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09" r:id="rId2"/>
    <p:sldId id="560" r:id="rId3"/>
    <p:sldId id="559" r:id="rId4"/>
    <p:sldId id="511" r:id="rId5"/>
    <p:sldId id="555" r:id="rId6"/>
    <p:sldId id="512" r:id="rId7"/>
    <p:sldId id="484" r:id="rId8"/>
    <p:sldId id="542" r:id="rId9"/>
    <p:sldId id="531" r:id="rId10"/>
    <p:sldId id="543" r:id="rId11"/>
    <p:sldId id="556" r:id="rId12"/>
    <p:sldId id="557" r:id="rId13"/>
    <p:sldId id="532" r:id="rId14"/>
    <p:sldId id="561" r:id="rId15"/>
    <p:sldId id="562" r:id="rId16"/>
    <p:sldId id="507" r:id="rId17"/>
    <p:sldId id="54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10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3T23:45:27.1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1E2FB5C-2A6E-4D66-9EA3-CE3C2E1A140F}" emma:medium="tactile" emma:mode="ink">
          <msink:context xmlns:msink="http://schemas.microsoft.com/ink/2010/main" type="writingRegion" rotatedBoundingBox="1731,2945 23231,2197 23315,4627 1815,5375"/>
        </emma:interpretation>
      </emma:emma>
    </inkml:annotationXML>
    <inkml:traceGroup>
      <inkml:annotationXML>
        <emma:emma xmlns:emma="http://www.w3.org/2003/04/emma" version="1.0">
          <emma:interpretation id="{5A85EB2C-CD15-4B2C-A2BC-C430D9AA1308}" emma:medium="tactile" emma:mode="ink">
            <msink:context xmlns:msink="http://schemas.microsoft.com/ink/2010/main" type="paragraph" rotatedBoundingBox="1904,2939 23231,2197 23270,3313 1943,4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9312B-E358-422E-819F-DD992353D844}" emma:medium="tactile" emma:mode="ink">
              <msink:context xmlns:msink="http://schemas.microsoft.com/ink/2010/main" type="line" rotatedBoundingBox="1904,2939 23231,2197 23270,3313 1943,4055"/>
            </emma:interpretation>
          </emma:emma>
        </inkml:annotationXML>
        <inkml:traceGroup>
          <inkml:annotationXML>
            <emma:emma xmlns:emma="http://www.w3.org/2003/04/emma" version="1.0">
              <emma:interpretation id="{BB8F04B9-E7E8-41F9-B56F-9A3D8EAA49DC}" emma:medium="tactile" emma:mode="ink">
                <msink:context xmlns:msink="http://schemas.microsoft.com/ink/2010/main" type="inkWord" rotatedBoundingBox="1959,2790 4706,3292 4538,4212 1791,37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0,'10'0'63,"-10"10"-32,0 19-15,0-9-16,0-1 15,0-9-15,0 29 16,0-9-16,0-1 15,0 20-15,0-10 16,0 10-16,0-9 16,0 9-16,0-10 15,0 10-15,0-10 0,0 0 16,0 10-16,0-19 16,0-1-1,0-9-15,0 0 16,0-1-16,0 11 15,0-11 1,-10-19 0,10-10 46</inkml:trace>
          <inkml:trace contextRef="#ctx0" brushRef="#br0" timeOffset="3370.0899">480 147 0,'20'20'47,"-20"-1"-47,29 1 15,-9-1 1,0 21-16,9-11 0,-9-9 16,-1-1-1,1 11-15,-1-1 0,1-9 16,-20 9-16,39 10 16,-39-9-1,20-1-15,-20-9 0,20-1 16,-20 21-1,19-40-15,-19 29 16,20-29 0,-20 20-16,0-30 47,0-10-16</inkml:trace>
          <inkml:trace contextRef="#ctx0" brushRef="#br0" timeOffset="2809.7643">510 127 0,'0'30'63,"0"-11"-63,0 11 15,0-1 1,10 20-16,-10 10 0,0 0 15,0 0 1,0-10-16,0-10 0,0 10 16,0-20-16,0 1 0,19 9 15,-19-19 1,0 9-16,0-9 31,20-20 16,-20-30-31</inkml:trace>
          <inkml:trace contextRef="#ctx0" brushRef="#br0" timeOffset="3823.433">804 59 0,'0'29'47,"0"-9"-47,0-1 0,0 11 15,0-1 1,0 20-16,0-10 0,0 10 16,0-9-16,0 9 0,0-10 15,0 20 1,0-10-16,10 0 0,-10-10 16,0-10-1,0 1-15,0-10 16,0-1-16,0 11 15</inkml:trace>
          <inkml:trace contextRef="#ctx0" brushRef="#br0" timeOffset="5059.7089">961 196 0,'-20'0'16,"20"20"15,0 9-31,0-9 16,0-1-16,0 1 16,0-1-16,0 11 15,0 9 1,0-10-16,0 1 0,0-1 15,0-9 1,0 0-16,0-1 0,10 1 16,-10-1-16,20 1 0,-20 0 15,29-1 1,-9 20-16,-1-19 31,1-20-31,-20 20 16,20-20-1,-1 0-15,1 0 16,-1 0 0,-9 0-1,10 0 1,-1 0 0,-19-30-16,20 30 15,-20-19 1,20 19-16,-20-10 15,19 10-15,-19-39 16,20 19 0,-20-9-16,19 29 15,-19-30-15,0-19 16,20 30 0,-20-1-1,0 0-15,0 1 0,0 9 16,0-10-16,0 1 15,0-1-15,0 0 16,0 1-16,0-1 0,0 1 16,0-1-1,0 0-15,-10 20 0,10-39 16,0 20 0,-19 19-16,19-30 0,-10 30 15,10-20 1,-20 20-16,20-19 0,-19 19 15,19-20 1,-40 20-16,31 0 0,9-19 16,-40 19-16,21 0 0,-11 0 31,1 0-15,0 0-1,9 9 1,0 11-1,20 0-15,0-1 16,0 11-16,-29 9 0,29-10 16,0 1-1</inkml:trace>
          <inkml:trace contextRef="#ctx0" brushRef="#br0" timeOffset="6249.7332">1402 578 0,'10'0'62,"10"0"-46,-11 0-1,11 0 1,0 0 0,-1 0-1,-19 49 1,0-29 0,0 0-16,0-1 15,-10-19-15,10 30 16,-19-30-16,19 19 0,-20-19 15,10 0 17,10-9 30,30-11-46,-20 20-1,9 0 1,1 0 0,-1 0-1,-19 10-15,20-10 0,-20 19 16,0 11 0,0-1-1,0-9 1,0-1-16,-10-19 15,10 30-15,-19-30 16,19 19-16,-30-19 16,11 0-16,-1 20 0,0-20 15,1 0-15,-1 0 16,-9 0 0,29-10-1</inkml:trace>
          <inkml:trace contextRef="#ctx0" brushRef="#br0" timeOffset="6949.5976">1775 402 0,'-20'0'47,"20"10"-47,-29 29 16,29-19-1,0 9-15,-20 20 0,20 0 16,0-20-1,0 11-15,0-1 0,0 0 16,0 10-16,0-10 0,0-9 16,0-1-1,10 1-15,-10-11 16,20 1-16,-20-1 16,29 11-16,-29-10 31,20-20-31</inkml:trace>
          <inkml:trace contextRef="#ctx0" brushRef="#br0" timeOffset="7879.8617">1932 598 0,'0'10'0,"-20"-10"16,20 19-16,-29 21 31,29-31-15,0 11-1,0 19-15,10-39 16,-10 10-1,19-10-15,-19 20 16,20 9-16,-1-29 16,-19 10-1,20-10-15,0 0 16,-1 0 0,1 0-1,-1 0 1,11 0-1,-11 0 1,-19-20 0,20-9-16,-20 19 15,0-9 1,0-21 15,0 11-31,0 9 16,-10 1-16,10-11 15,-29 30 1,29-19-16,-30 19 0,-9 0 31,29 0-31,-9 0 0,-1 0 16,1 0 0,19 9-16,-40 11 0,40 0 15,-19-1 1,19 1-16,0-1 0</inkml:trace>
          <inkml:trace contextRef="#ctx0" brushRef="#br0" timeOffset="8367.103">2118 667 0,'0'9'47,"0"11"-47,0 10 31,0-1-31,0-9 16,20-1-1,-1 11-15,-19-11 32,20-19-32,-20 20 15,20-20 1</inkml:trace>
          <inkml:trace contextRef="#ctx0" brushRef="#br0" timeOffset="9039.7527">2246 657 0,'0'19'16,"0"1"15,0 0-15,0 9-16,19 1 15,11-11 1,-11-19-16,1 0 16,9 20-1,1-20 1,-11 0-1,-19-10 1,20 10-16,-20-20 16,20-9-1,-20 0 1,0-11 0,0 11-1,0 9-15,0 1 16,-10 19-16,10-30 15,-10 30-15,-29-19 16,9 19 0,11 0-1,19 9 1,-20-9-16,20 30 16,-20-11-16,20 1 15,0 0-15,0-1 0,0 11 31,0-11-31,20-19 16</inkml:trace>
          <inkml:trace contextRef="#ctx0" brushRef="#br0" timeOffset="9409.4574">2471 647 0,'0'29'62,"20"1"-62,-20-10 16,0-1-16,0 1 0,0 9 16,0 1-1,0-1-15,0-9 0,0-1 16,0 1 0,0 9-16,19-29 46,-19-10-30</inkml:trace>
          <inkml:trace contextRef="#ctx0" brushRef="#br0" timeOffset="9989.5355">2501 471 0,'19'9'62,"11"31"-46,-1-21 0,-9 1-16,-20 9 0,29 10 15,-9-9 1,-20-1-16,29 11 15,-29-11-15,0 0 16,0 1-16,0-1 16,0 10-16,-10-19 0,10 0 15,-29-1 1,29 1-16,-20 9 16</inkml:trace>
          <inkml:trace contextRef="#ctx0" brushRef="#br0" timeOffset="1859.6036">39 353 0,'0'-20'31,"20"20"0,-1 0-31,1 0 16,9 0-16,-9 0 16,-1 0-16,11 0 15,-1 0-15,-9 0 16,0 0-16,9 0 16</inkml:trace>
          <inkml:trace contextRef="#ctx0" brushRef="#br0" timeOffset="1339.6818">265 68 0,'0'10'47,"0"29"-15,0-19-32,0 0 0,0 9 15,0 10 1,0-9-16,0-1 0,0 10 15,0 10 1,0-9-16,0-1 0,0 0 16,0-9-16,0 9 15,0-10-15,0 1 16,0-1-16,0-9 16,0-1-16,0 1 15,0 9-15,0-9 31,0-30 32</inkml:trace>
        </inkml:traceGroup>
        <inkml:traceGroup>
          <inkml:annotationXML>
            <emma:emma xmlns:emma="http://www.w3.org/2003/04/emma" version="1.0">
              <emma:interpretation id="{0BEDE71A-305A-42CF-A4B7-8D3950B791FE}" emma:medium="tactile" emma:mode="ink">
                <msink:context xmlns:msink="http://schemas.microsoft.com/ink/2010/main" type="inkWord" rotatedBoundingBox="4818,3100 5310,3083 5324,3486 4832,3503"/>
              </emma:interpretation>
            </emma:emma>
          </inkml:annotationXML>
          <inkml:trace contextRef="#ctx0" brushRef="#br0" timeOffset="10910.764">2893 343 0,'19'0'32,"1"0"-17,9 0-15,11 0 16,-11-10-1,10 10-15,1 0 0,-1-29 16,10 29-16,-20 0 0,1 0 16,9-20-1,-19 20-15,-11 0 0,31 0 32,-21 0-32</inkml:trace>
          <inkml:trace contextRef="#ctx0" brushRef="#br0" timeOffset="11289.8112">3216 147 0,'0'20'31,"0"-1"-15,0 1-16,0 9 0,10 10 15,-10-9 1,0 9-16,0 10 0,0-20 16,0 1-1,0-1-15,0-9 0,0 0 16,20-20-1,-20 29-15,19-29 16</inkml:trace>
        </inkml:traceGroup>
        <inkml:traceGroup>
          <inkml:annotationXML>
            <emma:emma xmlns:emma="http://www.w3.org/2003/04/emma" version="1.0">
              <emma:interpretation id="{5548EDAC-262D-442E-82BD-CC575816F6C9}" emma:medium="tactile" emma:mode="ink">
                <msink:context xmlns:msink="http://schemas.microsoft.com/ink/2010/main" type="inkWord" rotatedBoundingBox="5776,2805 7587,2742 7622,3753 5812,38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114.5037">3854-128 0,'0'20'63,"0"9"-48,0-9-15,0 19 16,0-9-16,0-1 16,0 10-16,0 10 15,20 0-15,-20 10 16,0-20-16,29 10 16,-29 0-16,0-9 15,0 9-15,0-20 16,0 1-16,0-11 15,0 20 1,0-19-16,10-20 0,-10 49 31,0-59 16,0-9-47</inkml:trace>
          <inkml:trace contextRef="#ctx0" brushRef="#br0" timeOffset="13049.6467">3942 274 0,'39'0'16,"-19"0"0,9 0-16,1-29 15,-1 29-15,11 0 16,-11 0-16,0 0 15,-9 0 1,0 0-16,-1 0 0</inkml:trace>
          <inkml:trace contextRef="#ctx0" brushRef="#br0" timeOffset="12659.7515">4138-147 0,'0'19'47,"0"1"-47,0 9 15,0 11 1,0-11-16,30 20 0,-30-20 16,0 11-1,0 9-15,0 10 16,0-20-16,0 10 15,19-10-15,-19 10 16,0-10-16,0 1 0,0-11 16,0 0-16,0-9 15,0 0 1,20 9 0,-20-9-16</inkml:trace>
          <inkml:trace contextRef="#ctx0" brushRef="#br0" timeOffset="14069.4938">4393 539 0,'-19'-10'16,"19"-9"15,0-1 1,9 20-32,-9-19 15,20 19 1,10 0-1,-11-20 1,1 20 0,-1 10-1,-19 9 1,20 1-16,-20 0 16,0-1-16,0 1 15,0-1-15,0 1 16,-20 0-16,20 9 15,-49 10-15,30-9 16,-1-1-16,-9 1 0,-1-11 16,11 1-1,-1-20-15,20 19 0,-29-19 16,29-9 31,9 9-47,11-20 31,0 20-15,-1 0-1,1 0 1,-1 10-16,1 9 31,0-19-15,-1 20-1,11-20 1,-1 0-16,-29-10 16,39 10-16,-39-29 15,10 29-15</inkml:trace>
          <inkml:trace contextRef="#ctx0" brushRef="#br0" timeOffset="15329.4701">4648-30 0,'0'10'0,"-19"-10"31,19 30-31,0-1 16,0 20-16,0-29 16,0-1-1,0-9-15,0 10 16,0-1-16,0 1 16,0 0-16,0-1 0,0 11 15,0-11 1,0 11-16,0-11 0,0 1 15,0-1 1,19 1-16,-19 0 0,0-1 16,20 1-16,-20 29 15,19-49 1,-19 29-16,20-9 16,-20 0-1,20-20-15,-1 19 31,1-19-15,9 0-16,1 0 31,-11 0-31,1 0 16,-20-10 0,29 10-16,-9-19 15,0-1 1,9 1 15,-29-1-31,10 20 16,-10-29-16,29-11 15,-29 21 1,0-1-16,0 10 0,20-19 16,-20 9-1,0 10-15,0-29 31,0-20-15,0 40-16,-10-1 16,10 1-16,0-1 15,-29-10 1,29 1 0,-10 29-16,10-20 0,-30-19 31,30 10-31,-19 29 15,19-30 1,-20-9 0,20 29-16,-19 10 15,19-19-15,-20 19 16,20-20-16,-20 20 16,20-20-16,-19 20 15,-1-19 1,1 19-1,-11 0 1,11 10-16,-1 9 0,0 1 16,20 0-1,-39 9-15,39 10 0</inkml:trace>
          <inkml:trace contextRef="#ctx0" brushRef="#br0" timeOffset="16483.4785">5276 206 0,'0'-20'16,"-10"20"15,10 10-15,-20 19-1,20-9-15,-19 0 16,19 9-16,0-9 15,-30 19-15,30-10 16,0 1-16,0 9 0,-19 10 16,19-20-16,0 11 15,0-1-15,0-10 16,0 10-16,10-9 16,-10-10-16,0-1 15,19 1 1,-19 9-16,20-29 15,-20 20-15,0-30 79,0-10-64</inkml:trace>
          <inkml:trace contextRef="#ctx0" brushRef="#br0" timeOffset="17239.7211">5286 559 0,'19'0'0,"1"-20"16,19 20-1,-39-19-15,30 19 16,-30-20-16,29 20 15,-29-39-15,20 39 16,-20-30-16,19 30 0,-19-29 16,20-1-1,-20 11 1,0-1 0,0 1 15,-10 19-31,-10 0 31,1 0-15,-1 0 15,20 9-31,-19 21 16,19-11-1,-20 1-15,20 0 0,0-1 16,0 1-1,-20 0-15,20-1 16,0 1-16,0-1 0,0 1 16,0 0-1,0-1-15,0 1 0,0 9 32,0-9-32,10-20 15,-10 19 1,30-19-16,-11 0 15,11 0 1,-11-9 0,1-21-1,9 11 1,-9-11 0,0 1-1</inkml:trace>
          <inkml:trace contextRef="#ctx0" brushRef="#br0" timeOffset="17809.7042">5590 255 0,'19'10'78,"-19"9"-63,20 11-15,-20-21 16,29 31-16,-29-11 0,0 0 16,20 11-16,-20-11 15,0 1-15,0-1 16,0-9-16,0-1 16,0 11-16,-10 9 15,10-20-15,-19 1 16,19 0-16,-20-20 15,20 29-15,0-9 16</inkml:trace>
        </inkml:traceGroup>
        <inkml:traceGroup>
          <inkml:annotationXML>
            <emma:emma xmlns:emma="http://www.w3.org/2003/04/emma" version="1.0">
              <emma:interpretation id="{AA9F2099-9C28-4F46-9CE1-70D0A00531E1}" emma:medium="tactile" emma:mode="ink">
                <msink:context xmlns:msink="http://schemas.microsoft.com/ink/2010/main" type="inkWord" rotatedBoundingBox="7939,3071 9113,3030 9122,3298 7948,33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4299.8645">6031 235 0,'-20'0'31,"30"0"110,10 0-141,-1 0 31,11 0-31,-11 0 15,1 0 1,0 0-16,-11 0 0,11 0 16,0 0-16,-1 0 15,1 0-15,0 0 16,-1 0-16,1 0 16,-1 0-16,1 0 15,0 0-15,-1 0 16,-9 0-16,10 0 15,19 0 1,-10 0-16,1 0 16,-1 0-1,-9 0-15,9 0 32,-9 0-32,-1 0 15,11 0 1,-11 0-16,1 0 15,0 0-15,-1 0 16,1 0-16,9 0 16,-9 0-1,0 0 1,9 0 15,-9 0-31,-1 0 31,11 0-31,19 0 16,-10 0 0,-20 0-1,1 0-15,0 0 16,9 0 0,-9 0 46</inkml:trace>
          <inkml:trace contextRef="#ctx0" brushRef="#br0" timeOffset="85749.4837">6914 98 0,'0'10'78,"19"-10"-47,-19 19-31,20-19 0,-1 20 31,11 0-15,-1-1-1,1 1 1,9 9 0,-19-29-1,-20 20-15,19-20 16,-9 0 15,-10 19-15,20-19-1,-1 0 64,-29 0 46,-9 0-94,9 0 0,-10 0-31,1 0 16,-1 20-1,1-20 1,19 20 0,-20-20-1,20 19-15,-20-19 0,20 10 16,-19-10-1,19 20-15,-20-20 16</inkml:trace>
        </inkml:traceGroup>
        <inkml:traceGroup>
          <inkml:annotationXML>
            <emma:emma xmlns:emma="http://www.w3.org/2003/04/emma" version="1.0">
              <emma:interpretation id="{78B91BD8-A9BD-4FB0-9B62-07A4BA9CD6A3}" emma:medium="tactile" emma:mode="ink">
                <msink:context xmlns:msink="http://schemas.microsoft.com/ink/2010/main" type="inkWord" rotatedBoundingBox="9538,2679 11797,2600 11836,3711 9577,37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189.4757">7639 127 0,'-19'0'16,"29"0"15,19 0-15,-9 0 0,-1 0-16,11 0 0,9 0 15,0 0 1,10 0-16,-10 0 0,-9 0 15,-1 0 1,-9 0-16,-1 0 0,1 0 16,0 0-1</inkml:trace>
          <inkml:trace contextRef="#ctx0" brushRef="#br0" timeOffset="27030.1591">7669-265 0,'0'10'78,"-20"-10"-62,20 49-16,0-30 15,0 11-15,0-1 16,0 1-16,0 19 16,0 10-16,0-20 15,0 10-15,0-10 16,0 10-16,0-10 0,0-9 15,0-1-15,0 10 16,0-19-16,0 0 16,0 9-1,0-9 1,0-30 62</inkml:trace>
          <inkml:trace contextRef="#ctx0" brushRef="#br0" timeOffset="27659.711">7934-177 0,'0'20'78,"0"29"-62,0-20 0,0 1-16,0 146 31,0-127-16,0-9-15,0 9 0,0-10 16,0 10-16,0-20 16,0 1-16,0-11 15,0 1-15,0 0 16,0-30 62</inkml:trace>
          <inkml:trace contextRef="#ctx0" brushRef="#br0" timeOffset="29479.9015">8081 372 0,'0'-9'63,"19"9"-63,21 0 31,-21 0-16,-9 0 1,29 0 0,-19 0-1,-20 9 1,0 1 0,0 49 15,-10-59-31,10 10 15,-39-10-15,39 20 0,-30-20 16,30 19-16,-19-19 16,29 0 77,-10-10-93,19 10 16,1 0 0,9 0-16,-9 0 31,-1 0-31,1 0 31,-20 10-31,0 29 31,0-9-15,0-1-16,0 1 16,0-11-1,-10-19 1,-9 20 0,-1-20-16,-19 0 31,19 0-31,1 0 0,-1 0 15,0 0 1,1 0-16,-1 0 0,0 0 16,20-10-1,10 10 17</inkml:trace>
          <inkml:trace contextRef="#ctx0" brushRef="#br0" timeOffset="30950.2596">8424-69 0,'-20'0'62,"20"10"-31,-19 10-15,19 9 0,0-9-16,0-1 15,-20 1 1,20 9-16,0-9 15,0-1-15,0 1 16,0 0-16,0-1 0,0 1 16,0 0-16,0-1 15,0 1 1,0-1-16,10 1 0,-10 0 16,20 9-1,-20 0 1,19-29-16,-19 20 15,20 0 1,9 9 0,-9-9-1,-1-20 17,-19 19-32,20-19 0,-10 0 31,9 0-31,1 0 31,0 0-31,-1 0 16,1 0-1,0-19 1,-1 19 15,-19-10-31,20 10 0,-20-20 16,19 20-16,-19-19 15,20 19-15,-20-40 16,20 40-16,-20-29 0,19 29 16,-19-20-1,20-9-15,-20 9 16,0 1-16,0-1 16,19 20-16,-19-29 15,0-1 1,0 1-1,0 9 1,0 1-16,0-1 0,0 0 16,0 1-16,0-1 0,-9 1 15,9-11 1,-20 11 0,20-1-1,-20 20-15,20-20 16,-19 20-1,19-19-15,-20 19 0,1-20 16,-21 20 0,40-20-1,-29 20-15,-1-19 16,11 19 0,-11 0-1,11 0-15,-1 0 16,-9 0-1,9 10 1,20 9-16,-39 1 0,39 9 16,-29 11-16,29-11 15,-20-9-15</inkml:trace>
          <inkml:trace contextRef="#ctx0" brushRef="#br0" timeOffset="31790.1491">8846-147 0,'9'0'78,"40"0"-62,-29 0 0,0 0-16,-1 0 0,1 0 15,0 0 1,-11 0-16,11 0 0,19 0 31,-19 0-15</inkml:trace>
          <inkml:trace contextRef="#ctx0" brushRef="#br0" timeOffset="32159.5661">8983-255 0,'0'39'31,"0"-19"-15,0-11-16,10 21 16,-10-11-16,0-9 15,0 10-15,0 0 16,0-1-16,0 1 15,0-1 1</inkml:trace>
          <inkml:trace contextRef="#ctx0" brushRef="#br0" timeOffset="51635.4822">9140 235 0,'-10'0'62,"-19"20"-46,9 9 0,1 20-1,19-29 1,-20-1-16,20 1 0,0 9 15,0 11 1,0-11-16,0 1 0,0-1 16,0 0-16,0-9 15,0 0-15,0-1 16,10 1-16,-10-1 16,0 1-16,20 0 15,-20 9 1,19-29-16,-19 20 15,20 9 32,-20-39 16,-10 10-48</inkml:trace>
          <inkml:trace contextRef="#ctx0" brushRef="#br0" timeOffset="52550.0645">9209 451 0,'-20'20'62,"20"9"-31,0-9-15,0 19 15,10-39-15,-10 10-1,20-10-15,-1 0 16,-19 19-16,20-19 16,0 0-1,-1 0 1,-9 0 0,-10-10-1,20 10 1,-20-9-16,0-11 15,19 20 1,-19-20-16,0 1 16,0-1-1,0 1 1,0-1 0,0-10-1,-10 30 1,10-19-16,-19 19 0,-1-20 31,1 20-31,-1 0 16,10 0-1,10 10 1,-19-10 0,19 20-16,0 9 15,0 1 1,0-1-1,0-9 1,9-20 0</inkml:trace>
          <inkml:trace contextRef="#ctx0" brushRef="#br0" timeOffset="52959.8184">9346 471 0,'20'0'63,"-20"9"-63,0 11 15,19-20-15,-19 20 0,20-1 32,0 1-17,-1-20 1,-19 19-1</inkml:trace>
          <inkml:trace contextRef="#ctx0" brushRef="#br0" timeOffset="53749.7361">9484 441 0,'0'10'47,"0"10"-16,0-1-31,0-9 32,0 10-32,19-20 15,-19 19-15,20-19 16,-20 20 0,19-20-1,1 0 1,0 0-1,-1 0 1,1 0 0,-20-10 15,19 10-31,-19-20 16,0 1-1,0-11 16,0 11-31,0-1 32,0 0-32,-9 20 15,9-9-15,-20 9 16,0-30 0,1 30-1,-1 0 1,1 0-1,-1 0 1,20 10 0,-20-10-1,20 39 1,0-29-16,-19 29 16,19-19-16,0 0 15</inkml:trace>
          <inkml:trace contextRef="#ctx0" brushRef="#br0" timeOffset="55324.6346">9699 265 0,'10'19'47,"10"1"-31,-1-1-1,11 1 17,48 68-17,-78-68 1,20 0-16,-20-1 0,19 1 15,-19 9 1,0-9-16,0-1 0,0 1 16,0 0-16,0-1 15,0 1-15,0-1 16,0 21 0,0-11-1,-9-29 1,9 20-1</inkml:trace>
          <inkml:trace contextRef="#ctx0" brushRef="#br0" timeOffset="54569.9838">9709 431 0,'0'10'125,"0"10"-32,0-1-61,0 11-17,0-11-15,0 1 16,0 0-16,0-1 0,0-9 15,10 19 1,-10-19-16,0 10 0,0-1 16,0 1-16,20 0 15,-20 19 1,0-19 15,0-30 32,0-10-48</inkml:trace>
        </inkml:traceGroup>
        <inkml:traceGroup>
          <inkml:annotationXML>
            <emma:emma xmlns:emma="http://www.w3.org/2003/04/emma" version="1.0">
              <emma:interpretation id="{FF634DAC-B208-49D4-A192-4326265FD238}" emma:medium="tactile" emma:mode="ink">
                <msink:context xmlns:msink="http://schemas.microsoft.com/ink/2010/main" type="inkWord" rotatedBoundingBox="11988,2641 14602,2550 14639,3607 12024,369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9459.9278">10072 157 0,'29'0'31,"-9"0"-15,0 0-16,-11 0 16,11 0-16,0 0 15,-1 0-15,1 0 16,-1 0-16,1 0 16,0 0-16,-1 0 15,1 0-15,0 0 16,-1 0-16,11 0 15,-11 0 1,1 0 0</inkml:trace>
          <inkml:trace contextRef="#ctx0" brushRef="#br0" timeOffset="59920.4938">10288 0 0,'0'19'15,"0"1"1,0 0-16,0-1 0,0 1 16,0 9-16,0 1 15,0-1-15,0 1 16,0 9 0,0-10-16,0-9 0,0-1 15,0 11 1,10-30-1</inkml:trace>
          <inkml:trace contextRef="#ctx0" brushRef="#br0" timeOffset="61269.8736">10621-167 0,'10'0'16,"10"0"-1,-20 10 1,19-10-16,-19 39 0,30-19 16,-11-1-1,1 1-15,9 0 0,-9-1 16,-1 1 0,1 9-16,0-9 0,-1-1 15,-19 11 1,40-11-16,-40 1 0,29 0 15,-9 19 1,-20-10 0,19-29-16,-19 30 15,20-30 1,-20 19-16,0-38 62</inkml:trace>
          <inkml:trace contextRef="#ctx0" brushRef="#br0" timeOffset="60679.7732">10651-138 0,'0'-19'16,"0"38"47,0 21-63,0-21 15,0 1-15,0-10 16,0 29-16,0-10 15,0 1-15,0-1 0,0 20 16,0-19-16,19-1 16,-19-9-1,0 9-15,0 10 0,0-9 16,0-11-16,0 1 16,0 0-16,0 9 15</inkml:trace>
          <inkml:trace contextRef="#ctx0" brushRef="#br0" timeOffset="61759.9587">10974-236 0,'20'20'0,"-20"9"31,0-9-31,0 9 0,0 1 16,0 9 0,0-9-16,0-1 0,0 0 15,0 1 1,0 9-16,0-10 0,0 1 15,0-1 1,0 11-16,0-11 16,0 0-16,0 1 0,0-11 15,0 1 1,0 0-16</inkml:trace>
          <inkml:trace contextRef="#ctx0" brushRef="#br0" timeOffset="63029.7102">11180-177 0,'-19'0'0,"19"10"31,0 10 0,0-1-31,-20 11 16,20-11 0,0 1-16,0 0 15,0-1-15,0 1 0,0-10 16,0 9 0,0 1-16,0-1 15,0 1-15,0 0 16,0-1-16,0 1 0,0 0 15,0-1 1,10-19-16,-10 30 0,19-30 16,-19 29-16,10-29 15,-10 20-15,20-20 16,-20 19 0,19-19-16,1 0 15,0 0 16,-1 0-31,1 0 16,-1 0 15,1-10-15,0-9 0,-1-1 15,1-9-31,9-1 31,-9 1-31,-20-1 16,20 30-1,-20-49-15,0 20 16,0 9-16,0 1 16,19 19-1,-19-30-15,0 11 16,0-1-16,0-9 15,0 9-15,0 0 16,0-9 0,-10-10-1,10 9 1,-19 30-16,19-29 16,-20 29-16,20-29 15,-19 29-15,-1-20 16,-19 20 15,19-29-15,0 29-16,1 0 15,9 0 1,-29 29 0,9 0-1,30-9-15,-29 0 16,29 19-1,0-20-15,0-9 0,0 10 16</inkml:trace>
          <inkml:trace contextRef="#ctx0" brushRef="#br0" timeOffset="64369.7485">11543 225 0,'0'-19'62,"20"19"-30,19 0-17,-10 10 1,-9 9 0,-20 1-1,19-20 1,-19 29-1,0-9 1,-9-20-16,9 29 16,-30-29-16,11 20 0,-21 9 31,11-29-31,9 0 31,30-19 32,29 19-48,-29 0 17,10 0-17,-1 0 1,-19 9 15,20-9-31,-20 20 0,20 0 16,-20 19-1,0-19 1,0-1 0,-10-19-1,10 10-15,-10-10 16,-19 29-1,9-29 1,-9 0 0,-1 0-16,30-9 15,-19 9-15,19-20 16,-20 20 0,20-20-16</inkml:trace>
          <inkml:trace contextRef="#ctx0" brushRef="#br0" timeOffset="65179.7343">11680-294 0,'10'0'78,"29"0"-62,-29 0-1,10 0-15,-1 0 0,1 0 16,0 0 0,-1 0-16,1 9 0,9-9 31</inkml:trace>
          <inkml:trace contextRef="#ctx0" brushRef="#br0" timeOffset="66319.5218">11886 167 0,'0'29'47,"-19"-9"-47,19 9 0,0 0 16,0 1 0,-20 9-16,20-10 15,0-9-15,0 9 16,0 1-16,0-1 0,0 11 15,0-11 1,0-9-16,10-1 16,-10 1-16,19-1 0,-19 11 15,20-30 1,-20 19-16,20-19 62,-20-9-15</inkml:trace>
          <inkml:trace contextRef="#ctx0" brushRef="#br0" timeOffset="67090.0595">12004 382 0,'-20'0'0,"20"10"31,0 10-15,0-1-1,0 1 1,10-20-16,-10 20 16,20-20-1,-1 19-15,1-19 31,0 0-31,9 0 16,-29-10 0,20 10-16,-1-19 15,-19-1 17,0-9-17,0-1 1,0 1-1,-10-10 1,-9 19 0,-11 0-1,11 20 1,-1 0 0,1 0-1,-1 0 1,20 10-16,-20 20 15,20-11 1,0 11 0,0-1-1,0-9-15,10-20 16,-10 19 0</inkml:trace>
          <inkml:trace contextRef="#ctx0" brushRef="#br0" timeOffset="67479.7159">12151 363 0,'20'0'0,"-20"9"63,29 11-48,-29 0 1,10-20-16,-10 19 15,39 1 17,-19-20 15</inkml:trace>
          <inkml:trace contextRef="#ctx0" brushRef="#br0" timeOffset="68169.8234">12288 353 0,'0'10'47,"0"9"-31,0 1-1,20-1 1,9 1-16,-9-20 31,-20 20-31,10-20 16,9 0 0,1 0-16,0 0 31,-1 0-31,1-10 31,-1-10 0,-19 1-31,0-1 16,0-9 0,0-1-1,0 1 1,-9 29-1,9-20-15,-20 20 0,0-39 16,-9 39 15,-10 0-31,9 0 32,11 0-32,19 20 15,-20 9-15,20 0 16,0 1 15,-19-30-31,19 19 0</inkml:trace>
          <inkml:trace contextRef="#ctx0" brushRef="#br0" timeOffset="68679.7457">12465 363 0,'0'19'47,"0"20"-32,0-19-15,0-10 16,0 10-16,0-1 0,0 1 16,0-1-1,0 11-15,19 9 32,-19-19-32,0-1 31</inkml:trace>
          <inkml:trace contextRef="#ctx0" brushRef="#br0" timeOffset="69319.6366">12504 137 0,'0'-20'32,"20"20"-1,-20 10-31,19-10 15,-19 30 1,30-11-16,-30 1 16,39 19-16,-39-9 0,29-1 15,-29 10-15,40-9 16,-40-1-16,0-9 16,19 19-1,-19-10-15,0-9 0,0 0 16,0-11-1,0 11-15,0 0 0,-10-1 16,10 20-16,-19-19 16,19 0-1</inkml:trace>
        </inkml:traceGroup>
        <inkml:traceGroup>
          <inkml:annotationXML>
            <emma:emma xmlns:emma="http://www.w3.org/2003/04/emma" version="1.0">
              <emma:interpretation id="{FFDE1FC8-9753-4583-B957-456884A40BC6}" emma:medium="tactile" emma:mode="ink">
                <msink:context xmlns:msink="http://schemas.microsoft.com/ink/2010/main" type="inkWord" rotatedBoundingBox="16944,2521 19079,2447 19110,3340 16976,34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3229.8036">15221-422 0,'-10'0'125,"-10"0"-109,0 0-1,1 0 1,-1 0-16,1 0 31,-1 0-31,0 0 32,1 0-1,19 10-31,0 10 219,-20 19-204,20-10 1,0-9-1,0-1-15,0 1 16,0-10-16,0 29 0,0-10 16,0 1-16,0-1 0,0 1 15,0 9 1,0-10-16,0-9 16,0 9-16,0 1 15,0-1-15,10 10 0,-10-9 16,0-1-1,0-9-15,0 0 0,0-1 16,0 1-16,0-1 16,0 1-16,0 0 15,0 9 1,0-9 0,0-1-1,0 1 1,0-10-1,0 9 1,0 1 0,0 0 15,20-20 47,-1 0-31,1 0-31,9-10-1,10 10 1,-9 0-1,-30-20 1,20 20-16,-1 0 16,1 0-1,-10 0 1,29 0 0,-39-20-16,29 20 15</inkml:trace>
          <inkml:trace contextRef="#ctx0" brushRef="#br0" timeOffset="114049.5288">15230-285 0,'0'10'32,"0"10"-17,0-10-15,0 39 16,0-30 0,0 11-16,0-11 0,0 1 15,10 9 1,-10 1-16,0 9 0,0-10 15,0 1 1,0-1-16,0 1 16,0-11-16,0 1 0,0 0 15,0-1-15,20-19 16,-20 20 0,19-30 62</inkml:trace>
          <inkml:trace contextRef="#ctx0" brushRef="#br0" timeOffset="115019.5527">15240-69 0,'20'0'47,"-1"0"-32,30 0 1,-29 0-16,0 0 16,-11 0-1,11 0-15,9-10 0,1 10 31</inkml:trace>
          <inkml:trace contextRef="#ctx0" brushRef="#br0" timeOffset="114599.816">15387-285 0,'0'10'47,"0"20"-31,0-11-16,0 1 15,0-1-15,0-9 16,0 10-16,0-1 16,20 1-16,-20 0 0,0-1 15,0 1 1,0 9-16,19 1 0,-19-20 16,0 9-1,0 1-15,0 19 16,20-19-1,-20-1 17</inkml:trace>
          <inkml:trace contextRef="#ctx0" brushRef="#br0" timeOffset="116310.128">15564-226 0,'10'0'63,"19"0"-47,-9 39-1,29 10 1,-30-49-16,11 50 0,-1-1 31,-29-30-31,39 1 0,-39-1 16,20 1-1,-20 0-15,20-20 16,-20 29-16,19-29 0,-19 29 16,20 1-1,-20-60 63</inkml:trace>
          <inkml:trace contextRef="#ctx0" brushRef="#br0" timeOffset="115749.4364">15574-206 0,'0'10'47,"0"19"-32,0-9-15,0-1 16,0 1 0,19 0-16,-19-1 0,0 11 15,0-11 1,20 11-16,-20 9 0,0-20 15,0-9 1,0 10-16,19-20 0,-19 39 16,0-29-16</inkml:trace>
          <inkml:trace contextRef="#ctx0" brushRef="#br0" timeOffset="116789.9371">15829-255 0,'0'10'47,"0"-1"-32,0 31 1,0-21-1,0 1-15,0 9 16,0 1-16,0-1 16,19 1-16,-19 97 62,20-98-62,-20-9 0,0 0 31,19-20 1</inkml:trace>
          <inkml:trace contextRef="#ctx0" brushRef="#br0" timeOffset="118039.9631">16005-177 0,'-20'0'15,"20"10"32,0 10-31,0 9-1,0 10 1,0-9 0,0-1-1,0-9-15,0 9 16,0-9-1,10 9 1,-10 10 0,20-39-16,-20 10 0,19-10 15,-19 20 1,20-20-16,0 0 16,-20 20-1,19-20-15,1 0 16,0 0-1,-1 0 1,1 0-16,-1 0 31,1 0-31,-20-10 16,20 10 0,-20-20-16,9 20 15,-9-10 1,20 10-16,-20-19 15,20-11 1,-20 20 0,29-19-1,-29 19 1,0-29 0,0 10-1,0-1 1,0 1-1,0 9 1,-10 20-16,10-20 0,-19 1 31,-11-1-15,11-9 0,-1 9-16,0 20 31,20-19-31,-19 19 0,-1 0 31,20-20-31,-29 20 0,9 0 16,1 0-1,-1 0 1,10 0 15,10 29-31,-29 1 16,29-11-1,0 1-15,0 0 0,-20-1 16,20 1 0</inkml:trace>
          <inkml:trace contextRef="#ctx0" brushRef="#br0" timeOffset="119519.6781">16388 78 0,'0'-10'78,"9"10"-62,11 0 15,9 0-15,-9 0-1,0 10 16,-20 10-15,0-1 0,-10 1-1,-10-20 1,20 20 0,-19-20-16,9 0 15,10 19 1,0-28 46,0-11-15,19 20-31,1 0-1,0 0-15,-1 0 16,-19 10 15,20-10-31,-20 19 16,19 1 0,-19 0-1,0-1 1,0 11-1,-9-30-15,9 19 16,-20 1 0,-9-20-16,29 19 15,-49-19 1,19 0-16,1 0 31,9 0-31</inkml:trace>
          <inkml:trace contextRef="#ctx0" brushRef="#br0" timeOffset="120889.6063">16358-442 0,'10'0'47,"19"0"-47,-9 0 16,0 0-16,-1 0 0,1 0 15,-1 0 1,1-19-16,0 19 16,9 0-1,-9 0-15,-1 0 63,-19 10-48,0 9 1,20 1 0,-20 0-1,0 9 1,0-9-16,0-1 15,0 1-15,0 9 16,0 1-16,0 9 16,0-10-16,0-9 0,20 9 15,-20 1 1,0-1-16,19 10 0,-19-9 16,0-1-16,0 1 15,20 28 16,-20-8-31,19-31 16,-19 11-16,0-11 31,20-19-31,-20 20 16,0-1 31,-10-19 47,0 0-79,-9 0 16,-1 0-15,1 0-16,-1 0 31,0 0 16</inkml:trace>
          <inkml:trace contextRef="#ctx0" brushRef="#br0" timeOffset="121639.7411">16868-177 0,'20'0'78,"-1"0"-78,1 0 0,0 0 16,9 0-16,0 0 15,-9 0-15,0 0 16,-1 0 0,11 0-16,-11 0 31</inkml:trace>
          <inkml:trace contextRef="#ctx0" brushRef="#br0" timeOffset="122004.6359">16947-69 0,'19'0'47,"20"0"-31,-19 0-16,-10 0 0,9 0 15,1 0 1,0 0-16,-1 0 16,30 0 15</inkml:trace>
          <inkml:trace contextRef="#ctx0" brushRef="#br0" timeOffset="149839.57">16828 147 0,'0'10'141,"0"9"-126,20 21 1,-20-21-16,0 20 16,0-19-16,0 9 31,20-29-31,-20 20 0,0-30 109,0-9-93</inkml:trace>
          <inkml:trace contextRef="#ctx0" brushRef="#br0" timeOffset="150719.7046">16779 19 0,'10'0'110,"-10"10"30,20-10-124,-1 0 15,-19-10 0,0-9 1,-9 19-17,-11 0 1,20 10 15,0 9 16,10-19-47</inkml:trace>
        </inkml:traceGroup>
        <inkml:traceGroup>
          <inkml:annotationXML>
            <emma:emma xmlns:emma="http://www.w3.org/2003/04/emma" version="1.0">
              <emma:interpretation id="{B472D6A8-93A6-46EB-B7DA-D762F1997C3A}" emma:medium="tactile" emma:mode="ink">
                <msink:context xmlns:msink="http://schemas.microsoft.com/ink/2010/main" type="inkWord" rotatedBoundingBox="19291,2583 23239,2446 23266,3220 19318,3358"/>
              </emma:interpretation>
            </emma:emma>
          </inkml:annotationXML>
          <inkml:trace contextRef="#ctx0" brushRef="#br0" timeOffset="142959.9166">19270-363 0,'0'20'16,"0"-1"0,0 11-16,0-1 31,0 0-31,0 11 31,0-31-31,10-9 47,10 0-16,-1 0-15,1 0 15,29-29 16,-29 29-31,-1 0-1,-19 10 1,20-10-16,-20 19 16,20-19-16,-20 20 15,39 19 1,-39-9-1,19-30-15,-19 29 16,0 1 0,0-1-1,-19 0-15,-1 1 32,-29-11-32,30-19 15,-1 20 1,0-20-16,1 0 0,9 0 15,-10 0 1,-19 0-16</inkml:trace>
          <inkml:trace contextRef="#ctx0" brushRef="#br0" timeOffset="142179.907">19290-373 0,'0'-19'16,"20"19"15,-1 0-15,1 0-1,9 0 1,1 0-16,9 0 31,-29 0-31,-30 0 110</inkml:trace>
          <inkml:trace contextRef="#ctx0" brushRef="#br0" timeOffset="144539.8789">19663 88 0,'0'-59'141,"0"40"-141,0-1 0,0 0 15,0 11 1,0-11-16,19-9 16,-19 19-16,20-30 15,9 21 16,-9 19-15,-10 0 0,-10 10-1,19-10-15,-19 29 16,0-9-16,30 9 16,-30-9-16,0-1 15,0 1-15,0 0 16,0 9-1,19-9 1,-19-60 62,0 21-78,20-1 16,-20 1-1,0-1-15,0 10 0,20-19 16,-20 9-16,19 20 16,-19-10-1,20 10 17,-1 0-1,21 79 0,-21-60-15,-19 1-16,0 0 0,0-1 15,0 11 1,0-50 62,0-9-62,0 9-1,20 0-15,-20 1 0,0-1 16,20 20 0,-20-29-16,19 29 15,-19-20 1,20 20-1,-1 0 1,11 10 0,9 19-16,-39-9 15,20 0 1,-20-1-16,0 1 16,0-1-16,0 11 15,0-11 1,-10-19 15</inkml:trace>
          <inkml:trace contextRef="#ctx0" brushRef="#br0" timeOffset="145599.8583">20281-59 0,'-20'0'0,"20"10"47,-20 58 15,20-48-46,10 0-16,10-1 16,9 1-1,10 9 1,-9-29 0,-1 0-1,1 0 1,-1 0-1,10 0 1,-39-10-16,20 10 16,-20-19-16,20 19 15,-20-20-15,19 1 32,-19-1-17,0-9 1,0-11-1,0 11 1,0 0 0,0 9-16,-10 20 15,10-20 1,-29 20-16,-1-19 16,1 19-1,9-20-15,-9 20 16,0 0-1,-11 0 1,40 10 0,-29-10-16,29 29 15,-20-29-15,20 30 0,0-1 32</inkml:trace>
          <inkml:trace contextRef="#ctx0" brushRef="#br0" timeOffset="146629.5489">20594-59 0,'0'-20'47,"10"20"-31,-10-19-16,20 19 0,-20-20 15,19 20-15,-19-10 16,20 10-16,-20-19 16,20 19-16,-20-20 15,9 0 16,21-19-31,-30 10 16,0-1 0,0-9-16,-10 39 15,10-19 1,-20 19-16,20-20 16,-19 20-1,-1 0 16,20 10-31,-19 9 16,19 1-16,-20-20 16,20 29-1,0-9-15,-20 29 16,20-39 0,0 9-16,0 1 15,0 0-15,0-1 16,0 1-16,0 0 15,0-1-15,0 1 16,0-1-16,0 1 0,0 0 16,0 9-1,0 0 1,10-29-16,-10 20 16,20 0-1,-1-20 16,-9 0-15,10 0-16,19 0 31,-39-10-31,29 10 0,-29-20 16,20 20 0,-20-19-16,20 19 15,-20-20-15,19 0 16</inkml:trace>
          <inkml:trace contextRef="#ctx0" brushRef="#br0" timeOffset="147239.7997">20918-363 0,'20'0'15,"-20"29"79,0-9-94,0 0 16,0 9-1,-10 10-15,10-9 0,0-1 16,0 10-16,-30 10 0,30 0 16,0-9-1,0-11-15,0 10 0,0-29 16,0 10 0,0-1-16,0 1 0,0 78 62,0-78-62,0 9 16,-19-29-1,19-20 32</inkml:trace>
          <inkml:trace contextRef="#ctx0" brushRef="#br0" timeOffset="148099.7742">21075-226 0,'0'-19'31,"0"28"0,0 21-15,0 19-1,0-30 1,0 1-16,0 10 0,-10-1 16,10 0-1,0 11-15,0-21 0,0-9 16,0 10-1,0-1-15,0 11 16,0-11 0,0 1-1,39-20 126,-9 0-125,-1 0-1,1 0 1,-11 0-1,1 0-15,-1 0 16,1 0-16,0 0 0,-1 0 31,-19-10-31,20 10 32</inkml:trace>
          <inkml:trace contextRef="#ctx0" brushRef="#br0" timeOffset="123459.5256">17407-294 0,'-19'0'0,"19"9"47,0 11-47,0-10 31,-20-10-31,20 39 0,0-10 31,0 1-31,0-1 31,10 11-31,-10-21 16,0 11-16,20-11 16,-20 11-1,19-30 1,-19 19-16,20 1 16,-20-1-1,19-19 1,-19 20-16,20-20 15,0 0 1,-1 0 0,1 0-1,0 0 1,68-29 46,-69-1-62,1 30 16,-20-29-16,20 9 16,-20-9-1,19 29 1,-19-20-16,0 1 16,20 19-1,-20-20-15,0-10 16,0 11-1,0-1 1,0 1 0,0-11-1,-20 11 1,20-1 0,-10 20-1,10-20-15,-19 20 0,19-19 16,-20 19-1,1-20-15,-1 20 32,20-19-32,-20 19 0,1 0 15,19-20 1,-20 20-16,1 0 16,-1 0 15,0 0-31,-9 0 31,29 20-31,-30-20 16,30 29-16,-39 0 0,39-9 15,-19 0-15,19-1 16</inkml:trace>
          <inkml:trace contextRef="#ctx0" brushRef="#br0" timeOffset="124155.7831">17819 68 0,'0'10'16,"0"-20"93</inkml:trace>
          <inkml:trace contextRef="#ctx0" brushRef="#br0" timeOffset="137719.7739">18123-363 0,'-10'0'62,"10"20"-46,-19-20 15,19 19-31,-20 1 16,20-1-1,-20 1 1,20 0 0,0 9-1,-19-29 1,19 20-16,0-1 16,0 11-1,0-1 1,0-9-1,0 9 1,10 1 0,-10-11-1,19 1 1,-19-1 0,20-19-16,-20 20 15,19-20-15,1 0 31,-20 10-31,20-10 16,-1 0 0,1 0-1,-1 0 17,1 0-32,0 0 31,-1 0 0,1-10-15,0-10-1,-1 1 1,-19-1 15,20 20-31,-20-19 31,0-1-15,19 20-16,-19-20 16,0 1-1,0 9 17,0-10-17,0-19 1,0 19 15,0 11-15,0-11-1,-9 20 1,9-20 0,-20 1-1,20-1 16,-20 20-31,20-19 16,-19 19 0,19-20-1,-20 20-15,0-20 16,1 20 0,19-19-1,-20 19 1,20-20-1,-19 20 1,-1 0-16,0 0 31,20 10-31,-19-10 16,19 29-16,-20-9 16</inkml:trace>
          <inkml:trace contextRef="#ctx0" brushRef="#br0" timeOffset="139809.6654">18555-343 0,'-10'0'94,"10"19"-63,-20-19-31,20 20 32,0-1-17,0 1 1,-20-20-16,20 20 0,0-1 31,0 1-31,0 9 16,0-9 15,0-1-31,0 11 31,0-10-31,10-20 16,-10 19-1,0 1-15,20-20 16,-20 19-16,20 1 16,-1-20-1,-19 20-15,20-20 16,-10 0 0,-10 19-16,19-19 15,1 0 1,-1 0 15,1 0-15,0 0 15,-1 0-15,1 0-1,-1-10 16,1 10-15,-20-19 0,20 19-16,-20-20 15,19 20 1,-19-19 0,20 19-16,-20-20 31,20 20-31,-20-20 15,19 1 1,-19-1 0,0 0 15,0 1-31,0-1 31,0 1-31,0-1 31,-10 20-31,10-20 0,-19 20 32,19-9-32,-20 9 15,20-20-15,-20 20 16,20-20-16,-19 20 16,19-19-16,-20 19 15,20-20-15,-29 20 16,29-19-1,-30 19 1,30-20 0,-19 20-16,-1 0 15,20-20-15,-19 20 16,-1 0 0,0 0 15,1 0-16,-1 10 1,1 10 0</inkml:trace>
          <inkml:trace contextRef="#ctx0" brushRef="#br0" timeOffset="141649.9273">18937-39 0,'0'-10'63,"10"10"-48,-10-20 1,19 20-16,1-39 16,0 19-1,-20 1 1,19 19-16,-19-20 16,30 0-1,-30 1 1,0-11-1,9 30 1,-9-39-16,0 20 0,0-1 16,0 0-1,0 1 17,0 29 186,0 19-202,0-9 0,0-1-16,0 1 0,0-1 15,30 1 1,-30 0-16,0-1 0,0 1 15,0-1 1,0 11-16,0-10 0,0-1 16,0 1-16,0-10 15,0 9-15,0 20 16,0-19 0,0-10 15,20-10-16,-20 19 64,0-28-17</inkml:trace>
        </inkml:traceGroup>
      </inkml:traceGroup>
    </inkml:traceGroup>
    <inkml:traceGroup>
      <inkml:annotationXML>
        <emma:emma xmlns:emma="http://www.w3.org/2003/04/emma" version="1.0">
          <emma:interpretation id="{01FAB885-E2AF-4C7C-9760-FD91F316BCA7}" emma:medium="tactile" emma:mode="ink">
            <msink:context xmlns:msink="http://schemas.microsoft.com/ink/2010/main" type="paragraph" rotatedBoundingBox="1780,4443 22372,3667 22408,4630 1817,5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1B20B0-57A9-4DCA-91DF-1104537B6FA0}" emma:medium="tactile" emma:mode="ink">
              <msink:context xmlns:msink="http://schemas.microsoft.com/ink/2010/main" type="line" rotatedBoundingBox="1780,4443 22372,3667 22408,4630 1817,5406"/>
            </emma:interpretation>
          </emma:emma>
        </inkml:annotationXML>
        <inkml:traceGroup>
          <inkml:annotationXML>
            <emma:emma xmlns:emma="http://www.w3.org/2003/04/emma" version="1.0">
              <emma:interpretation id="{6150BF98-E19C-4D23-B34F-8389EC134C3B}" emma:medium="tactile" emma:mode="ink">
                <msink:context xmlns:msink="http://schemas.microsoft.com/ink/2010/main" type="inkWord" rotatedBoundingBox="1780,4443 3279,4386 3312,5268 1814,532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5594.707">68 1500 0,'-9'0'125,"-11"0"-110,10 0 1,-29 0-1,19 0 1,1 0 0,9 0-1,-10 0 1,1 0 0,-1 0 30,20 10 33,0 10-64,0-1-15,0 1 16,0 19-1,0-19-15,0-1 16,0 1 0,0 0-16,0 9 0,0 10 15,0-9-15,0-1 16,0 0-16,0 1 16,0 9-16,0-9 0,0-1 15,0 0 1,0 1-16,0 9 0,0-10 15,0 1 1,0-10-16,0-1 0,0 1 16,0-1-16,0 11 31,0-1-31,0-9 31,0-1-31,0 1 16,0 0-1,0-1 1,0 1 15,10-20 126,-10-10-142,19 10-15,11-29 16,-11 29-1,11 0 1,-10 0-16,-20-20 16,19 20-1,1 0 1</inkml:trace>
          <inkml:trace contextRef="#ctx0" brushRef="#br0" timeOffset="156429.6543">19 1706 0,'0'10'63,"0"29"-48,0-29-15,10 19 16,-10 1-16,0-1 15,0 1-15,0-1 16,0 10-16,0-9 16,0-1-16,0 1 15,0-11-15,0 1 0,0-1 16,0 11 0,0-10-1,20-20 48</inkml:trace>
          <inkml:trace contextRef="#ctx0" brushRef="#br0" timeOffset="156939.6839">176 1667 0,'0'10'31,"0"9"-31,20-19 16,-20 30-1,0-11-15,0 11 0,0-11 16,19 21-16,-19-11 0,0 1 16,0-11-1,0 11-15,0-11 0,20 1 16,-20-1 0,0 1-16,0 0 0,0-1 15,0 1 1</inkml:trace>
          <inkml:trace contextRef="#ctx0" brushRef="#br0" timeOffset="157380.555">39 1893 0,'10'0'31,"9"0"-15,1 0-16,0 0 0,-1 0 15,11 0-15,-11 0 0,1 0 16,-1 0 0,1-20-16,0 20 15,-1 0 1</inkml:trace>
          <inkml:trace contextRef="#ctx0" brushRef="#br0" timeOffset="158639.8552">314 2010 0,'9'0'94,"11"0"-63,58-19-15,-78 28-1,20-9 1,-20 20-16,0 0 15,0 9 1,0 0 0,-10-9-1,-9 0 1,-1-20 0,0 0-1,30 0 95,10 0-95,-20-10 1,29 10-16,-9 0 31,-20 10-31,19-10 0,-19 19 16,20-19-16,-20 20 15,20-20-15,-20 29 16,0 1 0,0 9-1,0-19 1,-10-20-1,10 19-15,-39-19 0,29 0 16,-20 20 0,11-20-16,9 0 15,-29 0-15,19 0 0,1 0 16,9 0 0,-20-10-16,30-10 31</inkml:trace>
          <inkml:trace contextRef="#ctx0" brushRef="#br0" timeOffset="160046.7504">569 1716 0,'-20'10'47,"20"9"-31,0-9-1,0 29 1,0-9-1,0-11-15,0 21 16,0-1 0,0-10-1,0 1 1,10-30 0,-10 29-16,39 10 15,-19-19 1,-1 0-1,1-1 1,-1-19 0,-19 20-16,20-20 15,0 0 1,-1 0-16,1 0 31,-10 0-15,9 0-1,1 0-15,-20-10 16,20 10 0,-20-20-16,19 20 15,-19-19-15,20-1 47,-20-19-16,0 19-31,0 11 16,0-11 0,0 0-1,0 1 1,0-11 0,0 11 15,-10 19-31,10-20 15,0-9 1,-20 29-16,20-20 16,-19-9-1,19 19 17,-20 10-32,20-20 31,-20 20-31,20-19 15,-19 19 1,-1-20-16,1 20 16,19-20-16,-20 20 15,0 0 1,-9 0 0,9 0-1,1 0-15,-1 0 0,1 20 16,-1 0-1,20-1-15,-30 20 16,30-9-16,-29-1 16</inkml:trace>
          <inkml:trace contextRef="#ctx0" brushRef="#br0" timeOffset="161329.8154">1010 1539 0,'0'10'47,"0"20"-32,0-11-15,0 1 16,0-10-16,0 9 15,0 1-15,0 0 16,0-1-16,0 1 16,10 9-1,-10-9-15</inkml:trace>
          <inkml:trace contextRef="#ctx0" brushRef="#br0" timeOffset="160883.7484">902 1647 0,'29'0'78,"-9"0"-63,0 0-15,-1 0 16,1 0-16,-1 0 16,11 0-1,-11 0-15,1 0 47</inkml:trace>
          <inkml:trace contextRef="#ctx0" brushRef="#br0" timeOffset="162699.5101">1167 1559 0,'10'0'78,"9"0"-62,11 0-1,9 10 1,-10-10-1,-9 0 1,-1 0-16,-19 20 16,20-20-1,-20 39 79,0-20-94,0 1 16,0 9-1,0 20 1,0-29-16,0 9 16,0 1-1,0-1-15,0 20 0,0-19 16,0-1-1,0 1-15,0 9 16,0-29-16,0 9 0,0 1 16,0-1-1,0 1-15,0 0 0,0-1 16,20 1-16,-20 9 16,0-9-1,0 0 16,-10-20 48,-10 0-64,1 0 16,-1 0-15,0 0 0,-9-10-1,9 10-15,1 0 16,-1 0-16,-19 0 31,-10 0 0,29 0-15</inkml:trace>
        </inkml:traceGroup>
        <inkml:traceGroup>
          <inkml:annotationXML>
            <emma:emma xmlns:emma="http://www.w3.org/2003/04/emma" version="1.0">
              <emma:interpretation id="{31F9D110-E06D-458F-AC27-2C14654F36DE}" emma:medium="tactile" emma:mode="ink">
                <msink:context xmlns:msink="http://schemas.microsoft.com/ink/2010/main" type="inkWord" rotatedBoundingBox="3479,4504 5658,4422 5689,5239 3510,532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6349.7321">2157 1961 0,'10'0'31,"19"0"-31,-9 0 16,0 0-1,-1 0-15,1 0 0,9 0 16,-9 0 0</inkml:trace>
          <inkml:trace contextRef="#ctx0" brushRef="#br0" timeOffset="165539.8701">2157 1736 0,'0'29'62,"0"10"-46,0-19-16,0-1 15,0 11 1,0-1-16,0 11 0,10-11 16,-10 0-16,0 1 0,0-11 15,0 1 1,0 0-16,0-1 0,0 11 31,20-30 16</inkml:trace>
          <inkml:trace contextRef="#ctx0" brushRef="#br0" timeOffset="166019.8709">2344 1716 0,'0'10'32,"-10"29"-17,10-29-15,0 9 16,0 21 0,0-11-16,0 1 0,0-1 15,0 0 1,0 11-16,0-21 0,10 1 15,-10-1 1,0-9-16,0 10 0,0 19 16,0-19-1,0-10 1</inkml:trace>
          <inkml:trace contextRef="#ctx0" brushRef="#br0" timeOffset="167109.7084">2461 1765 0,'0'20'63,"0"19"-48,0-29 1,0 9-16,0 1 0,0 19 16,0-9-1,0-1-15,0 0 0,0-9 16,0 0-1,0-1-15,0 1 0,0-1 16,0 1 0,0 10-16,0-40 62</inkml:trace>
          <inkml:trace contextRef="#ctx0" brushRef="#br0" timeOffset="167669.4938">2461 1687 0,'0'9'16,"10"11"-16,19 19 31,1-9-31,9-1 31,-19 0-31,-1-9 16,1 0-16,0-1 15,-1 1-15,-19 0 0,20-1 16,-20 1-16,19-20 16,-19 29-16,20-9 15,9 9 17,-9-29-1,-20 10-16</inkml:trace>
          <inkml:trace contextRef="#ctx0" brushRef="#br0" timeOffset="168149.8621">2746 1726 0,'0'10'31,"0"9"-15,9 11-1,-9-11-15,0 1 16,0 9-16,0 1 0,0 9 16,0-10-1,0 1-15,0-11 0,0 1 16,0 0 0,0 9-16,20-9 31</inkml:trace>
          <inkml:trace contextRef="#ctx0" brushRef="#br0" timeOffset="169509.7972">2863 1736 0,'-19'9'31,"19"11"16,0 0-31,-20-20-16,20 9 16,0 31-16,0-1 31,0-19-31,0-1 0,0 1 15,0-1 1,10 1-16,-10 0 0,29 9 16,-9 10-1,0-9 1,-1-11 0,1-19-1,-20 20-15,29-20 16,10 0-1,-9 0 1,-1 0 0,1 0-1,-11-10 1,1 10 0,-20-20-16,20 20 31,-20-19-31,19-1 15,-19 1 1,30-1 0,-30 0-16,0-9 31,0 0-31,0-11 31,0 11-31,-20-1 31,20 1-31,-20 29 16,20-20 0,-19 1-16,-1-11 15,1 30 1,19-19 0,-30 19-16,30-10 15,-20 10 1,1-29-16,-1 29 31,1 0-31,-1-20 16,0 20-1,-19 0 1,20 0 0,-11 10-16,1 29 15,29-19 1,-30-1-1</inkml:trace>
          <inkml:trace contextRef="#ctx0" brushRef="#br0" timeOffset="171029.7528">3295 2030 0,'-20'0'15,"30"-10"95,10 10-95,-1 0-15,1 0 16,0 0 15,-20 20 1,0 19-17,-20-39-15,20 29 16,-20-29-16,20 30 15,-19-30-15,-1 19 16,20-28 93,20 9-77,-1 0-17,1 0 17,-20 19-32,20-19 0,-20 20 15,19-1 1,-19 1-1,0 0 1,-10-1 0,-9 11-1,-11-30 1,30 19-16,-29-19 16,9 0-1,-19 0 1,10 0-16,29-10 15,0-9 1</inkml:trace>
          <inkml:trace contextRef="#ctx0" brushRef="#br0" timeOffset="172479.7417">3285 1549 0,'0'-19'31,"20"19"-31,9 0 16,-9 0-16,-1 0 16,1 0-16,0 0 15,-1 0-15,1 0 16,9 0-1,-9 0 1,-1 0 15,-19 9 1,0 11-1,20 0 0,-20-1-15,0 21-16,0-31 15,0 11 1,0 0-16,0 9 0,0-9 16,0 19-1,20 147 16,-20-156-15,0-11-16,0 1 16,0 9-16,19 10 15,-19-19-15,0-10 16,0 10-16,0-1 16,0 11-1,0-11 1,0 1-1,0-1 17,-10-19 108,10-9-108,-19 9-32,9 0 15,-10 0 1,1 0 15</inkml:trace>
          <inkml:trace contextRef="#ctx0" brushRef="#br0" timeOffset="173389.9226">3726 1853 0</inkml:trace>
          <inkml:trace contextRef="#ctx0" brushRef="#br0" timeOffset="173160.1334">3746 2049 0,'0'10'47,"0"10"-32,0-1-15,0 11 32,0-10-32,0-1 0,0 11 15,0-11 1</inkml:trace>
          <inkml:trace contextRef="#ctx0" brushRef="#br0" timeOffset="163309.8529">1559 1863 0,'10'0'47,"19"0"-32,20 0 1,-29 0-1,9 0-15,-9 0 32,-20 10-32,20-10 15</inkml:trace>
          <inkml:trace contextRef="#ctx0" brushRef="#br0" timeOffset="163579.5527">1588 1971 0,'10'0'31,"29"0"-15,-19 0-16,0 0 0,-1 0 16,1 0-1,9 0-15</inkml:trace>
          <inkml:trace contextRef="#ctx0" brushRef="#br0" timeOffset="164809.4199">2059 1549 0,'-10'0'78,"-9"0"-78,-1 0 15,-9 0 1,9 0 0,0 0-1,1 0 1,-1 0 0,20 10 77,0 10-77,0-1 0,0 11-1,0-11 1,0 1-16,0 0 0,10-1 15,-10 1 1,0-1-16,0 11 0,20-1 16,-20 1-16,0 9 15,0-10-15,29 1 16,-29-1-16,0 10 16,0-19-16,0 9 15,0 1-15,0-1 0,0 1 16,0 9-1,0-19-15,0-11 0,0 11 16,0 0-16,0 9 31,0-9-31,0-1 32,0 1-1,20-20 47,-10 0-62,19-10-1,-9 10 16,-1-20-15,1 20 0</inkml:trace>
        </inkml:traceGroup>
        <inkml:traceGroup>
          <inkml:annotationXML>
            <emma:emma xmlns:emma="http://www.w3.org/2003/04/emma" version="1.0">
              <emma:interpretation id="{3A3BBF11-08C6-4F7A-B52C-96556D2665CE}" emma:medium="tactile" emma:mode="ink">
                <msink:context xmlns:msink="http://schemas.microsoft.com/ink/2010/main" type="inkWord" rotatedBoundingBox="5933,4736 6128,4728 6133,4855 5937,4862"/>
              </emma:interpretation>
            </emma:emma>
          </inkml:annotationXML>
          <inkml:trace contextRef="#ctx0" brushRef="#br0" timeOffset="174006.9739">4001 1794 0,'20'0'46,"29"0"-30,-30 0-16,1 0 16,-10 0-16,9 0 15,20 0 1,-19 0 0</inkml:trace>
          <inkml:trace contextRef="#ctx0" brushRef="#br0" timeOffset="174299.6787">4030 1902 0,'10'0'62,"0"0"-46,29 0-1,0 0-15,-19 0 16,0 0-16,-1 0 16</inkml:trace>
        </inkml:traceGroup>
        <inkml:traceGroup>
          <inkml:annotationXML>
            <emma:emma xmlns:emma="http://www.w3.org/2003/04/emma" version="1.0">
              <emma:interpretation id="{7E93B3E5-2A94-493E-B311-3CEB58E37F1F}" emma:medium="tactile" emma:mode="ink">
                <msink:context xmlns:msink="http://schemas.microsoft.com/ink/2010/main" type="inkWord" rotatedBoundingBox="6351,4536 8664,4449 8685,4987 6371,507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8590.1688">4874 2040 0,'0'19'16,"10"-19"15,9 0 0,-19-10-15,0-9 31,-10 19-32</inkml:trace>
          <inkml:trace contextRef="#ctx0" brushRef="#br0" timeOffset="177802.0059">5109 1638 0,'-19'0'63,"-1"9"-32,20 11-15,-20 19-1,20-9 1,0-1 0,0 0-1,0-9-15,0 0 16,0-1 0,0 1-16,0 9 15,10 1 1,-10 9-1,20-39 1,-20 20-16,19-20 16,-19 29-16,20-29 15,0 20 1,9-20-16,0 0 31,1 0-31,-11 0 31,1 0-31,0 0 16,-1 0 0,1 0-1,0-10 1,-1 10 0,-19-20-1,20 1 1,-1-21-1,-19 21 1,30-1 0,-30 1-1,0-1 1,10 20-16,-10-10 16,0-10-1,0 1 16,0-1-31,0 1 16,0-1 0,0 0-1,0 1 1,-20 19 0,20-30-16,-20 30 31,20-19-31,-19-1 31,-1 20-31,20-19 16,-78-1 46,48 20-62,-9 0 16,10 0-1,29 10 1,-30-10-16,30 29 0,-19-29 16</inkml:trace>
          <inkml:trace contextRef="#ctx0" brushRef="#br0" timeOffset="180439.6256">5678 1608 0,'-20'0'63,"11"0"-32,9 20-15,-30 9-1,30-19 1,0 10 0,-20-20-1,20 39-15,0-10 16,0 1-1,0-1 1,0-9 0,0-1-1,0 1 1,0 0 0,10-20-16,-10 19 15,30 1 1,-11-1-1,1-19 1,-20 20-16,10-20 31,29 20 1,-19-20-17,-1 0-15,1 0 31,-1 0-15,1 0 0,0 0-1,-1 0 1,1 0 0,0 0 15,-20-10-31,19 10 0,1-20 31,-1 20-15,-19-19-1,20 19 1,-20-20 0,10 20-16,-10-20 15,19 20 1,-19-19-1,20-1 1,-20 0 15,0 1-31,0-1 32,0 1-17,0-11 1,-10 11-1,10-1 1,-19 0 0,-1 1-1,0-1 1,1 1 0,-1 19-1,20-20-15,-19 20 16,-1-29-1,0 29 1,1-20 0,-1 20-1,0-20 1,-9 20 15,9 0-15,-19 0-1,20 0-15,-1 10 16,-9 29 0,29-19-16,-30-20 0,30 29 15</inkml:trace>
          <inkml:trace contextRef="#ctx0" brushRef="#br0" timeOffset="182019.7722">6168 1863 0,'0'-20'63,"10"20"-48,-10-19-15,20 19 16,-20-20-16,19-19 15,-19 10 1,20 9-16,-20-9 31,0 9-31,20 0 0,-20 1 16,0-1 0,0-9-16,0 9 31,0 0-31,0 30 109,-10 20-93,10 19-1,0-10-15,0-10 32,0-9-32,0 0 0,10-1 15,-10 1-15,0-1 16,0 1-16,0 0 16,0-1-16,0 1 15,0 0-15,0-1 16,0 1-16,0-1 15,0 1 1,0-10-16,0 29 16,0-19-16,0-30 93,0-10-93</inkml:trace>
          <inkml:trace contextRef="#ctx0" brushRef="#br0" timeOffset="183579.5732">6472 1589 0,'0'19'31,"0"1"-31,-19-20 15,19 10 1,0 29-16,0-10 16,0-9-1,0-1-15,0 1 16,0 9 0,0 1-1,0-11 32,10-19 0,19 0-31,-9 0 15,-20-9-16,19 9 1,1-20 0,-1 20-16,1 0 31,0 0-31,-1 0 31,1 0-31,-1 0 31,1 10-31,0-10 16,-20 19 0,19-19-16,-19 20 15,20 0 1,-20-1 0,0 11-1,0-1 16,-10-9-15,-10 9 0,-19-9-16,10-20 31,29 19-31,-30-19 0,11 0 16,-1 0-1,1 0-15,-11 0 16,1 0-1,9 0 1,1 0-16,19-9 31</inkml:trace>
          <inkml:trace contextRef="#ctx0" brushRef="#br0" timeOffset="182619.9399">6492 1579 0,'10'0'31,"9"0"-31,109-20 78,-109 20-78,1 0 31,-40 0 16</inkml:trace>
          <inkml:trace contextRef="#ctx0" brushRef="#br0" timeOffset="175719.7512">4452 1647 0,'0'20'15,"-20"-20"1,20 29-16,0 1 16,0-1-16,0 59 31,0-38 16,0-11-47,10-39 15,-10 29-15,20-29 0,-20 20 16,19-20-16,-19 19 16,20-19-16,0 20 15,-1-20 1,1 20 0,9-20 15,-9 0-16,0 0 1,-1 0 0,1-10-16,-1 10 31,-19-20-31,20 20 0,-20-19 16,20 19-1,-20-20-15,19 20 16,-19-20-1,20 20 1,-20-29-16,20 9 16,-20-9-1,0 9 1,19 20 0,-19-19-16,0-1 31,0 0-31,0 1 31,0-1-31,-10 20 16,10-29-16,-19 9 15,19 1 1,-20 19 0,20-20-1,-20 20-15,1-20 16,-1 1 15,1 19-15,19-20-1,-20 20-15,0 0 32,20-19-32,-19 19 31,-1 0-16,1 0 1,-1 0 0,20 9-16,-29-9 0,9 30 15,20-11 1,-20 1-16,20 0 0,-19-1 16</inkml:trace>
          <inkml:trace contextRef="#ctx0" brushRef="#br0" timeOffset="176440.0875">4893 2010 0</inkml:trace>
        </inkml:traceGroup>
        <inkml:traceGroup>
          <inkml:annotationXML>
            <emma:emma xmlns:emma="http://www.w3.org/2003/04/emma" version="1.0">
              <emma:interpretation id="{05ADC359-F58D-4117-A514-176E9FD42175}" emma:medium="tactile" emma:mode="ink">
                <msink:context xmlns:msink="http://schemas.microsoft.com/ink/2010/main" type="inkWord" rotatedBoundingBox="8877,4489 10509,4427 10527,4917 8896,4978"/>
              </emma:interpretation>
            </emma:emma>
          </inkml:annotationXML>
          <inkml:trace contextRef="#ctx0" brushRef="#br0" timeOffset="185511.9943">6963 2010 0,'0'-10'94,"0"-9"-63,9-99 31,-9 98-62,20-19 16,-20 20 0,20 19-16,-1 0 31,-19-20-31,20 20 31,0 0-15,-20 10-16,19 29 31,-19-19-31,0-1 0,0-9 16,0 10-1,0-1-15,0 1 0,20 0 16,-20 19-1,0-29 1,0-50 78,0 21-94,19-1 15,-19 1-15,0-1 16,30 0-16,-30-9 16,19 29-16,-19-20 15,10 20 1,-10-19-16,20 19 31,-1 0 0,11 0-15,-1 29 0,-29 0-1,20-9-15,-20 19 16,0 1 0,0-21-1,0 1 1,0-30 78,0-29-94,0 9 15,20 11 1,-20-1-16,0-9 15,19 9 1,-19 0 0,20 20-1,-20-19 1,19 19 0,1 0-16,0 0 31,9 10-31,-9 29 31,-20-29-31,0 9 0,0 1 16,19-20-16,-19 39 0,0-29 31,-10 19-15</inkml:trace>
          <inkml:trace contextRef="#ctx0" brushRef="#br0" timeOffset="186519.6413">7531 1804 0,'0'69'93,"0"-49"-77,0-1 0,10 1-1,10-20-15,-20 19 16,19-19 0,1 0-16,-20 20 15,20-20 1,-1 0-16,-9 0 31,10 0-31,-1 0 16,1 0 15,-20-10-31,20 10 16,-20-19-1,19 19 1,-19-20-1,20 0 17,-20 1-32,0-1 15,0 0 1,0 1 0,-10 19-1,10-20-15,-20 20 16,1-19-1,-11 19 1,30-20-16,-29 20 16,9 0-16,1 0 31,-1 0-31,-19 29 62,39 1-62,-20-30 0</inkml:trace>
          <inkml:trace contextRef="#ctx0" brushRef="#br0" timeOffset="187689.5436">7796 1843 0,'0'-19'47,"20"19"-1,-20-20-46,19 20 16,11-19-16,9-11 16,-9 11-1,-11-1 1,1-9 0,-20-11-1,19 40 1,-19-29-16,0 9 15,0 1 1,0-1 0,-9 0 15,-11 20 0,0 0-15,1 0-1,-1 0 17,1 10-17,19 10-15,-20 19 32,20-9-32,0-1 31,0 0-31,0 11 31,0-11-31,0 0 16,0 1-1,-20 9 1,20 40 62,0-60-78,0 1 31,10-20-31,-10 19 16,20-19-16,-1 0 16,-9 0 15,10 0-31,-1 0 31,21-9-31,-11-11 16,-9 20-16,-20-29 15</inkml:trace>
          <inkml:trace contextRef="#ctx0" brushRef="#br0" timeOffset="188499.8497">8198 1500 0,'0'10'31,"0"10"-31,0-1 31,0 11-15,0-11-16,0 1 0,0 0 16,-29-1-1,29 1-15,0-1 0,0 1 16,0 9 0,-20 1-16,20-1 0,0 10 15,0-9 1,-19-10-16,19-1 0,0 11 31,-20-30-31,20 19 0,0 1 16</inkml:trace>
          <inkml:trace contextRef="#ctx0" brushRef="#br0" timeOffset="189459.9699">8326 1520 0,'0'10'78,"0"19"-62,0-9-16,0-1 0,0 1 15,0 0-15,0-1 16,-10 1-16,-10 97 62,20-87-62,0-11 16,0 1 15,10-20 204,10 0-220,9 0 1,-9 0-16,-1 0 16,-19-10-16,40 10 15,-21 0-15,1 0 16,0 0-16,-1 0 0,1 0 15,9 0 1,1 0 0</inkml:trace>
        </inkml:traceGroup>
        <inkml:traceGroup>
          <inkml:annotationXML>
            <emma:emma xmlns:emma="http://www.w3.org/2003/04/emma" version="1.0">
              <emma:interpretation id="{18826373-A694-4FE1-BEBE-EDB6F43E399C}" emma:medium="tactile" emma:mode="ink">
                <msink:context xmlns:msink="http://schemas.microsoft.com/ink/2010/main" type="inkWord" rotatedBoundingBox="13028,4108 13959,4073 13992,4947 13061,498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3169.9387">11121 1510 0,'0'10'16,"0"9"-16,0 11 31,0-1-31,0-9 16,0 9-1,20 1-15,-20-11 16,0-9-1,0 29-15,0-9 0,0-1 16,0 20-16,0-9 16,0-11-16,0 0 15,0 11-15,0-21 0,0-9 16,0 10 0,0-30 46,0-20-46</inkml:trace>
          <inkml:trace contextRef="#ctx0" brushRef="#br0" timeOffset="193949.7703">11111 1559 0,'0'-20'47,"0"1"-15,0-1-17,10 20-15,78-19 78,-68 19-62,9 9-16,-9 11 31,9 9-15,-29 11-1,20-21-15,-20 11 16,0-11 0,0 1-16,-10-20 15,10 20 1,-29-20 0,-10 0-1,29 0-15,-10 0 16,1 0-16,-21 0 15,50 0 32</inkml:trace>
          <inkml:trace contextRef="#ctx0" brushRef="#br0" timeOffset="194659.9689">11347 1157 0,'0'10'93,"19"9"-77,-19 1-16,0 0 16,0-1-16,0 1 0,0-1 15,30 11 1,-30-1-16,0 1 0,0-1 16,0 10-1,19-9-15,-19-1 0,0-9 16,20 19-1,-20-29-15,0 10 16,0-1-16,0 1 0,20 19 16,-20-29-1,0-49 79</inkml:trace>
          <inkml:trace contextRef="#ctx0" brushRef="#br0" timeOffset="195629.6036">11425 1432 0,'10'0'63,"10"0"-48,-1 0-15,11 0 0,-11 0 16,11 0 0,-11 0-16,1 0 0,0 0 15</inkml:trace>
          <inkml:trace contextRef="#ctx0" brushRef="#br0" timeOffset="195199.5558">11562 1167 0,'0'19'31,"0"1"-31,0 0 16,20-1-1,-20 1-15,0-1 0,0 1 16,0 0-1,0 9-15,0 10 16,20-9-16,-20-1 16,0 1-16,0-1 0,0 10 15,29-9-15,-29-11 16,0 1-16,0 0 16,0-1-16,20-19 15,-20 30-15,0-11 63,0-29-32</inkml:trace>
          <inkml:trace contextRef="#ctx0" brushRef="#br0" timeOffset="196149.7857">11768 1461 0,'10'0'32,"10"0"-32,-1 0 0,1 0 15,9-10-15,-9 10 0,19 0 16,-29 0 0,10 0-16,19 0 15</inkml:trace>
          <inkml:trace contextRef="#ctx0" brushRef="#br0" timeOffset="196479.8829">11788 1559 0,'10'0'46,"19"0"-30,-9 0-16,-1 0 16,1 0-16,10 0 15,-11-10-15,20 10 16,-19 0-16,0 0 0,9 0 31</inkml:trace>
        </inkml:traceGroup>
        <inkml:traceGroup>
          <inkml:annotationXML>
            <emma:emma xmlns:emma="http://www.w3.org/2003/04/emma" version="1.0">
              <emma:interpretation id="{0CF4B99F-075B-4133-BB71-CD7C06B9CB2F}" emma:medium="tactile" emma:mode="ink">
                <msink:context xmlns:msink="http://schemas.microsoft.com/ink/2010/main" type="inkWord" rotatedBoundingBox="14247,4137 15520,4089 15547,4811 14274,485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7059.5888">12327 1500 0,'10'0'62,"20"0"-46,-11 0-16,1 0 15,-1 0-15,1 0 16,-10 0-16,10 0 0,-1 0 16</inkml:trace>
          <inkml:trace contextRef="#ctx0" brushRef="#br0" timeOffset="198329.8797">12661 1569 0,'10'0'47,"-10"-10"-47,19 10 0,-19-20 16,30 20 0,-30-29-16,29 29 0,-29-29 15,39 29 1,-9-30-16,-30-9 15,29 19 1,-29 1-16,20-1 0,-20 1 16,0-1-16,19 0 15,-19-9 1,0-1 0,0 11-1,-9-1 1,-11 20-1,20-19 1,-20 19-16,1 0 31,9 0 1,-19 9-1,29 11-16,-20-20 1,20 20-16,-20 9 16,20-9 15,0-1-31,0 1 31,0 0-31,0 9 16,0-9-1,0-1-15,0 1 0,0 9 16,0-9 0,0-1-16,0 1 15,0 0-15,0-1 16,0-9-16,0 29 16,0-9-1,30 9 48,-30-19-63,19-20 15,1 0 1,0 0 0,-1 0-1,11 0 16,-11-10-15,11-20-16,-1 11 31,-9-1-31</inkml:trace>
          <inkml:trace contextRef="#ctx0" brushRef="#br0" timeOffset="199349.8627">13043 1432 0,'-19'0'0,"-1"0"62,20 9-46,0 11-1,-20 9 1,20 1 0,0 9-16,0-9 31,0-11-31,40-19 31,-40 20-31,19-20 0,11 0 31,-11 0-31,-19 19 16,20-19-16,0 0 31,-20-9-31,9 9 0,-9-20 16,20 20 0,-20-20-16,29 1 31,-29-1-16,10 20-15,-10-20 16,0 1-16,0-1 16,0 1-1,0-1 1,0 0 0,-19 20-1,-11-19 1,20 19-1,10-20-15,-19 20 16,-1 0-16,1 0 31,19 10-31,-20-10 0,20 29 16,-20 1 0</inkml:trace>
          <inkml:trace contextRef="#ctx0" brushRef="#br0" timeOffset="200179.5893">13347 1441 0,'-19'0'15,"-1"0"1,20 10 0,0 10-1,0-10 1,0 9-1,0 1 1,0-1-16,10-19 16,-10 20-1,20-20-15,-20 20 16,19-20 0,1 0-1,-1 0 1,1 0-1,9-10 1,1-10 0,-11-9-1,-19 9 1,20 20-16,-20-10 16,0-9-1,0-1 1,0 1-1,0-1 1,-10 0 0,-9 1-1,-11 19-15,30-20 16,-29 20 0,-1 0-16,-9 0 31,39 20-31,-29-1 15,9 79 17</inkml:trace>
          <inkml:trace contextRef="#ctx0" brushRef="#br0" timeOffset="201180.5672">13514 1471 0,'0'10'78,"0"19"-63,0-9 1,0-1-16,0 1 16,0 0-16,10-1 15,-10 1-15,0-1 16,19 1-16,-19 0 15,0-1-15,20-19 16,-20 30-16,0-1 16,0 10-1,0-9 1,-10-30 0,10 19-16,-19-19 15,19 20 1,-20-20-16,-9 0 15,-1 0 1,11 0 0,19-10-16,-20-10 15,20 1 1,-20-1 0,20 1-1,0-1 1,0 0-1,10-19 1,10 20 0,-1-1-1,-19 0-15,40 1 16,-11-30 0,10 19-1,10-19 16</inkml:trace>
        </inkml:traceGroup>
        <inkml:traceGroup>
          <inkml:annotationXML>
            <emma:emma xmlns:emma="http://www.w3.org/2003/04/emma" version="1.0">
              <emma:interpretation id="{C25E524D-F3F0-4894-84D8-5DA1B45F50C2}" emma:medium="tactile" emma:mode="ink">
                <msink:context xmlns:msink="http://schemas.microsoft.com/ink/2010/main" type="inkWord" rotatedBoundingBox="15716,4039 17545,3971 17569,4603 15740,467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3859.6682">14053 1383 0,'10'0'32,"0"0"-17,10 0-15,-1-20 0,21 20 16,-11 0 0,0 0-16,-9 0 0,-20-20 15</inkml:trace>
          <inkml:trace contextRef="#ctx0" brushRef="#br0" timeOffset="203569.799">14171 1147 0,'0'10'47,"0"39"-32,0-29 1,0-1-16,0 1 16,0 9-16,0 1 15,0-1-15,20-9 16,-20-1-16,0 1 0,0 0 16,0-1-1,19-19-15,-19 30 0,0-11 31</inkml:trace>
          <inkml:trace contextRef="#ctx0" brushRef="#br0" timeOffset="205029.6079">14367 1432 0,'-19'0'0,"28"0"125,11-20-109,0 20 0,-1 0-1,1 0 1,-20 10-1,20-10 1,-20 10-16,0 9 16,0 1-1,0 9 1,0-9 0,-10-20-16,-10 29 31,-19-29 0,39-10 16,10 10 0,-10-19-32,19 19-15,1 0 16,0 10 15,-1 9-15,-19 1 0,20 0-1,-20-1 1,0 1-1,-10-1 17,-10-19-17,1 0 1,-11 0 0,1 0-1,-10 0 1,39-9-1</inkml:trace>
          <inkml:trace contextRef="#ctx0" brushRef="#br0" timeOffset="206199.5375">14593 1186 0,'-10'0'16,"10"10"31,-10-10-47,10 30 16,0-1-1,0 0 1,0-9-1,0 0-15,0-1 0,0 1 16,0 0-16,0 9 16,0 0-1,0 1 1,20-30 0,-20 19-16,19-19 15,-19 20 1,59 0 31,-39-20-47,-1 0 31,1 0-31,0 0 31,-1 0-31,-19-10 16,20 10-1,0 0-15,-20-20 16,19 20-16,1-19 16,-20-1-1,19 20-15,-19-10 32,20 10-32,-20-19 15,0-1 1,20 20 15,-20-20-31,0 1 16,0-1-1,0 1 1,-10 19-16,10-20 16,0 0-1,-20 20-15,20-19 16,-19 19-1,19-20-15,-20 20 16,20-20-16,-20 20 16,20-19-1,-19 19-15,-1-20 16,1 20 0,19-19-1,-20 19 1,-49 19 31,50-19-47,-1 30 0,-9-11 0,9 1 15,20-1 1</inkml:trace>
          <inkml:trace contextRef="#ctx0" brushRef="#br0" timeOffset="206949.9482">14946 1226 0,'19'0'63,"21"0"-63,-11 0 31,1 0-31,-1 0 31,-9 0-31</inkml:trace>
          <inkml:trace contextRef="#ctx0" brushRef="#br0" timeOffset="207320.0031">15024 1108 0,'0'10'32,"0"19"-32,0 1 15,0-11-15,0 1 16,0-1-1,10 1-15,-10 0 0,0-1 16,0 1 0,0 9-16</inkml:trace>
          <inkml:trace contextRef="#ctx0" brushRef="#br0" timeOffset="208489.8113">15083 1049 0,'10'0'62,"10"0"-46,9 0 0,-9 0-1,-1 0 1,1 0 15,-1 0 0,-19 10-15,0 10 0,0-1-1,20 1 1,-20 9 0,0-9-1,0-1-15,0 1 0,0 0 16,0-1-1,0 1-15,0-1 0,0 1 16,0 0 0,0-10-16,0 9 0,0 1 15,0-1-15,20 1 0,-20 19 32,0-9-32,0-11 31,0 1-31,0-1 31,19-19-31,-19 10 16,0 10 15,0 0 31,-10-20-46,-9 0 15,-1 0 1,1 0-17,-11 0 1,1 0-1,-1 0 1,30-10-16,-29 10 16,9 0-16</inkml:trace>
          <inkml:trace contextRef="#ctx0" brushRef="#br0" timeOffset="209369.614">15417 1392 0,'9'0'0,"11"0"16,9 0 0,1 0-1,-11 0-15,1 0 16,0 0-16,-1 0 16,11 0-1,-30-9-15</inkml:trace>
          <inkml:trace contextRef="#ctx0" brushRef="#br0" timeOffset="209083.5967">15466 1265 0,'19'0'47,"11"10"-32,9-10 1,-10 0-1,-9 0 1,0 0 15</inkml:trace>
          <inkml:trace contextRef="#ctx0" brushRef="#br0" timeOffset="202469.7149">13916 1137 0,'-10'0'63,"1"0"-47,-11 0-1,0 0 1,1 0-1,-1 0 1,0 0 15,20 10-15,0 10 78,0-1-79,0-9 1,0 29 0,0-9-1,0-11 1,0 1-16,0 0 0,0 9 15,0 1 1,10-1-16,-10 10 0,0-9 16,0-1-16,0 0 15,0 1-15,0 9 16,0-19-16,0-10 16,0 9-16,0 20 15,0-29 1,0 10 15,20-20 32,-1 0-32,1 0-16,0 0 1,-1 0 0,1 0-1,0-10 1,9 10 0</inkml:trace>
          <inkml:trace contextRef="#ctx0" brushRef="#br0" timeOffset="203109.6243">14014 1206 0,'0'10'47,"0"39"-32,0-30 1,0 1-16,0 0 16,0-1-16,0 11 15,0-1-15,0-9 16,0-1-16,0 1 15,0 0-15,0-1 16,10-19-16,-10 30 0,0-11 31</inkml:trace>
        </inkml:traceGroup>
        <inkml:traceGroup>
          <inkml:annotationXML>
            <emma:emma xmlns:emma="http://www.w3.org/2003/04/emma" version="1.0">
              <emma:interpretation id="{B5B92884-683A-4951-854B-450CD1762267}" emma:medium="tactile" emma:mode="ink">
                <msink:context xmlns:msink="http://schemas.microsoft.com/ink/2010/main" type="inkWord" rotatedBoundingBox="17719,4039 20387,3938 20414,4655 17746,475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7654.5617">17113 1079 0,'-10'0'16,"10"9"-16,-20 11 31,20 19-31,-19-19 16,19-1-16,0 1 15,-20 9-15,20 1 16,0-1-16,0 11 16,0-11-16,0 0 0,0 1 15,0-11 1,0 11-16,10-11 0,-10 1 16,0 0-1,20-1-15,-20 1 0,0 0 16,19-20-1,-19 39-15,0-29 16,20-10-16,-20 19 0,20 1 31,-20-40 63</inkml:trace>
          <inkml:trace contextRef="#ctx0" brushRef="#br0" timeOffset="218669.6881">17201 1235 0,'0'10'15,"-19"-10"1,19 20-16,0-1 16,0 11-1,0-1 1,0-9 0,0 19-16,0-9 31,9-30-31,-9 19 0,20 1 31,-20-1-31,29-19 16,-9 20-1,19-20 1,-29 0 15,10 0-31,38-49 78,-38 49-78,-20-29 16,20 9 0,-20 0-1,0 1 1,19 19-16,-19-20 15,0 1 1,0-1 0,0-10-1,0 1 1,-9-10 0,9 19-1,-20 20 1,20-10-1,-20 10-15,1 0 16,19-19 0,-20 19-1,0 0 1,1 0 0,-11 0 15,11 0-31,-1 0 31,20 19-31,0 1 16</inkml:trace>
          <inkml:trace contextRef="#ctx0" brushRef="#br0" timeOffset="219269.8474">17554 1520 0,'10'0'93</inkml:trace>
          <inkml:trace contextRef="#ctx0" brushRef="#br0" timeOffset="220299.8888">17682 1216 0,'-10'0'32,"10"10"-1,0-1-31,-20 31 31,20-1-31,0 0 16,0-9-1,0-1 1,0 0 0,10-29-1,-10 20-15,59 39 78,-39-59-78,-1 0 32,-9 0-17,10 0 1,-1 0-16,-19-10 15,39-10 1,-19 1 15,-20-1-15,20 20-16,-20-19 16,0-1-1,19 0 1,-19 1-1,0-1 1,0 1-16,0-11 31,0-9-31,-10 39 16,10-10 0,-19-19-16,19 9 31,-20 20-31,1-20 31,-1 20-15,0 0 15,1 0-31,-1 0 16,1 0-1,-1 10 16,0 29-15</inkml:trace>
          <inkml:trace contextRef="#ctx0" brushRef="#br0" timeOffset="221719.7901">18074 1216 0,'-20'0'15,"1"0"48,19 10-48,-10-10 1,10 19 0,-29 1-1,29-1 1,0 1-16,0 10 31,0-11-31,0 11 16,0-1-16,0 10 31,19-19-15,-19-1-1,10-19-15,49 40 47,-40-40-47,-19 19 31,20-19-31,0 0 32,-1 0-17,1 0 1,-20-10-16,10 10 15,-10-19 1,19 19-16,-19-20 16,0 1-1,20 19-15,-20-20 16,0 0 0,19 20-16,-19-29 15,0 0 1,0-1-1,0 1 1,0 9-16,0 0 31,-9 20-31,9-19 0,-20-1 32,0 1-1,1 19-31,-1-30 31,1 30-31,-1-19 31,-9 38 1</inkml:trace>
          <inkml:trace contextRef="#ctx0" brushRef="#br0" timeOffset="222959.6864">18339 1412 0,'0'-10'78,"10"10"-78,-10-10 16,29-19-1,-29 0 1,10 29-16,-10-30 15,0 10-15,0 1 16,29-1-16,-29 1 0,0-1 16,0 0-1,0 1-15,0 29 141,0 19-110,0-9-31,20 9 0,-20-19 16,19 206 46,-19-187-62,0-9 16,0-1 15,20-19 63</inkml:trace>
          <inkml:trace contextRef="#ctx0" brushRef="#br0" timeOffset="215839.9283">16662 1432 0,'0'9'47,"0"11"-32,0 0 1,0-11 0,0 11-1,0 0 1,10-20 0,-10 19-1,19-19-15,1 0 16,-20 20-1,10-20-15,9 0 16,1 0 0,-1-10-1,11-10 17,-11 1-17,-19-1 1,0 1-1,20 19 1,-20-20-16,0 0 16,0 1-1,-10 19-15,10-20 16,-19 20-16,19-19 0,-20 19 16,20-20-1,-20 20-15,1 0 16,-69 69 46,68-50-62,20 11 16</inkml:trace>
          <inkml:trace contextRef="#ctx0" brushRef="#br0" timeOffset="216679.7101">16848 1441 0,'0'20'78,"0"0"-78,0 9 16,10-9-16,-10-1 16,0 1-1,20 0-15,-20-1 0,0 1 16,19-1 0,-19 1-16,0 9 15,0-9 1,0 0-1,0-1 1,-10-19 0,-19 20-1,-1-20 1,11 0 0,-1 0-1,1 0 1,19-10 15,0-19-31,0-1 16,0 11-1,0-1-15,0 0 16,19 1-16,-19-1 16,20 1-16,-20-1 15,19 0 1,-19 1-16,30-11 15,-30 11 1,20 19-16,-20-20 16</inkml:trace>
          <inkml:trace contextRef="#ctx0" brushRef="#br0" timeOffset="212839.6722">15799 1392 0,'19'0'78,"-19"-19"-78,20 19 16,9 0-1,-9 0-15,0 0 16,-1 0-16,1 0 15,-1 0-15,11 0 16,-10 0 0,-1 0-1</inkml:trace>
          <inkml:trace contextRef="#ctx0" brushRef="#br0" timeOffset="214789.9567">16103 1589 0,'10'-10'31,"9"-10"-15,1 0 0,9-19-1,-9 10 1,-1-10 0,-19 29-16,30-20 15,-30 11-15,39 19 16,-39-30-16,30 30 15,-30-29-15,19 9 16,-19 1-16,0-1 0,20 0 16,-20 1-16,0-1 15,0 1-15,0-1 16,0 0 0,0 1-16,0-1 15,-10 1 32,-10 19-31,1 0-16,-1 0 31,0 0-31,20 9 16,-19-9-1,19 20-15,-20-20 16,20 29-1,-19-29-15,19 20 16,0 29-16,0-29 16,-20-1-1,20 89 32,0-88-47,0-1 16,0 1-16,0 0 15,0-1-15,20 11 16,-20-1 0,0-9-1,0 19 1,19-19 15,-19-1 0,20-19-31,-1 0 32,-9 0-17,10 0 17,0 0-32,-1-10 31,11-19 0,-30 9-31,9 20 16,-9-10-1,30-19-15,-30 19 16,0 30 125,0-1-126,0 1 1,19 0-1,1-20 1,0 19 0,9-19-1,0 0 1,1 0 0,-30-19-1,20 19-15,-20-20 0,19 0 31,-19 1-31,0-1 16,0 1 0,0-1-1,0 0 1,0 1 0,-29-1-1,19 20 1,10-19-16,-20 19 15,1 0 1,-1 0 0,0 0-1,1 0 1,19 9-16,-20-9 16,20 30-1,-19-11-15,19 30 31,0-29-31,0 0 0,0-11 16</inkml:trace>
        </inkml:traceGroup>
        <inkml:traceGroup>
          <inkml:annotationXML>
            <emma:emma xmlns:emma="http://www.w3.org/2003/04/emma" version="1.0">
              <emma:interpretation id="{5A25417B-6510-4885-BA83-3F3C48C5E0E4}" emma:medium="tactile" emma:mode="ink">
                <msink:context xmlns:msink="http://schemas.microsoft.com/ink/2010/main" type="inkWord" rotatedBoundingBox="20504,3929 22379,3858 22403,4500 20528,4570"/>
              </emma:interpretation>
              <emma:one-of disjunction-type="recognition" id="oneOf13">
                <emma:interpretation id="interp13" emma:lang="" emma:confidence="0">
                  <emma:literal>2</emma:literal>
                </emma:interpretation>
                <emma:interpretation id="interp14" emma:lang="" emma:confidence="0">
                  <emma:literal>z</emma:literal>
                </emma:interpretation>
                <emma:interpretation id="interp15" emma:lang="" emma:confidence="0">
                  <emma:literal>Z</emma:literal>
                </emma:interpretation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300979.7263">20182 990 0,'0'-19'31,"10"19"-15,10-20-1,19 20 1,-19 0 15,-10 0-31,19 10 31,-9 29-31,-20-9 16,19-30 0,-19 29-16,0 128 78,0-138-78,-10 1 0,10 0 15,0-1-15,-19 1 16,19 0-16,-30-1 16,30 1-16,-19-1 15,-1 21 1,20-21 0,10-19 77,10 0-77,-1-19 0,1 19-1,-1 0 1,1 0-1,9 0 1,-9 0 0,0 0-1,-1 0 1,1 0 15</inkml:trace>
          <inkml:trace contextRef="#ctx0" brushRef="#br0" timeOffset="223480.0897">18633 1177 0,'20'0'31,"-1"0"-15,11 0 0,-1 0-1,-29-20 1,20 20-16,-20 10 94,-10-10-79</inkml:trace>
          <inkml:trace contextRef="#ctx0" brushRef="#br0" timeOffset="224300.5529">18613 1206 0,'0'20'0,"-19"-20"15,19 19 1,0 1-16,0 9 31,0 11-31,0-21 16,0-9 15,10-10 16,9 0-16,-19-20 0,20 20-31,-1 0 32,-19-19-17,20 19 1,0 0 0,9 0 15,-9 0-16,-20 10-15,19-10 16,1 19-16,-1 1 31,-19 9 1,0-9-32,0 9 15,0 1 1,-9 9 15,-11-20-31,0-19 16,20 20-16,-19-20 15,-11 0 1,11 0-16,-11 0 31,-9 0-31,10 0 47</inkml:trace>
          <inkml:trace contextRef="#ctx0" brushRef="#br0" timeOffset="225039.5616">18770 980 0,'10'10'47,"78"108"-16,-58-98-15,-30-1-16,19 1 15,-19-1-15,20 1 16,-20 0-16,0-1 16,29 11-16,-29 9 15,0-10-15,0 1 16,0-11-16,0 1 15,0 0-15,0-1 16,0 1-16,-19-1 16,19 1-16,0 0 0,-20-1 15,20 11 1,-19-30-16,19 19 16,-20-19 15,20 20-16</inkml:trace>
          <inkml:trace contextRef="#ctx0" brushRef="#br0" timeOffset="225599.9692">19094 1216 0,'10'0'47,"19"0"-32,-9 0-15,9 0 31,-9 0-15,-1 0 0</inkml:trace>
          <inkml:trace contextRef="#ctx0" brushRef="#br0" timeOffset="225949.462">19074 1324 0,'30'0'31,"9"-10"-15,-19 10-16,19 0 15,-10 0 1,-9 0-1,-20-20 1,19 20-16,-9 0 16,10 0-1,-20-19 1</inkml:trace>
          <inkml:trace contextRef="#ctx0" brushRef="#br0" timeOffset="297109.8866">19408 1039 0,'0'-19'16,"-20"19"-1,20-20 32,0 0-16,10 20-15,10 0 0,-1 0 15,-19-19-31,30 19 16,-11 0-1,1 10 1,-1-10-1,-19 39 1,30-10 0,-30 1-16,0-11 15,0 1 1,0 0-16,0-1 0,0 1 16,0-1-1,0 1-15,0 9 0,0-9 16,0 0-16,-20-1 15,20 1-15,0 0 16,-19-1-16,19 11 16,-20-11-1,20 11-15,-20-30 16,20 29 0,-19 0-1,-1-29 48,30 0 171,-10-9-234,20 9 16,-1 0-16,1 0 31,-1 0-15,11 0-1,-30-20-15,29 20 0,-9 0 31,-1 0-15,1 0 15</inkml:trace>
          <inkml:trace contextRef="#ctx0" brushRef="#br0" timeOffset="297649.7327">19790 1500 0</inkml:trace>
          <inkml:trace contextRef="#ctx0" brushRef="#br0" timeOffset="299669.6971">20035 1226 0,'-9'0'0,"-11"0"47,0 0-16,20-10-31,-19 10 16,-1 0 0,20-20-16,-20 20 15,20-10 1,-19 10-16,19-19 15,0-1 1,-20 20-16,20-19 16,0-1-16,0 0 31,0 1-31,0-1 31,0-9-31,20 9 31,-20 0-15,19 20-16,-19-19 16,10 19-1,10 0 1,0 0 0,-20-20-16,19 20 15,1 0 1,-1 10 15,1 10-15,-20 19 15,20-39-31,-20 10 16,0 9-1,0 1 1,0 9-1,0 11 1,-10-11-16,-10 0 31,20-9-31,-19-20 16,19 20 0,0-1-16,-20-19 15,20 20 1,-20-1-1,20 1 1,0 0-16,0-1 31,-19 1-15,19 0 0,0-1-1,0 1 1,10-1 15,48 21 47,-38-40-62,-10 0-1,-10-10 1,19 10 0,1 0 15,-20-20-31,20 20 31,-20-19 16,19 19-47,-19-20 31,0 0 1,0 1 14,0-1-30,0 1 0,0 9 15,0-10-15,0 0 15,-10 20 0,10-19-31,-39-20 63,20 39-32,9 0-16,-10 0 1,20 9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08:14.9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19862 102 0,'20'0'78,"-1"0"-62,11 0-1,9 0 1,-19 0-16,9 0 15,-9 0-15,19 0 16,-20 0 0</inkml:trace>
  <inkml:trace contextRef="#ctx0" brushRef="#br0" timeOffset="606.3163">19891 249 0,'30'0'63,"-1"0"-47,20 0-1,-29 0 1,0 0-16,9 0 15,-9 0 1</inkml:trace>
  <inkml:trace contextRef="#ctx0" brushRef="#br0" timeOffset="2721.3584">20323 230 0,'10'0'47,"49"-79"47,-40 59-94,-19 1 16,20 19-1,-20-20-15,0 1 16,19 19-1,-19-10-15,0-10 16,20 1 0,-20-1-1,0 0 1,0 1 0,0-1 15,0 30 94,0 10-110,0 9 1,0 0 0,0-9-1,0 9-15,0-9 16,0 0 0,0-1-16,0 1 0,0-1 15,0 1-15,0 0 16,0-1-16,0-9 15,0 10-15,-10 146 79,10-146-64,0 29 48,0-29-63</inkml:trace>
  <inkml:trace contextRef="#ctx0" brushRef="#br0" timeOffset="4547.0669">20627 33 0,'0'10'94,"0"10"-78,0-1-1,-10 1 1,10 9-1,0 1 1,0-1 0,0 11-1,0-21 1,0 1 0,0-10-1,0 9 1,10 60 46,-10-60-46,20-19 15,-20 20-15,19-20-1,-19 19 32,20-19-31,-1 0 15,-19 20-15,20-20 15,0 0 16,-1 0-16,-19-10-31,20-9 31,-20-1-15,19 20-16,-19-20 16,20 20-1,-20-19-15,0-1 16,20 20 0,-20-19-16,0-1 15,0 0 1,19 20-16,-19-9 15,0-80 48,0 70-47,20-40 46,-20 39-46,0 1-1,-10-1 17,10 0-17,-19 20 1,19-19-16,-30-1 31,20 20 0,10-19-15,-19 19 0,-1 0-1,20-20 1,-20 20-1,1 0 17,-1 0 15,-19 49 46,39-29-93,-20-20 16</inkml:trace>
  <inkml:trace contextRef="#ctx0" brushRef="#br0" timeOffset="5939.1251">20862-104 0,'-19'0'16,"29"0"31,9 0-31,1 0-1,9 0 1,-9 0-1,-1 0 1,11 0 0,-11 0-1,1 0 1,0 0 0</inkml:trace>
  <inkml:trace contextRef="#ctx0" brushRef="#br0" timeOffset="6839.4396">21176-212 0,'0'20'93,"0"9"-77,0 1 0,0 9-1,0-10 1,0 1-1,0-1 1,0-9 0,0-1-1,0 1 1</inkml:trace>
  <inkml:trace contextRef="#ctx0" brushRef="#br0" timeOffset="7693.7736">21186-202 0,'0'-20'109,"10"20"-93,9 0 0,1 0 15,0 0-16,-1 0 1,-19 10 0,20 69 62,-30-60-47,-10 1-15,1-20-1,-1 0 32</inkml:trace>
  <inkml:trace contextRef="#ctx0" brushRef="#br0" timeOffset="8571.1181">21362-369 0,'0'10'79,"0"20"-64,0-11-15,0 11 16,0-1-1,0 0 1,0 1 0,0 9-1,0-10 1,0-9 0,0 0-1,0-1 1,10-19 93</inkml:trace>
  <inkml:trace contextRef="#ctx0" brushRef="#br0" timeOffset="9103.8938">21392-153 0,'0'-20'31,"0"1"16,10 19-31,-10-20-16,19 20 16,-19-19-16,40 19 15,-40-20 1,19 20-16,-19-10 15,10 10-15,19-29 16,-19 9 62</inkml:trace>
  <inkml:trace contextRef="#ctx0" brushRef="#br0" timeOffset="9578.3954">21451-192 0,'0'19'47,"19"-19"-32,-19 20 1,20-20-16,-20 20 15,20-20 1,-1 19 0,20 1 46</inkml:trace>
  <inkml:trace contextRef="#ctx0" brushRef="#br0" timeOffset="11068.4132">21617-173 0,'0'10'110,"0"0"-95,0 10 1,0-1 0,0 1-1,0 0 1,0-1 0,0 1-1,0-1 1,0-28 218,10 9-203,-10-20-15,20 20 15,0 0 1,-20-20-17,19 20 1,1 0 15,-20 10-15,19-10-1,-19 20 1,10-20 0,-10 19-1,0 1 16,-19-20 1,19 20-32,-40-20 31,21 0-31,-1 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04:20.763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 contextRef="#ctx0" brushRef="#br0">503 82 0,'-20'-19'94,"0"19"-63,20-20-15,-19 20-16,-1 0 31,20-19-31,-19 19 16,-1-20-1,0 20 1,1 0 0,-1 0-1,1 0 1,-1 0 0,10 0-1,10 10 1,-20-10-16,1 19 15,-11 1 1,11 0 0,-1-1-1,1 1 1,-1 9 0,0-9-1,1-1 1,-11 11 15,11 9-15,19-29-1,-20 19 1,20-19 0,-20 20-1,20-11 1,0-9-1,0 10 1,0-1 0,0 1-1,0-1 1,0 1 0,0 0-1,0-1 1,10 1-1,-10 0 1,20-1 0,-20 1-16,20-1 15,-1 1 17,1 0-17,9 9 16,-9-29-15,-20 10 0,10-10-16,29 0 15,-10 0 1,1 0 0,-1 0-1,1 0 1,9 0-1,-20 0-15,1-10 16,0 10-16,-1 0 16,-19-20-16,30 20 15,-11-19 1,1-1 0</inkml:trace>
  <inkml:trace contextRef="#ctx0" brushRef="#br0" timeOffset="1128.4141">709 43 0,'0'10'125,"0"39"-109,0-29-16,0 9 15,0 0-15,0 1 16,0-1-16,0 11 15,0-1-15,0-10 16,0 1-16,0 9 16,0-10-16,0-9 15,0 0-15,0-1 16,0 1-16,0-10 16,0 9-16,0 1 0,0-1 15,0 11 1,0 9-1,9-19 1,-9-1 0,0-29 77,0-19-93</inkml:trace>
  <inkml:trace contextRef="#ctx0" brushRef="#br0" timeOffset="1908.5314">944 14 0,'0'10'31,"0"78"1,0-69-17,0 11-15,0-11 16,0 11-16,0 9 16,0-9-16,0-1 0,0 0 15,0 1-15,0 9 16,0-10-16,0 1 15,0-1-15,0-9 16,0 0-16,0-1 16,0 1-16,0-1 15,0 11 1,0-11 0,0-28 62</inkml:trace>
  <inkml:trace contextRef="#ctx0" brushRef="#br0" timeOffset="2486.7976">738 337 0,'10'0'78,"19"0"-62,-9 0 0,-1 0-16,-9 0 15,10 0-15,0 0 16,-1 0-16,11 0 16,-11 0 15</inkml:trace>
  <inkml:trace contextRef="#ctx0" brushRef="#br0" timeOffset="3738.5255">1071 553 0,'10'-19'46,"10"19"-46,-1 0 16,1 0 0,-10 0 15,-10 9-15,0 11-1,0 0 1,0 9-1,0 0 1,-39-29-16,39 20 16,-20-20-16,0 20 15,1-20 1,-1 0 15,20-10 32,10 10-63,10 0 15,-20-20-15,19 20 16,11 0 0,-11 0-1,1 0 1,0 0-1,-1 10 1,-19 10 0,20-20-1,-20 19-15,0 1 16,0-1 0,0 1-1,0 0 1,-10-20-16,-10 0 15,20 19 1,-29-19-16,9 0 16,1 0-16,-1 0 15,10 0-15,-9 0 16,19-9-16,-20 9 16,20-20 30</inkml:trace>
  <inkml:trace contextRef="#ctx0" brushRef="#br0" timeOffset="13934.2821">1317 53 0,'0'10'109,"0"29"-93,0-10-1,0-9 1,0 0-16,0-11 16,0 11-16,0 0 15,0 19-15,0-10 16,0 1-16,0-1 15,19-9-15,-19-1 16,0 1-16,0 0 0,0-1 16,0 1-16,0 0 15,0-1-15,0 1 16,0-1-16,0-9 16,0 29-1,0-19 1,20-20 46,-20-10-46</inkml:trace>
  <inkml:trace contextRef="#ctx0" brushRef="#br0" timeOffset="15426.4247">1307 73 0,'0'9'141,"29"21"-125,-9-1-1,-1 20 1,11-19-1,-10 9 1,-1-10 0,1 11-1,9-11 1,-9 0 0,-1 11-1,-19-11 1,20-29-16,-20 20 15,20-20-15,-20 19 16,19 11 0,-19-1-1,20-29-15,-20 20 16,19-20 0,-19 19-16,0-28 203,0-11-188,0 0 1,0-9-16,0 0 31,0-21-31,0 41 16,0-11-16,0 0 15,0 1-15,0-1 16,0 1-16,0-1 16,0 0-16,0-9 15,0 9-15,0 1 16,0-1 0,0 0-16,0-9 15,-9 0 1,9-11-16,0 11 31,0 9-31,0 1 16,0-1 15,0 30 63,0 10-63</inkml:trace>
  <inkml:trace contextRef="#ctx0" brushRef="#br0" timeOffset="16454.2745">1797-35 0,'0'10'78,"20"39"-47,-20 39 0,0 30-15,0-1 15,0-97-15,19 39 15,-19-40-31,0 1 0,0 0 16,0-11-16,0 31 31,0-21-31,0-29 94</inkml:trace>
  <inkml:trace contextRef="#ctx0" brushRef="#br0" timeOffset="17202.2331">2042-74 0,'0'19'47,"0"1"-16,0 88 0,0-99-31,0 11 16,0 0-16,0 19 15,0-10-15,0 1 0,0-1 16,0 1-16,0-11 16,0 1-16,0-1 15,0 1-15,0 0 16,20-1-16,-20 1 16,0-1-16,0 1 15,0 10 1,0-11-1,0 1 17,0-30 15</inkml:trace>
  <inkml:trace contextRef="#ctx0" brushRef="#br0" timeOffset="17751.7235">1846 180 0,'0'10'31,"10"-10"-15,19 0-1,1 0 1,-1 0-16,10 0 16,-19 0-1,-10 0 16</inkml:trace>
  <inkml:trace contextRef="#ctx0" brushRef="#br0" timeOffset="19057.767">2170 504 0,'0'-19'16,"0"-1"78,19 20-63,-19-20-31,20 20 16,0 0 30,-20 10-30,19-10 0,-19 20-16,0 9 15,0 1 1,0-11-16,-10 1 16,10-1-16,-19 1 15,-11 19 1,1-9-1,0-11 1,9-19 0,0 0-1,1 0 1,29 0 109,19 0-109,-9 0-1,-20 20 1,29-20-16,0 0 15,-9 0 1,9 0 0,-9 0-1,0-10 1</inkml:trace>
  <inkml:trace contextRef="#ctx0" brushRef="#br0" timeOffset="20107.6289">2621 357 0,'0'10'32,"0"9"-17,-20-19 1,20 30-16,-29 19 15,29-29 1,0-1-16,-20 79 31,20-68-15,0 9-16,0-10 16,0 1-16,0-1 15,10-9-15,10 19 16,-20-19-1,29 19 1,-9-20 15,-20-28 47</inkml:trace>
  <inkml:trace contextRef="#ctx0" brushRef="#br0" timeOffset="21245.0722">2739 534 0,'-20'0'16,"20"9"-16,0 11 31,0 9 0,0-9-15,10 0 0,-10-1-1,19-19-15,-19 20 16,30-20-1,-11 0-15,1 0 32,19 0-1,-19-10-15,-20-10-1,20 20 1,-20-19-1,0-1 1,0 1 0,0 9-1,0-10-15,0 1 16,-10 19 0,-10-20-1,1 20 1,-1 0-16,0-29 15,-9 29 1,-1 0 0,30 9-16,-19-9 15,19 20-15,-20 0 16,20 19 0,0-10-1,0 1 1,10-30-1</inkml:trace>
  <inkml:trace contextRef="#ctx0" brushRef="#br0" timeOffset="21689.2274">2925 563 0,'0'10'32,"0"9"-17,20 1 1,-20 0 0,19-1-1,11 1 16,-21-20-15,11 0 0,0-10 15</inkml:trace>
  <inkml:trace contextRef="#ctx0" brushRef="#br0" timeOffset="22335.5673">3092 602 0,'0'10'47,"9"-10"-32,-9 20 1,20-20 0,-20 19-1,20-19-15,-1 0 31,1 0-15,-20-10 15,20-9-15,-20-1 0,0-9-1,0-10 16,0 19-15,0 10 0,-10-19-1,-10 9 1,1 20 0,-1 0-16,20-20 15,-20 20-15,1 0 16,19 10-1,-20-10-15,20 30 16,-20-30 0,20 19-16,0 1 15,0 0 1,0-1 15</inkml:trace>
  <inkml:trace contextRef="#ctx0" brushRef="#br0" timeOffset="22851.6063">3219 524 0,'0'10'62,"0"19"-46,0 20 0,0-29-16,0-1 15,0 11 1,0 28-16,0-38 15,0 0-15,0 19 16,0-19 0,0-30 46,0-10-46</inkml:trace>
  <inkml:trace contextRef="#ctx0" brushRef="#br0" timeOffset="23700.0534">3268 337 0,'20'10'78,"-20"20"-62,29-30-16,-29 39 15,20-10-15,-20-9 16,19 0-16,-19-1 15,20 1-15,-20-1 16,0 1-16,20 0 0,-20 9 16,0-9-16,0 9 15,0-9-15,0-1 16,0 1-16,-10-1 16,10 1-16,-20 0 15,20 9 1,-19-29-16,19 20 15</inkml:trace>
  <inkml:trace contextRef="#ctx0" brushRef="#br0" timeOffset="24522.2688">3513 230 0,'10'0'47,"20"0"-31,-11 0-1,1 0-15,-1 0 0,1 0 16,0 0-16,-1 0 15,30 0 1,-19 0-16,-11 0 16,21 0-1,-21 0-15,50 0 63</inkml:trace>
  <inkml:trace contextRef="#ctx0" brushRef="#br0" timeOffset="24973.3091">3719 102 0,'10'0'15,"-10"10"-15,0 29 16,0-19-1,20-1 1,-20 1-16,0 39 16,0-40-16,0 1 15,0 0 1,0-1-16,0 1 16,0-1-16,19 11 15</inkml:trace>
  <inkml:trace contextRef="#ctx0" brushRef="#br0" timeOffset="26024.2689">4190-114 0,'0'10'47,"0"20"-32,0 19-15,0-30 16,0 1-16,0-1 16,0 11-1,0-1-15,0 1 0,0 9 16,10-10-1,-10 1-15,0 29 16,0-20-16,0-10 16,0 1-16,0-1 15,0-9-15,0 9 16,0-9 31,19-30 0</inkml:trace>
  <inkml:trace contextRef="#ctx0" brushRef="#br0" timeOffset="27172.1213">4210 180 0,'19'0'47,"1"0"-47,0 0 15,9 0-15,0-19 16,11 19-16,-11 0 15,0 0-15,-9 0 16,0 0-16,9 0 16</inkml:trace>
  <inkml:trace contextRef="#ctx0" brushRef="#br0" timeOffset="26662.9244">4445-65 0,'0'10'78,"0"20"-62,0-11-16,0 1 16,0-1-16,0 1 15,0 0-15,0 9 16,0 0-16,0 11 15,0-11-15,0 1 16,0-1-16,20 10 0,-20-9 16,0-1-16,0-9 15,0 9-15,0-9 16,29 9 0,-29-9-1,0-30 63</inkml:trace>
  <inkml:trace contextRef="#ctx0" brushRef="#br0" timeOffset="28349.0744">4631 406 0,'0'-20'32,"0"1"-1,20 19-16,9-20 1,-19 20 15,-10 10 1,20-10-32,-20 20 15,0 9 1,0-9-16,0 9 15,0-9 1,-10-1-16,10 1 0,-29 0 16,9-20-16,0 39 15,1-39-15,-1 29 16,-19 1 0,19-30-1,30 0 95,10 0-79,-1 0-16,1 0 1,-20 19 0,20-19-16,-1 20 15,1-20 1,-1 0 15,1 0-15,-20-20-16</inkml:trace>
  <inkml:trace contextRef="#ctx0" brushRef="#br0" timeOffset="30000.3103">4886 14 0,'-9'0'93,"9"10"-93,-20 19 47,0 0-31,20 1-16,0-1 15,0-9 1,0 9 0,0 1-1,0 9 1,10-19 0,-10-1-1,20 1 1,-20-1-1,19-19-15,-19 20 16,20-20-16,-20 10 16,20-10-1,-1 29 1,1-29 15,-20 20-15,19-20-1,-9 0 1,10 0 15,-1 0-15,1 0 0,-20-10-16,29 10 15,-29-20 1,20 20-1,-20-19-15,20-1 32,9 1-17,-29-1 17,20 20-32,-20-20 15,0 1 1,10 19-16,-10-20 15,0 1 1,0-1-16,0 0 16,0 1 15,0-11-15,0 11 15,0-1-16,0 0 1,0 1 0,0-1-16,-20 20 15,20-19 1,-20 19-16,20-10 16,-19 10-1,19-20 1,-20 20-1,20-19 1,-20 19 0,20-20-1,-19 20 1,-1 0 0,1 0-1,-1 0 16,0 0-15,1 0 31,-40 10-16,59 9-15,-10-19-1,10 20-15,-19-20 16</inkml:trace>
  <inkml:trace contextRef="#ctx0" brushRef="#br0" timeOffset="31178.6659">5367 210 0,'-20'0'31,"20"10"-15,0 9-1,-19-19 1,19 30-16,0-1 16,0-9-1,-20-1-15,20 1 16,0 0-16,0-1 15,0 1-15,0-1 16,0 1-16,0 0 0,0-1 16,0 11-16,0-11 15,0 1-15,0 0 16,0-1-16,10 11 16,-10-11 15,0-29 31,0-9-46</inkml:trace>
  <inkml:trace contextRef="#ctx0" brushRef="#br0" timeOffset="32131.5983">5396 475 0,'40'-20'31,"-40"0"-31,19 20 16,20-58 15,-19 58-15,-20-20-16,20 20 15,-20-20-15,19 1 16,-19-1 0,0 1-1,0-1 32,-10 20-31,-9 0 15,-1 0 0,1 0 0,19 10-15,0 9 0,-20-19-1,20 20-15,0 0 16,-20-1 0,20 1-1,0-1 1,0 1-1,0 0 1,0 29 31,0-10-16,0-19-15,10-20-1,-10 19 1,20-19 0,-1 0 15,11 0-15,-30-10-1,19 10-15,1-19 16,0-1-1,-1 1 1</inkml:trace>
  <inkml:trace contextRef="#ctx0" brushRef="#br0" timeOffset="32840.6749">5661 171 0,'0'9'47,"10"11"-31,-10 29-1,20-29 1,-20-1-16,0 1 16,0 9-16,19 1 0,-19-1 15,0-9-15,0-1 16,0 1-16,0 0 15,0-1-15,0 1 16,-10 0-16,10-1 16,0 1-16,-19-1 15,19 1 1,-20-20-16</inkml:trace>
  <inkml:trace contextRef="#ctx0" brushRef="#br0" timeOffset="35323.6406">6034 73 0,'10'0'63,"19"0"-48,20 0 1,-29 0-16,-11 0 15,11 0-15,0 0 16,-1 0-16,11 0 16,9 0-16,-10 0 15,1 0-15,-1 0 16,1 0-16,19 0 16,-10 0-16,10 0 15,-10 0-15,10 0 16,-10 0-16,1 0 15,-11 0-15,0 0 16,-9 0-16,0 0 0,9 0 16,-9 0 15,-1 0 0,1 0-15,0 0-1,-30-20 173,-29 20-172,39-20-1,-20 20-15,-9-19 16,-1-1-1,-9-9 1,19 29 0,20-20-16,-19 20 15,9 0 1,10-19-16,-20 19 16,1 0 15</inkml:trace>
  <inkml:trace contextRef="#ctx0" brushRef="#br0" timeOffset="36808.6702">6024 190 0,'10'0'62,"9"0"-46,1 0 0,0 0-1,9 0 1,0 0 0,1 0-1,9 0 1,-29 0-16,10 0 15,-1 0 1,1 0-16,-1 0 0,1 0 16,0 0-16,-1 0 15,20 0 1,-19 0-16,0 0 16,-1 0-16,1 0 15,0 0-15,-1 0 16,1 0-16,-1 0 15,11 0-15,-11 10 16,1-10-16,58 0 47,-48 0-47,29 0 47,-40 0-16,1 0 0,-10 0-15,9 0 15,1 0 0,0 0 16,-1 0-15,-19-10 61</inkml:trace>
  <inkml:trace contextRef="#ctx0" brushRef="#br0" timeOffset="37956.3779">6004 190 0,'0'20'109,"10"-20"-109,10 20 16,9-1-1,10 1 1,10 9-1,-39-29 1,20 20-16,-11-20 0,-9 0 16,-10 19-16,39-19 15,-19 0 1,-10 0 15,-10 20 16</inkml:trace>
  <inkml:trace contextRef="#ctx0" brushRef="#br0" timeOffset="42444.3539">7524-143 0,'-9'-10'141,"-11"-10"-110,0 20-31,1 0 32,-1 0-17,-19 0 16,0 30 1,-1 29-1,21-20 16,19-19-47,-20 19 47,20-20-47,-19 21 31,19-1 16,0-20-47,0 1 31,0 0-31,9 29 47,31 0 0,18-20 0,-28-29-16,-11 0-31,1 0 47,19 0-16,30-29 0,-20-10 1</inkml:trace>
  <inkml:trace contextRef="#ctx0" brushRef="#br0" timeOffset="43297.3196">7740-173 0,'0'10'78,"0"29"-62,0-19-1,0 10-15,0-1 16,0 10-16,0-9 15,0-1-15,0 0 16,0 11-16,0-11 16,0 0-16,0 1 15,0-1-15,0-9 16,0 0-16,0-1 0,0 11 16,0-11-1,0 1 16,0-30 32</inkml:trace>
  <inkml:trace contextRef="#ctx0" brushRef="#br0" timeOffset="43925.6156">7946-153 0,'0'20'79,"0"9"-64,0-9-15,0-1 16,0 1-16,0 9 15,0 11-15,0-11 16,0 0-16,0 1 16,0-1-16,0-9 0,-20 19 15,20-9 1,0-11-16,0 1 16,0 19-16,0-10 15,0-9 16,-19-49 32</inkml:trace>
  <inkml:trace contextRef="#ctx0" brushRef="#br0" timeOffset="44466.996">7750 102 0,'10'-29'47,"19"29"-32,10 0 1,-19 0-16,0 0 16,9 0-1,10 0 1,-29 0 0</inkml:trace>
  <inkml:trace contextRef="#ctx0" brushRef="#br0" timeOffset="45647.5012">8024 239 0,'10'0'47,"10"0"-47,-1 0 32,1 0-17,0 10 1,-20 10-1,19-20-15,-19 19 16,0-9 0,-9-10-1,9 20-15,-20-20 16,20 19-16,-20-19 16,1 20-1,-1-20-15,0 0 31,30 0 63,10 0-63,9 0-15,-9 0 0,19 0 15,-19 0-15,-20 39 15,0-19-16,0-1-15,0 1 16,0 0 0,-10-20-1,10 19-15,-20-19 16,-19 20 0,10-20-1,-1 0 1,11 0-16,-1 0 31,20-10-31</inkml:trace>
  <inkml:trace contextRef="#ctx0" brushRef="#br0" timeOffset="47322.727">8338-104 0,'10'0'78,"-10"10"-63,0 10 1,20-20-16,-20 29 16,19 10-1,-19-19-15,20-1 16,9 21-16,-29-21 15,40 1-15,-40-1 16,19 1-16,1 19 16,-1-9-1,11-1 1,-30-9 0,19-20-1,-19 19-15,20 1 31</inkml:trace>
  <inkml:trace contextRef="#ctx0" brushRef="#br0" timeOffset="46543.9965">8358-124 0,'0'-9'16,"0"28"62,0 11-62,0-11-16,0 1 0,0 9 15,10 1-15,-10 9 16,0 0-16,0 10 16,0 10-1,0 88 32,0-127 16</inkml:trace>
  <inkml:trace contextRef="#ctx0" brushRef="#br0" timeOffset="47903.3889">8623-153 0,'0'29'47,"0"1"-31,0-10-16,0-1 15,0-9-15,0 29 16,0-9-16,0-1 15,0 0-15,0 11 16,0-11-16,0 0 16,-20 1-16,20-10 15,0 9-15,0-9 16,0-1-16,0 1 16,0-1-16,0 11 15,0-11 1</inkml:trace>
  <inkml:trace contextRef="#ctx0" brushRef="#br0" timeOffset="48694.5438">8740-133 0,'0'39'109,"0"-19"-109,0-1 16,0 1-16,0-1 16,0 1-16,0 9 0,0 11 15,0-11-15,0 0 16,0 1-16,0-1 16,0-9-16,0 9 15,0-9-15,0 0 16,0-1-16,0 1 0,0 9 15,0-9 1</inkml:trace>
  <inkml:trace contextRef="#ctx0" brushRef="#br0" timeOffset="49881.7625">8740 82 0,'10'0'47,"20"0"-32,-11 0 1,1 0-16,-1 0 16,1 0-16,9 0 15,-9 0 1,0 0 15</inkml:trace>
  <inkml:trace contextRef="#ctx0" brushRef="#br0" timeOffset="49324.7625">8917-153 0,'0'29'79,"0"11"-64,0-21-15,0 11 16,0 9-16,0-10 15,0 1-15,0-1 16,0 1-16,0 9 16,0-29-16,0 9 15,0 1-15,0 0 16,0-1-16,0 1 0,20-1 16,-20 30-1,0-29 1,0-10-1</inkml:trace>
  <inkml:trace contextRef="#ctx0" brushRef="#br0" timeOffset="51321.5722">9044 269 0,'10'0'63,"-10"-20"-47,20 20-1,-1 0 1,1 0 15,0 0-15,-20 10-1,0 29 1,0-29 0,0 10-1,-10-20 1,10 19-16,-20-19 0,1 20 15,-1-20 17,30 0 108,9 0-108,1 0-17,-10 0 1,-10 19-1,19-19 1,-19 20-16,0 0 16,0-1-1,0 1 1,0 0 0,-9-1-1,-11 1 16,0-20-31,-9 0 32,9 0-32,1 0 15,19-10 17</inkml:trace>
  <inkml:trace contextRef="#ctx0" brushRef="#br0" timeOffset="52829.3136">9084-182 0,'19'0'47,"11"0"-31,-1 0 0,-9-20-1,-1 20-15,1 0 16,9 0-1,-9 0-15,0 0 32</inkml:trace>
  <inkml:trace contextRef="#ctx0" brushRef="#br0" timeOffset="52288.6852">9162-329 0,'0'9'94,"0"40"-78,0-29-16,0 0 15,0-1-15,0 11 16,0-11-16,0 1 0,0-10 16,0 9-16,0 21 15,0-21 16</inkml:trace>
  <inkml:trace contextRef="#ctx0" brushRef="#br0" timeOffset="63538.5143">9407 141 0,'-10'30'140,"10"-1"-124,-19-29 0,19 30-16,-20-1 15,20 10 1,-19-9 0,19-1-1,0 0 1,0 11-1,0-11 1,0 1 0,0-1-1,0 0 1,0-9 0,0 0-1,9-20-15,-9 19 16,0 11-1,20-1 1,-20-19 0,0 9-1,20-19 1,-20 20-16,0-30 109</inkml:trace>
  <inkml:trace contextRef="#ctx0" brushRef="#br0" timeOffset="64723.9357">9486 367 0,'-10'0'16,"-10"0"46,20 10-46,0 9 0,0 1-1,0-1 1,0 1-16,0 0 16,10-20 15,-10 19-31,10-19 15,10 0 1,-1 0 0,1 0 15,-20 20-31,19-20 16,1 0 15,0 0-16,-20-10 1,19-19 0,1 9-1,-20 0 32,0 1-16,0-50 16,0 40-31,-30 9 15,30 1-15,-19 19-16,-1 0 15,-9 0 1,9 0 0,1 9-1,19 11 1,-20-20-16,20 29 16,0 11-1,0-21 1</inkml:trace>
  <inkml:trace contextRef="#ctx0" brushRef="#br0" timeOffset="65309.4455">9623 386 0,'0'10'78,"0"10"-62,20-20-16,-20 19 15,0 1 1,19-20-16,-19 10 16,20 19-1,-20-9 16,19-20-15</inkml:trace>
  <inkml:trace contextRef="#ctx0" brushRef="#br0" timeOffset="66214.1121">9741 367 0,'-10'0'0,"10"10"16,0 9-1,0 1 16,0-1-15,0 1 0,19-20-1,-19 20 1,20-20 0,-20 19-16,20-19 15,-1 0 1,1 0-1,0 0 1,-20-9 15,19-11 1,-19 0-17,0 1 1,0-21 46,0 21-62,-29-20 63,29 19-63,-20 20 0,1 0 31,-1 0-15,0 0 15,20 20-31,-19 19 16,19-10-1</inkml:trace>
  <inkml:trace contextRef="#ctx0" brushRef="#br0" timeOffset="66929.2716">9878 367 0,'0'10'63,"0"19"-48,0 10 1,0 1 0,0-21-16,0 1 15,0-1-15,0 11 16,0-1 0,0-9-1,0-1 1,20-19 62</inkml:trace>
  <inkml:trace contextRef="#ctx0" brushRef="#br0" timeOffset="67594.0667">9888 190 0,'0'10'46,"10"-10"-46,-10 30 16,19-11-16,-19 1 16,30-1-16,-30 1 15,39 0-15,-39-1 16,29 11-16,-29-21 16,40 21-16,-40-11 15,19 1-15,-19 0 16,0-1-16,0 11 15,0 9 1,-19 49 31,19-68-16</inkml:trace>
  <inkml:trace contextRef="#ctx0" brushRef="#br0" timeOffset="68492.8619">10260 131 0,'20'0'63,"0"0"-48,19 0 1,-19 0-16,-11 0 15,11 0-15,0 0 16,-1 0-16,1 0 16,-1 0-16,1 0 15,0 0-15,9 0 16,-9 0 0,-1 0 15</inkml:trace>
  <inkml:trace contextRef="#ctx0" brushRef="#br0" timeOffset="69007.4534">10437 4 0,'0'10'47,"10"29"-31,-10-29-16,0 9 15,0 1-15,0 9 16,0 11-16,0-11 16,0-9-16,0-1 15,0 1-15,0 0 16,19-20-16,-19 29 15</inkml:trace>
  <inkml:trace contextRef="#ctx0" brushRef="#br0" timeOffset="71114.4901">10986-74 0,'-19'0'63,"19"19"-47,-20 11-1,20-1 1,0 0-1,-20 1 1,20 9 0,0-10-1,0 1 1,0-11 0,0 11-1,10-10 1,-10-1-1,0 1 1,20-20-16,-20 19 16,19 1-1,1 0 17,9-1-1,-19-19 0,-10 20-31,20-20 31,-1 0 1,1 0-1,0-10-16,29-29 48,-10 0-1,-39 19-62,10 20 16,-10-20-16,0 1 16,0-1-1,19 20 1,-19-20-16,0 1 16,0 9-1,0-10 1,0 1-1,0-1 1,0 1 0,0-1-1,0 0 1,0 1 0,-9-1-1,9 1 1,-20 19-1,20-20-15,-20 0 32,20 1-17,-19 19 1,19-20 0,-20 0-1,0 1 63,1 19-78,-30 0 32,10 19-17,39 1 1,-20 0-16,20-1 0,-20 1 15</inkml:trace>
  <inkml:trace contextRef="#ctx0" brushRef="#br0" timeOffset="72344.6943">11349-114 0,'0'40'125,"0"97"-62,0-98-47,0-10-16,0 1 0,0-11 15,0 1-15,0 0 16,0-1-16,0 1 15,0 9-15,0-9 16,0 0 15,10-20-15</inkml:trace>
  <inkml:trace contextRef="#ctx0" brushRef="#br0" timeOffset="73002.7094">11565-153 0,'0'10'47,"0"9"-31,0 11-1,0-10-15,19-1 16,-19 1-16,0-1 16,0 1-16,0 9 15,0-9-15,0 9 16,0-9-16,0 19 15,0-19-15,0-10 0,0 9 16,0 1-16,0 0 16,0-1-16,0 11 15,0-11 1</inkml:trace>
  <inkml:trace contextRef="#ctx0" brushRef="#br0" timeOffset="73482.5652">11398 112 0,'29'0'32,"-19"0"-17,10 0-15,0 0 16,-1 0-16,1 0 16,-1 0-16,11 0 15,-11 0 1</inkml:trace>
  <inkml:trace contextRef="#ctx0" brushRef="#br0" timeOffset="74084.9219">11722-124 0,'19'0'31,"11"0"-15,-1 0-1,-9 0 1,-1 0-16,1 0 16,0 0-16,-1 0 15,1 0 1,-1 0 15</inkml:trace>
  <inkml:trace contextRef="#ctx0" brushRef="#br0" timeOffset="75028.7611">11810 161 0,'-10'0'0,"10"19"15,-19 21 1,19-21-16,0 1 16,0 9-16,-30-9 15,30 9-15,0 1 16,-20 9-16,20-10 0,0-9 15,0 0-15,0-1 16,0 1-16,0-10 16,0 9-16,10 1 15,-10 19 1,20-39-16,-20 20 16,0-1 15,20-19-16</inkml:trace>
  <inkml:trace contextRef="#ctx0" brushRef="#br0" timeOffset="75813.9401">11869 426 0,'0'9'15,"0"11"17,0-10-17,0 10 1,10-20 0,-10 19-16,19-19 15,1 0 1,-1 0-1,1 0 1,0 0 0,-1-10-1,-19-9 1,20-1 0,-20 0-1,-30-48 48,1 48-48,-59 20 32,68 20-31,20-1-1,0 11 1,0-11-16,0 21 16,0-30-1,10-10 1,-10 19-16</inkml:trace>
  <inkml:trace contextRef="#ctx0" brushRef="#br0" timeOffset="76234.428">11996 445 0,'20'0'16,"0"30"31,-20-11-32,39 40 48,-20-59-63,1 0 16,9 0 15,-29-10-31</inkml:trace>
  <inkml:trace contextRef="#ctx0" brushRef="#br0" timeOffset="76935.5637">12183 445 0,'0'10'15,"0"10"1,0-1 0,0 1-1,19 0 17,40-20 14,-39 0-30,-20-10 15,19 10-31,-19-20 16,20 1 0,-20-1-1,0 0 1,0 1-1,0-1 1,0 10 0,-10-19-1,-10 9 1,1 20 0,-1 0-1,1 0 1,-1 10-1,20 29 1,-20-39 0,20 30-16,0-11 15,0 11 1,0-11-16</inkml:trace>
  <inkml:trace contextRef="#ctx0" brushRef="#br0" timeOffset="77399.2891">12330 445 0,'0'10'78,"0"20"-62,0 9 0,0-20-1,0 11-15,0-1 32,0-9-32,0-1 15</inkml:trace>
  <inkml:trace contextRef="#ctx0" brushRef="#br0" timeOffset="78023.1513">12369 220 0,'0'10'47,"0"9"-31,10 11-1,9-1 1,11 10-16,-30-19 15,10-20-15,-10 39 16,29-19-16,-29-1 16,0 1-16,0 0 15,20-1-15,-20 1 16,0 9 0,0 10-1,-10-39-15,10 30 16,-20-1-1,-9 10 1,29-29 0</inkml:trace>
  <inkml:trace contextRef="#ctx0" brushRef="#br1" timeOffset="318332.7195">-154 1391 0,'0'-9'0,"-10"9"156,-10 0-140,1 0 0,-1 0-1,10 0 1,-9 0 31,-1 0 31,20 19-78,0 1 16,0 19-1,0-10 1,0-9-1,0 0-15,0-10 16,0 9-16,0 20 16,0-9-16,-20-11 15,20 1-15,0 19 16,0-19 0,0 9-16,0-9 15,0 19 1,0-19-1,0-10 17,0 9 77,0 1-31,20-20-31,0 0-31,-1 0-1,1 0 1,-1 0 0</inkml:trace>
  <inkml:trace contextRef="#ctx0" brushRef="#br1" timeOffset="319936.6962">32 1431 0,'10'0'110,"9"0"-95,1 0 1,-20-20-16,20 20 15,-1 0 1,1 0 0,-20 10 109,0 0-94,0 29-15,0 0-16,0-19 15,0-1 1,0 11-16,0-11 0,0 1 15,19 0-15,-19-1 16,0 11-16,0-11 16,0 1-16,0-1 15,0 1-15,0 9 16,0 1 0,0-10-1,0-1 1,-9 1 234,-11-20-219,0 0-15,1 0-1,-1 0 17,1 0-17,-1 0 16</inkml:trace>
  <inkml:trace contextRef="#ctx0" brushRef="#br1" timeOffset="321656.1444">1052 1401 0,'0'-19'157,"-10"19"-157,-10 0 31,1 0-16,-1 0 1,1 0-16,19 9 31,-30-9-31,11 30 16,19-11 0,-20-19-16,20 30 15,0-11-15,-20-19 16,20 40-16,0-11 15,-19-29 1,19 30-16,0-11 16,0 11-1,0-11 1,0 11 0,0-1-1,0 10 1,0-19-1,10-1 1,9 1 15,1 0-15,-1-1 0,1-19-1,0 20 1,-1-20-1,1 0-15,-1 0 32,1 0-17,9 0 1,-9 0 0,-20-10-1,20 10-15,-1 0 16,-19-19-1,20 19 1,0 0 0,-20-20-1</inkml:trace>
  <inkml:trace contextRef="#ctx0" brushRef="#br1" timeOffset="323019.52">1307 1352 0,'0'10'78,"0"19"-63,0-9 1,0 0-16,0-1 16,19 11-16,-19 9 15,0-10-15,0 1 16,0-1-16,0-9 16,0-1-16,0 1 15,20 0-15,-20-1 0,0 1 16,0-1-16,0 1 15,0 9 1,0 1 0,0-10-1,0-1 17,0-29 46</inkml:trace>
  <inkml:trace contextRef="#ctx0" brushRef="#br1" timeOffset="324422.3466">1395 1548 0,'20'0'63,"9"0"-48,10 0 1,-19 0-16,0 0 16,-1 0-16,11 0 15</inkml:trace>
  <inkml:trace contextRef="#ctx0" brushRef="#br1" timeOffset="323890.1366">1474 1352 0,'0'10'78,"0"10"-62,19 107 46,-19-117-62,0 29 16,0-19-16,0-10 16,0 29-16,0-10 15,0 1-15,0-11 16,0 1-16,0-1 15,0 1-15,0 9 16,0-9 0,0 0-1,0-1 32,0-28 0</inkml:trace>
  <inkml:trace contextRef="#ctx0" brushRef="#br1" timeOffset="326179.6844">1601 1793 0,'0'-19'109,"10"19"-93,9 0 0,1 0 15,-10 0-16,-10 10 1,0 9 0,19-19-1,-19 20 1,0 0 0,-9-20-16,9 19 15,-10-19-15,-20 20 16,11-20-1,-11 19 64,40-19 14,0 0-77,10 0 15,-1 0-15,1 0-1,-1 0 17,1 0-1,-20 20-15,0 0-1,0-1 16,0-9-15,0 10 15,-10-20-31,-9 29 16,-11-29 0,-9 20-1,29-20-15,-9 0 16,-21 0-1,21 0 1</inkml:trace>
  <inkml:trace contextRef="#ctx0" brushRef="#br1" timeOffset="327385.5377">1846 1411 0,'20'0'62,"-20"10"-46,19 186 46,-19-167-46,0 1-1,0-1-15,0 1 0,0 48 32,0-68-17,0 10-15,0-1 16,0 1 0,20-20 30,-20-10-30</inkml:trace>
  <inkml:trace contextRef="#ctx0" brushRef="#br1" timeOffset="328772.2317">1836 1401 0,'10'0'62,"10"10"-31,-1 10-15,-19-1 0,40-19-16,-40 30 15,19-1-15,1 1 16,-20-11-1,19 1-15,-19-1 16,20 1-16,-20 0 16,20-1-16,-20 1 15,19-1-15,-19 1 16,0 0-16,30-1 16,-30 11-1,19-30-15,-19 19 0,20 1 31,0 0 16,-20-30 235,0-10-282,0-9 31,-20 9-31,20 0 0,0-9 15,0 9-15,0 1 16,0-1-16,0 1 16,0-1-16,0 0 15,0 11-15,0-11 16,0 0-16,0 1 16,0-1-16,0 0 15,0-9 1,0 0-1,20-1 1</inkml:trace>
  <inkml:trace contextRef="#ctx0" brushRef="#br1" timeOffset="330086.6466">2317 1401 0,'0'10'109,"0"19"-93,0-9-1,0 0-15,0-1 16,-20 1-16,20 9 16,0 1-16,0 9 15,0-10-15,0 1 16,0-11-16,0 1 16,0 9-16,0 1 0,0-1 15,0-9-15,0 0 16,0-1-16,0 1 15,0-1 17,10-19 15,-10-9-47,0-11 15</inkml:trace>
  <inkml:trace contextRef="#ctx0" brushRef="#br1" timeOffset="330826.3506">2484 1421 0,'0'19'109,"0"11"-93,0-11-1,0 1-15,0 0 16,0-1-1,0 1-15,0 0 0,0-1 16,0 1-16,0-1 16,0-9-1,0 10-15,0-1 0,0 1 16,0 0-16,0 19 16,0-20-16,0 1 15,0 10 1,0-11 31</inkml:trace>
  <inkml:trace contextRef="#ctx0" brushRef="#br1" timeOffset="331413.9306">2327 1597 0,'39'0'63,"-19"0"-48,-11 0-15,31 0 16,-21 0-1,1 0 17,-10 0-17</inkml:trace>
  <inkml:trace contextRef="#ctx0" brushRef="#br1" timeOffset="332618.5997">2611 1813 0,'0'-10'62,"10"10"-15,10 0 0,-1 10 0,-19 20-32,0-11-15,-10-19 16,10 20 0,-19-20-16,19 19 0,-20-19 15,20 20 1,-29-20-16,9 20 16,20-1-1,-20-19 1,30 0 78,10 0-63,-10 0-16,9 0 1,-19 20 0,20-20-1,0 0 1,-1 0 15,1 0-31,-20-10 16,19 10-16,-19-20 15</inkml:trace>
  <inkml:trace contextRef="#ctx0" brushRef="#br1" timeOffset="333656.8981">2886 1666 0,'0'10'63,"-20"9"-48,20 11 1,-19-30 0,19 39-16,0 0 15,-30 10 1,30-29 0,0 0-16,0-1 15,0 1-15,0 19 16,0-10-1,0-9 1,10-20-16,-10 29 16,0-9-16,0 0 31,20-20-31</inkml:trace>
  <inkml:trace contextRef="#ctx0" brushRef="#br1" timeOffset="334854.775">2974 1833 0,'-20'0'16,"20"10"31,0 9-16,10 1-15,-10-1 15,20-19-31,-1 0 31,-19 20-31,20-20 16,0 0 15,-1 0 0,1-20 1,-20 11-17,19 9 1,-19-20 0,0 0-1,0 1 1,0-1-1,-29-19 64,29 19-79,-20 20 15,1 0 1,19 10-1,-20-10 1,20 20-16,0-1 16,-19-19-1,19 20-15,0-10 16,0 9 0,0 1-1,9-20 1</inkml:trace>
  <inkml:trace contextRef="#ctx0" brushRef="#br1" timeOffset="335356.5573">3151 1833 0,'19'19'94,"-19"1"-94,20 0 16,-1-20 15,1 0 0,0 0-15</inkml:trace>
  <inkml:trace contextRef="#ctx0" brushRef="#br1" timeOffset="336048.1803">3258 1823 0,'0'20'16,"0"-1"15,0 1-15,0-10 15,20-10-31,0 0 15,-1 0 17,1 0-1,-20-20-31,19-9 16,-19 19 15,0-10-16,0 0 1,-9 1 0,-11 19 15,20-20-31,-20 20 16,1 0-1,-1 0 1,20 10-16,0 0 31,-10-10-15,10 19-16,0 1 15</inkml:trace>
  <inkml:trace contextRef="#ctx0" brushRef="#br1" timeOffset="336480.7048">3356 1803 0,'0'30'47,"0"-11"-31,0 11-1,0-1 1,-9-9-1,9-1 1,0 1 0</inkml:trace>
  <inkml:trace contextRef="#ctx0" brushRef="#br1" timeOffset="337073.9148">3396 1646 0,'0'10'31,"19"20"-15,1-11 0,9 11-1,-29-1 1,20 10 0,-20-19-1,0-10-15,0 9 16,0 1-16,0 0 15,0-1-15,-10 1 16,10-1-16,-29 21 16,29-11-1,-20-29 1,20 20 0</inkml:trace>
  <inkml:trace contextRef="#ctx0" brushRef="#br1" timeOffset="338078.6797">3533 1637 0,'20'0'31,"9"0"-15,-9 0 0,-1 0-16,1 0 15,-1 0-15,11 0 16,-10 0 0,-1 0-1,1 0 1,-1 0 15,1 0-15,0 0 15</inkml:trace>
  <inkml:trace contextRef="#ctx0" brushRef="#br1" timeOffset="338844.7239">3660 1489 0,'0'10'15,"0"10"1,0 0 15,10-1-15,-10 11-16,0-1 31,0 0-31,0 20 16,0-29-1,0 0 1,0-1 0,0-9-1,20-10 32</inkml:trace>
  <inkml:trace contextRef="#ctx0" brushRef="#br1" timeOffset="373060.7473">4749 1391 0,'0'10'94,"0"10"-78,0-1-1,0 11 1,0-1 0,0 20-1,0-9 1,0-21-16,0 1 16,0-1-16,0 1 15,0 0-15,0-1 16,0 1-16,0-1 15,0-9-15,0 10 16,0-1-16,10 1 16,-10 0-16,0 19 15,0-10 1,0-9 0,0 0-1</inkml:trace>
  <inkml:trace contextRef="#ctx0" brushRef="#br1" timeOffset="374589.4812">4749 1656 0,'10'0'63,"-10"-10"-63,10 10 15,29 0 1,-19 0-16,9 0 16,0-29-1,1 29 1,-11 0-1,1-20 1,0 20 0,-1 0-1,1 0 17</inkml:trace>
  <inkml:trace contextRef="#ctx0" brushRef="#br1" timeOffset="373818.6909">4965 1401 0,'0'10'16,"0"88"47,0-78-48,0-1-15,0 1 16,0-10-16,0 9 15,0 21-15,0-21 16,0-9-16,0 10 16,19-1-16,-19 1 15,0-1-15,0 1 16,0 0-16,0 9 16,0-9-1</inkml:trace>
  <inkml:trace contextRef="#ctx0" brushRef="#br1" timeOffset="375951.1743">5112 1774 0,'0'-10'157,"10"10"-142,9 0 17,1 0-1,-20 10 0,20-10-31,-20 19 16,0 1-1,-49 108 48,29-109-48,-19 1 32,48-30 78,11 10-78,0 0-31,-10 0-1,19 10 1,-19-10 0,9 0 15,1 0-15,-20-10-1</inkml:trace>
  <inkml:trace contextRef="#ctx0" brushRef="#br1" timeOffset="377833.0953">5328 1489 0,'0'30'125,"0"-10"-109,0-11 0,0 31-1,0-11 1,0-9-16,0-1 16,0 1-1,0-1 1,0-9-1,0 10 1,9-1 0,-9 1-1,20 9 17,-20-19-1,20-10-16,-20 20 17,19-20-32,-19 20 31,20-20-31,-20 19 31,20-19-15,-11 0 31,11 0 15,0-29-15,-1 29-47,-19-20 16,0 0-1,0 1 1,20 19 0,-20-20-16,0 10 15,0-9 1,19-1-1,-19 1 17,0-1-17,0 0 1,0 1 0,0-1-1,0 1 1,0-1 15,0 0-15,0 1-1,0-1 1,0 0 15,-19 20-31,19-19 16,0 9-1,-20 10 1,20-20 0,-39-19 46,19 39-15,1 0-16,-1 0 1,1 0 14,19 10-30,-20-10 0,20 10-16,0 9 15,-20-19-15,20 20 16,0 0 0,0-1-1</inkml:trace>
  <inkml:trace contextRef="#ctx0" brushRef="#br1" timeOffset="378927.5382">5720 1578 0,'0'10'31,"-10"-10"-31,10 19 31,0-9-15,0 10-1,0 19 1,0 0 0,-19-19-16,19-1 15,0 11 1,0 9-1,0-10 1,0-9-16,9-20 16,-9 20-16,0-1 15,20 11 48</inkml:trace>
  <inkml:trace contextRef="#ctx0" brushRef="#br1" timeOffset="380239.4342">5808 1784 0,'10'0'47,"10"0"-32,-1-20 16,1 20-15,-20-20 0,19 20-16,-19-29 15,20 29 1,-20-20-16,20 20 16,-20-19-16,0-1 31,0 1 0,-49 19 47,29 0-47,20 9 1,-20-9-17,20 20 1,0 0 15,0-1-15,0 1-1,0-1 1,0 1 0,0 0-1,0-1 1,10-19-16,-10 20 16,0-10-1,0 9 1,20-19 31,-20 20-32,19-20 17,1 0-17,-20-10-15,20 10 0,-20-19 16,19 19-16,-19-30 15</inkml:trace>
  <inkml:trace contextRef="#ctx0" brushRef="#br1" timeOffset="380958.6919">6024 1558 0,'0'20'62,"10"107"-15,-10 11 16,0-119-63,0 11 15,0-11 1</inkml:trace>
  <inkml:trace contextRef="#ctx0" brushRef="#br1" timeOffset="383989.6386">6632 1676 0,'10'0'125,"9"0"-110,-9 0 1,10 0 0,19 0-1,-10 0 1,1 0 0,-1 0-1,1 0 1,78 0 46,-108-10-62,29 10 16,-9 0 0,48-20 30,-48 20-30,0 0 0,-1 0-1,-9 0-15,10 0 32,-1 0-17,-19-19 1,20 19-16</inkml:trace>
  <inkml:trace contextRef="#ctx0" brushRef="#br1" timeOffset="385101.2186">6642 1686 0,'0'9'156,"10"-9"-140,9 20-16,1 0 16,-1 9-1,1-29 1,-20 10-1,20-10-15,-1 29 32,1-29 15</inkml:trace>
  <inkml:trace contextRef="#ctx0" brushRef="#br1" timeOffset="382646.6764">6603 1568 0,'9'0'62,"21"0"-46,-1 0-1,10 0 1,-19 0 0,0 0-16,19 0 15,-29 0-15,9 0 16,1 0-16,0-20 16,-1 20-16,1 0 15,-1 0-15,1 0 16,0-19-16,-1 19 15,1 0-15,19 0 16,-19 0 0,9 0-1,-9 0 1,-1 0-16,1 0 31,-20-20 141,-10 20-172,10-20 16,-19 20-16,-1 0 15,20-19 1,-20 19-16,1 0 16,19-20-1,-20 20-15,0 0 16,1-19-1,-1 19 1,1 0 0</inkml:trace>
  <inkml:trace contextRef="#ctx0" brushRef="#br1" timeOffset="411584.5952">9289 1774 0,'10'0'94,"10"0"-79,-1 0 1,1 0-1,-20 10 1,0-1 0,0 11-1,0 0 1,-10-1 0,-10-19 15,1 0 0,29 0 47,9 0-47,11 0-15,-11 0 0,-19 20-1,20-20 1,-20 20-16,-10 68 78,-29-69-62,19-19-1,-9 0 1,9-9 0</inkml:trace>
  <inkml:trace contextRef="#ctx0" brushRef="#br1" timeOffset="412860.8761">9348 1411 0,'-20'0'16,"30"0"31,20 0-32,9 0 1,-20 0-16,1 0 16,0 0-16,9 0 15,1 0 1</inkml:trace>
  <inkml:trace contextRef="#ctx0" brushRef="#br1" timeOffset="412402.7214">9446 1313 0,'0'29'62,"0"-19"-62,0 10 16,0-1-16,0 1 15,0 0-15,0-1 16,0 1-16,0-1 16,0 11-1,0-10 1</inkml:trace>
  <inkml:trace contextRef="#ctx0" brushRef="#br1" timeOffset="413760.2988">9652 1705 0,'-10'30'47,"10"-1"-31,-19-29-16,19 29 15,0-9-15,0 0 16,0-1-16,0 1 16,0 0-16,0 9 15,0 0 1,9-29 0,-9 20-16,0 0 15,20-20 1,-20 19-16</inkml:trace>
  <inkml:trace contextRef="#ctx0" brushRef="#br1" timeOffset="414584.7464">9721 1833 0,'0'19'15,"0"1"17,9-20-32,11 0 31,-20 20-31,20-20 15,-1 0 17,1 0-1,-20-10-31,0-10 31,20 20-31,-20-19 31,0 9-15,0-10 15,-10 20 1,-49 0 30,59 10-31,-20 19 1,20-9-17</inkml:trace>
  <inkml:trace contextRef="#ctx0" brushRef="#br1" timeOffset="415134.4507">9799 1882 0,'0'10'31,"20"-10"1,-20 19-17,59-19 79,-40-29-32</inkml:trace>
  <inkml:trace contextRef="#ctx0" brushRef="#br1" timeOffset="415912.7157">9917 1862 0,'39'49'141,"0"-98"-16,-39 30-109,0-1 15,-10 20 0,10-20-31,-19 20 16,-1 0 15,1 10 0,19 10-15,0-1-1,0 1 17</inkml:trace>
  <inkml:trace contextRef="#ctx0" brushRef="#br1" timeOffset="416264.4937">10005 1862 0,'0'10'15,"0"10"1,0-1 0,0 1-1,0-1-15,0 11 16,0-11 0,0 1 15</inkml:trace>
  <inkml:trace contextRef="#ctx0" brushRef="#br1" timeOffset="416821.874">10015 1744 0,'10'0'78,"-10"10"-78,0 10 15,19-20 1,-19 19-16,0 11 16,20-30-1,-20 39-15,0-9 16,0-1-1,0 0 1,0 1 0,0-11-1,-10 1 1,10 0 0</inkml:trace>
  <inkml:trace contextRef="#ctx0" brushRef="#br1" timeOffset="417894.9438">10054 1627 0,'10'0'78,"29"0"-63,-29 0-15,29 0 16,-19 0 0,-1 0-16,-9 0 15,29 0 1,-19 0-16,-10 0 31</inkml:trace>
  <inkml:trace contextRef="#ctx0" brushRef="#br1" timeOffset="418480.9621">10191 1509 0,'0'10'94,"0"10"-79,0 9 1,0-9-1,0-1-15,0 1 16,0-1-16,0 1 16,10 9-1,-10-9-15,20-20 47</inkml:trace>
  <inkml:trace contextRef="#ctx0" brushRef="#br1" timeOffset="401993.2659">7848 1450 0,'-30'0'250,"-29"0"-187,30 10-17,-10 29 1,-1 20 16,21 29-1,19-68-62,0 58 78,10-29-15,19 10-1,10-39-15,-19 0 0,19-20-16,-19 0 16,19 0-15,0-10 30,-29 10-62,-10-20 63,20 20-63,-1 0 31</inkml:trace>
  <inkml:trace contextRef="#ctx0" brushRef="#br1" timeOffset="403056.1741">8073 1440 0,'0'10'125,"0"10"-110,0 9 1,0 20 0,0-29-16,0 0 15,0-1-15,0-9 16,0 10-16,0-1 16,0 1-16,0-1 15,0 1-15,0 0 16,0 9-16,0-9 15,0 9 1,0-9 0,0-1-1</inkml:trace>
  <inkml:trace contextRef="#ctx0" brushRef="#br1" timeOffset="404401.6468">8122 1617 0,'10'0'78,"10"0"-62,9 0-16,0 0 15,1 0 1,-11 0 0</inkml:trace>
  <inkml:trace contextRef="#ctx0" brushRef="#br1" timeOffset="403808.1252">8279 1440 0,'0'20'78,"0"19"-62,0-19-16,0 0 16,0-11-16,0 50 15,0-49 1,0 10-16,0-1 0,0 1 15,0-1 1,0 1-16,0 0 0,0-1 16,0 99 46,0-98-46,0-30 62</inkml:trace>
  <inkml:trace contextRef="#ctx0" brushRef="#br1" timeOffset="405840.5176">8397 1764 0,'10'0'78,"9"0"-47,1 0-15,-10 0 15,-10 20 0,19-20-15,-19 19-16,0 1 15,-10 0 1,-9-1 0,-11-19 15,30 20-16,-19-20-15,29 0 141,9-10-110,1 10 1,-1 0-1,1 10-16,0 9 17,-20 1-17,0 0 17,0-1-17,0 1 16,-10-20-31,-20 0 16,1 0 0,0 0-1,-1 19 1</inkml:trace>
  <inkml:trace contextRef="#ctx0" brushRef="#br1" timeOffset="406775.9107">8632 1460 0,'0'79'125,"0"-60"-125,0 1 16,0 9-16,0-9 0,0-1 15,0 11-15,0-11 16,0 1-16,10 0 16,-10-1-16,0 1 15,0-1-15,0 1 16,0 0-16,0 9 16,0-9-1,0-1 16,20-19 1,-20-9-32</inkml:trace>
  <inkml:trace contextRef="#ctx0" brushRef="#br1" timeOffset="407472.1313">8632 1480 0,'10'9'94,"10"31"-78,-20-21-1,19 1-15,-19 0 16,39-1-16,-39 1 16,20-1-16,-20 1 15,20 0-15,-20-1 16,19-19-16,-19 30 16,20-30-16,-20 19 15,19 1 1,-19-1-16,0 1 31,20-20-31,-20 20 31</inkml:trace>
  <inkml:trace contextRef="#ctx0" brushRef="#br1" timeOffset="408172.183">8838 1480 0,'0'9'125,"0"99"-62,0-88-48,0 127 48,0-118-47,0 1-1,0-10 1,0-1-1,20-19 17</inkml:trace>
  <inkml:trace contextRef="#ctx0" brushRef="#br1" timeOffset="409184.3203">8995 1489 0,'0'-19'31,"0"29"47,0 9-62,20 246 77,-20-245-93,0-1 16,19 70 46,-19-70-62</inkml:trace>
  <inkml:trace contextRef="#ctx0" brushRef="#br1" timeOffset="410406.0399">9054 1646 0,'10'0'47,"19"0"-31,-9 0-16,-1 0 0,21 0 15,-21 0 1,-19-19-16,30 19 16</inkml:trace>
  <inkml:trace contextRef="#ctx0" brushRef="#br1" timeOffset="409920.9176">9191 1450 0,'0'30'125,"0"-1"-125,0-9 16,0-1-16,0 21 16,0-11-16,0-9 15,0-1 1,0 11-16,0-11 15,0 1-15,0 9 16,0-9 0,0 19-1,0-9-15,0-11 16,0 1 15</inkml:trace>
  <inkml:trace contextRef="#ctx0" brushRef="#br1" timeOffset="420908.7484">11084 1480 0,'-30'59'141,"30"-20"-125,0-10-1,0-9-15,0 9 16,0-9-1,0-1 1,0 1 0,0 0-1,0-11 1,20-9-16,-20 20 16,20-20-1,-20 20 1,19-20-16,1 0 31,-20 19-15,20-19-16,-1 0 15,1 0 17,-1 0-1,1-10 0,0-9 0,-1-1-15,-19 1 15,20-1-15,-20 0-1,0 1 1,19 19-16,-19-20 16,0-9-1,0 9 1,20 20-16,-20-19 16,0-1-1,0 0 1,0 1-1,0-1 1,-10 20 0,10-20-16,-19 1 31,-1-11-15,0 11 15,1 19-16,-1 0 17,20-20-32,-19 20 15,-1 0 1,0 0 0,1 0-1,-1 0 1,20 10-16,-29-10 0,29 29 15,-20-29-15,20 40 16,-20-11-16,20-19 16,0 10-16,0-1 15</inkml:trace>
  <inkml:trace contextRef="#ctx0" brushRef="#br1" timeOffset="422016.6744">11427 1431 0,'0'-20'0,"0"30"110,0 19-110,0-9 15,0-1-15,0 1 16,0 0-16,0-1 16,0 1-16,0 0 15,0-1-15,0 1 16,0-1-16,0-9 15,0 10-15,0 19 16,0-10 0,0-9-1,0 0 17,10-20 30</inkml:trace>
  <inkml:trace contextRef="#ctx0" brushRef="#br1" timeOffset="422737.3774">11604 1431 0,'0'215'203,"0"-185"-203,0 9 31,0-19-31,0-11 16,0 11-1,0 0 1,0-1 15,0 1 32</inkml:trace>
  <inkml:trace contextRef="#ctx0" brushRef="#br1" timeOffset="423276.7204">11437 1626 0,'10'0'47,"9"0"-31,21 0-1,-11 0 1,-9 0-16,-1 0 15,-19-20-15,30 20 16</inkml:trace>
  <inkml:trace contextRef="#ctx0" brushRef="#br1" timeOffset="423920.2437">11731 1401 0,'10'0'47,"10"0"-31,-11 0-1,11 0 1,0 0 0,-1 0-1,1 0 1,-1 0 46</inkml:trace>
  <inkml:trace contextRef="#ctx0" brushRef="#br1" timeOffset="425514.4802">11957 1676 0,'-10'0'47,"-10"0"-16,20 10-15,-19 9-1,19 20 1,-20-39-16,20 40 16,0-21-16,0 1 15,0 0-15,0 9 16,29 79 62,-9-108-16,0 0-46</inkml:trace>
  <inkml:trace contextRef="#ctx0" brushRef="#br1" timeOffset="426318.4002">12006 1813 0,'0'10'32,"0"0"-17,0 9 17,10-19-32,9 30 31,60-60 63,-79 11-63,0-1-16,0 0 1,0 1 0,-10 19-1,10-20-15,-30 20 16,1 0 15,9 0 0,20 10-31,0 10 32,0-1-17,0 1 1,0 0 0</inkml:trace>
  <inkml:trace contextRef="#ctx0" brushRef="#br1" timeOffset="426775.5269">12123 1793 0,'0'10'46,"20"10"-30,-20 0 15,20-20-15,-20 19 0,19-19-1,-19 20 16</inkml:trace>
  <inkml:trace contextRef="#ctx0" brushRef="#br1" timeOffset="427390.5075">12241 1833 0,'59'29'110,"-39"-29"-110,19-69 125,-49 69-125,10-19 15,-20 19 1,1 0 0,-1 0-1,0 0 17,20 10-32,0 9 15,0 1 16,0 0-15</inkml:trace>
  <inkml:trace contextRef="#ctx0" brushRef="#br1" timeOffset="428031.0935">12378 1813 0,'0'10'47,"0"10"-15,0-1-17,0 1-15,0-1 16,0 1-1,0-10 1,0 9 15,0 1 16</inkml:trace>
  <inkml:trace contextRef="#ctx0" brushRef="#br1" timeOffset="428618.0142">12398 1705 0,'20'0'47,"-1"0"-32,-19 39 1,59 89 46,-59-99-46,-10 79 31</inkml:trace>
  <inkml:trace contextRef="#ctx0" brushRef="#br0" timeOffset="610768.3603">14468 1823 0,'9'0'31,"11"0"1,-20 40-32,29-21 0,-29 1 15,40 9-15,-40-9 16,29 19-16,-29-9 15,39-1-15,-39 10 16,20-19-16,-20 9 16,20 1-16,-20-11 0,19 1 15,-19 9 1,20-29-16,-20 20 16,0-30 46,0 0-46</inkml:trace>
  <inkml:trace contextRef="#ctx0" brushRef="#br0" timeOffset="612527.897">15076 1912 0,'147'-20'78,"-118"20"-78,89-19 78,-118 28-62,-10-9-16</inkml:trace>
  <inkml:trace contextRef="#ctx0" brushRef="#br0" timeOffset="611945.5424">14821 2098 0,'9'226'187,"-9"-197"-187,0-39 110,0-9-95,0-1 1,20 20-1,-20-20 1,20 1 0,9 19 15,1-20-15,-21 20-1,11 0 1,9 10-1,-29 10 1,10-20-16,-10 19 16,0 11-1,0-1-15,-19 10 32,-129 1 46,148-70-47</inkml:trace>
  <inkml:trace contextRef="#ctx0" brushRef="#br0" timeOffset="612950.1133">15144 2010 0,'10'0'47,"10"0"-47,-1 0 16,1 0-16,225-10 93</inkml:trace>
  <inkml:trace contextRef="#ctx0" brushRef="#br0" timeOffset="609356.3445">14330 1480 0,'0'10'94,"0"10"-78,0 9-1,0 0 1,0-9 0,0 0-16,0-1 15,0 11-15,0-1 16,0 10-16,0-9 15,0 9-15,10 0 16,-10 1-16,0-11 16,0 10-16,0 0 15,0-9-15,0 19 16,0-20-16,0 1 0,0-1 16,0-9-16,0-1 15,0 1 1,0 0-16,0-1 15,0 1 1,0-30 78</inkml:trace>
  <inkml:trace contextRef="#ctx0" brushRef="#br0" timeOffset="610130.1653">14360 1922 0,'215'-255'125,"-195"235"-109,0 0-16,-1 1 0,1 19 15,-20-30-15,29 30 16,-29-19-16,20 19 16,-20-20-1,20 20-15,-20-20 47,19 20-47,-19 10 31,-19-10-15</inkml:trace>
  <inkml:trace contextRef="#ctx0" brushRef="#br0" timeOffset="619010.4846">16154 1755 0,'10'-10'62,"353"-304"142,-343 314-204,-11 0 46,-9-19-30</inkml:trace>
  <inkml:trace contextRef="#ctx0" brushRef="#br0" timeOffset="618290.7969">16184 1402 0,'0'10'15,"10"-10"1,-10 19-16,29 1 16,-9 19-1,19-10 1,0 20-1,-19-19 1,-20-10-16,29-1 16,-29 1-16,30-1 15,-30 1-15,39-20 16,-39 29-16,19-29 0,-19 30 16,10-30-16,-10 19 15,20-19 1,-30 0 46,10-9-62</inkml:trace>
  <inkml:trace contextRef="#ctx0" brushRef="#br0" timeOffset="632897.9666">16321 2422 0,'0'-10'47,"10"10"-32,19-30 1,-29 11 0,20 19-16,-20-30 15,20-9-15,-1 20 16,20-21-1,-39 21 1,20-1-16,-20-9 16,0 9-1,0 30 63,0 235 16,20-215-94,-20-1 0,0-9 16,0-1-16,19 20 94,1-48-16</inkml:trace>
  <inkml:trace contextRef="#ctx0" brushRef="#br0" timeOffset="627404.5978">16566 1284 0,'10'0'32,"-10"-20"46,20 20-63,-20-9 1,19 9 15,1 0 1,0 0-17,-1 0 16,1 0-15,-1 0 15,-19 39-15,0-19 0,0 9-1,0 0 1,-9-29-16,9 30 15,-20-30-15,20 19 0,-20 1 16,1 0 15,-11 9 1,20-29-1,30 0 125,10-20-140,-21 20-1,11 0 1,0 0 15,-1 0-15,1 0-1,-1 0 17</inkml:trace>
  <inkml:trace contextRef="#ctx0" brushRef="#br0" timeOffset="632022.5838">16213 2657 0,'0'-10'47,"0"-9"-32,-10 28 79,20-9-31</inkml:trace>
  <inkml:trace contextRef="#ctx0" brushRef="#br0" timeOffset="1.31835E6">15871 2373 0,'10'0'125,"9"-10"-94,11-10-16,-11 1 1,11-11 0,-11 11-1,-19-1 1,20 20 0,-20-20-16,0 11 15,19 9 1,-19-20-1,20 20 1,-20-20-16,0 30 203,0 10-187,0-10-1,0 29 1,0-10 0,0-9-16,0 9 15,0-9 1,0 0-16,0-1 16,0 11-1,0-11-15,0 1 16,0 9-1,0-9-15,0-1 16,0 1 15,0 0-15</inkml:trace>
  <inkml:trace contextRef="#ctx0" brushRef="#br0" timeOffset="1.32036E6">16724 2186 0,'-10'0'78,"-9"0"-31,19 20-16,-20 0-15,20-1-16,-20-19 15,20 20 1,0 78 78,0-78-94,0 19 47,49 10 46,0-10 48,-29-39-141,0 0 16,-1 0 15,1 0 0,-20-10-15,19 10-1,-19-19 1,20 19 0,39-128 124,-40 69-77,-19 40-48,0-1 1,-9 20 0,9-20-1,-20 20 1,20-19-1,-20-1 17,20 1-1,-19 19-31,19-20 31,-20 20-15,20-20-1,-19 20 1,-1 0 15,0 0-15,11 0 0,-21 10-1,11 20 1</inkml:trace>
  <inkml:trace contextRef="#ctx0" brushRef="#br0" timeOffset="648438.2187">19008 1519 0,'-19'0'47,"19"49"47,0-29-79,9 0 32,-9-1-47,20-19 32,-10 0-1,9 0 0,1 0 0,0 0 1,-1 0-1,1 0 31,-20-9-30,0-11 14,0-39 48,-30 0 0,11 59-78,19-19-1,-20 19 1,1 0-1,9 0 32,10 9-47,0 11 16,-20-20 0</inkml:trace>
  <inkml:trace contextRef="#ctx0" brushRef="#br0" timeOffset="650198.0297">19195 1922 0,'0'-20'0,"9"20"125,21 0-109,-11 0-16,1 0 15,9 0-15,1 0 16,-11 0-16,1 0 16,0 0-16,-1 0 15,1 0-15,9 0 16,1 0 0</inkml:trace>
  <inkml:trace contextRef="#ctx0" brushRef="#br0" timeOffset="650940.2354">19224 2039 0,'10'0'63,"9"0"-47,11 0-1,19 0 1,-39 0-1,9 0-15,1 0 16,-1-10-16,1 10 16,0 0-16,-1 0 15,1-19-15,0 19 16,-1 0-16,1 0 16</inkml:trace>
  <inkml:trace contextRef="#ctx0" brushRef="#br0" timeOffset="637528.6978">17370 1882 0,'10'0'47,"20"0"-32,-11 0-15,1 0 16,0 0-16,-1 0 16,11 0-1,-1 0 1,10 0-1,-19 0 1</inkml:trace>
  <inkml:trace contextRef="#ctx0" brushRef="#br0" timeOffset="638084.6533">17410 1990 0,'0'20'15,"9"-20"32,21 0-31,-10 0-1,-1 0 1,11 0 0,-11 0-16,1 0 0,-1-10 15,1 10 1,0 0-16,-1 0 0,11 0 31</inkml:trace>
  <inkml:trace contextRef="#ctx0" brushRef="#br0" timeOffset="642101.475">17802 1951 0,'10'0'63,"-10"-10"-63,19 10 15,-19-29 1,20 29-16,-20-20 16,20 20-16,-20-29 15,19 29-15,-19-40 0,20 21 16,-1-11-1,-19 11 1,0-1 0,20-9-1,-20 9 1,0 1 0,0-1-1,0 30 63,0 19-62,0 20 0,0-39-1,0 10-15,0-1 16,0 1-16,0-1 15,0 1-15,0 10 16,0 9-16,0-10 16,0 1-16,0-1 15,0-9-15,0 9 16,0-9-16,0-1 16,0 1-16,0-1 0,0 11 15,0-10 1,0-1 15,0-29 47,0-9-62</inkml:trace>
  <inkml:trace contextRef="#ctx0" brushRef="#br0" timeOffset="643676.3131">18145 1716 0,'0'9'63,"-10"305"124,10-294-187,0-1 16,20-19-16,-20 20 16,20-20-1,-20 20 1,19-20-16,1 19 31,-1-19-15,1 0-1,0 0 17,-1 0-17,1 0 17,0 0-17,-20-10 1,19 10-1,-19-19-15,20-1 16,-20 1 15,19-21-15,-19-67 93,-9-11 1,-11 118-95,20-20-15,-20 1 16,20-1 15,-19 20-15,19-20-1,-20 20 1,20-19-16,-20-1 31,1 20 1,19-19-17,-20 19 1,1 0 15,-1 0 16,-58 147 78</inkml:trace>
  <inkml:trace contextRef="#ctx0" brushRef="#br0" timeOffset="644454.4439">18341 1637 0,'40'0'62,"-11"0"-46,-9 0 0,-20-19-16,19 19 15,1 0 17</inkml:trace>
  <inkml:trace contextRef="#ctx0" brushRef="#br0" timeOffset="645730.7814">18528 1500 0,'9'0'94,"11"0"-78,10 0-1,-11 0 1,1 0 15,-20 10-15,0 9-1,0 1 1,0-1 0,-10-19-16,10 20 15,-20-20-15,20 20 16,-19-20 109,29-10-94,68 10 47,-58 0-62,-20 20 0,0-1-1,0 1 1,0-1-1,-10-19 1,10 20 0,-20-20-16,1 0 15,-11 20 1,11-20 0,-1 0-1</inkml:trace>
  <inkml:trace contextRef="#ctx0" brushRef="#br0" timeOffset="646045.5653">18753 1716 0</inkml:trace>
  <inkml:trace contextRef="#ctx0" brushRef="#br0" timeOffset="647247.0251">18783 1510 0,'0'-20'31,"9"0"16,11 20-16,0 0-15,9 49 62,-29-29-62,-49 39 62,59-59 16,9 0-63,1 0-15,0 0-1,-1 0 1,1 0-1,-20 20 1,0-1 0,0-9-1,0 29 1,-10-39-16,10 20 16,-19-20-1,-1 19 1,0-19-1</inkml:trace>
  <inkml:trace contextRef="#ctx0" brushRef="#br0" timeOffset="699552.275">21166 1902 0,'19'-10'172</inkml:trace>
  <inkml:trace contextRef="#ctx0" brushRef="#br0" timeOffset="700561.3459">21372 2108 0,'49'-98'94,"-49"78"-94,39 1 15,-39-1-15,20 0 0,-20 1 16,19-30 0,-19 29-1,20-19-15,-20-108 110,0 157-48,0 9-46,0 11-1,0-11-15,19 1 16,-19-1-16,0 1 16,0 0-16,0 9 15,0-9-15,0 9 16,0-9-1,30 19-15,-30-29 0,0 29 16,0-10-16,0-9 16,0 0-16,10 9 15,-10-9 1,0-1 0</inkml:trace>
  <inkml:trace contextRef="#ctx0" brushRef="#br0" timeOffset="702074.2066">21754 1706 0,'-19'0'31,"19"10"31,-20-10-62,20 19 0,0 1 16,-20 9 0,20 10-1,0-9 1,0-1 0,0-9-1,0 0-15,0-1 16,0 1-16,0-1 15,10 1-15,-10 9 16,20-29 0,-20 20-16,19 0 15,1-20 1,-20 19-16,20-19 16,-1 20 15,1-20-16,-1 0 32,79 0 47,-98-10-94,69-157 125,-39 138-125,-30 0 16,0 9-1,0 0 1,0 1 0,0-1-1,0 0 1,0 1-1,-10 19-15,10-20 16,0 1 15,-20 19-31,20-20 16,-19 20 15,19-20-31,-20 20 31,20-19-31,-20 19 16,-97-39 93,58 156-30,39-117-79</inkml:trace>
  <inkml:trace contextRef="#ctx0" brushRef="#br0" timeOffset="676832.71">19852 1598 0,'0'-20'46,"29"20"17,-29 10-63,49-10 16,-29 0-16,-1 0 15,1 0-15,9 0 16,-9 0-1,0 0 1,-1 0 15</inkml:trace>
  <inkml:trace contextRef="#ctx0" brushRef="#br0" timeOffset="678259.2039">19891 1598 0,'-20'0'47,"1"118"78,19-99-125,0 1 16,0-1-16,0-9 15,0 29 1,0-19-16,9-20 250,-9-10-234,20 10-1,0 0 16,-1 0-15,1 0 0,-1 0-1,148 69 95,-177 137-1,10-187-93,-29-19-16,9 20 0,1-20 15,-1 0-15,1 20 16,-1-20-16,0 0 16,1 0-16,-11 0 15,11 0 1,-1 0-1,0 0 17,30 0 77</inkml:trace>
  <inkml:trace contextRef="#ctx0" brushRef="#br0" timeOffset="693550.6732">20234 2137 0,'0'20'109,"-20"-20"-93,20 20-1</inkml:trace>
  <inkml:trace contextRef="#ctx0" brushRef="#br0" timeOffset="697439.4438">20450 1588 0,'0'10'140,"-10"29"-124,10-19 0,0-1-1,-20-19 1,20 10-16,0 29 15,0-9 1,-19-1 0,19 1-1,0 9 1,0-10 0,0 1-1,0-11 1,0 1-1,0 0 1,0-1 0,10 1-16,-10-1 31,19 1-15,-19 0-1,20-20-15,-20 19 16,19 1-1,-19-1-15,20-19 16,-20 20 0,20-20-16,-1 0 31,-19 20-31,20-20 16,0 0 15,-1 0-16,1 0 17,-1-20-17,-19 10 1,20-19 0,-20 19-1,20-19 1,-20 9-1,0 10 1,19 10-16,-19-19 16,0-1-1,0 0 1,20 20-16,-20-19 16,0-1-1,0 1 1,0-1-1,0-9 1,0 9-16,0 0 16,0 1 15,0-11-15,0 11-1,0-1 1,-10 0-1,10 1 1,0-1 15,-20 20-15,20-19-16,0-1 16,-19 20-1,19-20 1,-20 20-1,20-19 1,-19 19 15,-1-20-15,0 20 15,1 0-15,-1 0 15,0 0-15,20 10-1,-29 10 1,29 19-16,-20-10 16</inkml:trace>
  <inkml:trace contextRef="#ctx0" brushRef="#br0" timeOffset="698922.2176">20822 1971 0,'10'-10'63,"-10"-10"-48,20 20-15,-20-19 0,29-1 32,-29-9-32,10 29 15,-10-40-15,30 11 16,-30 9-1,0 1-15,19 19 16,-19-30-16,0 11 31,20-79 94,-20 156-31,0-28-78,0 9-1,0-19-15,0 19 16,0-20-16,0 1 16,0 0-16,0-1 15,0 1-15,0 0 16,0-11-16,0 11 15,0 0-15,19-1 16,-19 1-16,0 29 16,0-30-1,0 11 1,0-11 0,0 1-1,0-30 48,0-19-48</inkml:trace>
  <inkml:trace contextRef="#ctx0" brushRef="#br0" timeOffset="703116.0734">22039 1578 0,'9'0'62,"11"0"-46,0 0-1,-1 0 1,1 0-16,-10 0 31,48 0 32</inkml:trace>
  <inkml:trace contextRef="#ctx0" brushRef="#br0" timeOffset="704211.6478">22401 1461 0,'-9'0'93,"9"9"-77,-20-9-16,20 30 16,-10-30-16,10 29 15,-29 10 1,29-19-1,-20-20-15,20 20 16,-19-1-16,19 1 31,9-20 126,11 0-142,0 0 16,-1 0-15,1 0 0,-1 0-1,50-10 110</inkml:trace>
  <inkml:trace contextRef="#ctx0" brushRef="#br0" timeOffset="704820.9625">22401 1480 0,'0'30'78,"0"-11"-63,0 89 17,0-88-17,0-1-15,0 11 16,0-11-1,10-19 64</inkml:trace>
  <inkml:trace contextRef="#ctx0" brushRef="#br0" timeOffset="513666.7796">8329 2656 0,'-20'0'31,"30"0"63,19 0-78,1 0-1,-11 0 1,1 0-16,19 0 16,-10 0-1,11 0 1,-21 0 0,1 0-16,0 0 15,-1 0-15,11 0 16,-11 0-1,1 0 1,-1 0 0,1 0 15,0 0 0</inkml:trace>
  <inkml:trace contextRef="#ctx0" brushRef="#br0" timeOffset="526838.705">11222 2392 0,'-30'-20'110,"11"20"-95,9 0-15,-29 0 16,19 0-1,0 0 17,11 0-1,9 10-31,0 10 47,0-1-32,0 1 1,0 9 0,0 10-1,0-29 1,0 10-16,0-1 0,0 1 16,0 29-1,0-10-15,0-9 16,0 29-1,0-40-15,0 1 16,0-1 0,0 11-16,0-11 15,0 40 95,0-39-17,19-20 17,1 0-95,19 0 1,-10 0 0,1 0-1,-11 0 17</inkml:trace>
  <inkml:trace contextRef="#ctx0" brushRef="#br0" timeOffset="528267.3537">11320 2558 0,'-10'0'62,"10"10"-46,0 10-1,-20-20 1,20 19-16,0 11 16,0 9-1,0-9 1,0-1-1,0 0 1,0-9 0,20 0-1,-20-1 1,10-19 0,-10 20-1,19-20-15,1 0 31,-20 19-15,20-19-16,-1 0 31,1 0 1,39-49 61,-59 30-77,19-60 46,-19 70-62,0-11 16,0 0 0,0 1-1,0-1 1,0 0 0,0 1-1,-10 19 1,10-20-1,-19 20 1,19-19 0,-20 19-16,1-20 15,-1 20 1,0 0 0,-9 10-1,9 9 1,20 1-1,-19 0 1,19-1-16,0 1 0,0-1 16</inkml:trace>
  <inkml:trace contextRef="#ctx0" brushRef="#br0" timeOffset="529030.7366">11604 2480 0,'0'176'141,"10"-146"-141,-10-10 0,0-1 16,0 1-1,0-1-15,0 1 0,0 9 16,0-9 0,20-20-1,-20 20 1</inkml:trace>
  <inkml:trace contextRef="#ctx0" brushRef="#br0" timeOffset="529905.2743">11643 2676 0,'10'0'16,"20"0"0,48 0 46</inkml:trace>
  <inkml:trace contextRef="#ctx0" brushRef="#br0" timeOffset="529524.3269">11751 2470 0,'0'10'47,"0"235"47,0-206-94,10-39 15,-10 30-15,0 19 94</inkml:trace>
  <inkml:trace contextRef="#ctx0" brushRef="#br0" timeOffset="530404.3502">11879 2460 0,'19'0'62,"1"0"-62,19 0 16,-9 0 31</inkml:trace>
  <inkml:trace contextRef="#ctx0" brushRef="#br0" timeOffset="531625.2818">12036 2323 0,'29'0'109,"0"0"-109,-9 0 16,0 0 31,-20 10-1,0 9-30,19-19 0,-19 20-16,0 10 15,0-11 1,0 1-16,0-1 16,0 1-1,0 0-15,0-1 0,0 1 16,0-1-16,0 30 15,0-29 1,20 19 0,-20-19-16,0 19 15,0-9 1,0-1 0,0-9-1,0 9 1,0 0-1,0-9-15,0 0 32,20-20-17,-20 19 1,-10-19 156,-10 0-157,-9 0 1,-1 0 0,11 0-16,-11 0 15,11 0 1,-1 0 0</inkml:trace>
  <inkml:trace contextRef="#ctx0" brushRef="#br0" timeOffset="533199.2294">12291 2764 0,'0'10'63,"9"10"-48,-9 19 1,20-10 0,-20 1-1,20 9 1,-20-29-1,19-10 1,1-59 125,9-19-32,-19 78-78,-10 9 79,0 1-95,0 10 1,0-1 0,0 1-1,0 0 1,20-20-1,-20 19 142,39-48-79,-19 29-78,-20-20 15,0-9 1,0 9 0,19 20-16,-19-19 0,0-1 31,20 20 16,-20-20-32,0 30 64</inkml:trace>
  <inkml:trace contextRef="#ctx0" brushRef="#br0" timeOffset="514838.5058">8064 3686 0,'117'0'110,"21"0"-48,-109 0-46,-9 0-1</inkml:trace>
  <inkml:trace contextRef="#ctx0" brushRef="#br0" timeOffset="515466.782">8260 3549 0,'0'167'110,"0"-148"-110,0 20 15,0-9 1,0-10 0</inkml:trace>
  <inkml:trace contextRef="#ctx0" brushRef="#br0" timeOffset="516241.0358">8466 3608 0,'19'0'62,"-19"10"-46,30 9 0,-1 11-1,-9 9 1,0-10 0,-1 1-1,11 9-15,-21-10 31,21 20 48</inkml:trace>
  <inkml:trace contextRef="#ctx0" brushRef="#br0" timeOffset="516826.4776">8505 3882 0,'-20'0'16,"20"-9"31,10 9-32,-10-20 1,0 0-16,20 1 15,0 19 1,166-177 93,-167 158-109,1-1 79</inkml:trace>
  <inkml:trace contextRef="#ctx0" brushRef="#br0" timeOffset="536094.1524">11722 3588 0,'108'79'109,"-89"-50"-109,60 49 110</inkml:trace>
  <inkml:trace contextRef="#ctx0" brushRef="#br0" timeOffset="534916.617">11261 3686 0,'-10'0'46,"265"0"48,-226 0-78,-9 0-1</inkml:trace>
  <inkml:trace contextRef="#ctx0" brushRef="#br0" timeOffset="535451.2387">11408 3549 0,'0'10'31,"0"9"-15,20 30 0,-20-29-16,0-10 15,0 9-15,0 1 16,0 0-16,0-1 16,0 1-16,19-1 15,-19 11 1,20-10 46</inkml:trace>
  <inkml:trace contextRef="#ctx0" brushRef="#br0" timeOffset="536823.6327">11712 3774 0,'78'-58'140,"-78"38"-140,30 20 16,-11-39-16,1 39 16,-20-30-16,30 30 15,-30-29-15,29 29 16,-29-20-16,39 20 16,-39-19-16,20 19 15,-20-20 1,10 20-1,-20 10 64</inkml:trace>
  <inkml:trace contextRef="#ctx0" brushRef="#br0" timeOffset="714138.22">15105 3295 0,'0'9'47,"0"11"-32,0 9 1,20-9-16,-20 0 15,0-1-15,19 1 0,-19 9 16,0 10 0,0-9-16,20-1 0,-20 1 15,0 19-15,29 0 16,-29-20-16,0 10 16,20 10-16,-20 1 15,0-11 1,20 10-16,-20-10 0,19 206 94,1-245-48</inkml:trace>
  <inkml:trace contextRef="#ctx0" brushRef="#br0" timeOffset="711486.7219">14634 3559 0,'-10'0'141,"10"10"-125,-19-10-1,19 30 1,-20-30-16,20 29 15,-19 0-15,-1 11 16,20-21-16,-20 1 16,20-1-16,-19 11 15,19-20-15,-30 19 16,30-19-16,-9-10 16,9 39-16,-20-39 15,20 39-15,-20-39 16,20 30-16,-19-1 15,19-19 1</inkml:trace>
  <inkml:trace contextRef="#ctx0" brushRef="#br0" timeOffset="713165.9284">14870 3795 0,'9'0'47,"21"0"-31,-10 0-1,-1 0-15,1 0 16,9 0-1,-9 0-15</inkml:trace>
  <inkml:trace contextRef="#ctx0" brushRef="#br0" timeOffset="715642.2718">15370 3245 0,'0'10'63,"0"0"-48,0 29 1,-39 452 171,39-472-171,0 1-16,0 9 16,0-9-1,0 0 1,0 9 0,0-9-1,-20-1 1,20 1-1,0-1 1,0 1 0,-20 0-1,20-1 1,0 1 0,0-1-1,0 1 1,0 0-1,0-1 17,0 1 15,0 0 62</inkml:trace>
  <inkml:trace contextRef="#ctx0" brushRef="#br0" timeOffset="722166.0187">15890 3971 0,'0'-10'109</inkml:trace>
  <inkml:trace contextRef="#ctx0" brushRef="#br0" timeOffset="721599.305">15586 3451 0,'-20'0'62,"20"10"-46,0 206 109,0-196-94,10-30 125,-10-10-124,19 20-32,1 0 31,0 0 0,-1 0-15,11 0-1,-11 0 1,1 0 0,-1 0-1,1 10 16,-20 186 63,-10-196-78,10 20-16,-19-1 15,-138 11 95,137-30-95,1 0 1,19-20 47</inkml:trace>
  <inkml:trace contextRef="#ctx0" brushRef="#br0" timeOffset="720272.6769">15566 3451 0,'108'0'110,"-89"0"-110,1 0 31</inkml:trace>
  <inkml:trace contextRef="#ctx0" brushRef="#br0" timeOffset="723708.2542">15968 3530 0,'-20'39'109,"20"0"-93,0-9 0,0-1-1,0 1 1,0-1 0,0 10-1,10-9 1,-10-1-1,20-9 1,-20-1 0,19-19-16,-19 20 15,20-20 1,0 0 0,-20 20-1,19-20 1,1 0-1,0 0 17,-1 0-1,1-10 16,19-108 47,-39 98-79,20-68 48,-20 69-63,0-1 31,0 0-15,-10 20-16,10-9 15,0-11 1,-20-10-1,20 21 1,-19 9 0,-1-30-1,0 30 1,20-10-16,-19 10 16,-1 0 15,1 0 0,-1 0-15,0 10 15,20 10-15,-19-20-1</inkml:trace>
  <inkml:trace contextRef="#ctx0" brushRef="#br0" timeOffset="725360.1808">16272 3746 0,'0'-10'94,"10"10"-94,-10-20 16,0 1-1,19 19-15,-19-20 16,20 0 0,0-19-1,19-39 95,-39 58-1,0 30-15,0 9-79,0 1 17,0 0-32,0 9 31,0-9-31,0-1 0,0 1 16,0 19-1,0 0 1,0-19-1,0-10-15,0 9 16,0 21-16,0-1 16,0-10-1,0-9 1,0-10 109,0-30-94</inkml:trace>
  <inkml:trace contextRef="#ctx0" brushRef="#br0" timeOffset="725928.7884">16507 3755 0,'20'0'63,"-20"-19"15,-10 19-78</inkml:trace>
  <inkml:trace contextRef="#ctx0" brushRef="#br0" timeOffset="727028.8329">16635 3873 0,'-20'-10'62,"50"-29"-15,-30 19-47,10 20 16,-10-19-16,19 19 15,-19-30-15,20 30 16,-20-39-16,19 20 16,-19-1-16,30 0 0,-30 1 15,19-11 1,-19 21-16,0-11 16,20 20-16,-20-39 15,0 29 1,0 29 140,-20 21-140,20-11-1,0-9-15,0-1 16,0 1-16,0 0 16,0-1-16,20 158 93,-20-158-15,0 1-78</inkml:trace>
  <inkml:trace contextRef="#ctx0" brushRef="#br0" timeOffset="728522.2158">16939 3559 0,'0'20'62,"0"0"-46,0-1-1,-20-19 1,20 20-16,0 9 16,0 10-1,0-9 1,0-1 0,0-9-1,0 9 1,0-9-1,0 0 1,0-1 0,10-19-1,-10 20-15,20-1 32,-1 1 14,1-20-46,0 20 47,19-20-15,-20 0-1,-19-10-16,20 10 1,-20-20-16,20 1 16,-20-1-1,19 20 1,-19-20-16,0 1 16,20-1-1,-20 0 1,0 1-1,0-1 1,0 1 0,19-1-1,-19 0 1,0 1 0,0-1-1,0 1 1,0-1-1,0 0 1,-9 20-16,9-9 16,0-11-1,-20 20 1,20-20 0,-69-39 77,50 59-93,-60 69 94,79-30-78</inkml:trace>
  <inkml:trace contextRef="#ctx0" brushRef="#br0" timeOffset="712237.5928">14419 3530 0,'176'392'203,"-176"-372"-203,20-1 0,-20 11 16,19-11-1,-19-38 63</inkml:trace>
  <inkml:trace contextRef="#ctx0" brushRef="#br0" timeOffset="712814.7282">14821 3667 0,'19'10'63,"1"-10"-48,-1 0-15,1 0 16,0 0-16,-1 0 0,1 0 16,9-10-1,-9 10 1</inkml:trace>
  <inkml:trace contextRef="#ctx0" brushRef="#br0" timeOffset="730048.4053">17125 3442 0,'20'0'94,"-1"0"-79,1 0 1,0 0 0,-1 0-1,11 0 48</inkml:trace>
  <inkml:trace contextRef="#ctx0" brushRef="#br0" timeOffset="731095.5246">17439 3324 0,'-10'0'47,"10"20"-16,-10-20-31,-68 117 188,88-117-63,9 0-110,11 0 1,-11 0 15,1 0-15,-10 0 15,10 0-15,-1 0 30,1 0 33</inkml:trace>
  <inkml:trace contextRef="#ctx0" brushRef="#br0" timeOffset="731746.3979">17439 3334 0,'0'88'141,"0"-49"-126,0 59 79</inkml:trace>
  <inkml:trace contextRef="#ctx0" brushRef="#br0" timeOffset="742084.6563">17635 3697 0,'0'-20'266,"-10"20"-250,-9 0 46,19 10 126,10-10-157,9 0 0</inkml:trace>
  <inkml:trace contextRef="#ctx0" brushRef="#br0" timeOffset="1.3386E6">17911 3657 0,'9'-9'219,"11"9"-204,-20-20 1,20 20-16,-1-20 15,1 1 1,-1-20 0,-19 19-1,20 20-15,-20-29 16,20 9 0,-20 0-1,0 1 1,0-1-1,0 0 17,0 1 15,0 29 93,0 9-109,0 11-31,0 9 16,0 0 0,0-19-1,0-1-15,0 1 16,0 0-16,0-1 16,0 20-1,0-19-15,0 0 16,0-1-16,0 1 15,0 9 1,0-9 0,0 0-1,0-1 1,0 1 0,0-1 15,0 1 0,0-30 63</inkml:trace>
  <inkml:trace contextRef="#ctx0" brushRef="#br0" timeOffset="754354.8805">18204 3863 0,'0'-9'109,"0"-1"-78</inkml:trace>
  <inkml:trace contextRef="#ctx0" brushRef="#br0" timeOffset="755478.4079">18312 3687 0,'69'-147'172,"-69"127"-172,19 0 16,-19 1-1,0-1 95,0 30-32,0 19-47,0 11-31,0-11 16,0 1-1,0-11 1,0 1-16,0 19 15,0-19 1,0-1-16,0 1 16,0-1-16,0 1 15,-10-20-15,10 29 16,0 21 156</inkml:trace>
  <inkml:trace contextRef="#ctx0" brushRef="#br0" timeOffset="1.34048E6">18558 3471 0,'0'10'47,"0"0"-31,0 9 15,-20-19-31,20 20 16,0 0-1,0-1 1,-29 20 0,29-9-1,0-1 1,0-9-1,0-1 1,0 1 0,0 0-1,10-1 17,48 70 93,21-99 15,-59-10-124,-20 1 15,19 19-31,-19-20 16,0 0-1,20 20 1,-20-19-16,0-1 31,19 0 0,-19 1-15,0-1 15,0 10 1,-29-127 171,-30 78-78,39 59-110,1 0 17,19 10 14</inkml:trace>
  <inkml:trace contextRef="#ctx0" brushRef="#br0" timeOffset="1.4193E6">20568 3432 0,'0'10'31,"0"9"-15,0 11-1,0 19 1,0-30-16,0-9 16,0 29-16,0-9 15,0-1-15,0 1 16,0-1-16,0 10 15,0-9-15,0-11 16,0 1-16,0 0 16,0-1-16,0-9 15,0 29 1,0-19-16,0-10 31</inkml:trace>
  <inkml:trace contextRef="#ctx0" brushRef="#br0" timeOffset="1.41845E6">20558 3432 0,'-9'0'94,"-11"0"-63,20 10-15,-20-10-1,20 19-15,-19-19 16,19 30-16,-20-30 15,20 39-15,-19-39 16,19 29-16,-20-9 0,20 0 16,-29-1-1,29 1-15,-30-20 0,30 29 16,-29-29-16,29 30 16,-40-30-16,40 39 15,-19-39-15,19 20 16,-10-20-1,10 9-15,20-9 188,-1 0-157,11 0-15,9 0-1,-19 0 1,19 0 0,-10 0-16,-9 0 15,9 0 1,10 0 0,-9 0-1,-11 0 1,1 0-1,0 0 1,-1 0 0,-9 0-1,10 0 1</inkml:trace>
  <inkml:trace contextRef="#ctx0" brushRef="#br0" timeOffset="1.41999E6">20882 3687 0,'-20'0'15</inkml:trace>
  <inkml:trace contextRef="#ctx0" brushRef="#br0" timeOffset="1.42149E6">21000 3824 0,'0'-10'47,"10"-9"-31,9-1 0,1 1-1,-1-1 1,1 0-1,9-19 1,-29 19-16,20 1 0,-20-1 16,0 10-1,20-68 1,19-30 125,-69 294-1,30-156-124,0-11-16,0 1 15,0-10 1,0 39 0,-19-10-16,19-19 0,0-1 15,0 1-15,0 0 16,0-1-16,0 11 16,0-11-1,0 1 16</inkml:trace>
  <inkml:trace contextRef="#ctx0" brushRef="#br0" timeOffset="1.42308E6">21353 3501 0,'0'9'78,"-10"11"-46,10 0-17,0-1 1,0 11-1,0-11 1,0 1-16,0-1 16,-20-19-1,20 30-15,0-1 16,0-9 0,0 0-1,0-1 1,0 1-1,0-1 1,10-19 0,-10 20-1,20 0 1,-1-1 15,1-19 0,-20 20-15,20-20 0,-20 19-1,19-19-15,-9 0 32,118-117 124,-109 9-62,-19 88-94,0 1 15,0-1 1,0 0-1,0 1 1,0-1 0,-10 1-1,10-1 1,0 0 0,0 1-1,0-1 16,-19 20-31,19-20 16,-20 20 0,1-19 15,-119 48 125</inkml:trace>
  <inkml:trace contextRef="#ctx0" brushRef="#br0" timeOffset="768618.593">19047 3628 0,'10'0'110,"20"0"-95,-11 0-15,1 0 16,9 0-16,-9 0 15,0 0-15,-1 0 16,1 0-16,-1 0 16,-9 0-16,10 0 15,19 0-15,-10 0 32,-9 0-32,0 0 31</inkml:trace>
  <inkml:trace contextRef="#ctx0" brushRef="#br0" timeOffset="769408.2089">19057 3775 0,'49'0'62,"-19"0"-46,-11 0-16,1 0 15,0 0-15,-11 0 16,11 0-16,0 0 16,-1 0-16,1 0 15,-1 0-15,1 0 0,0 0 16,9 0 0,0 0-1,11 0 1,-30 0-1,9 0 1</inkml:trace>
  <inkml:trace contextRef="#ctx0" brushRef="#br0" timeOffset="1.39083E6">19764 3442 0,'0'-10'78,"0"-10"-47,10 20-15,-10-19 0,20 19-1,-1 0-15,-19-20 16,20 20 0,-1 0-16,-9 0 15,10 0 1,-1 0-1,1 0 17,-20 10-32,0 19 31,20-29-31,-20 20 16,0 9-1,0-9-15,0 0 16,-10-1-16,10 1 15,-20-1-15,20 1 16,-19 0-16,19-1 0,-20 1 16,20-1-1,-39 1-15,39 0 0,-30-1 16,30 1-16,-39 9 16,19 1-1,1-1 1,-1 1-1,20-21 1,-19-9-16,19 20 31,-20-20-15,20 20 15,10-20 141,9-10-156,11 10-1,-1 0 1,20-20 0,-29 20-16,0 0 15,9 0 1,10 0-1,-9 0 1,-11 0 0,1 0-1</inkml:trace>
  <inkml:trace contextRef="#ctx0" brushRef="#br0" timeOffset="1.39148E6">20186 3922 0,'-20'0'188</inkml:trace>
  <inkml:trace contextRef="#ctx0" brushRef="#br0" timeOffset="1.42389E6">21657 3402 0,'10'0'47,"9"0"-32,1 0 1,-1 0-1,1 0 1</inkml:trace>
  <inkml:trace contextRef="#ctx0" brushRef="#br0" timeOffset="1.42496E6">21814 3334 0,'0'-20'47,"10"20"-32,9 0 16,11 0-15,-11 0 0,1 0 15,-20 10 0,0 10-15,0-1-1,0 1-15,-20-1 16,-58 60 172,107-79-79,-9 0-93,-1 0 15,1 0-16,0 0 17,-1 0-17,1 0 1,-10 0 15</inkml:trace>
  <inkml:trace contextRef="#ctx0" brushRef="#br0" timeOffset="518057.6971">8123 4628 0,'19'0'63,"-19"9"-47,39-9-1,-39 20-15,30-20 16,-30 30-16,29-30 15,-9 29-15,0-9 16,-20-1-16,39-19 16,-39 39-16,29-39 15,-29 30-15,20-30 16,-20 19-16,19-19 16,-19 20-16,20 0 15,-20-1 16,0-29 32</inkml:trace>
  <inkml:trace contextRef="#ctx0" brushRef="#br0" timeOffset="518680.8848">8152 4902 0,'-10'0'15,"10"-10"17,0-9-17,30-1 1,-1-19-1,-9 39-15,-1-29 16,1 9 0,9 0-16,-9-9 0,0 9 15,-1 20-15,-19-29 16,30 29-16,-30-20 16,19 20-16,-19-19 15,20 19-15,-20-20 16,19 20-1</inkml:trace>
  <inkml:trace contextRef="#ctx0" brushRef="#br0" timeOffset="521944.6847">11133 4637 0,'-19'0'0,"19"-9"94,10-11-63,9-9 1,1 29-17,-20-10 1,19 10-16,1 0 31,0 0 0,-1 0 1,-19 19-17,20-19-15,-20 20 16,19 0-1,1-20 1,-20 19-16,20-19 16,9 0-1,-9 0 17,-1 0-17,1 0 16,-20-10-31,0 1 32,20 9-32,-20-20 15</inkml:trace>
  <inkml:trace contextRef="#ctx0" brushRef="#br0" timeOffset="523017.5948">11173 4814 0,'-20'0'32,"20"-10"-1,0-9 0,10 19-15,9-20 15,1 20 0,0 0 1,-1 0-17,1 0 1,-1 0-1,-9 0 1,-10 10-16,20-10 16,0 19 15,-1-19-15,1 0 15,-1 0-16,1 0 17,49-49 61</inkml:trace>
  <inkml:trace contextRef="#ctx0" brushRef="#br0" timeOffset="523812.5384">11879 4598 0,'-10'0'62,"10"20"-62,-20-20 16,20 39-16,-29-39 0,29 39 16,-49-19-1,29 9-15,-9-9 0,9 0 16,1-1-16,19 1 16,-30-20-16,30 19 15,-19-19 1,28 0 62,-9-9-62</inkml:trace>
  <inkml:trace contextRef="#ctx0" brushRef="#br0" timeOffset="524396.33">11673 4579 0,'0'9'32,"10"-9"-17,-10 20 1,29-20-16,-29 20 16,29-20-16,-29 29 0,40-29 15,-40 30-15,29-30 16,-29 39-16,29-39 15,-29 29-15,20-29 16,-20 20-16,20-20 16,-20 19-16,19 1 15,-19 0 17,20-20-32,0 0 78</inkml:trace>
  <inkml:trace contextRef="#ctx0" brushRef="#br0" timeOffset="837418.0148">15282 4491 0,'9'0'31,"21"0"-15,-1 0-1,10 0 1,-29 0 0,29 0-1,-19 0 1,0 10 0,-20 9 77,-40 442 64,40-441-157,0 0 15,0-1-15,0 1 0,0-1 16,0 1-16,10 0 15,-10 9 1,0 0 0,0 11-1,0-21 1,0 1 15,-78-10 266,-79 19-188</inkml:trace>
  <inkml:trace contextRef="#ctx0" brushRef="#br0" timeOffset="838090.6854">15615 4824 0,'10'0'47,"19"0"-32,-9 0-15,-1 0 16,1 0-16,0 0 16,9 0-1,-9 0 1</inkml:trace>
  <inkml:trace contextRef="#ctx0" brushRef="#br0" timeOffset="838451.9495">15605 4913 0,'10'0'46,"10"0"-30,9 0 0,10 0-1,-19 0-15,-1 0 16,1 0-16,10 0 16</inkml:trace>
  <inkml:trace contextRef="#ctx0" brushRef="#br0" timeOffset="831438.5227">14458 4501 0,'-10'0'141,"-10"0"-125,1 0-1,-11 0 1,30 10 0,-19-10-16,-1 0 15,0 0 1,1 0 15,19 19 110,0 1-126,0-1 1,0 1 0,0 9-1,0 11 1,0-21-16,0 11 15,0 9-15,0-10 16,0 1-16,0-1 16,0 1-16,0 9 15,0-10-15,-20 1 16,20-1-16,0 10 16,0-9-16,0-11 15,0 1-15,0-10 16,0 9-16,0 1 15,0 0-15,0 9 16,0 10 0,0-9-1,0-11 1,0 1 0,0 0-1,-19-20 1,19 19-1,9-19 189,11 0-189,0 0 1,9 0-1,10-19 1,-19 19 0,-10 0-1,9 0 1</inkml:trace>
  <inkml:trace contextRef="#ctx0" brushRef="#br0" timeOffset="833193.3113">14526 4746 0,'-9'0'78,"9"10"-62,-20 9 0,20 11-1,-20-1-15,20 10 16,-19-39-16,19 30 16,0-1-1,0-9-15,-20-20 16,20 49-16,0-29 15,0-1-15,0 1 16,0 9 0,0 59 46,88-48 63,50-109 16,-138 49-141,19 1 15,-19-1 1,0-9 0,20 29-16,-20-30 15,0 1 1,0 9 0,0 1-1,20 19-15,-20-20 16,0 0-1,0 1 1,0-1-16,-89-117 203,30 127-125</inkml:trace>
  <inkml:trace contextRef="#ctx0" brushRef="#br0" timeOffset="834191.1523">14830 4746 0,'0'39'110,"-19"0"-95,19 1-15,0-11 16,0 0-16,0 1 16,0-1-16,-20 11 0,20-11 15,0 20-15,0-10 16,0-9-16,0-1 16,0-9-16,-19-1 15,19 1 1,0 0-1</inkml:trace>
  <inkml:trace contextRef="#ctx0" brushRef="#br0" timeOffset="835390.183">14821 5001 0,'39'0'94,"10"0"-78,-39 0-1,-10-20-15,39 20 0,-10 0 16</inkml:trace>
  <inkml:trace contextRef="#ctx0" brushRef="#br0" timeOffset="834896.529">14987 4766 0,'0'19'78,"0"11"-62,0-11 0,0 1-16,0-1 15,-39 276 95,39-286-110,0 31 109,0-50-93</inkml:trace>
  <inkml:trace contextRef="#ctx0" brushRef="#br0" timeOffset="835949.9459">15066 4707 0,'10'0'46,"9"0"-30,11 0 0,-1 0-1,-9 0 1,-1 0 0</inkml:trace>
  <inkml:trace contextRef="#ctx0" brushRef="#br0" timeOffset="859961.6162">17929 5158 0,'0'-10'62,"0"-10"-31,0 1-15,0-1 0,0 1-1,0 9 1,10 10-16,-10-49 16,0 29-16,0 1 0,0-1 15,0-10 1,30 1-1,-21 0 1,-9 9 0,20 20-16,-20-20 15,20 20 1,-1 0-16,40 157 109,-59-137-93,0 49 62,20-69-31,-20-20-31,0-19-1,0 9 1,0 1-1,0-1 1,0 11 0,0-11-16,0 11 15,19 19 48,1 0-32,0 0-15,-1 10-1,-19 9 1,20-19-16,-20 30 16,0-11-16,0 1 15,0 0-15,0-1 0,0 1 16,0-10-16,0 9 15,0 1 17,0-40 30,0 1-46,19-11-1,-19 1 1,0 9-16,0-19 31,20 39-31,-20-10 16,0-10-16,20 20 16,-1 0 30,1 0-14,-20 10-17,29-10 1,-29 10-16,20 29 16,-20-9-1,0-1 1,0-9-1,0-1 1,0 1 0,0 0 15</inkml:trace>
  <inkml:trace contextRef="#ctx0" brushRef="#br0" timeOffset="861124.8348">18469 4903 0,'-10'0'15,"-10"147"142,30-127-142,10-20 16,-20 19-31,19-19 16,1 20 0,0-20-1,9 0 1,-9 0 15,-1 0-15,-19-10-16,20 10 15,-20-20 1,20 20 0,-20-9-16,19-21 31,-19 11-15,0 9-1,0-10 1,0 1-1,0-1 1,-10-68 78,-147 88 0,99 98-63</inkml:trace>
  <inkml:trace contextRef="#ctx0" brushRef="#br0" timeOffset="862506.8012">18685 4932 0,'19'0'31,"1"0"-15,-1-10-1,11-9 1,-11-1 0,1 1-1,0-21 1,-20 11-1,19 29-15,-19-29 16,20-11 0,-20 21-1,0-11 1,0 11 0,0-1-1,0 0 1,-10 20-16,10-9 15,-20 9 1,20-20-16,-19 20 16,-50 186 171,69-156-187,10 9 16,-10-19-1,0-1 1,0 11 0,0-11-1,0 1 1,0 0 0,20-20-1,-20 9-15,0 11 31,0 0 1,19-20-32,-19 19 15,20 1 17,-1-1-1,1-19 0,0 0 0,68-58 1</inkml:trace>
  <inkml:trace contextRef="#ctx0" brushRef="#br0" timeOffset="863764.2375">19067 4560 0,'-39'519'187,"39"-499"-187,0 0 16,0-1-16,0 1 15,0-1 1,0-38 62</inkml:trace>
  <inkml:trace contextRef="#ctx0" brushRef="#br0" timeOffset="864693.692">19214 4618 0,'-10'0'16,"10"10"-16,0 20 16,0-11-1,0 1 1,0 0-16,0-1 0,0 1 15,0 19 1,0-19 0,-19-1-16,19 1 0,0-1 15,0 1-15,0-10 16,0 9-16,0 1 16,-20 0-16,20-1 15,0 21 1,0-31-1,0 11 1,39-20 203,-19 0-219,19 0 15,-29 0 1,10 0-16,-1 0 16,1 0-16,-1-10 15,1 10-15,0 0 0,19-19 32</inkml:trace>
  <inkml:trace contextRef="#ctx0" brushRef="#br0" timeOffset="1.4395E6">16047 4628 0,'0'-19'31,"20"19"-31,-1 0 16,-19-20 0,20 20-1,0 0 1,-20-20 0,19 20-1,1 0 16,0 10 1,-20 10-1,19 19-15,-19-9-1,0-1 1,0-9-1,-10-20-15,10 29 16,-19 0 0,19-9-16,0 0 15,-20-1-15,20 1 16,0-1-16,-19 1 16,19 0-16,0-1 15,-20-19-15,20 30 16,0-11-1,-20-19-15,20 20 0,-19 0 32,19-1-1,-20-19-15,20 20-1,-20-20 1,20 19-1,-19-19 17,19 20-17,0 0 32,10-20 234,9 0-265,1 0 0,-10 0-1,9 0 1,1 0 0,0 0-16,-20 19 15,19-19 16</inkml:trace>
  <inkml:trace contextRef="#ctx0" brushRef="#br0" timeOffset="1.44342E6">16292 5128 0,'10'0'94,"10"0"78,-20-19-125</inkml:trace>
  <inkml:trace contextRef="#ctx0" brushRef="#br0" timeOffset="1.44021E6">16322 5128 0</inkml:trace>
  <inkml:trace contextRef="#ctx0" brushRef="#br0" timeOffset="1.44139E6">16528 4569 0,'-10'40'78,"10"-21"-78,-20-19 16,20 30-16,-9-30 16,9 39-1,-20-39-15,20 29 0,-20-29 16,20 30-16,-29-1 15,29-9 1,-20-1 0,20 1 15,89 0 219,58-30-78</inkml:trace>
  <inkml:trace contextRef="#ctx0" brushRef="#br0" timeOffset="1.44229E6">16567 4609 0,'0'10'47,"0"9"-31,0 1 0,0 186 62,10 0 109</inkml:trace>
  <inkml:trace contextRef="#ctx0" brushRef="#br0" timeOffset="844775.6642">16762 4893 0,'10'0'15,"10"0"1,-1-20 15,-28 20 16,-11 0-16</inkml:trace>
  <inkml:trace contextRef="#ctx0" brushRef="#br0" timeOffset="845914.6579">16880 5070 0,'196'-324'172,"-176"285"-156,-20 19-1,0 0 1,0 30 125,0 20-126,0 9 1,0-19-1,0-11-15,0 11 16,0 0-16,0-1 16,0 1-16,0-1 0,0 1 15,0 9-15,0 1 16,-10 9-16,10-19 16,0 9-16,0 1 15,0-11-15,0 1 16,0-1-16,0 40 31,0 10 78,0-79-93</inkml:trace>
  <inkml:trace contextRef="#ctx0" brushRef="#br0" timeOffset="847457.9387">17204 4726 0,'0'49'63,"0"-39"-63,0 10 16,0 19-1,0-10 1,0 11-1,0-21-15,0 1 16,0 0-16,0-1 16,0 11-16,0-1 31,0-9-15,0-1-1,0 1 1,29-1-1,-9 1 17,-1-20-17,-19 20 1,20-20-16,0 0 31,166-187 204,-186 168-235,0-11 15,0 1 1,0-10-1,0 19 1,0 10 0,0-29-1,0 10 1,-10 9 0,10 0-1,-19 20 1,19-19-1,-20 19-15,20-20 16,-20 20-16,20-20 16,-19 20-1,-1-19 1,0 19 15,-78-20 110,59 30-94,39 19-47,-19-29 15,19 20-15,0 10 16,0-1 0,0-9-1</inkml:trace>
  <inkml:trace contextRef="#ctx0" brushRef="#br0" timeOffset="848719.892">17469 4569 0,'9'0'78,"11"0"-78,0 0 15,9 0 1,0 0 0,-9 0-1</inkml:trace>
  <inkml:trace contextRef="#ctx0" brushRef="#br0" timeOffset="1.44557E6">17685 4462 0,'0'-20'78,"20"20"0,-1 0-46,1 0-1,-20 10-15,0 9-1,0 1 1,0 0-1,0-1 1,0 1 0,-10-20-16,10 10 15,-20 19 1,20-9 0,-19-20 15,19 10 94,10-10 187,9 0-280,1 0-32,68 0 109</inkml:trace>
  <inkml:trace contextRef="#ctx0" brushRef="#br2" timeOffset="930662.7312">-340 5581 0,'0'19'78,"0"1"-62,0 0-1,0-1 1,0 11 0,0 9-1,0-29-15,0 29 16,0-20 0,0-9-16,0 10 15,0-1-15,0 1 16,0 0-16,0-1 15,0 1-15,0 9 16,0 1 0,0-11-1,0 1 17</inkml:trace>
  <inkml:trace contextRef="#ctx0" brushRef="#br2" timeOffset="932039.6062">-331 5620 0,'0'-20'31,"0"1"16,0-1-15,10 20-32,-10-20 15,20 20 16,-20-19-15,20 19 0,-20-20-1,19 20 1,1 0 15,-1 0-15,1 0 15,0 0-15,-20 10-1,19-10 1,-19 20 0,20-1-1,-20 1 1,19 0 15,1 156 94,-20-137-125,0-9 16,0 87 77,0-97-61,0 0 46</inkml:trace>
  <inkml:trace contextRef="#ctx0" brushRef="#br2" timeOffset="932600.4525">-272 5738 0,'10'0'93,"10"0"-77,19 0 0,-10 0-1,1 0 1</inkml:trace>
  <inkml:trace contextRef="#ctx0" brushRef="#br2" timeOffset="943746.5848">42 5581 0,'0'10'93,"0"19"-77,0-9 0,0-1-16,0 1 15,0 9-15,0 10 16,0-9-16,0-1 16,0 1-16,0-11 15,0 11-15,0-11 16,0 11-16,0 9 0,0-19 15,0-11-15,0 11 16,0 0 0,0-30 77</inkml:trace>
  <inkml:trace contextRef="#ctx0" brushRef="#br2" timeOffset="944827.4739">32 5581 0,'0'-20'0,"10"20"62,10 0-46,-20-20-16,19 20 15,1 0 1,-10 0 0,9 0-1,1 0 1,19 0-1,-9 10 1,-1 10 0,-9 0-16,9 9 15,-29-19 1,0 9 0,10-19-1,-10 40-15,0-11 16,0-9-1,0-1 1,-20-19 0,20 20-16,-19-20 15,19 10-15,-30-10 16,30 19-16,-19-19 16,-1 0-1,-19 20 1,-10-20 78</inkml:trace>
  <inkml:trace contextRef="#ctx0" brushRef="#br2" timeOffset="945812.204">395 5581 0,'0'10'62,"0"29"-46,0-20-16,0-9 16,0 10-16,0-1 15,0 1-15,0 9 16,0 11-16,0-11 16,0 0-16,0 1 15,0-1-15,0-9 16,0 0-16,0-1 15,0 11 1,0-11 15,0-29 1,0-9-17</inkml:trace>
  <inkml:trace contextRef="#ctx0" brushRef="#br2" timeOffset="946635.4681">395 5571 0,'0'-20'31,"138"10"94,-119 10-109,1 20-1,9 117 79,-29-117-78,-19-20-16,19 20 15,-20-20-15,-9 19 16,-11-19 0,21 20-1,-1-20-15,-9 29 16,9-29 0,30 0 46</inkml:trace>
  <inkml:trace contextRef="#ctx0" brushRef="#br2" timeOffset="947483.5569">699 5630 0,'10'363'234</inkml:trace>
  <inkml:trace contextRef="#ctx0" brushRef="#br2" timeOffset="948829.2319">699 5561 0,'0'-20'63,"10"1"-32,10 19-16,-1 0-15,11 0 16,-1 0 0,1 0-1,9 10 1,-10-10 0,-29 19-1,20 148 95,-59-128-110,9-19 15,-88-20 79,128 0 47,10 0-126,-1 0 1,-9 0-1,-10 19-15,20-19 16,9 30 0,-9-11-1,0 11-15,-20-1 16,19-29 0,-19 20-16,39 39 140</inkml:trace>
  <inkml:trace contextRef="#ctx0" brushRef="#br2" timeOffset="950527.0045">1150 5610 0,'-19'0'94,"19"10"-78,-20 10-1,20-1 1,-19-19-16,19 20 15,0-10 1,0 29-16,0-10 16,0 1-1,0-1 1,0 0 0,68 138 124,-9-167-46,-39 0-94,-20-10 16,9 10-1,11 0 1,-20-19-1,20 19 1,-20-20 0,19 1-1,-19-1 17,20 20-17,-20-20-15,0 1 31,19 19-31,-19-20 16,0 0 15,0 1-31,0-1 16,30-9 0,-79-108 155,49 117-171,-20 20 16,20-20 0,-19 20-1,19-9 1,-20 9 0,0 0-1,20-20-15,-19 20 16,-1 0 15,20 10-15,-19-10-16,19 29 0</inkml:trace>
  <inkml:trace contextRef="#ctx0" brushRef="#br2" timeOffset="952282.8519">1641 5630 0,'-10'0'47,"-10"0"-32,1 0 1,19-20-16,-30 20 16,11 0-1,-1 0 1,20 10 0,-20-10-16,1 20 31,19-1-16,0 1 1,0-1 15,0 1-15,10 0 15,166 58 141,-176-68-172,0 9 31,20-19-31,-20 20 16,0 19 0,-10-19-1,10 0 1,-20-20-1,20 19-15,-19-19 16,19 10 0,-20-10-16,0 0 15,20 20-15,-29-20 16,9 0-16,1 0 16,-11 0-1,11 0 1,-1 0-1,1 0 1,-1 0 0,20-10-16,-20 10 47,50 0-1</inkml:trace>
  <inkml:trace contextRef="#ctx0" brushRef="#br2" timeOffset="953804.5931">1955 5620 0,'-10'0'78,"-10"0"-47,0 0-15,11 0-1,-11 0 1,0 0-1,20 10 1,-19-10-16,19 19 31,-20 1 1,20 0-1,0-1 0,10-19 0,-10 20-15,186 97 218,-166-87-218,-20-10 0,0 9-1,0-9 1,0-1-1,-10-19 1,10 20 0,-10-20-16,-9 0 15,19 19-15,-20-19 16,-9 0 0,-11 0-1,11 0 1,0 0-1,-1 0 1,11 0 0,-1 0-1,20-9 1,-20 9 15</inkml:trace>
  <inkml:trace contextRef="#ctx0" brushRef="#br2" timeOffset="954789.421">2170 5610 0,'0'10'125,"0"10"-94,0 9-31,0 0 16,0-9 0,0 0-16,0-1 15,0 1-15,0-1 16,20 1-16,-20 0 16,0-1-16,0 1 15,0 0-15,0-1 16,19 11-1,-19-11-15,0 1 16,0-1 0,0-28 62</inkml:trace>
  <inkml:trace contextRef="#ctx0" brushRef="#br2" timeOffset="955722.104">2357 5561 0,'0'10'94,"9"-10"-79,-9 20-15,0 9 16,0-9 0,0-1-16,0 1 0,0-1 15,0-9-15,0 10 16,0-1-16,0 1 16,0 0-16,0-1 15,0 1-15,0-1 16,0 1-16,20-20 0,-20 30 15,0-1 1,0-9 0,0-30 62</inkml:trace>
  <inkml:trace contextRef="#ctx0" brushRef="#br2" timeOffset="957360.5777">2376 5541 0,'0'10'63,"10"10"-47,147 156 140,-157-166-156,20-10 15,-1 0 1,1 0 0,-1-10-1,1-9 1,-20-1 0,20 20-1,-20-19-15,19-1 16,-19-9-1,20-1 1,-20 11 0,0-1-1,0 0 32,0 1 250,0-1-281,0 30 109,0 9-110,0 11 1,0-10 0,0-1-16,0 1 15,0-1-15,0 1 16,0 19-16,0-29 15,0 10 1,0-1-16,0 20 16,0-19-1,0 9 1,0-9-16,0 0 0,0-1 16,0 11-1,0-11 1</inkml:trace>
  <inkml:trace contextRef="#ctx0" brushRef="#br2" timeOffset="958277.6283">2984 5551 0,'0'10'62,"0"20"-46,-10-1-16,10-19 16,-19 19-16,19-9 15,-20-1-15,20 11 16,-29-1-16,29 1 15,-20 9-15,20-20 16,0 1-16,-19 0 16,19-1-16,0 1 15,0 0-15,0-11 16,9-48 78</inkml:trace>
  <inkml:trace contextRef="#ctx0" brushRef="#br2" timeOffset="959029.7239">3053 5551 0,'0'10'47,"0"0"-31,0 10-1,0 19 1,20-39-1,-20 29-15,19 1 16,-19-11 0,20 1-16,9 29 15,-9-20 1,-20-9-16,0-1 16,19 1-1,21 127 79</inkml:trace>
  <inkml:trace contextRef="#ctx0" brushRef="#br2" timeOffset="959565.5824">2965 5796 0,'58'0'125,"-8"0"-109,-21 0-16,0 0 31,-9 0-31</inkml:trace>
  <inkml:trace contextRef="#ctx0" brushRef="#br2" timeOffset="963406.28">3798 5620 0,'10'69'109,"-10"-50"-109,0 89 31,0-88-15,0 9 0,0 1-1,0-11 1</inkml:trace>
  <inkml:trace contextRef="#ctx0" brushRef="#br2" timeOffset="964950.9689">3965 5600 0,'0'10'47,"0"10"-31,0-1-16,0 11 15,0-11 1,0 11 0,0-11-1,0 11 1,118 127 140,-89-157-140,10 0-1,-19 0 1,-10 0 15,9 0-15,1 0-1,-20-10-15,20 10 16,-20-20-16,19 20 16,-19-19-1,20 19-15,-20-20 16,19 0 0,-19 1-1,0 9 1,20 10-1,-20-20-15,0 1 16,0-1 0,0 1-1,0-1 1,0-9 15,0 9-31,-10 0 47,-127-88 78,68 89-94,59 19-15,-9 0 0,-1 0-1,1 0 1,-1 19 15,-9 11-15,29-1-1,0 1 1,0 9 0</inkml:trace>
  <inkml:trace contextRef="#ctx0" brushRef="#br2" timeOffset="966734.6071">4445 5541 0,'10'20'62,"10"0"-46,0 9 0,19 10-1,0 10 1,-10-19 0,-29-11-16,30 1 15,9 19 1,0 50 62,-19-89-31</inkml:trace>
  <inkml:trace contextRef="#ctx0" brushRef="#br2" timeOffset="966058.7265">4475 5561 0,'-20'118'140,"20"-99"-140,0 1 16,0 0-16,0-1 0,0 1 16,0 9-1,0-9-15,0 9 16,0 11 0,0-31-1,0 11 1,0 0 15</inkml:trace>
  <inkml:trace contextRef="#ctx0" brushRef="#br2" timeOffset="967342.5983">4749 5571 0,'0'274'219,"0"-254"-203,0 0 15</inkml:trace>
  <inkml:trace contextRef="#ctx0" brushRef="#br2" timeOffset="968578.7689">4828 5532 0,'0'19'46,"0"1"-30,0 0 0,0-1-1,0 11 1,0-11 0,0 1-16,0-1 15,0 1-15,0 0 16,0-1-16,0-9 15,0 167 79,10-177 16,9 0-79,1 0-16,9 0 1,-9 0 0,29-20-1,-20 20 1,-9 0 0,0 0-16,-1 0 15,1 0-15,-20-20 16,20 20-16</inkml:trace>
  <inkml:trace contextRef="#ctx0" brushRef="#br2" timeOffset="969557.6739">4848 5561 0,'9'0'31,"-9"-20"-15,20 20-16,9 0 15,1 0 1,-1 0 0,-9 0-1,-1 0 1</inkml:trace>
  <inkml:trace contextRef="#ctx0" brushRef="#br2" timeOffset="969096.7333">4867 5718 0,'10'0'15,"10"0"48,-11 0-48,11 0-15,19 0 16,-9 0 0,-1 0-1,-29-20 1,20 20 0</inkml:trace>
  <inkml:trace contextRef="#ctx0" brushRef="#br2" timeOffset="983367.9309">3337 5610 0,'10'0'172,"10"0"-156,-1 0-1,1 0 1,0 0-1,-1 0 1,1 0 0,-1 0-1,1 0 1,-10 0 0,9 0-1,1 0 1,0 0-1,-1 0 17,-29 0 171,-9 10-172,-1 19 0,20-19-15,-19-10-16,19 39 16,-20-9-1,20-11-15,-20 11 16,20-11-16,0 11 15,-19-30 1,19 39 0,0-19-16,0 9 31,-20-29-31,20 20 16,0-1-1,0 1 48,-19-20-48,-1 0 204,20 10-219,-20-10 47,20 19-47,10-19 266,10 0-251,-1 0 1,1 0-1,0 0 1,-11 0 0,11 0-1,0 0 1,-1 0 15,1 0-15,-1 30 15,1-30-15,0 0 31,-1 0-16</inkml:trace>
  <inkml:trace contextRef="#ctx0" brushRef="#br2" timeOffset="984271.1778">3426 5806 0,'9'0'47,"11"0"-32,-20-19 1,29 19-16,1 0 16,-11 0-1,11 0 1,-11 0-1,1 0 1,0 0 0</inkml:trace>
  <inkml:trace contextRef="#ctx0" brushRef="#br2" timeOffset="985874.1479">5230 5600 0</inkml:trace>
  <inkml:trace contextRef="#ctx0" brushRef="#br2" timeOffset="986246.2965">5230 5826 0,'0'-10'109</inkml:trace>
  <inkml:trace contextRef="#ctx0" brushRef="#br3" timeOffset="995754.7325">5897 5640 0,'0'9'140,"-10"-9"-140,10 20 16,-20-20-16,20 29 16,-29-9-16,-10 19 15,9-9 1,-9 9 0,10-10-1,9-9 1,20 0-1</inkml:trace>
  <inkml:trace contextRef="#ctx0" brushRef="#br3" timeOffset="996497.8745">5681 5679 0,'128'117'204,"-128"-97"-189,29 0-15,-29-1 16,10-19-1,-10 20 1,0-30 93</inkml:trace>
  <inkml:trace contextRef="#ctx0" brushRef="#br3" timeOffset="997977.6106">6230 5679 0,'-9'0'94,"-207"68"124,226-68 1,-10 20-203,19-20-16,1 0 31,-20 20-31,186 58 203,-166-78-187,-30 0 62</inkml:trace>
  <inkml:trace contextRef="#ctx0" brushRef="#br3" timeOffset="999452.7165">6574 5698 0,'-10'0'78,"-10"0"-62,20 10-1,-19-10-15,-1 20 16,0-20 0,11 0-1,-70 59 157,89-40 94,9-19-251,1 20 1,0-20 0,-20 19-16,29-19 15,99 59 173,-109-59-157,-19 20-15</inkml:trace>
  <inkml:trace contextRef="#ctx0" brushRef="#br3" timeOffset="1.00406E6">7211 5944 0,'0'-20'62,"0"30"32,0-20-32</inkml:trace>
  <inkml:trace contextRef="#ctx0" brushRef="#br3" timeOffset="1.0052E6">7309 5757 0,'10'0'78,"88"-127"62,-98 88-15,0 48-109,0 11 0,0 0-1,0-1 1,0 11-1,0-1 1,0 0 0,0-9-16,0 0 15,0 9-15,0 0 32,0 11-32,0-11 15,0-9 1,0-1-1,0-28 110</inkml:trace>
  <inkml:trace contextRef="#ctx0" brushRef="#br3" timeOffset="1.28346E6">6839 5816 0,'10'0'31,"-10"-10"0,19 10-31,1 0 47,-20-20-31,19 20-1,-19-19 1,10 19-16,20-30 16,-11 1-1,1 9 1,-20 1 0,20 19-1,-20-10-15,19-20 16,-19 11-1,20 19 1,-20-10-16,0-10 31,19 20 1,-19-19-17,0 29 79,0 9-78,-9-19-1,9 10-15,0 29 16,0-19-1,0-10-15,0 9 16,0 1-16,0 19 16,0-9-1,0-11-15,0 1 16,0-1-16,-20 1 16,20 0-16,0-1 15,0 11 1,0-11-16,0 1 31,0-30 47</inkml:trace>
  <inkml:trace contextRef="#ctx0" brushRef="#br3" timeOffset="1.28555E6">7604 5590 0,'0'10'109,"-20"-10"-93,20 20-16,0-1 15,0 1 1,-19-20 0,19 20-16,0-1 15,0 1 1,0 9-1,0-9 1,0-1 0,9 89 109,11-88-78,-10-20-1,9 0-30,1 0 15,0 0 1,-1 0-1,1 0 0,-1 0 16,1 0 0,-20-10-32,20-10 17,-1-38 61,-19 38-77,0-78 93,0 78-93,0 1 0,0-1 15,0 0 0,-10 20-15,10-19-16,0-1 31,-19 20 0,19-19-15,-20 19 31,20-20-47,-19 20 62,-1 0-46,0 0 15,1 0-15,-1 10 15,1 9-15,-1 21-1,20-11 1</inkml:trace>
  <inkml:trace contextRef="#ctx0" brushRef="#br3" timeOffset="1.01094E6">8300 5640 0,'0'-10'15,"9"10"16,11 10 1,9-10-17,-29 19 1,20-19 0,-20 10-16,29-10 15,-9 20-15,0 9 31,-1-29-31,-19 10 16,20-10-16,0 0 16,-20 19-1,19-19 1,-29 30 125,-39-20-95,10 29-30,10-39-16,29 29 16,-20-29-16,20 20 15,-20-20-15,20 20 16,-19-1 0,19 1-1,-20-20 1</inkml:trace>
  <inkml:trace contextRef="#ctx0" brushRef="#br3" timeOffset="1.00979E6">8143 5796 0,'88'0'141,"-68"0"-126,-1 0 1,1 0-1,-1 0 1,1 0 0,0 0-1</inkml:trace>
  <inkml:trace contextRef="#ctx0" brushRef="#br3" timeOffset="1.00913E6">8153 5728 0,'9'0'79,"11"0"-64,9 0 1,-9 0-1,0 0-15,-1 0 16,11 0 0,28 0 62</inkml:trace>
  <inkml:trace contextRef="#ctx0" brushRef="#br3" timeOffset="1.01804E6">9722 5747 0,'58'0'78,"-38"0"-62,0 0-16,-1 0 16,-9 0-1,10 0 16</inkml:trace>
  <inkml:trace contextRef="#ctx0" brushRef="#br3" timeOffset="1.01891E6">10153 5659 0,'-10'10'63,"-9"10"-48,-1-1 1,-9 1 0,29-1-16,-40-19 15,40 40-15,-29-11 16,9 0-1,1 11 126</inkml:trace>
  <inkml:trace contextRef="#ctx0" brushRef="#br3" timeOffset="1.01946E6">9986 5659 0,'138'128'156,"-119"-89"-140,-19-29 15,20-10-31</inkml:trace>
  <inkml:trace contextRef="#ctx0" brushRef="#br3" timeOffset="1.03024E6">10281 5689 0,'0'-20'125,"0"0"-110,0 11 1,19-21-1,1 11 17,-1 19-1,1 0 0,-10 0 0,10 0 1,-20 9-17,19-9 1,-19 20-16,0 0 16,20-20-16,-20 19 31,19-19-31,-19 20 15,20-20 1,0 0 31,-1 0-16,1 0 0,-20-10-15,19 10 0,-19-20-16,0 1 31,0-1 0</inkml:trace>
  <inkml:trace contextRef="#ctx0" brushRef="#br3" timeOffset="1.03151E6">10320 5796 0,'10'-9'141,"9"9"-110,-19-20-15,20 20-1,0-20 32,-1 20-16,1 0 1,-20 10-17,10-10 1,-10 20-1,19-20 1,-19 19 0,0 1 15,20-20-31,-1 0 47,40 0 47,-59-10-63,39-9 94</inkml:trace>
  <inkml:trace contextRef="#ctx0" brushRef="#br3" timeOffset="1.03464E6">10987 5944 0,'0'-10'94,"0"20"-16</inkml:trace>
  <inkml:trace contextRef="#ctx0" brushRef="#br3" timeOffset="1.03569E6">11104 5806 0,'10'-10'78,"20"-19"-62,-30 19 0,9 10-1,-9-19-15,20 19 16,-20-20-16,29-19 16,-29 19-1,20 1 1,-20-11-1,0 1 1,0 9 15,0 255 204,0-205-220,0 88 110</inkml:trace>
  <inkml:trace contextRef="#ctx0" brushRef="#br3" timeOffset="1.28752E6">8830 5786 0,'0'-9'62,"9"9"-31,21-20 1,-11 0-17,11-19 1,-11 20 0,-19-1-1,20 20 1,-20-30-1,20 30 1,-20-29-16,19-49 125,-19 87-31,0 21-79,0 9 1,0-10 0,0-9-16,0 0 15,0-1-15,0 1 0,0-10 16,0 9-16,0 1 16,0 0-16,-9-1 15,9 1-15,0-1 16,0 11-1,0-11 1,0 1 0,0 0-1,9-20 79</inkml:trace>
  <inkml:trace contextRef="#ctx0" brushRef="#br3" timeOffset="1.28956E6">9496 5551 0,'-19'0'63,"-1"10"-16,20 9-16,0 1-15,-19-20-1,19 20-15,0-1 16,0 1 0,0 0-1,0-1 1,-20-9 15,20 127 110,10-137-126,29 59 126,-19-59-125,-20 20-16,19-20 46,1 0-14,0 0-1,-1 0 0,-19-10 0,49-108 126,-19 99-142,-30-50 79,0 49-78,0 1-1,0-1 17,0 0-17,0 1 1,0-1 15,-20 1 0,10 19 1,10-20-17,-19 20 1,-1 0 15,0 0-15,1 0-1,19 10-15,-20-10 16,20 19-16</inkml:trace>
  <inkml:trace contextRef="#ctx0" brushRef="#br3" timeOffset="1.29249E6">10713 5767 0,'9'0'63,"11"0"-32,-20-10-31,20 10 15,-20-10-15,19 10 16,-19-19 0,20 19-1,-20-20-15,0 0 32,19 20-32,-19-19 31,20 19-16,-20-20-15,0 0 32,0 1-17,20 19 17,-20-20-17,0 30 266,0 10-265,0 9 0,0 1-1,0 9-15,0-10 16,0 1 0,0-1-1,0-9 1,0-1-1,0 11 1,0-11 0,0 1-1,0 0 1,0-1 15,0 1 32</inkml:trace>
  <inkml:trace contextRef="#ctx0" brushRef="#br3" timeOffset="1.29464E6">11389 5590 0,'-10'0'78,"10"10"-47,0 10-15,-19-20-16,19 19 16,0 1-1,0 0 1,-20 127 156,30-108-110,29 0 48,-19-39-110,19 0 140,-19 0-140,48-108 219,-68 89-203,0-60 93,0 60-109,0-50 109,0 49-93,0 1 15,-19 19 1,19-20-1,-20 20-31,0 0 47,1 0-16,-1 0-15,1 0 15,19 10-16,-20 9 1</inkml:trace>
  <inkml:trace contextRef="#ctx0" brushRef="#br3" timeOffset="1.0146E6">9153 5914 0,'-20'0'188</inkml:trace>
  <inkml:trace contextRef="#ctx0" brushRef="#br3" timeOffset="1.01556E6">9241 5767 0,'0'-20'78,"0"1"-63,30-1 1,-30 1 0,19 19-1,-19-20-15,10 20 16,-10-29-1,0 9 1,20 20-16,-20-20 16,0 1-1,0 87 173,0 178-79,0-227-93</inkml:trace>
  <inkml:trace contextRef="#ctx0" brushRef="#br0" timeOffset="872515.4958">-164 6620 0,'0'78'297,"20"195"-219,-20-253-78,0 87 79</inkml:trace>
  <inkml:trace contextRef="#ctx0" brushRef="#br0" timeOffset="873281.8318">-174 6629 0,'0'-19'47,"167"58"78,-147-39-109,-20 20-16,29-20 15,-29 19-15,20-19 16,-20 20-16,19-1 15,-19 10 1,0 1 0,-9-30-1,9 19-15,-20-19 16,-9 30 0,-1-30-16,11 19 15,-1-19 16</inkml:trace>
  <inkml:trace contextRef="#ctx0" brushRef="#br0" timeOffset="875658.8387">640 6454 0,'0'9'109,"0"11"-93,0-1-1,0 1-15,0-1 16,10 21 0,-10-11-16,0-10 15,0 1-15,0 9 16,0 20-16,0-20 15,0-9 1,0 0-16,0-1 16,0 1-16,0 9 15,0-10 1,0 1 15</inkml:trace>
  <inkml:trace contextRef="#ctx0" brushRef="#br0" timeOffset="876738.577">650 6659 0,'69'10'79,"-50"-10"-79,1 0 0,0 0 15,-1 0-15,11 0 16</inkml:trace>
  <inkml:trace contextRef="#ctx0" brushRef="#br0" timeOffset="876269.9538">837 6444 0,'0'391'187,"0"-362"-171,0-10 0,0-28 62</inkml:trace>
  <inkml:trace contextRef="#ctx0" brushRef="#br0" timeOffset="884676.9279">346 6463 0,'-19'0'94,"-1"0"-16,20 10-62,-20 10 31,20-1-32,-19-19 1,19 20 0,0-1-1,-20 1 1,20-1-1,0 11 1,0-11-16,0 1 16,0-1-1,0 1 1,0-1 0,0-9 15,0 10-16,0-1 1,10 1 0,-10 19-1,0-20 1,0-9 0,20 19 15,-20-9-16,19-20 17,-19 10-32,20 19 47,-1-29-16,1 0 0,0 0 0,-20 10-31,19-10 32,1 0-1,-1-29 16,-19 19-32,20-20 1,-20 11 0,20-1-1,-20 1 16,0-1-15,19 1 0,-19-1-1,0 1 17,0 9-17,0-10 16,0 1-15,20 19 0,-20-20-16,0 1 31,0-1 0,0 1 0,0-1-15,-10 20 0,10-19-1,0-1 17,-20 0-1,20 1 0,-19 19-15,19-20 15,-20 20-15,20-19-1,-19 19 1,-1 0 31,0 0-32,20 10-15,-29-10 16</inkml:trace>
  <inkml:trace contextRef="#ctx0" brushRef="#br0" timeOffset="886232.2326">-174 6698 0,'-19'0'125,"19"19"-93,-30-19-17,11 49-15,19-19 16,-20-30 0,20 19-1,0 1 1,10-30 93</inkml:trace>
  <inkml:trace contextRef="#ctx0" brushRef="#br0" timeOffset="887959.4002">1023 6835 0,'10'0'31,"29"0"-15,-19 0-1,-11 0-15,11 0 16,0 0-16,-1-20 16,1 20-16,19 0 15,-10 0-15,1 0 16,-11 0-16,1 0 16,0 0-16,9 0 15</inkml:trace>
  <inkml:trace contextRef="#ctx0" brushRef="#br0" timeOffset="887428.1904">1052 6678 0,'30'-19'63,"78"19"15,-79 19-62,-9-19-1,-1 0 1</inkml:trace>
  <inkml:trace contextRef="#ctx0" brushRef="#br0" timeOffset="899169.5781">3327 6434 0,'-19'0'32,"-1"0"-17,1 0 16,-1 0-15,-9 0 15,9 0-15,0 0 0,1 0 62,19 10 0,0 9-47,0-9-15,0 29-1,0-19-15,0-11 16,0 31-16,0-11 16,0 0-16,0 1 15,0-1-15,0 10 16,0-10-16,0 1 15,0-1-15,0 10 16,19-10-16,-19 1 16,0-11-16,0 1 15,0-1-15,0 1 0,0 9 32,0 0-32,0-9 15,0-1 16,0 1 32,20-20 46,-10 0-77,-10-10-17,19 10 1,1 0-1,-20-19 1,20 19-16,-1 0 31</inkml:trace>
  <inkml:trace contextRef="#ctx0" brushRef="#br0" timeOffset="900572.6992">3396 6620 0,'-19'0'63,"19"9"-32,-20 11-15,20 0-1,-20 19 1,20 0-1,-19-10 1,19 10 0,0-19-1,0 9 1,0-10-16,9 1 16,-9 0-1,0-1 1,20-19-1,-20 20-15,0-11 32,20-9-32,-20 20 31,19-20-15,1 0 15,-10 0-16,9 0 1,99-137 125,-98 137-126,-20-29-15,19-118 78,-19 128-62,-10 19-16,10-20 16,-19-9-1,19 9 1,-20 20 0,20-19-1,-19 19-15,19-20 16,-20 20-16,20-19 31,-20 19-31,1 0 16,-1 0 15,1 9-15</inkml:trace>
  <inkml:trace contextRef="#ctx0" brushRef="#br0" timeOffset="901598.6837">3700 6600 0,'0'-19'31,"0"38"47,0 20-62,0-19-16,0-10 0,10 19 15,-10 0 1,0 0-16,0 1 0,0-1 16,0 10-16,0-10 15,0-9-15,0 0 16,0-1-16,0 1 15,0-11-15,0 11 16,0 0 15,20-20 16</inkml:trace>
  <inkml:trace contextRef="#ctx0" brushRef="#br0" timeOffset="902250.0651">3857 6610 0,'0'10'78,"0"9"-62,0 11 0,0-11-1,0 1-15,0-1 16,0 1-16,0-1 16,0 1-16,0-1 15,0 1-15,0-10 16,0 9-16,0 1 15,0-1-15,0 1 16,0-1-16,0 20 94</inkml:trace>
  <inkml:trace contextRef="#ctx0" brushRef="#br0" timeOffset="903528.7605">3426 6561 0,'-20'0'62,"20"20"-46,-29-1 15,29 1 0,-20-1-15,20 1-1,0-1 17</inkml:trace>
  <inkml:trace contextRef="#ctx0" brushRef="#br0" timeOffset="902762.2719">3769 6796 0,'10'0'16,"9"0"-1,1 0 1,-1 0 15</inkml:trace>
  <inkml:trace contextRef="#ctx0" brushRef="#br0" timeOffset="904329.6785">3985 6551 0,'9'0'109,"11"0"-93,9 0 0,-9 0-1,0 0 1,-1 0 15</inkml:trace>
  <inkml:trace contextRef="#ctx0" brushRef="#br0" timeOffset="906000.5917">4200 6463 0,'10'0'109,"10"0"-93,9 0 0,-9 0-1,-1 0 1,1 0-1,-20 39 110,-10 59-62,10-59-63,0-19 16,0-10-16,0 9 15,0 1-15,0-1 16,0 1-16,0-1 0,0 1 15,0-1-15,0 1 16,0-1-16,10 1 16,-10-1-16,0 1 15,0 0-15,0 9 16,0-10 0,0 1 15,20-20-31,-20 20 47,0-11-16,0 11 0,0-1 0,-10-19 188,-10 0-203,1 0-1,-11 0 1,11 0 0,-1 0-1,0 0 1,1 0 15</inkml:trace>
  <inkml:trace contextRef="#ctx0" brushRef="#br0" timeOffset="908000.4577">4524 6698 0,'-20'0'16,"20"-20"77,49 20-61,-29 0-17,0-19-15,-1 19 0,1 0 16,-1 0 0,1 0-16,0 0 0,-1 0 15,11 0 1,-11 0-1</inkml:trace>
  <inkml:trace contextRef="#ctx0" brushRef="#br0" timeOffset="908578.662">4534 6805 0,'10'0'62,"9"0"-46,1 0-16,-1 0 15,1-9-15,0 9 16,-1 0-16,1-20 0,-1 20 16,11 0-1,-11-20 1,1 20 0</inkml:trace>
  <inkml:trace contextRef="#ctx0" brushRef="#br0" timeOffset="890546.6531">1601 6727 0,'0'-10'31,"10"10"-16,10 0 1,-10 0 0,29 0-1,-10 0 1,-9 0-16,19 0 16,-19 0-1,-1 0-15,1 0 16,0 0-16,9 0 15,-9 0 1</inkml:trace>
  <inkml:trace contextRef="#ctx0" brushRef="#br0" timeOffset="892198.2832">2004 6903 0,'0'-20'47,"9"20"-47,-9-19 15,30 19-15,-11-20 16,1 20-16,0-39 0,-1 39 16,11-29-16,-11 9 15,1 1-15,-1 19 16,-19-29-16,30 29 16,-30-39-16,29 19 15,1-9 1,-11-10-1,-19 9 1,20 1 0,-49-137 93,-50 176-46,79 9-48,-20-19-15,20 39 16,0-9-16,-19-30 15,19 39 1,0-20-16,0 1 0,0-1 16,0 1-16,0-1 15,0 1-15,0-1 16,0 1-16,0 0 16,0-11-1,0 11-15,0-1 0,0 1 16,0 9-1,0 20 1,0-20 0,0 1-1,0-11 1,0 1-16,0-1 16,0 1-1,10-1 1,-10 1 15,19-20-31,21 39 109,-21-39-93,20-29 15,-9-10-31,-30 9 16,19 11 0,-19-1-16</inkml:trace>
  <inkml:trace contextRef="#ctx0" brushRef="#br0" timeOffset="893510.293">2406 6756 0,'-20'0'15,"20"10"17,-20-10-17,20 20-15,0-1 16,0 1-1,0-1 1,0 1 0,0-1-1,0 1 1,0 0 0,10-20-1,-10 19 1,20-19-1,-20 10-15,19-10 16,1 0 15,0 0-15,-1 0 0,1 0-1,0 0 16,-1 0-15,-19-20 0,10 20-1,10-117 110,-20 98-125,-30-79 110,11 98-110,-1 0 31,0 0-31,1 0 31,-1 29 0,20-19-15</inkml:trace>
  <inkml:trace contextRef="#ctx0" brushRef="#br0" timeOffset="894759.4391">2641 6776 0,'-20'0'15,"1"59"126,19-40-141,0-9 15,0 9 1,0 1 0,10-20-1,-10 20-15,19-1 16,1-19 0,-20 20-1,19-20-15,1 0 31,0 0-15,-1 0 0,1 0-1,-20-10 1,19 10-16,-19-20 16,10 20-16,-10-9 15,20 9 1,-20-20-16,0 0 31,0-19-15,0 10-1,0 0 1,0 9 0,0 1-1,-10 19 1,10-20-16,-29 20 15,9 0 1,20-19 0,-29 19-16,9 0 15,0 0 1,-19 48 31</inkml:trace>
  <inkml:trace contextRef="#ctx0" brushRef="#br0" timeOffset="895810.3808">2808 6796 0,'10'87'125,"19"-47"-125,-29-21 0,20 10 16,-20-9-1,0 9 1,19 1 0,-19 9-1,0-10 1,0-9 0,0-1-1,0 1 1,-10-20-1,10 9 1,-19-9 0,-1 0-1,10 0 1,-9 0 0,-1 0-1,0 0 1,20-19-1,0-1 17,0-9-17,167-254 110,-147 283-109,-20-20-16</inkml:trace>
  <inkml:trace contextRef="#ctx0" brushRef="#br0" timeOffset="1.47646E6">5672 6435 0,'98'-29'156,"-79"29"-156,1 0 16,0 0 15,-1 0-15,-19 9 15,0 11-15,0 19 15,0-29-31,0 29 16,0-9-1,-10-11 1,10 1 15,-19-20-15,-60 20 171,89-20-62,10-10-109,-1 10 15,1 0-15,0 0-1,9 0 17,-9 0-17,-1 0 1,-19 10 0,20-10-1,-20 19 1,20-19-1,-20 20 1,9-20 0,-9 29-1,0-9 1,30-1 15,-30 1-15,0 0-1,-20-1 1,20 1 0,-10-20-16,10 20 15,-19-20 1,19 19-16,-20-19 16,20 20-1,-29-20-15,9 0 31,20 10-15,-20-10 0,1 0-1,-1 0 17,1 0-17</inkml:trace>
  <inkml:trace contextRef="#ctx0" brushRef="#br0" timeOffset="1.47251E6">4995 6680 0,'10'-10'203,"10"-9"-188,-1-11 1,-19 11 0,20-1-16,-20 1 15,19-11-15,-19 20 16,20 10-16,-20-39 16,20 19-1,-20 1 1,0-1-1,19 20 1,-19-19-16,0 9 16,0-10 15,0 1-15,0 28 109,0 11-110,0-10 1,0 29-1,0-19-15,0-1 16,0-9-16,0 29 16,0-9-16,0-1 15,0 1-15,0-1 16,0-9-16,0 19 16,0-29-16,0 9 15,0 1-15,0 0 16,0-1-16,0 11 15,0-11 1,0 1 0</inkml:trace>
  <inkml:trace contextRef="#ctx0" brushRef="#br0" timeOffset="1.47318E6">5289 6876 0,'-10'20'187</inkml:trace>
  <inkml:trace contextRef="#ctx0" brushRef="#br0" timeOffset="1.47437E6">5495 6327 0,'-78'167'125,"78"-147"-125,0 9 16,0-9-16,0-1 16,0 1-16,0-1 15,0 1-15,117 157 156,-107-177-156,10 0 16,0 0 0,-1 0-1,1-10 1,-1 10 0,-19-20-1,20 20 1,-20-19-16,-88-99 203,-20 186-31,108-48-157</inkml:trace>
  <inkml:trace contextRef="#ctx0" brushRef="#br0" timeOffset="1.14739E6">9261 6425 0,'9'0'47,"11"0"-32,0 0 1,9 0 0,-9 0-1,-1 0-15,1 0 16,-1 0-16,1 0 16,0 0-16,-1 0 15,1 0-15,0 0 16,9 0-1,-9 0 1</inkml:trace>
  <inkml:trace contextRef="#ctx0" brushRef="#br0" timeOffset="1.14802E6">9270 6592 0,'265'0'157</inkml:trace>
  <inkml:trace contextRef="#ctx0" brushRef="#br0" timeOffset="1.14979E6">9731 6680 0,'10'0'63,"10"-10"-47,9-29-1,-29 19 1,39 1-16,-39-1 15,30 0-15,-30 1 16,29-1-16,-29 1 16,39-11-16,-39 20 15,20-19-15,-20 9 0,0 11 16,20-21-16,-20 20 16,0-29-1,0 19 1,0 1-1,-10 480 267,10-442-282,0 1 0,0 0 15,0-1-15,0 11 16,0-11 31,0-29 0,0-9-32</inkml:trace>
  <inkml:trace contextRef="#ctx0" brushRef="#br0" timeOffset="1.15103E6">10290 6258 0,'0'20'47,"-19"-20"-32,19 39-15,-20-39 16,20 30-16,-39-11 16,39 1-16,-30-1 15,30 11-15,-39 9 16,-20 108 93,69-147 16,10 0-94,-1 0-15,11 0 0,-11 0-16,1 0 15,0 0-15,9 0 16,0 0-16,1 0 16,-10 0-16,-1 0 15,1 0-15,-1 0 16,11 0-1,-30-10-15,29 10 16,-9 0 0,-1 0-1,1 0 17</inkml:trace>
  <inkml:trace contextRef="#ctx0" brushRef="#br0" timeOffset="1.15155E6">10320 6268 0,'0'10'31,"0"19"-15,0-9-16,0 29 15,10-29 1,-10 38-1,0 21-15,0 29 32,0-79-32,0 1 15,0 97 126</inkml:trace>
  <inkml:trace contextRef="#ctx0" brushRef="#br0" timeOffset="1.15224E6">10673 6523 0,'-20'0'16,"30"0"62,19 0-62,-9 0-16,0 0 15,-1 0-15,1 0 16,-1 0-16,11 0 16,-30-10-1,19 10-15</inkml:trace>
  <inkml:trace contextRef="#ctx0" brushRef="#br0" timeOffset="1.12663E6">8486 6513 0,'0'-19'31,"167"-40"141,-148 59-172,-19 10 16,20-10-16,-1 0 15,-19 19 1,10-19 0,-10 10-16,30 19 15,-30 1 1,0-1 0,0 1-1,0-11 1,-10-19-1,10 20 1,-20-20-16,-9 0 16,-10 0-1,19 0 1,10 0 15</inkml:trace>
  <inkml:trace contextRef="#ctx0" brushRef="#br0" timeOffset="1.12572E6">8505 6454 0,'0'10'110,"20"206"-32,19-30 0,-39-166 0,30-30-62</inkml:trace>
  <inkml:trace contextRef="#ctx0" brushRef="#br0" timeOffset="1.12756E6">8760 6219 0,'40'49'110,"-1"324"15,-39-334-110,0-29 1,0 9-1</inkml:trace>
  <inkml:trace contextRef="#ctx0" brushRef="#br0" timeOffset="1.12889E6">8829 6405 0,'98'0'78,"-78"0"-78,68-9 47</inkml:trace>
  <inkml:trace contextRef="#ctx0" brushRef="#br0" timeOffset="1.12833E6">8976 6219 0,'0'10'94,"0"19"-79,0 10 1,0-19-16,0 10 15,0 9-15,0-10 16,0 1-16,0-1 0,0 0 16,0 11-1,0-11-15,20-9 0,-20-1 16,0 50 15,0-40 79</inkml:trace>
  <inkml:trace contextRef="#ctx0" brushRef="#br0" timeOffset="1.17493E6">12703 6533 0,'19'0'109,"-19"-10"-93,20 10-1,-20-20-15,20 20 16,-20-19-16,19-1 15,-19 1 1,20 19 0,-20-20-16,19 0 15,-19 1 1,20 19-16,-20-20 16,20-9-1,-20 9 1,19 20-16,-19-29 15,20 9 1,-20 0 0,0 1 15,20 19-31,-20-20 31,0 30 125,0 10-140,0 9-16,0-9 16,0-1-1,0 1-15,0-10 0,0 9 16,0 1-16,0 0 16,0-1-16,0 1 15,0-1-15,0 1 16,0 0-16,0-1 15,0 11 1,0-11-16,0 11 16,0-1-1,0 10 1,0-29 0,0 10 15,0-30 31,0 0-46</inkml:trace>
  <inkml:trace contextRef="#ctx0" brushRef="#br0" timeOffset="1.15988E6">12281 6601 0,'10'0'31,"29"0"-15,-19 0-1,-10 0-15,9 0 16,1 0-16,-1 0 16,21 0-16,-11 0 31,-9 0-16,-1 0-15</inkml:trace>
  <inkml:trace contextRef="#ctx0" brushRef="#br0" timeOffset="1.15935E6">12291 6474 0,'29'10'47,"-19"-10"-31,39 0-1,-29 0-15,-1 0 16,1 0-16,0 0 16,9 0-1,-9 0 1,-1 0 0,-19 19 15</inkml:trace>
  <inkml:trace contextRef="#ctx0" brushRef="#br0" timeOffset="1.48797E6">11065 6533 0,'10'0'62,"-10"-10"-46,20 10-16,9-19 31,1-1-31,-1 0 16,0-19 0,-9 20-1,10-1 1,-30 0-1,19 20 1,-19-19-16,0-1 31,0 1 1,0-1-1,0 49 125,0-19-140,0 29-1,0-9 1,0-11-16,0 1 16,0 0-16,0-1 15,0-9-15,0 10 16,0-1-16,0 1 15,0 0-15,0-1 16,0 1-16,0-1 16,0 11-1,0-1 1,0-9 0,0-1-1,0 1 1,0 0 15,0-30 63</inkml:trace>
  <inkml:trace contextRef="#ctx0" brushRef="#br0" timeOffset="1.48869E6">11458 6759 0,'0'-10'47,"-10"10"0,10 10 31</inkml:trace>
  <inkml:trace contextRef="#ctx0" brushRef="#br0" timeOffset="1.48989E6">11673 6288 0,'-78'98'140,"78"-69"-124,-20 70 31,20-70-47,0-9 16,0-1-1,0 1 1,0-1-1,0 1 17,0-10-17,0 9 17,10-19-17,-10 20 1,20-20-1,-20 20 1,19-20 0,1 0-1,9 0 17,89-49 93,-108-30-16,-40 60-109,21 19 31,9-20-31,-20 20 0,0 0 16,1 0-1,-1 0 1,1 0 15,19 10-31,-20-10 16,20 19 0,-20-19-16,20 20 15,0 0 1,0-1-1</inkml:trace>
  <inkml:trace contextRef="#ctx0" brushRef="#br0" timeOffset="1.49156E6">11928 6327 0,'20'-29'125,"-10"29"-109,9 0-16,1 0 31,0 0-15,-20 10-1,19-10 1,-19 19-16,20 1 31,-20-1-15,0 1 0,0 0-1,0 9 1,-10-29-16,10 20 0,-20-1 15,1 11 1,-1-30 15,20 10-15,-19-10 93,48 0-15,-9 0-94,-1 0 31,1 0-15,0 0 15,-1 0-15,-19 19-16,20 1 31,-20-1-15,0 1-1,0 0 1,0-1 0,0 1-1,0-1 16,-10-19-31,-10 20 16,-9-20 0,29 20-16,-39-20 15,9 0 1,11 0 0,-1 19-1,0-19 1,1 0 31,19-10-16</inkml:trace>
  <inkml:trace contextRef="#ctx0" brushRef="#br0" timeOffset="1.50051E6">13105 6298 0,'0'-20'125,"10"20"-109,10-19 0,-1 19-1,1 0 16,-1 0-15,1 0 15,-20 9-15,20-9 0,-20 20-1,19 0 1,-19 9 15,0-9-15,0-1-1,0 11 1,0-1-16,-9 10 16,9-9-1,-20-30 1,20 29-16,-20 1 15,20 9 1,-19-39 0,19 10-16,-30 19 15,30-9 17,-10-20-32,10 9 15,-29 21 1,29-11-1,10-19 220,9 0-220,11 0 1,9 0 0,-19 0-1,-1 0-15,11 0 16,-11 0 0,-19-9 30,20 9-46</inkml:trace>
  <inkml:trace contextRef="#ctx0" brushRef="#br0" timeOffset="1.50112E6">13468 6700 0,'-39'19'156,"49"-19"-141,-10-9-15</inkml:trace>
  <inkml:trace contextRef="#ctx0" brushRef="#br0" timeOffset="1.50275E6">13517 6239 0,'10'0'46,"-10"-20"-30,29 20 0,-9 0-1,9 0 1,11 0-16,-40 10 16,29-10-1,0 20 1,-9-20-1,-20 19-15,20 11 16,-20-11 0,-10 11-1,-10-1 1,1-9 0,-40-1 140,69-19-62,19 0-63,-9 0-16,-1 0 1,1 0 0,-1 0-1,-19 20-15,20-20 16,0 0 0,-20 10-16,19-10 0,-19 19 31,10-19-31,-10 20 15,0 0 1,0-1 0,0 1-1,0 0 1,-10-1 0,-186 60 234</inkml:trace>
  <inkml:trace contextRef="#ctx0" brushRef="#br0" timeOffset="1.50417E6">13880 6170 0,'196'0'172,"-176"0"-172,-20 30 125,0-11-110,0 1 1,-20 9 0,20 1-1,0-11-15,0 1 16,0 0-16,-19-1 16,19 1-16,0-1 15,0 1-15,0 9 16,0-9-16,0 0 0,0-1 15,0 1 1,0 0-16,0-1 0,0 11 16,0-11-1,0 11 1,0-11 0,0 1 109</inkml:trace>
  <inkml:trace contextRef="#ctx0" brushRef="#br0" timeOffset="1.50464E6">13958 6445 0,'226'-20'187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1:47.3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1326 3103 0,'0'20'16,"0"-30"93,-20 10-93</inkml:trace>
  <inkml:trace contextRef="#ctx0" brushRef="#br0" timeOffset="935.7072">1522 2976 0,'9'0'16,"-9"-10"0,20 10-16,-20-20 15,20 20-15,-20-29 16,19 29-16,-19-30 16,20 30-16,-20-39 15,19 39-15,-19-29 16,0 9-16,10 20 15,-10-29-15,20-30 79,-20 69-1,0 19-63,0 10 1,0-19-16,0-10 16,0 9-1,0 1-15,0 9 0,0 10 16,0-9-16,0-1 15,0 1-15,0-11 16,0 1-16,0 0 16,-10-1-16,10 11 15,0-11 1,0-38 62</inkml:trace>
  <inkml:trace contextRef="#ctx0" brushRef="#br0" timeOffset="4198.3298">2168 3211 0,'0'20'46,"0"-79"33,10 59-64,-10-40-15,0 31 0,0-11 16,20-9-16,-20 19 15,0-10-15,19 1 16,-19-1-16,20-19 16,-20 19 15,19 20-15,1 10 15,-20 29-16,20-19-15,-20-1 16,0 1 0,29 0-16,-29-1 15,0 1-15,0-1 0,0 11 32,0-11-17,0 1 1,20-147 93,29 48-46,-49 60-48,39 77 48,-39-38-48,0 0-15,0-11 16,19 21-16,-19-11 0,0 11 16,0-11 15,0-48 16,0 0-32,0 9 1,0 0-16,20 20 16,-20-29-16,0 9 15,20 20-15,-20-19 16,19-1 0,11 1-1,-11 19 16,-9 0-15,-10 9-16,29 21 16,-29-11-1,0 1-15,0 9 16,0-9 0,0 19-16,0-9 31,0-1-31,-9-9 15</inkml:trace>
  <inkml:trace contextRef="#ctx0" brushRef="#br0" timeOffset="4911.4776">2619 3162 0,'0'19'16,"0"1"15,20 0-15,-1-20 0,-19 19-1,30-19-15,-11 0 16,1 0-1,-1 0 1,-19-9 15,20 9-15,-20-20-16,0 0 31,0-9-15,-10-69 78,-9 98-79,-1 0 16,0 0 1,1 19-17,19-9 1,-20-10 0,20 20-16,0-1 15,0 1 1</inkml:trace>
  <inkml:trace contextRef="#ctx0" brushRef="#br0" timeOffset="6105.7072">2756 3093 0,'20'0'63,"-1"0"-63,-19-10 16,40 10-16,-21-19 15,1 19-15,-20-20 16,29 20-1,1-29-15,-11-1 16,-19 1 0,0-10-1,20 39-15,-20-30 16,0 1 0,0-1-1,0 11 1,-59-11 46,-29 128 16,88-68-78,0-11 16,0 11 0,0-10-16,0 9 15,0 10 1,0-19-16,0 9 16,19 1-1,-19-1 1,20-9-1,-20-1 1,20 1 0,-20 0 31,19-20-47,1 0 31,9 0 0,-9-10-15,9-10-1,10-9 1</inkml:trace>
  <inkml:trace contextRef="#ctx0" brushRef="#br0" timeOffset="6821.0135">3207 2770 0,'0'9'32,"0"11"-17,0 9-15,0-9 16,0 0-16,-20 9 16,20 0-16,0 1 15,0 9-15,-19-9 16,-1 68 15,1 39 47,19-147-31</inkml:trace>
  <inkml:trace contextRef="#ctx0" brushRef="#br0" timeOffset="7655.9549">3344 2848 0,'0'49'93,"0"0"-61,0-10-32,-19-9 0,19-11 15,0-9-15,0 10 16,0-1-16,-20 1 15,20 19 1,0-9-16,0-1 31,0-9-31,-20-20 16,20 19-16,10-19 172,10 0-157,-1 0 1,1 0 0,0 0 15,-1 0 0</inkml:trace>
  <inkml:trace contextRef="#ctx0" brushRef="#br0" timeOffset="805427.457">915 2946 0,'0'-10'140,"19"10"-124,1-20-1,9-9 17,-9 9-17,-1 1 17,-19-1-17,20 20-15,-20-19 16,20-1-1,-20 0 1,19 20-16,-19-19 16,20 19-1,-20-20-15,19 0 32,-19 1-17,0-1 32,0 10 0,0 30 172,0 19-204,0-9 1,0-11 0,0 1-16,0 0 15,0-11-15,0 11 16,0 19-1,0-9 1,0-1 0,20 0-1,-20-9-15,0 0 0,0 9 32,0-9-32,0 19 15,0-29 1,0 9-1,0 1 32,20-20 31</inkml:trace>
  <inkml:trace contextRef="#ctx0" brushRef="#br0" timeOffset="807663.4832">1866 2730 0,'-30'108'188,"30"0"-79,0-89-109,0 1 16,0 0-1,0-1 16,10-19-31,-10 20 16,20-20 15,-20 20-31,19-1 32,-19 1-1,20-20-16,0 0 32,-20 19-15,19-19-17,40-9 95,-39 9-110,-20-20 15,39-58 79,-19 38-47,-20 21-32,0-1 1,0 0 0,0 11-1,0-11 17,0 0-17,0 1 16,-10 19-31,10-20 16,0 1 15,-20 19-31,20-20 16,-19 20 15,19-20-31,-20 1 47,0 19-16,20-20-31,-19 20 32,19-20-17,-20 20 16,0 0 16,1 0-15,19 10-17,-20-10 1,20 30-16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2:39.0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1660 3986 0,'-30'-20'16,"40"20"125,10 0-126,-1 0 1,1 0-1,0 0 1,9 0 0,1 0-1,9 0 1,-20 0 0,-9 0-1,10 0 16,-1 0 94,-19 10-125</inkml:trace>
  <inkml:trace contextRef="#ctx0" brushRef="#br0" timeOffset="805.2228">2356 3819 0,'-19'10'16,"-11"19"0,-9 1-1,19-30 1,1 49-16,-1-30 15,-9 1-15,9-1 16,0 1-16,1 0 16,-1-20-16,1 39 0,19-19 15,-30-20 1,30 29-16,-29-29 0,29 29 16,-20-29-16,30 0 93,-10-9-77</inkml:trace>
  <inkml:trace contextRef="#ctx0" brushRef="#br0" timeOffset="1387.5975">2091 3868 0,'0'10'78,"10"-10"-78,-10 19 16,39 11-1,-19-1 1,-20-9-16,29 19 15,11-10-15,-11 1 16,-9 9 0,-1-19-1,11-1 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2:44.1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896 5172 0,'0'-10'109,"9"10"1,10 0-95</inkml:trace>
  <inkml:trace contextRef="#ctx0" brushRef="#br0" timeOffset="960.3706">970 4986 0,'9'-20'62,"19"1"-46,-9-11 0,-1 1-1,38-128 63,-56 167 1,0 9-79,0 1 15,0 0-15,0-1 16,0 1-16,0-1 15,0 1-15,0 0 16,0-1-16,0 1 0,0-10 16,0 9-1,0 1-15,0 0 0,0-1 16,0 11 0,0-11-1,0-38 95</inkml:trace>
  <inkml:trace contextRef="#ctx0" brushRef="#br0" timeOffset="3256.1518">1609 4947 0,'101'0'78,"-73"0"-62,-9 0-1,8 0-15,29 0 78</inkml:trace>
  <inkml:trace contextRef="#ctx0" brushRef="#br0" timeOffset="3927.8783">1960 4809 0,'0'10'47,"19"10"-31,18 9-1,-10 10 1,-8-39-16,-19 30 0,28-10 16,-1 19-1,-8-10 1,-1-9 0,-18-1-1,19-19 1,-19 20-16</inkml:trace>
  <inkml:trace contextRef="#ctx0" brushRef="#br0" timeOffset="4505.5593">1969 5104 0,'0'-10'31,"10"-10"-15,-10-9 0,18 29-16,-18-30 15,19 1-15,-1-10 16,-18 19 0,37-9-16,-18 9 15,-1 0-15,1 20 0,-19-29 16,27 29-1,-27-29-15,19 29 0,-19-30 16,18 30-16,-18-19 16,19 19-1,-19-20-15,18 20 32</inkml:trace>
  <inkml:trace contextRef="#ctx0" brushRef="#br0" timeOffset="66137.9334">2296 4976 0,'0'-10'141,"0"-9"-110,9 19-31,-9-20 15,19 20 17,-19-10-17,18 10 17,-18-19-17,19 19 16,-19-20 1,9 20 15,10 0-1,-1 0 1,-18 10-15,19-10-17,-19 19 16,18-19-15,-18 10 15,19-10 1,-19 20-32,0 0 31,18-20 16,-18 19-47,19-19 78,-19 20-78,18-20 47,1 0 0,-1 0-16,1-10 16,-19-10 0,18 20-32,-18-19 1,0-1 15,0 0 16,19 20-47,-19-19 47,0-1 15</inkml:trace>
  <inkml:trace contextRef="#ctx0" brushRef="#br0" timeOffset="68213.9884">2315 5074 0,'9'-29'234,"0"29"-234,19-20 62,-19 20-15,10 0 0,-1 0 0,1 0 16,-19 10-17,18-10-30,-18 20 15,19-20-15,-19 19 0,18 1 77,1-20-77,-1 19 46,1-19-30,-1 0 15,1 0-16,-1 0 16,-18-9-32,10 9 17,-10-20-17,0 0 16,18 20-15,-18-19 0,19 19 31,-19-20-32,0 1 63</inkml:trace>
  <inkml:trace contextRef="#ctx0" brushRef="#br0" timeOffset="71033.8546">3046 5153 0,'-19'0'203</inkml:trace>
  <inkml:trace contextRef="#ctx0" brushRef="#br0" timeOffset="72092.766">3120 4917 0,'0'-10'31,"9"-19"-15,-9 9 0,19 20-16,-19-19 15,0-1 1,18 20-16,-18-29 16,0 9-1,19 20-15,-19-19 16,0 38 156,18-19-157,-18 20-15,0 9 16,0-9 0,0-1-16,0 1 15,0 0-15,0-1 16,0 1-16,0 0 15,0 9-15,0-9 16,0-1-16,0 1 16,19-1-16,-19 11 15,0-11 1,0 1 0,0 0 15</inkml:trace>
  <inkml:trace contextRef="#ctx0" brushRef="#br0" timeOffset="753021.5692">630 4917 0,'10'0'78,"-10"-10"-78,20 10 16,-20-19-1,19 19 1,-19-20-1,20 20 1,-20-20-16,19 20 16,-19-19-1,10 19 1,-10-20-16,30-9 16,-30 9-1,19 20-15,-19-39 141,0 49-16,0 9-110,0 1-15,0 9 16,0 1 0,0-11-1,0 11 1,0 9 0,0-10-1,0 1 1,0-1-1,0-9-15,0 0 0,0 9 16,0 0 0,0 11-1,0-31 1,0 11 0,0 0 30,0-1 1,0-29 47</inkml:trace>
  <inkml:trace contextRef="#ctx0" brushRef="#br0" timeOffset="755568.8291">1258 4760 0,'0'10'110,"0"10"-95,0-1 1,0 11 15,0-11-15,0 1 0,0-1-1,0 1 1,0 0-1,0-1 17,0-9-17,0 10 32,0-1-16,0 1 16,19-20-15,21 39 61,-21-19-46,1-20-31,-1 0 15,1 0 0,0 0 16,-1 0 0,-19-10-47,0-10 31,20 20-15,-20-19-16,0 9 31,0-10 0,0 1 1,0-1-1,0 0-15,0 1 15,0-1-16,0 1 17,0-1-17,0 0 17,0 1-1,0-1 0,-10 1 0,10-1 1,-19 20-17,19-20 16,-20 20-15,20-9 31,-20 9-16,1 0 16,19-20-47,-20 20 47,0 0 0,1 10-16,19 9-15,-20-19-1,20 30-15,-19-11 16</inkml:trace>
  <inkml:trace contextRef="#ctx0" brushRef="#br0" timeOffset="758535.6592">2797 4907 0,'10'0'47,"-10"-19"-16,20-1 16,-20 0-16,20 20-15,-20-19-16,0-1 31,19 20-31,-19-19 31,0-1 16,0 30 250,0 9-281,0 11-1,0-1 1,0 10-1,0-9 1,0-1 0,20-29-1,-20 30-15,0-11 16,0 1 0,0 0-1,0-1 1,0 1-1,0-1 1,0 1 0,0 0 15,19-20-31,-19 9 62</inkml:trace>
  <inkml:trace contextRef="#ctx0" brushRef="#br0" timeOffset="760576.4272">3376 4790 0,'0'9'109,"-10"-9"-93,10 20-16,0 0 31,0-1-15,-19-19-16,19 20 15,0 9 1,0 1 15,0-11-15,0 1 0,0 0 15,29 78 109,-29-79-124,39 1 78,-19-20-94,-20 10 15,10-10 1,9 0 15,1 0 16,0 0-16,-20-20 1,0 0-17,19 20 1,-19-19 0,0-1-1,20-98 141,-20 69-46,0 30-110,0-1 31,-10 20-15,10-19-1,0-1 17,-20 20-1,20-20-16,0 1 32,-19 19-47,-1 0 32,20-20-32,-19 20 31,9 0 16,-10 0-16,20 20-15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05:43.7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14772-114 0,'0'20'110,"20"9"-95,-20-9-15,0 0 16,0 19-16,0-10 15,0 1-15,0-1 16,0 0-16,0 11 16,0-11-16,0 1 15,29-1-15,-29 10 16,0-9-16,0-1 16,0-9-16,0 9 15,0-9-15,0-1 16,0 11-1,20-30-15,-20 19 16,0-28 78</inkml:trace>
  <inkml:trace contextRef="#ctx0" brushRef="#br0" timeOffset="756.7082">14860 210 0,'0'-30'47,"10"30"-31,-10-9-16,30 9 15,-30-40-15,29 21 16,-9-1-16,-1 1 16,11-1-16,-11 0 15,1-9-15,-20 19 16,39 10-16,-9-39 15,-1 19-15,-9 20 16,-20-19 0,19 19-1</inkml:trace>
  <inkml:trace contextRef="#ctx0" brushRef="#br0" timeOffset="1423.1145">14968 92 0,'10'0'47,"-10"20"-47,20-1 15,9 11 1,-29-11-1,20 1-15,-20 0 16,19-1-16,-19 1 16,20 0-16,-20-1 15,0 1-15,20-20 16,-20 29-16,0-9 16,19-20-1,-19 19 1</inkml:trace>
  <inkml:trace contextRef="#ctx0" brushRef="#br0" timeOffset="2799.0467">15243 230 0,'0'9'47,"0"11"-15,0-10-17,0 29 1,0-10-1,0-9-15,0 0 0,0-1 16,0 1-16,0-10 16,0 9-16,0 1 15,0 9 1,0-9 0,0-30 124,0 0-109,0-9 1,10 19-32,-10-20 31,29 0 31,-9 20-62,-20-19 16,39 48 47,-19-29-63,-20 20 15,19 0 1,-19-1-1,0 1 1,0-1 0,-10 1-1,-9 0 1,-1-20 0,-9 0-1,-1 0 1,1 0-1,29-10 17</inkml:trace>
  <inkml:trace contextRef="#ctx0" brushRef="#br0" timeOffset="3663.6924">15469 141 0,'9'0'47,"11"0"-47,0 0 16,-1 0-16,1 0 15,-1 0-15,1 0 16,0 0-16,9 0 16,0 0-1,-9 0 1,0 0 15</inkml:trace>
  <inkml:trace contextRef="#ctx0" brushRef="#br0" timeOffset="4085.1491">15567 269 0,'29'0'78,"-9"0"-78,97 0 47,-97 0-47</inkml:trace>
  <inkml:trace contextRef="#ctx0" brushRef="#br0" timeOffset="12191.1512">17450-437 0,'0'58'78,"0"80"-31,19-30-1,-19-79-46,0-9 16,20-20 15</inkml:trace>
  <inkml:trace contextRef="#ctx0" brushRef="#br0" timeOffset="15337.4927">17440-516 0,'0'-19'16,"0"28"78,0 11-79,0 9 1,0-9-16,0 0 16,0-1-16,0 1 15,0-1-15,0 1 16,0 0-16,10-20 16</inkml:trace>
  <inkml:trace contextRef="#ctx0" brushRef="#br0" timeOffset="13183.0029">17459-349 0,'49'0'47,"-29"0"-47,0 0 15,-1 0-15,1 0 16,-1 0-16,1 0 16,0 0-16,-1 0 15</inkml:trace>
  <inkml:trace contextRef="#ctx0" brushRef="#br0" timeOffset="12754.7227">17646-506 0,'0'10'32,"0"19"-32,0 1 15,0-11 1,0 1-16,0-1 16,0 1-16,0 10 15,0-11-15,0 1 16,0-1-16,0 1 0,0 0 15,0-1-15,19 11 16,-19-1 0,0-9-1,0-1 17</inkml:trace>
  <inkml:trace contextRef="#ctx0" brushRef="#br0" timeOffset="14389.6103">17763-192 0,'10'0'63,"10"0"-48,-1 0 17,1 19-17,-20 1 1,0-10 0,0 9-1,0 1 1,-69 19 46,50-39-46,19-9 31,10 9-16,9 0 0,1 0-15,-1 0 0,1 0-1,0 19 1,-20-9-1,19-10 1,-19 20-16,0-1 16,-10 1-1,-19 9 1,9-29 0,20 20-16,-9-20 15,-11 0 1,0 0-1</inkml:trace>
  <inkml:trace contextRef="#ctx0" brushRef="#br0" timeOffset="17269.6096">17852-516 0,'9'0'125,"11"0"-109,9 0-1,-9 0-15,19 0 16,-9 0 0,-11 0-1,1 0 1,-10 0 15</inkml:trace>
  <inkml:trace contextRef="#ctx0" brushRef="#br0" timeOffset="17802.1779">17989-604 0,'0'10'63,"0"19"-47,0 128 46,0-118-46</inkml:trace>
  <inkml:trace contextRef="#ctx0" brushRef="#br0" timeOffset="19370.2455">18116-594 0,'10'0'78,"10"0"-62,9 0 0,1 0-1,-11 0 1,1 0 15,-20 10 16,19 48 78,-19-28-125,0-11 16,0 158 31,0-148-32,0 1 1,0 9-16,0-10 0,0-9 15,0 0-15,0-1 16,0 1-16,0-10 16,0 9-16,0 1 15,0 0-15,0-1 16,0 11 0,0-11-1,0 1 16,-49-30 235,30 10-250,9 0-1,-10 0 1,1 0 0,-1 0-1</inkml:trace>
  <inkml:trace contextRef="#ctx0" brushRef="#br0" timeOffset="21052.6734">18499-594 0,'-20'0'32,"1"0"14,-1 0-14,0 0-17,1 0 17,-11 0 46,30 10 78,0 9-140,0 1-1,0 9 1,0-9-16,0-1 15,0 1-15,0 9 16,0 1-16,0-1 16,10 11-16,-10-11 15,0 0-15,0 1 16,0-11-16,0 1 16,0 0-16,0-1 15,0 1-15,0-1 16,0 1-16,0 0 15,0-10-15,0 29 16,0-10 0,0-9-1,0-1 1,0 1 62,20-20 47,-20-10-94,19 10-15,1 0 15,0 0-15,-20-19-16,9 19 15,11 0 1,0 0 15</inkml:trace>
  <inkml:trace contextRef="#ctx0" brushRef="#br0" timeOffset="22497.5624">18597-467 0,'0'10'16,"-10"-10"-1,10 20 32,-19-20-31,19 19 0,-20-19-1,0 108 63,20-20-15,0-68-48,0 0-15,30-1 32,-30 1-17,19-20 1,-9 0 0,10 0-1,-1 0 16,1 0-15,0 0 15,-20-10-15,19 10 0,-19-20-1,20 1 1,-20-1 15,19 20-31,-19-19 16,20 19-1,-20-20 1,0 0 0,0 1-1,20 19-15,-20-20 16,0-58 46,0 68-46,0-10 0,0 1-1,-10 19 1,10-20-16,-20 20 15,20-20 1,-19 20-16,-1 0 31,0 0-15,1 0 0,9 0-1,-10 0 1</inkml:trace>
  <inkml:trace contextRef="#ctx0" brushRef="#br0" timeOffset="6045.6969">16371-575 0,'-20'0'94,"-9"0"-63,9 0-15,0 0-1,1 0 1,-1 0 0,1 0-1,-1 0 32,20 10 0,0 10-16,0-1-15,0 1-16,0 0 15,0-1-15,0 1 16,0-1-16,0 1 16,0 0-16,0-11 15,0 11-15,0 0 0,0 9 16,0 10 0,0-9-16,0-11 0,0 1 15,0 0-15,0-1 16,0 20-1,0 11 1,0-21 0,0-9-1,0-1 1,0 11 46,10-30-46,-10 19 31,19-19 0,1 0 250,9 0-266,30 0 16,-39 0-32,0 0 17</inkml:trace>
  <inkml:trace contextRef="#ctx0" brushRef="#br0" timeOffset="7182.3536">16528-428 0,'-20'-19'109,"-19"19"-62,-20 10 0,20 68 0,19 79 0,59-108 0,-9-29-47,-1-20 15,30 19 48,20-29-16</inkml:trace>
  <inkml:trace contextRef="#ctx0" brushRef="#br0" timeOffset="7795.4945">16675-428 0,'0'108'94,"0"-88"-94,0 0 0,0-1 16,0 1-1,0-1-15,0 1 0,29 9 16,-29-9-16,0 0 16,0-1-16,0 11 15,0-11 1,0 1 15,0-30-15</inkml:trace>
  <inkml:trace contextRef="#ctx0" brushRef="#br0" timeOffset="8634.5075">16714-222 0,'39'0'62,"-9"0"-46,9 0-1</inkml:trace>
  <inkml:trace contextRef="#ctx0" brushRef="#br0" timeOffset="8291.2235">16822-428 0,'0'10'32,"0"20"-17,0 19 1,0-30-16,0 1 0,0-10 15,0 9-15,19 11 16,-19-20-16,0 9 16,0 1-16,0-1 15,0 1-15,0 9 16,0-9 0,0 0-1,0-1 16</inkml:trace>
  <inkml:trace contextRef="#ctx0" brushRef="#br0" timeOffset="9860.9628">16969-173 0,'10'0'156,"9"0"-140,1 0 15,0 10 1,-20 10-17,0-1 16,0 1-15,-10-20-16,10 20 16,-30-20-16,11 19 31,-1-19-31,1 0 31,28 0 79,11 0-95,0 0 1,-20 20-1,9-20 1,-9 29-16,20-29 16,-20 20-1,0 0 1,0-1 15,0 1-15,-10-20-1,0 0 1,-9 0 0,19 19-16,-20-19 15,1 0-15,-1 0 32,20-9-17</inkml:trace>
  <inkml:trace contextRef="#ctx0" brushRef="#br0" timeOffset="36841.6192">17096-486 0,'0'9'140,"0"11"-108,0 0-17,0-1 1,0-9-1,0 29 1,0-9 0,20-30-1,-20 29-15,0 1 16,0-1 0,0-9-16,0-1 15,0 1 1,20-20-1,-20 19 1,0 1 0,0 0 15,0-1 16</inkml:trace>
  <inkml:trace contextRef="#ctx0" brushRef="#br0" timeOffset="39017.6573">17106-467 0,'10'0'110,"10"0"-110,-20 10 15,19 10 1,1-1 0,49 40 31,-50-39-47,1 9 15,-1 1 1,-19-1-1,20-29 1,-20 20-16,0-1 16,20 1-1,-20-1 1,0 1 250,0-30-173,0-19-77,0 9 0,0 1-1,0-1 1,0 0-1,0-9 1,0 9 0,0 1-1,0-1 1,0 0 15,0 1-15,0-1-1,0 10 17,0-9-17,0-1 17,0 1-1,0-1 31,0 0-30</inkml:trace>
  <inkml:trace contextRef="#ctx0" brushRef="#br0" timeOffset="41342.3665">18891-516 0,'0'10'47,"0"10"-31,0-1 15,0 1 0,0-1-15,0 1 0,0 9-1,0 1-15,0-10 16,0-1 0,0 1-16,0 9 15,0-9-15,0 9 16,30 10-1,-30-19 1,0 0 15,0-1 1,0 1-1,0-10 0</inkml:trace>
  <inkml:trace contextRef="#ctx0" brushRef="#br0" timeOffset="42699.7555">18979-280 0,'20'0'63,"19"0"-48,-29 0 1,29 0 0,-19 0-1</inkml:trace>
  <inkml:trace contextRef="#ctx0" brushRef="#br0" timeOffset="42174.6948">19097-477 0,'-10'0'140,"10"20"-124,0 0-1,0-1 1,0 1 0,0 9-1,0-9 1,0 29 0,0-29-16,0-1 15,0-9-15,0 10 16,0 19-1,0-20-15,0-9 16,0 10 0,0-1-1,0 1 1,0 0 15,0-30 47</inkml:trace>
  <inkml:trace contextRef="#ctx0" brushRef="#br0" timeOffset="55193.7375">19205-447 0,'0'-20'47,"20"20"156,-1 0-188,1 0 17,-1 0 15,1 0-1,0 0 251</inkml:trace>
  <inkml:trace contextRef="#ctx0" brushRef="#br0" timeOffset="44483.664">19283-584 0,'10'0'47,"10"0"-31,-1 0-1,1 0 1,0 0 0,-1 0-1,1 0 17,0 0-1,-20 9 78,0 11-93,0 0-1,0 9 1,0-9-16,0-1 16,0 20-1,0 148 48,0-168-48,0 21 1,0-21-16,0 1 0,0 98 78,0-99-78,0 1 31,0-1 16,0 1 63,-10-20-1,-10 0-93,-78 0 62,78 0-31</inkml:trace>
  <inkml:trace contextRef="#ctx0" brushRef="#br0" timeOffset="129767.6689">17038 386 0,'-20'0'156,"0"0"-140,1 0 0,-1 0-1,1 0 1,-1 0-1,20 10-15,-20-10 16,1 0 15,19 20 110,0-1-125,0 1-1,0 10 1,0-11-16,0 1 15,0-1-15,0 1 16,0 0-16,0-1 16,0 1-16,0-1 15,0 1-15,0 0 16,0-11-16,0 11 16,0 0-16,0 19 15,0-10 1,0 1-1,0-11 1,0 1 0,0 0-1,0-1 1,0 1 0,0-10 30,10-10 48,9 0-47,1 0-31,-1 0-1,1 0 1,0 0 0,-1 0-1,1 29 16</inkml:trace>
  <inkml:trace contextRef="#ctx0" brushRef="#br0" timeOffset="138943.408">17253 514 0,'-9'0'78,"-11"0"-47,0 0 1,20-20-17,-19 20 1,-1 0 0,1 0 15,-1 10-16,0-10 1,20 20-16,-10-20 16,-19 19-1,9-19 17,20 20-17,-19 0 1,-1-1 15,20 1-31,0-1 16,0 1-1,0 9 1,-19-29 0,19 30-16,0-11 15,0 1 1,0 0-1,9-20 1,-9 19-16,20-19 16,-20 20-1,20-20 1,-20 20-16,29-20 16,-9 0-1,-20 19 1,19-19-1,1 0 1,-20 20 0,20-20-1,-1 0 17,1 0-1,-1 0-16,1 0 17,-20-10-32,20 10 15</inkml:trace>
  <inkml:trace contextRef="#ctx0" brushRef="#br0" timeOffset="139970.2216">17400 465 0,'0'29'110,"0"1"-95,0-11 1,0 1-16,0-10 15,0 9-15,0 1 16,0 0-16,0 9 16,0 10-16,0-19 15,0-10-15,0 9 0,0 21 32,0-11-32,0-9 15,0-1 16</inkml:trace>
  <inkml:trace contextRef="#ctx0" brushRef="#br0" timeOffset="140572.2981">17587 485 0,'0'19'78,"0"11"-62,0-11-16,0 20 15,0-19-15,0 0 16,0-1-16,0 109 63,0-60-1</inkml:trace>
  <inkml:trace contextRef="#ctx0" brushRef="#br0" timeOffset="141037.0839">17450 641 0,'98'0'110,"-59"0"-95,-10 0 1,-9 0 0</inkml:trace>
  <inkml:trace contextRef="#ctx0" brushRef="#br0" timeOffset="142441.7827">17744 749 0,'-20'0'0,"30"0"109,-10-10-109,20 10 16,-1 0-1,1 0 1,-1 0 15,1 10-15,-20 10 15,0 0-15,0-1 15,-10-19-31,10 20 15,-19-20-15,-1 0 16,0 19 78,30-19-32,10 0-30,-1 0-17,1 0 16,0 0 1,-20 20-17,0-10 17,0 9-17,0 1 16,-10-20-31,10 20 16,-30-20 0,11 0-1,-20 0 1,9 0 0,1 0-1,9-10 1,0 10 15</inkml:trace>
  <inkml:trace contextRef="#ctx0" brushRef="#br0" timeOffset="143225.2995">17999 406 0,'0'59'78,"0"-39"-78,0-1 16,0 1-16,0-1 16,0 11-16,0-11 15,0 1-15,0 0 16,0-1-16,0 1 15,0-10-15,0 29 16,0-20 0,0 1 15</inkml:trace>
  <inkml:trace contextRef="#ctx0" brushRef="#br0" timeOffset="143812.6503">18018 396 0,'10'0'63,"20"39"-48,-30-19 1,19 0-16,-19-1 15,20 1-15,-20 0 16,0-1-16,19 1 16,-19-1-16,20-19 15,-20 30-15,20-30 16,-20 29-16,19-29 16,-19 30-16,20-30 15,-20 19-15,19-19 16,-19 20-1</inkml:trace>
  <inkml:trace contextRef="#ctx0" brushRef="#br0" timeOffset="144329.6801">18244 435 0,'0'-19'16,"0"29"46,0 9-46,0 1-1,0 0-15,0-1 16,0 1-16,0-1 16,0 1-16,0 0 15,0-11-15,0 11 16,0 0-16,0-1 15,0 1-15,0-1 16,0 11 0,0-11-1</inkml:trace>
  <inkml:trace contextRef="#ctx0" brushRef="#br0" timeOffset="145175.6521">18411 377 0,'0'127'140,"0"-107"-124,0-1-16,0 1 16,0 0-16,0-1 15,0 1-15,0-1 0,0 1 16,0 9 0,0-9-1,0 0 1</inkml:trace>
  <inkml:trace contextRef="#ctx0" brushRef="#br0" timeOffset="146070.02">18440 524 0,'49'0'46,"-20"0"-30,-9 0-16,0 0 16,-1 0-16,1 0 15,0-20 1</inkml:trace>
  <inkml:trace contextRef="#ctx0" brushRef="#br0" timeOffset="145701.7079">18558 347 0,'0'30'62,"0"9"-62,0-20 16,0 1-16,0 0 16,0-1-16,0 1 15,0 0-15,0-1 16,0 1-16,0-1 16,0 1-16,0 0 15,0-11-15,0 11 16,0 19-16,0-29 15,0 10 17</inkml:trace>
  <inkml:trace contextRef="#ctx0" brushRef="#br0" timeOffset="147263.6144">18685 661 0,'10'0'125,"10"0"-78,-1 0 0,-19 20-16,0-1-15,-10 11 15,-127 58 47,147-88 63,0 0-126,9 0 1,1 0 0,0 20-1,-1-20 1,1 0 0,-1 0-1,1-10 1,-20-10-1</inkml:trace>
  <inkml:trace contextRef="#ctx0" brushRef="#br0" timeOffset="148921.9033">18744 328 0,'-20'0'15,"89"0"63,-40 0-62,-9 0 0,0 0-1,-20 9 157,19 21-141,-19-11-15,0 11 0,0-11-1,0 1-15,0 0 16,0-1-16,0 1 15,0 0-15,0-1 16,0 1-16,20 166 78,-20-166-62,0-1-1,20-19 1,-20 20 0,0 0 15,-10-20 203,-10 0-218,20 9 0,-29-9-16,9 0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07:44.0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59 0,'20'0'62,"-10"0"1,9 0-48,1 0 1,-20 20 0,19-20-16,11 0 15,9 0 1,-19 0 0,-11 0-16,11 0 15,0 0-15,-1 0 16,1 0-16,-1 0 15,1 0-15,0 0 16,19 0 0,10 0-1,-29 0-15,-1 0 16,20 0-16,-19 0 16,0 0-16,-1 0 15,1 0-15,0 0 16,-1 0-16,1 0 15,-1 0-15,-9 0 16,10 0-16,-1 0 16,1 0-16,9 0 15,11 0 1,-11 0 0,0 0-1,-9 0 1,0 0-16,-1 0 0,11 0 15,-1 0 1,20 0 0,-19 0-1,-11 0 1,1 0-16,-1 0 16,1 0-16,0 0 15,-10 0-15,9 0 16,1 0-16,-1 0 15,30 0 1,-29 0-16,0 0 16,-11 0-16,21-10 15,-11 10-15,11 0 0,-11 0 16,1 0 0,-10 0-16,10 0 0,-1 0 15,1 0-15,29 0 16,-30 0-1,1 0-15,9 0 16,1 0 0,-1 0-1,1 0 1,-11 0 0,1 0-1,9 0 1,11 0-1,-11 0 1,-9 0-16,-1 0 16,1 0-16,9-20 15,1 20 1,-1 0 0,10 0-1,-9 0 1,-11 0-1,1 0-15,0 0 16,9 0 0,0 0-1,1 0 1,-1 0-16,10 0 16,-9 0-1,-1 0 1,1 0-1,-1 0 1,10 0 0,-29 0-1,29 0 1,-9 0 0,-1 0-1,-9 0-15,19 0 16,-19 0-16,19 0 15,0 0 1,-19 0 0,29-29-1,-10 29 1,0 0 0,-9 0-1,-1 0 1,1 0-1,-1 0 1,10 0 0,-9 0-1,-1 0-15,0 0 32,1 0-32,9 0 15,-29 0 1,29 0-1,-19 0 1,-10 0 0,9 0-1,1 0 1,-1 0 0,1 0-1,9 0 1,-9 0-1,19 0-15,-9 0 16,-1 0 0,1 0-1,-1 0 1,-29-20 0,39 20-16,-29 0 15,29 0 1,-9 0-1,-11 0 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4:49.9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4609-2609 0,'-20'0'16,"30"0"93,10 0-93,254 0 78,-234 0-94,-11-10 15,0 10-15,1 0 16,9 0-16,-10 0 16,1 0-16,-11 0 15,1 0-15,0 0 16,-1 0-16,11 0 0,-1 0 16,-9 0-16,-1 0 15,1 0-15,0 0 16,-1 0-16,1 0 15,-10 0-15,9 0 16,1 0 0,19 0-16,-19-19 15,-1 19 1,1 0-16,0 0 0,-1 0 16,1 0-16,-1 0 15,21 0 1,-11 0-1,-9 0-15,-1 0 16,20-20-16,1 20 31,-30 0-31,29 0 16,-10 0 0,138 0 109,-148 0-32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7:03.4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0 159 0,'10'0'78,"10"0"-63,-20-20 1,19 20-16,1 0 16,0 0-1,9 0 1,1 0 0,-11 0-16,11 0 15,-11 0 1,1-19-16,-1 19 15,1 0-15,0 0 16,-1 0-16,1 0 16,-1-20-16,1 20 15,0 0-15,9 0 16,-9 0 0,-20-19-16,29 19 15,-9 0-15,29 0 16,-30 0-1,-9 0-15,10 0 0,-1 0 16,1 0-16,0 0 16,-1 0-16,1 0 15,0-20-15,-1 20 16,1 0 0,245 0 93,-246 0-109,1 0 16,-1 0-16,1 0 15,255 0 95,-236 0-95,-20 0-15,1 0 16,0 0-16,-1 0 15,1 0-15,0 0 16,-1 0-16,1 0 0,-10 0 16,9 0-16,1 0 15,-1 0-15,1 0 16,0 0-16,-1 0 16,1 0-16,-1 0 15,21 0 1,-21 0-1,11 0-15,-11 0 16,1 0-16,0 0 16,-1 0-16,1 0 15,-1 0-15,1-20 16,19 20 0,-19 0-16,-1 0 15,11 0 1,-10 0-16,-1 0 15,1 0-15,-1 0 16,1 0-16,-10 0 0,9 0 16,1 0-1,0 0-15,-1-19 0,1 19 16,-1 0-16,1 0 16,0 0-16,-1 0 15,1 0-15,0 0 16,-1 0-16,20 0 15,-29 0 1,10 0-16,19 0 16,-19 0-1,-1 0-15,1 0 16,-1 0-16,1 0 16,19 0-16,-19 0 15,-10 0 1,9 0-16,1 0 0,0 0 15,19 0 1,-20 0-16,1 0 16,0 0-16,-1 0 15,1 0-15,19 0 16,-29 0 0,10 0-16,29 0 15,-20 0 1,40 0 93,-30 0-15,-10 0-94,1 0 16,9 0-1,-29 0-15,29 0 16,-10 0-1,1 0 1,-11 0 0,1 0-1,0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08:14.9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19862 102 0,'20'0'78,"-1"0"-62,11 0-1,9 0 1,-19 0-16,9 0 15,-9 0-15,19 0 16,-20 0 0</inkml:trace>
  <inkml:trace contextRef="#ctx0" brushRef="#br0" timeOffset="606.3163">19891 249 0,'30'0'63,"-1"0"-47,20 0-1,-29 0 1,0 0-16,9 0 15,-9 0 1</inkml:trace>
  <inkml:trace contextRef="#ctx0" brushRef="#br0" timeOffset="2721.3584">20323 230 0,'10'0'47,"49"-79"47,-40 59-94,-19 1 16,20 19-1,-20-20-15,0 1 16,19 19-1,-19-10-15,0-10 16,20 1 0,-20-1-1,0 0 1,0 1 0,0-1 15,0 30 94,0 10-110,0 9 1,0 0 0,0-9-1,0 9-15,0-9 16,0 0 0,0-1-16,0 1 0,0-1 15,0 1-15,0 0 16,0-1-16,0-9 15,0 10-15,-10 146 79,10-146-64,0 29 48,0-29-63</inkml:trace>
  <inkml:trace contextRef="#ctx0" brushRef="#br0" timeOffset="4547.0669">20627 33 0,'0'10'94,"0"10"-78,0-1-1,-10 1 1,10 9-1,0 1 1,0-1 0,0 11-1,0-21 1,0 1 0,0-10-1,0 9 1,10 60 46,-10-60-46,20-19 15,-20 20-15,19-20-1,-19 19 32,20-19-31,-1 0 15,-19 20-15,20-20 15,0 0 16,-1 0-16,-19-10-31,20-9 31,-20-1-15,19 20-16,-19-20 16,20 20-1,-20-19-15,0-1 16,20 20 0,-20-19-16,0-1 15,0 0 1,19 20-16,-19-9 15,0-80 48,0 70-47,20-40 46,-20 39-46,0 1-1,-10-1 17,10 0-17,-19 20 1,19-19-16,-30-1 31,20 20 0,10-19-15,-19 19 0,-1 0-1,20-20 1,-20 20-1,1 0 17,-1 0 15,-19 49 46,39-29-93,-20-20 16</inkml:trace>
  <inkml:trace contextRef="#ctx0" brushRef="#br0" timeOffset="5939.1251">20862-104 0,'-19'0'16,"29"0"31,9 0-31,1 0-1,9 0 1,-9 0-1,-1 0 1,11 0 0,-11 0-1,1 0 1,0 0 0</inkml:trace>
  <inkml:trace contextRef="#ctx0" brushRef="#br0" timeOffset="6839.4396">21176-212 0,'0'20'93,"0"9"-77,0 1 0,0 9-1,0-10 1,0 1-1,0-1 1,0-9 0,0-1-1,0 1 1</inkml:trace>
  <inkml:trace contextRef="#ctx0" brushRef="#br0" timeOffset="7693.7736">21186-202 0,'0'-20'109,"10"20"-93,9 0 0,1 0 15,0 0-16,-1 0 1,-19 10 0,20 69 62,-30-60-47,-10 1-15,1-20-1,-1 0 32</inkml:trace>
  <inkml:trace contextRef="#ctx0" brushRef="#br0" timeOffset="8571.1181">21362-369 0,'0'10'79,"0"20"-64,0-11-15,0 11 16,0-1-1,0 0 1,0 1 0,0 9-1,0-10 1,0-9 0,0 0-1,0-1 1,10-19 93</inkml:trace>
  <inkml:trace contextRef="#ctx0" brushRef="#br0" timeOffset="9103.8938">21392-153 0,'0'-20'31,"0"1"16,10 19-31,-10-20-16,19 20 16,-19-19-16,40 19 15,-40-20 1,19 20-16,-19-10 15,10 10-15,19-29 16,-19 9 62</inkml:trace>
  <inkml:trace contextRef="#ctx0" brushRef="#br0" timeOffset="9578.3954">21451-192 0,'0'19'47,"19"-19"-32,-19 20 1,20-20-16,-20 20 15,20-20 1,-1 19 0,20 1 46</inkml:trace>
  <inkml:trace contextRef="#ctx0" brushRef="#br0" timeOffset="11068.4132">21617-173 0,'0'10'110,"0"0"-95,0 10 1,0-1 0,0 1-1,0 0 1,0-1 0,0 1-1,0-1 1,0-28 218,10 9-203,-10-20-15,20 20 15,0 0 1,-20-20-17,19 20 1,1 0 15,-20 10-15,19-10-1,-19 20 1,10-20 0,-10 19-1,0 1 16,-19-20 1,19 20-32,-40-20 31,21 0-31,-1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3T23:52:34.9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D69036D-1919-4F34-86BE-BEF93D7E5A0B}" emma:medium="tactile" emma:mode="ink">
          <msink:context xmlns:msink="http://schemas.microsoft.com/ink/2010/main" type="writingRegion" rotatedBoundingBox="15938,7649 23156,7448 23220,9727 16001,9927"/>
        </emma:interpretation>
      </emma:emma>
    </inkml:annotationXML>
    <inkml:traceGroup>
      <inkml:annotationXML>
        <emma:emma xmlns:emma="http://www.w3.org/2003/04/emma" version="1.0">
          <emma:interpretation id="{164322CD-7DE2-4794-A384-C93A2EED6852}" emma:medium="tactile" emma:mode="ink">
            <msink:context xmlns:msink="http://schemas.microsoft.com/ink/2010/main" type="paragraph" rotatedBoundingBox="16432,7673 19094,7421 19187,8398 16524,8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314B4-16EB-4BB2-9D30-4DEA5C257649}" emma:medium="tactile" emma:mode="ink">
              <msink:context xmlns:msink="http://schemas.microsoft.com/ink/2010/main" type="line" rotatedBoundingBox="16432,7673 19094,7421 19187,8398 16524,8650"/>
            </emma:interpretation>
          </emma:emma>
        </inkml:annotationXML>
        <inkml:traceGroup>
          <inkml:annotationXML>
            <emma:emma xmlns:emma="http://www.w3.org/2003/04/emma" version="1.0">
              <emma:interpretation id="{A96C8680-9420-4574-B9AC-41920E9B5B5F}" emma:medium="tactile" emma:mode="ink">
                <msink:context xmlns:msink="http://schemas.microsoft.com/ink/2010/main" type="inkWord" rotatedBoundingBox="16432,7673 19094,7421 19187,8398 16524,86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16515 4747 0,'19'0'47,"21"0"-47,-31 0 16,11 0-1,0 0-15,-1 0 16,1 0-16,-1-30 0,1 30 16,-20 10 62,-10-10-78</inkml:trace>
          <inkml:trace contextRef="#ctx0" brushRef="#br0" timeOffset="-3130.2711">15161 5021 0,'20'0'47,"0"0"-32,-1 0 1,1 0-16,9 0 16,1 0-16,-1 0 15,-9 0-15,-20-20 0</inkml:trace>
          <inkml:trace contextRef="#ctx0" brushRef="#br0" timeOffset="-2630.0564">15573 5041 0,'10'0'62,"10"0"-62,-1 0 16,1 0-16,9 0 0,-9 0 15,-1-10 1,11 10 0,-10 0-1</inkml:trace>
          <inkml:trace contextRef="#ctx0" brushRef="#br0" timeOffset="2650.6957">16917 4756 0,'-20'0'31,"20"10"0,0 10-31,0 19 31,0-19-31,0-1 0,0 1 16,0-1 0,0 1-16,0 0 0,0-11 15,0 11-15,0 0 16,10-1-16,-10 1 15,20 19 1,9-10 0,-9-9-16,-1-20 31,-19 20-31,20-20 0,9 0 31,-9 0 0,-1 0-15,1 0 0,0-10-1,-1 10 1,-19-30-16,20 30 16,-20-19-1,0-1 1,20 20-16,-20-19 15,0-1 1,0 0 0,9 20-16,-9-19 0,0-11 15,0 1 1,0 0 15,0-11-31,0 11 31,0 0-31,0 9 16,-9-9 0,9-1-1,-20 30-15,20-20 16,-20 20 0,1-29-16,-1 29 31,20-10-31,-29 10 15,9 0 1,-9 0-16,-118 216 78</inkml:trace>
          <inkml:trace contextRef="#ctx0" brushRef="#br0" timeOffset="770.1006">16534 4766 0,'0'20'32,"0"-1"-1,0 1-16,0 9 1,0-9-16,0 0 16,0-1-16,0 1 0,0-1 15,0 1 1,0 9 0,10-29-16,-10 20 15,20-20 48,-20-10-48,19 10-15,-19-19 16,20 19 0,0 0-1,-20-20-15,19 20 16,-9 0 15,10 0-31,-1 0 16,1 10-1,9 29 1,-29-10 0,20-9-1,-20 0-15,0-1 0,0 1 16,0-1-1,0 1-15,0 0 0,0 9 16,-10-29 0,10 20-16,-20-20 15,-9 0-15,9 19 16,1-19 0,-1 0-16,1 0 0,-1 0 15,-9 0 1,9 0-1</inkml:trace>
          <inkml:trace contextRef="#ctx0" brushRef="#br0" timeOffset="-619.9231">16417 5266 0</inkml:trace>
          <inkml:trace contextRef="#ctx0" brushRef="#br0" timeOffset="1320.3929">16397 5266 0,'0'10'47,"10"-10"-16,-10-10 16,-10 10-47,-10 0 31</inkml:trace>
          <inkml:trace contextRef="#ctx0" brushRef="#br0" timeOffset="-914.9609">16005 4796 0,'0'-20'16,"10"0"15,9 20-15,-19-19-1,30 19-15,-11 0 16,11 0-16,-1 0 16,10 19-1,-19 11 1,-20 58 31,-39 10 0,-1-59-47,21-39 0,19 10 15,-30-10-15,1 29 16,9-29 15,20-9 32,10 9-48,10 0 1,-10 0 0,9 0-1,20 0 1,-9 0-1,-1 0 1,-29 9-16,20-9 16,-1 20-16,-19 0 31,20-20-31,-20 19 0,0 11 31,0-1-31,0 0 31,-10 11-31,-19-11 16,19-29 0,-19 20-1,9-20-15,0 19 0,-9-19 16,9 0 0,1 0-16,-1 0 0,-9 0 31,9 0-31,0 0 31,20-10 16,10 10-31</inkml:trace>
          <inkml:trace contextRef="#ctx0" brushRef="#br0" timeOffset="-2319.9832">15563 5207 0,'10'0'16,"10"0"-1,9 0 1,-9 0-1,-1 0-15,-9 0 0,10 0 16,-1 0-16,1-10 0,0 10 16</inkml:trace>
          <inkml:trace contextRef="#ctx0" brushRef="#br0" timeOffset="-3429.1366">15230 4796 0,'0'9'78,"20"31"-62,-20-31-16,0 11 0,0 19 15,29-9 1,-29-1-16,0 0 0,20 11 16,-20-1-1,0-10-15,19 20 0,-19-19 16,0 9-16,20-10 15,-20-9-15,0-1 16,0 1-16,29 0 16</inkml:trace>
          <inkml:trace contextRef="#ctx0" brushRef="#br0" timeOffset="-4069.6087">15063 4678 0,'0'10'47,"0"9"-47,0 1 15,0 9 1,0 20-16,20-9 15,-20 9-15,0 9 16,19-9-16,-19-9 0,0 9 16,30-10-16,-30 10 15,0-10-15,20 0 16,-20-9-16,0-1 0,0 0 16,19 1-1,-19-20-15,0 9 16,0-48 46</inkml:trace>
          <inkml:trace contextRef="#ctx0" brushRef="#br0" timeOffset="-4719.7654">14700 5070 0,'0'-10'31,"0"-9"-31,0-1 16,0 0 0,0 1-1,98-20 79,-58 39-78,-21 0-16,1 0 0,0 19 15,-1-19 1,1 39-16,-20-19 0,39 0 16,-39-1-1,20 1-15,-20-1 0,0 1 16,0 9-1,0-9 1,0 9-16,-10-9 16,-29 9-1,19-29 1,0 0 0,20 10-16,-29-10 0,9 0 31</inkml:trace>
          <inkml:trace contextRef="#ctx0" brushRef="#br0" timeOffset="-5500.015">14553 5286 0,'20'-10'78,"0"-10"-62,-20 1 0,29-1-16,-29 0 0,29-9 15,-29 9 1,30 1-16,-30-1 0,19 1 15,-19-1 1,0 0-16,20 1 0,-20-1 16,0-9-1,0 9 1,0 1 0,20 19 46,-20 9-31,0 21-15,0-11-16,0 21 16,0-31-16,0 31 15,0-11-15,0 0 16,0 20-16,0-9 0,19 9 15,-19-10 1,0 10-16,20-20 0,-20 20 16,0-9-16,0-11 0,29 10 15,-29-9 1,0-11-16,0 1 0,0-1 16,0 1-1,0 0 63,0-30-15</inkml:trace>
        </inkml:traceGroup>
      </inkml:traceGroup>
    </inkml:traceGroup>
    <inkml:traceGroup>
      <inkml:annotationXML>
        <emma:emma xmlns:emma="http://www.w3.org/2003/04/emma" version="1.0">
          <emma:interpretation id="{7E7F87D3-6DA5-42CF-8A94-1E1EBE7F6137}" emma:medium="tactile" emma:mode="ink">
            <msink:context xmlns:msink="http://schemas.microsoft.com/ink/2010/main" type="paragraph" rotatedBoundingBox="15977,9053 23195,8853 23220,9727 16001,9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5AC6A9-E765-4F92-9DE3-41E447FE7206}" emma:medium="tactile" emma:mode="ink">
              <msink:context xmlns:msink="http://schemas.microsoft.com/ink/2010/main" type="line" rotatedBoundingBox="15977,9053 23195,8853 23220,9727 16001,9927"/>
            </emma:interpretation>
          </emma:emma>
        </inkml:annotationXML>
        <inkml:traceGroup>
          <inkml:annotationXML>
            <emma:emma xmlns:emma="http://www.w3.org/2003/04/emma" version="1.0">
              <emma:interpretation id="{1CB8865F-90AA-4E6D-8412-1F9D50000D29}" emma:medium="tactile" emma:mode="ink">
                <msink:context xmlns:msink="http://schemas.microsoft.com/ink/2010/main" type="inkWord" rotatedBoundingBox="15978,9096 19131,9008 19154,9840 16001,99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9260.1595">17191 6423 0</inkml:trace>
          <inkml:trace contextRef="#ctx0" brushRef="#br0" timeOffset="118989.8662">17191 6609 0,'10'176'141,"-10"-166"-141,19-10 47</inkml:trace>
          <inkml:trace contextRef="#ctx0" brushRef="#br0" timeOffset="118269.814">16789 6138 0,'10'0'63,"9"0"-48,11 0-15,-1 0 16,10 0 0,-29 0-1,10 0 32,-20 20-31,0 0 15,0-1-15,0 1-1,0 9 1,0-9-1,0 0-15,0-1 0,0 1 16,0-1-16,0 11 0,29-11 16,-29 1-1,0 0-15,0-1 16,0 1-16,20-1 16,-20 1-16,0 0 15,0-1-15,20-19 16,-20 30-16,0-1 15,19-9 1,-19 19 0,0-10-16,20 1 31,-20 48 47,-10-78 94,-10 0-156,1 0-1,-1 0 1,1 0-1,-1 0 1,-10 0 0,11 0-1,19 20-15</inkml:trace>
          <inkml:trace contextRef="#ctx0" brushRef="#br0" timeOffset="116759.9592">16534 6276 0,'10'-30'0,"-30"30"141,1 0-126,19 10 1,-20-10-1,20 20 1,-20-1 0,20 1-1,0 0-15,-29-1 32,29 1-32,0-1 15,0 30 16,0-19-31,0-1 16,0 1 0,0-11-1,0 1 1,0-1 0,0 1-1,0 0 1,0-1-1,10-19 1,-10 20-16,166 9 156,-136-48-140,-10-11 0,-1 11-1,-19-1 1,20 20-1,-20-20-15,19 1 16,-19-1 0,20 1-1,-20-11 1,20 1 0,-20 9-1,0 1 1,0-1-1,0 0 1,0 1 0,0-1-1,0 1-15,0-11 32,0 11-1,-10 19-31,-10 0 31,10 0 0,-29 39 32,39-20-63,-19-19 15,19 20-15,0 9 16,0 1 0,0 9-1,0-10 1,0 1 0,0-1-1,0 1 1,0-11-1,0 1 1,0-1 0,9-19-16,-9 20 15,0 0 1,0-1 15,20-19-31,0 20 47,-1-20-31,1 0-1,-1 0 1,11-10 0,-11 10-1,-19-20 1,20 20-16,-20-19 0,20 19 15</inkml:trace>
          <inkml:trace contextRef="#ctx0" brushRef="#br0" timeOffset="114781.5553">16142 6560 0,'10'0'31,"29"-10"-15,-20 10-16,1 0 15,0 0 1,9-29-1,-9 29 1</inkml:trace>
          <inkml:trace contextRef="#ctx0" brushRef="#br0" timeOffset="114450.7245">16308 6276 0,'0'19'47,"0"21"-31,0-21-1,0-9-15,0 10 0,0-1 16,0 1-16,0 9 15,0-9-15,0-1 16,0 1-16,0 0 0,0-1 16,0 1-1,20-1-15,-20 1 0,0 0 16,0 9 0,0 0-1,0-9 1,0 0 46</inkml:trace>
          <inkml:trace contextRef="#ctx0" brushRef="#br0" timeOffset="113741.8275">16132 6315 0,'0'10'31,"0"9"-15,0 11-1,0-11 1,0 1-16,0 0 16,0-1-16,0 11 15,0-1-15,10 0 0,-10 11 16,0-11-1,0-9-15,0-1 16,0 1-16,0-1 0,0 11 16,0-11-1,19-19 1,-19 20 0</inkml:trace>
          <inkml:trace contextRef="#ctx0" brushRef="#br0" timeOffset="112961.3921">16083 6168 0,'-20'0'78,"1"0"-63,-1 0 1,0 0 0,1 0-1,-1 0 1,20 10 0,-10-10-16,-9 0 31,19 19 31,0 1 48,0 0-95,0-1 1,0 11 0,0-11-1,0 1-15,0-1 16,10 11-16,-10-1 15,0 10-15,0-9 16,0-1-16,0 1 0,0-1 16,0 10-16,0-9 15,0-1-15,0 0 16,0 11-16,19-11 16,-19-9-1,0-1-15,0 1 0,0 9 16,0 1-1,0-11 1,0 1 0,0 0-1,118-50 220,-98 30-235,-1 0 31,-19-19-15</inkml:trace>
          <inkml:trace contextRef="#ctx0" brushRef="#br0" timeOffset="111421.1224">15632 6580 0,'10'0'31,"146"-30"47</inkml:trace>
          <inkml:trace contextRef="#ctx0" brushRef="#br0" timeOffset="111029.7728">15583 6462 0,'10'0'47,"19"0"-31,-29-10-16,49 10 16,-29 0-16,-1-19 15,1 19-15,9 0 16,-9 0 15</inkml:trace>
          <inkml:trace contextRef="#ctx0" brushRef="#br0" timeOffset="110449.8806">15230 6158 0,'0'-20'32,"29"20"15,1 0-32,-1 0 1,-9 0-16,9 0 15,-9 0 1,-20 10 93,0 0-93,0 29 0,39 442 124,-39-462-140,0 1 16,19-1-16,-19 21 16,0-31-1,0 11 1,0 0 15,0-1-15,-19-19 265,-138 20-219,137-20-46,30 0 15,10-10-15</inkml:trace>
          <inkml:trace contextRef="#ctx0" brushRef="#br0" timeOffset="108455.8077">15102 6335 0,'-19'0'15,"205"-20"188</inkml:trace>
          <inkml:trace contextRef="#ctx0" brushRef="#br0" timeOffset="108919.8096">15141 6217 0,'0'10'32,"0"9"-32,10 1 31,10 166 47,-20-166-62</inkml:trace>
          <inkml:trace contextRef="#ctx0" brushRef="#br0" timeOffset="106350.0807">14573 6687 0,'0'-19'32,"9"19"-32,11 0 31,-20-20-31,20 20 0,-11 0 31,31 30 32,-40-11-48,-10 1 1,10-1 0,-20-19-16,1 20 31,19-30 47,9 10-78,11 0 16,0-19-1,-1 19 1,1 0-1,-20 9 1,20-9-16,-20 20 16,0 0-1,0 9 1,0 0 0,0 11-1,-10-40-15,10 10 16,-20-10-16,0 29 15,-9-29 1,-10 0 0,29 0-1,10-10 1,0-9 15</inkml:trace>
          <inkml:trace contextRef="#ctx0" brushRef="#br0" timeOffset="105219.8377">14288 6599 0,'0'-19'16,"10"19"46,-10-20-62,29 20 16,-9 0-16,0-20 15,-1 20-15,1 0 0,0 0 16,-1 0 0,1 0-16</inkml:trace>
          <inkml:trace contextRef="#ctx0" brushRef="#br0" timeOffset="107610.2187">14749 6374 0,'-19'0'32,"19"19"-32,88 217 140,-69-236-140,1 19 32,0-19-17,-1 0 16,-9 0-15,10 0 0,19 0 15,-39-10-31,10 10 16,19-19-1,-9-1 16,-20 1-15,19-1 0,-19 0-1,0 1 1,0-1 0,0 1-1,0 9 16,0-10-15,0 1 0,-9-1-1,-31-19 48,21 19-48,-1 20-15,20-19 16,-20 19-16,1 0 31,-1 0-31,20-20 16,-19 20 0,-1 0-16,0 0 31,1 0-16,-1 10 1,1 9 0,19 1-1,-20 9 1,20 11 0,0-31-1,0 11-15</inkml:trace>
          <inkml:trace contextRef="#ctx0" brushRef="#br0" timeOffset="104799.6434">14406 6325 0,'0'19'47,"0"11"-31,0-11-16,0 1 15,0 0-15,0-1 16,0 1-16,0-1 15,0 1-15,20 9 16,-20 1-16,0 9 0,0-10 16,0 1-16,19-11 15,-19 1-15,0 9 32,0-9-32,0 0 46,0-30-14</inkml:trace>
          <inkml:trace contextRef="#ctx0" brushRef="#br0" timeOffset="104267.8336">14239 6384 0,'0'9'78,"0"21"-47,0-11-31,0 1 16,0 9-16,0-9 15,10 9-15,-10 1 0,0 9 16,0-10-1,0-9-15,0 0 0,0-11 16,0 11-16,20-20 16,-20 39-16,0-49 93</inkml:trace>
          <inkml:trace contextRef="#ctx0" brushRef="#br0" timeOffset="103409.7803">14269 6148 0,'-20'0'125,"0"0"-109,1 10-1,-20-10 1,9 0 0,1 0-1,9 0 1,0 0-1,1 0 32,19 20 94,0-1-141,0 21 31,0-21-31,0 1 0,0 9 16,10 10-1,-10-9-15,0-1 0,0 1 16,0 9-16,0-10 0,0 1 16,0-1-1,0 0-15,0 11 0,0-11 16,0 0 0,0-9-16,0 9 0,0-9 15,29 0 1,-29-1-16,0 1 0,0-1 15,0 1 1,0 10-16,0-11 16,0 1-1,0-1 1,0 1 15,10-20 141,10 0-156,-1 0-16,20 0 31,-39-10-31,30 10 16,-1 0-1,-29-19-15,30 19 16,-11 0-1,1 0-15,-1 0 16</inkml:trace>
        </inkml:traceGroup>
        <inkml:traceGroup>
          <inkml:annotationXML>
            <emma:emma xmlns:emma="http://www.w3.org/2003/04/emma" version="1.0">
              <emma:interpretation id="{0B8C1B3C-D5A9-4192-9F15-0233D56BA401}" emma:medium="tactile" emma:mode="ink">
                <msink:context xmlns:msink="http://schemas.microsoft.com/ink/2010/main" type="inkWord" rotatedBoundingBox="19322,9166 20328,9138 20342,9634 19336,96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3825.8132">18182 6678 0,'-20'0'203</inkml:trace>
          <inkml:trace contextRef="#ctx0" brushRef="#br0" timeOffset="125080.4144">18240 6433 0,'10'0'78,"-10"-20"-78,20 20 0,-20-20 16,19 20-1,-19-19-15,20 19 0,-20-30 16,20 30-16,-20-29 16,19 9-1,-19-9 1,0-10-1,0 29 1,0-10 0,20 30 202,-20 10-202,0-1 0,0 11-1,0-1 1,0 1 0,0-11-1,0 1-15,0-1 16,0 1-16,20 0 15,-20 9-15,0 0 16,0 11-16,0-21 0,19 1 16,-19-1-1,0 11-15,0-11 32</inkml:trace>
          <inkml:trace contextRef="#ctx0" brushRef="#br0" timeOffset="123219.7572">17779 6295 0,'0'-19'46,"0"-1"17,0 1-47,10 19-1,10 0 1,-20-20-16,20 20 15,-11 0 1,11 0 0,0 0-1,38 49 63,-58-29-62,0-1-16,0 1 31,0-1-31,-9-19 16,9 20 0,-20-20-16,20 20 0,-10-20 15,10 19 1,-19-19-16,-11 20 15,20-20 17,10-10 155,40 10-171,-21 0-1,1 0 1,-10 0 0,29 0 15,-39 10-31,19-10 0,1 29 16,0-9-1,-20-1 1,19-19-1,-19 20-15,0 0 16,0 9 0,0-9-1,0-1 1,-10 1 0,-9-1-1,-11 1 1,21-20-1,9 20 1,-40-20-16,11 0 16,0 0-1,-1 29 1,-9-29 0,19 0-1,10 0 16,10-10-15,10-19 47</inkml:trace>
          <inkml:trace contextRef="#ctx0" brushRef="#br0" timeOffset="120420.6773">17456 6560 0,'10'0'31,"-1"0"0,31-10-31,-11 10 16,30 0 15</inkml:trace>
          <inkml:trace contextRef="#ctx0" brushRef="#br0" timeOffset="119930.0264">17397 6442 0,'10'0'47,"29"0"-31,-19 0-1,-11 0-15,11 0 0,0 0 16,-1 0-1,1 0-15,9 0 16,-9-19 0</inkml:trace>
        </inkml:traceGroup>
        <inkml:traceGroup>
          <inkml:annotationXML>
            <emma:emma xmlns:emma="http://www.w3.org/2003/04/emma" version="1.0">
              <emma:interpretation id="{4BF96458-8F8A-4461-AD79-778D6C6D3D30}" emma:medium="tactile" emma:mode="ink">
                <msink:context xmlns:msink="http://schemas.microsoft.com/ink/2010/main" type="inkWord" rotatedBoundingBox="20500,8928 23195,8853 23218,9658 20522,97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1199.8829">19466 6099 0,'10'0'109,"20"0"-109,-11 0 16,1 0-1,-1 0 1,1 0-16,0 0 16,-1 0-1</inkml:trace>
          <inkml:trace contextRef="#ctx0" brushRef="#br0" timeOffset="138090.2674">20947 6197 0,'-19'20'62,"19"0"-46,0-1-16,0 11 15,0-1-15,-20 10 0,20-9 16,0 9 0,0 0-16,-20-10 0,20 1 15,0-1-15,0 10 16,0-29-16,0 10 16,-19 9-16,19-19 15,0 29 1,0-19-1,0-10 1</inkml:trace>
          <inkml:trace contextRef="#ctx0" brushRef="#br0" timeOffset="137219.8972">20604 6423 0,'10'0'47,"9"0"-16,-9 0-15,20-20-16,-1 1 31,-9-11-31,-20 11 31,19 19-31,-19-10 0,20-20 31,-20 11-31,0 9 16,0-10 0,0 1-1,0-1 17,-10 20-32,-88 108 187,98-98-187,0 9 16,0 21-1,0-11-15,0 0 32,0-9-32,0 0 31,0 9-31,0-9 31,0-1-31,0 1 16,0-1 15,10-19 0,9 20-15,1-20-1,0 0 17,-1-10-17,11-9 1,-11-11 0</inkml:trace>
          <inkml:trace contextRef="#ctx0" brushRef="#br0" timeOffset="136019.8829">20408 6364 0,'-20'10'63,"1"-10"-63,19 19 15,0 1 1,0 9 15,0-9-31,0 0 32,0-1-32,0 1 31,0-10-16,9 19 1,11-29 0,-20 10-16,20-10 15,-1 0 1,-19 19-16,20-19 31,-1 0 0,1 0-15,0 0 0,-1 0 15,-19-9-15,10 9-16,-10-10 15,20 10 1,-20-59 46,0 39-62,0 1 16,0-1 0,0 1-1,-10-1 1,-10 0-1,1 20 1,19-19 0,-20 19-16,0 0 15,-9 0-15,0 0 32,-1 10-32,1 29 31,29-10-16,0-9 1</inkml:trace>
          <inkml:trace contextRef="#ctx0" brushRef="#br0" timeOffset="132020.2042">19760 5952 0,'-9'10'63,"9"10"-48,-20-20-15,20 19 16,-39 60 93,39-60-93,10-19-1,9 0 17,-9 0-1,10 0-31,-1 0 31,1 0-31,0 0 31,-1 0-31,1 0 16,-1 0 15,1 0 1</inkml:trace>
          <inkml:trace contextRef="#ctx0" brushRef="#br0" timeOffset="132489.9639">19819 5952 0,'0'10'47,"0"39"-32,0-39 1,0 9-16,0 1 0,0 0 16,0-1-1,0 1-15,0-1 0,0 11 32,0-10-32</inkml:trace>
          <inkml:trace contextRef="#ctx0" brushRef="#br0" timeOffset="134790.8553">19898 6609 0,'0'20'31,"0"-30"32,-20 10-63,20-39 31,0 29-31,0-10 31,0-19-31,0-10 31,30-59 48,-11 108-48,1 0 0,-1 20-15,-19 19-1,20-10-15,-20-19 16,0 10 0,0-1-16,0 1 0,0 0 15,0-1-15,20-19 16,-20 30-16,0-11 15,0-29 64,0-9-48,0-11-31,0 1 31,0 0-31,0 9 16,0 0-1,0-9 1,19-10 0,-19 19-1,20 20 16,-20-10-31,20 10 16,-1 0 15,1 0 1,-1 10-17,-19 20 1,0-11-1,20 1-15,-20 19 16,0-19 0,0-1-16,0 11 15,0-11 1,0 1 15,0-30 16,0-19-16,0-1-15,0 1 0,0-1-1,29-9 1,-29 10-1,0 9 1,10 20 0,10 0 15,-20-19-31,19 19 16,11 0 15,-1 19-16,-9 20 1,-20-19 0,0 9-1,0-9-15,0 0 16,0-1 0,0 11-16,0-1 31,0-9 0</inkml:trace>
          <inkml:trace contextRef="#ctx0" brushRef="#br0" timeOffset="130259.929">19280 6178 0,'0'10'31,"-10"-10"-31,10 19 31,0 1-15,0 9-16,-19-9 16,19 9-1,0 10 1,0-19 0,0 9-16,0 11 31,0-11-31,0 10 31,0-19-31,9-20 16,-9 19-16,0-9 15,20-10 1,-20 20-16,20-20 31,-20 19-15,19-19-1,1 0 1,-1 0 15,1 0-15,0 0 15,-1 0-15,-19-9-1,10 9-15,-10-20 16,20 20 0,-20-10-1,29-19 1,-29 9 0,10 20-1,-10-10-15,0-9 31,0-1-15,20 20-16,-20-29 0,0-10 31,0 19-31,0 0 32,0 11-32,0-11 31,0 0-31,-10 1 31,10-1-31,-20 1 16,20-1 15,-20 20-31,20-20 16,-19 20-1,-128-9 110,127 9-109,20 29-16,-19 0 15</inkml:trace>
          <inkml:trace contextRef="#ctx0" brushRef="#br0" timeOffset="128878.6671">19005 6550 0,'0'-10'62,"10"-9"-46,-10-1-1,30-9 1,-30-1 0,19 1-1,-19 9-15,20 1 0,-20-1 16,0 10-1,19-19-15,-19 0 16,20-1-16,-20 1 31,0 9-31,0-19 16,0 29 0,0-10 15,0 30 78,0 353 63,0-334-172,0 1 16,20-30-16,-20 19 0</inkml:trace>
          <inkml:trace contextRef="#ctx0" brushRef="#br0" timeOffset="127370.2278">18897 6393 0,'10'0'93,"-10"-19"1</inkml:trace>
          <inkml:trace contextRef="#ctx0" brushRef="#br0" timeOffset="126670.1069">18682 6158 0,'-10'0'47,"-10"0"-16,20 10-16,-19 10 1,19 9-16,-30 10 16,30-19-1,0-1-15,0 1 16,0 9 0,0-9-16,-19 0 15,19-1-15,0 1 16,0-1-16,0 1 15,0-10-15,0 29 16,0-10 0,9-29-16,-9 30 15,0-11 1,20 1 15,10 0-15,-21-20 15,-9 19-31,20-19 31,0 0-15,-1 0 0,1 0 15,-20-10 0,19 10-31,1-19 16,0-1 15,-20 1-15,19 19-1,-19-20 1,0-9-1,0 9 1,0 0 15,0 1-31,0-1 32,-10 20-32,10-19 31,-19 19-31,9 0 15,10-20 1,-20 20-16,1 0 16,-1 0-16,-9 0 31,-10 0-31,19 0 31,20 10-31,-20-10 0,20 19 16,0 1-1,0 0 1,0-1 0</inkml:trace>
          <inkml:trace contextRef="#ctx0" brushRef="#br0" timeOffset="139001.2184">21065 6266 0,'0'10'78,"-10"19"-78,10-9 16,0-1-16,0 1 0,0 0 15,0-1 1,0-9-16,0 10 0,-20 9 16,20 0-1,0 1 1,0-11-1,0 1 1,10-20 156,10 0-141,-1 0 0,-9 0-15,10 0 0,-20-10-16,39 10 15,-29 0-15,10 0 0,-1 0 16,1 0 0,19-19-16,-19 19 31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04:20.763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 contextRef="#ctx0" brushRef="#br0">503 82 0,'-20'-19'94,"0"19"-63,20-20-15,-19 20-16,-1 0 31,20-19-31,-19 19 16,-1-20-1,0 20 1,1 0 0,-1 0-1,1 0 1,-1 0 0,10 0-1,10 10 1,-20-10-16,1 19 15,-11 1 1,11 0 0,-1-1-1,1 1 1,-1 9 0,0-9-1,1-1 1,-11 11 15,11 9-15,19-29-1,-20 19 1,20-19 0,-20 20-1,20-11 1,0-9-1,0 10 1,0-1 0,0 1-1,0-1 1,0 1 0,0 0-1,0-1 1,10 1-1,-10 0 1,20-1 0,-20 1-16,20-1 15,-1 1 17,1 0-17,9 9 16,-9-29-15,-20 10 0,10-10-16,29 0 15,-10 0 1,1 0 0,-1 0-1,1 0 1,9 0-1,-20 0-15,1-10 16,0 10-16,-1 0 16,-19-20-16,30 20 15,-11-19 1,1-1 0</inkml:trace>
  <inkml:trace contextRef="#ctx0" brushRef="#br0" timeOffset="1128.4141">709 43 0,'0'10'125,"0"39"-109,0-29-16,0 9 15,0 0-15,0 1 16,0-1-16,0 11 15,0-1-15,0-10 16,0 1-16,0 9 16,0-10-16,0-9 15,0 0-15,0-1 16,0 1-16,0-10 16,0 9-16,0 1 0,0-1 15,0 11 1,0 9-1,9-19 1,-9-1 0,0-29 77,0-19-93</inkml:trace>
  <inkml:trace contextRef="#ctx0" brushRef="#br0" timeOffset="1908.5314">944 14 0,'0'10'31,"0"78"1,0-69-17,0 11-15,0-11 16,0 11-16,0 9 16,0-9-16,0-1 0,0 0 15,0 1-15,0 9 16,0-10-16,0 1 15,0-1-15,0-9 16,0 0-16,0-1 16,0 1-16,0-1 15,0 11 1,0-11 0,0-28 62</inkml:trace>
  <inkml:trace contextRef="#ctx0" brushRef="#br0" timeOffset="2486.7976">738 337 0,'10'0'78,"19"0"-62,-9 0 0,-1 0-16,-9 0 15,10 0-15,0 0 16,-1 0-16,11 0 16,-11 0 15</inkml:trace>
  <inkml:trace contextRef="#ctx0" brushRef="#br0" timeOffset="3738.5255">1071 553 0,'10'-19'46,"10"19"-46,-1 0 16,1 0 0,-10 0 15,-10 9-15,0 11-1,0 0 1,0 9-1,0 0 1,-39-29-16,39 20 16,-20-20-16,0 20 15,1-20 1,-1 0 15,20-10 32,10 10-63,10 0 15,-20-20-15,19 20 16,11 0 0,-11 0-1,1 0 1,0 0-1,-1 10 1,-19 10 0,20-20-1,-20 19-15,0 1 16,0-1 0,0 1-1,0 0 1,-10-20-16,-10 0 15,20 19 1,-29-19-16,9 0 16,1 0-16,-1 0 15,10 0-15,-9 0 16,19-9-16,-20 9 16,20-20 30</inkml:trace>
  <inkml:trace contextRef="#ctx0" brushRef="#br0" timeOffset="13934.2821">1317 53 0,'0'10'109,"0"29"-93,0-10-1,0-9 1,0 0-16,0-11 16,0 11-16,0 0 15,0 19-15,0-10 16,0 1-16,0-1 15,19-9-15,-19-1 16,0 1-16,0 0 0,0-1 16,0 1-16,0 0 15,0-1-15,0 1 16,0-1-16,0-9 16,0 29-1,0-19 1,20-20 46,-20-10-46</inkml:trace>
  <inkml:trace contextRef="#ctx0" brushRef="#br0" timeOffset="15426.4247">1307 73 0,'0'9'141,"29"21"-125,-9-1-1,-1 20 1,11-19-1,-10 9 1,-1-10 0,1 11-1,9-11 1,-9 0 0,-1 11-1,-19-11 1,20-29-16,-20 20 15,20-20-15,-20 19 16,19 11 0,-19-1-1,20-29-15,-20 20 16,19-20 0,-19 19-16,0-28 203,0-11-188,0 0 1,0-9-16,0 0 31,0-21-31,0 41 16,0-11-16,0 0 15,0 1-15,0-1 16,0 1-16,0-1 16,0 0-16,0-9 15,0 9-15,0 1 16,0-1 0,0 0-16,0-9 15,-9 0 1,9-11-16,0 11 31,0 9-31,0 1 16,0-1 15,0 30 63,0 10-63</inkml:trace>
  <inkml:trace contextRef="#ctx0" brushRef="#br0" timeOffset="16454.2745">1797-35 0,'0'10'78,"20"39"-47,-20 39 0,0 30-15,0-1 15,0-97-15,19 39 15,-19-40-31,0 1 0,0 0 16,0-11-16,0 31 31,0-21-31,0-29 94</inkml:trace>
  <inkml:trace contextRef="#ctx0" brushRef="#br0" timeOffset="17202.2331">2042-74 0,'0'19'47,"0"1"-16,0 88 0,0-99-31,0 11 16,0 0-16,0 19 15,0-10-15,0 1 0,0-1 16,0 1-16,0-11 16,0 1-16,0-1 15,0 1-15,0 0 16,20-1-16,-20 1 16,0-1-16,0 1 15,0 10 1,0-11-1,0 1 17,0-30 15</inkml:trace>
  <inkml:trace contextRef="#ctx0" brushRef="#br0" timeOffset="17751.7235">1846 180 0,'0'10'31,"10"-10"-15,19 0-1,1 0 1,-1 0-16,10 0 16,-19 0-1,-10 0 16</inkml:trace>
  <inkml:trace contextRef="#ctx0" brushRef="#br0" timeOffset="19057.767">2170 504 0,'0'-19'16,"0"-1"78,19 20-63,-19-20-31,20 20 16,0 0 30,-20 10-30,19-10 0,-19 20-16,0 9 15,0 1 1,0-11-16,-10 1 16,10-1-16,-19 1 15,-11 19 1,1-9-1,0-11 1,9-19 0,0 0-1,1 0 1,29 0 109,19 0-109,-9 0-1,-20 20 1,29-20-16,0 0 15,-9 0 1,9 0 0,-9 0-1,0-10 1</inkml:trace>
  <inkml:trace contextRef="#ctx0" brushRef="#br0" timeOffset="20107.6289">2621 357 0,'0'10'32,"0"9"-17,-20-19 1,20 30-16,-29 19 15,29-29 1,0-1-16,-20 79 31,20-68-15,0 9-16,0-10 16,0 1-16,0-1 15,10-9-15,10 19 16,-20-19-1,29 19 1,-9-20 15,-20-28 47</inkml:trace>
  <inkml:trace contextRef="#ctx0" brushRef="#br0" timeOffset="21245.0722">2739 534 0,'-20'0'16,"20"9"-16,0 11 31,0 9 0,0-9-15,10 0 0,-10-1-1,19-19-15,-19 20 16,30-20-1,-11 0-15,1 0 32,19 0-1,-19-10-15,-20-10-1,20 20 1,-20-19-1,0-1 1,0 1 0,0 9-1,0-10-15,0 1 16,-10 19 0,-10-20-1,1 20 1,-1 0-16,0-29 15,-9 29 1,-1 0 0,30 9-16,-19-9 15,19 20-15,-20 0 16,20 19 0,0-10-1,0 1 1,10-30-1</inkml:trace>
  <inkml:trace contextRef="#ctx0" brushRef="#br0" timeOffset="21689.2274">2925 563 0,'0'10'32,"0"9"-17,20 1 1,-20 0 0,19-1-1,11 1 16,-21-20-15,11 0 0,0-10 15</inkml:trace>
  <inkml:trace contextRef="#ctx0" brushRef="#br0" timeOffset="22335.5673">3092 602 0,'0'10'47,"9"-10"-32,-9 20 1,20-20 0,-20 19-1,20-19-15,-1 0 31,1 0-15,-20-10 15,20-9-15,-20-1 0,0-9-1,0-10 16,0 19-15,0 10 0,-10-19-1,-10 9 1,1 20 0,-1 0-16,20-20 15,-20 20-15,1 0 16,19 10-1,-20-10-15,20 30 16,-20-30 0,20 19-16,0 1 15,0 0 1,0-1 15</inkml:trace>
  <inkml:trace contextRef="#ctx0" brushRef="#br0" timeOffset="22851.6063">3219 524 0,'0'10'62,"0"19"-46,0 20 0,0-29-16,0-1 15,0 11 1,0 28-16,0-38 15,0 0-15,0 19 16,0-19 0,0-30 46,0-10-46</inkml:trace>
  <inkml:trace contextRef="#ctx0" brushRef="#br0" timeOffset="23700.0534">3268 337 0,'20'10'78,"-20"20"-62,29-30-16,-29 39 15,20-10-15,-20-9 16,19 0-16,-19-1 15,20 1-15,-20-1 16,0 1-16,20 0 0,-20 9 16,0-9-16,0 9 15,0-9-15,0-1 16,0 1-16,-10-1 16,10 1-16,-20 0 15,20 9 1,-19-29-16,19 20 15</inkml:trace>
  <inkml:trace contextRef="#ctx0" brushRef="#br0" timeOffset="24522.2688">3513 230 0,'10'0'47,"20"0"-31,-11 0-1,1 0-15,-1 0 0,1 0 16,0 0-16,-1 0 15,30 0 1,-19 0-16,-11 0 16,21 0-1,-21 0-15,50 0 63</inkml:trace>
  <inkml:trace contextRef="#ctx0" brushRef="#br0" timeOffset="24973.3091">3719 102 0,'10'0'15,"-10"10"-15,0 29 16,0-19-1,20-1 1,-20 1-16,0 39 16,0-40-16,0 1 15,0 0 1,0-1-16,0 1 16,0-1-16,19 11 15</inkml:trace>
  <inkml:trace contextRef="#ctx0" brushRef="#br0" timeOffset="26024.2689">4190-114 0,'0'10'47,"0"20"-32,0 19-15,0-30 16,0 1-16,0-1 16,0 11-1,0-1-15,0 1 0,0 9 16,10-10-1,-10 1-15,0 29 16,0-20-16,0-10 16,0 1-16,0-1 15,0-9-15,0 9 16,0-9 31,19-30 0</inkml:trace>
  <inkml:trace contextRef="#ctx0" brushRef="#br0" timeOffset="27172.1213">4210 180 0,'19'0'47,"1"0"-47,0 0 15,9 0-15,0-19 16,11 19-16,-11 0 15,0 0-15,-9 0 16,0 0-16,9 0 16</inkml:trace>
  <inkml:trace contextRef="#ctx0" brushRef="#br0" timeOffset="26662.9244">4445-65 0,'0'10'78,"0"20"-62,0-11-16,0 1 16,0-1-16,0 1 15,0 0-15,0 9 16,0 0-16,0 11 15,0-11-15,0 1 16,0-1-16,20 10 0,-20-9 16,0-1-16,0-9 15,0 9-15,0-9 16,29 9 0,-29-9-1,0-30 63</inkml:trace>
  <inkml:trace contextRef="#ctx0" brushRef="#br0" timeOffset="28349.0744">4631 406 0,'0'-20'32,"0"1"-1,20 19-16,9-20 1,-19 20 15,-10 10 1,20-10-32,-20 20 15,0 9 1,0-9-16,0 9 15,0-9 1,-10-1-16,10 1 0,-29 0 16,9-20-16,0 39 15,1-39-15,-1 29 16,-19 1 0,19-30-1,30 0 95,10 0-79,-1 0-16,1 0 1,-20 19 0,20-19-16,-1 20 15,1-20 1,-1 0 15,1 0-15,-20-20-16</inkml:trace>
  <inkml:trace contextRef="#ctx0" brushRef="#br0" timeOffset="30000.3103">4886 14 0,'-9'0'93,"9"10"-93,-20 19 47,0 0-31,20 1-16,0-1 15,0-9 1,0 9 0,0 1-1,0 9 1,10-19 0,-10-1-1,20 1 1,-20-1-1,19-19-15,-19 20 16,20-20-16,-20 10 16,20-10-1,-1 29 1,1-29 15,-20 20-15,19-20-1,-9 0 1,10 0 15,-1 0-15,1 0 0,-20-10-16,29 10 15,-29-20 1,20 20-1,-20-19-15,20-1 32,9 1-17,-29-1 17,20 20-32,-20-20 15,0 1 1,10 19-16,-10-20 15,0 1 1,0-1-16,0 0 16,0 1 15,0-11-15,0 11 15,0-1-16,0 0 1,0 1 0,0-1-16,-20 20 15,20-19 1,-20 19-16,20-10 16,-19 10-1,19-20 1,-20 20-1,20-19 1,-20 19 0,20-20-1,-19 20 1,-1 0 0,1 0-1,-1 0 16,0 0-15,1 0 31,-40 10-16,59 9-15,-10-19-1,10 20-15,-19-20 16</inkml:trace>
  <inkml:trace contextRef="#ctx0" brushRef="#br0" timeOffset="31178.6659">5367 210 0,'-20'0'31,"20"10"-15,0 9-1,-19-19 1,19 30-16,0-1 16,0-9-1,-20-1-15,20 1 16,0 0-16,0-1 15,0 1-15,0-1 16,0 1-16,0 0 0,0-1 16,0 11-16,0-11 15,0 1-15,0 0 16,0-1-16,10 11 16,-10-11 15,0-29 31,0-9-46</inkml:trace>
  <inkml:trace contextRef="#ctx0" brushRef="#br0" timeOffset="32131.5983">5396 475 0,'40'-20'31,"-40"0"-31,19 20 16,20-58 15,-19 58-15,-20-20-16,20 20 15,-20-20-15,19 1 16,-19-1 0,0 1-1,0-1 32,-10 20-31,-9 0 15,-1 0 0,1 0 0,19 10-15,0 9 0,-20-19-1,20 20-15,0 0 16,-20-1 0,20 1-1,0-1 1,0 1-1,0 0 1,0 29 31,0-10-16,0-19-15,10-20-1,-10 19 1,20-19 0,-1 0 15,11 0-15,-30-10-1,19 10-15,1-19 16,0-1-1,-1 1 1</inkml:trace>
  <inkml:trace contextRef="#ctx0" brushRef="#br0" timeOffset="32840.6749">5661 171 0,'0'9'47,"10"11"-31,-10 29-1,20-29 1,-20-1-16,0 1 16,0 9-16,19 1 0,-19-1 15,0-9-15,0-1 16,0 1-16,0 0 15,0-1-15,0 1 16,-10 0-16,10-1 16,0 1-16,-19-1 15,19 1 1,-20-20-16</inkml:trace>
  <inkml:trace contextRef="#ctx0" brushRef="#br0" timeOffset="35323.6406">6034 73 0,'10'0'63,"19"0"-48,20 0 1,-29 0-16,-11 0 15,11 0-15,0 0 16,-1 0-16,11 0 16,9 0-16,-10 0 15,1 0-15,-1 0 16,1 0-16,19 0 16,-10 0-16,10 0 15,-10 0-15,10 0 16,-10 0-16,1 0 15,-11 0-15,0 0 16,-9 0-16,0 0 0,9 0 16,-9 0 15,-1 0 0,1 0-15,0 0-1,-30-20 173,-29 20-172,39-20-1,-20 20-15,-9-19 16,-1-1-1,-9-9 1,19 29 0,20-20-16,-19 20 15,9 0 1,10-19-16,-20 19 16,1 0 15</inkml:trace>
  <inkml:trace contextRef="#ctx0" brushRef="#br0" timeOffset="36808.6702">6024 190 0,'10'0'62,"9"0"-46,1 0 0,0 0-1,9 0 1,0 0 0,1 0-1,9 0 1,-29 0-16,10 0 15,-1 0 1,1 0-16,-1 0 0,1 0 16,0 0-16,-1 0 15,20 0 1,-19 0-16,0 0 16,-1 0-16,1 0 15,0 0-15,-1 0 16,1 0-16,-1 0 15,11 0-15,-11 10 16,1-10-16,58 0 47,-48 0-47,29 0 47,-40 0-16,1 0 0,-10 0-15,9 0 15,1 0 0,0 0 16,-1 0-15,-19-10 61</inkml:trace>
  <inkml:trace contextRef="#ctx0" brushRef="#br0" timeOffset="37956.3779">6004 190 0,'0'20'109,"10"-20"-109,10 20 16,9-1-1,10 1 1,10 9-1,-39-29 1,20 20-16,-11-20 0,-9 0 16,-10 19-16,39-19 15,-19 0 1,-10 0 15,-10 20 16</inkml:trace>
  <inkml:trace contextRef="#ctx0" brushRef="#br0" timeOffset="42444.3539">7524-143 0,'-9'-10'141,"-11"-10"-110,0 20-31,1 0 32,-1 0-17,-19 0 16,0 30 1,-1 29-1,21-20 16,19-19-47,-20 19 47,20-20-47,-19 21 31,19-1 16,0-20-47,0 1 31,0 0-31,9 29 47,31 0 0,18-20 0,-28-29-16,-11 0-31,1 0 47,19 0-16,30-29 0,-20-10 1</inkml:trace>
  <inkml:trace contextRef="#ctx0" brushRef="#br0" timeOffset="43297.3196">7740-173 0,'0'10'78,"0"29"-62,0-19-1,0 10-15,0-1 16,0 10-16,0-9 15,0-1-15,0 0 16,0 11-16,0-11 16,0 0-16,0 1 15,0-1-15,0-9 16,0 0-16,0-1 0,0 11 16,0-11-1,0 1 16,0-30 32</inkml:trace>
  <inkml:trace contextRef="#ctx0" brushRef="#br0" timeOffset="43925.6156">7946-153 0,'0'20'79,"0"9"-64,0-9-15,0-1 16,0 1-16,0 9 15,0 11-15,0-11 16,0 0-16,0 1 16,0-1-16,0-9 0,-20 19 15,20-9 1,0-11-16,0 1 16,0 19-16,0-10 15,0-9 16,-19-49 32</inkml:trace>
  <inkml:trace contextRef="#ctx0" brushRef="#br0" timeOffset="44466.996">7750 102 0,'10'-29'47,"19"29"-32,10 0 1,-19 0-16,0 0 16,9 0-1,10 0 1,-29 0 0</inkml:trace>
  <inkml:trace contextRef="#ctx0" brushRef="#br0" timeOffset="45647.5012">8024 239 0,'10'0'47,"10"0"-47,-1 0 32,1 0-17,0 10 1,-20 10-1,19-20-15,-19 19 16,0-9 0,-9-10-1,9 20-15,-20-20 16,20 19-16,-20-19 16,1 20-1,-1-20-15,0 0 31,30 0 63,10 0-63,9 0-15,-9 0 0,19 0 15,-19 0-15,-20 39 15,0-19-16,0-1-15,0 1 16,0 0 0,-10-20-1,10 19-15,-20-19 16,-19 20 0,10-20-1,-1 0 1,11 0-16,-1 0 31,20-10-31</inkml:trace>
  <inkml:trace contextRef="#ctx0" brushRef="#br0" timeOffset="47322.727">8338-104 0,'10'0'78,"-10"10"-63,0 10 1,20-20-16,-20 29 16,19 10-1,-19-19-15,20-1 16,9 21-16,-29-21 15,40 1-15,-40-1 16,19 1-16,1 19 16,-1-9-1,11-1 1,-30-9 0,19-20-1,-19 19-15,20 1 31</inkml:trace>
  <inkml:trace contextRef="#ctx0" brushRef="#br0" timeOffset="46543.9965">8358-124 0,'0'-9'16,"0"28"62,0 11-62,0-11-16,0 1 0,0 9 15,10 1-15,-10 9 16,0 0-16,0 10 16,0 10-1,0 88 32,0-127 16</inkml:trace>
  <inkml:trace contextRef="#ctx0" brushRef="#br0" timeOffset="47903.3889">8623-153 0,'0'29'47,"0"1"-31,0-10-16,0-1 15,0-9-15,0 29 16,0-9-16,0-1 15,0 0-15,0 11 16,0-11-16,0 0 16,-20 1-16,20-10 15,0 9-15,0-9 16,0-1-16,0 1 16,0-1-16,0 11 15,0-11 1</inkml:trace>
  <inkml:trace contextRef="#ctx0" brushRef="#br0" timeOffset="48694.5438">8740-133 0,'0'39'109,"0"-19"-109,0-1 16,0 1-16,0-1 16,0 1-16,0 9 0,0 11 15,0-11-15,0 0 16,0 1-16,0-1 16,0-9-16,0 9 15,0-9-15,0 0 16,0-1-16,0 1 0,0 9 15,0-9 1</inkml:trace>
  <inkml:trace contextRef="#ctx0" brushRef="#br0" timeOffset="49881.7625">8740 82 0,'10'0'47,"20"0"-32,-11 0 1,1 0-16,-1 0 16,1 0-16,9 0 15,-9 0 1,0 0 15</inkml:trace>
  <inkml:trace contextRef="#ctx0" brushRef="#br0" timeOffset="49324.7625">8917-153 0,'0'29'79,"0"11"-64,0-21-15,0 11 16,0 9-16,0-10 15,0 1-15,0-1 16,0 1-16,0 9 16,0-29-16,0 9 15,0 1-15,0 0 16,0-1-16,0 1 0,20-1 16,-20 30-1,0-29 1,0-10-1</inkml:trace>
  <inkml:trace contextRef="#ctx0" brushRef="#br0" timeOffset="51321.5722">9044 269 0,'10'0'63,"-10"-20"-47,20 20-1,-1 0 1,1 0 15,0 0-15,-20 10-1,0 29 1,0-29 0,0 10-1,-10-20 1,10 19-16,-20-19 0,1 20 15,-1-20 17,30 0 108,9 0-108,1 0-17,-10 0 1,-10 19-1,19-19 1,-19 20-16,0 0 16,0-1-1,0 1 1,0 0 0,-9-1-1,-11 1 16,0-20-31,-9 0 32,9 0-32,1 0 15,19-10 17</inkml:trace>
  <inkml:trace contextRef="#ctx0" brushRef="#br0" timeOffset="52829.3136">9084-182 0,'19'0'47,"11"0"-31,-1 0 0,-9-20-1,-1 20-15,1 0 16,9 0-1,-9 0-15,0 0 32</inkml:trace>
  <inkml:trace contextRef="#ctx0" brushRef="#br0" timeOffset="52288.6852">9162-329 0,'0'9'94,"0"40"-78,0-29-16,0 0 15,0-1-15,0 11 16,0-11-16,0 1 0,0-10 16,0 9-16,0 21 15,0-21 16</inkml:trace>
  <inkml:trace contextRef="#ctx0" brushRef="#br0" timeOffset="63538.5143">9407 141 0,'-10'30'140,"10"-1"-124,-19-29 0,19 30-16,-20-1 15,20 10 1,-19-9 0,19-1-1,0 0 1,0 11-1,0-11 1,0 1 0,0-1-1,0 0 1,0-9 0,0 0-1,9-20-15,-9 19 16,0 11-1,20-1 1,-20-19 0,0 9-1,20-19 1,-20 20-16,0-30 109</inkml:trace>
  <inkml:trace contextRef="#ctx0" brushRef="#br0" timeOffset="64723.9357">9486 367 0,'-10'0'16,"-10"0"46,20 10-46,0 9 0,0 1-1,0-1 1,0 1-16,0 0 16,10-20 15,-10 19-31,10-19 15,10 0 1,-1 0 0,1 0 15,-20 20-31,19-20 16,1 0 15,0 0-16,-20-10 1,19-19 0,1 9-1,-20 0 32,0 1-16,0-50 16,0 40-31,-30 9 15,30 1-15,-19 19-16,-1 0 15,-9 0 1,9 0 0,1 9-1,19 11 1,-20-20-16,20 29 16,0 11-1,0-21 1</inkml:trace>
  <inkml:trace contextRef="#ctx0" brushRef="#br0" timeOffset="65309.4455">9623 386 0,'0'10'78,"0"10"-62,20-20-16,-20 19 15,0 1 1,19-20-16,-19 10 16,20 19-1,-20-9 16,19-20-15</inkml:trace>
  <inkml:trace contextRef="#ctx0" brushRef="#br0" timeOffset="66214.1121">9741 367 0,'-10'0'0,"10"10"16,0 9-1,0 1 16,0-1-15,0 1 0,19-20-1,-19 20 1,20-20 0,-20 19-16,20-19 15,-1 0 1,1 0-1,0 0 1,-20-9 15,19-11 1,-19 0-17,0 1 1,0-21 46,0 21-62,-29-20 63,29 19-63,-20 20 0,1 0 31,-1 0-15,0 0 15,20 20-31,-19 19 16,19-10-1</inkml:trace>
  <inkml:trace contextRef="#ctx0" brushRef="#br0" timeOffset="66929.2716">9878 367 0,'0'10'63,"0"19"-48,0 10 1,0 1 0,0-21-16,0 1 15,0-1-15,0 11 16,0-1 0,0-9-1,0-1 1,20-19 62</inkml:trace>
  <inkml:trace contextRef="#ctx0" brushRef="#br0" timeOffset="67594.0667">9888 190 0,'0'10'46,"10"-10"-46,-10 30 16,19-11-16,-19 1 16,30-1-16,-30 1 15,39 0-15,-39-1 16,29 11-16,-29-21 16,40 21-16,-40-11 15,19 1-15,-19 0 16,0-1-16,0 11 15,0 9 1,-19 49 31,19-68-16</inkml:trace>
  <inkml:trace contextRef="#ctx0" brushRef="#br0" timeOffset="68492.8619">10260 131 0,'20'0'63,"0"0"-48,19 0 1,-19 0-16,-11 0 15,11 0-15,0 0 16,-1 0-16,1 0 16,-1 0-16,1 0 15,0 0-15,9 0 16,-9 0 0,-1 0 15</inkml:trace>
  <inkml:trace contextRef="#ctx0" brushRef="#br0" timeOffset="69007.4534">10437 4 0,'0'10'47,"10"29"-31,-10-29-16,0 9 15,0 1-15,0 9 16,0 11-16,0-11 16,0-9-16,0-1 15,0 1-15,0 0 16,19-20-16,-19 29 15</inkml:trace>
  <inkml:trace contextRef="#ctx0" brushRef="#br0" timeOffset="71114.4901">10986-74 0,'-19'0'63,"19"19"-47,-20 11-1,20-1 1,0 0-1,-20 1 1,20 9 0,0-10-1,0 1 1,0-11 0,0 11-1,10-10 1,-10-1-1,0 1 1,20-20-16,-20 19 16,19 1-1,1 0 17,9-1-1,-19-19 0,-10 20-31,20-20 31,-1 0 1,1 0-1,0-10-16,29-29 48,-10 0-1,-39 19-62,10 20 16,-10-20-16,0 1 16,0-1-1,19 20 1,-19-20-16,0 1 16,0 9-1,0-10 1,0 1-1,0-1 1,0 1 0,0-1-1,0 0 1,0 1 0,-9-1-1,9 1 1,-20 19-1,20-20-15,-20 0 32,20 1-17,-19 19 1,19-20 0,-20 0-1,0 1 63,1 19-78,-30 0 32,10 19-17,39 1 1,-20 0-16,20-1 0,-20 1 15</inkml:trace>
  <inkml:trace contextRef="#ctx0" brushRef="#br0" timeOffset="72344.6943">11349-114 0,'0'40'125,"0"97"-62,0-98-47,0-10-16,0 1 0,0-11 15,0 1-15,0 0 16,0-1-16,0 1 15,0 9-15,0-9 16,0 0 15,10-20-15</inkml:trace>
  <inkml:trace contextRef="#ctx0" brushRef="#br0" timeOffset="73002.7094">11565-153 0,'0'10'47,"0"9"-31,0 11-1,0-10-15,19-1 16,-19 1-16,0-1 16,0 1-16,0 9 15,0-9-15,0 9 16,0-9-16,0 19 15,0-19-15,0-10 0,0 9 16,0 1-16,0 0 16,0-1-16,0 11 15,0-11 1</inkml:trace>
  <inkml:trace contextRef="#ctx0" brushRef="#br0" timeOffset="73482.5652">11398 112 0,'29'0'32,"-19"0"-17,10 0-15,0 0 16,-1 0-16,1 0 16,-1 0-16,11 0 15,-11 0 1</inkml:trace>
  <inkml:trace contextRef="#ctx0" brushRef="#br0" timeOffset="74084.9219">11722-124 0,'19'0'31,"11"0"-15,-1 0-1,-9 0 1,-1 0-16,1 0 16,0 0-16,-1 0 15,1 0 1,-1 0 15</inkml:trace>
  <inkml:trace contextRef="#ctx0" brushRef="#br0" timeOffset="75028.7611">11810 161 0,'-10'0'0,"10"19"15,-19 21 1,19-21-16,0 1 16,0 9-16,-30-9 15,30 9-15,0 1 16,-20 9-16,20-10 0,0-9 15,0 0-15,0-1 16,0 1-16,0-10 16,0 9-16,10 1 15,-10 19 1,20-39-16,-20 20 16,0-1 15,20-19-16</inkml:trace>
  <inkml:trace contextRef="#ctx0" brushRef="#br0" timeOffset="75813.9401">11869 426 0,'0'9'15,"0"11"17,0-10-17,0 10 1,10-20 0,-10 19-16,19-19 15,1 0 1,-1 0-1,1 0 1,0 0 0,-1-10-1,-19-9 1,20-1 0,-20 0-1,-30-48 48,1 48-48,-59 20 32,68 20-31,20-1-1,0 11 1,0-11-16,0 21 16,0-30-1,10-10 1,-10 19-16</inkml:trace>
  <inkml:trace contextRef="#ctx0" brushRef="#br0" timeOffset="76234.428">11996 445 0,'20'0'16,"0"30"31,-20-11-32,39 40 48,-20-59-63,1 0 16,9 0 15,-29-10-31</inkml:trace>
  <inkml:trace contextRef="#ctx0" brushRef="#br0" timeOffset="76935.5637">12183 445 0,'0'10'15,"0"10"1,0-1 0,0 1-1,19 0 17,40-20 14,-39 0-30,-20-10 15,19 10-31,-19-20 16,20 1 0,-20-1-1,0 0 1,0 1-1,0-1 1,0 10 0,-10-19-1,-10 9 1,1 20 0,-1 0-1,1 0 1,-1 10-1,20 29 1,-20-39 0,20 30-16,0-11 15,0 11 1,0-11-16</inkml:trace>
  <inkml:trace contextRef="#ctx0" brushRef="#br0" timeOffset="77399.2891">12330 445 0,'0'10'78,"0"20"-62,0 9 0,0-20-1,0 11-15,0-1 32,0-9-32,0-1 15</inkml:trace>
  <inkml:trace contextRef="#ctx0" brushRef="#br0" timeOffset="78023.1513">12369 220 0,'0'10'47,"0"9"-31,10 11-1,9-1 1,11 10-16,-30-19 15,10-20-15,-10 39 16,29-19-16,-29-1 16,0 1-16,0 0 15,20-1-15,-20 1 16,0 9 0,0 10-1,-10-39-15,10 30 16,-20-1-1,-9 10 1,29-29 0</inkml:trace>
  <inkml:trace contextRef="#ctx0" brushRef="#br1" timeOffset="318332.7195">-154 1391 0,'0'-9'0,"-10"9"156,-10 0-140,1 0 0,-1 0-1,10 0 1,-9 0 31,-1 0 31,20 19-78,0 1 16,0 19-1,0-10 1,0-9-1,0 0-15,0-10 16,0 9-16,0 20 16,0-9-16,-20-11 15,20 1-15,0 19 16,0-19 0,0 9-16,0-9 15,0 19 1,0-19-1,0-10 17,0 9 77,0 1-31,20-20-31,0 0-31,-1 0-1,1 0 1,-1 0 0</inkml:trace>
  <inkml:trace contextRef="#ctx0" brushRef="#br1" timeOffset="319936.6962">32 1431 0,'10'0'110,"9"0"-95,1 0 1,-20-20-16,20 20 15,-1 0 1,1 0 0,-20 10 109,0 0-94,0 29-15,0 0-16,0-19 15,0-1 1,0 11-16,0-11 0,0 1 15,19 0-15,-19-1 16,0 11-16,0-11 16,0 1-16,0-1 15,0 1-15,0 9 16,0 1 0,0-10-1,0-1 1,-9 1 234,-11-20-219,0 0-15,1 0-1,-1 0 17,1 0-17,-1 0 16</inkml:trace>
  <inkml:trace contextRef="#ctx0" brushRef="#br1" timeOffset="321656.1444">1052 1401 0,'0'-19'157,"-10"19"-157,-10 0 31,1 0-16,-1 0 1,1 0-16,19 9 31,-30-9-31,11 30 16,19-11 0,-20-19-16,20 30 15,0-11-15,-20-19 16,20 40-16,0-11 15,-19-29 1,19 30-16,0-11 16,0 11-1,0-11 1,0 11 0,0-1-1,0 10 1,0-19-1,10-1 1,9 1 15,1 0-15,-1-1 0,1-19-1,0 20 1,-1-20-1,1 0-15,-1 0 32,1 0-17,9 0 1,-9 0 0,-20-10-1,20 10-15,-1 0 16,-19-19-1,20 19 1,0 0 0,-20-20-1</inkml:trace>
  <inkml:trace contextRef="#ctx0" brushRef="#br1" timeOffset="323019.52">1307 1352 0,'0'10'78,"0"19"-63,0-9 1,0 0-16,0-1 16,19 11-16,-19 9 15,0-10-15,0 1 16,0-1-16,0-9 16,0-1-16,0 1 15,20 0-15,-20-1 0,0 1 16,0-1-16,0 1 15,0 9 1,0 1 0,0-10-1,0-1 17,0-29 46</inkml:trace>
  <inkml:trace contextRef="#ctx0" brushRef="#br1" timeOffset="324422.3466">1395 1548 0,'20'0'63,"9"0"-48,10 0 1,-19 0-16,0 0 16,-1 0-16,11 0 15</inkml:trace>
  <inkml:trace contextRef="#ctx0" brushRef="#br1" timeOffset="323890.1366">1474 1352 0,'0'10'78,"0"10"-62,19 107 46,-19-117-62,0 29 16,0-19-16,0-10 16,0 29-16,0-10 15,0 1-15,0-11 16,0 1-16,0-1 15,0 1-15,0 9 16,0-9 0,0 0-1,0-1 32,0-28 0</inkml:trace>
  <inkml:trace contextRef="#ctx0" brushRef="#br1" timeOffset="326179.6844">1601 1793 0,'0'-19'109,"10"19"-93,9 0 0,1 0 15,-10 0-16,-10 10 1,0 9 0,19-19-1,-19 20 1,0 0 0,-9-20-16,9 19 15,-10-19-15,-20 20 16,11-20-1,-11 19 64,40-19 14,0 0-77,10 0 15,-1 0-15,1 0-1,-1 0 17,1 0-1,-20 20-15,0 0-1,0-1 16,0-9-15,0 10 15,-10-20-31,-9 29 16,-11-29 0,-9 20-1,29-20-15,-9 0 16,-21 0-1,21 0 1</inkml:trace>
  <inkml:trace contextRef="#ctx0" brushRef="#br1" timeOffset="327385.5377">1846 1411 0,'20'0'62,"-20"10"-46,19 186 46,-19-167-46,0 1-1,0-1-15,0 1 0,0 48 32,0-68-17,0 10-15,0-1 16,0 1 0,20-20 30,-20-10-30</inkml:trace>
  <inkml:trace contextRef="#ctx0" brushRef="#br1" timeOffset="328772.2317">1836 1401 0,'10'0'62,"10"10"-31,-1 10-15,-19-1 0,40-19-16,-40 30 15,19-1-15,1 1 16,-20-11-1,19 1-15,-19-1 16,20 1-16,-20 0 16,20-1-16,-20 1 15,19-1-15,-19 1 16,0 0-16,30-1 16,-30 11-1,19-30-15,-19 19 0,20 1 31,0 0 16,-20-30 235,0-10-282,0-9 31,-20 9-31,20 0 0,0-9 15,0 9-15,0 1 16,0-1-16,0 1 16,0-1-16,0 0 15,0 11-15,0-11 16,0 0-16,0 1 16,0-1-16,0 0 15,0-9 1,0 0-1,20-1 1</inkml:trace>
  <inkml:trace contextRef="#ctx0" brushRef="#br1" timeOffset="330086.6466">2317 1401 0,'0'10'109,"0"19"-93,0-9-1,0 0-15,0-1 16,-20 1-16,20 9 16,0 1-16,0 9 15,0-10-15,0 1 16,0-11-16,0 1 16,0 9-16,0 1 0,0-1 15,0-9-15,0 0 16,0-1-16,0 1 15,0-1 17,10-19 15,-10-9-47,0-11 15</inkml:trace>
  <inkml:trace contextRef="#ctx0" brushRef="#br1" timeOffset="330826.3506">2484 1421 0,'0'19'109,"0"11"-93,0-11-1,0 1-15,0 0 16,0-1-1,0 1-15,0 0 0,0-1 16,0 1-16,0-1 16,0-9-1,0 10-15,0-1 0,0 1 16,0 0-16,0 19 16,0-20-16,0 1 15,0 10 1,0-11 31</inkml:trace>
  <inkml:trace contextRef="#ctx0" brushRef="#br1" timeOffset="331413.9306">2327 1597 0,'39'0'63,"-19"0"-48,-11 0-15,31 0 16,-21 0-1,1 0 17,-10 0-17</inkml:trace>
  <inkml:trace contextRef="#ctx0" brushRef="#br1" timeOffset="332618.5997">2611 1813 0,'0'-10'62,"10"10"-15,10 0 0,-1 10 0,-19 20-32,0-11-15,-10-19 16,10 20 0,-19-20-16,19 19 0,-20-19 15,20 20 1,-29-20-16,9 20 16,20-1-1,-20-19 1,30 0 78,10 0-63,-10 0-16,9 0 1,-19 20 0,20-20-1,0 0 1,-1 0 15,1 0-31,-20-10 16,19 10-16,-19-20 15</inkml:trace>
  <inkml:trace contextRef="#ctx0" brushRef="#br1" timeOffset="333656.8981">2886 1666 0,'0'10'63,"-20"9"-48,20 11 1,-19-30 0,19 39-16,0 0 15,-30 10 1,30-29 0,0 0-16,0-1 15,0 1-15,0 19 16,0-10-1,0-9 1,10-20-16,-10 29 16,0-9-16,0 0 31,20-20-31</inkml:trace>
  <inkml:trace contextRef="#ctx0" brushRef="#br1" timeOffset="334854.775">2974 1833 0,'-20'0'16,"20"10"31,0 9-16,10 1-15,-10-1 15,20-19-31,-1 0 31,-19 20-31,20-20 16,0 0 15,-1 0 0,1-20 1,-20 11-17,19 9 1,-19-20 0,0 0-1,0 1 1,0-1-1,-29-19 64,29 19-79,-20 20 15,1 0 1,19 10-1,-20-10 1,20 20-16,0-1 16,-19-19-1,19 20-15,0-10 16,0 9 0,0 1-1,9-20 1</inkml:trace>
  <inkml:trace contextRef="#ctx0" brushRef="#br1" timeOffset="335356.5573">3151 1833 0,'19'19'94,"-19"1"-94,20 0 16,-1-20 15,1 0 0,0 0-15</inkml:trace>
  <inkml:trace contextRef="#ctx0" brushRef="#br1" timeOffset="336048.1803">3258 1823 0,'0'20'16,"0"-1"15,0 1-15,0-10 15,20-10-31,0 0 15,-1 0 17,1 0-1,-20-20-31,19-9 16,-19 19 15,0-10-16,0 0 1,-9 1 0,-11 19 15,20-20-31,-20 20 16,1 0-1,-1 0 1,20 10-16,0 0 31,-10-10-15,10 19-16,0 1 15</inkml:trace>
  <inkml:trace contextRef="#ctx0" brushRef="#br1" timeOffset="336480.7048">3356 1803 0,'0'30'47,"0"-11"-31,0 11-1,0-1 1,-9-9-1,9-1 1,0 1 0</inkml:trace>
  <inkml:trace contextRef="#ctx0" brushRef="#br1" timeOffset="337073.9148">3396 1646 0,'0'10'31,"19"20"-15,1-11 0,9 11-1,-29-1 1,20 10 0,-20-19-1,0-10-15,0 9 16,0 1-16,0 0 15,0-1-15,-10 1 16,10-1-16,-29 21 16,29-11-1,-20-29 1,20 20 0</inkml:trace>
  <inkml:trace contextRef="#ctx0" brushRef="#br1" timeOffset="338078.6797">3533 1637 0,'20'0'31,"9"0"-15,-9 0 0,-1 0-16,1 0 15,-1 0-15,11 0 16,-10 0 0,-1 0-1,1 0 1,-1 0 15,1 0-15,0 0 15</inkml:trace>
  <inkml:trace contextRef="#ctx0" brushRef="#br1" timeOffset="338844.7239">3660 1489 0,'0'10'15,"0"10"1,0 0 15,10-1-15,-10 11-16,0-1 31,0 0-31,0 20 16,0-29-1,0 0 1,0-1 0,0-9-1,20-10 32</inkml:trace>
  <inkml:trace contextRef="#ctx0" brushRef="#br1" timeOffset="373060.7473">4749 1391 0,'0'10'94,"0"10"-78,0-1-1,0 11 1,0-1 0,0 20-1,0-9 1,0-21-16,0 1 16,0-1-16,0 1 15,0 0-15,0-1 16,0 1-16,0-1 15,0-9-15,0 10 16,0-1-16,10 1 16,-10 0-16,0 19 15,0-10 1,0-9 0,0 0-1</inkml:trace>
  <inkml:trace contextRef="#ctx0" brushRef="#br1" timeOffset="374589.4812">4749 1656 0,'10'0'63,"-10"-10"-63,10 10 15,29 0 1,-19 0-16,9 0 16,0-29-1,1 29 1,-11 0-1,1-20 1,0 20 0,-1 0-1,1 0 17</inkml:trace>
  <inkml:trace contextRef="#ctx0" brushRef="#br1" timeOffset="373818.6909">4965 1401 0,'0'10'16,"0"88"47,0-78-48,0-1-15,0 1 16,0-10-16,0 9 15,0 21-15,0-21 16,0-9-16,0 10 16,19-1-16,-19 1 15,0-1-15,0 1 16,0 0-16,0 9 16,0-9-1</inkml:trace>
  <inkml:trace contextRef="#ctx0" brushRef="#br1" timeOffset="375951.1743">5112 1774 0,'0'-10'157,"10"10"-142,9 0 17,1 0-1,-20 10 0,20-10-31,-20 19 16,0 1-1,-49 108 48,29-109-48,-19 1 32,48-30 78,11 10-78,0 0-31,-10 0-1,19 10 1,-19-10 0,9 0 15,1 0-15,-20-10-1</inkml:trace>
  <inkml:trace contextRef="#ctx0" brushRef="#br1" timeOffset="377833.0953">5328 1489 0,'0'30'125,"0"-10"-109,0-11 0,0 31-1,0-11 1,0-9-16,0-1 16,0 1-1,0-1 1,0-9-1,0 10 1,9-1 0,-9 1-1,20 9 17,-20-19-1,20-10-16,-20 20 17,19-20-32,-19 20 31,20-20-31,-20 19 31,20-19-15,-11 0 31,11 0 15,0-29-15,-1 29-47,-19-20 16,0 0-1,0 1 1,20 19 0,-20-20-16,0 10 15,0-9 1,19-1-1,-19 1 17,0-1-17,0 0 1,0 1 0,0-1-1,0 1 1,0-1 15,0 0-15,0 1-1,0-1 1,0 0 15,-19 20-31,19-19 16,0 9-1,-20 10 1,20-20 0,-39-19 46,19 39-15,1 0-16,-1 0 1,1 0 14,19 10-30,-20-10 0,20 10-16,0 9 15,-20-19-15,20 20 16,0 0 0,0-1-1</inkml:trace>
  <inkml:trace contextRef="#ctx0" brushRef="#br1" timeOffset="378927.5382">5720 1578 0,'0'10'31,"-10"-10"-31,10 19 31,0-9-15,0 10-1,0 19 1,0 0 0,-19-19-16,19-1 15,0 11 1,0 9-1,0-10 1,0-9-16,9-20 16,-9 20-16,0-1 15,20 11 48</inkml:trace>
  <inkml:trace contextRef="#ctx0" brushRef="#br1" timeOffset="380239.4342">5808 1784 0,'10'0'47,"10"0"-32,-1-20 16,1 20-15,-20-20 0,19 20-16,-19-29 15,20 29 1,-20-20-16,20 20 16,-20-19-16,0-1 31,0 1 0,-49 19 47,29 0-47,20 9 1,-20-9-17,20 20 1,0 0 15,0-1-15,0 1-1,0-1 1,0 1 0,0 0-1,0-1 1,10-19-16,-10 20 16,0-10-1,0 9 1,20-19 31,-20 20-32,19-20 17,1 0-17,-20-10-15,20 10 0,-20-19 16,19 19-16,-19-30 15</inkml:trace>
  <inkml:trace contextRef="#ctx0" brushRef="#br1" timeOffset="380958.6919">6024 1558 0,'0'20'62,"10"107"-15,-10 11 16,0-119-63,0 11 15,0-11 1</inkml:trace>
  <inkml:trace contextRef="#ctx0" brushRef="#br1" timeOffset="383989.6386">6632 1676 0,'10'0'125,"9"0"-110,-9 0 1,10 0 0,19 0-1,-10 0 1,1 0 0,-1 0-1,1 0 1,78 0 46,-108-10-62,29 10 16,-9 0 0,48-20 30,-48 20-30,0 0 0,-1 0-1,-9 0-15,10 0 32,-1 0-17,-19-19 1,20 19-16</inkml:trace>
  <inkml:trace contextRef="#ctx0" brushRef="#br1" timeOffset="385101.2186">6642 1686 0,'0'9'156,"10"-9"-140,9 20-16,1 0 16,-1 9-1,1-29 1,-20 10-1,20-10-15,-1 29 32,1-29 15</inkml:trace>
  <inkml:trace contextRef="#ctx0" brushRef="#br1" timeOffset="382646.6764">6603 1568 0,'9'0'62,"21"0"-46,-1 0-1,10 0 1,-19 0 0,0 0-16,19 0 15,-29 0-15,9 0 16,1 0-16,0-20 16,-1 20-16,1 0 15,-1 0-15,1 0 16,0-19-16,-1 19 15,1 0-15,19 0 16,-19 0 0,9 0-1,-9 0 1,-1 0-16,1 0 31,-20-20 141,-10 20-172,10-20 16,-19 20-16,-1 0 15,20-19 1,-20 19-16,1 0 16,19-20-1,-20 20-15,0 0 16,1-19-1,-1 19 1,1 0 0</inkml:trace>
  <inkml:trace contextRef="#ctx0" brushRef="#br1" timeOffset="411584.5952">9289 1774 0,'10'0'94,"10"0"-79,-1 0 1,1 0-1,-20 10 1,0-1 0,0 11-1,0 0 1,-10-1 0,-10-19 15,1 0 0,29 0 47,9 0-47,11 0-15,-11 0 0,-19 20-1,20-20 1,-20 20-16,-10 68 78,-29-69-62,19-19-1,-9 0 1,9-9 0</inkml:trace>
  <inkml:trace contextRef="#ctx0" brushRef="#br1" timeOffset="412860.8761">9348 1411 0,'-20'0'16,"30"0"31,20 0-32,9 0 1,-20 0-16,1 0 16,0 0-16,9 0 15,1 0 1</inkml:trace>
  <inkml:trace contextRef="#ctx0" brushRef="#br1" timeOffset="412402.7214">9446 1313 0,'0'29'62,"0"-19"-62,0 10 16,0-1-16,0 1 15,0 0-15,0-1 16,0 1-16,0-1 16,0 11-1,0-10 1</inkml:trace>
  <inkml:trace contextRef="#ctx0" brushRef="#br1" timeOffset="413760.2988">9652 1705 0,'-10'30'47,"10"-1"-31,-19-29-16,19 29 15,0-9-15,0 0 16,0-1-16,0 1 16,0 0-16,0 9 15,0 0 1,9-29 0,-9 20-16,0 0 15,20-20 1,-20 19-16</inkml:trace>
  <inkml:trace contextRef="#ctx0" brushRef="#br1" timeOffset="414584.7464">9721 1833 0,'0'19'15,"0"1"17,9-20-32,11 0 31,-20 20-31,20-20 15,-1 0 17,1 0-1,-20-10-31,0-10 31,20 20-31,-20-19 31,0 9-15,0-10 15,-10 20 1,-49 0 30,59 10-31,-20 19 1,20-9-17</inkml:trace>
  <inkml:trace contextRef="#ctx0" brushRef="#br1" timeOffset="415134.4507">9799 1882 0,'0'10'31,"20"-10"1,-20 19-17,59-19 79,-40-29-32</inkml:trace>
  <inkml:trace contextRef="#ctx0" brushRef="#br1" timeOffset="415912.7157">9917 1862 0,'39'49'141,"0"-98"-16,-39 30-109,0-1 15,-10 20 0,10-20-31,-19 20 16,-1 0 15,1 10 0,19 10-15,0-1-1,0 1 17</inkml:trace>
  <inkml:trace contextRef="#ctx0" brushRef="#br1" timeOffset="416264.4937">10005 1862 0,'0'10'15,"0"10"1,0-1 0,0 1-1,0-1-15,0 11 16,0-11 0,0 1 15</inkml:trace>
  <inkml:trace contextRef="#ctx0" brushRef="#br1" timeOffset="416821.874">10015 1744 0,'10'0'78,"-10"10"-78,0 10 15,19-20 1,-19 19-16,0 11 16,20-30-1,-20 39-15,0-9 16,0-1-1,0 0 1,0 1 0,0-11-1,-10 1 1,10 0 0</inkml:trace>
  <inkml:trace contextRef="#ctx0" brushRef="#br1" timeOffset="417894.9438">10054 1627 0,'10'0'78,"29"0"-63,-29 0-15,29 0 16,-19 0 0,-1 0-16,-9 0 15,29 0 1,-19 0-16,-10 0 31</inkml:trace>
  <inkml:trace contextRef="#ctx0" brushRef="#br1" timeOffset="418480.9621">10191 1509 0,'0'10'94,"0"10"-79,0 9 1,0-9-1,0-1-15,0 1 16,0-1-16,0 1 16,10 9-1,-10-9-15,20-20 47</inkml:trace>
  <inkml:trace contextRef="#ctx0" brushRef="#br1" timeOffset="401993.2659">7848 1450 0,'-30'0'250,"-29"0"-187,30 10-17,-10 29 1,-1 20 16,21 29-1,19-68-62,0 58 78,10-29-15,19 10-1,10-39-15,-19 0 0,19-20-16,-19 0 16,19 0-15,0-10 30,-29 10-62,-10-20 63,20 20-63,-1 0 31</inkml:trace>
  <inkml:trace contextRef="#ctx0" brushRef="#br1" timeOffset="403056.1741">8073 1440 0,'0'10'125,"0"10"-110,0 9 1,0 20 0,0-29-16,0 0 15,0-1-15,0-9 16,0 10-16,0-1 16,0 1-16,0-1 15,0 1-15,0 0 16,0 9-16,0-9 15,0 9 1,0-9 0,0-1-1</inkml:trace>
  <inkml:trace contextRef="#ctx0" brushRef="#br1" timeOffset="404401.6468">8122 1617 0,'10'0'78,"10"0"-62,9 0-16,0 0 15,1 0 1,-11 0 0</inkml:trace>
  <inkml:trace contextRef="#ctx0" brushRef="#br1" timeOffset="403808.1252">8279 1440 0,'0'20'78,"0"19"-62,0-19-16,0 0 16,0-11-16,0 50 15,0-49 1,0 10-16,0-1 0,0 1 15,0-1 1,0 1-16,0 0 0,0-1 16,0 99 46,0-98-46,0-30 62</inkml:trace>
  <inkml:trace contextRef="#ctx0" brushRef="#br1" timeOffset="405840.5176">8397 1764 0,'10'0'78,"9"0"-47,1 0-15,-10 0 15,-10 20 0,19-20-15,-19 19-16,0 1 15,-10 0 1,-9-1 0,-11-19 15,30 20-16,-19-20-15,29 0 141,9-10-110,1 10 1,-1 0-1,1 10-16,0 9 17,-20 1-17,0 0 17,0-1-17,0 1 16,-10-20-31,-20 0 16,1 0 0,0 0-1,-1 19 1</inkml:trace>
  <inkml:trace contextRef="#ctx0" brushRef="#br1" timeOffset="406775.9107">8632 1460 0,'0'79'125,"0"-60"-125,0 1 16,0 9-16,0-9 0,0-1 15,0 11-15,0-11 16,0 1-16,10 0 16,-10-1-16,0 1 15,0-1-15,0 1 16,0 0-16,0 9 16,0-9-1,0-1 16,20-19 1,-20-9-32</inkml:trace>
  <inkml:trace contextRef="#ctx0" brushRef="#br1" timeOffset="407472.1313">8632 1480 0,'10'9'94,"10"31"-78,-20-21-1,19 1-15,-19 0 16,39-1-16,-39 1 16,20-1-16,-20 1 15,20 0-15,-20-1 16,19-19-16,-19 30 16,20-30-16,-20 19 15,19 1 1,-19-1-16,0 1 31,20-20-31,-20 20 31</inkml:trace>
  <inkml:trace contextRef="#ctx0" brushRef="#br1" timeOffset="408172.183">8838 1480 0,'0'9'125,"0"99"-62,0-88-48,0 127 48,0-118-47,0 1-1,0-10 1,0-1-1,20-19 17</inkml:trace>
  <inkml:trace contextRef="#ctx0" brushRef="#br1" timeOffset="409184.3203">8995 1489 0,'0'-19'31,"0"29"47,0 9-62,20 246 77,-20-245-93,0-1 16,19 70 46,-19-70-62</inkml:trace>
  <inkml:trace contextRef="#ctx0" brushRef="#br1" timeOffset="410406.0399">9054 1646 0,'10'0'47,"19"0"-31,-9 0-16,-1 0 0,21 0 15,-21 0 1,-19-19-16,30 19 16</inkml:trace>
  <inkml:trace contextRef="#ctx0" brushRef="#br1" timeOffset="409920.9176">9191 1450 0,'0'30'125,"0"-1"-125,0-9 16,0-1-16,0 21 16,0-11-16,0-9 15,0-1 1,0 11-16,0-11 15,0 1-15,0 9 16,0-9 0,0 19-1,0-9-15,0-11 16,0 1 15</inkml:trace>
  <inkml:trace contextRef="#ctx0" brushRef="#br1" timeOffset="420908.7484">11084 1480 0,'-30'59'141,"30"-20"-125,0-10-1,0-9-15,0 9 16,0-9-1,0-1 1,0 1 0,0 0-1,0-11 1,20-9-16,-20 20 16,20-20-1,-20 20 1,19-20-16,1 0 31,-20 19-15,20-19-16,-1 0 15,1 0 17,-1 0-1,1-10 0,0-9 0,-1-1-15,-19 1 15,20-1-15,-20 0-1,0 1 1,19 19-16,-19-20 16,0-9-1,0 9 1,20 20-16,-20-19 16,0-1-1,0 0 1,0 1-1,0-1 1,-10 20 0,10-20-16,-19 1 31,-1-11-15,0 11 15,1 19-16,-1 0 17,20-20-32,-19 20 15,-1 0 1,0 0 0,1 0-1,-1 0 1,20 10-16,-29-10 0,29 29 15,-20-29-15,20 40 16,-20-11-16,20-19 16,0 10-16,0-1 15</inkml:trace>
  <inkml:trace contextRef="#ctx0" brushRef="#br1" timeOffset="422016.6744">11427 1431 0,'0'-20'0,"0"30"110,0 19-110,0-9 15,0-1-15,0 1 16,0 0-16,0-1 16,0 1-16,0 0 15,0-1-15,0 1 16,0-1-16,0-9 15,0 10-15,0 19 16,0-10 0,0-9-1,0 0 17,10-20 30</inkml:trace>
  <inkml:trace contextRef="#ctx0" brushRef="#br1" timeOffset="422737.3774">11604 1431 0,'0'215'203,"0"-185"-203,0 9 31,0-19-31,0-11 16,0 11-1,0 0 1,0-1 15,0 1 32</inkml:trace>
  <inkml:trace contextRef="#ctx0" brushRef="#br1" timeOffset="423276.7204">11437 1626 0,'10'0'47,"9"0"-31,21 0-1,-11 0 1,-9 0-16,-1 0 15,-19-20-15,30 20 16</inkml:trace>
  <inkml:trace contextRef="#ctx0" brushRef="#br1" timeOffset="423920.2437">11731 1401 0,'10'0'47,"10"0"-31,-11 0-1,11 0 1,0 0 0,-1 0-1,1 0 1,-1 0 46</inkml:trace>
  <inkml:trace contextRef="#ctx0" brushRef="#br1" timeOffset="425514.4802">11957 1676 0,'-10'0'47,"-10"0"-16,20 10-15,-19 9-1,19 20 1,-20-39-16,20 40 16,0-21-16,0 1 15,0 0-15,0 9 16,29 79 62,-9-108-16,0 0-46</inkml:trace>
  <inkml:trace contextRef="#ctx0" brushRef="#br1" timeOffset="426318.4002">12006 1813 0,'0'10'32,"0"0"-17,0 9 17,10-19-32,9 30 31,60-60 63,-79 11-63,0-1-16,0 0 1,0 1 0,-10 19-1,10-20-15,-30 20 16,1 0 15,9 0 0,20 10-31,0 10 32,0-1-17,0 1 1,0 0 0</inkml:trace>
  <inkml:trace contextRef="#ctx0" brushRef="#br1" timeOffset="426775.5269">12123 1793 0,'0'10'46,"20"10"-30,-20 0 15,20-20-15,-20 19 0,19-19-1,-19 20 16</inkml:trace>
  <inkml:trace contextRef="#ctx0" brushRef="#br1" timeOffset="427390.5075">12241 1833 0,'59'29'110,"-39"-29"-110,19-69 125,-49 69-125,10-19 15,-20 19 1,1 0 0,-1 0-1,0 0 17,20 10-32,0 9 15,0 1 16,0 0-15</inkml:trace>
  <inkml:trace contextRef="#ctx0" brushRef="#br1" timeOffset="428031.0935">12378 1813 0,'0'10'47,"0"10"-15,0-1-17,0 1-15,0-1 16,0 1-1,0-10 1,0 9 15,0 1 16</inkml:trace>
  <inkml:trace contextRef="#ctx0" brushRef="#br1" timeOffset="428618.0142">12398 1705 0,'20'0'47,"-1"0"-32,-19 39 1,59 89 46,-59-99-46,-10 79 31</inkml:trace>
  <inkml:trace contextRef="#ctx0" brushRef="#br0" timeOffset="610768.3603">14468 1823 0,'9'0'31,"11"0"1,-20 40-32,29-21 0,-29 1 15,40 9-15,-40-9 16,29 19-16,-29-9 15,39-1-15,-39 10 16,20-19-16,-20 9 16,20 1-16,-20-11 0,19 1 15,-19 9 1,20-29-16,-20 20 16,0-30 46,0 0-46</inkml:trace>
  <inkml:trace contextRef="#ctx0" brushRef="#br0" timeOffset="612527.897">15076 1912 0,'147'-20'78,"-118"20"-78,89-19 78,-118 28-62,-10-9-16</inkml:trace>
  <inkml:trace contextRef="#ctx0" brushRef="#br0" timeOffset="611945.5424">14821 2098 0,'9'226'187,"-9"-197"-187,0-39 110,0-9-95,0-1 1,20 20-1,-20-20 1,20 1 0,9 19 15,1-20-15,-21 20-1,11 0 1,9 10-1,-29 10 1,10-20-16,-10 19 16,0 11-1,0-1-15,-19 10 32,-129 1 46,148-70-47</inkml:trace>
  <inkml:trace contextRef="#ctx0" brushRef="#br0" timeOffset="612950.1133">15144 2010 0,'10'0'47,"10"0"-47,-1 0 16,1 0-16,225-10 93</inkml:trace>
  <inkml:trace contextRef="#ctx0" brushRef="#br0" timeOffset="609356.3445">14330 1480 0,'0'10'94,"0"10"-78,0 9-1,0 0 1,0-9 0,0 0-16,0-1 15,0 11-15,0-1 16,0 10-16,0-9 15,0 9-15,10 0 16,-10 1-16,0-11 16,0 10-16,0 0 15,0-9-15,0 19 16,0-20-16,0 1 0,0-1 16,0-9-16,0-1 15,0 1 1,0 0-16,0-1 15,0 1 1,0-30 78</inkml:trace>
  <inkml:trace contextRef="#ctx0" brushRef="#br0" timeOffset="610130.1653">14360 1922 0,'215'-255'125,"-195"235"-109,0 0-16,-1 1 0,1 19 15,-20-30-15,29 30 16,-29-19-16,20 19 16,-20-20-1,20 20-15,-20-20 47,19 20-47,-19 10 31,-19-10-15</inkml:trace>
  <inkml:trace contextRef="#ctx0" brushRef="#br0" timeOffset="619010.4846">16154 1755 0,'10'-10'62,"353"-304"142,-343 314-204,-11 0 46,-9-19-30</inkml:trace>
  <inkml:trace contextRef="#ctx0" brushRef="#br0" timeOffset="618290.7969">16184 1402 0,'0'10'15,"10"-10"1,-10 19-16,29 1 16,-9 19-1,19-10 1,0 20-1,-19-19 1,-20-10-16,29-1 16,-29 1-16,30-1 15,-30 1-15,39-20 16,-39 29-16,19-29 0,-19 30 16,10-30-16,-10 19 15,20-19 1,-30 0 46,10-9-62</inkml:trace>
  <inkml:trace contextRef="#ctx0" brushRef="#br0" timeOffset="632897.9666">16321 2422 0,'0'-10'47,"10"10"-32,19-30 1,-29 11 0,20 19-16,-20-30 15,20-9-15,-1 20 16,20-21-1,-39 21 1,20-1-16,-20-9 16,0 9-1,0 30 63,0 235 16,20-215-94,-20-1 0,0-9 16,0-1-16,19 20 94,1-48-16</inkml:trace>
  <inkml:trace contextRef="#ctx0" brushRef="#br0" timeOffset="627404.5978">16566 1284 0,'10'0'32,"-10"-20"46,20 20-63,-20-9 1,19 9 15,1 0 1,0 0-17,-1 0 16,1 0-15,-1 0 15,-19 39-15,0-19 0,0 9-1,0 0 1,-9-29-16,9 30 15,-20-30-15,20 19 0,-20 1 16,1 0 15,-11 9 1,20-29-1,30 0 125,10-20-140,-21 20-1,11 0 1,0 0 15,-1 0-15,1 0-1,-1 0 17</inkml:trace>
  <inkml:trace contextRef="#ctx0" brushRef="#br0" timeOffset="632022.5838">16213 2657 0,'0'-10'47,"0"-9"-32,-10 28 79,20-9-31</inkml:trace>
  <inkml:trace contextRef="#ctx0" brushRef="#br0" timeOffset="1.31835E6">15871 2373 0,'10'0'125,"9"-10"-94,11-10-16,-11 1 1,11-11 0,-11 11-1,-19-1 1,20 20 0,-20-20-16,0 11 15,19 9 1,-19-20-1,20 20 1,-20-20-16,0 30 203,0 10-187,0-10-1,0 29 1,0-10 0,0-9-16,0 9 15,0-9 1,0 0-16,0-1 16,0 11-1,0-11-15,0 1 16,0 9-1,0-9-15,0-1 16,0 1 15,0 0-15</inkml:trace>
  <inkml:trace contextRef="#ctx0" brushRef="#br0" timeOffset="1.32036E6">16724 2186 0,'-10'0'78,"-9"0"-31,19 20-16,-20 0-15,20-1-16,-20-19 15,20 20 1,0 78 78,0-78-94,0 19 47,49 10 46,0-10 48,-29-39-141,0 0 16,-1 0 15,1 0 0,-20-10-15,19 10-1,-19-19 1,20 19 0,39-128 124,-40 69-77,-19 40-48,0-1 1,-9 20 0,9-20-1,-20 20 1,20-19-1,-20-1 17,20 1-1,-19 19-31,19-20 31,-20 20-15,20-20-1,-19 20 1,-1 0 15,0 0-15,11 0 0,-21 10-1,11 20 1</inkml:trace>
  <inkml:trace contextRef="#ctx0" brushRef="#br0" timeOffset="648438.2187">19008 1519 0,'-19'0'47,"19"49"47,0-29-79,9 0 32,-9-1-47,20-19 32,-10 0-1,9 0 0,1 0 0,0 0 1,-1 0-1,1 0 31,-20-9-30,0-11 14,0-39 48,-30 0 0,11 59-78,19-19-1,-20 19 1,1 0-1,9 0 32,10 9-47,0 11 16,-20-20 0</inkml:trace>
  <inkml:trace contextRef="#ctx0" brushRef="#br0" timeOffset="650198.0297">19195 1922 0,'0'-20'0,"9"20"125,21 0-109,-11 0-16,1 0 15,9 0-15,1 0 16,-11 0-16,1 0 16,0 0-16,-1 0 15,1 0-15,9 0 16,1 0 0</inkml:trace>
  <inkml:trace contextRef="#ctx0" brushRef="#br0" timeOffset="650940.2354">19224 2039 0,'10'0'63,"9"0"-47,11 0-1,19 0 1,-39 0-1,9 0-15,1 0 16,-1-10-16,1 10 16,0 0-16,-1 0 15,1-19-15,0 19 16,-1 0-16,1 0 16</inkml:trace>
  <inkml:trace contextRef="#ctx0" brushRef="#br0" timeOffset="637528.6978">17370 1882 0,'10'0'47,"20"0"-32,-11 0-15,1 0 16,0 0-16,-1 0 16,11 0-1,-1 0 1,10 0-1,-19 0 1</inkml:trace>
  <inkml:trace contextRef="#ctx0" brushRef="#br0" timeOffset="638084.6533">17410 1990 0,'0'20'15,"9"-20"32,21 0-31,-10 0-1,-1 0 1,11 0 0,-11 0-16,1 0 0,-1-10 15,1 10 1,0 0-16,-1 0 0,11 0 31</inkml:trace>
  <inkml:trace contextRef="#ctx0" brushRef="#br0" timeOffset="642101.475">17802 1951 0,'10'0'63,"-10"-10"-63,19 10 15,-19-29 1,20 29-16,-20-20 16,20 20-16,-20-29 15,19 29-15,-19-40 0,20 21 16,-1-11-1,-19 11 1,0-1 0,20-9-1,-20 9 1,0 1 0,0-1-1,0 30 63,0 19-62,0 20 0,0-39-1,0 10-15,0-1 16,0 1-16,0-1 15,0 1-15,0 10 16,0 9-16,0-10 16,0 1-16,0-1 15,0-9-15,0 9 16,0-9-16,0-1 16,0 1-16,0-1 0,0 11 15,0-10 1,0-1 15,0-29 47,0-9-62</inkml:trace>
  <inkml:trace contextRef="#ctx0" brushRef="#br0" timeOffset="643676.3131">18145 1716 0,'0'9'63,"-10"305"124,10-294-187,0-1 16,20-19-16,-20 20 16,20-20-1,-20 20 1,19-20-16,1 19 31,-1-19-15,1 0-1,0 0 17,-1 0-17,1 0 17,0 0-17,-20-10 1,19 10-1,-19-19-15,20-1 16,-20 1 15,19-21-15,-19-67 93,-9-11 1,-11 118-95,20-20-15,-20 1 16,20-1 15,-19 20-15,19-20-1,-20 20 1,20-19-16,-20-1 31,1 20 1,19-19-17,-20 19 1,1 0 15,-1 0 16,-58 147 78</inkml:trace>
  <inkml:trace contextRef="#ctx0" brushRef="#br0" timeOffset="644454.4439">18341 1637 0,'40'0'62,"-11"0"-46,-9 0 0,-20-19-16,19 19 15,1 0 17</inkml:trace>
  <inkml:trace contextRef="#ctx0" brushRef="#br0" timeOffset="645730.7814">18528 1500 0,'9'0'94,"11"0"-78,10 0-1,-11 0 1,1 0 15,-20 10-15,0 9-1,0 1 1,0-1 0,-10-19-16,10 20 15,-20-20-15,20 20 16,-19-20 109,29-10-94,68 10 47,-58 0-62,-20 20 0,0-1-1,0 1 1,0-1-1,-10-19 1,10 20 0,-20-20-16,1 0 15,-11 20 1,11-20 0,-1 0-1</inkml:trace>
  <inkml:trace contextRef="#ctx0" brushRef="#br0" timeOffset="646045.5653">18753 1716 0</inkml:trace>
  <inkml:trace contextRef="#ctx0" brushRef="#br0" timeOffset="647247.0251">18783 1510 0,'0'-20'31,"9"0"16,11 20-16,0 0-15,9 49 62,-29-29-62,-49 39 62,59-59 16,9 0-63,1 0-15,0 0-1,-1 0 1,1 0-1,-20 20 1,0-1 0,0-9-1,0 29 1,-10-39-16,10 20 16,-19-20-1,-1 19 1,0-19-1</inkml:trace>
  <inkml:trace contextRef="#ctx0" brushRef="#br0" timeOffset="699552.275">21166 1902 0,'19'-10'172</inkml:trace>
  <inkml:trace contextRef="#ctx0" brushRef="#br0" timeOffset="700561.3459">21372 2108 0,'49'-98'94,"-49"78"-94,39 1 15,-39-1-15,20 0 0,-20 1 16,19-30 0,-19 29-1,20-19-15,-20-108 110,0 157-48,0 9-46,0 11-1,0-11-15,19 1 16,-19-1-16,0 1 16,0 0-16,0 9 15,0-9-15,0 9 16,0-9-1,30 19-15,-30-29 0,0 29 16,0-10-16,0-9 16,0 0-16,10 9 15,-10-9 1,0-1 0</inkml:trace>
  <inkml:trace contextRef="#ctx0" brushRef="#br0" timeOffset="702074.2066">21754 1706 0,'-19'0'31,"19"10"31,-20-10-62,20 19 0,0 1 16,-20 9 0,20 10-1,0-9 1,0-1 0,0-9-1,0 0-15,0-1 16,0 1-16,0-1 15,10 1-15,-10 9 16,20-29 0,-20 20-16,19 0 15,1-20 1,-20 19-16,20-19 16,-1 20 15,1-20-16,-1 0 32,79 0 47,-98-10-94,69-157 125,-39 138-125,-30 0 16,0 9-1,0 0 1,0 1 0,0-1-1,0 0 1,0 1-1,-10 19-15,10-20 16,0 1 15,-20 19-31,20-20 16,-19 20 15,19-20-31,-20 20 31,20-19-31,-20 19 16,-97-39 93,58 156-30,39-117-79</inkml:trace>
  <inkml:trace contextRef="#ctx0" brushRef="#br0" timeOffset="676832.71">19852 1598 0,'0'-20'46,"29"20"17,-29 10-63,49-10 16,-29 0-16,-1 0 15,1 0-15,9 0 16,-9 0-1,0 0 1,-1 0 15</inkml:trace>
  <inkml:trace contextRef="#ctx0" brushRef="#br0" timeOffset="678259.2039">19891 1598 0,'-20'0'47,"1"118"78,19-99-125,0 1 16,0-1-16,0-9 15,0 29 1,0-19-16,9-20 250,-9-10-234,20 10-1,0 0 16,-1 0-15,1 0 0,-1 0-1,148 69 95,-177 137-1,10-187-93,-29-19-16,9 20 0,1-20 15,-1 0-15,1 20 16,-1-20-16,0 0 16,1 0-16,-11 0 15,11 0 1,-1 0-1,0 0 17,30 0 77</inkml:trace>
  <inkml:trace contextRef="#ctx0" brushRef="#br0" timeOffset="693550.6732">20234 2137 0,'0'20'109,"-20"-20"-93,20 20-1</inkml:trace>
  <inkml:trace contextRef="#ctx0" brushRef="#br0" timeOffset="697439.4438">20450 1588 0,'0'10'140,"-10"29"-124,10-19 0,0-1-1,-20-19 1,20 10-16,0 29 15,0-9 1,-19-1 0,19 1-1,0 9 1,0-10 0,0 1-1,0-11 1,0 1-1,0 0 1,0-1 0,10 1-16,-10-1 31,19 1-15,-19 0-1,20-20-15,-20 19 16,19 1-1,-19-1-15,20-19 16,-20 20 0,20-20-16,-1 0 31,-19 20-31,20-20 16,0 0 15,-1 0-16,1 0 17,-1-20-17,-19 10 1,20-19 0,-20 19-1,20-19 1,-20 9-1,0 10 1,19 10-16,-19-19 16,0-1-1,0 0 1,20 20-16,-20-19 16,0-1-1,0 1 1,0-1-1,0-9 1,0 9-16,0 0 16,0 1 15,0-11-15,0 11-1,0-1 1,-10 0-1,10 1 1,0-1 15,-20 20-15,20-19-16,0-1 16,-19 20-1,19-20 1,-20 20-1,20-19 1,-19 19 15,-1-20-15,0 20 15,1 0-15,-1 0 15,0 0-15,20 10-1,-29 10 1,29 19-16,-20-10 16</inkml:trace>
  <inkml:trace contextRef="#ctx0" brushRef="#br0" timeOffset="698922.2176">20822 1971 0,'10'-10'63,"-10"-10"-48,20 20-15,-20-19 0,29-1 32,-29-9-32,10 29 15,-10-40-15,30 11 16,-30 9-1,0 1-15,19 19 16,-19-30-16,0 11 31,20-79 94,-20 156-31,0-28-78,0 9-1,0-19-15,0 19 16,0-20-16,0 1 16,0 0-16,0-1 15,0 1-15,0 0 16,0-11-16,0 11 15,0 0-15,19-1 16,-19 1-16,0 29 16,0-30-1,0 11 1,0-11 0,0 1-1,0-30 48,0-19-48</inkml:trace>
  <inkml:trace contextRef="#ctx0" brushRef="#br0" timeOffset="703116.0734">22039 1578 0,'9'0'62,"11"0"-46,0 0-1,-1 0 1,1 0-16,-10 0 31,48 0 32</inkml:trace>
  <inkml:trace contextRef="#ctx0" brushRef="#br0" timeOffset="704211.6478">22401 1461 0,'-9'0'93,"9"9"-77,-20-9-16,20 30 16,-10-30-16,10 29 15,-29 10 1,29-19-1,-20-20-15,20 20 16,-19-1-16,19 1 31,9-20 126,11 0-142,0 0 16,-1 0-15,1 0 0,-1 0-1,50-10 110</inkml:trace>
  <inkml:trace contextRef="#ctx0" brushRef="#br0" timeOffset="704820.9625">22401 1480 0,'0'30'78,"0"-11"-63,0 89 17,0-88-17,0-1-15,0 11 16,0-11-1,10-19 64</inkml:trace>
  <inkml:trace contextRef="#ctx0" brushRef="#br0" timeOffset="513666.7796">8329 2656 0,'-20'0'31,"30"0"63,19 0-78,1 0-1,-11 0 1,1 0-16,19 0 16,-10 0-1,11 0 1,-21 0 0,1 0-16,0 0 15,-1 0-15,11 0 16,-11 0-1,1 0 1,-1 0 0,1 0 15,0 0 0</inkml:trace>
  <inkml:trace contextRef="#ctx0" brushRef="#br0" timeOffset="526838.705">11222 2392 0,'-30'-20'110,"11"20"-95,9 0-15,-29 0 16,19 0-1,0 0 17,11 0-1,9 10-31,0 10 47,0-1-32,0 1 1,0 9 0,0 10-1,0-29 1,0 10-16,0-1 0,0 1 16,0 29-1,0-10-15,0-9 16,0 29-1,0-40-15,0 1 16,0-1 0,0 11-16,0-11 15,0 40 95,0-39-17,19-20 17,1 0-95,19 0 1,-10 0 0,1 0-1,-11 0 17</inkml:trace>
  <inkml:trace contextRef="#ctx0" brushRef="#br0" timeOffset="528267.3537">11320 2558 0,'-10'0'62,"10"10"-46,0 10-1,-20-20 1,20 19-16,0 11 16,0 9-1,0-9 1,0-1-1,0 0 1,0-9 0,20 0-1,-20-1 1,10-19 0,-10 20-1,19-20-15,1 0 31,-20 19-15,20-19-16,-1 0 31,1 0 1,39-49 61,-59 30-77,19-60 46,-19 70-62,0-11 16,0 0 0,0 1-1,0-1 1,0 0 0,0 1-1,-10 19 1,10-20-1,-19 20 1,19-19 0,-20 19-16,1-20 15,-1 20 1,0 0 0,-9 10-1,9 9 1,20 1-1,-19 0 1,19-1-16,0 1 0,0-1 16</inkml:trace>
  <inkml:trace contextRef="#ctx0" brushRef="#br0" timeOffset="529030.7366">11604 2480 0,'0'176'141,"10"-146"-141,-10-10 0,0-1 16,0 1-1,0-1-15,0 1 0,0 9 16,0-9 0,20-20-1,-20 20 1</inkml:trace>
  <inkml:trace contextRef="#ctx0" brushRef="#br0" timeOffset="529905.2743">11643 2676 0,'10'0'16,"20"0"0,48 0 46</inkml:trace>
  <inkml:trace contextRef="#ctx0" brushRef="#br0" timeOffset="529524.3269">11751 2470 0,'0'10'47,"0"235"47,0-206-94,10-39 15,-10 30-15,0 19 94</inkml:trace>
  <inkml:trace contextRef="#ctx0" brushRef="#br0" timeOffset="530404.3502">11879 2460 0,'19'0'62,"1"0"-62,19 0 16,-9 0 31</inkml:trace>
  <inkml:trace contextRef="#ctx0" brushRef="#br0" timeOffset="531625.2818">12036 2323 0,'29'0'109,"0"0"-109,-9 0 16,0 0 31,-20 10-1,0 9-30,19-19 0,-19 20-16,0 10 15,0-11 1,0 1-16,0-1 16,0 1-1,0 0-15,0-1 0,0 1 16,0-1-16,0 30 15,0-29 1,20 19 0,-20-19-16,0 19 15,0-9 1,0-1 0,0-9-1,0 9 1,0 0-1,0-9-15,0 0 32,20-20-17,-20 19 1,-10-19 156,-10 0-157,-9 0 1,-1 0 0,11 0-16,-11 0 15,11 0 1,-1 0 0</inkml:trace>
  <inkml:trace contextRef="#ctx0" brushRef="#br0" timeOffset="533199.2294">12291 2764 0,'0'10'63,"9"10"-48,-9 19 1,20-10 0,-20 1-1,20 9 1,-20-29-1,19-10 1,1-59 125,9-19-32,-19 78-78,-10 9 79,0 1-95,0 10 1,0-1 0,0 1-1,0 0 1,20-20-1,-20 19 142,39-48-79,-19 29-78,-20-20 15,0-9 1,0 9 0,19 20-16,-19-19 0,0-1 31,20 20 16,-20-20-32,0 30 64</inkml:trace>
  <inkml:trace contextRef="#ctx0" brushRef="#br0" timeOffset="514838.5058">8064 3686 0,'117'0'110,"21"0"-48,-109 0-46,-9 0-1</inkml:trace>
  <inkml:trace contextRef="#ctx0" brushRef="#br0" timeOffset="515466.782">8260 3549 0,'0'167'110,"0"-148"-110,0 20 15,0-9 1,0-10 0</inkml:trace>
  <inkml:trace contextRef="#ctx0" brushRef="#br0" timeOffset="516241.0358">8466 3608 0,'19'0'62,"-19"10"-46,30 9 0,-1 11-1,-9 9 1,0-10 0,-1 1-1,11 9-15,-21-10 31,21 20 48</inkml:trace>
  <inkml:trace contextRef="#ctx0" brushRef="#br0" timeOffset="516826.4776">8505 3882 0,'-20'0'16,"20"-9"31,10 9-32,-10-20 1,0 0-16,20 1 15,0 19 1,166-177 93,-167 158-109,1-1 79</inkml:trace>
  <inkml:trace contextRef="#ctx0" brushRef="#br0" timeOffset="536094.1524">11722 3588 0,'108'79'109,"-89"-50"-109,60 49 110</inkml:trace>
  <inkml:trace contextRef="#ctx0" brushRef="#br0" timeOffset="534916.617">11261 3686 0,'-10'0'46,"265"0"48,-226 0-78,-9 0-1</inkml:trace>
  <inkml:trace contextRef="#ctx0" brushRef="#br0" timeOffset="535451.2387">11408 3549 0,'0'10'31,"0"9"-15,20 30 0,-20-29-16,0-10 15,0 9-15,0 1 16,0 0-16,0-1 16,0 1-16,19-1 15,-19 11 1,20-10 46</inkml:trace>
  <inkml:trace contextRef="#ctx0" brushRef="#br0" timeOffset="536823.6327">11712 3774 0,'78'-58'140,"-78"38"-140,30 20 16,-11-39-16,1 39 16,-20-30-16,30 30 15,-30-29-15,29 29 16,-29-20-16,39 20 16,-39-19-16,20 19 15,-20-20 1,10 20-1,-20 10 64</inkml:trace>
  <inkml:trace contextRef="#ctx0" brushRef="#br0" timeOffset="714138.22">15105 3295 0,'0'9'47,"0"11"-32,0 9 1,20-9-16,-20 0 15,0-1-15,19 1 0,-19 9 16,0 10 0,0-9-16,20-1 0,-20 1 15,0 19-15,29 0 16,-29-20-16,0 10 16,20 10-16,-20 1 15,0-11 1,20 10-16,-20-10 0,19 206 94,1-245-48</inkml:trace>
  <inkml:trace contextRef="#ctx0" brushRef="#br0" timeOffset="711486.7219">14634 3559 0,'-10'0'141,"10"10"-125,-19-10-1,19 30 1,-20-30-16,20 29 15,-19 0-15,-1 11 16,20-21-16,-20 1 16,20-1-16,-19 11 15,19-20-15,-30 19 16,30-19-16,-9-10 16,9 39-16,-20-39 15,20 39-15,-20-39 16,20 30-16,-19-1 15,19-19 1</inkml:trace>
  <inkml:trace contextRef="#ctx0" brushRef="#br0" timeOffset="713165.9284">14870 3795 0,'9'0'47,"21"0"-31,-10 0-1,-1 0-15,1 0 16,9 0-1,-9 0-15</inkml:trace>
  <inkml:trace contextRef="#ctx0" brushRef="#br0" timeOffset="715642.2718">15370 3245 0,'0'10'63,"0"0"-48,0 29 1,-39 452 171,39-472-171,0 1-16,0 9 16,0-9-1,0 0 1,0 9 0,0-9-1,-20-1 1,20 1-1,0-1 1,0 1 0,-20 0-1,20-1 1,0 1 0,0-1-1,0 1 1,0 0-1,0-1 17,0 1 15,0 0 62</inkml:trace>
  <inkml:trace contextRef="#ctx0" brushRef="#br0" timeOffset="722166.0187">15890 3971 0,'0'-10'109</inkml:trace>
  <inkml:trace contextRef="#ctx0" brushRef="#br0" timeOffset="721599.305">15586 3451 0,'-20'0'62,"20"10"-46,0 206 109,0-196-94,10-30 125,-10-10-124,19 20-32,1 0 31,0 0 0,-1 0-15,11 0-1,-11 0 1,1 0 0,-1 0-1,1 10 16,-20 186 63,-10-196-78,10 20-16,-19-1 15,-138 11 95,137-30-95,1 0 1,19-20 47</inkml:trace>
  <inkml:trace contextRef="#ctx0" brushRef="#br0" timeOffset="720272.6769">15566 3451 0,'108'0'110,"-89"0"-110,1 0 31</inkml:trace>
  <inkml:trace contextRef="#ctx0" brushRef="#br0" timeOffset="723708.2542">15968 3530 0,'-20'39'109,"20"0"-93,0-9 0,0-1-1,0 1 1,0-1 0,0 10-1,10-9 1,-10-1-1,20-9 1,-20-1 0,19-19-16,-19 20 15,20-20 1,0 0 0,-20 20-1,19-20 1,1 0-1,0 0 17,-1 0-1,1-10 16,19-108 47,-39 98-79,20-68 48,-20 69-63,0-1 31,0 0-15,-10 20-16,10-9 15,0-11 1,-20-10-1,20 21 1,-19 9 0,-1-30-1,0 30 1,20-10-16,-19 10 16,-1 0 15,1 0 0,-1 0-15,0 10 15,20 10-15,-19-20-1</inkml:trace>
  <inkml:trace contextRef="#ctx0" brushRef="#br0" timeOffset="725360.1808">16272 3746 0,'0'-10'94,"10"10"-94,-10-20 16,0 1-1,19 19-15,-19-20 16,20 0 0,0-19-1,19-39 95,-39 58-1,0 30-15,0 9-79,0 1 17,0 0-32,0 9 31,0-9-31,0-1 0,0 1 16,0 19-1,0 0 1,0-19-1,0-10-15,0 9 16,0 21-16,0-1 16,0-10-1,0-9 1,0-10 109,0-30-94</inkml:trace>
  <inkml:trace contextRef="#ctx0" brushRef="#br0" timeOffset="725928.7884">16507 3755 0,'20'0'63,"-20"-19"15,-10 19-78</inkml:trace>
  <inkml:trace contextRef="#ctx0" brushRef="#br0" timeOffset="727028.8329">16635 3873 0,'-20'-10'62,"50"-29"-15,-30 19-47,10 20 16,-10-19-16,19 19 15,-19-30-15,20 30 16,-20-39-16,19 20 16,-19-1-16,30 0 0,-30 1 15,19-11 1,-19 21-16,0-11 16,20 20-16,-20-39 15,0 29 1,0 29 140,-20 21-140,20-11-1,0-9-15,0-1 16,0 1-16,0 0 16,0-1-16,20 158 93,-20-158-15,0 1-78</inkml:trace>
  <inkml:trace contextRef="#ctx0" brushRef="#br0" timeOffset="728522.2158">16939 3559 0,'0'20'62,"0"0"-46,0-1-1,-20-19 1,20 20-16,0 9 16,0 10-1,0-9 1,0-1 0,0-9-1,0 9 1,0-9-1,0 0 1,0-1 0,10-19-1,-10 20-15,20-1 32,-1 1 14,1-20-46,0 20 47,19-20-15,-20 0-1,-19-10-16,20 10 1,-20-20-16,20 1 16,-20-1-1,19 20 1,-19-20-16,0 1 16,20-1-1,-20 0 1,0 1-1,0-1 1,0 1 0,19-1-1,-19 0 1,0 1 0,0-1-1,0 1 1,0-1-1,0 0 1,-9 20-16,9-9 16,0-11-1,-20 20 1,20-20 0,-69-39 77,50 59-93,-60 69 94,79-30-78</inkml:trace>
  <inkml:trace contextRef="#ctx0" brushRef="#br0" timeOffset="712237.5928">14419 3530 0,'176'392'203,"-176"-372"-203,20-1 0,-20 11 16,19-11-1,-19-38 63</inkml:trace>
  <inkml:trace contextRef="#ctx0" brushRef="#br0" timeOffset="712814.7282">14821 3667 0,'19'10'63,"1"-10"-48,-1 0-15,1 0 16,0 0-16,-1 0 0,1 0 16,9-10-1,-9 10 1</inkml:trace>
  <inkml:trace contextRef="#ctx0" brushRef="#br0" timeOffset="730048.4053">17125 3442 0,'20'0'94,"-1"0"-79,1 0 1,0 0 0,-1 0-1,11 0 48</inkml:trace>
  <inkml:trace contextRef="#ctx0" brushRef="#br0" timeOffset="731095.5246">17439 3324 0,'-10'0'47,"10"20"-16,-10-20-31,-68 117 188,88-117-63,9 0-110,11 0 1,-11 0 15,1 0-15,-10 0 15,10 0-15,-1 0 30,1 0 33</inkml:trace>
  <inkml:trace contextRef="#ctx0" brushRef="#br0" timeOffset="731746.3979">17439 3334 0,'0'88'141,"0"-49"-126,0 59 79</inkml:trace>
  <inkml:trace contextRef="#ctx0" brushRef="#br0" timeOffset="742084.6563">17635 3697 0,'0'-20'266,"-10"20"-250,-9 0 46,19 10 126,10-10-157,9 0 0</inkml:trace>
  <inkml:trace contextRef="#ctx0" brushRef="#br0" timeOffset="1.3386E6">17911 3657 0,'9'-9'219,"11"9"-204,-20-20 1,20 20-16,-1-20 15,1 1 1,-1-20 0,-19 19-1,20 20-15,-20-29 16,20 9 0,-20 0-1,0 1 1,0-1-1,0 0 17,0 1 15,0 29 93,0 9-109,0 11-31,0 9 16,0 0 0,0-19-1,0-1-15,0 1 16,0 0-16,0-1 16,0 20-1,0-19-15,0 0 16,0-1-16,0 1 15,0 9 1,0-9 0,0 0-1,0-1 1,0 1 0,0-1 15,0 1 0,0-30 63</inkml:trace>
  <inkml:trace contextRef="#ctx0" brushRef="#br0" timeOffset="754354.8805">18204 3863 0,'0'-9'109,"0"-1"-78</inkml:trace>
  <inkml:trace contextRef="#ctx0" brushRef="#br0" timeOffset="755478.4079">18312 3687 0,'69'-147'172,"-69"127"-172,19 0 16,-19 1-1,0-1 95,0 30-32,0 19-47,0 11-31,0-11 16,0 1-1,0-11 1,0 1-16,0 19 15,0-19 1,0-1-16,0 1 16,0-1-16,0 1 15,-10-20-15,10 29 16,0 21 156</inkml:trace>
  <inkml:trace contextRef="#ctx0" brushRef="#br0" timeOffset="1.34048E6">18558 3471 0,'0'10'47,"0"0"-31,0 9 15,-20-19-31,20 20 16,0 0-1,0-1 1,-29 20 0,29-9-1,0-1 1,0-9-1,0-1 1,0 1 0,0 0-1,10-1 17,48 70 93,21-99 15,-59-10-124,-20 1 15,19 19-31,-19-20 16,0 0-1,20 20 1,-20-19-16,0-1 31,19 0 0,-19 1-15,0-1 15,0 10 1,-29-127 171,-30 78-78,39 59-110,1 0 17,19 10 14</inkml:trace>
  <inkml:trace contextRef="#ctx0" brushRef="#br0" timeOffset="1.4193E6">20568 3432 0,'0'10'31,"0"9"-15,0 11-1,0 19 1,0-30-16,0-9 16,0 29-16,0-9 15,0-1-15,0 1 16,0-1-16,0 10 15,0-9-15,0-11 16,0 1-16,0 0 16,0-1-16,0-9 15,0 29 1,0-19-16,0-10 31</inkml:trace>
  <inkml:trace contextRef="#ctx0" brushRef="#br0" timeOffset="1.41845E6">20558 3432 0,'-9'0'94,"-11"0"-63,20 10-15,-20-10-1,20 19-15,-19-19 16,19 30-16,-20-30 15,20 39-15,-19-39 16,19 29-16,-20-9 0,20 0 16,-29-1-1,29 1-15,-30-20 0,30 29 16,-29-29-16,29 30 16,-40-30-16,40 39 15,-19-39-15,19 20 16,-10-20-1,10 9-15,20-9 188,-1 0-157,11 0-15,9 0-1,-19 0 1,19 0 0,-10 0-16,-9 0 15,9 0 1,10 0 0,-9 0-1,-11 0 1,1 0-1,0 0 1,-1 0 0,-9 0-1,10 0 1</inkml:trace>
  <inkml:trace contextRef="#ctx0" brushRef="#br0" timeOffset="1.41999E6">20882 3687 0,'-20'0'15</inkml:trace>
  <inkml:trace contextRef="#ctx0" brushRef="#br0" timeOffset="1.42149E6">21000 3824 0,'0'-10'47,"10"-9"-31,9-1 0,1 1-1,-1-1 1,1 0-1,9-19 1,-29 19-16,20 1 0,-20-1 16,0 10-1,20-68 1,19-30 125,-69 294-1,30-156-124,0-11-16,0 1 15,0-10 1,0 39 0,-19-10-16,19-19 0,0-1 15,0 1-15,0 0 16,0-1-16,0 11 16,0-11-1,0 1 16</inkml:trace>
  <inkml:trace contextRef="#ctx0" brushRef="#br0" timeOffset="1.42308E6">21353 3501 0,'0'9'78,"-10"11"-46,10 0-17,0-1 1,0 11-1,0-11 1,0 1-16,0-1 16,-20-19-1,20 30-15,0-1 16,0-9 0,0 0-1,0-1 1,0 1-1,0-1 1,10-19 0,-10 20-1,20 0 1,-1-1 15,1-19 0,-20 20-15,20-20 0,-20 19-1,19-19-15,-9 0 32,118-117 124,-109 9-62,-19 88-94,0 1 15,0-1 1,0 0-1,0 1 1,0-1 0,-10 1-1,10-1 1,0 0 0,0 1-1,0-1 16,-19 20-31,19-20 16,-20 20 0,1-19 15,-119 48 125</inkml:trace>
  <inkml:trace contextRef="#ctx0" brushRef="#br0" timeOffset="768618.593">19047 3628 0,'10'0'110,"20"0"-95,-11 0-15,1 0 16,9 0-16,-9 0 15,0 0-15,-1 0 16,1 0-16,-1 0 16,-9 0-16,10 0 15,19 0-15,-10 0 32,-9 0-32,0 0 31</inkml:trace>
  <inkml:trace contextRef="#ctx0" brushRef="#br0" timeOffset="769408.2089">19057 3775 0,'49'0'62,"-19"0"-46,-11 0-16,1 0 15,0 0-15,-11 0 16,11 0-16,0 0 16,-1 0-16,1 0 15,-1 0-15,1 0 0,0 0 16,9 0 0,0 0-1,11 0 1,-30 0-1,9 0 1</inkml:trace>
  <inkml:trace contextRef="#ctx0" brushRef="#br0" timeOffset="1.39083E6">19764 3442 0,'0'-10'78,"0"-10"-47,10 20-15,-10-19 0,20 19-1,-1 0-15,-19-20 16,20 20 0,-1 0-16,-9 0 15,10 0 1,-1 0-1,1 0 17,-20 10-32,0 19 31,20-29-31,-20 20 16,0 9-1,0-9-15,0 0 16,-10-1-16,10 1 15,-20-1-15,20 1 16,-19 0-16,19-1 0,-20 1 16,20-1-1,-39 1-15,39 0 0,-30-1 16,30 1-16,-39 9 16,19 1-1,1-1 1,-1 1-1,20-21 1,-19-9-16,19 20 31,-20-20-15,20 20 15,10-20 141,9-10-156,11 10-1,-1 0 1,20-20 0,-29 20-16,0 0 15,9 0 1,10 0-1,-9 0 1,-11 0 0,1 0-1</inkml:trace>
  <inkml:trace contextRef="#ctx0" brushRef="#br0" timeOffset="1.39148E6">20186 3922 0,'-20'0'188</inkml:trace>
  <inkml:trace contextRef="#ctx0" brushRef="#br0" timeOffset="1.42389E6">21657 3402 0,'10'0'47,"9"0"-32,1 0 1,-1 0-1,1 0 1</inkml:trace>
  <inkml:trace contextRef="#ctx0" brushRef="#br0" timeOffset="1.42496E6">21814 3334 0,'0'-20'47,"10"20"-32,9 0 16,11 0-15,-11 0 0,1 0 15,-20 10 0,0 10-15,0-1-1,0 1-15,-20-1 16,-58 60 172,107-79-79,-9 0-93,-1 0 15,1 0-16,0 0 17,-1 0-17,1 0 1,-10 0 15</inkml:trace>
  <inkml:trace contextRef="#ctx0" brushRef="#br0" timeOffset="518057.6971">8123 4628 0,'19'0'63,"-19"9"-47,39-9-1,-39 20-15,30-20 16,-30 30-16,29-30 15,-9 29-15,0-9 16,-20-1-16,39-19 16,-39 39-16,29-39 15,-29 30-15,20-30 16,-20 19-16,19-19 16,-19 20-16,20 0 15,-20-1 16,0-29 32</inkml:trace>
  <inkml:trace contextRef="#ctx0" brushRef="#br0" timeOffset="518680.8848">8152 4902 0,'-10'0'15,"10"-10"17,0-9-17,30-1 1,-1-19-1,-9 39-15,-1-29 16,1 9 0,9 0-16,-9-9 0,0 9 15,-1 20-15,-19-29 16,30 29-16,-30-20 16,19 20-16,-19-19 15,20 19-15,-20-20 16,19 20-1</inkml:trace>
  <inkml:trace contextRef="#ctx0" brushRef="#br0" timeOffset="521944.6847">11133 4637 0,'-19'0'0,"19"-9"94,10-11-63,9-9 1,1 29-17,-20-10 1,19 10-16,1 0 31,0 0 0,-1 0 1,-19 19-17,20-19-15,-20 20 16,19 0-1,1-20 1,-20 19-16,20-19 16,9 0-1,-9 0 17,-1 0-17,1 0 16,-20-10-31,0 1 32,20 9-32,-20-20 15</inkml:trace>
  <inkml:trace contextRef="#ctx0" brushRef="#br0" timeOffset="523017.5948">11173 4814 0,'-20'0'32,"20"-10"-1,0-9 0,10 19-15,9-20 15,1 20 0,0 0 1,-1 0-17,1 0 1,-1 0-1,-9 0 1,-10 10-16,20-10 16,0 19 15,-1-19-15,1 0 15,-1 0-16,1 0 17,49-49 61</inkml:trace>
  <inkml:trace contextRef="#ctx0" brushRef="#br0" timeOffset="523812.5384">11879 4598 0,'-10'0'62,"10"20"-62,-20-20 16,20 39-16,-29-39 0,29 39 16,-49-19-1,29 9-15,-9-9 0,9 0 16,1-1-16,19 1 16,-30-20-16,30 19 15,-19-19 1,28 0 62,-9-9-62</inkml:trace>
  <inkml:trace contextRef="#ctx0" brushRef="#br0" timeOffset="524396.33">11673 4579 0,'0'9'32,"10"-9"-17,-10 20 1,29-20-16,-29 20 16,29-20-16,-29 29 0,40-29 15,-40 30-15,29-30 16,-29 39-16,29-39 15,-29 29-15,20-29 16,-20 20-16,20-20 16,-20 19-16,19 1 15,-19 0 17,20-20-32,0 0 78</inkml:trace>
  <inkml:trace contextRef="#ctx0" brushRef="#br0" timeOffset="837418.0148">15282 4491 0,'9'0'31,"21"0"-15,-1 0-1,10 0 1,-29 0 0,29 0-1,-19 0 1,0 10 0,-20 9 77,-40 442 64,40-441-157,0 0 15,0-1-15,0 1 0,0-1 16,0 1-16,10 0 15,-10 9 1,0 0 0,0 11-1,0-21 1,0 1 15,-78-10 266,-79 19-188</inkml:trace>
  <inkml:trace contextRef="#ctx0" brushRef="#br0" timeOffset="838090.6854">15615 4824 0,'10'0'47,"19"0"-32,-9 0-15,-1 0 16,1 0-16,0 0 16,9 0-1,-9 0 1</inkml:trace>
  <inkml:trace contextRef="#ctx0" brushRef="#br0" timeOffset="838451.9495">15605 4913 0,'10'0'46,"10"0"-30,9 0 0,10 0-1,-19 0-15,-1 0 16,1 0-16,10 0 16</inkml:trace>
  <inkml:trace contextRef="#ctx0" brushRef="#br0" timeOffset="831438.5227">14458 4501 0,'-10'0'141,"-10"0"-125,1 0-1,-11 0 1,30 10 0,-19-10-16,-1 0 15,0 0 1,1 0 15,19 19 110,0 1-126,0-1 1,0 1 0,0 9-1,0 11 1,0-21-16,0 11 15,0 9-15,0-10 16,0 1-16,0-1 16,0 1-16,0 9 15,0-10-15,-20 1 16,20-1-16,0 10 16,0-9-16,0-11 15,0 1-15,0-10 16,0 9-16,0 1 15,0 0-15,0 9 16,0 10 0,0-9-1,0-11 1,0 1 0,0 0-1,-19-20 1,19 19-1,9-19 189,11 0-189,0 0 1,9 0-1,10-19 1,-19 19 0,-10 0-1,9 0 1</inkml:trace>
  <inkml:trace contextRef="#ctx0" brushRef="#br0" timeOffset="833193.3113">14526 4746 0,'-9'0'78,"9"10"-62,-20 9 0,20 11-1,-20-1-15,20 10 16,-19-39-16,19 30 16,0-1-1,0-9-15,-20-20 16,20 49-16,0-29 15,0-1-15,0 1 16,0 9 0,0 59 46,88-48 63,50-109 16,-138 49-141,19 1 15,-19-1 1,0-9 0,20 29-16,-20-30 15,0 1 1,0 9 0,0 1-1,20 19-15,-20-20 16,0 0-1,0 1 1,0-1-16,-89-117 203,30 127-125</inkml:trace>
  <inkml:trace contextRef="#ctx0" brushRef="#br0" timeOffset="834191.1523">14830 4746 0,'0'39'110,"-19"0"-95,19 1-15,0-11 16,0 0-16,0 1 16,0-1-16,-20 11 0,20-11 15,0 20-15,0-10 16,0-9-16,0-1 16,0-9-16,-19-1 15,19 1 1,0 0-1</inkml:trace>
  <inkml:trace contextRef="#ctx0" brushRef="#br0" timeOffset="835390.183">14821 5001 0,'39'0'94,"10"0"-78,-39 0-1,-10-20-15,39 20 0,-10 0 16</inkml:trace>
  <inkml:trace contextRef="#ctx0" brushRef="#br0" timeOffset="834896.529">14987 4766 0,'0'19'78,"0"11"-62,0-11 0,0 1-16,0-1 15,-39 276 95,39-286-110,0 31 109,0-50-93</inkml:trace>
  <inkml:trace contextRef="#ctx0" brushRef="#br0" timeOffset="835949.9459">15066 4707 0,'10'0'46,"9"0"-30,11 0 0,-1 0-1,-9 0 1,-1 0 0</inkml:trace>
  <inkml:trace contextRef="#ctx0" brushRef="#br0" timeOffset="859961.6162">17929 5158 0,'0'-10'62,"0"-10"-31,0 1-15,0-1 0,0 1-1,0 9 1,10 10-16,-10-49 16,0 29-16,0 1 0,0-1 15,0-10 1,30 1-1,-21 0 1,-9 9 0,20 20-16,-20-20 15,20 20 1,-1 0-16,40 157 109,-59-137-93,0 49 62,20-69-31,-20-20-31,0-19-1,0 9 1,0 1-1,0-1 1,0 11 0,0-11-16,0 11 15,19 19 48,1 0-32,0 0-15,-1 10-1,-19 9 1,20-19-16,-20 30 16,0-11-16,0 1 15,0 0-15,0-1 0,0 1 16,0-10-16,0 9 15,0 1 17,0-40 30,0 1-46,19-11-1,-19 1 1,0 9-16,0-19 31,20 39-31,-20-10 16,0-10-16,20 20 16,-1 0 30,1 0-14,-20 10-17,29-10 1,-29 10-16,20 29 16,-20-9-1,0-1 1,0-9-1,0-1 1,0 1 0,0 0 15</inkml:trace>
  <inkml:trace contextRef="#ctx0" brushRef="#br0" timeOffset="861124.8348">18469 4903 0,'-10'0'15,"-10"147"142,30-127-142,10-20 16,-20 19-31,19-19 16,1 20 0,0-20-1,9 0 1,-9 0 15,-1 0-15,-19-10-16,20 10 15,-20-20 1,20 20 0,-20-9-16,19-21 31,-19 11-15,0 9-1,0-10 1,0 1-1,0-1 1,-10-68 78,-147 88 0,99 98-63</inkml:trace>
  <inkml:trace contextRef="#ctx0" brushRef="#br0" timeOffset="862506.8012">18685 4932 0,'19'0'31,"1"0"-15,-1-10-1,11-9 1,-11-1 0,1 1-1,0-21 1,-20 11-1,19 29-15,-19-29 16,20-11 0,-20 21-1,0-11 1,0 11 0,0-1-1,0 0 1,-10 20-16,10-9 15,-20 9 1,20-20-16,-19 20 16,-50 186 171,69-156-187,10 9 16,-10-19-1,0-1 1,0 11 0,0-11-1,0 1 1,0 0 0,20-20-1,-20 9-15,0 11 31,0 0 1,19-20-32,-19 19 15,20 1 17,-1-1-1,1-19 0,0 0 0,68-58 1</inkml:trace>
  <inkml:trace contextRef="#ctx0" brushRef="#br0" timeOffset="863764.2375">19067 4560 0,'-39'519'187,"39"-499"-187,0 0 16,0-1-16,0 1 15,0-1 1,0-38 62</inkml:trace>
  <inkml:trace contextRef="#ctx0" brushRef="#br0" timeOffset="864693.692">19214 4618 0,'-10'0'16,"10"10"-16,0 20 16,0-11-1,0 1 1,0 0-16,0-1 0,0 1 15,0 19 1,0-19 0,-19-1-16,19 1 0,0-1 15,0 1-15,0-10 16,0 9-16,0 1 16,-20 0-16,20-1 15,0 21 1,0-31-1,0 11 1,39-20 203,-19 0-219,19 0 15,-29 0 1,10 0-16,-1 0 16,1 0-16,-1-10 15,1 10-15,0 0 0,19-19 32</inkml:trace>
  <inkml:trace contextRef="#ctx0" brushRef="#br0" timeOffset="1.4395E6">16047 4628 0,'0'-19'31,"20"19"-31,-1 0 16,-19-20 0,20 20-1,0 0 1,-20-20 0,19 20-1,1 0 16,0 10 1,-20 10-1,19 19-15,-19-9-1,0-1 1,0-9-1,-10-20-15,10 29 16,-19 0 0,19-9-16,0 0 15,-20-1-15,20 1 16,0-1-16,-19 1 16,19 0-16,0-1 15,-20-19-15,20 30 16,0-11-1,-20-19-15,20 20 0,-19 0 32,19-1-1,-20-19-15,20 20-1,-20-20 1,20 19-1,-19-19 17,19 20-17,0 0 32,10-20 234,9 0-265,1 0 0,-10 0-1,9 0 1,1 0 0,0 0-16,-20 19 15,19-19 16</inkml:trace>
  <inkml:trace contextRef="#ctx0" brushRef="#br0" timeOffset="1.44342E6">16292 5128 0,'10'0'94,"10"0"78,-20-19-125</inkml:trace>
  <inkml:trace contextRef="#ctx0" brushRef="#br0" timeOffset="1.44021E6">16322 5128 0</inkml:trace>
  <inkml:trace contextRef="#ctx0" brushRef="#br0" timeOffset="1.44139E6">16528 4569 0,'-10'40'78,"10"-21"-78,-20-19 16,20 30-16,-9-30 16,9 39-1,-20-39-15,20 29 0,-20-29 16,20 30-16,-29-1 15,29-9 1,-20-1 0,20 1 15,89 0 219,58-30-78</inkml:trace>
  <inkml:trace contextRef="#ctx0" brushRef="#br0" timeOffset="1.44229E6">16567 4609 0,'0'10'47,"0"9"-31,0 1 0,0 186 62,10 0 109</inkml:trace>
  <inkml:trace contextRef="#ctx0" brushRef="#br0" timeOffset="844775.6642">16762 4893 0,'10'0'15,"10"0"1,-1-20 15,-28 20 16,-11 0-16</inkml:trace>
  <inkml:trace contextRef="#ctx0" brushRef="#br0" timeOffset="845914.6579">16880 5070 0,'196'-324'172,"-176"285"-156,-20 19-1,0 0 1,0 30 125,0 20-126,0 9 1,0-19-1,0-11-15,0 11 16,0 0-16,0-1 16,0 1-16,0-1 0,0 1 15,0 9-15,0 1 16,-10 9-16,10-19 16,0 9-16,0 1 15,0-11-15,0 1 16,0-1-16,0 40 31,0 10 78,0-79-93</inkml:trace>
  <inkml:trace contextRef="#ctx0" brushRef="#br0" timeOffset="847457.9387">17204 4726 0,'0'49'63,"0"-39"-63,0 10 16,0 19-1,0-10 1,0 11-1,0-21-15,0 1 16,0 0-16,0-1 16,0 11-16,0-1 31,0-9-15,0-1-1,0 1 1,29-1-1,-9 1 17,-1-20-17,-19 20 1,20-20-16,0 0 31,166-187 204,-186 168-235,0-11 15,0 1 1,0-10-1,0 19 1,0 10 0,0-29-1,0 10 1,-10 9 0,10 0-1,-19 20 1,19-19-1,-20 19-15,20-20 16,-20 20-16,20-20 16,-19 20-1,-1-19 1,0 19 15,-78-20 110,59 30-94,39 19-47,-19-29 15,19 20-15,0 10 16,0-1 0,0-9-1</inkml:trace>
  <inkml:trace contextRef="#ctx0" brushRef="#br0" timeOffset="848719.892">17469 4569 0,'9'0'78,"11"0"-78,0 0 15,9 0 1,0 0 0,-9 0-1</inkml:trace>
  <inkml:trace contextRef="#ctx0" brushRef="#br0" timeOffset="1.44557E6">17685 4462 0,'0'-20'78,"20"20"0,-1 0-46,1 0-1,-20 10-15,0 9-1,0 1 1,0 0-1,0-1 1,0 1 0,-10-20-16,10 10 15,-20 19 1,20-9 0,-19-20 15,19 10 94,10-10 187,9 0-280,1 0-32,68 0 109</inkml:trace>
  <inkml:trace contextRef="#ctx0" brushRef="#br2" timeOffset="930662.7312">-340 5581 0,'0'19'78,"0"1"-62,0 0-1,0-1 1,0 11 0,0 9-1,0-29-15,0 29 16,0-20 0,0-9-16,0 10 15,0-1-15,0 1 16,0 0-16,0-1 15,0 1-15,0 9 16,0 1 0,0-11-1,0 1 17</inkml:trace>
  <inkml:trace contextRef="#ctx0" brushRef="#br2" timeOffset="932039.6062">-331 5620 0,'0'-20'31,"0"1"16,0-1-15,10 20-32,-10-20 15,20 20 16,-20-19-15,20 19 0,-20-20-1,19 20 1,1 0 15,-1 0-15,1 0 15,0 0-15,-20 10-1,19-10 1,-19 20 0,20-1-1,-20 1 1,19 0 15,1 156 94,-20-137-125,0-9 16,0 87 77,0-97-61,0 0 46</inkml:trace>
  <inkml:trace contextRef="#ctx0" brushRef="#br2" timeOffset="932600.4525">-272 5738 0,'10'0'93,"10"0"-77,19 0 0,-10 0-1,1 0 1</inkml:trace>
  <inkml:trace contextRef="#ctx0" brushRef="#br2" timeOffset="943746.5848">42 5581 0,'0'10'93,"0"19"-77,0-9 0,0-1-16,0 1 15,0 9-15,0 10 16,0-9-16,0-1 16,0 1-16,0-11 15,0 11-15,0-11 16,0 11-16,0 9 0,0-19 15,0-11-15,0 11 16,0 0 0,0-30 77</inkml:trace>
  <inkml:trace contextRef="#ctx0" brushRef="#br2" timeOffset="944827.4739">32 5581 0,'0'-20'0,"10"20"62,10 0-46,-20-20-16,19 20 15,1 0 1,-10 0 0,9 0-1,1 0 1,19 0-1,-9 10 1,-1 10 0,-9 0-16,9 9 15,-29-19 1,0 9 0,10-19-1,-10 40-15,0-11 16,0-9-1,0-1 1,-20-19 0,20 20-16,-19-20 15,19 10-15,-30-10 16,30 19-16,-19-19 16,-1 0-1,-19 20 1,-10-20 78</inkml:trace>
  <inkml:trace contextRef="#ctx0" brushRef="#br2" timeOffset="945812.204">395 5581 0,'0'10'62,"0"29"-46,0-20-16,0-9 16,0 10-16,0-1 15,0 1-15,0 9 16,0 11-16,0-11 16,0 0-16,0 1 15,0-1-15,0-9 16,0 0-16,0-1 15,0 11 1,0-11 15,0-29 1,0-9-17</inkml:trace>
  <inkml:trace contextRef="#ctx0" brushRef="#br2" timeOffset="946635.4681">395 5571 0,'0'-20'31,"138"10"94,-119 10-109,1 20-1,9 117 79,-29-117-78,-19-20-16,19 20 15,-20-20-15,-9 19 16,-11-19 0,21 20-1,-1-20-15,-9 29 16,9-29 0,30 0 46</inkml:trace>
  <inkml:trace contextRef="#ctx0" brushRef="#br2" timeOffset="947483.5569">699 5630 0,'10'363'234</inkml:trace>
  <inkml:trace contextRef="#ctx0" brushRef="#br2" timeOffset="948829.2319">699 5561 0,'0'-20'63,"10"1"-32,10 19-16,-1 0-15,11 0 16,-1 0 0,1 0-1,9 10 1,-10-10 0,-29 19-1,20 148 95,-59-128-110,9-19 15,-88-20 79,128 0 47,10 0-126,-1 0 1,-9 0-1,-10 19-15,20-19 16,9 30 0,-9-11-1,0 11-15,-20-1 16,19-29 0,-19 20-16,39 39 140</inkml:trace>
  <inkml:trace contextRef="#ctx0" brushRef="#br2" timeOffset="950527.0045">1150 5610 0,'-19'0'94,"19"10"-78,-20 10-1,20-1 1,-19-19-16,19 20 15,0-10 1,0 29-16,0-10 16,0 1-1,0-1 1,0 0 0,68 138 124,-9-167-46,-39 0-94,-20-10 16,9 10-1,11 0 1,-20-19-1,20 19 1,-20-20 0,19 1-1,-19-1 17,20 20-17,-20-20-15,0 1 31,19 19-31,-19-20 16,0 0 15,0 1-31,0-1 16,30-9 0,-79-108 155,49 117-171,-20 20 16,20-20 0,-19 20-1,19-9 1,-20 9 0,0 0-1,20-20-15,-19 20 16,-1 0 15,20 10-15,-19-10-16,19 29 0</inkml:trace>
  <inkml:trace contextRef="#ctx0" brushRef="#br2" timeOffset="952282.8519">1641 5630 0,'-10'0'47,"-10"0"-32,1 0 1,19-20-16,-30 20 16,11 0-1,-1 0 1,20 10 0,-20-10-16,1 20 31,19-1-16,0 1 1,0-1 15,0 1-15,10 0 15,166 58 141,-176-68-172,0 9 31,20-19-31,-20 20 16,0 19 0,-10-19-1,10 0 1,-20-20-1,20 19-15,-19-19 16,19 10 0,-20-10-16,0 0 15,20 20-15,-29-20 16,9 0-16,1 0 16,-11 0-1,11 0 1,-1 0-1,1 0 1,-1 0 0,20-10-16,-20 10 47,50 0-1</inkml:trace>
  <inkml:trace contextRef="#ctx0" brushRef="#br2" timeOffset="953804.5931">1955 5620 0,'-10'0'78,"-10"0"-47,0 0-15,11 0-1,-11 0 1,0 0-1,20 10 1,-19-10-16,19 19 31,-20 1 1,20 0-1,0-1 0,10-19 0,-10 20-15,186 97 218,-166-87-218,-20-10 0,0 9-1,0-9 1,0-1-1,-10-19 1,10 20 0,-10-20-16,-9 0 15,19 19-15,-20-19 16,-9 0 0,-11 0-1,11 0 1,0 0-1,-1 0 1,11 0 0,-1 0-1,20-9 1,-20 9 15</inkml:trace>
  <inkml:trace contextRef="#ctx0" brushRef="#br2" timeOffset="954789.421">2170 5610 0,'0'10'125,"0"10"-94,0 9-31,0 0 16,0-9 0,0 0-16,0-1 15,0 1-15,0-1 16,20 1-16,-20 0 16,0-1-16,0 1 15,0 0-15,0-1 16,19 11-1,-19-11-15,0 1 16,0-1 0,0-28 62</inkml:trace>
  <inkml:trace contextRef="#ctx0" brushRef="#br2" timeOffset="955722.104">2357 5561 0,'0'10'94,"9"-10"-79,-9 20-15,0 9 16,0-9 0,0-1-16,0 1 0,0-1 15,0-9-15,0 10 16,0-1-16,0 1 16,0 0-16,0-1 15,0 1-15,0-1 16,0 1-16,20-20 0,-20 30 15,0-1 1,0-9 0,0-30 62</inkml:trace>
  <inkml:trace contextRef="#ctx0" brushRef="#br2" timeOffset="957360.5777">2376 5541 0,'0'10'63,"10"10"-47,147 156 140,-157-166-156,20-10 15,-1 0 1,1 0 0,-1-10-1,1-9 1,-20-1 0,20 20-1,-20-19-15,19-1 16,-19-9-1,20-1 1,-20 11 0,0-1-1,0 0 32,0 1 250,0-1-281,0 30 109,0 9-110,0 11 1,0-10 0,0-1-16,0 1 15,0-1-15,0 1 16,0 19-16,0-29 15,0 10 1,0-1-16,0 20 16,0-19-1,0 9 1,0-9-16,0 0 0,0-1 16,0 11-1,0-11 1</inkml:trace>
  <inkml:trace contextRef="#ctx0" brushRef="#br2" timeOffset="958277.6283">2984 5551 0,'0'10'62,"0"20"-46,-10-1-16,10-19 16,-19 19-16,19-9 15,-20-1-15,20 11 16,-29-1-16,29 1 15,-20 9-15,20-20 16,0 1-16,-19 0 16,19-1-16,0 1 15,0 0-15,0-11 16,9-48 78</inkml:trace>
  <inkml:trace contextRef="#ctx0" brushRef="#br2" timeOffset="959029.7239">3053 5551 0,'0'10'47,"0"0"-31,0 10-1,0 19 1,20-39-1,-20 29-15,19 1 16,-19-11 0,20 1-16,9 29 15,-9-20 1,-20-9-16,0-1 16,19 1-1,21 127 79</inkml:trace>
  <inkml:trace contextRef="#ctx0" brushRef="#br2" timeOffset="959565.5824">2965 5796 0,'58'0'125,"-8"0"-109,-21 0-16,0 0 31,-9 0-31</inkml:trace>
  <inkml:trace contextRef="#ctx0" brushRef="#br2" timeOffset="963406.28">3798 5620 0,'10'69'109,"-10"-50"-109,0 89 31,0-88-15,0 9 0,0 1-1,0-11 1</inkml:trace>
  <inkml:trace contextRef="#ctx0" brushRef="#br2" timeOffset="964950.9689">3965 5600 0,'0'10'47,"0"10"-31,0-1-16,0 11 15,0-11 1,0 11 0,0-11-1,0 11 1,118 127 140,-89-157-140,10 0-1,-19 0 1,-10 0 15,9 0-15,1 0-1,-20-10-15,20 10 16,-20-20-16,19 20 16,-19-19-1,20 19-15,-20-20 16,19 0 0,-19 1-1,0 9 1,20 10-1,-20-20-15,0 1 16,0-1 0,0 1-1,0-1 1,0-9 15,0 9-31,-10 0 47,-127-88 78,68 89-94,59 19-15,-9 0 0,-1 0-1,1 0 1,-1 19 15,-9 11-15,29-1-1,0 1 1,0 9 0</inkml:trace>
  <inkml:trace contextRef="#ctx0" brushRef="#br2" timeOffset="966734.6071">4445 5541 0,'10'20'62,"10"0"-46,0 9 0,19 10-1,0 10 1,-10-19 0,-29-11-16,30 1 15,9 19 1,0 50 62,-19-89-31</inkml:trace>
  <inkml:trace contextRef="#ctx0" brushRef="#br2" timeOffset="966058.7265">4475 5561 0,'-20'118'140,"20"-99"-140,0 1 16,0 0-16,0-1 0,0 1 16,0 9-1,0-9-15,0 9 16,0 11 0,0-31-1,0 11 1,0 0 15</inkml:trace>
  <inkml:trace contextRef="#ctx0" brushRef="#br2" timeOffset="967342.5983">4749 5571 0,'0'274'219,"0"-254"-203,0 0 15</inkml:trace>
  <inkml:trace contextRef="#ctx0" brushRef="#br2" timeOffset="968578.7689">4828 5532 0,'0'19'46,"0"1"-30,0 0 0,0-1-1,0 11 1,0-11 0,0 1-16,0-1 15,0 1-15,0 0 16,0-1-16,0-9 15,0 167 79,10-177 16,9 0-79,1 0-16,9 0 1,-9 0 0,29-20-1,-20 20 1,-9 0 0,0 0-16,-1 0 15,1 0-15,-20-20 16,20 20-16</inkml:trace>
  <inkml:trace contextRef="#ctx0" brushRef="#br2" timeOffset="969557.6739">4848 5561 0,'9'0'31,"-9"-20"-15,20 20-16,9 0 15,1 0 1,-1 0 0,-9 0-1,-1 0 1</inkml:trace>
  <inkml:trace contextRef="#ctx0" brushRef="#br2" timeOffset="969096.7333">4867 5718 0,'10'0'15,"10"0"48,-11 0-48,11 0-15,19 0 16,-9 0 0,-1 0-1,-29-20 1,20 20 0</inkml:trace>
  <inkml:trace contextRef="#ctx0" brushRef="#br2" timeOffset="983367.9309">3337 5610 0,'10'0'172,"10"0"-156,-1 0-1,1 0 1,0 0-1,-1 0 1,1 0 0,-1 0-1,1 0 1,-10 0 0,9 0-1,1 0 1,0 0-1,-1 0 17,-29 0 171,-9 10-172,-1 19 0,20-19-15,-19-10-16,19 39 16,-20-9-1,20-11-15,-20 11 16,20-11-16,0 11 15,-19-30 1,19 39 0,0-19-16,0 9 31,-20-29-31,20 20 16,0-1-1,0 1 48,-19-20-48,-1 0 204,20 10-219,-20-10 47,20 19-47,10-19 266,10 0-251,-1 0 1,1 0-1,0 0 1,-11 0 0,11 0-1,0 0 1,-1 0 15,1 0-15,-1 30 15,1-30-15,0 0 31,-1 0-16</inkml:trace>
  <inkml:trace contextRef="#ctx0" brushRef="#br2" timeOffset="984271.1778">3426 5806 0,'9'0'47,"11"0"-32,-20-19 1,29 19-16,1 0 16,-11 0-1,11 0 1,-11 0-1,1 0 1,0 0 0</inkml:trace>
  <inkml:trace contextRef="#ctx0" brushRef="#br2" timeOffset="985874.1479">5230 5600 0</inkml:trace>
  <inkml:trace contextRef="#ctx0" brushRef="#br2" timeOffset="986246.2965">5230 5826 0,'0'-10'109</inkml:trace>
  <inkml:trace contextRef="#ctx0" brushRef="#br3" timeOffset="995754.7325">5897 5640 0,'0'9'140,"-10"-9"-140,10 20 16,-20-20-16,20 29 16,-29-9-16,-10 19 15,9-9 1,-9 9 0,10-10-1,9-9 1,20 0-1</inkml:trace>
  <inkml:trace contextRef="#ctx0" brushRef="#br3" timeOffset="996497.8745">5681 5679 0,'128'117'204,"-128"-97"-189,29 0-15,-29-1 16,10-19-1,-10 20 1,0-30 93</inkml:trace>
  <inkml:trace contextRef="#ctx0" brushRef="#br3" timeOffset="997977.6106">6230 5679 0,'-9'0'94,"-207"68"124,226-68 1,-10 20-203,19-20-16,1 0 31,-20 20-31,186 58 203,-166-78-187,-30 0 62</inkml:trace>
  <inkml:trace contextRef="#ctx0" brushRef="#br3" timeOffset="999452.7165">6574 5698 0,'-10'0'78,"-10"0"-62,20 10-1,-19-10-15,-1 20 16,0-20 0,11 0-1,-70 59 157,89-40 94,9-19-251,1 20 1,0-20 0,-20 19-16,29-19 15,99 59 173,-109-59-157,-19 20-15</inkml:trace>
  <inkml:trace contextRef="#ctx0" brushRef="#br3" timeOffset="1.00406E6">7211 5944 0,'0'-20'62,"0"30"32,0-20-32</inkml:trace>
  <inkml:trace contextRef="#ctx0" brushRef="#br3" timeOffset="1.0052E6">7309 5757 0,'10'0'78,"88"-127"62,-98 88-15,0 48-109,0 11 0,0 0-1,0-1 1,0 11-1,0-1 1,0 0 0,0-9-16,0 0 15,0 9-15,0 0 32,0 11-32,0-11 15,0-9 1,0-1-1,0-28 110</inkml:trace>
  <inkml:trace contextRef="#ctx0" brushRef="#br3" timeOffset="1.28346E6">6839 5816 0,'10'0'31,"-10"-10"0,19 10-31,1 0 47,-20-20-31,19 20-1,-19-19 1,10 19-16,20-30 16,-11 1-1,1 9 1,-20 1 0,20 19-1,-20-10-15,19-20 16,-19 11-1,20 19 1,-20-10-16,0-10 31,19 20 1,-19-19-17,0 29 79,0 9-78,-9-19-1,9 10-15,0 29 16,0-19-1,0-10-15,0 9 16,0 1-16,0 19 16,0-9-1,0-11-15,0 1 16,0-1-16,-20 1 16,20 0-16,0-1 15,0 11 1,0-11-16,0 1 31,0-30 47</inkml:trace>
  <inkml:trace contextRef="#ctx0" brushRef="#br3" timeOffset="1.28555E6">7604 5590 0,'0'10'109,"-20"-10"-93,20 20-16,0-1 15,0 1 1,-19-20 0,19 20-16,0-1 15,0 1 1,0 9-1,0-9 1,0-1 0,9 89 109,11-88-78,-10-20-1,9 0-30,1 0 15,0 0 1,-1 0-1,1 0 0,-1 0 16,1 0 0,-20-10-32,20-10 17,-1-38 61,-19 38-77,0-78 93,0 78-93,0 1 0,0-1 15,0 0 0,-10 20-15,10-19-16,0-1 31,-19 20 0,19-19-15,-20 19 31,20-20-47,-19 20 62,-1 0-46,0 0 15,1 0-15,-1 10 15,1 9-15,-1 21-1,20-11 1</inkml:trace>
  <inkml:trace contextRef="#ctx0" brushRef="#br3" timeOffset="1.01094E6">8300 5640 0,'0'-10'15,"9"10"16,11 10 1,9-10-17,-29 19 1,20-19 0,-20 10-16,29-10 15,-9 20-15,0 9 31,-1-29-31,-19 10 16,20-10-16,0 0 16,-20 19-1,19-19 1,-29 30 125,-39-20-95,10 29-30,10-39-16,29 29 16,-20-29-16,20 20 15,-20-20-15,20 20 16,-19-1 0,19 1-1,-20-20 1</inkml:trace>
  <inkml:trace contextRef="#ctx0" brushRef="#br3" timeOffset="1.00979E6">8143 5796 0,'88'0'141,"-68"0"-126,-1 0 1,1 0-1,-1 0 1,1 0 0,0 0-1</inkml:trace>
  <inkml:trace contextRef="#ctx0" brushRef="#br3" timeOffset="1.00913E6">8153 5728 0,'9'0'79,"11"0"-64,9 0 1,-9 0-1,0 0-15,-1 0 16,11 0 0,28 0 62</inkml:trace>
  <inkml:trace contextRef="#ctx0" brushRef="#br3" timeOffset="1.01804E6">9722 5747 0,'58'0'78,"-38"0"-62,0 0-16,-1 0 16,-9 0-1,10 0 16</inkml:trace>
  <inkml:trace contextRef="#ctx0" brushRef="#br3" timeOffset="1.01891E6">10153 5659 0,'-10'10'63,"-9"10"-48,-1-1 1,-9 1 0,29-1-16,-40-19 15,40 40-15,-29-11 16,9 0-1,1 11 126</inkml:trace>
  <inkml:trace contextRef="#ctx0" brushRef="#br3" timeOffset="1.01946E6">9986 5659 0,'138'128'156,"-119"-89"-140,-19-29 15,20-10-31</inkml:trace>
  <inkml:trace contextRef="#ctx0" brushRef="#br3" timeOffset="1.03024E6">10281 5689 0,'0'-20'125,"0"0"-110,0 11 1,19-21-1,1 11 17,-1 19-1,1 0 0,-10 0 0,10 0 1,-20 9-17,19-9 1,-19 20-16,0 0 16,20-20-16,-20 19 31,19-19-31,-19 20 15,20-20 1,0 0 31,-1 0-16,1 0 0,-20-10-15,19 10 0,-19-20-16,0 1 31,0-1 0</inkml:trace>
  <inkml:trace contextRef="#ctx0" brushRef="#br3" timeOffset="1.03151E6">10320 5796 0,'10'-9'141,"9"9"-110,-19-20-15,20 20-1,0-20 32,-1 20-16,1 0 1,-20 10-17,10-10 1,-10 20-1,19-20 1,-19 19 0,0 1 15,20-20-31,-1 0 47,40 0 47,-59-10-63,39-9 94</inkml:trace>
  <inkml:trace contextRef="#ctx0" brushRef="#br3" timeOffset="1.03464E6">10987 5944 0,'0'-10'94,"0"20"-16</inkml:trace>
  <inkml:trace contextRef="#ctx0" brushRef="#br3" timeOffset="1.03569E6">11104 5806 0,'10'-10'78,"20"-19"-62,-30 19 0,9 10-1,-9-19-15,20 19 16,-20-20-16,29-19 16,-29 19-1,20 1 1,-20-11-1,0 1 1,0 9 15,0 255 204,0-205-220,0 88 110</inkml:trace>
  <inkml:trace contextRef="#ctx0" brushRef="#br3" timeOffset="1.28752E6">8830 5786 0,'0'-9'62,"9"9"-31,21-20 1,-11 0-17,11-19 1,-11 20 0,-19-1-1,20 20 1,-20-30-1,20 30 1,-20-29-16,19-49 125,-19 87-31,0 21-79,0 9 1,0-10 0,0-9-16,0 0 15,0-1-15,0 1 0,0-10 16,0 9-16,0 1 16,0 0-16,-9-1 15,9 1-15,0-1 16,0 11-1,0-11 1,0 1 0,0 0-1,9-20 79</inkml:trace>
  <inkml:trace contextRef="#ctx0" brushRef="#br3" timeOffset="1.28956E6">9496 5551 0,'-19'0'63,"-1"10"-16,20 9-16,0 1-15,-19-20-1,19 20-15,0-1 16,0 1 0,0 0-1,0-1 1,-20-9 15,20 127 110,10-137-126,29 59 126,-19-59-125,-20 20-16,19-20 46,1 0-14,0 0-1,-1 0 0,-19-10 0,49-108 126,-19 99-142,-30-50 79,0 49-78,0 1-1,0-1 17,0 0-17,0 1 1,0-1 15,-20 1 0,10 19 1,10-20-17,-19 20 1,-1 0 15,0 0-15,1 0-1,19 10-15,-20-10 16,20 19-16</inkml:trace>
  <inkml:trace contextRef="#ctx0" brushRef="#br3" timeOffset="1.29249E6">10713 5767 0,'9'0'63,"11"0"-32,-20-10-31,20 10 15,-20-10-15,19 10 16,-19-19 0,20 19-1,-20-20-15,0 0 32,19 20-32,-19-19 31,20 19-16,-20-20-15,0 0 32,0 1-17,20 19 17,-20-20-17,0 30 266,0 10-265,0 9 0,0 1-1,0 9-15,0-10 16,0 1 0,0-1-1,0-9 1,0-1-1,0 11 1,0-11 0,0 1-1,0 0 1,0-1 15,0 1 32</inkml:trace>
  <inkml:trace contextRef="#ctx0" brushRef="#br3" timeOffset="1.29464E6">11389 5590 0,'-10'0'78,"10"10"-47,0 10-15,-19-20-16,19 19 16,0 1-1,0 0 1,-20 127 156,30-108-110,29 0 48,-19-39-110,19 0 140,-19 0-140,48-108 219,-68 89-203,0-60 93,0 60-109,0-50 109,0 49-93,0 1 15,-19 19 1,19-20-1,-20 20-31,0 0 47,1 0-16,-1 0-15,1 0 15,19 10-16,-20 9 1</inkml:trace>
  <inkml:trace contextRef="#ctx0" brushRef="#br3" timeOffset="1.0146E6">9153 5914 0,'-20'0'188</inkml:trace>
  <inkml:trace contextRef="#ctx0" brushRef="#br3" timeOffset="1.01556E6">9241 5767 0,'0'-20'78,"0"1"-63,30-1 1,-30 1 0,19 19-1,-19-20-15,10 20 16,-10-29-1,0 9 1,20 20-16,-20-20 16,0 1-1,0 87 173,0 178-79,0-227-93</inkml:trace>
  <inkml:trace contextRef="#ctx0" brushRef="#br0" timeOffset="872515.4958">-164 6620 0,'0'78'297,"20"195"-219,-20-253-78,0 87 79</inkml:trace>
  <inkml:trace contextRef="#ctx0" brushRef="#br0" timeOffset="873281.8318">-174 6629 0,'0'-19'47,"167"58"78,-147-39-109,-20 20-16,29-20 15,-29 19-15,20-19 16,-20 20-16,19-1 15,-19 10 1,0 1 0,-9-30-1,9 19-15,-20-19 16,-9 30 0,-1-30-16,11 19 15,-1-19 16</inkml:trace>
  <inkml:trace contextRef="#ctx0" brushRef="#br0" timeOffset="875658.8387">640 6454 0,'0'9'109,"0"11"-93,0-1-1,0 1-15,0-1 16,10 21 0,-10-11-16,0-10 15,0 1-15,0 9 16,0 20-16,0-20 15,0-9 1,0 0-16,0-1 16,0 1-16,0 9 15,0-10 1,0 1 15</inkml:trace>
  <inkml:trace contextRef="#ctx0" brushRef="#br0" timeOffset="876738.577">650 6659 0,'69'10'79,"-50"-10"-79,1 0 0,0 0 15,-1 0-15,11 0 16</inkml:trace>
  <inkml:trace contextRef="#ctx0" brushRef="#br0" timeOffset="876269.9538">837 6444 0,'0'391'187,"0"-362"-171,0-10 0,0-28 62</inkml:trace>
  <inkml:trace contextRef="#ctx0" brushRef="#br0" timeOffset="884676.9279">346 6463 0,'-19'0'94,"-1"0"-16,20 10-62,-20 10 31,20-1-32,-19-19 1,19 20 0,0-1-1,-20 1 1,20-1-1,0 11 1,0-11-16,0 1 16,0-1-1,0 1 1,0-1 0,0-9 15,0 10-16,0-1 1,10 1 0,-10 19-1,0-20 1,0-9 0,20 19 15,-20-9-16,19-20 17,-19 10-32,20 19 47,-1-29-16,1 0 0,0 0 0,-20 10-31,19-10 32,1 0-1,-1-29 16,-19 19-32,20-20 1,-20 11 0,20-1-1,-20 1 16,0-1-15,19 1 0,-19-1-1,0 1 17,0 9-17,0-10 16,0 1-15,20 19 0,-20-20-16,0 1 31,0-1 0,0 1 0,0-1-15,-10 20 0,10-19-1,0-1 17,-20 0-1,20 1 0,-19 19-15,19-20 15,-20 20-15,20-19-1,-19 19 1,-1 0 31,0 0-32,20 10-15,-29-10 16</inkml:trace>
  <inkml:trace contextRef="#ctx0" brushRef="#br0" timeOffset="886232.2326">-174 6698 0,'-19'0'125,"19"19"-93,-30-19-17,11 49-15,19-19 16,-20-30 0,20 19-1,0 1 1,10-30 93</inkml:trace>
  <inkml:trace contextRef="#ctx0" brushRef="#br0" timeOffset="887959.4002">1023 6835 0,'10'0'31,"29"0"-15,-19 0-1,-11 0-15,11 0 16,0 0-16,-1-20 16,1 20-16,19 0 15,-10 0-15,1 0 16,-11 0-16,1 0 16,0 0-16,9 0 15</inkml:trace>
  <inkml:trace contextRef="#ctx0" brushRef="#br0" timeOffset="887428.1904">1052 6678 0,'30'-19'63,"78"19"15,-79 19-62,-9-19-1,-1 0 1</inkml:trace>
  <inkml:trace contextRef="#ctx0" brushRef="#br0" timeOffset="899169.5781">3327 6434 0,'-19'0'32,"-1"0"-17,1 0 16,-1 0-15,-9 0 15,9 0-15,0 0 0,1 0 62,19 10 0,0 9-47,0-9-15,0 29-1,0-19-15,0-11 16,0 31-16,0-11 16,0 0-16,0 1 15,0-1-15,0 10 16,0-10-16,0 1 15,0-1-15,0 10 16,19-10-16,-19 1 16,0-11-16,0 1 15,0-1-15,0 1 0,0 9 32,0 0-32,0-9 15,0-1 16,0 1 32,20-20 46,-10 0-77,-10-10-17,19 10 1,1 0-1,-20-19 1,20 19-16,-1 0 31</inkml:trace>
  <inkml:trace contextRef="#ctx0" brushRef="#br0" timeOffset="900572.6992">3396 6620 0,'-19'0'63,"19"9"-32,-20 11-15,20 0-1,-20 19 1,20 0-1,-19-10 1,19 10 0,0-19-1,0 9 1,0-10-16,9 1 16,-9 0-1,0-1 1,20-19-1,-20 20-15,0-11 32,20-9-32,-20 20 31,19-20-15,1 0 15,-10 0-16,9 0 1,99-137 125,-98 137-126,-20-29-15,19-118 78,-19 128-62,-10 19-16,10-20 16,-19-9-1,19 9 1,-20 20 0,20-19-1,-19 19-15,19-20 16,-20 20-16,20-19 31,-20 19-31,1 0 16,-1 0 15,1 9-15</inkml:trace>
  <inkml:trace contextRef="#ctx0" brushRef="#br0" timeOffset="901598.6837">3700 6600 0,'0'-19'31,"0"38"47,0 20-62,0-19-16,0-10 0,10 19 15,-10 0 1,0 0-16,0 1 0,0-1 16,0 10-16,0-10 15,0-9-15,0 0 16,0-1-16,0 1 15,0-11-15,0 11 16,0 0 15,20-20 16</inkml:trace>
  <inkml:trace contextRef="#ctx0" brushRef="#br0" timeOffset="902250.0651">3857 6610 0,'0'10'78,"0"9"-62,0 11 0,0-11-1,0 1-15,0-1 16,0 1-16,0-1 16,0 1-16,0-1 15,0 1-15,0-10 16,0 9-16,0 1 15,0-1-15,0 1 16,0-1-16,0 20 94</inkml:trace>
  <inkml:trace contextRef="#ctx0" brushRef="#br0" timeOffset="903528.7605">3426 6561 0,'-20'0'62,"20"20"-46,-29-1 15,29 1 0,-20-1-15,20 1-1,0-1 17</inkml:trace>
  <inkml:trace contextRef="#ctx0" brushRef="#br0" timeOffset="902762.2719">3769 6796 0,'10'0'16,"9"0"-1,1 0 1,-1 0 15</inkml:trace>
  <inkml:trace contextRef="#ctx0" brushRef="#br0" timeOffset="904329.6785">3985 6551 0,'9'0'109,"11"0"-93,9 0 0,-9 0-1,0 0 1,-1 0 15</inkml:trace>
  <inkml:trace contextRef="#ctx0" brushRef="#br0" timeOffset="906000.5917">4200 6463 0,'10'0'109,"10"0"-93,9 0 0,-9 0-1,-1 0 1,1 0-1,-20 39 110,-10 59-62,10-59-63,0-19 16,0-10-16,0 9 15,0 1-15,0-1 16,0 1-16,0-1 0,0 1 15,0-1-15,0 1 16,0-1-16,10 1 16,-10-1-16,0 1 15,0 0-15,0 9 16,0-10 0,0 1 15,20-20-31,-20 20 47,0-11-16,0 11 0,0-1 0,-10-19 188,-10 0-203,1 0-1,-11 0 1,11 0 0,-1 0-1,0 0 1,1 0 15</inkml:trace>
  <inkml:trace contextRef="#ctx0" brushRef="#br0" timeOffset="908000.4577">4524 6698 0,'-20'0'16,"20"-20"77,49 20-61,-29 0-17,0-19-15,-1 19 0,1 0 16,-1 0 0,1 0-16,0 0 0,-1 0 15,11 0 1,-11 0-1</inkml:trace>
  <inkml:trace contextRef="#ctx0" brushRef="#br0" timeOffset="908578.662">4534 6805 0,'10'0'62,"9"0"-46,1 0-16,-1 0 15,1-9-15,0 9 16,-1 0-16,1-20 0,-1 20 16,11 0-1,-11-20 1,1 20 0</inkml:trace>
  <inkml:trace contextRef="#ctx0" brushRef="#br0" timeOffset="890546.6531">1601 6727 0,'0'-10'31,"10"10"-16,10 0 1,-10 0 0,29 0-1,-10 0 1,-9 0-16,19 0 16,-19 0-1,-1 0-15,1 0 16,0 0-16,9 0 15,-9 0 1</inkml:trace>
  <inkml:trace contextRef="#ctx0" brushRef="#br0" timeOffset="892198.2832">2004 6903 0,'0'-20'47,"9"20"-47,-9-19 15,30 19-15,-11-20 16,1 20-16,0-39 0,-1 39 16,11-29-16,-11 9 15,1 1-15,-1 19 16,-19-29-16,30 29 16,-30-39-16,29 19 15,1-9 1,-11-10-1,-19 9 1,20 1 0,-49-137 93,-50 176-46,79 9-48,-20-19-15,20 39 16,0-9-16,-19-30 15,19 39 1,0-20-16,0 1 0,0-1 16,0 1-16,0-1 15,0 1-15,0-1 16,0 1-16,0 0 16,0-11-1,0 11-15,0-1 0,0 1 16,0 9-1,0 20 1,0-20 0,0 1-1,0-11 1,0 1-16,0-1 16,0 1-1,10-1 1,-10 1 15,19-20-31,21 39 109,-21-39-93,20-29 15,-9-10-31,-30 9 16,19 11 0,-19-1-16</inkml:trace>
  <inkml:trace contextRef="#ctx0" brushRef="#br0" timeOffset="893510.293">2406 6756 0,'-20'0'15,"20"10"17,-20-10-17,20 20-15,0-1 16,0 1-1,0-1 1,0 1 0,0-1-1,0 1 1,0 0 0,10-20-1,-10 19 1,20-19-1,-20 10-15,19-10 16,1 0 15,0 0-15,-1 0 0,1 0-1,0 0 16,-1 0-15,-19-20 0,10 20-1,10-117 110,-20 98-125,-30-79 110,11 98-110,-1 0 31,0 0-31,1 0 31,-1 29 0,20-19-15</inkml:trace>
  <inkml:trace contextRef="#ctx0" brushRef="#br0" timeOffset="894759.4391">2641 6776 0,'-20'0'15,"1"59"126,19-40-141,0-9 15,0 9 1,0 1 0,10-20-1,-10 20-15,19-1 16,1-19 0,-20 20-1,19-20-15,1 0 31,0 0-15,-1 0 0,1 0-1,-20-10 1,19 10-16,-19-20 16,10 20-16,-10-9 15,20 9 1,-20-20-16,0 0 31,0-19-15,0 10-1,0 0 1,0 9 0,0 1-1,-10 19 1,10-20-16,-29 20 15,9 0 1,20-19 0,-29 19-16,9 0 15,0 0 1,-19 48 31</inkml:trace>
  <inkml:trace contextRef="#ctx0" brushRef="#br0" timeOffset="895810.3808">2808 6796 0,'10'87'125,"19"-47"-125,-29-21 0,20 10 16,-20-9-1,0 9 1,19 1 0,-19 9-1,0-10 1,0-9 0,0-1-1,0 1 1,-10-20-1,10 9 1,-19-9 0,-1 0-1,10 0 1,-9 0 0,-1 0-1,0 0 1,20-19-1,0-1 17,0-9-17,167-254 110,-147 283-109,-20-20-16</inkml:trace>
  <inkml:trace contextRef="#ctx0" brushRef="#br0" timeOffset="1.47646E6">5672 6435 0,'98'-29'156,"-79"29"-156,1 0 16,0 0 15,-1 0-15,-19 9 15,0 11-15,0 19 15,0-29-31,0 29 16,0-9-1,-10-11 1,10 1 15,-19-20-15,-60 20 171,89-20-62,10-10-109,-1 10 15,1 0-15,0 0-1,9 0 17,-9 0-17,-1 0 1,-19 10 0,20-10-1,-20 19 1,20-19-1,-20 20 1,9-20 0,-9 29-1,0-9 1,30-1 15,-30 1-15,0 0-1,-20-1 1,20 1 0,-10-20-16,10 20 15,-19-20 1,19 19-16,-20-19 16,20 20-1,-29-20-15,9 0 31,20 10-15,-20-10 0,1 0-1,-1 0 17,1 0-17</inkml:trace>
  <inkml:trace contextRef="#ctx0" brushRef="#br0" timeOffset="1.47251E6">4995 6680 0,'10'-10'203,"10"-9"-188,-1-11 1,-19 11 0,20-1-16,-20 1 15,19-11-15,-19 20 16,20 10-16,-20-39 16,20 19-1,-20 1 1,0-1-1,19 20 1,-19-19-16,0 9 16,0-10 15,0 1-15,0 28 109,0 11-110,0-10 1,0 29-1,0-19-15,0-1 16,0-9-16,0 29 16,0-9-16,0-1 15,0 1-15,0-1 16,0-9-16,0 19 16,0-29-16,0 9 15,0 1-15,0 0 16,0-1-16,0 11 15,0-11 1,0 1 0</inkml:trace>
  <inkml:trace contextRef="#ctx0" brushRef="#br0" timeOffset="1.47318E6">5289 6876 0,'-10'20'187</inkml:trace>
  <inkml:trace contextRef="#ctx0" brushRef="#br0" timeOffset="1.47437E6">5495 6327 0,'-78'167'125,"78"-147"-125,0 9 16,0-9-16,0-1 16,0 1-16,0-1 15,0 1-15,117 157 156,-107-177-156,10 0 16,0 0 0,-1 0-1,1-10 1,-1 10 0,-19-20-1,20 20 1,-20-19-16,-88-99 203,-20 186-31,108-48-157</inkml:trace>
  <inkml:trace contextRef="#ctx0" brushRef="#br0" timeOffset="1.14739E6">9261 6425 0,'9'0'47,"11"0"-32,0 0 1,9 0 0,-9 0-1,-1 0-15,1 0 16,-1 0-16,1 0 16,0 0-16,-1 0 15,1 0-15,0 0 16,9 0-1,-9 0 1</inkml:trace>
  <inkml:trace contextRef="#ctx0" brushRef="#br0" timeOffset="1.14802E6">9270 6592 0,'265'0'157</inkml:trace>
  <inkml:trace contextRef="#ctx0" brushRef="#br0" timeOffset="1.14979E6">9731 6680 0,'10'0'63,"10"-10"-47,9-29-1,-29 19 1,39 1-16,-39-1 15,30 0-15,-30 1 16,29-1-16,-29 1 16,39-11-16,-39 20 15,20-19-15,-20 9 0,0 11 16,20-21-16,-20 20 16,0-29-1,0 19 1,0 1-1,-10 480 267,10-442-282,0 1 0,0 0 15,0-1-15,0 11 16,0-11 31,0-29 0,0-9-32</inkml:trace>
  <inkml:trace contextRef="#ctx0" brushRef="#br0" timeOffset="1.15103E6">10290 6258 0,'0'20'47,"-19"-20"-32,19 39-15,-20-39 16,20 30-16,-39-11 16,39 1-16,-30-1 15,30 11-15,-39 9 16,-20 108 93,69-147 16,10 0-94,-1 0-15,11 0 0,-11 0-16,1 0 15,0 0-15,9 0 16,0 0-16,1 0 16,-10 0-16,-1 0 15,1 0-15,-1 0 16,11 0-1,-30-10-15,29 10 16,-9 0 0,-1 0-1,1 0 17</inkml:trace>
  <inkml:trace contextRef="#ctx0" brushRef="#br0" timeOffset="1.15155E6">10320 6268 0,'0'10'31,"0"19"-15,0-9-16,0 29 15,10-29 1,-10 38-1,0 21-15,0 29 32,0-79-32,0 1 15,0 97 126</inkml:trace>
  <inkml:trace contextRef="#ctx0" brushRef="#br0" timeOffset="1.15224E6">10673 6523 0,'-20'0'16,"30"0"62,19 0-62,-9 0-16,0 0 15,-1 0-15,1 0 16,-1 0-16,11 0 16,-30-10-1,19 10-15</inkml:trace>
  <inkml:trace contextRef="#ctx0" brushRef="#br0" timeOffset="1.12663E6">8486 6513 0,'0'-19'31,"167"-40"141,-148 59-172,-19 10 16,20-10-16,-1 0 15,-19 19 1,10-19 0,-10 10-16,30 19 15,-30 1 1,0-1 0,0 1-1,0-11 1,-10-19-1,10 20 1,-20-20-16,-9 0 16,-10 0-1,19 0 1,10 0 15</inkml:trace>
  <inkml:trace contextRef="#ctx0" brushRef="#br0" timeOffset="1.12572E6">8505 6454 0,'0'10'110,"20"206"-32,19-30 0,-39-166 0,30-30-62</inkml:trace>
  <inkml:trace contextRef="#ctx0" brushRef="#br0" timeOffset="1.12756E6">8760 6219 0,'40'49'110,"-1"324"15,-39-334-110,0-29 1,0 9-1</inkml:trace>
  <inkml:trace contextRef="#ctx0" brushRef="#br0" timeOffset="1.12889E6">8829 6405 0,'98'0'78,"-78"0"-78,68-9 47</inkml:trace>
  <inkml:trace contextRef="#ctx0" brushRef="#br0" timeOffset="1.12833E6">8976 6219 0,'0'10'94,"0"19"-79,0 10 1,0-19-16,0 10 15,0 9-15,0-10 16,0 1-16,0-1 0,0 0 16,0 11-1,0-11-15,20-9 0,-20-1 16,0 50 15,0-40 79</inkml:trace>
  <inkml:trace contextRef="#ctx0" brushRef="#br0" timeOffset="1.17493E6">12703 6533 0,'19'0'109,"-19"-10"-93,20 10-1,-20-20-15,20 20 16,-20-19-16,19-1 15,-19 1 1,20 19 0,-20-20-16,19 0 15,-19 1 1,20 19-16,-20-20 16,20-9-1,-20 9 1,19 20-16,-19-29 15,20 9 1,-20 0 0,0 1 15,20 19-31,-20-20 31,0 30 125,0 10-140,0 9-16,0-9 16,0-1-1,0 1-15,0-10 0,0 9 16,0 1-16,0 0 16,0-1-16,0 1 15,0-1-15,0 1 16,0 0-16,0-1 15,0 11 1,0-11-16,0 11 16,0-1-1,0 10 1,0-29 0,0 10 15,0-30 31,0 0-46</inkml:trace>
  <inkml:trace contextRef="#ctx0" brushRef="#br0" timeOffset="1.15988E6">12281 6601 0,'10'0'31,"29"0"-15,-19 0-1,-10 0-15,9 0 16,1 0-16,-1 0 16,21 0-16,-11 0 31,-9 0-16,-1 0-15</inkml:trace>
  <inkml:trace contextRef="#ctx0" brushRef="#br0" timeOffset="1.15935E6">12291 6474 0,'29'10'47,"-19"-10"-31,39 0-1,-29 0-15,-1 0 16,1 0-16,0 0 16,9 0-1,-9 0 1,-1 0 0,-19 19 15</inkml:trace>
  <inkml:trace contextRef="#ctx0" brushRef="#br0" timeOffset="1.48797E6">11065 6533 0,'10'0'62,"-10"-10"-46,20 10-16,9-19 31,1-1-31,-1 0 16,0-19 0,-9 20-1,10-1 1,-30 0-1,19 20 1,-19-19-16,0-1 31,0 1 1,0-1-1,0 49 125,0-19-140,0 29-1,0-9 1,0-11-16,0 1 16,0 0-16,0-1 15,0-9-15,0 10 16,0-1-16,0 1 15,0 0-15,0-1 16,0 1-16,0-1 16,0 11-1,0-1 1,0-9 0,0-1-1,0 1 1,0 0 15,0-30 63</inkml:trace>
  <inkml:trace contextRef="#ctx0" brushRef="#br0" timeOffset="1.48869E6">11458 6759 0,'0'-10'47,"-10"10"0,10 10 31</inkml:trace>
  <inkml:trace contextRef="#ctx0" brushRef="#br0" timeOffset="1.48989E6">11673 6288 0,'-78'98'140,"78"-69"-124,-20 70 31,20-70-47,0-9 16,0-1-1,0 1 1,0-1-1,0 1 17,0-10-17,0 9 17,10-19-17,-10 20 1,20-20-1,-20 20 1,19-20 0,1 0-1,9 0 17,89-49 93,-108-30-16,-40 60-109,21 19 31,9-20-31,-20 20 0,0 0 16,1 0-1,-1 0 1,1 0 15,19 10-31,-20-10 16,20 19 0,-20-19-16,20 20 15,0 0 1,0-1-1</inkml:trace>
  <inkml:trace contextRef="#ctx0" brushRef="#br0" timeOffset="1.49156E6">11928 6327 0,'20'-29'125,"-10"29"-109,9 0-16,1 0 31,0 0-15,-20 10-1,19-10 1,-19 19-16,20 1 31,-20-1-15,0 1 0,0 0-1,0 9 1,-10-29-16,10 20 0,-20-1 15,1 11 1,-1-30 15,20 10-15,-19-10 93,48 0-15,-9 0-94,-1 0 31,1 0-15,0 0 15,-1 0-15,-19 19-16,20 1 31,-20-1-15,0 1-1,0 0 1,0-1 0,0 1-1,0-1 16,-10-19-31,-10 20 16,-9-20 0,29 20-16,-39-20 15,9 0 1,11 0 0,-1 19-1,0-19 1,1 0 31,19-10-16</inkml:trace>
  <inkml:trace contextRef="#ctx0" brushRef="#br0" timeOffset="1.50051E6">13105 6298 0,'0'-20'125,"10"20"-109,10-19 0,-1 19-1,1 0 16,-1 0-15,1 0 15,-20 9-15,20-9 0,-20 20-1,19 0 1,-19 9 15,0-9-15,0-1-1,0 11 1,0-1-16,-9 10 16,9-9-1,-20-30 1,20 29-16,-20 1 15,20 9 1,-19-39 0,19 10-16,-30 19 15,30-9 17,-10-20-32,10 9 15,-29 21 1,29-11-1,10-19 220,9 0-220,11 0 1,9 0 0,-19 0-1,-1 0-15,11 0 16,-11 0 0,-19-9 30,20 9-46</inkml:trace>
  <inkml:trace contextRef="#ctx0" brushRef="#br0" timeOffset="1.50112E6">13468 6700 0,'-39'19'156,"49"-19"-141,-10-9-15</inkml:trace>
  <inkml:trace contextRef="#ctx0" brushRef="#br0" timeOffset="1.50275E6">13517 6239 0,'10'0'46,"-10"-20"-30,29 20 0,-9 0-1,9 0 1,11 0-16,-40 10 16,29-10-1,0 20 1,-9-20-1,-20 19-15,20 11 16,-20-11 0,-10 11-1,-10-1 1,1-9 0,-40-1 140,69-19-62,19 0-63,-9 0-16,-1 0 1,1 0 0,-1 0-1,-19 20-15,20-20 16,0 0 0,-20 10-16,19-10 0,-19 19 31,10-19-31,-10 20 15,0 0 1,0-1 0,0 1-1,0 0 1,-10-1 0,-186 60 234</inkml:trace>
  <inkml:trace contextRef="#ctx0" brushRef="#br0" timeOffset="1.50417E6">13880 6170 0,'196'0'172,"-176"0"-172,-20 30 125,0-11-110,0 1 1,-20 9 0,20 1-1,0-11-15,0 1 16,0 0-16,-19-1 16,19 1-16,0-1 15,0 1-15,0 9 16,0-9-16,0 0 0,0-1 15,0 1 1,0 0-16,0-1 0,0 11 16,0-11-1,0 11 1,0-11 0,0 1 109</inkml:trace>
  <inkml:trace contextRef="#ctx0" brushRef="#br0" timeOffset="1.50464E6">13958 6445 0,'226'-20'187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1:47.3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1326 3103 0,'0'20'16,"0"-30"93,-20 10-93</inkml:trace>
  <inkml:trace contextRef="#ctx0" brushRef="#br0" timeOffset="935.7072">1522 2976 0,'9'0'16,"-9"-10"0,20 10-16,-20-20 15,20 20-15,-20-29 16,19 29-16,-19-30 16,20 30-16,-20-39 15,19 39-15,-19-29 16,0 9-16,10 20 15,-10-29-15,20-30 79,-20 69-1,0 19-63,0 10 1,0-19-16,0-10 16,0 9-1,0 1-15,0 9 0,0 10 16,0-9-16,0-1 15,0 1-15,0-11 16,0 1-16,0 0 16,-10-1-16,10 11 15,0-11 1,0-38 62</inkml:trace>
  <inkml:trace contextRef="#ctx0" brushRef="#br0" timeOffset="4198.3298">2168 3211 0,'0'20'46,"0"-79"33,10 59-64,-10-40-15,0 31 0,0-11 16,20-9-16,-20 19 15,0-10-15,19 1 16,-19-1-16,20-19 16,-20 19 15,19 20-15,1 10 15,-20 29-16,20-19-15,-20-1 16,0 1 0,29 0-16,-29-1 15,0 1-15,0-1 0,0 11 32,0-11-17,0 1 1,20-147 93,29 48-46,-49 60-48,39 77 48,-39-38-48,0 0-15,0-11 16,19 21-16,-19-11 0,0 11 16,0-11 15,0-48 16,0 0-32,0 9 1,0 0-16,20 20 16,-20-29-16,0 9 15,20 20-15,-20-19 16,19-1 0,11 1-1,-11 19 16,-9 0-15,-10 9-16,29 21 16,-29-11-1,0 1-15,0 9 16,0-9 0,0 19-16,0-9 31,0-1-31,-9-9 15</inkml:trace>
  <inkml:trace contextRef="#ctx0" brushRef="#br0" timeOffset="4911.4776">2619 3162 0,'0'19'16,"0"1"15,20 0-15,-1-20 0,-19 19-1,30-19-15,-11 0 16,1 0-1,-1 0 1,-19-9 15,20 9-15,-20-20-16,0 0 31,0-9-15,-10-69 78,-9 98-79,-1 0 16,0 0 1,1 19-17,19-9 1,-20-10 0,20 20-16,0-1 15,0 1 1</inkml:trace>
  <inkml:trace contextRef="#ctx0" brushRef="#br0" timeOffset="6105.7072">2756 3093 0,'20'0'63,"-1"0"-63,-19-10 16,40 10-16,-21-19 15,1 19-15,-20-20 16,29 20-1,1-29-15,-11-1 16,-19 1 0,0-10-1,20 39-15,-20-30 16,0 1 0,0-1-1,0 11 1,-59-11 46,-29 128 16,88-68-78,0-11 16,0 11 0,0-10-16,0 9 15,0 10 1,0-19-16,0 9 16,19 1-1,-19-1 1,20-9-1,-20-1 1,20 1 0,-20 0 31,19-20-47,1 0 31,9 0 0,-9-10-15,9-10-1,10-9 1</inkml:trace>
  <inkml:trace contextRef="#ctx0" brushRef="#br0" timeOffset="6821.0135">3207 2770 0,'0'9'32,"0"11"-17,0 9-15,0-9 16,0 0-16,-20 9 16,20 0-16,0 1 15,0 9-15,-19-9 16,-1 68 15,1 39 47,19-147-31</inkml:trace>
  <inkml:trace contextRef="#ctx0" brushRef="#br0" timeOffset="7655.9549">3344 2848 0,'0'49'93,"0"0"-61,0-10-32,-19-9 0,19-11 15,0-9-15,0 10 16,0-1-16,-20 1 15,20 19 1,0-9-16,0-1 31,0-9-31,-20-20 16,20 19-16,10-19 172,10 0-157,-1 0 1,1 0 0,0 0 15,-1 0 0</inkml:trace>
  <inkml:trace contextRef="#ctx0" brushRef="#br0" timeOffset="805427.457">915 2946 0,'0'-10'140,"19"10"-124,1-20-1,9-9 17,-9 9-17,-1 1 17,-19-1-17,20 20-15,-20-19 16,20-1-1,-20 0 1,19 20-16,-19-19 16,20 19-1,-20-20-15,19 0 32,-19 1-17,0-1 32,0 10 0,0 30 172,0 19-204,0-9 1,0-11 0,0 1-16,0 0 15,0-11-15,0 11 16,0 19-1,0-9 1,0-1 0,20 0-1,-20-9-15,0 0 0,0 9 32,0-9-32,0 19 15,0-29 1,0 9-1,0 1 32,20-20 31</inkml:trace>
  <inkml:trace contextRef="#ctx0" brushRef="#br0" timeOffset="807663.4832">1866 2730 0,'-30'108'188,"30"0"-79,0-89-109,0 1 16,0 0-1,0-1 16,10-19-31,-10 20 16,20-20 15,-20 20-31,19-1 32,-19 1-1,20-20-16,0 0 32,-20 19-15,19-19-17,40-9 95,-39 9-110,-20-20 15,39-58 79,-19 38-47,-20 21-32,0-1 1,0 0 0,0 11-1,0-11 17,0 0-17,0 1 16,-10 19-31,10-20 16,0 1 15,-20 19-31,20-20 16,-19 20 15,19-20-31,-20 1 47,0 19-16,20-20-31,-19 20 32,19-20-17,-20 20 16,0 0 16,1 0-15,19 10-17,-20-10 1,20 30-16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2:39.0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1660 3986 0,'-30'-20'16,"40"20"125,10 0-126,-1 0 1,1 0-1,0 0 1,9 0 0,1 0-1,9 0 1,-20 0 0,-9 0-1,10 0 16,-1 0 94,-19 10-125</inkml:trace>
  <inkml:trace contextRef="#ctx0" brushRef="#br0" timeOffset="805.2228">2356 3819 0,'-19'10'16,"-11"19"0,-9 1-1,19-30 1,1 49-16,-1-30 15,-9 1-15,9-1 16,0 1-16,1 0 16,-1-20-16,1 39 0,19-19 15,-30-20 1,30 29-16,-29-29 0,29 29 16,-20-29-16,30 0 93,-10-9-77</inkml:trace>
  <inkml:trace contextRef="#ctx0" brushRef="#br0" timeOffset="1387.5975">2091 3868 0,'0'10'78,"10"-10"-78,-10 19 16,39 11-1,-19-1 1,-20-9-16,29 19 15,11-10-15,-11 1 16,-9 9 0,-1-19-1,11-1 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2:44.1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896 5172 0,'0'-10'109,"9"10"1,10 0-95</inkml:trace>
  <inkml:trace contextRef="#ctx0" brushRef="#br0" timeOffset="960.3706">970 4986 0,'9'-20'62,"19"1"-46,-9-11 0,-1 1-1,38-128 63,-56 167 1,0 9-79,0 1 15,0 0-15,0-1 16,0 1-16,0-1 15,0 1-15,0 0 16,0-1-16,0 1 0,0-10 16,0 9-1,0 1-15,0 0 0,0-1 16,0 11 0,0-11-1,0-38 95</inkml:trace>
  <inkml:trace contextRef="#ctx0" brushRef="#br0" timeOffset="3256.1518">1609 4947 0,'101'0'78,"-73"0"-62,-9 0-1,8 0-15,29 0 78</inkml:trace>
  <inkml:trace contextRef="#ctx0" brushRef="#br0" timeOffset="3927.8783">1960 4809 0,'0'10'47,"19"10"-31,18 9-1,-10 10 1,-8-39-16,-19 30 0,28-10 16,-1 19-1,-8-10 1,-1-9 0,-18-1-1,19-19 1,-19 20-16</inkml:trace>
  <inkml:trace contextRef="#ctx0" brushRef="#br0" timeOffset="4505.5593">1969 5104 0,'0'-10'31,"10"-10"-15,-10-9 0,18 29-16,-18-30 15,19 1-15,-1-10 16,-18 19 0,37-9-16,-18 9 15,-1 0-15,1 20 0,-19-29 16,27 29-1,-27-29-15,19 29 0,-19-30 16,18 30-16,-18-19 16,19 19-1,-19-20-15,18 20 32</inkml:trace>
  <inkml:trace contextRef="#ctx0" brushRef="#br0" timeOffset="66137.9334">2296 4976 0,'0'-10'141,"0"-9"-110,9 19-31,-9-20 15,19 20 17,-19-10-17,18 10 17,-18-19-17,19 19 16,-19-20 1,9 20 15,10 0-1,-1 0 1,-18 10-15,19-10-17,-19 19 16,18-19-15,-18 10 15,19-10 1,-19 20-32,0 0 31,18-20 16,-18 19-47,19-19 78,-19 20-78,18-20 47,1 0 0,-1 0-16,1-10 16,-19-10 0,18 20-32,-18-19 1,0-1 15,0 0 16,19 20-47,-19-19 47,0-1 15</inkml:trace>
  <inkml:trace contextRef="#ctx0" brushRef="#br0" timeOffset="68213.9884">2315 5074 0,'9'-29'234,"0"29"-234,19-20 62,-19 20-15,10 0 0,-1 0 0,1 0 16,-19 10-17,18-10-30,-18 20 15,19-20-15,-19 19 0,18 1 77,1-20-77,-1 19 46,1-19-30,-1 0 15,1 0-16,-1 0 16,-18-9-32,10 9 17,-10-20-17,0 0 16,18 20-15,-18-19 0,19 19 31,-19-20-32,0 1 63</inkml:trace>
  <inkml:trace contextRef="#ctx0" brushRef="#br0" timeOffset="71033.8546">3046 5153 0,'-19'0'203</inkml:trace>
  <inkml:trace contextRef="#ctx0" brushRef="#br0" timeOffset="72092.766">3120 4917 0,'0'-10'31,"9"-19"-15,-9 9 0,19 20-16,-19-19 15,0-1 1,18 20-16,-18-29 16,0 9-1,19 20-15,-19-19 16,0 38 156,18-19-157,-18 20-15,0 9 16,0-9 0,0-1-16,0 1 15,0 0-15,0-1 16,0 1-16,0 0 15,0 9-15,0-9 16,0-1-16,0 1 16,19-1-16,-19 11 15,0-11 1,0 1 0,0 0 15</inkml:trace>
  <inkml:trace contextRef="#ctx0" brushRef="#br0" timeOffset="753021.5692">630 4917 0,'10'0'78,"-10"-10"-78,20 10 16,-20-19-1,19 19 1,-19-20-1,20 20 1,-20-20-16,19 20 16,-19-19-1,10 19 1,-10-20-16,30-9 16,-30 9-1,19 20-15,-19-39 141,0 49-16,0 9-110,0 1-15,0 9 16,0 1 0,0-11-1,0 11 1,0 9 0,0-10-1,0 1 1,0-1-1,0-9-15,0 0 0,0 9 16,0 0 0,0 11-1,0-31 1,0 11 0,0 0 30,0-1 1,0-29 47</inkml:trace>
  <inkml:trace contextRef="#ctx0" brushRef="#br0" timeOffset="755568.8291">1258 4760 0,'0'10'110,"0"10"-95,0-1 1,0 11 15,0-11-15,0 1 0,0-1-1,0 1 1,0 0-1,0-1 17,0-9-17,0 10 32,0-1-16,0 1 16,19-20-15,21 39 61,-21-19-46,1-20-31,-1 0 15,1 0 0,0 0 16,-1 0 0,-19-10-47,0-10 31,20 20-15,-20-19-16,0 9 31,0-10 0,0 1 1,0-1-1,0 0-15,0 1 15,0-1-16,0 1 17,0-1-17,0 0 17,0 1-1,0-1 0,-10 1 0,10-1 1,-19 20-17,19-20 16,-20 20-15,20-9 31,-20 9-16,1 0 16,19-20-47,-20 20 47,0 0 0,1 10-16,19 9-15,-20-19-1,20 30-15,-19-11 16</inkml:trace>
  <inkml:trace contextRef="#ctx0" brushRef="#br0" timeOffset="758535.6592">2797 4907 0,'10'0'47,"-10"-19"-16,20-1 16,-20 0-16,20 20-15,-20-19-16,0-1 31,19 20-31,-19-19 31,0-1 16,0 30 250,0 9-281,0 11-1,0-1 1,0 10-1,0-9 1,0-1 0,20-29-1,-20 30-15,0-11 16,0 1 0,0 0-1,0-1 1,0 1-1,0-1 1,0 1 0,0 0 15,19-20-31,-19 9 62</inkml:trace>
  <inkml:trace contextRef="#ctx0" brushRef="#br0" timeOffset="760576.4272">3376 4790 0,'0'9'109,"-10"-9"-93,10 20-16,0 0 31,0-1-15,-19-19-16,19 20 15,0 9 1,0 1 15,0-11-15,0 1 0,0 0 15,29 78 109,-29-79-124,39 1 78,-19-20-94,-20 10 15,10-10 1,9 0 15,1 0 16,0 0-16,-20-20 1,0 0-17,19 20 1,-19-19 0,0-1-1,20-98 141,-20 69-46,0 30-110,0-1 31,-10 20-15,10-19-1,0-1 17,-20 20-1,20-20-16,0 1 32,-19 19-47,-1 0 32,20-20-32,-19 20 31,9 0 16,-10 0-16,20 20-15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33:52.0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343 21 0,'-19'0'141,"-1"0"-110,20-20-15,-19 20-16,-1 0 15,0 0 1,1 0 0,-11 0-1,30 10-15,-29-10 16,-1 20-1,1-20 1,29 19-16,-20-19 16,20 20-1,-19-20-15,19 20 16,-20-20 0,20 19-16,-19 1 15,19-1 1,-30 11-1,30-1 1,0-9-16,0-1 16,0 1-16,0 0 15,0-1-15,0 1 16,0 9 0,0 1-1,0 9 1,0-10-1,0-9 1,10-20-16,-10 20 16,0-11-1,20-9-15,-20 20 0,19 10 16,1-11 15,-1-19-15,-19 20-1,20-20-15,0 0 16,9 0 0,10 0-1,-19 0 1,-10 0-16,29-20 16,-19 20-1,-1 0-15,1-19 0,9 19 31,-29-20-31,20 20 16,-1-20 0,1 20 15,-20-19-15,20 19-16</inkml:trace>
  <inkml:trace contextRef="#ctx0" brushRef="#br0" timeOffset="1020.7211">589 21 0,'0'10'140,"0"9"-140,0 1 16,0 0-16,0 9 15,0-9-15,0 9 16,9 10-16,-9-9 16,0 9-16,0 10 15,0-20-15,0 1 16,0 9-16,0-10 0,0-9 16,0 0-16,0-1 15,20 1-15,-20 0 16,0-1 15,20-38 63</inkml:trace>
  <inkml:trace contextRef="#ctx0" brushRef="#br0" timeOffset="2246.3314">677 305 0,'0'-19'32,"10"19"14,58 0-14,-48 0-32,-10 0 0,9 0 15,21 0 1,-1-20 0,-20 20-1</inkml:trace>
  <inkml:trace contextRef="#ctx0" brushRef="#br0" timeOffset="1692.819">893-28 0,'0'39'62,"0"-19"-46,0-10-16,0 29 15,0-10-15,0 1 16,0-1-16,0 10 16,0-9-16,0 9 15,0-10-15,0 20 16,0-19-16,0-1 15,0 10-15,0-29 16,0 10-16,0-1 16,0 11-1,0-10 1</inkml:trace>
  <inkml:trace contextRef="#ctx0" brushRef="#br0" timeOffset="3726.2256">1000 433 0,'10'0'78,"10"-10"-63,0 10 1,-1 0 0,1 0-1,-1 0 1,-19 10-16,20-10 16,-20 19-1,0 1 1,0 0-1,-10-1 1,-29 1 15,19-20-15,1 20 0,-1-20-1,30 0 95,10 0-95,-1 0 1,1 0-1,-1 0 1,1 0 0,0 0-1,-1 0 17,-19 19-32,0 1 15,10-20 1,-10 19-16,0 11 15,0-1 1,0-9 0,-20 19 31,1-39-32,-20 0-15,-40 0 31,59 0 1</inkml:trace>
  <inkml:trace contextRef="#ctx0" brushRef="#br0" timeOffset="4948.4222">1579 50 0,'0'-19'63,"-10"19"-48,-9 0 17,19-20-32,-30 20 15,1 0 1,9 0-16,1 0 15,-1 10-15,0-10 16,20 20-16,-29-20 16,29 19-16,-20-19 15,20 20-15,-19-1 16,-1 21 0,20-11-1,0-9-15,0-1 16,-29 1-16,29-1 15,0 1-15,0 0 16,0-10-16,0 9 16,19 11-16,-19-1 15,10-29 1,-10 29-16,39 1 16,-19-11-1,0 11 1,-1-30 15,-19 19-31,20-19 0,-1 0 31,1 0-15,9 0 0,-9 0-16,9 0 15,-29-9 1,20 9-16,0 0 31,-20-20-15,19 20-16</inkml:trace>
  <inkml:trace contextRef="#ctx0" brushRef="#br0" timeOffset="16325.9369">2981 70 0,'0'-20'16,"0"40"78,0 9-79,0-9-15,0 0 16,0-1-16,0 1 15,0-1-15,0 1 16,20 0-16,-20 9 16,0 1-16,0-1 0,0 10 15,0-19-15,0-10 16,0 9-16,0 1 16,20-1-16,-20 1 15,0 0 1</inkml:trace>
  <inkml:trace contextRef="#ctx0" brushRef="#br0" timeOffset="6495.5597">1873 50 0,'-19'0'31,"-1"30"16,0-11-32,1 21 1,19-11 0,0-9-1,0 9-15,0 0 16,0 1 0,0 9-1,0-9 1,0-1-1,10-29 1,-10 20-16,19-1 16,-19 1-1,20-20 1,-20 19-16,19-19 16,-19 20-1,20-20-15,0 0 16,-20 20-1,19-20-15,1 0 16,0 0 0,-1 0 15,-9 0-15,10 0-1,-1 0 1,1 0-1,-20-10-15,19 10 16,-19-30 0,20 30-1,-20-29-15,0 9 16,20 20-16,-20-19 16,0-1-1,0 1 1,19 19-16,-19-20 15,0 0 1,0 1 0,0-1-1,0 0 1,0 1 0,0-1-1,0 1 1,0 9-16,-10 10 15,10-20 1,0 1-16,-19 19 16,19-20-1,-20 20-15,1-20 32,-11 20-17,30-19 1,-19 19-16,-1 0 15,0-20 1,1 20 0,-1 0-1,1 0 17</inkml:trace>
  <inkml:trace contextRef="#ctx0" brushRef="#br0" timeOffset="14464.6918">2452 80 0,'-20'0'15,"20"-20"32,-19 20-15,-1 0-1,0 0 0,1 0-15,-1 0-1,20 10 1,0 10 15,-10-20-31,10 19 16,0 1-1,-29 9 1,29-9 0,0-1-1,0 1 1,-20 0 0,20-1-1,0 1 1,0 0-1,0-1 1,0 1 0,0-1-1,0 1 1,0 0 15,10-20-31,-10 9 16,0 11-1,0 0 1,20-20 0,-20 19-16,0 1 15,19-20 1,-19 19 15,20-19-31,0 0 31,-1 20-15,1-20 0,-1 0-1,1 0 1,0 0 0,-10 0-1,-10-10 1,19 10-16,11-19 15,-11-1 17,1 20-17,-20-20-15,10 20 16,-10-19 0,29-1-1,-29 1 16,20 19-31,-20-20 16,0 0 0,0 1 15,9 19-31,-9-20 16,0 1 15,0 9-16,0-10 17,0 0-1,0 1-15,0-1 15,-19 20-31,19-19 15,-30-1 17,30 0-1,-9 20-15,9-19-1,-20 19 32,20-20-47,-20 20 31,20-19-15,-19 19 0,-1 0 30,1 0-14,-1 0-17</inkml:trace>
  <inkml:trace contextRef="#ctx0" brushRef="#br0" timeOffset="15605.2597">2785 50 0,'0'-19'46,"0"29"17,0-1-47,0 11-16,10-20 15,-10 49-15,0-20 16,0-9-16,0 9 15,0 20-15,0-9 0,0-11 16,20 99 15,-20-109-15,0 1-16,19-1 0,-19 1 16,0 0-1,0-1-15,0 1 47,0 0-31</inkml:trace>
  <inkml:trace contextRef="#ctx0" brushRef="#br0" timeOffset="16880.6414">2825 286 0,'9'0'47,"11"0"-32,9 0 1,20-20 0,-29 20-1,0 0-15,-1 0 16,-9 0-16,10 0 16,19 0-1</inkml:trace>
  <inkml:trace contextRef="#ctx0" brushRef="#br0" timeOffset="17773.9391">3305 325 0,'-20'0'0,"1"0"47,19 10-47,-20-10 15,20 29-15,0-9 16,-29 9-16,29-9 16,-20-1-16,20 11 15,-19-1-15,19 1 16,0-11-16,0 1 16,0 0-16,0-1 15,0 1-15,0 9 16,9-9-1,-9-1 1,20-19 0,-20 20-1</inkml:trace>
  <inkml:trace contextRef="#ctx0" brushRef="#br0" timeOffset="18831.3756">3344 501 0,'-19'0'16,"19"10"15,0 10-15,0 0-1,0-1 1,0-9-1,10-10 1,9 20 15,1-20 1,19 0-1,-19-10-16,-1-10 1,-19 1 15,20 19-31,-20-20 16,0 0 15,0-9-15,-10 29-1,10-20-15,-20 20 16,1 0 0,19-19-16,-20 19 15,1 0 1,-1 0 31,20 9-32,-10-9 1,10 30-16,0 9 16,0-19-1</inkml:trace>
  <inkml:trace contextRef="#ctx0" brushRef="#br0" timeOffset="19325.5184">3472 501 0,'0'10'47,"0"20"-16,19-30-31,-19 19 16,0 1-1,20-20-15,-20 20 16,20-20-1,-1 0 1</inkml:trace>
  <inkml:trace contextRef="#ctx0" brushRef="#br0" timeOffset="20322.5104">3609 482 0,'-10'0'32,"10"10"-32,0 9 15,0 1 1,0-10 15,0 9-15,10-19 15,-10 20-31,20-20 31,-1 0-15,1 0 15,-10 0 16,9 0-31,-19-10-1,20 10 1,-20-19-16,0 9 31,0-10 0,0 0-15,0 1 0,0-1 15,-10 20-16,10-19-15,-19 19 16,-1-20 0,0 20 15,11 0-15,9 10-1,-20-10 1,20 19-16,-29 1 15,29 0 1</inkml:trace>
  <inkml:trace contextRef="#ctx0" brushRef="#br0" timeOffset="21004.838">3707 501 0,'0'10'94,"20"10"-78,-20 9-1,0 1 1,0 9 0,0-29-1,0 9 1,0 1-1,0 0 1</inkml:trace>
  <inkml:trace contextRef="#ctx0" brushRef="#br0" timeOffset="21614.3566">3776 335 0,'0'10'47,"29"29"0,-9-10-31,39 99 30,-59-109-46,0 1 16,0 0-16,0-1 0,0 11 16,-10-30-1,10 29-15,-20-9 16,20-1 0</inkml:trace>
  <inkml:trace contextRef="#ctx0" brushRef="#br0" timeOffset="22946.6674">4188 227 0,'10'0'63,"-1"0"-63,-9-20 15,40 20-15,-21 0 16,-9 0-16,10 0 16,-1 0-16,1-19 15,-1 19-15,1 0 16,0 0-16,-1 0 16,11 0-1,-11 0 1</inkml:trace>
  <inkml:trace contextRef="#ctx0" brushRef="#br0" timeOffset="23491.4339">4335 50 0,'0'10'47,"0"20"-31,0-1-1,0-9-15,0-1 16,0 1-16,0-1 15,0 1-15,0-10 16,0 49 15,0-40-31,0-9 32</inkml:trace>
  <inkml:trace contextRef="#ctx0" brushRef="#br0" timeOffset="26759.6421">5100 345 0,'0'-10'63,"0"-10"-16,10 20-47,9 0 31,1 0 0,-20 10 0,0 10-15,0 9 0,0 0-1,-20-29-15,20 30 16,-19-30-16,19 29 15,-20-29-15,20 20 16,-78-1 15,78 1-15,-20-20 15,30 0 63,9 0-78,1 0 15,9 0-16,-9 20 1,0-20 0,-1 0-1,1 0 1,-1 0 0,1-10-1</inkml:trace>
  <inkml:trace contextRef="#ctx0" brushRef="#br0" timeOffset="24458.1968">4737-18 0,'0'10'16,"0"-1"0,20-9-1,-20 40-15,0-11 16,0-9-16,19-1 15,-19 1-15,0-1 16,0 1-16,0 0 16,0-11-16,20 31 15,-20-11-15,0 1 16,0-11-16,0 1 16,0-1-16,0 11 15,0-11 1,0 1 15</inkml:trace>
  <inkml:trace contextRef="#ctx0" brushRef="#br0" timeOffset="25610.3763">4796 119 0,'10'0'47,"19"0"-47,0 0 31,20 0-15,-29 0-16,9 0 15,-9 0-15,10 0 32</inkml:trace>
  <inkml:trace contextRef="#ctx0" brushRef="#br0" timeOffset="25114.6154">4962-97 0,'0'10'32,"0"19"-17,0 11 1,0-21-16,0 1 15,0 0-15,0-1 16,0 40 0,0 0 15,0-40-31,20 1 16,-20 0-16,0-1 15,0-9-15,0 10 0,0-1 16,0 21-1,0-31 1</inkml:trace>
  <inkml:trace contextRef="#ctx0" brushRef="#br0" timeOffset="28504.9994">5306 11 0,'-20'0'94,"20"10"-94,-20 49 47,20-30-32,0-9 1,0-1 0,0 11-1,0 9 1,10-39-16,-10 29 16,0-9-1,20 0 1,-20-1-16,20-19 15,-20 20 1,19-20-16,1 0 31,-20 20-15,19-20 0,1 0-1,-20 19 1,20-19-1,-1 0 1,1 0 15,-10 0-15,9 0 0,1 0 15,-20-10-16,19 10-15,1-19 47,-20-1-47,20 20 16,-20-19-16,19-21 47,-19 21-47,0-1 15,0 0 1,20 20-16,-20-19 16,0-1-1,0 1 17,0-1-17,0 0 16,0 11-15,-10 9 0,10-20-16,0 0 31,-19 20-31,19-19 16,-20 19-1,20-20 1,-20 20-1,20-19 1,-29 19 0,9-20-1,1 20 1,-1 0 0,20-20-16,-20 20 15,1 0 16,9 0 1,-29 0-17,39 10 1,-20-10-16,20 20 16,-19-20-16,19 29 15,-10-29-15</inkml:trace>
  <inkml:trace contextRef="#ctx0" brushRef="#br0" timeOffset="29726.3957">5796 139 0,'-39'58'109,"39"-18"-93,-20 87 15,20-107-15,0-1-16,0 1 15,0 0-15,0-1 16,0 1-16,0-1 16,10 11-16,-10-10 31,20-20-16</inkml:trace>
  <inkml:trace contextRef="#ctx0" brushRef="#br0" timeOffset="30704.5922">5875 374 0,'19'0'63,"1"0"-47,-20-20-16,19 20 15,-19-19-15,20 19 16,-20-20-16,20 20 15,-20-10-15,19 10 16,1-29 0,-20 9-1,0 10 17,0-9-17,-10 19 1,-10 0-1,1 0 17,-1 0-1,20 10-15,-19 9 15,19 1-16,0 0 1,-20-1 0,20 1-16,0-10 31,0 29-31,0-10 16,0-9-1,0-1 1,0 1 15,0 0-15,10-20-1,9 0 48,1 0-48,0 0 1,19-20 0,-20 20-16,-19-20 15</inkml:trace>
  <inkml:trace contextRef="#ctx0" brushRef="#br0" timeOffset="31363.4511">6120 129 0,'-20'0'31,"20"10"0,10 19-15,-10 20-1,20-29 1,-20-1-16,0 1 16,19 49-16,-19-40 15,30 10 1,-30-19-1,0 19-15,0-29 16,-20 39 0,0-20-1,20-9 1,-19-20-16</inkml:trace>
  <inkml:trace contextRef="#ctx0" brushRef="#br0" timeOffset="33959.7365">6473 237 0,'10'0'94,"-10"-10"-78,19 10-16,1 0 15,9 0 1,-29-20-1,30 20-15,-11 0 16,1 0-16,-1 0 16,1 0-16,0-19 15,-1 19-15,11 0 16,9 0-16,-10 0 16,1 0-16,-1 0 0,1 0 15,-11 0-15,1 0 16,-1-20-16,1 20 15,0 0-15,-1 0 16,1 0-16,0 0 16,-1 0-16,1 0 15,-1 0-15,11 0 16,-1 0 0,-9 0-1,-1 0 1,1 0-1,0 0 64,-30 0 14</inkml:trace>
  <inkml:trace contextRef="#ctx0" brushRef="#br0" timeOffset="34826.8548">6492 237 0,'10'0'78,"10"9"-62,9 11 0,-9-20-1,9 30-15,-9-30 16,-1 0-16,11 0 15,-10 0 1</inkml:trace>
  <inkml:trace contextRef="#ctx0" brushRef="#br0" timeOffset="32838.5841">6502 99 0,'10'0'31,"10"0"-15,-1 0 0,11 0-1,9 0 1,-20 0-16,1 0 15,0 0-15,-1-9 16,1 9-16,9 0 16,11 0-16,-11 0 15,0 0-15,1-20 16,9 20-16,-10 0 16,1 0-16,-1 0 15,11-29-15,-11 29 16,0 0-16,1 0 15,-11 0-15,1 0 16,0 0-16,-1 0 16,11 0-1,-30-20-15,19 20 16,1 0 31,-30-20 140,-10 1-171,-19-1 15,20 20-15,-1-20-1,0 20 1</inkml:trace>
  <inkml:trace contextRef="#ctx0" brushRef="#br0" timeOffset="39716.6415">8110-67 0,'0'19'78,"0"21"-62,0-21-1,0 1-15,0-1 16,0 11-16,0-11 16,0 11-16,0-11 15,0 11-15,0 9 16,0-19-16,0-11 16,0 11-16,0 0 0,0-1 15,0 1 1,0 9-16,0 11 15,0-31 17</inkml:trace>
  <inkml:trace contextRef="#ctx0" brushRef="#br0" timeOffset="40842.8001">8110 197 0,'20'0'47,"0"0"-31,-1 0-16,11 0 15,-1-19-15,-9 19 16,-11 0-16,11 0 16,0 0-16,9 0 15</inkml:trace>
  <inkml:trace contextRef="#ctx0" brushRef="#br0" timeOffset="40339.4055">8287-97 0,'0'39'63,"0"1"-48,0-21-15,0 1 16,0 0-16,0 9 15,0-9-15,0 9 16,0-9-16,0-1 16,0 1-16,0-1 0,0 1 15,0 0 1,0-1-16,0 1 16,29 9-1,-29-9-15,0 0 16,0-1-1</inkml:trace>
  <inkml:trace contextRef="#ctx0" brushRef="#br0" timeOffset="38915.4355">7914-67 0,'0'-20'63,"-10"20"-1,1 0-31,-31 0 1,21 0-32,19 10 15,-40 29 16,21-39-31,19 30 0,-39 48 32,19-58-17,20-1-15,-29 60 47,29-60-47,29 60 31,-29-60-15,39-9 15,-19 20-31,-1-30 32,1 0-17,0 19 1,19-19 31,-39-10-47,49-19 31,-29 19 0,-1 10 0</inkml:trace>
  <inkml:trace contextRef="#ctx0" brushRef="#br0" timeOffset="42012.5968">8444 335 0,'10'0'94,"9"0"-79,-19-20 1,10 20-16,10 0 16,-1 0 15,-19 10-31,0 10 16,0-1-1,0 1 1,-19-1-1,-1 1 1,0-20 0,1 0 15,29 0 78,9 0-77,1 0-17,-1 0 16,-19 20-31,20-1 16,-20 20 0,0-19 15,0 10-15,-10-30-1,-9 19 1,-89 1 31,59-30 15</inkml:trace>
  <inkml:trace contextRef="#ctx0" brushRef="#br0" timeOffset="43184.5388">8758-58 0,'-10'0'171,"10"20"-171,-20-20 16,1 20 0,-1-1-1,0 1 1,1 19 0,-11 30 15,30-40-16,0-9-15,0-1 16,0 11 0,0-1-1,10-29-15,-10 40 16,20-40-16,-20 9 0,19-9 16,11 30-1,9-30 1,-10 0-1,-9 0 1,0 0 0,9 0-1,0 0 1,-29-10-16,20 10 16,0 0-1,-1 0 48</inkml:trace>
  <inkml:trace contextRef="#ctx0" brushRef="#br0" timeOffset="44615.295">9071 21 0,'-19'0'93,"19"10"-77,-20 9 0,-9 40 30,29-39-30,0 19 15,0-19-15,10-20-16,-10 9 0,19 21 16,11-11 15,-11 1-16,1-20 1,-1 20 0,1-20-1,0 0 1,-1 0 0,-9 0-1,10 0 16,-1 0-15,-19-10 0,20 10-1,-20-20-15,20 20 16,-20-19 0,19-1-1,-19 0 1,20 1-1,-20-1 1,0 1 0,0-1-1,0 0-15,0 1 16,0 9 0,0-10 15,-10-9-16,-10 9 1,-9 1 0,9 19-1,-9 0 1,29-20-16,-39 20 16,9 0-1,1 0 1,-1 0-1,11 10 1,-1-10 0,20 20-16,-19-1 15,19 1 1,-20-20 0,20 19-16</inkml:trace>
  <inkml:trace contextRef="#ctx0" brushRef="#br0" timeOffset="46288.4136">9503-8 0,'-20'0'47,"1"0"0,-1 0-31,0 39 30,20-10-30,0 59 31,0-68-31,0 0-16,0-1 15,0-9 1,10-10-1,-10 20 1,20-20-16,-1 29 16,1-29-1,0 20 1,-1-20 0,1 0-1,0 19 1,-1-19-1,1 0 17,-1 0-17,1 0 1,-20-9-16,20 9 16,-1 0-1,-19-20-15,10 20 16,19-20 15,-9 1-15,-20-1-1,20 20-15,-20-20 16,0 1 0,19 19-1,-19-39 16,0 19-15,0 0 0,0 1 15,0-1-15,-10 20-16,10-10 15,-19 10-15,19-19 16,-20 19-1,20-20-15,-19 20 16,-1-19 15,0 19-15,1 0 0,19-20-16,-20 20 15,1 0 1,-1 0-1,0 0 1,1 0 0,-1 0-16,0 0 31,11 0-31,-21 10 16,11 9-1,19 1 1,-20-20-1</inkml:trace>
  <inkml:trace contextRef="#ctx0" brushRef="#br0" timeOffset="47143.9106">9856-67 0,'10'0'78,"9"0"-63,-9 0 1,29 0 0,-19 0-1,-10 0 1,9 0 0,1 0-1</inkml:trace>
  <inkml:trace contextRef="#ctx0" brushRef="#br0" timeOffset="48138.7155">10091 178 0,'-10'0'16,"-9"29"46,-1 1-46,20-11-16,0 1 0,0 0 15,-19 107 32,19-107-31,0-1-1,0 1 32,19-20-31</inkml:trace>
  <inkml:trace contextRef="#ctx0" brushRef="#br0" timeOffset="49048.558">10150 315 0,'0'20'16,"-19"-20"0,19 19-1,0 1 1,9 0 0,11-1 15,0-19-16,-1 0 1,1 0 0,-1 0-1,1 0 17,-20-10-32,20 10 31,-20-19-31,19-1 15,-19 1 32,0-1-31,-10 0 31,-9 1-32,-1 19 1,-9 0 0,9 0-1,1 0 1,-1 10 0,20 9-1,0 1 1,0-1-1</inkml:trace>
  <inkml:trace contextRef="#ctx0" brushRef="#br0" timeOffset="49509.6425">10287 345 0,'10'0'15,"29"29"79,-39-9-94,20-20 16,19 19 31,-19-19-32</inkml:trace>
  <inkml:trace contextRef="#ctx0" brushRef="#br0" timeOffset="50464.5167">10425 345 0,'0'9'31,"0"11"0,10-20-15,9 0-1,1 0 1,-1 0 15,1 0 1,-20-10-17,20 10 1,-20-19-1,0-1 17,0 0-1,0 1-15,0-1 15,-10 20-16,10-20-15,-20 20 16,1 0 0,19-19-16,-20 19 15,0 0 1,1 19 15,19 1 0,0-10-15,0 10 15</inkml:trace>
  <inkml:trace contextRef="#ctx0" brushRef="#br0" timeOffset="51026.832">10533 305 0,'0'10'47,"0"10"-32,0 9 1,0 79 31,0-88-32,0-1 32</inkml:trace>
  <inkml:trace contextRef="#ctx0" brushRef="#br0" timeOffset="51614.1812">10572 188 0,'19'9'78,"-19"11"-62,20-20-16,-20 29 16,20-29-16,-20 30 15,19-30-15,-19 29 16,20-29-16,-20 49 15,0-9 1,0-21-16,0 20 16,0-29-16,-30 29 15,30-19 1,-19-20-16,19 30 16,-20-30-16</inkml:trace>
  <inkml:trace contextRef="#ctx0" brushRef="#br0" timeOffset="69682.8381">12327-58 0,'20'0'62,"19"0"-62,0 0 16,-19-9-1,9 9 1,11 0 0,-40-20-16,29 20 15,-9 0 1</inkml:trace>
  <inkml:trace contextRef="#ctx0" brushRef="#br0" timeOffset="70128.9099">12455-146 0,'0'20'78,"0"-1"-62,0 1-16,0 0 15,0-1-15,0 1 16,0 0-16,0 19 16,10-20-1</inkml:trace>
  <inkml:trace contextRef="#ctx0" brushRef="#br0" timeOffset="71160.1548">12553 197 0,'0'20'32,"-20"-20"-32,20 29 15,0-9-15,-29 0 16,29-1-16,0 11 16,0 9-16,0-10 15,0 1-15,0-11 16,0 1-16,0 0 0,0-1 15,0 1-15,0 9 16,10-29 0,-10 20-16,0 0 31,19-20 16</inkml:trace>
  <inkml:trace contextRef="#ctx0" brushRef="#br0" timeOffset="72023.7417">12621 374 0,'0'20'16,"0"-1"0,0 1 15,10-20-31,-10 19 16,20-19-1,0 0 1,-20 20-1,19-20 1,1 0-16,-1-10 16,1 10-1,-20-39 1,20 19 0,-20 1-1,0-1 1,0 1-16,0 9 31,0-10-15,-10 20-16,-10 0 15,20-19 1,-78 19 31,58 0-47,0 39 47,20-10-32,0 1-15,10-30 16,-10 19-16,20 1 16,0-20-1,-1 0 1</inkml:trace>
  <inkml:trace contextRef="#ctx0" brushRef="#br0" timeOffset="72363.8133">12788 354 0,'20'0'32,"-20"10"-32,0 10 15,19-1 1,1 1 15,0-20-15,-1 20-1,1-20 1,-1 0 0</inkml:trace>
  <inkml:trace contextRef="#ctx0" brushRef="#br0" timeOffset="73001.4724">12916 364 0,'0'20'62,"9"-20"-46,-9 19-1,20-19 1,0 0 0,-1-9-1,1 9-15,-20-20 16,20 20-16,-20-20 31,0 1-15,0 9 15,0-10-15,-10 20-1,-10-29 1,1 29 0,-50 29 46,69-9-46,0 39 31</inkml:trace>
  <inkml:trace contextRef="#ctx0" brushRef="#br0" timeOffset="73382.8453">13014 315 0,'0'10'0,"0"10"16,0 9-1,0 10 1,0-29-16,0 10 15,0 19 1,0-20-16,0-9 16,0 30-1,0-21 1</inkml:trace>
  <inkml:trace contextRef="#ctx0" brushRef="#br0" timeOffset="74034.4591">13043 237 0,'0'-20'15,"30"20"32,-11 10-31,1 9-1,9 21 1,-9-11 0,-20-9-1,0-1-15,19 1 16,-19 0-16,0-1 16,0 20-1,0-19-15,-9-20 16,9 49-16,-20-49 0,20 30 15</inkml:trace>
  <inkml:trace contextRef="#ctx0" brushRef="#br0" timeOffset="92047.8321">15289-225 0,'0'10'31,"0"10"31,0-1-46,0 11 0,0-11-16,10 1 15,-10 0-15,0-1 16,0 1-16,0 0 15,0-1-15,0-9 16,0 29-16,0-19 0,0-10 16,0 9-16,0 1 15,0-1-15,0 1 16,0 0-16,0-1 16,0 1-16,0 9 15,0-9-15,0 0 16,0 9-1,0-9 17,0-1-1,19-19 31,-19-10-62</inkml:trace>
  <inkml:trace contextRef="#ctx0" brushRef="#br0" timeOffset="92858.7991">15338 109 0,'10'-10'47,"19"-10"-31,-9-19-1,9 0 1,-9 39 0,9-39-16,-9 39 15,0-30-15,-1 30 16,1-39-16,-1 39 16,1-29-16,19-1 15,-19 1 1,0 9-1,-20 30 64</inkml:trace>
  <inkml:trace contextRef="#ctx0" brushRef="#br0" timeOffset="93503.7487">15466-19 0,'19'0'31,"1"0"-15,-20 10 0,19-10-16,1 20 15,-20 19 1,20-19-16,-20-1 16,19 1-16,20 19 15,-39-10 1,10-29-16,10 30 15,-20-11-15,20-19 16,-20 20 0,0-30 46</inkml:trace>
  <inkml:trace contextRef="#ctx0" brushRef="#br0" timeOffset="94676.6528">15799 285 0,'-20'0'32,"20"20"-17,0 0 1,0-1 15,10-19-15,-10 20-1,20-20 1,-1 0 0,1 0 15,0 0-16,-20-10 1,19 10 0,-19-20-16,0 1 15,0-1 17,-29-39 30,9 59-46,-19 10 62,39 10-78,0-1 15,0 1 1</inkml:trace>
  <inkml:trace contextRef="#ctx0" brushRef="#br0" timeOffset="95162.601">15917 276 0,'29'49'78,"-29"-30"-62,20-19-16,-1 0 31,1 0-16</inkml:trace>
  <inkml:trace contextRef="#ctx0" brushRef="#br0" timeOffset="95738.3664">16034 11 0,'10'0'47,"20"0"-32,-1 0 1,-9 0-16,-1 0 16,1 0-16,-1 0 15,1 0-15,-20-20 16,30 20-16,-11 0 16</inkml:trace>
  <inkml:trace contextRef="#ctx0" brushRef="#br0" timeOffset="96153.6551">16044 138 0,'10'0'63,"98"-10"-16,-89 10-47,1-19 15,0 19-15,-1 0 16,-19-20-16,30 20 0</inkml:trace>
  <inkml:trace contextRef="#ctx0" brushRef="#br0" timeOffset="120951.495">17221 158 0,'-20'0'125,"1"0"-94,-1 0-15,-58 0 62,78 10-16,-20-10-46,20 19 15,0 1-15,0 9 0,0 20-1,0-29 1,0 0-16,0-1 15,10 1-15,-10-1 0,0 1 16,0 0-16,0-11 16,0 11-16,0 19 15,0-29 1,0 10 0,0-1-1,0 1 1,0 0-1,0-1 17,0 1 30,20-20-31,-20 19 79,19-19-63,1 0 93,-1 0-124,11 0 0,-11-9 15,21 9-31,-11 0 15,-9 0 1</inkml:trace>
  <inkml:trace contextRef="#ctx0" brushRef="#br0" timeOffset="121996.5661">17388 256 0,'-20'0'0,"1"0"109,9 0-77,-10 0-17,0 0 1,1 20 0,-1-20-1,20 29-15,-19-9 16,19 9-1,0 0 1,0 11 0,0-11-1,0-9 1,19-20-16,-19 19 16,20 1-1,9-1 1,138-48 78,-147 9-79</inkml:trace>
  <inkml:trace contextRef="#ctx0" brushRef="#br0" timeOffset="122805.8252">17603 207 0,'0'10'62,"0"-1"-46,0 31 0,10-21-1,-10 1-15,0 0 16,0-1-16,20 1 15,-20-1-15,0 1 16,0 9 0,0 1-1,20-11 1</inkml:trace>
  <inkml:trace contextRef="#ctx0" brushRef="#br0" timeOffset="123671.1804">17672 393 0,'10'-19'47,"10"19"-32,9 0 1,0-20-16,-9 20 31</inkml:trace>
  <inkml:trace contextRef="#ctx0" brushRef="#br0" timeOffset="123314.8677">17751 217 0,'0'19'62,"0"11"-46,0-11-16,19-19 15,-19 49-15,0-9 16,0-21 0,0 30-1,0-19 1,20-1 0,-20-9-1</inkml:trace>
  <inkml:trace contextRef="#ctx0" brushRef="#br0" timeOffset="124925.6033">17878 432 0,'0'-19'94,"10"19"-78,10 0-1,9 0 1,-9 0 0,-1 0-1,-19 10 16,0 29 1,-10-39-32,10 19 15,-19-19-15,19 20 16,-20-20 0,10 0 15,30 0 78,0 0-93,-20-10-1,19 10-15,1 0 32,-20 10-17,19-10-15,-19 20 16,0-1 15,0 1-15,-9-20-1,9 20-15,-20-20 32,0 0-32,1 19 15,-11-19 1,11 0 0,19-10 46</inkml:trace>
  <inkml:trace contextRef="#ctx0" brushRef="#br0" timeOffset="125797.2831">18251 236 0,'-30'0'125,"-9"0"-94,19 0-15,1 0-1,19 20-15,0 0 16,0 9 0,0 10-1,0-9 1,0-1 0,10 0-1,19 1 1,-9-30-1,-20 19 1,10-19 0,9 0-1,1 0 1,-1 0 15,1 0-31,-20-9 16,20 9-16,-20-20 15,19 20-15,-19-20 16</inkml:trace>
  <inkml:trace contextRef="#ctx0" brushRef="#br0" timeOffset="127228.1297">18437 177 0,'-39'30'78,"19"48"-15,20-58-48,0 0 1,0-1 0,0 1-1,0-1 1,10-19-16,-10 20 15,10-20 1,-10 20-16,19-20 16,1 0-1,0 0 17,-1 0-17,1 0 16,0 0-15,-1-20 15,1 0 1,-20 1-17,19-11 63,-19-28-15,0 38-48,0 0 1,-9 20-16,9-19 16,-20 19-1,20-20 1,-29 20-16,9-20 31,0 20-15,1 0 31,-1 0-16,20 20-31</inkml:trace>
  <inkml:trace contextRef="#ctx0" brushRef="#br0" timeOffset="128755.4089">18751 217 0,'-20'0'63,"10"0"-32,-19 29 0,29-9 0,0-10-15,0 9 0,0 1-1,0-1 1,0 1 0,0 0-1,0-1 1,10-19-1,-10 20 1,19-1 0,40 1 62,-39-20-63,39-29 79,-40 9-78,1 0 15,-20 1 0,0-1-15,0 1 15,0-1-15,0 0 15,0 1-15,0-1 15,-10 20 0,10-20-31,-19 1 31,-1 19-15,0 0 0,11 0 46</inkml:trace>
  <inkml:trace contextRef="#ctx0" brushRef="#br0" timeOffset="130379.0158">19016 158 0,'0'98'172,"0"-78"-157,10 127 48,-10-128-48,0 1 1,0-1 0,19-19-1</inkml:trace>
  <inkml:trace contextRef="#ctx0" brushRef="#br0" timeOffset="131569.0809">19026 305 0,'9'0'47,"11"20"-31,0-20-1,19 0 1,-10 0-1,1 0 1,-11 0 0</inkml:trace>
  <inkml:trace contextRef="#ctx0" brushRef="#br0" timeOffset="131032.19">19173 197 0,'0'10'78,"0"9"-62,0 1-1,0 10 1,0-1-1,0 0 1,0 1 0,0 9-1,0-19 1,29-1 0,-29 1-1</inkml:trace>
  <inkml:trace contextRef="#ctx0" brushRef="#br0" timeOffset="132855.77">19202 119 0,'20'0'94,"-1"0"-79,11 0 1,-11 0 0,1 0 15,-20 9 16,0 11-32,20-20-15,-20 29 32,0 1-32,0 39 31,0-50-15,0 11-1,0-1 1,0 0-1,19 11 1,-19-11 0,0 0-1,0 1 1,20-30-16,-20 19 0,0 1 31,0 0-15,-10-20 171,0 0-171,-9 0 0,-1 0-1,-10 0 1,-9 0-1,20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35:31.2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1697-343 0,'-20'0'109,"0"0"-93,1 0-1,-1 20 1,20-1 0,-19-19-16,19 20 15,0 0 1,-20-20-16,20 29 15,0-9-15,0-1 16,0 1-16,0-1 16,0 1-16,0 0 15,20 9 1,-1-9 0,1-20-16,-1 19 31,1-19-31,9 0 15,-29-9 1,30 9-16,-30-20 16,20 20-16,-20-10 15</inkml:trace>
  <inkml:trace contextRef="#ctx0" brushRef="#br0" timeOffset="630.2912">1854-392 0,'0'10'63,"0"10"-48,0 19 1,0-20-16,0 1 16,0 0-16,0-1 0,0 20 15,0-19 1,9-20-16,-9 29 16,0 40 30</inkml:trace>
  <inkml:trace contextRef="#ctx0" brushRef="#br0" timeOffset="-930.0178">1599-461 0,'-10'0'32,"-10"0"124,1 0-140,-11 0-1,1 0 1,9 0-1,0 0 1,1 0 0,-1 0 15,20 10-15,0 10 46,0-10-31,0 29-31,0-19 16,0-11-16,0 11 16,0 19-16,0-9 15,0-1-15,0 0 16,0 1-16,0 9 15,0-10-15,0 1 16,0-10-16,0-1 16,0 1-16,10-1 15,-10 11 1,0-1 0,0-9-1,0 19 32,0-19-47,0-1 47,20-19 31,-1 0-62,1 0-1,0-10 1,-1 10 0,1 0-1,-20-19-15,19 19 16</inkml:trace>
  <inkml:trace contextRef="#ctx0" brushRef="#br0" timeOffset="1447.4296">1883-235 0,'20'0'47,"-1"0"-32,20 0 1</inkml:trace>
  <inkml:trace contextRef="#ctx0" brushRef="#br0" timeOffset="1116.4818">1991-421 0,'0'9'47,"0"11"-31,0 10-1,0-11-15,0 1 16,0-1 0,0 1-16,0 19 15,0-19-15,0-1 16,0 70 31,0-70-16</inkml:trace>
  <inkml:trace contextRef="#ctx0" brushRef="#br0" timeOffset="2503.6875">2060-78 0,'0'-20'78,"9"20"-78,11 0 16,0 0-1,-1 0 1,1 30 31,-20-11-32,-30 30 32,11-49-31,29 0 93,9 0-77,1 0-1,-20 20-31,0 0 31,0-1-15,0 1-1,0-1-15,-10-19 16,10 20-16,-29-20 16,-11 0-1,21 0 1,9 0-1,-20-10 1</inkml:trace>
  <inkml:trace contextRef="#ctx0" brushRef="#br0" timeOffset="3503.3826">2324-304 0,'20'0'46,"-30"0"48,-19 0-63,9 0-15,0 10 0,1 20-1,19-21 1,0 31 0,-20-11-1,20 0 1,0 1-1,0-11-15,10-19 16,-10 40-16,20-21 16,-1-19-1,-19 20 1,20-20 0,-1 0-1,1 0 16,-20-10-15,10 10-16,-10-19 16,20 19-16</inkml:trace>
  <inkml:trace contextRef="#ctx0" brushRef="#br0" timeOffset="4642.2369">2462-274 0,'0'10'31,"0"9"0,0 11-15,-10 28 46,10-38-62,29 59 79,-9-79-64,-1 0 1,1 0-1,0 0 17,-1 0-1,-19-10-31,20-10 16,-20 0-1,20 20-15,-20-19 16,0-1-1,0 1 1,0-1 0,19 20-1,-19-20-15,0 11 16,0-11 0,0 0-1,-19 1 1,19-1-1,-20 20 1,20-19 0,-30 19-16,11 0 15,-1 0 1,1 0 0,-30 58 46,29-28-31</inkml:trace>
  <inkml:trace contextRef="#ctx0" brushRef="#br0" timeOffset="5977.3896">2766-294 0,'-10'0'62,"10"10"-46,0 10 0,0-1-1,-20-19 1,20 10-16,0 10 15,0 19 1,0-10 15,0-9-31,10-20 16,-10 19-16,20 1 31,-1-20-15,-19 20-1,20-20 1,-10 0 0,9 0 15,20-10 31,1-49 17,-21 59-64,-19-20-15,0 1 16,0-1 15,0-9-15,0 9-1,0 1 1,0-1 0,0 0-1,-9 20 1,9-19-1,-20 19 1,20-20 0,-20 20-16,10 0 15,-9 0 17,-1 0-17,20 10 16</inkml:trace>
  <inkml:trace contextRef="#ctx0" brushRef="#br0" timeOffset="6921.8302">3040-343 0,'20'0'78,"-1"0"-62,1 0 0,0 0-1,-1 0 1</inkml:trace>
  <inkml:trace contextRef="#ctx0" brushRef="#br0" timeOffset="8241.8018">3128-480 0,'20'0'78,"0"0"-78,-1 0 15,1 0 1,0 0 0,-20 10-1,19-10 48,-19 19-1,0 1-62,0-1 16,20-19-16,-20 20 16,0 10-1,0 9 1,0-20-16,0 1 15,19-20-15,-19 49 16,0-10 0,0-19-16,0-1 15,0 1-15,20 0 16,-20-1-16,0 1 16,0 0-1,0 9-15,0-9 31,20-20-31,-20 19 32,0 1-1,-10-20 141,-10 0-141,1 0-15,-11 0-1,1 0 1,-10 0 0,9 0-16,10 0 31</inkml:trace>
  <inkml:trace contextRef="#ctx0" brushRef="#br0" timeOffset="9667.7999">3491-451 0,'0'10'63,"-19"-10"-32,-1 0-15,20 10-1,-20-10 1,1 0 0,-1 0 62,20 19 0,0 1-47,0 10-15,0-11-1,10-19 1,-10 39-16,0-19 16,20 0-1,-20 9 1,0 10 0,19 10-1,-19-29-15,0 9 16,0 1-1,30-1 1,-30-9 15,0-10 1,10-10 14,-10 19-14,19-19 46,1 0-47,-1-10-15,1 10 15,0 0-15</inkml:trace>
  <inkml:trace contextRef="#ctx0" brushRef="#br0" timeOffset="10372.3418">3570-343 0,'0'10'109,"0"19"-93,0 1-1,0-1-15,10-29 16,-10 30-16,0 9 16,0-29-1,19-10 1,-19 39-16,0-20 15,20 1 17</inkml:trace>
  <inkml:trace contextRef="#ctx0" brushRef="#br0" timeOffset="11251.1366">3609-196 0,'10'0'46,"29"-19"-30,-19 19 0,-1 0-16</inkml:trace>
  <inkml:trace contextRef="#ctx0" brushRef="#br0" timeOffset="10896.3902">3697-343 0,'0'10'47,"0"10"-31,0 9-1,0 0 1,20-29-16,-20 30 16,0 9-1,0-10 1,20 1-1,-20-11 1,0 1 0</inkml:trace>
  <inkml:trace contextRef="#ctx0" brushRef="#br0" timeOffset="12306.5872">3825-98 0,'10'0'78,"9"0"-62,1 0-1,-1 20 1,-19 0 15,0-1-15,-9-19-1,9 20 1,-20-20-16,10 0 31,30 0 110,-20 19-141,19-19 16,-19 20-1,20-20 1,-20 20-16,0-1 31,-10-19-15,-9 0-1,-11 20 1,1-20 0,9 0-1,20-10-15</inkml:trace>
  <inkml:trace contextRef="#ctx0" brushRef="#br0" timeOffset="13508.3977">3903-255 0,'0'10'15,"0"10"1,0-1 15,0 1-15,0 0-1,20-1 1,-20 1-16,19-20 31,-19 19-31,10-19 16,-10 20 0,20-20-1,-1 0 1,1 0-1,0 0 1,-1 0 0,-19-10-1,20 10 1,19-39 78,-19-20-16,-20 40-78,0-1 31,0 0-15,0-9-1,0 9 1,-10 20 0,10-19-1,-20 19 1,1-20-1,-1 20 17,1 0-17,-1 0 1,0 0 0,1 0-16,-1 0 31,20 10-16,-20-10 1,20 20 0,0-1-1</inkml:trace>
  <inkml:trace contextRef="#ctx0" brushRef="#br0" timeOffset="14189.7365">4148-362 0,'108'-10'125,"-88"10"-125,0 0 31</inkml:trace>
  <inkml:trace contextRef="#ctx0" brushRef="#br0" timeOffset="14669.691">4207-451 0,'0'10'62,"0"10"-46,0 9 0,0 10-1,0-19 1,10-20-16,-10 29 16,0-9-1</inkml:trace>
  <inkml:trace contextRef="#ctx0" brushRef="#br0" timeOffset="16154.6934">4276-529 0,'10'0'78,"9"0"-47,1 0-15,0 0 15,-20 10 47,0 9-31,19-19-47,1 128 78,-1 29-15,-19-138-63,20 1 16,-20-1-16,0 1 15,0 0-15,0-1 16,0 1-16,0-10 0,20-10 15,-20 39-15,0-19 16,0-1 31,0-9 31,-10-10 110,-10 0-173,-9 0 1,-1 0-1,11 0 1,-1 0 0,1 0 31</inkml:trace>
  <inkml:trace contextRef="#ctx0" brushRef="#br0" timeOffset="34644.339">4776 98 0,'20'0'63,"-1"0"-48,11 0 1,-1 0-1,10 0-15,-9 0 32,-11 0-32,1-19 15</inkml:trace>
  <inkml:trace contextRef="#ctx0" brushRef="#br0" timeOffset="35132.9687">4854 187 0,'10'0'47,"10"0"-31,0-10-1,9 10 1,0 0-1,-9 0 1,0 0-16,9 0 16</inkml:trace>
  <inkml:trace contextRef="#ctx0" brushRef="#br0" timeOffset="42497.7625">5198 285 0,'10'0'172,"-10"-20"-172,19 20 16,-19-39-16,20 39 16,-20-29-16,19 9 15,-19 0-15,20 20 16,-20-39-16,0 19 15,20 1-15,-20-1 16,0 1-16,0-30 16,0 29-1,29-9 1,-29 9-16,0-10 16,0 11-1,0 29 95,0 9-95,0 1 1,0 9-1,0 11 1,-20-11-16,20-19 0,0 9 16,0 21-16,0-11 15,0 0-15,0 1 16,0-1-16,0-9 16,0 0-16,0-1 15,0 1-15,0-1 16,0 1-16,0 0 15,0-1-15,0 1 16,-19-1-16,19 11 16,0-1-1,0-9 1,0 0 0</inkml:trace>
  <inkml:trace contextRef="#ctx0" brushRef="#br0" timeOffset="45997.3183">5404 501 0,'0'-10'47,"0"-10"-16,9 30 110,11-10-141</inkml:trace>
  <inkml:trace contextRef="#ctx0" brushRef="#br0" timeOffset="42940.8071">5443 481 0</inkml:trace>
  <inkml:trace contextRef="#ctx0" brushRef="#br0" timeOffset="44854.399">5737 236 0,'-19'0'46,"-1"0"-14,20-20-32,-20 20 15,1 0 1,19-19 0,-20 19-16,0-20 15,1 0 16,19 1-15,-20 19 0,20-20-16,0 0 15,0 1 1,0-1 15,0 1-15,0-1-1,10 20 1,-10-20-16,20 20 16,-20-19-1,19 19 1,-19-20 0,20 20-16,-1 0 15,40 20 79,-59-10-94,10 107 78,-10-87-78,-19 9 16,19-19-1,-20-20-15,20 19 16,-20-19 0,20 20-16,-19-20 15,19 10 1,-20 19-1,20-19 1,-20 19 0,20-9-1,-19 9 1,19-9 15,0-1-31,0 1 31,0 0-15,0-1 0,0-9-1,19-10 1,1 0 0,0 0-1,-1 0 1,1 0-1,0 0 1,-1 0-16,1 0 16,-1 0 15,-19-20-15,20 20-1,-20-19-15,0-1 31,20 20-31,-20-19 16,0-1 15,0 0-15,0 1 0,0-1-1,0 1 1,0-1 15,-10 20-15,10-20-16,-30 1 31,21 19 0,9-20-15,-20 20-1</inkml:trace>
  <inkml:trace contextRef="#ctx0" brushRef="#br0" timeOffset="47065.8115">6051 147 0,'0'10'47,"-20"-10"109,20 20-125,10-20 16</inkml:trace>
  <inkml:trace contextRef="#ctx0" brushRef="#br0" timeOffset="48497.9041">6139 422 0,'69'-88'93,"-69"39"-77,19 29-16,-19 1 16,20-1-16,-20 0 15,30 1-15,-30-1 0,0 0 16,19 1-16,-19-1 16,0 1-16,0-1 15,0 0 1,0 11 15,0 28 78,0 1-93,0 19 0,0 0-1,-10-19-15,10 0 16,0-1-16,0 1 16,0-1-16,0 1 15,0 0-15,0-1 16,0 50 15,0-40-15,0 1-1,0-1 1,0-9-16,0-1 31</inkml:trace>
  <inkml:trace contextRef="#ctx0" brushRef="#br0" timeOffset="49811.3088">6433 118 0,'-9'128'93,"9"-119"-77,0 11 0,0 19-16,0-29 15,0 10 1,0-1-1,0 1 1,0-1 0,9 1-1,-9 0 1,20-20 0,9 19-1,-9-19 1,0 0-1,-1 0 1,11 0 0,-11-10-1,1-9 17,0-11-17,48-77 79,-68 67-94,0-28 78,0 48-78,0-9 16,0 9-1,0 0 1,0 1 0,-10 19-16,10-20 15,-19 20 1,19-19-16,-20 19 15,20-20 1,-29 20-16,9 0 31,1-20-15,-1 20 0,0 0-1,1 0 1,-1 10 15,0 10-15,20-1-1,-19-19-15,19 20 16,0 9 0,0-9-16,-20 0 15,20-1-15</inkml:trace>
  <inkml:trace contextRef="#ctx0" brushRef="#br0" timeOffset="50606.435">6630-127 0,'9'0'47,"11"0"-31,-10 0-1,9 0 1,1 0-1</inkml:trace>
  <inkml:trace contextRef="#ctx0" brushRef="#br0" timeOffset="61629.5081">6855-255 0,'0'20'172,"0"9"-156,0-9-1,0 0 1,0-1-1,0 1 1,0-1 15,-19-19-15,28 0 281,11 0-266,0 0 16,-1 0-16,-19 20-15,0-10 15,20 29 32,-20-19-63,-10 39 78,-10-59-63,20 19 1,-19-19 15,-1 0 0,1 0 1,-1 0-17,0 0 32</inkml:trace>
  <inkml:trace contextRef="#ctx0" brushRef="#br0" timeOffset="59769.7778">6845-284 0,'20'0'16,"0"0"15,-20-20-31,19 20 16,1 0 15,-1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35:50.6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20 127 0,'-20'0'15,"20"-10"63,10 10-31,19 0-31,-9 0-1,-1 0 1,11 0 0,-1-19-1,1 19 1,9 0 15,-10 0-31,1 0 16,-1 0-1,-9 0 1,-1 0 0,1 0-1,9 0 1,1 0 0,9 0-1,-9-20-15,-11 20 16,1 0-1,9 0 1,1 0-16,-1 0 16,10 0 15,-29 0-31,29 0 16,-9 0-1,-1 0 1,1 0-1,-11-29 1,20 29 0,-9 0-1,-1 0 1,1 0 0,-11 0-16,30 0 15,-29 0-15,9 0 16,1 0-1,-1 0 1,1 0 0,9 0-1,98-20 63,-107 20-62,136 0 78,-146 0-79,-1 0 1,1 0 0,0 0-1,-1 0 1,1 0 0,0 0-1,-1 0-15,11 0 31,-1 0-31,0 0 16,1 0 0,9 0-1,-9 0 1,-1 0 0,-9 0-1,9 0 1,0 0-1,1 0 1,-11 0 0,1 0-1,0 0 1,-1 0-16,1 0 16,78 0 62,49 0-16,-118 0-46,21 0-1,-31 0-15,11 0 16,-11 0 0,11 0-1,-1 0 1,-9 0-16,29 0 16,-10 0-1,-10 0 1,-9 0-1,9 0-15,-29-10 16,49 10-16,-29 0 16,0 0-1,-1 0-15,1 0 0,-10 0 16,9 0-16,20 0 16,-9 0-1,-1 0 1,-9 0-1,0 0 17,-1 0 30,11 0-46,-1 0-1,20 0 1,-29 0 0,9 0-1,-9 0 1,-1 0 31,1 0 0,-20-19-16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45:59.9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11269 2473 0,'0'19'62,"0"21"-46,0-21-16,0-9 16,0 10-16,0 19 15,0-10-15,0 1 16,9-1-16,-9 10 16,0-9-16,0-11 15,0 1-15,0 0 16,0-11-1</inkml:trace>
  <inkml:trace contextRef="#ctx0" brushRef="#br0" timeOffset="510.5453">11396 2463 0,'0'10'47,"20"-10"-47,-20 19 16,0 1-16,0-10 15,0 9-15,0 1 16,0 9-16,19 11 16,-19-11-16,0 1 0,0-11 15,0 1-15,0-1 16,0 1-16,0 0 15,0-1-15,0 11 16,0-40 47</inkml:trace>
  <inkml:trace contextRef="#ctx0" brushRef="#br0" timeOffset="924.3146">11298 2630 0,'20'0'47,"9"0"-31,-9 0 0,-1 0-16,1-20 15,9 20 1</inkml:trace>
  <inkml:trace contextRef="#ctx0" brushRef="#br0" timeOffset="2146.7045">11563 2757 0,'-20'0'31,"30"0"47,19 0-62,1 0 0,9 0-1,-29 10 16,-69 117 63,39-127-63,20-9 16,10 9-31,10 0 0,-10 0-16,9 0 15,1 0 16,-1 9 1,-19 11-17,0 0 1,0-1 0,-9 1-1,-11 0-15,-9-20 16,-1 0-1,1 0 1,9 0 0,20-10 31</inkml:trace>
  <inkml:trace contextRef="#ctx0" brushRef="#br0" timeOffset="3539.2583">11808 2532 0,'-20'0'16,"20"19"-1,0 1 1,0-1 0,0 1-1,0 9 1,0 1 0,0-1-1,0 11 1,0-31-1,0 11 1,0 0 0,0-1-1,10-19 1,-10 20-16,30-20 16,-1 19-1,-9-19 1,-11 0-1,11 0 1,0 0 0,-1 0-1,1 0 1,0 0 0,-20-9-1,19 9-15,1-20 31,-20 0-15,19 20 0,-19-19-1,20-1 1,-20-9 0,0 9 15,-29-127 94,9 118-110,0 9 17,1 20-17,19-20 1,-20 20-16,0 0 16,1 0-1,19-19 1,-20 19-1,1 0 1,-1 0 0,20 29-1,-20-29-15,20 20 16,-9-20-16,9 29 16,-30-9-16,30-1 15,-19 1-15,19 0 0</inkml:trace>
  <inkml:trace contextRef="#ctx0" brushRef="#br0" timeOffset="4424.0727">12102 2512 0,'10'0'78,"19"0"-62,-9 0 0,0 0-16,-1 0 15,1 0-15,-1 0 16,1 0 0</inkml:trace>
  <inkml:trace contextRef="#ctx0" brushRef="#br0" timeOffset="4874.0459">12171 2434 0,'10'58'109,"-10"-18"-93,0-11 0,19 0-1,-19-9-15</inkml:trace>
  <inkml:trace contextRef="#ctx0" brushRef="#br0" timeOffset="6251.4901">12181 2345 0,'9'0'62,"11"0"-46,0 0 0,-1 0 15,1 0-15,0 0 15,-20 10 16,19-10-32,-19 20-15,0-1 32,0 1-32,0 9 15,0 20 16,20-29-31,-20 0 16,0-1-16,0 1 16,0 9-16,0-9 15,0-1-15,0 1 16,0 0-16,0-1 16,0 1-16,0 0 15,0-1-15,0 1 16,19-1-16,-19 1 15,0 0-15,0 9 16,0 0 0,0-9-1,0 0 48,0-1-16,-9-19 62,-11 0-93,-9-9-1,-11 9 1,30 0 0,-9 0-1,19 9 1</inkml:trace>
  <inkml:trace contextRef="#ctx0" brushRef="#br0" timeOffset="7721.6076">12426 2787 0,'0'9'31,"0"11"-15,10 0-1,-10 9 1,19-29 0,-19 29-16,0-9 15,20-20-15,-20 30 16,19-11-1,-19 1 1,20-20-16,-20-10 78,0 0-62,0-9-1,0-1 1,20 0 0,-20 1-1,0-1 1,0 0 15,0 30 79,19 10-95,-19 9 16,0 1-31,20-30 16,-20 19-16,0 1 16,20-20-1,-20 20 1,19-20 15,1-10 32,-20-10-32,0-9-15,0 9-1,0 0 1,0 1-1,0-1 1,0 1 0,0-1-1,19 20 63</inkml:trace>
  <inkml:trace contextRef="#ctx0" brushRef="#br0" timeOffset="-787.7985">11239 2355 0,'-10'0'109,"-9"0"-93,-20 0 15,29 0-15,-10 0-1,-9 10 1,19-10 0,-10 0-1,20 20 1,-19-20 15,19 19 32,0 1-48,0 9 1,0-9-1,0-1-15,0 1 16,0 0-16,0 9 16,0 0-16,0 1 15,0-1-15,0 11 16,0-11-16,0 0 0,0 1 16,0-1-16,0 10 15,0-9-15,0-11 16,0 1-16,0 0 15,0-1-15,0 11 16,9-30 0,-9 19-16,0 1 31,20-20 63,-10 0-79,19-20 1,1 20 0,-30-19-16,19 19 15,1 0 1,0 0-1,-20-10 1,19 10-16</inkml:trace>
  <inkml:trace contextRef="#ctx0" brushRef="#br0" timeOffset="19507.9077">11690 4601 0,'0'10'31,"0"9"-15,-10-19-16,10 20 15,-19 9 1,19-9-16,-30 0 16,30-1-16,-39 1 15,39-1-15,-78 99 141</inkml:trace>
  <inkml:trace contextRef="#ctx0" brushRef="#br0" timeOffset="20209.8826">11514 4640 0,'0'10'62,"10"-10"-46,9 20-16,1-20 16,-20 29-1,29-29-15,-9 20 16,19-1-1,-10 11-15,-9-11 16,0 1 0,-1-20-1,-19 19 1,20-19 0,-20 20-1</inkml:trace>
  <inkml:trace contextRef="#ctx0" brushRef="#br0" timeOffset="18619.8062">11092 4875 0,'0'-19'63,"0"9"-32,0-10 16,10 20-32,9 0 17,-19-19-17,20 19-15,0 0 31,-1 0 1,60 39 61,-79-19-61,19-20-32,1 0 31,0 0 0,-11 0-15,-9-10-1,20 10 1,-20-30 0,20 30-16,-20-29 15,19 29 1</inkml:trace>
  <inkml:trace contextRef="#ctx0" brushRef="#br0" timeOffset="17408.1625">11023 4709 0,'0'-10'79,"0"-10"-64,10 20-15,-10-19 16,20 19-16,-20-20 15,19 20 1,-19-10-16,10 10 16,10 0 15,19 0 0,-19 0-15,-10 0-1,9 0 1,-19 20 0,20-20-16,-20 20 15,0-1-15,19-19 16,-19 20-16,20-20 16,-20 19-1,20-19 1,-1 0-1,1 0 17,-20-9-32,19-11 15,-19 0 17,20 20-32,-20-19 15</inkml:trace>
  <inkml:trace contextRef="#ctx0" brushRef="#br0" timeOffset="10568.7565">11514 3542 0,'0'10'31,"0"19"-15,10-9-1,-10-1-15,0 1 16,29-1-16,-29 1 15,0 0-15,0-1 16,0 1-16,0-10 0,20 19 16,-20-9-1,0-10-15,0 9 16,19-19 31,-19-10-32</inkml:trace>
  <inkml:trace contextRef="#ctx0" brushRef="#br0" timeOffset="9824.2382">11376 3738 0,'20'0'78,"0"0"-63,166-10 48,-166 10-47,-1 0-16,1 0 15,-1 0 16,-19-20-31</inkml:trace>
  <inkml:trace contextRef="#ctx0" brushRef="#br0" timeOffset="11641.266">11945 3552 0,'0'9'94,"-10"21"-78,10-11-16,-39 11 15,39-11-15,-29 1 16,29 0-16,-30-1 16,30 1-16,-29-1 15,29 1-15,-10-20 16,10 30-16,-29-11 15,29-29 64</inkml:trace>
  <inkml:trace contextRef="#ctx0" brushRef="#br0" timeOffset="12126.2016">11769 3542 0,'19'10'63,"1"19"-48,9 0 1,11 11 0,-40-31-16,29-9 15,-29 40-15,29-40 16,-29 29-16,20-29 15,-20 20-15,20-20 16,-1 19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45:55.3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139-893 0,'10'0'125,"29"0"-110,-19 0-15,-1 0 16,20 0-16,-9 0 16,-1 0-16,1 0 15,-1-10-15,10 10 16,-9 0-16,-11 0 0,1 0 16,9 0-1,-9 0 1,-20-19 93</inkml:trace>
  <inkml:trace contextRef="#ctx0" brushRef="#br0" timeOffset="18689.473">21 0 0,'-19'0'16,"19"10"-1,0 9 1,0 1 0,0 19-1,0-19-15,0-1 16,0 1-16,9 137 94</inkml:trace>
  <inkml:trace contextRef="#ctx0" brushRef="#br0" timeOffset="18151.6354">-126 127 0,'10'0'93,"10"0"-77,19 0 0,-20 0-16,1 0 15,0 0-15,-1 0 0,1 0 16,9 0 0,-9 0-1,-1 0 1</inkml:trace>
  <inkml:trace contextRef="#ctx0" brushRef="#br0" timeOffset="40045.2489">237-20 0,'0'-19'47,"0"28"15,10-9-62,-10 20 16,19-20-16,-19 29 16,30 1-16,-30-11 15,29 1-15,-29 0 16,40-1-16,-40 1 15,29-1-15,10 21 16,-19-21 0,-1-19-1,-19 20 1</inkml:trace>
  <inkml:trace contextRef="#ctx0" brushRef="#br0" timeOffset="40712.1475">247 304 0,'0'-10'31,"19"-10"-15,1-9 0,0-1-1,-1-19 1,119-137 109,-138 167-110</inkml:trace>
  <inkml:trace contextRef="#ctx0" brushRef="#br0" timeOffset="28594.6971">227 1157 0,'59'78'141,"-59"-58"-141,39 0 0,-19-1 15,0 1-15,-1 9 16,-19-19-16,30-10 16,-30 39-16,19-39 15,-19 20-15,20-20 16,-20 10-16,19 19 31,-19-39 63</inkml:trace>
  <inkml:trace contextRef="#ctx0" brushRef="#br0" timeOffset="27842.3738">423 1088 0,'-9'10'94,"-11"29"-79,0 1 1,20-21 0,-39 1-16,39 19 15,-29-10-15,29 1 16,-40 9-16,40-19 16,-19-1-16,-1 1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47:21.4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2324 1335 0,'-9'0'78,"-11"0"-62,-9 0 0,-1 0-1,30 10 1,-39-10-16,10 0 15,-1 0 1,11 0 0,19 20 93,0-1-93,0 11 15,0-11-31,0 1 16,0-1-16,0 1 0,0 0 15,0 9-15,0 0 16,0 10-16,0-10 15,0 0-15,0 1 16,0-1-16,0 10 16,0-9-16,0-11 0,0 1 15,0-1 1,0-9-16,0 10 0,-20 9 16,20-19-16,0 29 15,0-19 1,0-11 15,0 11 16,10-20 0,19 0-32,-9 0 1,9 0 0,20-10-1,-29 10-15,-1 0 16,11-19 0,-11 19-1,1-20 1</inkml:trace>
  <inkml:trace contextRef="#ctx0" brushRef="#br0" timeOffset="780.4558">2354 1443 0,'-10'0'63,"10"29"-48,0-19-15,0 10 16,0 19-16,0-10 0,0 1 15,0-2-15,0 1 16,0 11-16,0-11 16,0-9-16,0-1 15,0 11 1,0-11 0,0-29 46</inkml:trace>
  <inkml:trace contextRef="#ctx0" brushRef="#br0" timeOffset="1636.2403">2344 1618 0,'39'0'47,"-19"-18"-47,0 18 0,-1 0 16,-9 0-16,10 0 15,9-20-15,-19 20 16,29 0-1</inkml:trace>
  <inkml:trace contextRef="#ctx0" brushRef="#br0" timeOffset="1245.9936">2540 1404 0,'0'10'32,"0"19"-17,0-9 1,0-1-16,0 11 16,0-1-16,0 0 15,0 10-15,0-10 16,0 0-16,0 1 15,0-11-15,0 1 16,0-1-16,0 11 16,0-11-1</inkml:trace>
  <inkml:trace contextRef="#ctx0" brushRef="#br0" timeOffset="2876.042">2658 1716 0,'10'0'78,"9"0"-62,1 0-1,9 0 1,-9 0-1,0 20 1,-20-1 0,0 11-1,-10-30 1,10 29-16,-20-29 16,1 20-1,-21-20 48,50 0-16,10 0-16,-1 0-16,1 0 1,0 0 15,-20 29-31,0-9 16,19-20-16,-19 19 16,0 11-1,0-11-15,-10 1 16,-9 19-1,-20-19 1,-1-20 0,21 0-16,-1 0 15,1 0-15,-11 0 16,10-10 15,20-10-15</inkml:trace>
  <inkml:trace contextRef="#ctx0" brushRef="#br0" timeOffset="4097.9227">2864 1423 0,'0'10'15,"0"10"1,-20-20-16,20 19 15,0 11 1,0-11-16,0 11 16,0-11-1,0 1-15,0 8 16,0-8-16,30 78 62,-11-98-46,-19 19 0,20-19-16,-20 20 15,10-20 1,9 0 0,1 0-1,9 0 1,-9 0-1,19 0 1,-39-10 0,20 10-16,-1-19 15,-19-1 1,20 20 0,-20-20-16,0 1 15,20 19 1,-20-20-16,0 1 15,0 9 1,0-10 0,0 2-1,0-12 1,0 11 0,0-1-1,0 1 1,-20-1-1,20 0 1,-20 20 0,20-19-16,-9 19 15,9-20 1,-40 20-16,21 0 16,-128 39 93,127-19-93,20 0-1</inkml:trace>
  <inkml:trace contextRef="#ctx0" brushRef="#br0" timeOffset="4868.4351">3178 1443 0,'-20'0'16,"30"0"31,19 0-32,1 0-15,-1 0 16,-9 0 0,9 0-1,-9 0 1,-1 0 0</inkml:trace>
  <inkml:trace contextRef="#ctx0" brushRef="#br0" timeOffset="5266.328">3256 1394 0,'0'10'78,"0"19"-62,0-9-16,0-1 15,0 1-15,0 0 16,0-1-16,0 1 15,0-11 1</inkml:trace>
  <inkml:trace contextRef="#ctx0" brushRef="#br0" timeOffset="6842.1277">3335 1306 0,'0'-20'47,"9"20"-31,11 0 0,9 0-1,-9 0 1,0 0-1,-1 0 17,-19 10-17,0 10 17,0-1-17,20-19-15,-20 20 16,0 9-1,0-9-15,0 9 16,0 1-16,0 9 16,0-10-16,0 10 15,0 9-15,0-18 16,0-1-16,0 138 62,0-148-62,0 1 0,0-1 16,0 1-16,0 9 16,0-9-1,-10-20 126,-19 0-110,9 0-15,20-10-16,-20 10 15,-9 0 1,-10 0 0,19 10-1</inkml:trace>
  <inkml:trace contextRef="#ctx0" brushRef="#br0" timeOffset="7402.4098">3639 1618 0,'0'10'47,"9"-10"-47,11 0 16,9 0 0,1 0-1,-1 0 1,-9 0-1</inkml:trace>
  <inkml:trace contextRef="#ctx0" brushRef="#br0" timeOffset="7727.5954">3668 1746 0,'10'0'47,"9"0"-31,11 0-1,9 0 1,0 0 0,-9 0-1</inkml:trace>
  <inkml:trace contextRef="#ctx0" brushRef="#br0" timeOffset="8812.2799">3992 1716 0,'0'-10'32,"9"-19"-17,31-10 1,-21 10 0,-19 10-16,20-11 15,-20-18 1,20 28-1,-20 0-15,0 1 16,0-1-16,0 1 16,0-1-1,0 10 1,0 49 78,0-19-79,0 0-15,0-1 16,0 1-16,0-1 16,0 1-16,0-1 15,0 11-15,0-2 16,0 2-16,0 9 15,0-29-15,0 9 16,0 1 0,0-1-16,0 1 0,0 0 15,0 9 1,0 0 0,0-9-16,0 0 15</inkml:trace>
  <inkml:trace contextRef="#ctx0" brushRef="#br0" timeOffset="10025.6319">4256 1453 0,'0'10'94,"-9"-10"-94,9 19 0,0 11 31,0 9-31,0-20 16,0 1-16,-20-1 16,20 0-16,0 1 15,0-1-15,0 11 16,0-1 0,0-9-1,10 9 1,-10-19 15,19-10-31,-19 19 16,20-19-1,-20 20 1,20-20-16,19 0 47,-19 0-16,-1 0-15,-19-10-1,10 10 1,-10-19-16,29-1 16,-29 0-1,20 20 1,-20-29-16,0 9 15,20 1 1,-20-1 0,0-9-1,0 9 1,0 2 0,0-2-1,0-9 1,0 9-1,-10 1 1,10-1 0,-20 20-16,20-20 15,-29 1-15,29-1 16,-10 20 0,10-19-1,-20 19 1,1 0-1,19-20 1,-20 20 0,0 0 15,1 0-15,-89 147 30</inkml:trace>
  <inkml:trace contextRef="#ctx0" brushRef="#br0" timeOffset="10822.086">4433 1335 0,'10'0'78,"19"0"-47,1 0-31,9 0 16,-29 0 0</inkml:trace>
  <inkml:trace contextRef="#ctx0" brushRef="#br0" timeOffset="13494.4514">4884 1267 0,'0'9'31,"0"11"-15,0 0 15,0-1-15,10 60 77,10-79-93,-1 0 16,1 0 15,-10 0-15,9 0 15,-19-10-31,30-10 31,-30 1-15,9 19 0,-9-20-1,0 0 1,0 1-1,0-1 1,0 1 0,0-1 15,0 0-15,0 1 15,0-1-16,-19 20 1,-1 0 0,1 0 15,-1 0 0,20 10-31,-20-10 0,20 39 16,0-19-16</inkml:trace>
  <inkml:trace contextRef="#ctx0" brushRef="#br0" timeOffset="16912.4803">5090 1824 0,'0'-10'109,"0"-9"-78,0-1-15,0 0-16,0 1 16,0-1-16,0-9 15,0 9-15,10 20 16,-10-29-1,0 0-15,19 10 16,1 19 62,0 0-62,9 19-1,-9 10 1,-20-10 0,0 30-1,0-29-15,19-20 16,-19 29-16,0-9 16,0-30 77,0-19-77,0-10 0,0 19-1,0 10-15,0-9 16,20-11-16,-20 21 0,0-30 15,20 39 1,-20-19 0,19 19-1,1 0 1,-20 9 0,19-9-16,-19 20 15,10-20-15,-10 29 16,20-29-16,-20 48 15,0-28-15,0 0 16,0 9 0,29-9-16,-29-30 62,0-20-46,0 1-1,0 9 1,0 1-16,0-10 16,10 29-1,-10-19-15,29-1 47,-19 20-16,20 10-31,-30 10 16,19-20 0,-19 28-16,20 1 15,-20-9 1,0 0-16,0-1 16,0 11-1,0-11 1</inkml:trace>
  <inkml:trace contextRef="#ctx0" brushRef="#br0" timeOffset="17982.6754">5571 1618 0,'0'20'79,"0"-1"-64,0 1 1,0 0-1,0-1 1,0 1 0,9-20-1,21 19 17,-20-19-17,9 0 1,1 0-1,-1 0 1,1 0 15,-20-9-15,20 9 0,-20-20-16,0 0 31,19 20-31,-19-19 15,0-1 17,0 1-17,0-1 1,0 1 0,-10 19-16,10-19 0,-19 19 31,-1 0-16,-97 87 79</inkml:trace>
  <inkml:trace contextRef="#ctx0" brushRef="#br0" timeOffset="19363.898">5816 1600 0,'-20'0'31,"30"0"110,0 0-125,-10-20-1,19 20 1,-19-20-1,20 20-15,-20-19 16,20 19 0,-20-20-1,19 20 1,-19-9-16,0-31 31,20 40-31,-20-19 16,0-11-1,0 11 1,0-1 0,0 1-1,0 9 1,-10 10 0,10-20-1,-20 20 1,-19 0 62,20 0-78,19 10 16,-10-10-1,10 10-15,-30 19 16,30-9-1,0-10 1,0 9 0,0 1-1,0 9 1,0 10 0,0-9-1,0-1 1,0-9-16,20 8 15,-20 11 1,0-19 0,0-10-1,0 9 1,0 1 0,20-20-1,-20 19 1,9-19 15,11 0-15,0 0 15,-1 0-15,1-9-1,-1-11 1</inkml:trace>
  <inkml:trace contextRef="#ctx0" brushRef="#br0" timeOffset="20088.3289">6169 1325 0,'0'10'62,"0"29"-46,0-29-1,0 10-15,-20-1 16,20 21-16,-29 18 16,29-9-16,-20-1 15,20-9 1,-19-9-16,19 9 0,-20-10 16,20-9-16,0 0 15,-20-20-15,20 29 16,0-9-1,0-30 48</inkml:trace>
  <inkml:trace contextRef="#ctx0" brushRef="#br0" timeOffset="20775.5564">6296 1394 0,'0'10'62,"0"9"-46,0 21 0,0-31-16,-10 21 15,10-20-15,0 9 0,-19 20 16,19-9-1,0-2-15,-20-8 0,20-1 16,0 1-16,0 9 16,0-9-1,0-1 17,10-19 30,10 0-46,-11 0-1,31 0 1,-11 0 0,1 0-1,-1 0 1,-9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3T23:55:13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480CCFC-20BC-4BB2-8C0B-F6D7B4089024}" emma:medium="tactile" emma:mode="ink">
          <msink:context xmlns:msink="http://schemas.microsoft.com/ink/2010/main" type="writingRegion" rotatedBoundingBox="2579,15766 14531,15646 14555,18012 2603,18133"/>
        </emma:interpretation>
      </emma:emma>
    </inkml:annotationXML>
    <inkml:traceGroup>
      <inkml:annotationXML>
        <emma:emma xmlns:emma="http://www.w3.org/2003/04/emma" version="1.0">
          <emma:interpretation id="{4AC2B5E4-8F88-4DC2-A8E9-D3BA6BBEC3AD}" emma:medium="tactile" emma:mode="ink">
            <msink:context xmlns:msink="http://schemas.microsoft.com/ink/2010/main" type="paragraph" rotatedBoundingBox="2709,15765 14531,15646 14541,16596 2719,16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89BC16-2BFB-46C5-AE69-1D6F11374CB4}" emma:medium="tactile" emma:mode="ink">
              <msink:context xmlns:msink="http://schemas.microsoft.com/ink/2010/main" type="line" rotatedBoundingBox="2709,15765 14531,15646 14541,16596 2719,16715"/>
            </emma:interpretation>
          </emma:emma>
        </inkml:annotationXML>
        <inkml:traceGroup>
          <inkml:annotationXML>
            <emma:emma xmlns:emma="http://www.w3.org/2003/04/emma" version="1.0">
              <emma:interpretation id="{2019B4D8-EB02-4EA8-9349-3C48D3B19C58}" emma:medium="tactile" emma:mode="ink">
                <msink:context xmlns:msink="http://schemas.microsoft.com/ink/2010/main" type="inkWord" rotatedBoundingBox="2711,15789 7644,15796 7643,16666 2709,16659"/>
              </emma:interpretation>
              <emma:one-of disjunction-type="recognition" id="oneOf0">
                <emma:interpretation id="interp0" emma:lang="" emma:confidence="0">
                  <emma:literal>Hearthstone</emma:literal>
                </emma:interpretation>
                <emma:interpretation id="interp1" emma:lang="" emma:confidence="0">
                  <emma:literal>Hilla,) Hore)</emma:literal>
                </emma:interpretation>
                <emma:interpretation id="interp2" emma:lang="" emma:confidence="0">
                  <emma:literal>Hera,) Hore)</emma:literal>
                </emma:interpretation>
                <emma:interpretation id="interp3" emma:lang="" emma:confidence="0">
                  <emma:literal>Hilla,) Hotel</emma:literal>
                </emma:interpretation>
                <emma:interpretation id="interp4" emma:lang="" emma:confidence="0">
                  <emma:literal>Hera,) Hotel</emma:literal>
                </emma:interpretation>
              </emma:one-of>
            </emma:emma>
          </inkml:annotationXML>
          <inkml:trace contextRef="#ctx0" brushRef="#br0">49 4815 0,'0'10'141,"0"10"-125,0-11-16,0 31 0,0-11 15,29 20 1,-29 10-16,0 0 0,0-10 16,0-10-1,0 0-15,0 10 0,0-10 16,0 10-1,0-19-15,0-1 0,0 10 16,0-29-16,0 10 16,0-1-16,0 21 15,0-31 1,0 11 0</inkml:trace>
          <inkml:trace contextRef="#ctx0" brushRef="#br0" timeOffset="1">333 4952 0,'20'-9'109,"-20"28"16,0 1-109,0-1-16,0 11 0,0-1 16,0 10-1,19 10-15,-19 0 0,0-9 16,0 9 0,0-20-16,0 1 0,0-1 15,0 10 1,0-9-16,0-1 0,0-9 15,0-1 1,0 1-16,0-1 0,0 1 16,0-10 15</inkml:trace>
          <inkml:trace contextRef="#ctx0" brushRef="#br0" timeOffset="2">127 5256 0,'30'0'47,"-11"0"-31,-9 0-16,10 0 0,9-10 15,-19 10-15,10 0 16,-1 0-16,1-19 16,19 19-1</inkml:trace>
          <inkml:trace contextRef="#ctx0" brushRef="#br0" timeOffset="3">784 4972 0,'0'-20'94,"-10"20"-79,-9 0 1,-1 0 0,-39 79 46,40-50-46,19 1-16,0-1 15,0 0-15,0 1 0,-20 9 16,20-19-16,0-1 16,0-9-16,0 10 15,0-1-15,0 1 16,0 0-1,0-1-15,10 11 16,-10-11-16,20-19 16,-1 30-1,1-30 1,-1 19 0,1-19-1,0 0 1,-1 0-1,11 0 1,-1 0 0,-9 0-1,-1-10 1,21 10-16,-40-19 16,19 19-1,1-30-15,-1 11 31,1-1-15,0-9-16,9-20 16,-29 29-1,20 0-15,-20 1 16,19-1-16,-19 1 16,20-11-1,-20 11 1,0-11-1,0 11-15,0-21 16,0 11 0,0 9-1,-10 1 1,-10 19 0,20-20-1,-19 20-15,-1 0 16,1 0-1,-1 0 1,0 0-16,20 10 16,-9-10-1,9 20 1,-20-20-16,20 29 16,-20-9-16,20-1 15,0 1-15,-29-1 16,29 1-16,0 0 0,0-1 15,0 1 1,0-1-16,0 1 0,0 0 16,0-1-16,0 1 15,0-1-15,0-9 16,0 10-16,0 0 16,20 19-1,-20-10 1,0 1-1,19-30-15,-19 29 16,0-9-16,10-20 31,-10 19-31,20-19 32,-20 20-17,19-20 1,1 0-16,9 0 31,10-10-31,-9-10 16,-10-9-1,-1 9 1,1 20 0</inkml:trace>
          <inkml:trace contextRef="#ctx0" brushRef="#br0" timeOffset="4">1392 5227 0,'0'19'63,"-9"1"-63,9 0 15,0-1 1,-20 21-16,20-11 0,0 0 15,0 1-15,-20 9 16,20-10-16,0 1 16,10 19-1,-10-30-15,30 11 16,-30-20-16,29-10 0,-29 19 16,20-19-1,-20 20-15,19-20 31,-19-10 32</inkml:trace>
          <inkml:trace contextRef="#ctx0" brushRef="#br0" timeOffset="5">1520 5394 0,'0'9'15,"0"11"1,0 0 0,0-1-1,10 1 1,9-20-1,-19 19 1,30-19-16,-1 0 16,-9 0-1,-1 0 1,-19-9-16,20 9 16,-20-20-16,20-19 15,-20 9 1,0 11-1,-10-11 1,-10 11 0,0-1-1,1 20 1,-11 0 0,11 0-1,-11 0-15,30 20 16,-19-20-1,19 29-15,-20-9 0,20-1 16,0 30-16,0-19 31,10-11-15,19-19 0,-29 20-16,30-20 15</inkml:trace>
          <inkml:trace contextRef="#ctx0" brushRef="#br0" timeOffset="6">1667 5433 0,'20'0'47,"-20"10"-32,29-10 1,-29 19-16,20-19 16,-20 30-16,19-30 15,-19 19-15,20-19 16,-20 20-1,19-20-15,-9 0 16,20-20 15</inkml:trace>
          <inkml:trace contextRef="#ctx0" brushRef="#br0" timeOffset="7">1853 5403 0,'0'10'47,"0"10"-31,0-10 15,0 9-31,20-19 16,29 20 31,-30-20-32,1 0 1,0-10-1,-1-10 1,-19 1 0,0-1-1,0-9 1,0-1 0,0 1-1,-9 29 1,9-20-16,-20 20 15,0-19 1,1 19 0,-1 0-16,-9 0 15,29 39 1,-20-39-16,20 29 16,0 1-1,0-1 1,0 1-1,10-1 1</inkml:trace>
          <inkml:trace contextRef="#ctx0" brushRef="#br0" timeOffset="8">2049 5403 0,'0'10'63,"0"10"-63,0-10 15,0 29-15,0-10 16,0 1-16,0-1 16,0 0-16,0 11 0,0-21 15,0 1 1,0-10-16,0-30 62</inkml:trace>
          <inkml:trace contextRef="#ctx0" brushRef="#br0" timeOffset="9">2079 5139 0,'29'9'63,"-9"11"-48,-1 0 1,11 19-16,-11-10 0,1 1 16,0 9-16,-20-10 0,29 1 15,-29 9 1,0-10-16,0 1 0,0-1 16,0 1-1,-10-1-15,10-19 0,-29 19 16,29-19-1,-20 19-15,20-9 16</inkml:trace>
          <inkml:trace contextRef="#ctx0" brushRef="#br0" timeOffset="10">2471 5237 0,'20'0'0,"-1"0"16,11 0-1,9 0-15,-10-10 0,11 10 16,9 0 0,0-20-16,-20 20 0,10 0 15,1 0 1,-11 0-16,0 0 0,-9 0 15,9 0 1,-9 0 0</inkml:trace>
          <inkml:trace contextRef="#ctx0" brushRef="#br0" timeOffset="11">2746 5050 0,'0'10'0,"9"-10"15,-9 30 1,0-11-16,0 1 0,0 9 16,20 1-1,-20-1-15,0 10 0,0-9 16,0-11-1,0 1-15,0 0 0,0-1 16,0-9 0</inkml:trace>
          <inkml:trace contextRef="#ctx0" brushRef="#br0" timeOffset="12">3226 4864 0,'0'10'63,"0"10"-63,0 9 0,10 20 15,-10 0-15,0-10 16,0 10-16,0 0 16,29 20-16,-29 78 31,0-10 0,0-117 0,20-20-31</inkml:trace>
          <inkml:trace contextRef="#ctx0" brushRef="#br0" timeOffset="14">3295 5207 0,'10'0'47,"9"0"-47,21 0 15,-21 0 1,20-19-16,-9 19 0,-1 0 16,69 0 15</inkml:trace>
          <inkml:trace contextRef="#ctx0" brushRef="#br0" timeOffset="13">3550 4894 0,'0'9'32,"0"21"-1,0-11-31,0 1 0,0 9 15,-20 20 1,20-9-16,0 9 0,0-10 16,0 10-16,0-10 15,0-10-15,0 1 16,0 9-16,0-19 16,20-1-16,-20 1 15,0 0-15,0-11 16,0 31-1,0-21-15</inkml:trace>
          <inkml:trace contextRef="#ctx0" brushRef="#br0" timeOffset="15">3658 5413 0,'0'-19'0,"10"19"16,9-20 0,20 20-1,-9-29 1,-11 29-1,-19 9 1,20-9-16,-20 40 16,0-31-16,0 11 15,0 0-15,0-1 16,0 1-16,-10-1 16,10 1-16,-39 0 15,19 9-15,1-9 16,-11 9-1,-9-9 1,19-20-16,20-20 94,10 20-94,10 0 31,0 0-31,-1 0 16,1 0-1,9 10 1,1-10 0,-30 19-1,39-19-15,-20 0 16,-9 0-1,20-9 1</inkml:trace>
          <inkml:trace contextRef="#ctx0" brushRef="#br0" timeOffset="16">3942 5001 0,'-19'40'79,"-1"-11"-64,20-9-15,0-1 16,0 1-16,0-1 15,0 1-15,0 0 16,0-1-16,0 1 16,0 9-1,0-9-15,0-1 0,0 1 16,10-20 0,-10 30-16,19-1 15,1-9 1,9 9-1,11-29 1,-40 10-16,29-10 16,0 0-16,-9 0 31,0 0-15,-1 0-1,1-10-15,9 10 31,-29-20-31,30 20 0,-30-19 16,19 19-16,-19-10 16,20 10-16,-20-20 15,20 20-15,-20-19 16,19 19-16,-19-20 16,20-19-1,-20 19 1,0-9-1,19 29-15,-19-30 16,0 1 0,0-49 15,-9 78-15,9-40-1,-20 11-15,20 9 31,-20 20-31,20-19 0,-19-1 32,19 1-32,-30 19 15,30-20-15,-19 20 0,19-20 16,-20 20 0,0-19-16,1 19 31,-11 0-31,11 0 31,-11 0-31,11 0 16,-1 0 15,-19 10-31,19-10 16,1 49-16,-1-10 15,1-10-15,19 10 16</inkml:trace>
          <inkml:trace contextRef="#ctx0" brushRef="#br0" timeOffset="17">4550 5129 0,'-19'29'47,"-1"-29"-47,20 30 15,0-11-15,0 1 16,0-10-16,-20 29 16,20-10-16,0 20 15,0-19-15,0-1 0,0 1 16,0-1 0,0 10-16,0-9 0,0-11 15,0 1 1,10-1-16,-10 1 0,20-20 15,-20 20 1,19-20-16,-19 9 16,20-18 31</inkml:trace>
          <inkml:trace contextRef="#ctx0" brushRef="#br0" timeOffset="18">4629 5423 0,'9'0'47,"11"0"-32,9 0 1,-29-29 0,40 29-16,-21-30 15,1 30-15,-20-29 16,29 29-16,-29-30 0,20 30 15,-20-29 1,20 9 0,-20 1-16,0-1 31,0 0-31,-10 20 16,10-19-1,-30 19-15,1 0 16,-10 0-1,29 0 1,10 10-16,-20-10 16,20 29-1,-19-29-15,19 29 0,-20-9 16,20 0 0,0-1-16,-29 1 0,29 0 15,0-1 1,0 1-16,0-1 0,0 1 15,0 0 1,0-1-16,9-19 0,-9 30 16,20-30-16,-20 19 0,20-19 15,-1 0 1,-19 20-16,20-20 16,9 0-1,-29-10-15,49 10 16,-49-20-1,30 20-15,-30-29 0,29 29 16,-29-29-16</inkml:trace>
          <inkml:trace contextRef="#ctx0" brushRef="#br0" timeOffset="19">4913 5080 0,'0'10'47,"20"9"-47,-20 1 16,0 9-16,29 1 0,-29 9 15,0-10 1,20 1-16,-20 19 16,0-10-16,-30 226 78</inkml:trace>
        </inkml:traceGroup>
        <inkml:traceGroup>
          <inkml:annotationXML>
            <emma:emma xmlns:emma="http://www.w3.org/2003/04/emma" version="1.0">
              <emma:interpretation id="{4CFF8A1A-9191-4AE9-B53C-AF77FD927BFD}" emma:medium="tactile" emma:mode="ink">
                <msink:context xmlns:msink="http://schemas.microsoft.com/ink/2010/main" type="inkWord" rotatedBoundingBox="8123,15338 12164,15808 12055,16743 8014,16273"/>
              </emma:interpretation>
              <emma:one-of disjunction-type="recognition" id="oneOf1">
                <emma:interpretation id="interp5" emma:lang="" emma:confidence="0">
                  <emma:literal>-1430a)</emma:literal>
                </emma:interpretation>
                <emma:interpretation id="interp6" emma:lang="" emma:confidence="0">
                  <emma:literal>-14309a)</emma:literal>
                </emma:interpretation>
                <emma:interpretation id="interp7" emma:lang="" emma:confidence="0">
                  <emma:literal>-14302a)</emma:literal>
                </emma:interpretation>
                <emma:interpretation id="interp8" emma:lang="" emma:confidence="0">
                  <emma:literal>-143092a)</emma:literal>
                </emma:interpretation>
                <emma:interpretation id="interp9" emma:lang="" emma:confidence="0">
                  <emma:literal>-143029a)</emma:literal>
                </emma:interpretation>
              </emma:one-of>
            </emma:emma>
          </inkml:annotationXML>
          <inkml:trace contextRef="#ctx0" brushRef="#br0" timeOffset="22">7129 4835 0,'0'-20'0,"0"50"78,0 9-78,0-10 16,0 1-1,-29 19-15,29 0 16,0 9-16,0 21 0,0-40 0,0 10 16,0-10-1,0-9-15,0 9 16,0-19-16,0-1 16,0-9-16</inkml:trace>
          <inkml:trace contextRef="#ctx0" brushRef="#br0" timeOffset="23">7120 5129 0,'19'0'47,"1"0"-32,9 0-15,1 0 0,-1 0 16,0 0 0,11-20-16,-11 20 0,1 0 15,28-19 16</inkml:trace>
          <inkml:trace contextRef="#ctx0" brushRef="#br0" timeOffset="24">7365 4884 0,'0'10'47,"0"19"-31,0-9-16,0-1 15,0 11-15,0-11 0,0 20 16,19-9-16,-19-1 16,0 20-1,0-19-15,0-1 0,20 0 16,-20-9 0,0 0-16,0-1 0,0 1 15,0 0-15,0-11 94</inkml:trace>
          <inkml:trace contextRef="#ctx0" brushRef="#br0" timeOffset="25">7512 5276 0,'10'0'31,"9"0"-15,11-10-1,-1 10 1,-9 0-16,9 0 31,-9 0-31,-20 10 16,0 9-1,0 11 1,0-1-16,-10-29 16,10 30-1,-20-30-15,20 19 16,-29-19-16,9 0 16,20-9 46,10-11-31,10 20-15,-1 0 0,-19-20-16,20 20 15,0 0 1,-1 10-1,1 10-15,-1 9 32,-19 1-32,0-1 15,0-9 1,0 9 0,0-9-1,-19-20-15,-168 9 94,168-9-94,19-19 31</inkml:trace>
          <inkml:trace contextRef="#ctx0" brushRef="#br0" timeOffset="26">7835 4913 0,'-9'0'31,"9"10"-31,0 10 16,0 9-1,-20-29-15,20 49 16,0-10 0,0-19-16,0-1 15,0 1-15,0 0 16,0-1-16,0 1 16,0-1-16,0 1 15,0-10 1,0 9-16,10-19 0,-10 40 15,10-40 1,-10 29-16,19-29 0,-19 20 16,20-20-16,-20 19 0,20-19 15,-1 20 1,1-20 0,-1 20-1,1-20 1,0 0-1,9 0 1,-9 0 0,-1 0-1,1-10-15,19 10 32,-19-20-32,-1 20 31,-19-19-31,20 19 15,-20-20-15,20 20 16,-20-20-16,19 1 16,-19-1-1,20 20 1,-20-20-16,19 1 16,-19-11-1,20-9 1,-20 20-1,0-1 1,0 0 0,0 11-1,0-11-15,0 0 32,0 1-32,0-1 31,-10 20-31,10-19 15,-19-11 1,19 11-16,-30 19 16,30-20-16,-19 20 15,19-20 1,-20 20-16,20-19 16,-20 19-16,1 0 15,19-20 1,-20 20-16,-9 0 15,-1 0 1,11 0-16,-21 0 31,11 10-31,0-10 16,29 29 0,-30-29-16,30 40 15,-19-21-15,19 1 16</inkml:trace>
          <inkml:trace contextRef="#ctx0" brushRef="#br0" timeOffset="27">8296 4845 0,'20'0'78,"0"0"-62,-1 0-16,1 0 0,-1 0 16,11 0-16,-10 0 0,-1 0 15,11 0 1,-30-10 0,19 10-1</inkml:trace>
          <inkml:trace contextRef="#ctx0" brushRef="#br0" timeOffset="28">8404 4707 0,'0'10'31,"0"29"-15,0-19-16,10 0 16,-10-1-1,0 1-15,0-1 0,30 1 16,-30 0 0,0-1-16,0 1 0,0-1 31</inkml:trace>
          <inkml:trace contextRef="#ctx0" brushRef="#br0" timeOffset="29">8610 5148 0,'-19'20'31,"19"-10"-15,-20 19-16,20-9 16,0-10-1,-20 19-15,20 0 0,0 1 16,-29-1-16,29 11 15,0-11-15,0 0 16,0 1-16,0-1 0,0-9 16,0-1-1,20 1-15,-20 19 16,9-39 0,-9 10-1,20-10 16</inkml:trace>
          <inkml:trace contextRef="#ctx0" brushRef="#br0" timeOffset="30">8689 5403 0,'0'20'47,"0"0"-32,0-1 1,19-19-16,-19 20 16,30-20-16,-1 19 15,-9-19 1,9 0 0,-29-9-16,20 9 15,-20-20-15,19 20 16,-19-20-16,30-9 15,-30 0 1,0-11 0,0 11-1,-10 29-15,10-20 16,-20 20-16,1 0 31,19-19-31,-20 19 0,-9 0 16,-10 19-1,19 1 1,0 9 0,20 1-1,0 9 1,0-29 0,0 9-16,0 1 0,10 19 31,29-19-31,-9-20 31,-11 0-31</inkml:trace>
          <inkml:trace contextRef="#ctx0" brushRef="#br0" timeOffset="31">8885 5403 0,'0'-19'16,"39"78"93,-39-40-109,20-19 16,-1 0-1,1 0 16</inkml:trace>
          <inkml:trace contextRef="#ctx0" brushRef="#br0" timeOffset="32">9003 5423 0,'19'29'62,"1"-9"-46,9-20 15,1 0-31,-11 0 16,1 0 0,19-20-1,0-19 32,-98-49 16,20 88-48,10 0 1,9 0-1,20 10-15,-29-10 16,29 19-16,0 1 31,-20-20-31,20 20 0,0-1 32,0 11-32,10-30 15</inkml:trace>
          <inkml:trace contextRef="#ctx0" brushRef="#br0" timeOffset="33">9189 5413 0,'0'10'62,"0"10"-46,10-1-16,-10 1 0,0-1 16,0 1-1,0 0-15,0-1 0,0 1 16,0-1 0,29 11-16,-29-11 31,0-28 0</inkml:trace>
          <inkml:trace contextRef="#ctx0" brushRef="#br0" timeOffset="34">9228 5207 0,'10'10'47,"29"19"-31,-39-9-1,30 9-15,-11-9 0,1 0 16,9-1-16,-29 1 0,30 0 16,-30-1-1,0 1-15,19-1 16,-19 1-16,0 0 16,0-1-16,-10 1 0,10-1 15,-19 1 1,19 0-16,-20-20 15,20 29-15</inkml:trace>
          <inkml:trace contextRef="#ctx0" brushRef="#br0" timeOffset="20">5374 5119 0,'20'0'62,"19"0"-46,-20 0-1,11 0 1,9-29-16,-10 29 0,20 0 16,-9 0-16,-1 0 15,10 0-15,0-20 16,-10 20-1,10 0-15,-9 0 0,9 0 16,-10 0-16,0-20 0,-10 20 16,11 0-1,9 0-15,-10 0 16,-10 0-16,11 0 16,-11 0-16,0 0 0,1-19 15,9 19 1,-19 0-16,-11 0 0,11 0 15,0 0 1,-1 0-16,1 0 0,0 0 16,-1 0-16,-19-20 15,30 20-15,-11 0 16,1 0 15,-1 0 0,1 0-15,0 0 0,-1 0 46</inkml:trace>
          <inkml:trace contextRef="#ctx0" brushRef="#br0" timeOffset="21">6551 4864 0,'0'10'15,"0"10"1,10-20-16,-10 19 15,29-19-15,-29 39 16,29-39-16,-9 20 16,29 0-1,-29-20-15,-1 0 0,-19 19 16,30-19 0,-1 0-16,-9 0 31,-20-10 0,-10 10-15,-10 0 15,-9 10-15,9-10-16,1 39 15,-1-19-15,-9 9 16,9 11-16,0-21 15,20 1-15,-29-1 0,29 11 16,-20-30 0,20 19-16,10-19 47,-10-9-32</inkml:trace>
        </inkml:traceGroup>
        <inkml:traceGroup>
          <inkml:annotationXML>
            <emma:emma xmlns:emma="http://www.w3.org/2003/04/emma" version="1.0">
              <emma:interpretation id="{BCA9E00D-36C5-4C82-9092-FB00BCF16E5C}" emma:medium="tactile" emma:mode="ink">
                <msink:context xmlns:msink="http://schemas.microsoft.com/ink/2010/main" type="inkWord" rotatedBoundingBox="12303,15975 12695,15914 12737,16187 12346,16248"/>
              </emma:interpretation>
              <emma:one-of disjunction-type="recognition" id="oneOf2">
                <emma:interpretation id="interp10" emma:lang="" emma:confidence="0">
                  <emma:literal>+</emma:literal>
                </emma:interpretation>
                <emma:interpretation id="interp11" emma:lang="" emma:confidence="0">
                  <emma:literal>x</emma:literal>
                </emma:interpretation>
                <emma:interpretation id="interp12" emma:lang="" emma:confidence="0">
                  <emma:literal>X</emma:literal>
                </emma:interpretation>
                <emma:interpretation id="interp13" emma:lang="" emma:confidence="0">
                  <emma:literal>,</emma:literal>
                </emma:interpretation>
                <emma:interpretation id="interp14" emma:lang="" emma:confidence="0">
                  <emma:literal>TI</emma:literal>
                </emma:interpretation>
              </emma:one-of>
            </emma:emma>
          </inkml:annotationXML>
          <inkml:trace contextRef="#ctx0" brushRef="#br0" timeOffset="35">9660 5119 0,'29'-20'62,"0"20"-62,1 0 0,-1 0 16,20 0-16,-19-19 0,-1 19 16,10 0-16,-9 0 15,-1 0-15,-9 0 16,-1-20-16,11 20 16</inkml:trace>
          <inkml:trace contextRef="#ctx0" brushRef="#br0" timeOffset="36">9895 4962 0,'0'10'31,"0"10"-31,10-1 16,-10 1-1,0-1-15,0 1 0,0-10 16,0 29-16,0-19 16,0 9-16,0-9 15,0-1-15,19 11 47</inkml:trace>
        </inkml:traceGroup>
        <inkml:traceGroup>
          <inkml:annotationXML>
            <emma:emma xmlns:emma="http://www.w3.org/2003/04/emma" version="1.0">
              <emma:interpretation id="{BBB07D31-8E1C-4EA3-923F-5D4B594CF432}" emma:medium="tactile" emma:mode="ink">
                <msink:context xmlns:msink="http://schemas.microsoft.com/ink/2010/main" type="inkWord" rotatedBoundingBox="13023,15751 14532,15736 14540,16534 13031,16549"/>
              </emma:interpretation>
              <emma:one-of disjunction-type="recognition" id="oneOf3">
                <emma:interpretation id="interp15" emma:lang="" emma:confidence="0">
                  <emma:literal>alta)</emma:literal>
                </emma:interpretation>
                <emma:interpretation id="interp16" emma:lang="" emma:confidence="0">
                  <emma:literal>Clita)</emma:literal>
                </emma:interpretation>
                <emma:interpretation id="interp17" emma:lang="" emma:confidence="0">
                  <emma:literal>alita)</emma:literal>
                </emma:interpretation>
                <emma:interpretation id="interp18" emma:lang="" emma:confidence="0">
                  <emma:literal>chita)</emma:literal>
                </emma:interpretation>
                <emma:interpretation id="interp19" emma:lang="" emma:confidence="0">
                  <emma:literal>Chita)</emma:literal>
                </emma:interpretation>
              </emma:one-of>
            </emma:emma>
          </inkml:annotationXML>
          <inkml:trace contextRef="#ctx0" brushRef="#br0" timeOffset="37">10542 4796 0,'0'-20'47,"-10"20"-31,-9 0 15,-1 10-15,1 9-1,-21 21 1,40-21-16,-29 1 16,29-1-1,-20 1-15,20 9 0,0 11 16,-19-11-1,19-9-15,0 9 0,0 0 16,0 1-16,0 9 0,0-10 16,0-9-1,9 0-15,-9-1 0,0 11 32,20-30-32,-20 19 0,20 1 31,-1 0-16,1-20 1,9 0 0,-9 0-16,9 0 15,-9 0 1,0 0-16,-1 0 16,1-10-16,-1 10 15,11-20 1,9 0-1,10-9 1,-19 0 0,-11 29-16,1-49 15,-20 29-15,39 0 0,-39 1 16,29-1 0,-29 1-16,20-1 0,-20 0 15,20-9 1,-20 19-16,0-9 0,0-1 15,0 0 1,0-29-16,0 20 16,0 9-1,-10 20 1,10-19-16,-20 19 31,10 0-31,-9 0 16,-20 0-1,-1 0 1,21 0-16,19 10 16,-30-10-16,30 19 15,-19-19-15,19 49 16,-20-29 0,20 9-16,0-9 0,0 9 15,-20 1 1,20 254 62,0-255-62,0 1-1,10-11 1,10 1-1,9-20 17,-9 0-32,0 0 0,-1 0 15,11 0-15,-11-10 0,1 10 16,-1-19 0,1 19-16,-20-20 15,29 20-15,-29-29 16,30 29-16,-30-30 0,20 30 15,-20-39 1</inkml:trace>
          <inkml:trace contextRef="#ctx0" brushRef="#br0" timeOffset="38">11033 4845 0,'19'0'32,"1"0"-17,-1 0 1,1 0-16,0 0 0,-1 0 16,1 0-1,-1 0-15,1 0 16,9 0-1,-9 0-15</inkml:trace>
          <inkml:trace contextRef="#ctx0" brushRef="#br0" timeOffset="39">11150 5099 0,'0'10'31,"-10"-10"-31,10 30 16,0-11-16,0 1 16,-19 9-16,19 10 15,0-9-15,10 186 78,9-216-62,-19 19-16,20-19 16,-20 20-1</inkml:trace>
          <inkml:trace contextRef="#ctx0" brushRef="#br0" timeOffset="40">11278 5266 0,'0'59'63,"0"-39"-63,0-1 15,29-19 1,1 0-1,-11 0-15,1 0 0,-1 0 16,1 0 0,-20-10-16,10 10 15,-10-19-15,0-1 32,0-9-32,0-1 15,-20 30 1,20-29-16,-29 29 15,29-20 1,-30 20-16,1 0 16,9 0-16,1 0 0,19 10 15,-30-10 1,30 20-16,-29 19 16,29-20-1,0 21-15,0-11 31,19-29-31,-19 20 0,40-20 16,-11 0 0,-9 0-16,-1 0 15</inkml:trace>
          <inkml:trace contextRef="#ctx0" brushRef="#br0" timeOffset="41">11415 5315 0,'0'10'31,"0"10"-15,0-11-1,20-9-15,-20 20 16,19-20-16,1 0 16,-20 20-1,19-20-15,-19-10 32,10 10-32</inkml:trace>
          <inkml:trace contextRef="#ctx0" brushRef="#br0" timeOffset="42">11543 5276 0,'0'10'47,"0"9"-31,0 1 0,0 0-1,19-1 1,109-78 93,-128 30-109,0-1 0,0 1 31,-10 29-31,10-20 0,-20 20 16,1 0-16,-1 0 31,0 0-15,-9 10 0,9 29-16,20-29 15,0 10 1,-19-20-16,19 39 0,0-19 31,10-20-15</inkml:trace>
          <inkml:trace contextRef="#ctx0" brushRef="#br0" timeOffset="43">11719 5266 0,'0'59'94,"0"-39"-94,0-1 0,0 1 15,0-1-15,0-9 0,0 10 16,0-1-1,0 21-15,0-31 16</inkml:trace>
          <inkml:trace contextRef="#ctx0" brushRef="#br0" timeOffset="44">11758 5080 0,'0'-20'16,"20"30"15,-20 19-15,19-9-16,-19 0 0,30-1 15,-30 20-15,29-9 16,-29-1-16,20 10 16,-20-9-16,0-1 15,0-9-15,0 0 16,0-1-1,0 1-15,0-1 0,-20 1 16,20 0-16,-39-1 0,39 1 16,-29-20-1,29 29-15,-30-29 16</inkml:trace>
        </inkml:traceGroup>
      </inkml:traceGroup>
    </inkml:traceGroup>
    <inkml:traceGroup>
      <inkml:annotationXML>
        <emma:emma xmlns:emma="http://www.w3.org/2003/04/emma" version="1.0">
          <emma:interpretation id="{A95E7FD4-3910-455D-B417-45FDD7DC5867}" emma:medium="tactile" emma:mode="ink">
            <msink:context xmlns:msink="http://schemas.microsoft.com/ink/2010/main" type="paragraph" rotatedBoundingBox="2587,16934 13967,16791 13982,17989 2603,18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ABFCCC-04CF-48B1-9F56-08C30376117D}" emma:medium="tactile" emma:mode="ink">
              <msink:context xmlns:msink="http://schemas.microsoft.com/ink/2010/main" type="line" rotatedBoundingBox="2587,16934 13967,16791 13982,17989 2603,18133"/>
            </emma:interpretation>
          </emma:emma>
        </inkml:annotationXML>
        <inkml:traceGroup>
          <inkml:annotationXML>
            <emma:emma xmlns:emma="http://www.w3.org/2003/04/emma" version="1.0">
              <emma:interpretation id="{F7D58F46-3D4F-4E5C-A9F9-F5354C793BCA}" emma:medium="tactile" emma:mode="ink">
                <msink:context xmlns:msink="http://schemas.microsoft.com/ink/2010/main" type="inkWord" rotatedBoundingBox="2576,16973 11876,16759 11903,17918 2603,18133"/>
              </emma:interpretation>
              <emma:one-of disjunction-type="recognition" id="oneOf4">
                <emma:interpretation id="interp20" emma:lang="" emma:confidence="0">
                  <emma:literal>(130-1)=10-511103:501316110</emma:literal>
                </emma:interpretation>
                <emma:interpretation id="interp21" emma:lang="" emma:confidence="0">
                  <emma:literal>{130513=10-511103:50131610</emma:literal>
                </emma:interpretation>
                <emma:interpretation id="interp22" emma:lang="" emma:confidence="0">
                  <emma:literal>{130513=10-511103:501316110</emma:literal>
                </emma:interpretation>
                <emma:interpretation id="interp23" emma:lang="" emma:confidence="0">
                  <emma:literal>{130513=10-5117103:501316110</emma:literal>
                </emma:interpretation>
                <emma:interpretation id="interp24" emma:lang="" emma:confidence="0">
                  <emma:literal>{130513=10-5111103:501316110</emma:literal>
                </emma:interpretation>
              </emma:one-of>
            </emma:emma>
          </inkml:annotationXML>
          <inkml:trace contextRef="#ctx0" brushRef="#br0" timeOffset="55">186 6090 0,'-10'0'94,"-9"0"-63,-1 0 0,0 0-15,1 0-1,-1 0 1,1 0 0,-1 0-1,10 0 32,10 19 125,0 1-156,0 9-1,0 20 1,0-29-16,0-1 16,0 1-16,0 0 15,0-1-15,0-9 16,0 10-16,0-1 15,0 1-15,0 9 16,0 10-16,0-9 16,0-1-16,0 1 0,0-1 15,0-9-15,0-1 16,0 21-16,-29-21 16,29 11-1,0-11-15,0 1 0,0-1 16,-20 1-1,20 0-15,0-1 0,0-9 16,0 10-16,0-1 0,0 1 16,-20-1-1,20 1-15,0 0 0,0-1 16,0 1 0,0 9-16,0 1 31,0 9-31,-19-20 31,19 1-31,0 0 16,0-1 15,0-9 0,10-10 79,9-10-79,1 10-16,-20-19 1,20 19-16,-1 0 16,1-20-1,9 20 1,1 0 0,9 0-1,-20 0 1,-9 0-1</inkml:trace>
          <inkml:trace contextRef="#ctx0" brushRef="#br0" timeOffset="56">441 6364 0,'0'20'79,"0"9"-64,0-9-15,0-1 16,0 11-16,0-1 15,0 10-15,0-9 16,0-1-16,0 1 16,0-1-16,0 10 0,0-9 15,0-11-15,0 1 16,0 9 0,0-9-1,0-1 1</inkml:trace>
          <inkml:trace contextRef="#ctx0" brushRef="#br0" timeOffset="57">294 6560 0,'20'0'47,"-1"0"-47,1 0 15,-1 0 1,1 0-16,0-20 16,-1 20-16,11 0 15,-11 0 1,-19 10-1</inkml:trace>
          <inkml:trace contextRef="#ctx0" brushRef="#br0" timeOffset="58">559 6756 0,'19'0'47,"-9"0"-31,10 0-16,-1 0 31,1 0-15,-20 20-1,0 9 16,0 10-15,0-9 0,-10-30-16,10 19 0,-19-19 15,-1 0 1,10 0 0,-9 0-1,28 0 63,-9-9-78,10 9 16,10 0 15,-1 0-31,1 0 31,-20 9-31,20-9 0,-1 0 16,-19 20 0,20 0-1,-20-1 1,0 1 0,-10-1-1,-10 1 1,-9-20-16,9 20 15,1-20 1,-1 0-16,1 0 0,-1 0 16,0 0-16,1 0 0,-11 0 31,30-10-31,-19 10 16,19-20-1</inkml:trace>
          <inkml:trace contextRef="#ctx0" brushRef="#br0" timeOffset="59">824 6384 0,'-59'147'109,"39"-147"-109,20 29 16,0 0-16,0 11 31,0-11-31,0-9 16,10-20-16,-10 29 0,0 1 31,19-1-15,-19-9-1,20-20-15,-20 19 16,20-19-16,-1 20 15,1-20 1,9 29 0,-19-29-1,10 0 1,-1 0 0,1 0-1,9 0 1,-29-10-16,20 10 15,0-19 1,-1 19 0,-19-20-16,30-9 15,-30 19 1,9 10-16,-9-39 16,30 19-1,-30-9 1,0-30 46,0 39-62,0-9 0,0-1 32,0 11-32,0-1 31,0 1-16,0-1 1,-10 20-16,10-20 16,-20 1-16,-9-1 31,9 20 0,20-19-31,-9 19 16,-21-20-1,11 20 17,-11 0-17,11 0 17,-11 0-32,11 20 15,-1-20 1,0 39-16</inkml:trace>
          <inkml:trace contextRef="#ctx0" brushRef="#br0" timeOffset="60">265 6374 0,'0'-20'31,"0"30"47,0 39-47,0-29-31,0 9 0,0 0 16,0 285 62,0-284-78</inkml:trace>
          <inkml:trace contextRef="#ctx0" brushRef="#br0" timeOffset="61">1206 6364 0,'20'0'109,"19"0"-93,-29 0-1,9 0-15,1 0 0,19 0 16,-29 0 0,19 10-1,-19-10 16</inkml:trace>
          <inkml:trace contextRef="#ctx0" brushRef="#br0" timeOffset="62">1324 6276 0,'0'10'78,"0"19"-46,0 0-32,0-9 15,0 0 1,0-1-16,0 1 0,0 9 31,0-9-31</inkml:trace>
          <inkml:trace contextRef="#ctx0" brushRef="#br0" timeOffset="63">1353 6148 0,'39'0'78,"1"0"-62,-11 0-1,0 0 1,1 0 0,-11 0-16,1 0 31,0 0-15,-20 10 62,0 10 0,0-1-47,0 1-31,0 0 16,0 9-1,0-9 1,0-1-16,0 1 0,0-1 16,0 1-1,0 0-15,0-1 0,0 1 16,-10 127 31,10 29 0,0-156-47,0 0 0,-20-1 15,20 1 1,0-1-16,0 1 0,0 0 15,0-1 1,0 11-16,0-11 16,0 1-16,-19-1 15,19 11 1,0-11 15,0 1-15,0 0-1,-20-20 32,20-10 47,-20 10-47,20-20-47,-19 20 16,-1 0 15,1 0-16,-1 0 1,-9 0-16,-1 0 31,10 0-31,20-19 63</inkml:trace>
          <inkml:trace contextRef="#ctx0" brushRef="#br0" timeOffset="64">1804 6482 0,'-19'0'0,"28"0"63,11 0-48,29 0 1,-29 0-16,19 0 16,-29 0-1,9 0-15,21 0 16,-21 0-16,-9 0 15,29 0 1,-19 0-16,-10 0 16</inkml:trace>
          <inkml:trace contextRef="#ctx0" brushRef="#br0" timeOffset="65">1794 6658 0,'-19'0'0,"38"0"78,30 0-62,-29 0-1,9 0-15,1 0 16,-1 0-16,1 0 0,19 0 15,-20 0 1,1-10-16,58 10 16</inkml:trace>
          <inkml:trace contextRef="#ctx0" brushRef="#br0" timeOffset="47">3413 6119 0,'0'-20'16,"0"1"46,9 19-62,11 0 32,0 0-17,-1 0 1,1 0 0,-1 0-1,1 0 1,-20 10-1,0 9 1,0 11 0,0-1-1,-10-9 1,-9-20 0,-1 0-1,0 0 16</inkml:trace>
          <inkml:trace contextRef="#ctx0" brushRef="#br0" timeOffset="48">3638 5933 0,'0'-20'31,"0"40"32,0 9-63,20 20 15,-20-29 1,0-1-16,0 1 0,0-10 16,0 29-1,0-19-15,0-1 16,0 1 0,0 9-16,29-9 31,-29-1-31,0 1 31</inkml:trace>
          <inkml:trace contextRef="#ctx0" brushRef="#br0" timeOffset="49">3707 6090 0,'19'0'47,"1"0"-47,0 0 15,9 0 1,0 0 0,-9 0-16</inkml:trace>
          <inkml:trace contextRef="#ctx0" brushRef="#br0" timeOffset="50">3805 5913 0,'19'235'188,"-19"-205"-188,0-1 15,0-9 1,0-1 15,20-19-15,-20-9 31</inkml:trace>
          <inkml:trace contextRef="#ctx0" brushRef="#br0" timeOffset="51">3942 6629 0,'20'0'78,"29"0"-62,-30 0-16,11 0 16,-1 0-16,1 0 15,9 0-15,-10 0 0,1 0 16,-11 0 0,1-20-16,0 20 15</inkml:trace>
          <inkml:trace contextRef="#ctx0" brushRef="#br0" timeOffset="52">3981 6756 0,'20'0'31,"-20"20"-15,29-20-1,-9 0-15,0 0 0,9 0 16,0 0 0,11-10-16,-11 10 0,1 0 15,-1 0-15,-9 0 16,-1 0-16</inkml:trace>
          <inkml:trace contextRef="#ctx0" brushRef="#br0" timeOffset="66">2510 6727 0,'0'-10'78,"10"10"-62,-10-20 15,20 20-31,-20-19 0,10 19 16,-10-20-16,19 20 15,-19-29 1,20 29-16,-20-30 15,19 30-15,-19-29 0,20-10 16,-20 9 0,29 11-1,-29-1-15,20-9 16,-20 9 0,0 0-16,0 1 15,20-11 1,-20 11-16,0-40 94,0 69-1,0 19-77,0-9-16,0 9 16,0-9-1,-10-1 1,10 1-16,0 0 0,0 9 15,0 0-15,0 11 16,0-11-16,0 0 16,0-9-16,0 10 0,0-11 15,0 11 1,0-11-16,0 1 0,0-1 16,0 1-1,0 0-15,0-1 0,0 1 16,0 9-1,0 1 1,0-11 0,0 1-1,0-1 17,0-28 46</inkml:trace>
          <inkml:trace contextRef="#ctx0" brushRef="#br0" timeOffset="67">2903 6286 0,'-10'68'94,"10"-48"-79,-30-1 1,30 11-1,0 9 1,0-29 0,-9-10-16,9 39 15,0-19-15,0 9 16,0 0 0,-30-9-16,30 10 15,0 9 1,0-10-1,10-29 1,-10 30-16,0-1 16,20-29-16,-20 20 15,19-1 1,1 1 0,9-1 15,-9-19-16,-1 30 1,1-30 15,0 0-15,-11 0 0,11 0 15,49-59 31,-69 39-46,10 20-16,-10-9 16,0-11-1,19 20-15,-19-39 16,0 29-1,30-19 1,-30 9 0,0 10-1,0-9 1,9 19 0,-9-20-16,0 0 15,0 1 1,0-1-1,0 0 1,0-9 0,0 9-16,0 1 31,0-1-31,0 1 31,0-1 0,-19 20-31,19-20 16,-20 20 0,20-19-16,0-1 31,-19 20-31,19-10 16,-20-19 15,20 9 0,-20 20-15,20-9-16,-19 9 15,19-20 1,-20 20 0,0 0 30,1 0-30,-1 0-16,1 0 31,19 10-31,-20 9 16</inkml:trace>
          <inkml:trace contextRef="#ctx0" brushRef="#br0" timeOffset="53">4560 6658 0,'-20'0'0,"30"0"62,10-19-46,-1-1-1,11-10 1,-11-9-16,1 10 16,0-1-1,9-9 1,-9 10 15,-20 9-31,19 1 0,-19-30 31,0 19-31,0 1 16,0 9 15,0 30 63,0 19-94,0 20 16,-10-29-1,10 0-15,0-1 16,0-9-16,0 10 16,0 19-16,0-10 15,0 1-15,0-1 0,0 0 16,0 11-1,0-11-15,10 1 16,-10-1-16,0 10 0,0-29 16,0 10-16,0-1 15,0 20 1,0-29 0,0 10-1,0-30 48,20-10-48</inkml:trace>
          <inkml:trace contextRef="#ctx0" brushRef="#br0" timeOffset="54">4972 6354 0,'-30'304'219,"30"-284"-219,0-1 0,0 11 16,10-30-1,-10 19-15,30 11 16,-11-11 15,11 1-15,-11-20-1,1 20 1,0-20 0,-11 0 15,11 0-15,0 0-1,-1 0 1,1 0-1,-20-10 1,29 10 0,-29-20-16,20 20 15,-20-19-15,19-1 32,-19 0-17,20 20 1,-20-19-16,0-11 15,29 1 17,-29-128 61,0 137-77,0 1-16,0-1 31,-9 20-31,9-19 0,0-1 32,-20 0-17,20 1 1,-29-1-1,9 1 1,0-1 0,1 20 15,19-20-31,-20 20 16,1 0-1,-1 0 1,10 0-1,-19 10 1,-1-10 0,30 20-16,-19-20 15,19 19-15,-30-19 16,30 30 0,-19-30-16,19 29 0</inkml:trace>
          <inkml:trace contextRef="#ctx0" brushRef="#br0" timeOffset="45">3177 6188 0,'10'0'78,"19"0"-62,1 0-1,-1 0 1,-9 0 0,-1 0-1,1 0 1</inkml:trace>
          <inkml:trace contextRef="#ctx0" brushRef="#br0" timeOffset="46">3403 6090 0,'29'9'78,"-29"11"-62,0 9 0,0-9-16,0 0 15,0-1-15,0 1 16,0-1-16,20 1 16,-20 0-16,0-1 15,0 11 1,0-1-1,0-9 1,0-1 0</inkml:trace>
          <inkml:trace contextRef="#ctx0" brushRef="#br0" timeOffset="68">5217 6217 0,'10'0'47,"9"0"-16,11 0-31,9 0 31,-9 0-31,-11 0 31,1 0-15</inkml:trace>
          <inkml:trace contextRef="#ctx0" brushRef="#br0" timeOffset="69">5443 6099 0,'19'-19'78,"-9"19"-62,10 0-1,-1 0 1,1 0 0,-20 10-16,19-10 31,-19 19-31,0 1 31,0-1-15,0 1-1,-9 0 1,-11-20-16,20 19 16,-20-19-1,1 0 1,29 0 62,19 0-47,-9 0-15,-1 0 15,-19 20-31,20-20 16,-20 19 15,19-19-31,-19 10 16,0 10-1,0 19 16,0-19-31,0-11 16,-9-9-16,9 20 31,-30-20-31,11 0 16,-11 0 0,11 0-1,19-10 1,-20 10-16,30 0 78</inkml:trace>
          <inkml:trace contextRef="#ctx0" brushRef="#br0" timeOffset="70">5678 6384 0</inkml:trace>
          <inkml:trace contextRef="#ctx0" brushRef="#br0" timeOffset="72">5766 6109 0,'0'49'93,"0"-29"-77,0-1 0,10-19-1,10 0 63,-20 20-15,19-20-47,1 0 30,-1 0-30,1 0 0,0 0 15,-20 20-31,19-20 16,-19 19-1,10-19 1,-10 20-1,20-20 1,-20 19 0,0 1 15,-10-20-15,10 20-16,-10-20 15,-9 0 1,-1 0-1,0 0 1,1 0 0,-1 0-1,20-10 17</inkml:trace>
          <inkml:trace contextRef="#ctx0" brushRef="#br0" timeOffset="71">5776 6099 0,'10'0'94,"29"0"-94,-10 0 16,-9 0-1</inkml:trace>
          <inkml:trace contextRef="#ctx0" brushRef="#br0" timeOffset="73">6002 6129 0,'0'10'62,"0"9"-46,0 1 0,0-1-1,0 1 1,9 0 0,-9-1 15,20-19-16,-20 20 1,20-20-16,-1 0 31,-9 0 1,10 0-1,-1 0-16,40-49 95,-39 29-95,-20 1 1,0-1 15,0 0 1,0 1-1,-10 19-16,10-20-15,-20 20 16,20-19 0,-19 19-16,19-20 31,-10 20-31,-10 0 31,1 0-15,19-10-1,-20 10-15,0 0 16,1 0 0,19 20-1,0-1 1,-20-19-16,20 20 16,0 0-1</inkml:trace>
          <inkml:trace contextRef="#ctx0" brushRef="#br0" timeOffset="74">6355 6540 0,'-20'0'16,"30"0"31,39 30-16,-30-30-31,11 0 15,-1 0-15,20 0 16,-9-20 0,97 1 46,-118 19-62,-19 9 16</inkml:trace>
          <inkml:trace contextRef="#ctx0" brushRef="#br0" timeOffset="75">6355 6697 0,'29'0'47,"20"0"-31,-29 0-16,-1 0 0,11 0 15,-1 0 1,1 0-16,9 0 0,-10 0 16,-9 0-1,-1 0-15,1 0 0,-10 0 16,29 0-1,-9 0 1</inkml:trace>
          <inkml:trace contextRef="#ctx0" brushRef="#br0" timeOffset="76">7120 6354 0,'0'-19'156,"0"-1"-140,9 20-1,11-20 1,9 20 0,-29-19-16,40 19 15,-11 0 1,-9 0-1,-1 0 1,1 0 0,-10 0-16,9 0 31,-19 10-31,20-10 16,-20 9-1,0 31 1,0-11-1,0-9-15,0-1 16,0 1-16,0-1 16,-10 1-16,10 0 15,-19-20-15,19 29 0,-30-29 16,30 20 0,-29-20-16,-1 0 15,30 19 1,-39-19-16,19 0 15,11 0 17,9-10 61,39 10-77,-39-19 0,19 19-16,1 0 15,-10 0 1,9 0 0,1 0-1,0 0 1,-1 10-1,1 9 1,9 1 0,-9-1-16,-20 1 31,20-20-31,-20 20 16,0-1-1,0 1-15,0 9 31,0-9-31,-10 0 16,-20-1 0,1 11-1,-20-11 1,29-19 0,1 0-16,-1 20 15,0-20-15,1 0 16,9 0-16,-29 0 15,19 0 1,1 0 0,9 0-1,-10 0 1,30 0 93</inkml:trace>
          <inkml:trace contextRef="#ctx0" brushRef="#br0" timeOffset="77">7541 6815 0,'10'0'110</inkml:trace>
          <inkml:trace contextRef="#ctx0" brushRef="#br0" timeOffset="78">7698 6521 0,'-10'0'31,"10"-10"48,20 10-64,-20-39-15,20 39 16,-20-30-16,19 30 15,-19-39-15,20 39 16,-20-29-16,19-10 16,-19 9-1,30 1 1,-30-10 0,0 9-1,0 1 1,0 9-1,0 30 64,0 10-64,0 9 1,0-9-16,0-1 15,0 1 1,0-1-16,0 11 0,0-1 16,19 10-16,-19-9 0,0-1 15,0 1 1,0-1-16,20 10 0,-20-19 16,0-1-1,0-9-15,0 10 0,0 0 16,0-1-1,0 11-15,0-11 32,0-29 30,0 1-46</inkml:trace>
          <inkml:trace contextRef="#ctx0" brushRef="#br0" timeOffset="79">8189 6188 0,'0'-20'47,"-10"30"47,-49 78-31,59-68-63,0-1 0,-30 30 15,30-29 1,0-1-16,0 1 15,0-10-15,0 9 16,0 1-16,0 0 16,0-1-16,0 11 15,0-11 1,0 11-16,0-11 31,0 21-31,0-11 31,10-29-31,-10 20 0,20-1 32,-1-19-17,1 0 17,0 0-17,-1 0 1,1 0-1,-20-10 1,20 10-16,-20-19 16,19-1-1,-19 1 1,20 19-16,-20-20 16,19 0-1,-19 1 1,0-1-1,0 0 1,20 20-16,-20-19 16,0-1-1,-10-9 1,10-1 0,-19 30-16,19-19 0,-20 19 15,0-20 1,1 20-1,-11 0 1,1 0 0,9 0-16,-9 20 15,9-1-15,1 1 16,19 0-16,-20-20 0,20 29 16,0-9-1,-20-20-15,20 39 0,0-20 31,0-9-31,20-10 16</inkml:trace>
          <inkml:trace contextRef="#ctx0" brushRef="#br0" timeOffset="80">8502 6433 0,'10'0'62,"10"0"-46,-30 0 93</inkml:trace>
          <inkml:trace contextRef="#ctx0" brushRef="#br0" timeOffset="81">8630 6727 0,'10'-10'47,"9"-10"-32,1-9 1,-1-20-1,-19 29 1,30 1-16,-30-1 0,20 0 16,-20 1-16,0-1 0,19 1 15,-19-11 1,0 11-16,0-1 0,20 0 16,-20-19-1,0 20 1,0-1-16,0 0 15,0-9 1,0 9-16,0 1 31,0 38 47,0 1-62,0 0 0,0 9-16,0 0 31,0-9-31,0 0 0,0-1 16,0 1-1,0-1-15,0 11 0,0-1 16,0 10-1,0-9-15,0-11 0,0 1 16,0 0 0,0-10-16,0 9 0,0 1 15,0-1-15,19 1 16,-19 0-16,0 19 16,0-29-1,20-10 48</inkml:trace>
          <inkml:trace contextRef="#ctx0" brushRef="#br0" timeOffset="82">8963 6276 0,'-19'0'16,"19"10"31,-20 9-16,20 128 16,0-127-31,0-10-16,0 9 15,0 1-15,0-1 0,0 11 32,0 9-32,10-39 15,-10 20 1,19-1-16,-19 1 31,20-20-15,0 20-1,-1-20 1,1 0 15,0 19-15,-1-19-1,1 0 1,-1 0 0,1 0 15,-20-10-31,20 10 16,-20-19-16,19 19 31,-19-20-31,20 1 15,-20-1 1,19 0 0,-19 1-16,0-11 31,20-9-31,-20 10 31,0-1-31,0 11 31,0-1-15,0 0 0,0 1-1,-10-1-15,10 1 16,-19-1 15,19 0-15,-20 20-1,20-19 1,-20 19-16,1-20 16,-1 20 15,20-19-31,-19 19 0,-1 0 31,0 0-31,1 0 31,-1 0-15,10 0 0,-9 0-1,19 9-15,-20-9 16,20 30-16,0-11 16,-20-19-16</inkml:trace>
        </inkml:traceGroup>
        <inkml:traceGroup>
          <inkml:annotationXML>
            <emma:emma xmlns:emma="http://www.w3.org/2003/04/emma" version="1.0">
              <emma:interpretation id="{98B14D19-41F8-416F-9428-0E36F018D588}" emma:medium="tactile" emma:mode="ink">
                <msink:context xmlns:msink="http://schemas.microsoft.com/ink/2010/main" type="inkWord" rotatedBoundingBox="11159,17039 13969,17004 13980,17852 11170,17887"/>
              </emma:interpretation>
              <emma:one-of disjunction-type="recognition" id="oneOf5">
                <emma:interpretation id="interp25" emma:lang="" emma:confidence="0">
                  <emma:literal>"molte</emma:literal>
                </emma:interpretation>
                <emma:interpretation id="interp26" emma:lang="" emma:confidence="0">
                  <emma:literal>"molto</emma:literal>
                </emma:interpretation>
                <emma:interpretation id="interp27" emma:lang="" emma:confidence="0">
                  <emma:literal>"molta</emma:literal>
                </emma:interpretation>
                <emma:interpretation id="interp28" emma:lang="" emma:confidence="0">
                  <emma:literal>-"mol/L</emma:literal>
                </emma:interpretation>
                <emma:interpretation id="interp29" emma:lang="" emma:confidence="0">
                  <emma:literal>-"molte</emma:literal>
                </emma:interpretation>
              </emma:one-of>
            </emma:emma>
          </inkml:annotationXML>
          <inkml:trace contextRef="#ctx0" brushRef="#br0" timeOffset="83">9297 6227 0,'19'0'125,"30"0"-109,-39 0-1,10 0-15,-1 0 16,1 0-16,0-20 15,-1 20 1</inkml:trace>
          <inkml:trace contextRef="#ctx0" brushRef="#br0" timeOffset="84">9669 6050 0,'0'10'109,"0"10"-93,-9-20-1,9 29-15,-20 1 16,0-30 0,20 29-16,-19-9 0,19-1 31,0 1 0,0-1 16,10-19-16,-1 0-15,11 0-1,0 0 1,-1 0 0,-19-9-1,20 9-15,-1 0 16,1 0 0,0 0 15,-20-20-31</inkml:trace>
          <inkml:trace contextRef="#ctx0" brushRef="#br0" timeOffset="85">9709 6090 0,'0'9'47,"0"11"-32,0 0 1,0-11-16,0 11 16,0 0-16,0-1 15,0 11-15,0-11 16,0 1-16,0-1 15,0 11 1,0-11 0</inkml:trace>
          <inkml:trace contextRef="#ctx0" brushRef="#br0" timeOffset="86">9846 6776 0,'0'-10'109,"0"-10"-93,0-9 0,-30-10-1,30 19-15,0 1 16,0 9-16,0-10 15,0-19-15,0 19 16,20-9 0,98 88 124,-118-20-140,0-10 16,19-9-16,-19 0 0,0-1 16,0 1-1,0 9-15,0-48 78,0-21-62,0 11 0,0 9-1,0 1-15,0-1 16,0-19-1,0 9 1,0 11 0,20 19-16,-20-20 0,20 20 15,-20-19 1,19 19 0,-19-20-1,20 20-15,-1 0 31,1 10 1,19 137 30,-39-137-46,0 9-1,0-28 79,0-1-78,0-30-1,0 21-15,20-11 16,-20 11 0,20-1-1,-20 1 1,19 19 0,1 0 15,-1 0-16,1 0 1,0 19 0,-20 1-1,19-1-15,-19 1 16,0 0-16,0-1 16,0 1-16,0 0 15,0-1-15,0 1 0,0 9 31,0-39 16</inkml:trace>
          <inkml:trace contextRef="#ctx0" brushRef="#br0" timeOffset="87">10336 6580 0,'0'9'31,"0"11"1,0 0-17,0 9-15,147 59 156,-127-88-140,0-9 0,-1 9-1,-19-20 1,20 0 0,-20 1-1,19 19 1,-19-20-1,0 1 17,0 9-17,-9 10-15,9-20 16,-20-9 0,0 9-1,-9 0 16,9 20-15,1 0-16,19-19 16,-20 19-16,1 0 31,-1 0 0,20 10-31,-20-10 0,20 19 16,-19 1-1,-1 49 17</inkml:trace>
          <inkml:trace contextRef="#ctx0" brushRef="#br0" timeOffset="88">10611 6550 0,'-20'0'0,"20"-19"78,10 19-78,10-20 16,-1 0-1,1 1 1,9-11 0,-9 30-1,-20-9-15,20-21 16,-1 11 0,-19-1 15,20 20-31,-20-29 0,0 9 15,0 0 1,0 1 0,-10 19-1,-10-20 1,1 20 0,-1 0-16,0 0 31,-9 0-16,29 10 1,-20-10-16,20 20 16,0 9-1,0-9 1,0-1 0,0 1-1,0 137 110,0-128-125,0-9 16,0 9-1,0-9 1,0-1 0,0 1-16,10 0 31,-10-1-15,20 1 15,-1-20 0,1 0 0,0 0-15,-1 0 0,-19-10-16,20 10 0,-20-10 15,20 10 1</inkml:trace>
          <inkml:trace contextRef="#ctx0" brushRef="#br0" timeOffset="89">10954 6256 0,'0'39'78,"0"-19"-63,0-10 1,0 9-16,0 1 16,-20 19-16,20-9 15,0 9-15,0 10 0,0-10 16,0 40-1,-29-50-15,29 10 16,0 0 0,0-9-16,0-11 0,-20 1 15,20 19-15,0-29 32,0 10-1</inkml:trace>
          <inkml:trace contextRef="#ctx0" brushRef="#br0" timeOffset="90">11101 6295 0,'-10'245'125,"10"-215"-125,0 9 0,0-19 15,0-10-15,-19 19 16,19 0 0,0 1-16,0-11 31,0 1-15,10-20 62,-1 0-63,11 0-15,19 0 32,0 0-17,-19-10-15,0 10 16,9 0-1,-9 0 1,-1 0 0,1 0-1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44:10.70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30 1365 0,'-10'0'125,"0"0"-94,-10 0-15,1 0-1,-1 0 1,1 0-1,-1 0 32,20 19 63,0 1-95,0 9 1,0 10 0,0-29-16,0 39 15,0-29 1,0 0-16,0-1 15,0 1-15,0-1 16,0 1-16,0-10 0,0 9 16,0 1-16,0 0 15,0-1-15,0 1 16,0-1-16,0 21 16,0-1-1,0-19 1,0-11 109,10-9-47,9 0-47,1 0-15,9 0-1,1 0 1,9-9 0,-29 9-16,9 0 31</inkml:trace>
  <inkml:trace contextRef="#ctx0" brushRef="#br0" timeOffset="1628.236">137 1365 0,'20'0'93,"19"0"-77,-9 0 0,-1 0-1,-9 0 1,-1 0 15,-19 9 110,0 11-126,0 0 1,0 9 0,0-9-1,0 19-15,0-10 16,0 1 0,0-1-16,0 1 0,0 9 15,0-20-15,0-9 16,0 10-1,0-1-15,0 1 0,0 0 16,0-1 0,0 11-16,0-11 15,0 1 1,0 0 15,0-1 79,-29-29 15,19 10-110,-9 0 1,-1 0 31</inkml:trace>
  <inkml:trace contextRef="#ctx0" brushRef="#br0" timeOffset="3082.0196">1167 1443 0,'-19'0'140,"-1"0"-124,0 0 0,1 0 15,-1 0-31,1 10 31,-1 9-31,20 1 16,-20-20-1,20 49 1,0-29-16,-19 9 0,19 1 16,0-1-1,0 10-15,0-9 0,0-11 16,0 1 0,0-1-16,0-9 0,0 30 15,9-21 1,11 1-1,0-20 1,-1 0 0,1 0-1,0 0 1,9 0 0,-9 0-1,-20-10 1,19 10-1,-19-20-15,20 20 32</inkml:trace>
  <inkml:trace contextRef="#ctx0" brushRef="#br0" timeOffset="3794.2437">1265 1423 0,'0'10'47,"0"10"-16,0 9-15,0-9-16,0 0 0,0 9 16,0 0-16,0 1 15,0 9-15,0 0 16,0-9-16,0-1 15,0-9-15,0-1 0,0 1 16,0 0 0,0 9-16,0-9 15</inkml:trace>
  <inkml:trace contextRef="#ctx0" brushRef="#br0" timeOffset="4732.4248">1285 1610 0,'19'0'47,"11"0"-32,-10 0 1,-1 0-16,1 0 16,9 0-1</inkml:trace>
  <inkml:trace contextRef="#ctx0" brushRef="#br0" timeOffset="4301.0828">1432 1394 0,'0'10'16,"0"108"47,0-99-63,0 20 15,0-9-15,0-1 16,0 1-16,0-1 15,0 10-15,0-9 16,0-11-16,0 11 16,0-11-16,-10 1 15,10 0 1,0-30 46</inkml:trace>
  <inkml:trace contextRef="#ctx0" brushRef="#br0" timeOffset="33582.2408">1550 1786 0,'19'-29'172,"1"29"-141,-20-20-16,10 20-15,9 0 32,1 0-17,0 0 1,-20 10 0,19-10-16,-19 20 15,20-20 1,-20 19-16,0 1 31,0 0-15,-10-20-1,10 19 1,-29-19 0,9 0-1,20 20-15,-20-20 16,1 0-16,19 19 31,-20-19-31,20-9 156,10 9-156,10 0 32,-1 0-17,1 0 16,-1 0-15,-19 9 0,20-9-1,0 20 17,-20 0-1,0-1-16,0 1 1,-10-1 0,-10-19-1,-9 0 1,-10 0 0,29 0-1,-10 0 16</inkml:trace>
  <inkml:trace contextRef="#ctx0" brushRef="#br0" timeOffset="36538.2702">2001 1384 0,'-10'0'125,"-10"0"-109,1 0-1,-1 0 1,20 10-16,-19-10 16,-1 0-1,20 20-15,-20-20 16,20 29 0,-19-9-1,19 9 1,0-9-16,-20 29 15,20-30 1,0 1-16,0 0 16,0-1-16,0 11 15,0-11 1,10-19 0,-10 30-16,19-11 15,-19 1 1,20-20-16,-20 19 15,20 1 1,-1 0 0,1-20-1,0 19 1,-1-19 0,1 0-1,-1 0 1,1 0-1,-20-9 1,20 9 0,-20-20-1,19 20 17</inkml:trace>
  <inkml:trace contextRef="#ctx0" brushRef="#br0" timeOffset="38016.8476">2236 1433 0,'0'10'94,"0"10"-78,-19-1-16,19 11 15,0-11 1,0 21 0,0-21-1,0 11 1,0-11-1,0 1 1,0 9 0,9-29-16,-9 20 15,20-1 1,-20 1 0,20-20-16,-20 20 15,19-20-15,-19 19 16,20-19-1,-1 20 1,1-20 15,0 0-15,19-10 46,-39-10-46,19 1 0,-19-1-1,20-19 1,-20 29 0,0-9-1,0-1 1,0 0-1,0 1 1,0-1 0,0-9-1,0-1 1,0-9 0,0 19-1,-10 20 1,10-19-16,-19-1 15,-1 1 17,0-1-17,1 0 17,-1 20-1,1 0 0,-11 0-15,30 10-16,-19-10 15,19 30-15,-20-11 16,20 1-16,0-1 16,-20 1-1,20 0-15</inkml:trace>
  <inkml:trace contextRef="#ctx0" brushRef="#br0" timeOffset="39725.9672">2619 1423 0,'-20'0'93,"20"10"-93,0 10 16,-10-20 0,10 29-16,0 1 15,-19-30-15,19 29 16,0 10-1,0-9 1,0-1 0,0-9-1,0-1 1,9 21 31,-9-21-47,20-19 15,-20 20 1,20-20 0,-20 19-1,19-19-15,-9 0 32,10 0-1,-1 0-16,1 0 17,-1 0-1,-19-9-31,20 9 16,-20-20-1,20 0 1,-20 1-1,0-1 17,19 20-32,-19-19 15,0-1 1,0 0 0,0 1-1,0-1 1,0 1-1,0-1 1,0 10 0,0-9 15,0-1-31,0 0 16,-9 20-1,9-19 1,-20 19-1,20-20-15,-20 0 32,1 20-17,-1-19 17,0 19-17,-9 0 1,9 19-1,-19 11 1,20 19 0,19-29-1,0-1-15</inkml:trace>
  <inkml:trace contextRef="#ctx0" brushRef="#br0" timeOffset="40898.9906">2942 1423 0,'0'40'93,"0"-21"-77,10 148 31,-10-147-47,0-1 16,0 20-1,0-19-15,0 0 16,0-11-16,0 11 15,20-20 1</inkml:trace>
  <inkml:trace contextRef="#ctx0" brushRef="#br0" timeOffset="41510.0519">3089 1365 0,'0'9'47,"0"21"-31,0-11 0,0 1-16,0 0 15,0-1-15,0 1 16,0 9-16,0-9 0,0 0 15,0-1-15,0 1 16,0-1-16,0 1 16,0-10-16,0 9 15,0 1-15,30 0 16,-30-1-16,0 1 16,0-1-1,0 1 1</inkml:trace>
  <inkml:trace contextRef="#ctx0" brushRef="#br0" timeOffset="41978.1509">2962 1580 0,'0'-19'47,"10"19"0,29 0-32,-10 0 1,-9 0-16,9 0 16,1 0-1</inkml:trace>
  <inkml:trace contextRef="#ctx0" brushRef="#br0" timeOffset="42891.2841">3276 1620 0,'-10'0'31,"10"9"-15,-20-9-1,20 20-15,0 0 16,-19-20-1,19 29-15,0 10 16,0-19 0,0-1-16,0 1 15,-20 0-15,20 29 16,0-20 0,10-29-1,-10 20-15,19-1 16,1-19 15</inkml:trace>
  <inkml:trace contextRef="#ctx0" brushRef="#br0" timeOffset="43790.8075">3335 1776 0,'0'10'78,"0"10"-63,0-10 17,9-10-17,-9 19-15,20-19 16,0 0 15,-1 0-15,-19-9 15,20 9-31,-20-10 31,0-10-15,0 0 15,0 1-15,0-1-1,-10 20 1,10-19 0,-20 19-1,1 0 16,-20 9 32,39 21-47,0-11-1,0 1 1</inkml:trace>
  <inkml:trace contextRef="#ctx0" brushRef="#br0" timeOffset="44263.2509">3423 1786 0,'0'10'47,"0"10"-15,0-10-17,19 19 16,1-9 1,0-20-17</inkml:trace>
  <inkml:trace contextRef="#ctx0" brushRef="#br0" timeOffset="45118.9893">3511 1796 0,'0'20'31,"10"-20"0,-10 19-31,19-19 16,40 20 62,-39-20-78,0-10 47,-20-9-32,0-1 32,0 0-15,0 1-17,0 9 16,-10 10-15,-10 0 15,20-20-15,-19 20 15,-1 0 0,20 10-15,-20 10 15,20-1-15</inkml:trace>
  <inkml:trace contextRef="#ctx0" brushRef="#br0" timeOffset="45822.6195">3619 1796 0,'0'10'78,"0"0"-47,20 19-31,-20 1 16,0-1 15,0 40 32</inkml:trace>
  <inkml:trace contextRef="#ctx0" brushRef="#br0" timeOffset="46499.5792">3668 1698 0,'10'0'94,"9"10"-63,-19 9-15,20-19-16,-20 30 15,0-11-15,20 1 0,-20 0 16,0-1-16,0 1 15,0 0-15,19-1 16,-19 1-16,0 9 16,0-9-1,0-1 1</inkml:trace>
  <inkml:trace contextRef="#ctx0" brushRef="#br0" timeOffset="47741.5852">3805 1620 0,'10'0'78,"10"0"-62,9-20 0,-9 20-1,-1 0-15,1 0 16,0 0-16,-1 0 15,11 0 1,-11 0 0,1 0-1</inkml:trace>
  <inkml:trace contextRef="#ctx0" brushRef="#br0" timeOffset="48298.0485">3923 1482 0,'0'20'46,"0"0"-30,0 136 47,20-126-48,-20-11-15,19-19 16</inkml:trace>
  <inkml:trace contextRef="#ctx0" brushRef="#br0" timeOffset="49342.862">4511 1433 0,'0'10'62,"20"29"-46,-20-19 0,0 0-16,0-11 15,0 11-15,0 0 16,0-1-16,0 11 15,0 9-15,0-10 0,0 30 32,0-39-32,20-1 0,-20 1 15,0 9 1,0 11 0,0-21-1,0-29 63</inkml:trace>
  <inkml:trace contextRef="#ctx0" brushRef="#br0" timeOffset="50451.1856">4551 1620 0,'19'0'79,"1"0"-79,9 0 15,-9 0 1,9-20-16,-19 20 15,29 0 1,-19 0 0</inkml:trace>
  <inkml:trace contextRef="#ctx0" brushRef="#br0" timeOffset="49979.1589">4707 1394 0,'0'108'110,"0"-88"-110,0-1 15,0 1-15,0-1 16,0 11-16,0-1 15,0-9-15,0-1 16,0 1-16,0 0 16,0-1-16,0 1 15,0-10-15,20 19 16,-20-9-16,0 9 16,0-9-1,0-50 63</inkml:trace>
  <inkml:trace contextRef="#ctx0" brushRef="#br0" timeOffset="51763.1505">4806 1796 0,'9'-29'110,"11"29"-110,-10 0 31,9 0-16,1 0 17,-20 9-32,0 11 15,0 0 1,0 9 0,0 10-1,-10-19 1,-9 9-1,-1 1-15,0-30 32,20 19-32,-19-19 15,19-9 110,10 9-125,9 0 32,1 0-1,-10 0-16,29 0 17,10 0 30</inkml:trace>
  <inkml:trace contextRef="#ctx0" brushRef="#br0" timeOffset="53326.8039">5061 1502 0,'0'39'94,"-20"-19"-78,20 9-1,0 1 1,0-1 0,0 10-1,0-9 1,0-1 0,10-29-16,-10 20 15,0-1 1,19 1-1,-19 0 1,20-1 0,-20 1-1,20-20 1,-1 19 15,1-19 0,39-9 32,-40-11-47,1 0 15,-20 1-16,19 19 1,-19-20 0,0 0-1,20 20-15,-20-19 16,0-1 0,0 1-1,0 9 1,0-10-1,0 1 1,0-1 0,0 0 15,-10 20-31,10-19 16,-19-1 15,19 1-16,-20 19 1,20-20 0,-20 20-1,20-20-15,0 1 32,-19 19-32,19-20 15,-20 20 1,1 0 15,-1-20 32,0 20-63,20 10 15,-19-10 1,19 20-16,-20 9 15,20 11 1,-19-21-16</inkml:trace>
  <inkml:trace contextRef="#ctx0" brushRef="#br0" timeOffset="54514.1182">5433 1649 0,'-10'0'79,"10"20"-79,0 19 15,0 0 1,0-19-1,0-1-15,0 1 16,0 0-16,0-1 16,0 1-16,0-1 15,0-9-15,0 29 16,20-19 0,-20 0 15,10-20-31,-10 19 15,0-29 79</inkml:trace>
  <inkml:trace contextRef="#ctx0" brushRef="#br0" timeOffset="55431.2445">5512 1835 0,'19'0'16,"1"0"-1,0-19 1,-1-1 15,1 0-15,-20 1-1,19 19 1,-19-20 0,30 1-1,-30-1 1,0 0 15,-10 20 0,-10 0 1,1 0-1,19 20-15,-20-20-1,20 20-15,0-1 16,0 1-1,-19-1 1,19 11 15,0-1-31,0 1 16,0-11 0,0 1-1,0 0 1,9-20-1,-9 19 17,20-19-32,-10 0 15,19-10 17,-9 10-17,-20-19-15,10 19 16,-10-20-1</inkml:trace>
  <inkml:trace contextRef="#ctx0" brushRef="#br0" timeOffset="56071.1068">5747 1620 0,'0'9'15,"0"21"1,0-1-1,10-9-15,-10-1 16,0 1-16,19 0 16,-19-1-16,0 1 15,0 0-15,0-1 16,0 1-16,0-1 16,0 1-16,0 0 15,0-1-15,-9 1 16,9-1-16,-20 11 15,20-11 1</inkml:trace>
  <inkml:trace contextRef="#ctx0" brushRef="#br0" timeOffset="57749.7611">6757 1610 0,'-19'0'0,"28"0"109,21 0-78,-11 0-31,1 0 0,9 0 16,-9 0-16,9 0 16,-9 0-16,19 0 15,-29 0-15,10 0 16,-1 0-16,1 0 15,9 0-15,-9 0 16,107-10 47,-107 10-48,-20-20 126,-10-9-94,-9 29-32,19-10-15,-20 10 16,0 0 0,20-19-16,-29 19 15,0-30 1,-1 30-1,30-20-15,-19 20 16,-1 0 0,0 0-1,20-9 1,-19 9-16,29 0 141</inkml:trace>
  <inkml:trace contextRef="#ctx0" brushRef="#br0" timeOffset="59615.6732">6708 1708 0,'0'10'62,"10"-10"-46,10 19 15,-1-19-31,1 30 16,-1-30-1,1 19 1,0-19-1,-1 20 1,1-20 15,-20 20-15</inkml:trace>
  <inkml:trace contextRef="#ctx0" brushRef="#br0" timeOffset="58739.6515">6738 1698 0,'9'0'62,"11"0"-46,9 0-1,-9 0 1,0 0-16,9 0 16,0 0-16,1 0 15,-1 0-15,-9 0 16,0 0-16,-1 0 15,1 0-15,-1 0 16,1 0-16,0 0 0,-1 0 16,1 0-16,-1 0 15,1 0-15,-10 0 16,29 0 0,-19 0-1,-1 0 16</inkml:trace>
  <inkml:trace contextRef="#ctx0" brushRef="#br0" timeOffset="63959.7948">7640 1453 0,'20'0'47,"-30"0"62,-10 0-78,1 0-15,-1 0-1,0 29 1,1-9 0,19 0-1,-20-20-15,20 29 16,-19 0 0,19-9-16,0 9 15,-20-29-15,20 49 16,0-19-1,0-11-15,0 11 16,0-1 0,0 11-1,0-21 1,10-19 0,-10 10-16,19 19 15,1-9 1,0-20-1,-1 20 1,11-20 0,-1 0-1,10 0 1,-19-10 0,-1 10-1,1-20 1,0 20-1,-20-19 1,19 19 0</inkml:trace>
  <inkml:trace contextRef="#ctx0" brushRef="#br0" timeOffset="64813.1498">7846 1512 0,'0'10'94,"0"19"-78,0 10-1,0-19-15,0-1 16,0 11-16,10-11 16,-10 1-16,0 0 15,0-1-15,0 1 16,0-1-16,0 1 15,0 0-15,19-1 16,-19 11 0,0-1-1,0-9 1,0-1 0,0-28 46</inkml:trace>
  <inkml:trace contextRef="#ctx0" brushRef="#br0" timeOffset="65784.3677">7875 1698 0,'0'-20'47,"10"20"-16,20 0-15,9-19 0,-29 19-1,9 0-15,-19-20 16</inkml:trace>
  <inkml:trace contextRef="#ctx0" brushRef="#br0" timeOffset="65369.0038">7993 1463 0,'0'9'16,"0"11"0,0 0-1,0 9 1,0-9-1,20-1-15,-20 1 16,0 9-16,0-9 16,0 0-16,0-1 15,0 1-15,0-1 16,0-9-16,0 29 16,0-9-16,0-10 15,0-1-15,0 1 16,0 9-1,19-29-15,-19 20 16,0-40 31</inkml:trace>
  <inkml:trace contextRef="#ctx0" brushRef="#br0" timeOffset="67168.7894">8121 1816 0,'9'-20'94,"11"0"-79,0 20 1,-1 0-16,1 0 31,-1 10 0,-19 10-15,0 0 0,0-1-1,0 1 1,-9-20-16,9 10 15,-20-10 1,-9 0 0,29 19-1,-20-19-15,20-10 110,10 10-110,9 0 15,1 0 1,0 0 0,-11 0-1,11 0 1,0 0 15,-20 10-15,19-10-1,-19 20 1,0-1-16,0 1 31,0 0-15,-19-1-1,-11-19 1,-19 30 0,30-30-1,-1 0-15,-9 0 16,29-10 15,-20 10-31,20-20 31</inkml:trace>
  <inkml:trace contextRef="#ctx0" brushRef="#br0" timeOffset="68406.9061">8513 1502 0,'-20'0'219,"1"0"-204,-1 0 1,20 10 0,-20 9-1,20 1 1,-19-20-16,19 29 15,0-9-15,-20 19 16,20-9 0,0-1-1,0 0 1,0 1 0,39 48 62,-19-78-63,-20 20-15,20-20 16,-1 0 0,1 0-1,-1 0 1,1 0-1,0-10 1,-1 10 0,-19-19-1,20 19 32</inkml:trace>
  <inkml:trace contextRef="#ctx0" brushRef="#br0" timeOffset="69802.7681">8748 1502 0,'-19'0'62,"19"10"-31,0 0-15,-20 127 62,20-108-78,0 1 16,0-11-1,0 1 1,10-20-16,-10 19 16,19 1-1,-19 0 1,40-20-16,-21 19 15,1-19 1,-1 0 0,1 0-1,0 0 1,-10 0 15,9 0-15,-19-9-1,20-11 1,9 0-16,-29-9 16,20 29-1,-20-20-15,0-9 16,0-1 0,0 11-1,0-20 1,0 29-1,0-29 1,0 9 0,0 11-1,-10 19-15,10-30 16,-29 10 0,9 1-1,-88-30 63,88 59-46,1 29-32,19-20 15,-20 1-15,20 10 16,0-11-16,-29 1 0,29-1 15</inkml:trace>
  <inkml:trace contextRef="#ctx0" brushRef="#br0" timeOffset="71254.5953">9111 1463 0,'0'9'78,"-20"-9"-62,20 20-16,0 0 16,0 9-1,0-9-15,-19-1 16,19 1-16,0 19 15,0-9 1,0 9 0,10-20-1,29 60 79,-20-59-78,1-20 15,0 0-15,9 0 15,-29-10-16,20 10-15,-1-20 32,1 0-17,0-19 17,-20 20-17,19 19-15,-19-20 16,0 10-1,0-9 1,20 19-16,-20-20 16,0-19-1,0 9 1,0-9 0,0 10-1,0 9 1,-10 20-16,10-20 15,-20 1 1,1-11 15,-1 11-15,-68 29 78,68 29-79,20 0 1,0-19 0,-19-1-16</inkml:trace>
  <inkml:trace contextRef="#ctx0" brushRef="#br0" timeOffset="72110.2788">9454 1433 0,'-19'0'31,"29"0"16,9 0-32,11 0 1,-1 0 0,0 0-1,1 0 1,-11 0-1,1 0 1</inkml:trace>
  <inkml:trace contextRef="#ctx0" brushRef="#br0" timeOffset="73103.8577">9690 1639 0,'0'10'16,"-20"-10"-16,20 20 15,-20-20 1,20 29-16,0 0 16,-19-29-1,19 49-15,0-29 16,-20 19-1,20-19 1,0 19-16,0 0 16,0-19-1,0 0-15,0-1 16,10 1 0,-10-1-1,20-19 1</inkml:trace>
  <inkml:trace contextRef="#ctx0" brushRef="#br0" timeOffset="74036.4899">9749 1826 0,'0'9'46,"0"11"-14,9 0-17,21-20 17,-11 0-17,1 0 1,0 0 15,-1 0-15,1-30 15,-20 11-15,0-11 15,0 10-16,-10 20 1,10-19-16,-20 19 16,1 0-1,-1 0 1,1 0 15,-1 0 0,20 10-15,0 29 0,0-29-1,0 9 1,0 1 0,0 0 15</inkml:trace>
  <inkml:trace contextRef="#ctx0" brushRef="#br0" timeOffset="74510.3048">9886 1816 0,'19'0'32,"1"0"-1,-20 19-15,20-19-1,-20 20 1,19-20-16,1 0 31,-20 20-31</inkml:trace>
  <inkml:trace contextRef="#ctx0" brushRef="#br0" timeOffset="75312.2459">10013 1816 0,'0'19'31,"0"1"0,20-20 1,0 0-17,-1 0 32,-19-10-16,20 10-31,-20-19 32,0 9-1,0-10-16,0 0 17,0 1-17,-10-1 32,-10 20-16,1 0 1,-1 0-17,20 10 1,-20 10 0,20-1-1,0 1 1,0-10-1</inkml:trace>
  <inkml:trace contextRef="#ctx0" brushRef="#br0" timeOffset="76016.0245">10092 1796 0,'0'10'62,"0"10"-46,0-1 0,0 11-1,0-1 1,0 0-1,0 1 1,0-11 0,0 1-1,10-20 32</inkml:trace>
  <inkml:trace contextRef="#ctx0" brushRef="#br0" timeOffset="76693.0744">10121 1708 0,'0'-20'15,"10"20"1,10 10 15,-1-10-15,-19 29-1,20-29-15,-20 30 0,19-30 16,-19 29-16,20-29 16,-20 40-16,0-21 15,0 11 1,0-11-16,0 1 16,0-10-16,-10 19 15,-9-9 1,19-1-1,-20-19 1</inkml:trace>
  <inkml:trace contextRef="#ctx0" brushRef="#br0" timeOffset="77523.75">10239 1580 0,'-20'0'0,"30"0"63,19 0-47,1 0-1,-10 0-15,-1 0 16,1 0-16,-1 0 15,1 0-15,9 0 16,1 0 0,-11 0 15,-19 10-31,20-10 31</inkml:trace>
  <inkml:trace contextRef="#ctx0" brushRef="#br0" timeOffset="78075.3234">10376 1453 0,'0'10'47,"0"29"-31,0-29-1,0 29 1,0-19-16,0-1 16,20 1-16,-20-1 15,0 1-15,0 19 16,0-9-1,10-30-15,-10 29 16</inkml:trace>
  <inkml:trace contextRef="#ctx0" brushRef="#br0" timeOffset="79205.4721">11033 1384 0,'0'30'62,"0"-1"-46,0-9-16,10 9 16,-10 1-16,0 9 15,0-10-15,0 1 16,0-1-16,29 0 15,-29 11-15,0-11 16,0 0-16,0 1 16,0-10-16,0-1 15,0 1-15,0 9 16,0-9 15,0-30 16</inkml:trace>
  <inkml:trace contextRef="#ctx0" brushRef="#br0" timeOffset="79803.8457">11239 1374 0,'0'10'47,"0"20"-32,0-11 1,0 1-16,0 9 16,20 11-16,-20-11 15,0 0 1,0 1-16,19 9 0,-19-10 15,0-9-15,0 9 16,0-9-16,0 0 16,0-1-16,0 11 15,20-11 1,-20 1 0,0 0 15</inkml:trace>
  <inkml:trace contextRef="#ctx0" brushRef="#br0" timeOffset="80345.2267">11082 1639 0,'10'-29'63,"10"29"-63,-1 0 15,1 0-15,0 0 0,-11 0 16,21-20-1,-20 20-15,9 0 0,20 0 16,-19 0 0</inkml:trace>
  <inkml:trace contextRef="#ctx0" brushRef="#br0" timeOffset="81699.7731">11426 1767 0,'0'-10'62,"9"10"-31,11 0-15,0 0 0,-1 0 15,1 10-15,-20 9 15,0 11-16,0-11 17,-10-19-32,-10 0 15,20 20 1,-19-20 0,29 0 77,9 0-77,1 0 15,-1 0-15,1 0-1,-20 20 1,20-20 0,-20 19-16,0 1 31,0-1-15,0 1-1,-10-20 1,10 20-1,-39-20 1,29 0 0,-29 0-1,19 0-15,10 0 16,-9 0 0,19-10 30</inkml:trace>
  <inkml:trace contextRef="#ctx0" brushRef="#br0" timeOffset="83353.995">11671 1472 0,'-20'0'32,"20"10"15,-20-10-32,20 20-15,0-10 16,-19 19-1,19-19 1,0 10 0,0 19-1,0-10 1,10 1 0,-10-1-1,19 10 1,-19-19-1,20-20-15,-20 19 16,19-19 0,-19 20-16,20-20 15,0 20 1,-1-20 15,-19 19-31,20-19 16,0 0-1,-1 0 1,1 0 0,9 0-1,-9 0 1,-1 0 0,1 0-1,0 0 1,-20-9-16,9 9 15,-9-20 1,20 20-16,-20-20 16,20 20-1,-20-19 1,0-1 0,19 20-16,-19-20 15,0 1 1,0-1-1,0 1 1,0-11 0,0 11-1,0-1 1,0 0 0,-9 1 15,-11-1-16,0 1 17,1-1-17,-1 20 17,-147-59 108,148 59-140,19 10 16,-20-10-16,0 29 15,1 1 1,-11 9 0,30-19-1</inkml:trace>
  <inkml:trace contextRef="#ctx0" brushRef="#br0" timeOffset="85880.2154">12249 1727 0,'-19'0'31,"19"20"0,-10-20-31,10 20 16,0 19 0,-20-39-16,20 29 0,0-9 15,0 0 1,0-11-16,0 11 16,0 0-16,0-1 15,0 11-15,0 9 16,10-39-1,-10 19-15,10-19 16,-10 20 15</inkml:trace>
  <inkml:trace contextRef="#ctx0" brushRef="#br0" timeOffset="86861.6386">12357 1845 0,'0'20'63,"0"-1"-32,0 1-15,0 0 15,10-20-31,10 19 31,-1-19-15,1 0 0,-1 0 15,1 0-16,-20-10 17,20 10-32,-20-19 15,0-1 17,0 1-17,-30-50 63,11 69-78,-1 0 32,0 0-32,1 0 15,19 10 1,-20-10-16,20 19 15,0-9 1,0 10 0,0-1-1,10-19 1</inkml:trace>
  <inkml:trace contextRef="#ctx0" brushRef="#br0" timeOffset="87304.2294">12504 1835 0,'0'10'15,"0"20"16,0-11-15,20-19-16,-1 20 16,1-20-1,-20 19 1,20-19-16,-1 0 47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45:50.7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1972 2404 0,'-10'0'203,"0"0"-188,10-19 1,-20 19 0,1 0-1,-1 0 1,20 9-16,-19-9 15,-1 0 1,20 20-16,-20-20 16,20 20-1,-19-20 1,19 19-16,-20-19 16,20 20-1,-20-20 1,20 19-16,-19 1 31,19 0-15,-20-1-1,20 11 1,0-11 0,0 1-1,0 9 16,0-9-15,0 0 0,0-1-1,0 1 1,0-1 0,0 1-1,10 0 1,-10-1-1,20 1 1,-1-1 0,11 1 15,-11 9-15,1-29 15,-20 10-31,20-10 15,-11 0 17,11 0-17,0 0 1,-1 0 0,1 0-1,-1 0 1,1-10 15,0 10-15,-20-19-1,19 19 1,-19-20 0,20 20 46</inkml:trace>
  <inkml:trace contextRef="#ctx0" brushRef="#br0" timeOffset="1290.9023">2168 2796 0,'-20'0'0,"20"10"94,0 10-78,0-1-1,10 1 1,-10 0 0,20-20-1,-20 19 1,19-19-16,1 0 16,-1 0-1,50-10 48,-49-9-48,-20-1 1,0 1 0,0-1-1,0 0 1,-10 1 15,-10 19-15,20-20-1,-19 20 1,-1 0 0,0 0-1,1 0 1,-1 0 15,20 10-15,0 10-1,0-1-15,-19 11 16</inkml:trace>
  <inkml:trace contextRef="#ctx0" brushRef="#br0" timeOffset="2019.9725">2285 2826 0,'20'0'79,"-20"10"-79,20 19 31,-20-9-31,19-20 15,-19 19-15,20 1 16,-1 0 15,-19-1 1,20-19-32</inkml:trace>
  <inkml:trace contextRef="#ctx0" brushRef="#br0" timeOffset="48174.867">1687 3610 0,'10'0'125,"29"20"-110,-29-20 1,39 0 0,-29 0-16,-1 0 0,1 0 15,0 0-15,-1 0 16,-9 0-16,10 0 16,-1 0-16,11 0 15,-11 0 1,1 0 15,0 0 16</inkml:trace>
  <inkml:trace contextRef="#ctx0" brushRef="#br0" timeOffset="49538.7463">2109 3453 0,'0'10'15,"0"10"1,20-20-1,-20 20 1,19-1-16,30 11 16,-49-11-1,39-19-15,-19 69 16,10-50-16,-30 1 16,39-20-16,-29 29 15,-10-9 1,19-20-16,-19 20 15,30-1 1</inkml:trace>
  <inkml:trace contextRef="#ctx0" brushRef="#br0" timeOffset="48903.2509">2335 3483 0,'-20'59'78,"0"-59"-78,20 29 16,-49 1-16,30-11 16,-1 1-16,-9-1 0,9 1 15,20 0-15,-29-1 16,9 20 0,20-19-1,-20-20-15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46:41.7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1467 4542 0,'9'0'31,"11"0"16,-30-10 31,-9 10-62,-21 0 0,30 0 15,-49 98 63,30-78-94,29 0 0,0-1 15,0 1-15,0 9 16,0 1-16,0 9 16,0-10-16,0-9 15,0-1-15,0 11 16,10-30-16,-10 20 15,19-20-15,1 19 16,0-19 0,-1 0-1,1 0 1,0 0 0,-1 0-1,1-10 1,0 10-1,-20-19 1</inkml:trace>
  <inkml:trace contextRef="#ctx0" brushRef="#br0" timeOffset="1765.2519">1781 4895 0,'0'10'31,"0"10"-15,19-20-16,-19 9 15,20 21 1,-20-11 0,20-19-16,-20 10 15,19-10-15,1 0 47</inkml:trace>
  <inkml:trace contextRef="#ctx0" brushRef="#br0" timeOffset="1237.1951">1575 4846 0,'19'118'125,"-9"-118"-125,19 19 15,-19-19 1,10 0 0,0 0-1,-1 0 1,1 0 15,-20-9-15,20 9-16,-20-20 15,0-9 1,19 29 0,-19-30-16,0 10 31,0 1-31,0-1 31,-10 20-31,10-19 16,-19 19-1,19-20-15,-20 20 16,20-20 0,-20 20-1,1 0 1,-1 0-1,10 0 17,10 10-17,-49 147 63</inkml:trace>
  <inkml:trace contextRef="#ctx0" brushRef="#br0" timeOffset="2537.2943">1997 4738 0,'39'0'78,"-9"0"-62,-11 0-16,1 20 15,0-20-15,-1 0 0,1 0 16,0 0-16,-1 0 15,-9 0-15,10 0 16,-1 0-16,1 0 16</inkml:trace>
  <inkml:trace contextRef="#ctx0" brushRef="#br0" timeOffset="3835.2261">2370 4640 0,'177'177'141,"-157"-177"-141,-20 29 16,19-29-16,-19 20 0,20-20 15,-20 19 1,20-19 15</inkml:trace>
  <inkml:trace contextRef="#ctx0" brushRef="#br0" timeOffset="3245.5463">2606 4611 0,'0'9'31,"0"11"0,-10-20-31,10 20 16,-20-20-16,20 29 15,-29 1-15,9-11 16,-9 11-16,29-1 16,-30 10-16,11-9 15,19-1-15,-40 1 16,40-11-16,-19 1 16,19-30 46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50:01.1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186-157 0,'0'10'62,"0"20"-46,0-11-16,0 1 15,0 9-15,0 1 16,0 9-16,0-10 16,0-9-16,0 0 15,0-1-15,0 11 16,0-11 15</inkml:trace>
  <inkml:trace contextRef="#ctx0" brushRef="#br0" timeOffset="-599.3809">0 0 0,'10'0'78,"9"0"-47,1 0-15,9 0-1,1 0 1,9 0-16,-10 0 15,1 0 1,-1 0 0,1 0-1,-11 0 1,1 0 15</inkml:trace>
  <inkml:trace contextRef="#ctx0" brushRef="#br0" timeOffset="21031.6223">589-137 0,'0'10'62</inkml:trace>
  <inkml:trace contextRef="#ctx0" brushRef="#br0" timeOffset="21759.6704">599-157 0,'19'0'125,"-19"10"-110,0 20 1,0-11-16,0 1 16,0-1-16,0 1 15,0 0-15,0 9 16,0-9-16,0 9 16,0 1-16,0 9 15,0-20-15,0-9 16,0 39-1,0-29 1,0-1-16,0 1 16,20-20 15</inkml:trace>
  <inkml:trace contextRef="#ctx0" brushRef="#br0" timeOffset="23298.7223">687 59 0,'10'0'47,"9"0"-32,1 0 1,9 0 0,-9 0-16,9 0 15,1 0 1,-1 0 0,1-29-1,-30 39 48</inkml:trace>
  <inkml:trace contextRef="#ctx0" brushRef="#br0" timeOffset="22607.7384">834-147 0,'0'10'63,"0"10"-48,0 9 1,20-29-1,-20 29-15,0-9 16,0 0-16,0-1 0,0 1 16,0 0-16,0 9 15,0 0-15,0 20 16,0-19-16,0-1 16,0 1-16,0-11 15,0 1-15,0-1 16,0 1-16</inkml:trace>
  <inkml:trace contextRef="#ctx0" brushRef="#br0" timeOffset="5183.0015">1265-157 0,'0'10'15,"-20"10"1,20-1 0,0 1-1,0 0 1,0 29-1,0-40-15,0 11 16,0 0-16,0-1 0,0 1 16,0 0-1,0-1-15,0 11 16,0-11 0,10-19-16,-10 20 15,0-1 1,20-19-16,-20 20 15,0 0 1,19-20-16,-19 19 16,20-19-1,-20 20-15,10-20 16,-10 19 0,19-19-1,1 0 1,0 0-1,-1 0 17,1 0-17,-20-9 1,20 9 0,-20-20-1,19 20-15,-19-20 16,20 1-1,-20-1 1,19 20-16,-19-19 16,20-1-16,-20 0 15,0 1 1,20-1 0,-20 1-1,0-1 1,0 0-1,0-9 1,0-1 0,-10 1-1,10 9 1,-20 20 0,20-9-1,-147-109 157,147 98-141,-20 20-31,1 0 16,-1 0 15,1 10-15,-11 20-1,30-11-15,-10-19 16,10 39-16,0-9 16</inkml:trace>
  <inkml:trace contextRef="#ctx0" brushRef="#br0" timeOffset="3519.364">951 344 0,'0'-10'63,"10"10"-48,10 0 1,9 0 0,0 0-1,11 0 1,-21 0-16,-19 10 15,20-10 1,-20 19-16,0 1 16,-20-1-1,1 1 1,-1-20 0,0 20-1,1-20 1,-1 0 15,30 0 32,10 0-48,-1 0 1,1 0-1,-20 19 1,19-19-16,-19 20 16,0-1-1,0 11 1,0-11 0,0 11-1,-9-30-15,-158 39 125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53:58.5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-1736-10 0</inkml:trace>
  <inkml:trace contextRef="#ctx0" brushRef="#br0" timeOffset="-711.6733">-1755-10 0</inkml:trace>
  <inkml:trace contextRef="#ctx0" brushRef="#br0" timeOffset="-184555.4482">0 10 0,'20'0'94,"9"0"-79,-9 0-15,-1 0 0,1 0 16,0 0 0,19 0-16,-10 0 15,-9 0 1,-20-10 0</inkml:trace>
  <inkml:trace contextRef="#ctx0" brushRef="#br0" timeOffset="-183962.6027">59 137 0,'10'0'109,"19"0"-93,-9 0-16,-1 0 15,1 0-15,0 0 16,-1 0-16,-9 0 16,19-9-16,-9 9 15,-10 0-15,9 0 16</inkml:trace>
  <inkml:trace contextRef="#ctx0" brushRef="#br0" timeOffset="-182514.6055">412-49 0,'10'0'62,"9"10"-46,-19 10-1,30-20-15,-30 29 16,19-29-16,-19 29 16,40-9-16,-40 0 15,29-1-15,-29 1 16,30 9-16,-30-19 15,39 20-15,-39-11 16,19-19-16,-19 39 16,20-39-16,-20 20 15,10-20 1,-10-10 46</inkml:trace>
  <inkml:trace contextRef="#ctx0" brushRef="#br0" timeOffset="-183153.3907">667-98 0,'-10'0'32,"10"10"-17,-19 10 1,-1 19 0,20-20-16,-39 1 0,19 0 15,0-1 1,1 11-16,-1 9 0,-9-10 15,9 11-15,1-11 16,19-9-16,-40-1 16,40 1-1,0-30 48,10 10-48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51:07.6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843 1559 0,'-20'0'0,"30"0"78,20 0-62,-11 0-1,1 0-15,0 0 0,9 0 16,0 0-16,1 0 16,9-30-16,-10 30 15,1 0-15,-1 0 16,11 0-16,-1-19 15,10 19-15,-20 0 16,1 0-16,9-20 16,-10 20-16,1 0 15,-1 0-15,1 0 16,9 0-16,-10 0 16,1 0-16,-1 0 15,-9 0-15,-1 0 0,1 0 16,-1 0-16,1 0 15,0 0-15,-1 0 16,1 0-16,-10 0 16,29 0-16,-19 0 15,-1 0-15,11 0 16,-11 0-16,1 0 16,-10 0-16,-10-20 15,39 20-15,-19 0 16,-1 0 15,-9 0-15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53:27.5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0,'10'0'125,"19"0"-93,-9 20-17,-1-20 1,1 0 0,0 0-1,-1 0 1,11 0-1,-1 0 1,10 0 0,-29 0-1,29 0 1,-19 0 0,9 0-1,1 0 1,9 0-1,0 0 1,-9 0 0,-11 0-1,1 0-15,9 0 16,1 0 0,-1 0-1,-9 0 1,-1 0-16,1 0 15,0 0-15,-1 0 16,1 0-16,9 0 16,1 0-1,-1 0 1,10 0 0,-19 0-1,-1 0-15,1 19 0,0-19 16,-1 0-1,-9 0-15,10 0 0,-1 0 16,1 0-16,0 0 16,-1 0-16,1 0 15,-1 0-15,1 0 16,0 0-16,-1 0 16,1 0-16,-10 0 15,9 0-15,21 0 16,-11 0-1,0 0 1,1 0 0,-1 0-1,-9 0 1,-1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53:57.3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 0 0,'10'0'157,"9"0"-142,1 0 16,-1 0 1,1 0-1,-20 9-15,0 11-1,20 0 16,-20-1 1,0 1-1,-10-20-31,10 10 31,-20-10-31,1 0 31,19 19-31,-20-19 16,0 0 15,30 0 172,10 0-171,-1 0-17,1 0 1,0 30 15,-20-21 0,19-9-31,-19 20 32,0 0-1,0-1 0,0 1 0,-10-20-15,10 20-16,-19-20 16,19 19-1,-30-19 1,11 0 0,-1 0-16,1 0 15,-1 0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50:28.4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0,'9'0'0,"-9"10"62,30 9-62,-30 1 16,0-1-16,0 11 15,19 9-15,-19-10 16,0 1-16,20-1 16,-20 20-16,0-9 15,20 9-15,-20 0 16,0-20-16,0 0 0,29 1 15,-29 9 1,0-29-16,0 10 0,20 19 16,-20-20-1</inkml:trace>
  <inkml:trace contextRef="#ctx0" brushRef="#br0" timeOffset="-728.0617">-295 372 0,'0'-19'16,"0"-1"0,0 1-1,10 19 1,0 0 0,29 0-1,-19-20-15,19 20 16,-10 0-1,11 0 1,-40 10 0,29-10-16,1 0 15,-30 19 1,29-19-16,-29 20 16,20-20-16,-20 20 15,19 9 1,-19-9-16,0-1 0,0 1 15,-10-1-15,10 1 16,-19 0-16,-11-1 16,11-19-1,-1 20-15,-9-20 16,9 0 0,0 0-1,1 0 16</inkml:trace>
  <inkml:trace contextRef="#ctx0" brushRef="#br0" timeOffset="-1576.4285">-285 353 0,'0'29'78,"0"-19"-78,0 10 0,10 9 16,-10 0-16,0 1 16,0-1-16,0 20 15,20-9-15,-20 28 16,0-29-16,0-9 15,0 9-15,29-19 16,-29-1-16,0-9 16,0 10-16,20 9 15,-20-19-15,0 29 16,0-19 0,0-30 62</inkml:trace>
  <inkml:trace contextRef="#ctx0" brushRef="#br0" timeOffset="570.9054">206 88 0,'0'20'47,"19"-1"-31,-19 11-1,0-11-15,0 1 16,0-1-16,0 1 15,20 19 1,-20-19-16,0 9 0,0-9 16,0 9-1,19 11-15,-19-11 0,0-9 16,0-1-16,0 1 16,0-10-16,0 9 15,30 30 1,-30-29-1,0-30 48</inkml:trace>
  <inkml:trace contextRef="#ctx0" brushRef="#br0" timeOffset="1037.3315">107 294 0,'148'0'109</inkml:trace>
  <inkml:trace contextRef="#ctx0" brushRef="#br0" timeOffset="1611.8989">421 304 0,'10'0'62,"20"0"-46,-1-10-16,-9 10 15,9 0 1,-9 0 0</inkml:trace>
  <inkml:trace contextRef="#ctx0" brushRef="#br0" timeOffset="1996.6393">431 421 0,'10'0'63,"10"0"-48,9 0 1,-29-9-16,29 9 16,11 0-1,-21 0-15,-9 0 16,-10-20-16</inkml:trace>
  <inkml:trace contextRef="#ctx0" brushRef="#br0" timeOffset="4081.8331">1039 569 0,'-19'0'15,"19"-20"32</inkml:trace>
  <inkml:trace contextRef="#ctx0" brushRef="#br0" timeOffset="5503.8011">1098 137 0,'0'10'62,"0"9"-46,0 11 0,-10-1-16,10-19 15,0 10-15,0-1 16,0 1-16,0 0 16,0-1-16,0 11 15,0-1 1,0-9-1,10-20-15,-10 19 16,0 1 0,20-20-1,-20 19-15,19-19 32,-19 20-32,20-20 15,-1 0 16,1 20-15,0-20 15,-1 0-15,1 0 0,-20-10-1,10 10 1,-10-20-1,19 20-15,-19-19 16,0 9 0,30-20-1,-30 1 1,0 9 0,0-9-1,19 0 1,-19-11-16,0 30 15,0-29 1,0 20 0,0 9-1,0-10 1,-9-9 0,9 19-1,-30-19 1,30 9-1,-10 20 1,-19-20 0,-1 20-16,11 0 15,-1 0-15,-9 0 16,9 0 0,1 10 15,19 10-16,-20 39 17</inkml:trace>
  <inkml:trace contextRef="#ctx0" brushRef="#br0" timeOffset="6772.0026">-344 569 0,'0'-10'62,"0"-10"-46,10 0 0,-10-19-1,20 39-15,-20-29 16,0-1-1,19 30-15,-19-29 0</inkml:trace>
  <inkml:trace contextRef="#ctx0" brushRef="#br0" timeOffset="213133.9037">686 88 0,'-19'0'16,"19"-20"62,9 20-78,-9-20 15,10 20 1,10 0 0,-20-9-16,19 9 15,1 0 1,0 0-1,-1 0 1,1 0 0,-1 0-1,1 0 1,0 9 0,-20 11-1,19-20-15,-19 20 0,0-11 16,0 11-1,0 0 1,0-1 0,0 1-1,-9-20 1,9 19-16,-20-19 16,20 20-16,-20-20 15,1 20 1,-1-20-1,0 0 32,30 0 172,10 0-203,-1 0 15,1 0-15,0 19-1,-1-19 1,-19 20-16,20-20 15,0 20-15,-20-1 32,19-19-32,-19 20 0,20 19 15,-20-29 1,0 9 0,0 1-1,0 0 1,0-1 15,0 1-15,-10-20-1,10 19-15,-20-19 16,1 20 0,-1-20-1,-9 0-15,-1 0 16,11 0-1,-1 0 1,0 0 0,1 0 15,-1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51:01.9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1814 0,'-20'0'16,"20"9"-1,0 11 1,20 19 15,-1-19 0,1-20 1,-1 0-17,1-10 17,-20-10-17,20 20-15,-20-19 16,0-1-1,19 20 1,-19-19 0,0-1-1,0 0 1,-10 20 0,10-9-16,-29-21 15,19 30 16,-9 0-15,-1 0 0,0 0-1,20 30-15,-29 9 16,29-20 0,0 1-16,0 9 15,0-9 1</inkml:trace>
  <inkml:trace contextRef="#ctx0" brushRef="#br0" timeOffset="998.0198">441 1519 0,'10'0'62,"19"0"-46,1 0-1,-11 0-15,1 0 16,19 0 0,-29 0-1</inkml:trace>
  <inkml:trace contextRef="#ctx0" brushRef="#br0" timeOffset="1374.1905">461 1627 0,'9'0'47,"11"0"-32,9 0 1,-9 0 0,0 0-16,-1 0 15,1-10-15,0 10 16,-1 0-16</inkml:trace>
  <inkml:trace contextRef="#ctx0" brushRef="#br0" timeOffset="464.9374">235 1814 0,'0'9'47,"0"11"-31,20 9-1,-20 1 1,29-11 0,-9-19-1,-10 0 17</inkml:trace>
  <inkml:trace contextRef="#ctx0" brushRef="#br0" timeOffset="2986.1617">1559 1137 0,'-20'10'94,"-19"29"-79,20-19 1,-1-1-16,0 1 16,1-1-16,-1 21 15,-9-21-15,9 1 16,20-1-16,-29 1 15,9 0 1,20-30 62</inkml:trace>
  <inkml:trace contextRef="#ctx0" brushRef="#br0" timeOffset="4365.1365">1628 941 0,'19'-20'78,"1"20"-62,-1-19-1,1 19 1,0 0-1,-20 9 17,0 11-32,0 9 15,0-9 1,0 0-16,-10-1 16,10 1-16,-39-1 31,39 1-16,9-20 110,11 0-109,0 0 0,-1 0-1,1 0 1,0 0 0,-20 10-16,19-10 15</inkml:trace>
  <inkml:trace contextRef="#ctx0" brushRef="#br0" timeOffset="3525.9998">1324 1088 0,'0'10'47,"9"9"-31,11 21 0,-20-31-16,39 21 15,-39-11-15,30 1 16,-30 0-16,39-1 15,-39 1-15,29-1 16,1 21 0,-11-21-1,-19 1 1,20-20-16</inkml:trace>
  <inkml:trace contextRef="#ctx0" brushRef="#br0" timeOffset="-2355.0941">-295 1323 0,'0'10'93,"0"19"-77,0-9-16,0 0 16,0-10-16,0 29 15,0-10-15,0 1 16,0-1-16,0 0 16,0 11-16,0-11 15,0 0-15,0 1 16,0-1-16,0 11 15,0-11-15,0-9 0,10-1 16,-10 1-16,0 9 16,0-9-1</inkml:trace>
  <inkml:trace contextRef="#ctx0" brushRef="#br0" timeOffset="-1657.1018">-295 1657 0,'10'-10'78,"10"-10"-63,-20 1 1,39-1-16,-19 0 16,-1 1-16,1-11 15,0 11-15,-1-1 16,1 20-16,-20-29 16,29 29-16,-29-20 15,20 20-15,-20-19 16,19 19-1,1 0 32</inkml:trace>
  <inkml:trace contextRef="#ctx0" brushRef="#br0" timeOffset="-1073.21">-157 1539 0,'10'20'63,"9"-1"-48,11 11 1,9 9 0,-39-20-16,29 1 15,-29 0-15,20-1 16,-20 1-16,20 0 16,-20-1-16,0 1 15,19-20 1,-19 19 31</inkml:trace>
  <inkml:trace contextRef="#ctx0" brushRef="#br0" timeOffset="6909.2193">1039 1725 0,'0'-9'140,"-19"9"-124,-1 0-1,0 9 1,20 11 0,-19-20-1,19 29-15,0-9 0,0 0 16,-20-1-16,20 1 16,0-1-16,0 11 15,0 9-15,0-10 16,0 1-16,0-1 15,0-9-15,0 0 16,0 9 0,10-9-1,10-20 1,-1 0 0,11 0-1,-11 0-15,1-10 16,-1-10 15</inkml:trace>
  <inkml:trace contextRef="#ctx0" brushRef="#br0" timeOffset="7906.7831">1108 1970 0,'0'20'15,"0"0"16,0-10-15,0 9 0,0 1-1,10-1 1,9 11 0,1-30 15,0 0-16,-1 0 17,1 0-17,-20-10 1,19 10-16,-19-20 16,20 1-1,-20-1 1,-29-98 93,9 118-93,20-19-16,-20 19 0,1 0 15,9 0 1,-10 0 15,20 10-15,-19-10-16,19 19 16,0 1-1,0-1 1,0 1-1,0 0 1</inkml:trace>
  <inkml:trace contextRef="#ctx0" brushRef="#br0" timeOffset="8347.3824">1284 2000 0,'0'10'32,"0"0"-17,0 9 1,0 1-1,20-20-15,-20 19 16,20-19 0,-1 0 15,1-19-15</inkml:trace>
  <inkml:trace contextRef="#ctx0" brushRef="#br0" timeOffset="8867.1783">1373 1843 0,'9'0'62,"21"0"-46,-10 0-1,-1 0-15,1 0 16,9 0 0,1 0-1,-11 0 1</inkml:trace>
  <inkml:trace contextRef="#ctx0" brushRef="#br0" timeOffset="9450.1279">1794 1725 0,'0'10'47,"-19"-10"-47,19 30 16,-30-11-16,30 1 16,-39-1-16,19 11 15,1-11-15,19 1 16,-30 0-16,30-1 15,-19-19-15,19 20 16,10-50 31</inkml:trace>
  <inkml:trace contextRef="#ctx0" brushRef="#br0" timeOffset="9921.2691">1647 1608 0,'0'9'31,"0"21"-15,0-11-16,20 1 15,-20 10-15,19-11 16,-19 1-16,20-1 16,-20 1-16,30-20 15,-30 29-15,19-29 16,-19 20-16,20-20 0,-20 20 16,19-1-1,-19 1 1,30-1 15</inkml:trace>
  <inkml:trace contextRef="#ctx0" brushRef="#br0" timeOffset="11888.2068">1824 1666 0,'19'0'31,"-28"20"110,9 0-126,-30-20 1,30 39-16,-19-19 15,19-1-15</inkml:trace>
  <inkml:trace contextRef="#ctx0" brushRef="#br0" timeOffset="16130.5765">2334 1451 0,'19'0'62,"11"0"-46,-1 0 0,1 0-16,9 0 15,-10 0 1,1 0 0,-11 0-1,1 0 1</inkml:trace>
  <inkml:trace contextRef="#ctx0" brushRef="#br0" timeOffset="16761.4345">2363 1568 0,'20'0'78,"19"0"-63,-10 0 1,-9 0-16,0 0 16,-1 0-16,-9 0 15,10 0-15,-1 0 16,1 0-16,0 0 15,-20-9-15</inkml:trace>
  <inkml:trace contextRef="#ctx0" brushRef="#br0" timeOffset="20261.9847">3226 1215 0,'10'0'62,"-10"-9"-62,29-11 16,-9-9 0,0 9-1,-1 0 1,1 1-1,9-1 1,-9 0 0,-20 1-1,20 19-15,-20-20 16,0 1 0,19-11-1,-19-9 1,0 29-1,0 49 95,-10-39-95,10 30-15,0-11 16,0 1-16,0 0 16,0-1-16,0-9 15,0 10-15,0-1 16,0 1-16,0 0 0,0-1 16,0 1-1,0 9-15,0-9 16,0-1 15,0 1 0,0 0 1,10-20-1</inkml:trace>
  <inkml:trace contextRef="#ctx0" brushRef="#br0" timeOffset="21500.9404">3540 1029 0,'0'10'16,"0"9"15,0-9-31,0 10 31,0 19-31,0-9 16,0-11 15,0 1-31,10-1 31,-10 1-15,19-20 0,1 20-1,0-20 17,-20 19-17,19-19-15,1 0 31,0 0 16,-1 0-15,1 0-1,-20-10-31,19 10 15,-19-19 1,0-1 0,20 20-16,-20-19 15,0-1 1,0 0 0,0 1-1,0-1 1,0 0-1,0 11 1,0-11 0,0 0-1,0 1 1,-49-40 93,29 59-93,20-20 0,-19 20-16,-1 0 31,0 0 0,1 0-15,-1 0-1,20 20 1,-19-20 0,19 39-16,0-29 15,-20 19-15,20-19 16,0 10-16</inkml:trace>
  <inkml:trace contextRef="#ctx0" brushRef="#br0" timeOffset="22221.856">3746 951 0,'-20'0'0,"30"0"63,10 0-32,-1 0-15,1 0-1,0 0 1</inkml:trace>
  <inkml:trace contextRef="#ctx0" brushRef="#br0" timeOffset="24161.3031">3187 931 0,'-10'10'94,"10"9"-79,-19-19-15,19 20 16,-30 9 0,30-9-16,0 0 15,-19-1-15,19 1 16,0-1-16,0 1 16,0 10-16,0-11 15,0 11-15,0-11 16,0 1-16,9-1 15,-9 1-15,20-20 16,-20 29-16,20-9 16,9 9-1,-19-29 1,-10 10-16,19-10 31</inkml:trace>
  <inkml:trace contextRef="#ctx0" brushRef="#br0" timeOffset="25476.1589">4109 892 0,'0'19'78,"19"1"-62,-19 0-1,20-1-15,19 128 47,-39-127-31,0 0-16,0-1 15,0 1-15,0-1 16,-10 1-16,10 0 16,-19-1-16,19 11 15,-30-30 1,30 19-16,-19-19 31,19 20-31,10-20 110,-10-10-95</inkml:trace>
  <inkml:trace contextRef="#ctx0" brushRef="#br0" timeOffset="26614.1882">4246 853 0,'0'-20'187,"20"20"-171,-1 0 15,-19 10-31,0 9 31,0 1-15,0 0-1,0-1 1,0 1 0,-9-20-16,9 10 0,-20-10 15,20 19 1,-10-19 0,-10 0-1,1 30 16,38-30 79,1 0-95,0 0 1,-1 0 0,1 0 15,0 0-15,-1 0 15</inkml:trace>
  <inkml:trace contextRef="#ctx0" brushRef="#br0" timeOffset="172521.3292">3873 813 0,'10'0'141,"10"0"-110,-20-19-31,19 19 31,1 0 1,0 0-1,-20 9-16,19 11 17,-19 0-17,0-1 17,0 1 14,-9-20-30,-11 20 0,0-20 15,30 0 203,10 0-202,-20 19-1,19-19-16,-19 20 17,20-20-17,-20 19 17,0 1-17,0 0 1,0-1 15,0 1 16,-10-20-47,-9 0 31,-1 0-15,0 0-1,1 0 17,-1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3T23:59:34.9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63B9F34-B2A7-4DF9-B9BD-AB7AFFB1A40E}" emma:medium="tactile" emma:mode="ink">
          <msink:context xmlns:msink="http://schemas.microsoft.com/ink/2010/main" type="writingRegion" rotatedBoundingBox="1799,14912 23933,14808 23949,18234 1815,18338"/>
        </emma:interpretation>
      </emma:emma>
    </inkml:annotationXML>
    <inkml:traceGroup>
      <inkml:annotationXML>
        <emma:emma xmlns:emma="http://www.w3.org/2003/04/emma" version="1.0">
          <emma:interpretation id="{9FEEA425-E035-450E-BD90-5D8D8750AE5E}" emma:medium="tactile" emma:mode="ink">
            <msink:context xmlns:msink="http://schemas.microsoft.com/ink/2010/main" type="paragraph" rotatedBoundingBox="1809,14964 23255,14731 23277,16764 1831,16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7522C6-BB90-474F-8B98-4EDAE863CB51}" emma:medium="tactile" emma:mode="ink">
              <msink:context xmlns:msink="http://schemas.microsoft.com/ink/2010/main" type="line" rotatedBoundingBox="2147,14960 23255,14731 23266,15755 2158,15984"/>
            </emma:interpretation>
          </emma:emma>
        </inkml:annotationXML>
        <inkml:traceGroup>
          <inkml:annotationXML>
            <emma:emma xmlns:emma="http://www.w3.org/2003/04/emma" version="1.0">
              <emma:interpretation id="{8611E27C-AABF-4899-9C3E-E400B197011A}" emma:medium="tactile" emma:mode="ink">
                <msink:context xmlns:msink="http://schemas.microsoft.com/ink/2010/main" type="inkWord" rotatedBoundingBox="2147,14978 4856,14949 4866,15848 2157,158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474 343 0,'-20'0'16,"1"0"15,19 10 0,-20 9-31,20 1 32,0 10-32,0-11 15,0 1 1,0-1 0,0 1-1,10-20 1,-10 20-16,20-20 15,-20 19-15,19-19 16,11 20 0,-11-20-1,11 0 1,-1 0-16,10 0 31,-9 0-31,-11-10 31,1 10-31,-20-20 16,20 20-16,-1-176 125,-38 146-125,-1 11 16,-9 19-1,29-20 1,-30 20-16,11 0 16,-1 0-16,0 0 15,1 0-15,-1 10 16,-9 10-1,-1 19 1,30-20 0,0 1-1</inkml:trace>
          <inkml:trace contextRef="#ctx0" brushRef="#br0" timeOffset="485.5236">700 382 0,'0'20'62,"0"19"-46,0-29-16,0 10 0,19 9 15,-19-19 1,20 19-16,-20-9 0,19-1 16,11 11-1,-11-11 16</inkml:trace>
          <inkml:trace contextRef="#ctx0" brushRef="#br0" timeOffset="-2844.7653">43 0 0,'0'10'31,"0"9"1,0 1-17,0 9 1,0-9-16,0 0 16,0-1-1,0 11-15,0-1 16,0 0-16,0 1 15,0 9-15,0-10 0,-20 1 16,20-1-16,0 11 0,0-11 16,0 0-1,0 1-15,0-11 0,0 1 16,0 0 0,0-1-16,-20 11 15,20-11 1,0 1-1,0 0 1,0-30 62</inkml:trace>
          <inkml:trace contextRef="#ctx0" brushRef="#br0" timeOffset="-1224.458">33 59 0,'29'19'125,"-9"30"-110,-20-29-15,127 215 63,-107-215-48,-20 0-15,19-1 0,-19 1 16,0-1-16,20 1 16,-20 0-16,20 19 15,-20-20 1,19-19 0,-19 10-1,0-29 110,0-1-109,0-9-1,0 9 1,0 0 0,0 1-1,0-11 1,0 11 0,0-1-16,0 0 15,0 1-15,0-11 16,0-9-16,0 0 0,0 0 15,0-10 1,0 19-16,0 1 0,0 9 16,0 1-1,0-1-15,20-19 16,-20 29 0,0-10-1,0 1 1,0-1-1,0 1 32,0 28-15</inkml:trace>
          <inkml:trace contextRef="#ctx0" brushRef="#br0" timeOffset="1815.3802">1043 0 0,'-20'0'16,"20"10"31,-19 9-32,19 11 1,0 19 0,0-30-16,0 1 15,0-10-15,-30 19 16,30-19-16,0 10 0,0-1 16,0 1-1,0-1-15,0 1 0,0 0 16,0-1-1,20 1-15,-20 9 16,19-29-16,-19 30 16,98 68 62,-78-98-63,-20 19-15,20-19 16,-1 0 0,1 0 15,-10 0-31,-10-9 16,19 9-1,-19-20-15,30 0 16,-30 1-1,10 19-15,-10-30 16,29-9-16,-29 10 31,0-1-31,20 30 16,-20-29 0,0-1-16,0-9 31,0 10-31,0-1 31,-20 1-31,20-20 16,0 29-1,-20 1-15,20-11 16,-19 30 0,19-19-16,-20 19 15,1-20-15,-1 20 31,20-20-31,-29 20 0,-1 0 32,10 0-32,-9 0 15,9 0 1,1 0 0,19 10-1,-20 20 1,20-11-1,0 1-15</inkml:trace>
          <inkml:trace contextRef="#ctx0" brushRef="#br0" timeOffset="2715.6982">1484-30 0,'-19'0'0,"19"20"94,0 0-78,0 9-16,0 20 0,9-19 15,-9 19-15,0-10 16,0 0-16,20 0 15,-20 10-15,0-19 16,0-1-16,0 1 16,0-11-16,0 1 15,0-1-15,0 1 16,20-20 78</inkml:trace>
          <inkml:trace contextRef="#ctx0" brushRef="#br0" timeOffset="3665.1991">1484 235 0,'0'-10'0,"10"10"0,10 0 31,9 0-31,-9 0 16,-1 0-16,1 0 15,-1 0-15,1 0 16,0 0-16,-1 0 16,1 0-16,-1 0 15,1 0-15</inkml:trace>
          <inkml:trace contextRef="#ctx0" brushRef="#br0" timeOffset="3245.6492">1700-69 0,'0'49'63,"0"-29"-63,0 9 0,0 1 15,0 19 1,0-10-16,0 10 0,0-20 16,0 1-16,0 19 15,19-10-15,-19 0 16,0-9-16,0-11 0,0 1 16,0 0-1,0-11-15,20-9 16,-20 40-16,0-21 15</inkml:trace>
          <inkml:trace contextRef="#ctx0" brushRef="#br0" timeOffset="4445.0865">1916 167 0,'0'9'31,"-10"-9"-31,10 49 0,0-29 16,0 9-16,0 1 0,0 19 16,0-10-1,-30 10-15,30-19 0,0-1 16,0 10 0,59 177 46,-39-216-46,-20 20-16,19-1 15,-19-29 48,0-19-48</inkml:trace>
          <inkml:trace contextRef="#ctx0" brushRef="#br0" timeOffset="5240.2442">2004 372 0,'0'20'15,"-20"-20"-15,20 20 16,0-1-16,10 1 15,-10 0 1,30-20 0,-11 0-16,11 0 31,-11 0-31,1 0 31,-1 0-31,-19-10 31,20 10-31,-20-20 16,20-19 15,-20 19-31,0 10 16,-10-29 0,10 20-1,-20 19 1,1-20-16,-1 20 31,0 0-31,1 0 16,-1 0-1,20 10 1,-19 9 0,19 11-1,0 9 1,0-19-1,0-10 1,9-10 0,-9 19-16,20-19 15</inkml:trace>
          <inkml:trace contextRef="#ctx0" brushRef="#br0" timeOffset="5585.5869">2171 392 0,'0'10'62,"0"29"-46,19-9 0,-19-1-1,20-9 1,-1-20 0,11 19-1,-11-19 1,1-10-1,10-9 1,-30-1-16</inkml:trace>
          <inkml:trace contextRef="#ctx0" brushRef="#br0" timeOffset="6155.2584">2328 441 0,'9'59'94,"31"-59"-94,-21 0 16,1 0-1,-10 0 1,9 0 0,-19-10-1,20 10-15,-20-19 16,0-1-1,19 20-15,-19-20 16,0 1-16,0-1 31,-9 20-31,9-20 16,-20 20-16,20-19 16,-20 19-16,11 0 15,-31 0 1,21 0-1,-11 10 1,11 29 0,19-10-16,0 1 31,0-11-31,0 1 31</inkml:trace>
          <inkml:trace contextRef="#ctx0" brushRef="#br0" timeOffset="6768.1325">2455 392 0,'0'10'47,"0"19"-31,10 1-16,-10-11 15,0-9-15,0 10 16,0-1-16,0 11 16,0 9-16,0-19 15,0-1-15,0-9 16,29 20-1,-29-40 64</inkml:trace>
          <inkml:trace contextRef="#ctx0" brushRef="#br0" timeOffset="7335.3903">2484 118 0,'10'29'31,"20"0"-15,-11-9-16,-19 0 16,49 9-1,-29-9-15,9-1 16,-9 11-16,-20 9 15,29-10-15,-29 1 16,20 9-16,-20-10 0,0 1 16,0-1-16,0-9 15,0 9-15,0 10 16,-10 1 0,-9 9 46</inkml:trace>
        </inkml:traceGroup>
        <inkml:traceGroup>
          <inkml:annotationXML>
            <emma:emma xmlns:emma="http://www.w3.org/2003/04/emma" version="1.0">
              <emma:interpretation id="{834F525D-EAD2-475A-831A-D0EE13C0EF08}" emma:medium="tactile" emma:mode="ink">
                <msink:context xmlns:msink="http://schemas.microsoft.com/ink/2010/main" type="inkWord" rotatedBoundingBox="5107,15107 6725,15089 6727,15365 5110,153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725.5849">4358 29 0,'0'10'78,"19"10"-62,1-1-16,-1 1 16,11-20-1,-30 20 1,29-20-16,1 0 15,9 0 1,-10 0 0,-38 0 62,9 19-78,-20-19 0,20 20 15,-30-20 1,11 29-16,-20 10 16,9-19-16,30 0 31,-19-20-31,19 19 16,0 1 46</inkml:trace>
          <inkml:trace contextRef="#ctx0" brushRef="#br0" timeOffset="15915.3832">2956 216 0,'20'0'0,"19"0"32,-29 0-17,29 0 1,-19 0-16,-1 0 15,-9 0-15,10 0 16,-1 0-16,1 0 16,0 0-16,-1 0 0,11 0 15,9-10 1,-10 10-16,10 0 0,1 0 16,-11 0-1,1 0-15,-11 0 0,1 0 16,-1 0-1,1 0-15,0 0 0,-11 0 16,11 0-16,19 0 0,-9 0 16,-11 0-1,11 0-15,-1 0 0,1 0 16,-1 0 0,20 0-16,-20-20 15,20 20-15,-19 0 16,-1 0-16,20 0 0,-19 0 15,-1 0 1,1-29-16,-11 29 16,1 0-16,-1 0 0,1 0 15,9 0 1,11 0 0,-11 0-1,1 0 1,-1 0-1,-9 0 1,-1 0 0,1 0-1,9 0-15,-9 0 32,-1 0-32</inkml:trace>
        </inkml:traceGroup>
        <inkml:traceGroup>
          <inkml:annotationXML>
            <emma:emma xmlns:emma="http://www.w3.org/2003/04/emma" version="1.0">
              <emma:interpretation id="{456845F8-55B8-4E00-B629-7E40F7488B24}" emma:medium="tactile" emma:mode="ink">
                <msink:context xmlns:msink="http://schemas.microsoft.com/ink/2010/main" type="inkWord" rotatedBoundingBox="7087,14907 9171,14884 9180,15730 7096,157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795.0137">5554 186 0,'-20'0'0,"11"0"32,-21 10-17,30 10 1,-19-20-16,19 19 15,0 1 1,-10-20-16,10 19 16,0 11-1,0-11 1,0 1 0,0 0-1,19-20-15,-19 9 16,40-9-16,-11 30 15,0-30 1,-9 0 0,0 0-1,-1 0 1,1-10 0,0 10-1,-20-20 1,19 20-16,-19-19 15,20-1 1,-20 1 0,0-1-16,0 0 31,0 1-15,-10-1-1,10 1-15,-29 19 16,29-20-1,-20 20-15,-19-20 16,9 20 0,11 0-1,-1 0 1,20 10-16,-20-10 16,20 39-16,-19-19 15,19 0-15</inkml:trace>
          <inkml:trace contextRef="#ctx0" brushRef="#br0" timeOffset="20355.2101">5711 284 0,'0'10'15,"29"10"16,-29-1-15,0 1-16,20-20 16,-20 19-1,29-19-15,-29 20 16,20-20 0,9 0-16,1 0 31,-30-10-31,29 10 0,-29-19 15,30 19 1,-30-30-16,19 30 0,-19-29 16</inkml:trace>
          <inkml:trace contextRef="#ctx0" brushRef="#br0" timeOffset="18265.1154">4936-39 0,'10'9'47,"19"31"-16,-29-21-31,40 1 0,-21-1 15,1 1 1,-1 0-16,1-1 0,0 11 16,-20-20-16,39 19 0,-39-9 15,29-1 1,-9 1-16,-20-1 16,39 11-16,-39-11 15,30 11-15,-11-1 16,-19-9-1,0-30 32,0-10-31</inkml:trace>
          <inkml:trace contextRef="#ctx0" brushRef="#br0" timeOffset="17685.5637">4975-79 0,'0'10'31,"0"29"-15,0-19-16,0 19 15,0-9-15,0-1 16,-19 1-16,19 19 15,0-10-15,0 0 16,0-29-16,0 9 16,0 1-16,0 0 0,0 9 31,0-9-31,0-1 31</inkml:trace>
          <inkml:trace contextRef="#ctx0" brushRef="#br0" timeOffset="18737.204">5358-88 0,'0'19'63,"0"1"-63,0-1 15,0 11 1,-20-1-16,20 1 0,0 9 16,0-10-16,0 11 15,0 9-15,0-10 16,0 10 0,0-20-16,0 1 0,0-1 15,0-9-15,0-1 16,0 1-16,0 0 15,0-30 32</inkml:trace>
          <inkml:trace contextRef="#ctx0" brushRef="#br0" timeOffset="20985.5427">5829-20 0,'9'0'47,"31"0"-16,-11 0-31,-9 0 0,-1 0 16,-9 0-16,10 0 15,-1 0-15,1 0 16,0 0-16,-1 0 15,-19-10 1,20 10-16</inkml:trace>
          <inkml:trace contextRef="#ctx0" brushRef="#br0" timeOffset="21425.1298">5956-167 0,'0'10'31,"0"10"-16,0-1 1,0 1-16,0 9 16,30-9-16,-30-1 15,19 129 32</inkml:trace>
          <inkml:trace contextRef="#ctx0" brushRef="#br0" timeOffset="22308.3271">6221 216 0,'-20'0'31,"20"9"-16,-19-9-15,19 30 16,0-11-16,-20 1 16,20 0-16,0-1 0,-20 11 15,20-1-15,0 1 16,-19 9-16,19-10 16,0 1-1,0-1-15,0-9 0,0-1 16,0 1-1,10-1-15,-10 11 16,19-30-16,-19 20 0,20-20 94</inkml:trace>
          <inkml:trace contextRef="#ctx0" brushRef="#br0" timeOffset="23185.1864">6299 363 0,'0'9'78,"0"11"-78,0 0 32,0-10-32,0 9 15,30 11 17,-11-30-17,1 19 1,0-19 15,-11 0-15,21-10 15,-11-39 31,-19 20-46,20 29-16,-20-20 0,0 1 31,0 9-15,-10-20 0,10 11-1,-19 19 1,19-10-16,-20 10 15,0 0 1,1 0 0,-1 0-1,1 0 1,-1 0 0,20 20-16,-20 19 15,20-20 1</inkml:trace>
          <inkml:trace contextRef="#ctx0" brushRef="#br0" timeOffset="23605.25">6466 363 0,'0'9'47,"20"21"-32,-20-1-15,19-9 32,-19 0-17,20-20-15,-20 19 16,20-19-1,-1 0 1,1 0 0</inkml:trace>
          <inkml:trace contextRef="#ctx0" brushRef="#br0" timeOffset="24385.1544">6603 363 0,'-19'0'15,"19"19"-15,0 1 31,0 0-31,10-1 16,-10 1 15,19-20-31,-19 19 0,20-19 16,-1 0 0,1 0-1,0 0 1,-1 0-1,1 0 1,-1-19 0,1-1 15,-20 1-15,20 19-1,-20-20 1,0-10-1,0 11 1,-10-1 0,-29 20-1,39-19-15,-20 19 16,-9 0 0,-1 0-1,11 0 1,-1 0-1,0 0 17,20 9-32,0 11 15,-19 9 1</inkml:trace>
          <inkml:trace contextRef="#ctx0" brushRef="#br0" timeOffset="24975.0896">6770 412 0,'20'0'78,"-20"19"-78,0 21 15,0-21-15,0 1 16,0-1 0,0 1-16,0 0 15,0 9 1,0-9-16,0-1 16,0 1-1</inkml:trace>
          <inkml:trace contextRef="#ctx0" brushRef="#br0" timeOffset="25585.3849">6819 245 0,'0'-20'32,"10"20"15,-10 10-47,20-10 0,-20 20 15,29-20-15,-29 29 16,29 1-16,-9-11 15,0-19-15,9 49 0,-29-29 16,29 0-16,-29-1 16,20 1-16,-20-1 15,0 1-15,0 0 16,0-1-16,0-9 16,0 10-16,0-1 15,-10-19 1,10 30-16,-19 9 15</inkml:trace>
        </inkml:traceGroup>
        <inkml:traceGroup>
          <inkml:annotationXML>
            <emma:emma xmlns:emma="http://www.w3.org/2003/04/emma" version="1.0">
              <emma:interpretation id="{AE9BC79E-8E1F-4BB6-A0D2-4E3FAC85CFBC}" emma:medium="tactile" emma:mode="ink">
                <msink:context xmlns:msink="http://schemas.microsoft.com/ink/2010/main" type="inkWord" rotatedBoundingBox="9536,14889 11857,14864 11867,15748 9546,157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498.4135">7388 235 0,'29'0'31,"-9"0"-31,0 0 16,-1 0-16,11 0 0,-1-19 15,10 19 1,-9 0-16,-1 0 0,1-20 16,-11 20-1,1 0-15,-1 0 0,11 0 31,-11 0-15,1 0-16,0 0 31</inkml:trace>
          <inkml:trace contextRef="#ctx0" brushRef="#br0" timeOffset="26949.8062">7672 10 0,'0'9'15,"0"31"1,0-21-16,0 11 16,0 38-1,0-38-15,0-1 16,0 1-16,0-11 0,0 1 16,0-1-1,10 11 1</inkml:trace>
          <inkml:trace contextRef="#ctx0" brushRef="#br0" timeOffset="28415.0721">8143-98 0,'-20'0'15,"20"10"1,-19 9 15,19 11-15,-20-30-16,20 29 0,0-9 15,-19-1-15,19 1 16,0-1-16,0 1 16,0 10-16,-20-11 15,20 1-15,0-1 16,0 1-16,0 0 15,0-1-15,0 1 16,0-1-16,0 1 0,0 0 16,0-1-16,10-19 15,-10 30 1,0-1 0,29-29-16,-29 20 15,20-20-15,-20 19 16,19-19-16,1 20 15,0-20 1,-1 0 0,1 0-1,0 0 1,-11 0 0,11 0-1,0 0-15,-1 0 31,11 0-15,-30-10-16,19 10 0,1-19 16,9-1-1,-9 0 1,-1-9 0,1-1-1,-20 1 1,20 29-16,-20-29 15,0-11 1,0 11 0,19 9-16,-19 1 15,0-1-15,0 1 16,0-1-16,0-10 31,0 1-31,0 9 31,0 1-15,-10 19-16,10-30 0,-19 1 16,19 9-1,-20 20 1,20-19 0,-19 19-16,19-20 15,-20 20 1,0-19-16,1 19 31,-1 0-31,-19 0 31,19 0-31,-29 0 16,30 9-16,-30 31 16,49-31-1,-40 21-15</inkml:trace>
          <inkml:trace contextRef="#ctx0" brushRef="#br0" timeOffset="29265.6243">8633-187 0,'0'10'47,"0"20"-31,0-11-16,0 1 15,0 0 1,0 9-16,0 0 0,0 20 16,0-9-16,0 9 15,0-10-15,0 10 16,0-10-16,0 0 0,0-9 16,0-1-1,0-9-15,0-1 0,0 1 16,0 0-1,0-1-15,0-9 32</inkml:trace>
          <inkml:trace contextRef="#ctx0" brushRef="#br0" timeOffset="30295.6791">8643 167 0,'10'0'47,"19"0"-31,-9 0-16,0 0 15,-1 0-15,1 0 16,0-20-16,-1 20 16,-9 0-16,29 0 15</inkml:trace>
          <inkml:trace contextRef="#ctx0" brushRef="#br0" timeOffset="29825.3071">8830-79 0,'0'10'32,"0"20"-1,0-11-31,0 1 0,0-1 16,0 11-1,0-1-15,0 11 0,0-11 16,0 0-16,0 1 15,0-1-15,0 10 16,19-9-16,-19-11 0,0 1 16,0 0-1,0-1-15,0 1 0,0 9 32,0-9-17</inkml:trace>
          <inkml:trace contextRef="#ctx0" brushRef="#br0" timeOffset="30865.6131">8986-98 0,'10'0'47,"29"0"-15,-19 0-32,-10 0 0,10 0 15,-1 0 1,1 0-16,9 0 15,-9 0 1,-1 0 0</inkml:trace>
          <inkml:trace contextRef="#ctx0" brushRef="#br0" timeOffset="31925.1591">9163 186 0,'-29'10'16,"29"10"-1,-10-20 1,10 39-16,0-20 16,-30 1-16,30 0 15,-19-1-15,19 1 16,0-1-16,0-9 15,-20 30-15,20-11 0,0 0 16,0-9-16,0 9 0,0-9 16,0 0-1,0-1-15,10-19 0,-10 30 16,20-11 0,-20 1-1,19-20 1,-19 20 15,0-30 0</inkml:trace>
          <inkml:trace contextRef="#ctx0" brushRef="#br0" timeOffset="32657.0529">9192 372 0,'0'10'16,"-19"-10"0,19 10-1,0 10-15,0-1 32,0 1-17,10-20-15,9 20 16,1-20-1,-1 0 1,1 0 15,0 0-31,-1 0 16,-19-10 0,20-10-1,-20 1 16,0-1-15,0-10-16,0 11 31,0-1-31,-10 1 32,-10 19-1,1-20-16,-1 20 1,1 0-16,19 10 16,-20-10-1,20 19 1,0 1-16,0 0 31</inkml:trace>
          <inkml:trace contextRef="#ctx0" brushRef="#br0" timeOffset="33025.4292">9320 412 0,'0'10'32,"19"-10"-32,-19 19 15,0-9 1,20-10-16,-20 20 15,20 9-15,-1-9 32,1-20-17,9 0 17</inkml:trace>
          <inkml:trace contextRef="#ctx0" brushRef="#br0" timeOffset="33659.1712">9477 382 0,'-20'0'15,"20"10"17,0 10-17,0 9 1,0-9-1,10-1 1,10-19 0,-20 20-16,78-20 47,-78-10-32,20 10-15,-20-19 31,19 19-31,-19-30 16,0 11-16,0-11 31,0 10-31,0 1 32,-10 19-32,10-20 0,-19 20 15,-1-19 1,1 19-1,-1 0 1,0 0 0,1 19-1,19 1 1,-20-20 0,20 19-16</inkml:trace>
          <inkml:trace contextRef="#ctx0" brushRef="#br0" timeOffset="34095.6784">9594 402 0,'0'20'46,"0"-1"-46,0 30 32,0-29-32,0-1 0,0 11 15,0-1 1,0-9 0,0-1-1,20-19 1</inkml:trace>
          <inkml:trace contextRef="#ctx0" brushRef="#br0" timeOffset="34695.4488">9604 216 0,'10'0'63,"-10"19"-47,20 20-16,-20-19 15,19 0 1,-19-1-16,20 1 15,-20-1-15,20 1 16,-20 10-16,0-1 0,19 10 16,-19-9-16,0-11 0,0 1 15,0-1 1,0 1-16,-10 9 16,10-9-1,-19-20-15,19 20 16,-20-1-1</inkml:trace>
        </inkml:traceGroup>
        <inkml:traceGroup>
          <inkml:annotationXML>
            <emma:emma xmlns:emma="http://www.w3.org/2003/04/emma" version="1.0">
              <emma:interpretation id="{975D5F8C-4D87-41F5-B112-62837B6B8DEE}" emma:medium="tactile" emma:mode="ink">
                <msink:context xmlns:msink="http://schemas.microsoft.com/ink/2010/main" type="inkWord" rotatedBoundingBox="14359,14901 15528,14888 15538,15836 14370,158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2215.4396">12370 157 0,'-20'0'16,"20"-20"46,10 20-46,-10-19 0,20 19-1,-1 0 1,11 0 0,-30-20-16,29 20 15,-9 0 1,-1 10-1,1 29 1,9-10 0,-29-9-16,20 0 15,-20-1-15,20 1 0,-20-1 16,0 1 0,19 9-16,-19 1 31,0-11-31,0 1 31,-10-20-31,-9 0 16,-11 0-1,11 0 1,-11 0-16,11 0 31,19-10 16,10 10-47</inkml:trace>
          <inkml:trace contextRef="#ctx0" brushRef="#br0" timeOffset="42875.6723">12694-167 0,'0'10'63,"0"10"-48,0-1-15,0 1 16,0-1-16,0 11 15,0-1-15,0 10 0,0 1 16,19 9-16,-19-10 16,0 10-16,0-10 15,0 10-15,0-10 16,0-9 0,20 9-16,-20-19 0,0-1 15,0 1-15,0 0 16,19-20 15</inkml:trace>
          <inkml:trace contextRef="#ctx0" brushRef="#br0" timeOffset="41265.4515">12213 412 0,'0'-10'31,"29"10"-15,-29-20-1,20 20-15,-20-10 16,10 10-16,-10-19 15,19 19-15,-19-39 0,40 9 32,-40 1-32,19 29 15,-19-30-15,0-9 16,0 10 0,0 9-1,0 1 1,0-1-1,0 30 110,0 9-125,0 30 16,0-29 0,0 9-16,20 1 15,-20-1-15,0 10 16,0-9-16,0-1 16,0 1-16,0-1 15,20 20-15,-20-19 16,0 9-16,0-10 0,0 1 15,0-11 1,0 11-16,0-11 0,0 1 16,0 0-16,0-1 0,0 1 31,0-1-15,-10-19 15,10-29 47</inkml:trace>
          <inkml:trace contextRef="#ctx0" brushRef="#br0" timeOffset="43945.2578">12743 137 0,'19'0'63,"1"0"-63,-1 0 16,1 0-1,0 0-15,-1 0 0,1 0 16,-1 0-16,1 0 15,0 0-15</inkml:trace>
          <inkml:trace contextRef="#ctx0" brushRef="#br0" timeOffset="43483.331">12880-118 0,'0'10'63,"0"19"-47,0-9-16,0 0 0,0 9 15,0 0 1,0 1-16,0 19 0,29 0 15,-29-10 1,0 10-16,0-10 0,0-9 16,0 9-16,0-10 0,0-9 15,0 0 1,20-1-16,-20 11 16,0-11-1</inkml:trace>
          <inkml:trace contextRef="#ctx0" brushRef="#br0" timeOffset="44505.3729">13125 137 0,'0'10'31,"20"-10"0,-1 0-31,1 0 0,-1 0 16,1 0-1,0 0-15,-10 0 0,9 0 16,1 0 0,-1 0-16</inkml:trace>
          <inkml:trace contextRef="#ctx0" brushRef="#br0" timeOffset="44835.4308">13164 294 0,'30'0'47,"-1"0"-47,-9 0 16,-1 0-16,1 0 0,0-10 15,-1 10 1,20 0-16,-19 0 31</inkml:trace>
        </inkml:traceGroup>
        <inkml:traceGroup>
          <inkml:annotationXML>
            <emma:emma xmlns:emma="http://www.w3.org/2003/04/emma" version="1.0">
              <emma:interpretation id="{2AED4C95-545E-482F-B984-EFB530DD226B}" emma:medium="tactile" emma:mode="ink">
                <msink:context xmlns:msink="http://schemas.microsoft.com/ink/2010/main" type="inkWord" rotatedBoundingBox="15773,14927 16921,14915 16928,15599 15780,15612"/>
              </emma:interpretation>
            </emma:emma>
          </inkml:annotationXML>
          <inkml:trace contextRef="#ctx0" brushRef="#br0" timeOffset="45855.3158">13625 314 0,'10'0'62,"-10"-40"-62,29 21 0,-29-1 16,30 1-16,-30-1 0,39 0 16,-39-9-1,20-10-15,-20 9 0,19 1 16,-19-10 0,0 9-16,0 1 0,0-1 15,0 11 1,0-1-16,0 1 15,0 38 64,0 1-64,0-1-15,0 1 16,0 0-16,0 9 15,0 0-15,0 11 16,30-1-16,-30 10 0,0-10 16,0 10-1,0-10-15,0 10 0,0-19 16,0-1 0,0-9-16,0 0 0,0 9 15,10-29 48,-10-20-63</inkml:trace>
          <inkml:trace contextRef="#ctx0" brushRef="#br0" timeOffset="47024.9519">13988-20 0,'0'-19'15,"0"-1"17,10 0-1,9 20-15,-19-19-16,20 19 15,0 0-15,-1 0 31,1 0-31,9 29 16,1-9 0,9 9-1,-19 20 1,-20-29 0,0-1-16,0 1 15,0 0-15,0 9 16,0 1-16,0 9 15,0-10-15,-10 1 16,10-1-16,-20 10 16,20-9-16,-39-1 0,39 10 15,-20-9 1,20-11-16,-19-19 0,19 30 16,-20-30-1,0 0 16,11 0 1,9-10 93,19 10-94,21-20-15,-11 20-1,0 0 1,1 0-1,9 0 1,-29 0-16,9 0 31,11 10-31,-20-10 32</inkml:trace>
          <inkml:trace contextRef="#ctx0" brushRef="#br0" timeOffset="102065.652">14439 471 0,'0'9'31,"10"-9"1,-10-9-1,0-1 0,-20 20 16,30-10 47,-10-10-79,-10 10 48,10 10-63</inkml:trace>
          <inkml:trace contextRef="#ctx0" brushRef="#br0" timeOffset="102965.6789">14537-88 0,'10'0'63,"20"0"-63,19 0 31,-40 0-31,11 0 0,0 0 16,-1 0-16,-19-20 15,30 20-15,-11 0 16,1 0 15,-20 10 32</inkml:trace>
          <inkml:trace contextRef="#ctx0" brushRef="#br0" timeOffset="104785.4354">14577-49 0,'0'10'31,"0"9"-15,0 1-1,0 0 1,0-11 0,0 11-1,0 0 1,0-1 0,0 1-1,0-1 1,0 1-1,0 0 235,0-1-218,0 1-17,0-1 1,0 1 0,0 0 15,0-30 250,0-10-281,19 20 0,1 0 63,-20-19-48,19 19 1,1 0-1,0 0 1,-1 0 15,1 0-15,-1 0 15,-19 9-15,20-9-16,-20 30 15,0-10 1,20-20-16,-20 29 16,0 0-16,0 1 31,0-11-31,0 1 31,0 0-31,0-1 31,0 1-31,-10-20 16,10 19-16,-20-19 16,20 20-16,-29-20 15,29 20-15,-39-20 16,19 0 0,-49 19 109,50-19-110</inkml:trace>
        </inkml:traceGroup>
        <inkml:traceGroup>
          <inkml:annotationXML>
            <emma:emma xmlns:emma="http://www.w3.org/2003/04/emma" version="1.0">
              <emma:interpretation id="{38721F70-98C4-4E27-96AF-EE13708B05AC}" emma:medium="tactile" emma:mode="ink">
                <msink:context xmlns:msink="http://schemas.microsoft.com/ink/2010/main" type="inkWord" rotatedBoundingBox="18331,14842 20521,14818 20531,15784 18342,1580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0806.5062">16597-128 0,'0'10'15,"-20"-10"1,20 20-16,0 19 31,0-10-31,0-9 16,0 0-16,0-11 0,0 11 15,0 0 1,0-1-16,0 1 0,0 0 16,0-1-1,0 1-15,10-1 0,-10 1 16,19 9-1,1-9 1,0 9-16,-1-9 31,21 0-15,-21-20 0,1 19-1,-1-19 1,1 0 15,0 0-15,-1 0-1,1-10 1,-20-9 0,19 19-16,-19-20 15,20 1 1,-20-1-1,0-9 1,20 29-16,-20-30 0,0-9 31,0 10-31,0-1 32,0-9-32,0 0 31,0 9-31,-20 1 31,20 9-31,-10 20 16,10-19-16,-19 19 15,19-30-15,-30 11 16,30-1-16,-19 0 16,-1-9-1,0 9 1,1 20-1,-1 0-15,-9 0 16,-1 0 0,11 10-1,19 10-15,-49 9 16,49 1-16,-40-1 16,40 20-16,-19 118 31</inkml:trace>
          <inkml:trace contextRef="#ctx0" brushRef="#br0" timeOffset="51595.5989">17009-216 0,'-20'0'47,"20"10"-31,0 39-1,0-29-15,0-1 0,0 11 16,10-1-1,-10 20-15,0-10 0,0 20 16,0-10-16,29-10 16,-29 10-1,0-9-15,0-1 0,0-10 16,0-9-16,0-1 16,0 1-1,20-20 1,-20-29 31</inkml:trace>
          <inkml:trace contextRef="#ctx0" brushRef="#br0" timeOffset="48835.2365">16185 147 0,'0'10'47,"0"19"-16,0-9-31,0-1 16,0 11-16,0-1 15,0 20-15,19-10 0,-19 11 16,0-11-1,30 29-15,-30-28 16,0-11-16,0 10 0,19-19 0,-19 0 31,0-1-31,0 11 16,0-11 0,0-38 46</inkml:trace>
          <inkml:trace contextRef="#ctx0" brushRef="#br0" timeOffset="49635.3056">16185 196 0,'0'-20'16,"0"1"15,10 19-16,-10-20 1,19 20-16,11-19 16,9 19-16,-10 0 31,1 0-31,-1 9 31,10 21-31,-39-11 16,20 1-1,-20 0-15,20-1 0,-20 1 16,0-1 0,19 1-16,-19 19 15,0-29 1,-10-10 0,-19 29-1,0-29 1,9 0-1,0 0 17</inkml:trace>
          <inkml:trace contextRef="#ctx0" brushRef="#br0" timeOffset="52556.7702">17048 98 0,'10'0'32,"29"0"-17,-29 0-15,9 0 16,1 0-16,-1 0 16,1 0-16,10 0 15,-11 0-15,1 0 16</inkml:trace>
          <inkml:trace contextRef="#ctx0" brushRef="#br0" timeOffset="52180.1205">17165-216 0,'0'10'47,"20"9"-47,-20 1 0,0 10 16,0-1-1,0 0-15,0 11 0,30-11 16,-30 10 0,0 10-16,0-9 0,0 9 15,0-20 1,0 0-16,19 11 0,-19-21 15,0-9 1,0 10-16,0 19 16</inkml:trace>
          <inkml:trace contextRef="#ctx0" brushRef="#br0" timeOffset="53064.9863">17440 59 0,'10'0'47,"19"0"-32,-9 0-15,0 0 16,-1 0-16,1 0 16,-1 0-16,11 0 31,-11 0-31</inkml:trace>
          <inkml:trace contextRef="#ctx0" brushRef="#br0" timeOffset="53375.2599">17479 196 0,'10'0'31,"29"0"-16,-19 0-15,0 0 16,-1 0-16,1 0 0,-1-10 16,1 10-16,0 0 15,-1 0-15</inkml:trace>
          <inkml:trace contextRef="#ctx0" brushRef="#br0" timeOffset="54395.3863">17695 363 0,'0'-20'46,"10"20"-46,-10-39 16,19 39-16,-19-30 16,20 30-16,-20-39 0,20 20 15,-20-1 1,19-9-16,-19 19 16,20-20-16,-20 11 15,20-11-15,-20 1 0,0-1 16,29-9-1,-29 10-15,0-1 0,0 1 16,0 9-16,0 1 0,0-1 16,0-9-1,0 9 1,0 0 15,0 30 32,0 20-48,0-1 1,0-9 0,0-1-16,0 1 15,20 0-15,-20-1 16,0 11-1,0-1-15,0 20 0,0-10 16,0 10-16,0-9 0,0-1 16,19-10-1,-19 1-15,0-1 0,0-9 16,0-1 0,0 11-1,0 9 48</inkml:trace>
          <inkml:trace contextRef="#ctx0" brushRef="#br0" timeOffset="55235.347">18136-206 0,'0'10'47,"0"19"-31,0-9-1,-9-1-15,9 1 16,-20 19-1,20-9-15,-20 9 16,20-10-16,-19 1 0,19-1 16,-30-9-16,30-1 15,0 1 1,0 0 0,-10-20-1,10 19-15,20-19 78,0 0-62,-1 0 0,1 0-1,9 0 1,-29-10-1,40 10-15,-31 0 16,11 0-16,9-19 0,-19 19 16,10 0-16,19 0 15,-29 0 1,10 0 0,-20-20-1,19 20 1,1 0 15,-20-19 0</inkml:trace>
          <inkml:trace contextRef="#ctx0" brushRef="#br0" timeOffset="55765.6047">18195-167 0,'10'0'46,"-10"10"-46,0 0 16,0 9-16,0 1 16,0 0-16,29 19 0,-29-10 15,0 1 1,0-1-16,0 20 0,0-10 16,0-9-1,0 9-15,0-10 0,20 1 16,-20-11-16,0 1 15,0 0-15,0-1 16,0 1-16</inkml:trace>
        </inkml:traceGroup>
        <inkml:traceGroup>
          <inkml:annotationXML>
            <emma:emma xmlns:emma="http://www.w3.org/2003/04/emma" version="1.0">
              <emma:interpretation id="{AE7F14F9-E686-4FA7-B539-71D8435AD319}" emma:medium="tactile" emma:mode="ink">
                <msink:context xmlns:msink="http://schemas.microsoft.com/ink/2010/main" type="inkWord" rotatedBoundingBox="20708,14880 23256,14852 23263,15512 20715,1554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6345.4004">20059-10 0,'9'0'47,"31"0"-47,-11 0 32,0 0-17,1 0 1,-11 0-16,1 0 31</inkml:trace>
          <inkml:trace contextRef="#ctx0" brushRef="#br0" timeOffset="116705.1461">20078 157 0,'20'0'47,"-20"-10"-32,39 10-15,-19 0 16,-11 0-16,31 0 16,-11 0-1,0 0 16,-9 0-31</inkml:trace>
          <inkml:trace contextRef="#ctx0" brushRef="#br0" timeOffset="56345.3629">18558 39 0,'20'0'31,"-1"0"-15,1 0 0,0 0-16,9 0 31,10 0-31,-29 0 15</inkml:trace>
          <inkml:trace contextRef="#ctx0" brushRef="#br0" timeOffset="57360.3774">18823 304 0,'0'-10'31,"0"-10"-15,10 20-16,-10-29 16,9 29-16,-9-29 0,30 9 15,-30 0 1,20-9-16,-20 0 16,19-1-16,-19 1 15,20-11-15,-20 11 0,19 0 16,-19-1-1,0 11-15,30-11 0,-30 20 16,0-29-16,0 19 31,-10 20 63,10 30-78,0 9-16,0-19 15,0-1 1,0 1-16,0 0 0,0 9 16,0 0-1,0 1-15,0 9 0,0-9 16,0 9-1,0 0-15,0-10 0,0 1 16,0-1-16,0 1 0,0-11 16,0 1-1,0-1-15,0 1 0,0 10 32,0-11-32,10-19 62</inkml:trace>
          <inkml:trace contextRef="#ctx0" brushRef="#br0" timeOffset="58485.4045">19127-49 0,'0'-20'16,"0"1"15,10 19-31,-10-20 31,19 20-31,1 0 31,9 0-15,11 0-16,-11 20 31,-9-1-31,-20 1 16,19-1 0,-19 1-16,0 0 0,0-1 15,0-9 1,0 10-16,-10 19 0,10-10 15,-19 1 1,19 9-16,-39-10 0,39 1 16,-30-11-16,30 1 0,-39 9 15,19 1 1,1-11 15,28-19 141,11 0-156,0 0-16,-1 0 15,11 0 1,-11 0 0,1 0-16,0 0 15,-1 0-15,1 0 0,9 0 31,-9 0 1</inkml:trace>
          <inkml:trace contextRef="#ctx0" brushRef="#br0" timeOffset="114225.6664">19500 363 0,'0'19'16,"9"-19"15,-9-9-15,20-11-1,-20 0 17,-10 20 14,10 10-30,0 10 0,-19-20-16,19 19 15,9-19 32,-9-9 0</inkml:trace>
          <inkml:trace contextRef="#ctx0" brushRef="#br0" timeOffset="114915.0193">19627-108 0,'20'0'31,"-1"0"-15,11 0-1,-11 0 1,1 0-16,-20-20 0,29 20 15,1 0 1,-11 0 0,-19 10 31</inkml:trace>
          <inkml:trace contextRef="#ctx0" brushRef="#br0" timeOffset="115779.809">19656-98 0,'0'19'15,"0"129"79,0-129-78,0 1-1,0-1 32,10-19 0,-10-9-47,20 9 16,-20-20-1,19 20-15,1-20 31,0 20-15,-1 0 0,1 0-1,9 0 1,1 10 0,9 20-1,-19 9 1,-20-20-16,19 21 15,-19-21 1,0 11 0,0 9-16,0-10 31,-19-29-31,19 30 0,-30-30 16,11 29-1,-1-29-15,0 30 0,1-30 16,-1 0-1,1 19-15,-1-19 0,0 0 16,1 0 15,19-10 16</inkml:trace>
          <inkml:trace contextRef="#ctx0" brushRef="#br0" timeOffset="117795.2645">20323 382 0,'10'0'32,"-10"-9"-17,20 9-15,-20-20 0,19 20 16,-19-29 0,20 9-16,-20 0 15,20 1-15,-20-1 16,19 0-16,-19 1 0,0-1 15,20 1 1,-20-11-16,0 1 0,0 9 16,29-19-16,-29 10 0,0-1 15,0 10 1,0 1-16,0-1 16,0 1-16,0-11 15,0 40 79,0 10-78,0 9-1,0-9 1,0-1-16,0 1 0,0 0 15,0-1 1,20 11-16,-20-1 0,0-9 16,0 9-16,0 10 0,19-9 15,-19-1 1,0 1-16,0 9 0,0-29 16,0 9-1,0 1-15,20-20 0,-20 19 16,0 21 31</inkml:trace>
          <inkml:trace contextRef="#ctx0" brushRef="#br0" timeOffset="120280.3137">20716 392 0,'0'10'47,"9"-10"-32,-9-10 63</inkml:trace>
          <inkml:trace contextRef="#ctx0" brushRef="#br0" timeOffset="118175.3365">20735 363 0,'0'19'31,"0"-28"63</inkml:trace>
          <inkml:trace contextRef="#ctx0" brushRef="#br0" timeOffset="118785.0187">20794-128 0,'0'-19'0,"20"19"31,9 0-31,-9 0 16,-20-20-1,49 20-15,-30 0 16,1 0-16,0 0 0,-20-19 16,29 19-1,-9 0 1,-50 9 46</inkml:trace>
          <inkml:trace contextRef="#ctx0" brushRef="#br0" timeOffset="119675.1002">20823-118 0,'0'20'16,"0"19"15,0-29-15,0 29 0,10-19-16,-10 9 15,20-9 1,-20-1 15,0 1-15,20 0-1,-20-1 1,0 1 0,0-1-1,0-28 95,19 9-95,-19-20 1,20 20-1,-1 0 17,1 0-32,0 0 15,-1 0 1,11 0 0,-1 0-1,-9 0 16,-20 10-31,19-10 0,-19 19 16,20 1-16,-20 9 31,0 1-31,0 9 32,0-19-32,0 9 15,-10-9 1,-29 9-16,-10 10 31,29-39-31,1 20 0,-1-20 16,0 0-16,-9 0 15,9 0 1,20-10 15</inkml:trace>
        </inkml:traceGroup>
      </inkml:traceGroup>
      <inkml:traceGroup>
        <inkml:annotationXML>
          <emma:emma xmlns:emma="http://www.w3.org/2003/04/emma" version="1.0">
            <emma:interpretation id="{2C16AC3D-74BF-499B-8EDE-BE937AE436D5}" emma:medium="tactile" emma:mode="ink">
              <msink:context xmlns:msink="http://schemas.microsoft.com/ink/2010/main" type="line" rotatedBoundingBox="1823,16027 9565,16084 9558,17051 1816,16994"/>
            </emma:interpretation>
          </emma:emma>
        </inkml:annotationXML>
        <inkml:traceGroup>
          <inkml:annotationXML>
            <emma:emma xmlns:emma="http://www.w3.org/2003/04/emma" version="1.0">
              <emma:interpretation id="{A5DDFC44-80D5-471A-99DF-7577B790FFB7}" emma:medium="tactile" emma:mode="ink">
                <msink:context xmlns:msink="http://schemas.microsoft.com/ink/2010/main" type="inkWord" rotatedBoundingBox="1823,16063 3132,16073 3125,17004 1816,1699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4530.2821">-163 1010 0,'-20'0'109,"1"0"-78,-1 0-31,-9 0 16,9 0 0,0 0-1,1 0 1,19 10 0,-20-10-16,20 29 125,0-9-110,0 9 1,0 11-1,10-21-15,-10 1 16,0-1-16,0-9 16,0 10-16,0-1 15,0 11-15,0 9 16,0-10-16,0 1 16,0-1-16,0 1 15,0 9 1,0-10-16,0 1 0,0-1 15,0 10 1,0-9-16,0-11 0,0 1 16,0-10-16,0 10 0,0-1 15,0 1 1,0-1-16,0 1 0,0 0 16,0-1-1,0 1-15,0 9 16,0 1-1,0-11 1,0 1 0,20-20 171,-1 0-171,1 0-1,9 0 1,11 0-16,-11 0 31,0 0-31,-9 0 32,-20-10-32,20 10 15</inkml:trace>
          <inkml:trace contextRef="#ctx0" brushRef="#br0" timeOffset="135510.838">-16 1216 0,'-10'0'31,"10"10"-15,-20-10-16,20 19 31,-19-19-31,19 20 16,-20-20-16,20 29 15,-10-29-15,10 30 0,0-11 16,-19-19 0,19 30-16,0 9 15,-20-39-15,20 30 0,0-1 32,0 0-17,0-9 1,0 0-1,10-1 1,-10 1-16,19-20 16,-19 19-16,20 1 31,0 0-15,-20-1-1,19-19 1,1 0 15,-20 20-31,19-20 16,1 0-1,0 0 17,-1 0-32,-19-10 15,10 10 1,20-20-16,-11 1 31,1-1 0,-20 1-15,19-1-16,-19 0 31,0 1-31,20-1 31,-20 1-15,0-1-16,0 0 31,0 1-31,0-1 16,0 1 0,0-1 15,0 10-31,0-10 15,0 1 17,-10 19-32,10-20 15,-19 20 1,19-19-16,-20 19 31,20-20-31,-20 20 31,20-20-31,-9 20 16,-11 0 0,0 0-1</inkml:trace>
          <inkml:trace contextRef="#ctx0" brushRef="#br0" timeOffset="136545.1072">297 1216 0,'0'10'94,"0"39"-78,0-30-1,0 11-15,0-1 16,0 1-16,0 9 15,0-10-15,0 1 16,0-1-16,0 1 0,0 9 16,0-20-16,0-9 15,0 10 1,0-1-16,0 11 16,0-10-1,10-20-15,-10 19 31</inkml:trace>
          <inkml:trace contextRef="#ctx0" brushRef="#br0" timeOffset="137554.9852">317 1461 0,'39'10'62,"-9"-10"-62,-11 0 16,21 0 0,-11 0-1,-9 0 1</inkml:trace>
          <inkml:trace contextRef="#ctx0" brushRef="#br0" timeOffset="137085.5198">464 1206 0,'0'10'47,"0"29"-31,0-9-16,0-11 15,0 1 1,0-1-16,0-9 0,20 20 16,-20-11-1,0 11-15,0-11 0,0 1 16,0-10-1,0 9-15,0 1 0,0 0 16,0-1-16,0 30 16,0-19-1,0-11 17</inkml:trace>
          <inkml:trace contextRef="#ctx0" brushRef="#br0" timeOffset="138065.1733">592 1196 0,'10'0'78,"107"0"-15,-87 0-48</inkml:trace>
          <inkml:trace contextRef="#ctx0" brushRef="#br0" timeOffset="139235.4363">758 1030 0,'0'-20'15,"10"20"17,20 0-17,-1 0 1,0 0 0,-9 0-1,0 0 1,-1 0 15,-19 10-15,0 19-1,20-29-15,-20 49 16,0-29 0,0 9-16,0 1 0,0-1 15,0 10 1,0-9-16,0-1 0,0 1 15,0 19 1,0-20-16,0 1 0,0-1 16,0-9-16,20-1 0,-20 1 15,0-1 1,0 1-16,0 0 0,0-1 16,19 1-1,-19 29 1,0-20-1,0 11-15,0-21 32,-10-19 77,10-10-93,-29 10-16,9 0 15,-9 0 1,-1 0 0,1 0-1,-10 0 1,19 10-1</inkml:trace>
        </inkml:traceGroup>
        <inkml:traceGroup>
          <inkml:annotationXML>
            <emma:emma xmlns:emma="http://www.w3.org/2003/04/emma" version="1.0">
              <emma:interpretation id="{F4D30F17-E9EE-4A32-8468-FA9C6AC1C1A3}" emma:medium="tactile" emma:mode="ink">
                <msink:context xmlns:msink="http://schemas.microsoft.com/ink/2010/main" type="inkWord" rotatedBoundingBox="3355,16082 5289,16096 5283,16897 3349,16883"/>
              </emma:interpretation>
            </emma:emma>
          </inkml:annotationXML>
          <inkml:trace contextRef="#ctx0" brushRef="#br0" timeOffset="139805.1219">1200 1324 0,'10'0'47,"19"0"-31,10 0-1,-29 0-15,29 0 16,-19 0 0,-10 0 15</inkml:trace>
          <inkml:trace contextRef="#ctx0" brushRef="#br0" timeOffset="140117.6032">1219 1481 0,'10'0'47,"20"0"-47,-11 0 15,1 0 1,-1-20-16,1 20 16,0 0-16,-1 0 0,1 0 15</inkml:trace>
          <inkml:trace contextRef="#ctx0" brushRef="#br0" timeOffset="141235.2923">1523 1618 0,'10'-29'47,"20"-1"-32,-30 11 1,29-1-16,-29 0 15,29 1-15,-29-1 0,40-9 16,-40 9 0,19 1-16,-19-1 0,20 0 15,-20 1-15,0-1 16,0 10-16,19-19 16,-19 9-16,0 10 0,0-29 31,0 20-16,0 48 79,0 0-78,0-9-1,0 0-15,0-1 0,0 1 16,0-10-16,0 9 16,0 21-16,0 18 31,0-28-31,0-1 0,20 148 62,-20-158-62,0 1 16,0 9-16,0-9 16,0 9-16,0-9 31</inkml:trace>
          <inkml:trace contextRef="#ctx0" brushRef="#br0" timeOffset="142555.0057">1867 1314 0,'-10'10'31,"10"9"0,0 1-31,0 19 31,0 1-31,0-21 16,0 1-16,0-1 16,0 1-16,0 0 15,0-1-15,0 11 16,10-1 0,-10-9-1,19-1 1,-19 1-1,20-20 1,-20 20 0,19-20-16,1 0 31,0 0 16,-1 0-32,1 0 17,19-30 15,-19 10-32,-20 1 16,19 19-31,-19-20 16,0 1 0,20 19-16,-20-30 0,0 11 31,0-1-31,20 0 31,-20 1-31,0-1 31,0 1-31,0-1 16,-10 0 0,10-9-1,-20-1 1,20 21 0,-19 9-1,19-20-15,-20 20 16,20-20-16,-20 20 31,20-19-15,-29 19-16,9 0 15,1 0 17,-1 0-17,0 0 16,1 0-15,19 10-16,-20 9 31,20 40 1</inkml:trace>
          <inkml:trace contextRef="#ctx0" brushRef="#br0" timeOffset="143215.1997">2043 1167 0,'10'0'47,"10"0"-31,-1 0-1,11 0 1,-11 0-1,1 0 1</inkml:trace>
          <inkml:trace contextRef="#ctx0" brushRef="#br0" timeOffset="144145.3227">2220 1275 0,'0'-10'31,"9"10"-15,-9-20 0,20 20-16,-20-19 15,0-1 1,20 20-16,-20-19 16,0-11-1,19 30-15,-19-29 16,0 9-1,0 0 1,0 1 0,0-1 15,0 30 47,0 19-62,20 30 15,0 69 31,-20-109-62,0 1 16</inkml:trace>
          <inkml:trace contextRef="#ctx0" brushRef="#br0" timeOffset="144495.1938">2435 1294 0,'0'20'46</inkml:trace>
          <inkml:trace contextRef="#ctx0" brushRef="#br0" timeOffset="145715.5828">2504 1059 0,'0'20'31,"0"-1"0,0 1-15,0 9-1,0-9 1,0 0 0,10-20 77,-10-10-77,19 10 0,1-20 15,0 20 0,-1 0 0,1 0-15,0 10 31,-1 59 31,-19-50-78,-19 1 16,-21-20 15,11 29-15,-1-29-1,11 0 1</inkml:trace>
          <inkml:trace contextRef="#ctx0" brushRef="#br0" timeOffset="144915.5989">2514 1049 0,'19'0'32,"1"0"-1,0 0-31,-20-19 15,19 19 1,1 0-16</inkml:trace>
          <inkml:trace contextRef="#ctx0" brushRef="#br0" timeOffset="147115.0988">2730 1638 0,'127'-10'62,"-88"10"-46,10 0-16,-19-20 0,-1 20 15,-9 0 1,-1 0-16,11 0 0,-11 0 16,1 0-16,0 0 0</inkml:trace>
          <inkml:trace contextRef="#ctx0" brushRef="#br0" timeOffset="146655.5287">2749 1481 0,'10'0'32,"19"0"-17,-9 0 1,0 0-16,9 0 15,1 0-15,-1 0 16,-9 0-16,-1 0 16,1 0-16,-1 0 0,1 0 15,0 0 1,9 0 0</inkml:trace>
        </inkml:traceGroup>
        <inkml:traceGroup>
          <inkml:annotationXML>
            <emma:emma xmlns:emma="http://www.w3.org/2003/04/emma" version="1.0">
              <emma:interpretation id="{90A85C18-99C6-40B4-9EC4-0608628B5244}" emma:medium="tactile" emma:mode="ink">
                <msink:context xmlns:msink="http://schemas.microsoft.com/ink/2010/main" type="inkWord" rotatedBoundingBox="5515,16054 9565,16084 9560,16854 5509,1682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8965.5576">3377 1245 0,'10'0'141,"-10"-19"-141,19 19 0,1 0 31,9-30-15,1 30 0,-1 0-16,-9 0 31,-1 0-31,-19 10 15,20-10 1,-20 20-16,20-20 16,-20 29-16,0-9 31,0 19-31,0-10 31,0 1-31,-10-10 16,-10-1-1,-19 1 1,10-20-16,9 29 16,-9-29-1,-1 0 1,30 20 0,-20-20-1,30 0 79,-10-10-63,10 10-31,10 0 31,-1 0-31,1 0 16,-20-20-16,20 20 16,-1 0-1,1 0 1,-1 0 0,-19 10-1,20-10-15,0 20 16,-1-20-1,-19 19 1,20-19-16,-20 20 0,19-20 16,-19 20-16,20-1 15,-20 1 1,0-10 0,0 9-1,0 1 1,-20-20-1,20 19-15,-19-19 16,19 20-16,-30-20 0,-9 20 16,10-20-1,-1 29 17,11-29-32,-11 0 15,11 0 1,-1 0-1,0 0 1,1 0 0,-1 0-1</inkml:trace>
          <inkml:trace contextRef="#ctx0" brushRef="#br0" timeOffset="189615.072">3769 1765 0,'10'0'47,"10"-10"-32,-20-9 1,-10 19 31,-10 0-16,20 10-15</inkml:trace>
          <inkml:trace contextRef="#ctx0" brushRef="#br0" timeOffset="190555.2114">3985 1530 0,'0'-20'63,"0"1"-48,10-1 1,-10-9 0,19 29-16,-19-30 0,20 30 15,-20-29 1,20-11 0,-1 1-1,-19 20-15,0-1 0,20 0 16,-20 1-1,0-1 1,0 30 78,0 19-63,0-9-31,0 0 0,0-1 16,0 1-16,0-1 15,0-9-15,0 10 16,0 19-16,0-9 0,0-1 16,29 0-1,-29 11-15,0-11 0,0 0 31,0 1-31,0-11 0,0 1 0,20 0 16,-20-1-16,0-28 78,0-21-62</inkml:trace>
          <inkml:trace contextRef="#ctx0" brushRef="#br0" timeOffset="191965.4463">4426 1187 0,'-29'19'93,"9"1"-77,-9 9 0,9 10-1,-9 10 1,29-29-16,0-10 16,-20 19-16,20-9 15,0-10-15,0 9 16,0 1-16,0 0 15,0-1-15,0 1 16,0-1-16,0 1 16,0 0-16,10-20 0,-10 29 15,20-9 1,-20-1 0,19-19-16,-19 20 15,20-20-15,-1 20 31,79-1 48,-78-19-79,-20-10 0,10 10 15,9 0 1,-19-19-16,20 19 31,-20-20-31,20 0 16,-20 1-1,29-1 1,-29 1 0,0-1-1,0 0 1,0 1-1,0-1 1,-19 1-16,19-1 16,-10 20-1,-20-20 1,11 20 0,9 0-1,-20-19 1,11 19-1,9 0 1,-10 0 0,1 10-16,-20-10 31,39 29-31,-30-29 0,30 20 16,-19-20-1,19 19-15,-20-19 0,20 20 16,0-1-1,29 1 1</inkml:trace>
          <inkml:trace contextRef="#ctx0" brushRef="#br0" timeOffset="192645.2178">4760 1432 0,'-20'29'16,"30"-29"15,9 0-15,-19-10 15,0-9 0,-9 19-15,-11 0 15</inkml:trace>
          <inkml:trace contextRef="#ctx0" brushRef="#br0" timeOffset="193625.1476">4828 1667 0,'0'-20'47,"20"20"-32,-20-19-15,20 19 16,-20-39-16,19 39 0,-19-30 16,20 30-16,-20-29 15,19 9-15,-19 1 16,20-1-16,-20 0 16,0 1-16,29-1 15,-29 1-15,0-11 16,0 1-16,0-11 15,0 11-15,0 9 16,0-9-16,0 9 31,0 1 1,0 38 14,0 1-30,0 0-16,0 9 16,0-9-16,0-1 0,0 1 15,0 9 1,0-9-16,0 19 0,0-9 16,20-1-1,-20 0-15,0 40 16,0-40-1,20-9-15,-20 0 16,0-1-16,0 1 0,0 0 0,0 9 31,0-9-31,0-1 47,0-29 47</inkml:trace>
          <inkml:trace contextRef="#ctx0" brushRef="#br0" timeOffset="194875.1054">5181 1285 0,'-9'0'47,"9"9"-31,0 11 0,0 9-1,0 1 1,0-10-16,0-1 15,0 1 1,0-1-16,0 1 0,0 0 16,0-1-16,0 1 15,0-1-15,0 1 16,0 9-16,9-29 16,-9 30-1,0-11-15,20-19 16,-20 20-1,10-20-15,19 20 16,-19-20 0,10 0-1,-1 0 17,1 0-1,-1 0-16,1 0 17,-20-10-32,20 10 15,-20-20 1,19 20-16,-19-19 16,20 19 15,39-108 31,-59 78-46,0 11 0,0-1-16,0 1 0,0-1 15,0-9 1,0-1-1,0-9 1,0 29 0,-10-19-1,10 9 1,-20 0 0,20 1-1,-19 19-15,19-10 16,-20 10-16,20-20 15,-20 20-15,1 0 16,19-19-16,-20 19 16,1 0-1,-1 0 1,10 0 0,-9 0-1,19 10 1,-40-10-16,40 19 0,-29-19 15,29 30-15,-29-11 16,29 1-16,-40-1 16,40 1-16,0 0 0,-19-1 15</inkml:trace>
          <inkml:trace contextRef="#ctx0" brushRef="#br0" timeOffset="195605.0752">5505 1157 0,'10'0'79,"19"0"-79,-9 0 15,-1 0 1,1 0-16,0 0 0,-1 0 31,-19-19-31,20 19 16</inkml:trace>
          <inkml:trace contextRef="#ctx0" brushRef="#br0" timeOffset="196445.3633">5750 1049 0,'0'-19'47,"30"-1"-16,-11 20 0,11 0-31,-11 0 16,1 0 15,-20 20-31,0 9 16,0-9-1,-20-1-15,20 1 0,-29 9 16,29-9-1,-30 0-15,30-1 0,-39 1 16,39-1-16,-29-19 16,29 30-16,-20-30 15,30 0 79,10 0-78,-1 0-16,-19-10 15,30 10 1,-11 0-16,11 0 31,-11 0-15,-19 10-1,20-10-15</inkml:trace>
          <inkml:trace contextRef="#ctx0" brushRef="#br0" timeOffset="198285.3374">5976 1706 0,'0'-9'110,"0"-11"-95,0-10 1,0 1 0,0 9-1,0 1 1,0-1-16,10 1 31,9-1-15,40-19 46,-39 49-30,-20 39-32,0-30 15,29 11 1,-29-11-16,0 1 0,0-1 15,0 1 1,0 10-16,0-40 94,0-20-79,20 30 1,-20-39-16,0 29 0,0-9 16,0-1-16,0 0 15,19 1-15,-19-1 16,0 1 0,20-1-16,-1 0 15,1 20 1,0 0 15,-20 20-15,19 0-16,-19-1 15,0 1 1,0-1-16,20 1 0,-20 0 16,0-1-1,0 11-15,0-11 31,0-29 32,0-9-47,0-11-1,29-19 1,-29 30-16,0-1 15,10 20-15,-10-29 16,30-10 0,-11 19-1,1 20 1,-1 0 0,1 29 15,-20-9-16,0 0-15,0-11 0,0 11 16,0 0-16,0-1 0,0 1 16,0-1-1,0 1-15</inkml:trace>
          <inkml:trace contextRef="#ctx0" brushRef="#br0" timeOffset="199215.4829">6476 1500 0,'-20'49'79,"20"-9"-79,0-11 31,0 0-31,10-29 15,-10 20 1,20-20-16,-20 20 0,29-20 16,-9 19-1,-1-19 1,1 0 0,0 0-1,-1 0 1,-19-9-16,20 9 15,-1-20 1,1 0 0,-20 1-1,20-1 1,-20-19 0,0 29-1,0-10 1,0 1-1,-10-1 1,-10-9 0,1 29-1,-11 0 1,-19 0-16,30 0 16,-1 0-1,20 10-15,-30-10 0,30 19 16,-19-19-1,19 20-15,-20-1 16</inkml:trace>
          <inkml:trace contextRef="#ctx0" brushRef="#br0" timeOffset="200345.1324">6711 1520 0,'0'-10'31,"10"10"-31,10 0 31,-1-29-31,1 29 31,-20-30-31,19 30 0,-19-19 16,30 19-16,-30-30 16,20 30-16,-20-19 15,19 19-15,-19-30 16,20 30-16,-20-29 16,0-20-16,0 29 31,0 1-31,-10-1 31,-10 0-15,1 20-1,-1 0 1,0 0 15,20 10-15,-19-10-1,19 20-15,-20-1 16,20 1 0,0 0-1,-19-20 1,19 19 0,0 11-16,0-1 31,0 20-31,0-29 15,0-1 1,0 1-16,9 0 0,-9-1 16,0 1-16,0-10 0,20 29 31,-20-10-31,0-9 31,0-1-31,0 1 31,29 0-15,-19-1 62,30-19-78,-11-9 16,20-21-1,-20 1 1,-29 9 0</inkml:trace>
          <inkml:trace contextRef="#ctx0" brushRef="#br0" timeOffset="201075.5413">7064 1147 0,'0'30'47,"0"-11"-47,0 1 15,0-10 1,0 29-16,0-10 0,0 1 16,0-1-1,0 20-15,0-9 0,0 9 16,-19 0-1,19-20-15,0 0 0,0 1 16,-20-1-16,20-9 16,0 0-16,0-1 15,0 1-15,0-1 16,0 1 0</inkml:trace>
          <inkml:trace contextRef="#ctx0" brushRef="#br0" timeOffset="201945.1431">7211 1275 0,'0'10'47,"0"19"-32,0-9-15,0 9 16,0 1-16,0 19 16,0-10-16,-29 10 15,29-20-15,0 1 16,0 9-16,-20-20 16,20 1-16,0 10 15,0-11 1,0 1-1,10-20 79,10 0-78,-1 0 15,1 0-31,0-10 16,9 10 15,10-29-31,-9 29 31,-1-20-31,1 20 31</inkml:trace>
        </inkml:traceGroup>
      </inkml:traceGroup>
    </inkml:traceGroup>
    <inkml:traceGroup>
      <inkml:annotationXML>
        <emma:emma xmlns:emma="http://www.w3.org/2003/04/emma" version="1.0">
          <emma:interpretation id="{57017167-43C7-43D4-A5C6-22697CFBC5EA}" emma:medium="tactile" emma:mode="ink">
            <msink:context xmlns:msink="http://schemas.microsoft.com/ink/2010/main" type="paragraph" rotatedBoundingBox="1810,17321 23945,17217 23949,18234 1815,18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9550CA-C297-4D9C-91F4-9A9A887D6BC5}" emma:medium="tactile" emma:mode="ink">
              <msink:context xmlns:msink="http://schemas.microsoft.com/ink/2010/main" type="line" rotatedBoundingBox="1810,17321 23945,17217 23949,18234 1815,18338"/>
            </emma:interpretation>
          </emma:emma>
        </inkml:annotationXML>
        <inkml:traceGroup>
          <inkml:annotationXML>
            <emma:emma xmlns:emma="http://www.w3.org/2003/04/emma" version="1.0">
              <emma:interpretation id="{256897A5-D530-445B-9995-EA7836CAF5D3}" emma:medium="tactile" emma:mode="ink">
                <msink:context xmlns:msink="http://schemas.microsoft.com/ink/2010/main" type="inkWord" rotatedBoundingBox="1812,17653 3724,17644 3727,18248 1814,1825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1775.4703">-339 3010 0,'19'0'47,"-19"-10"0,0-9-31,-10-1-1,10-19 1,0 19 0,0 1-16,0-1 0,0 1 15,0-1 1,0 0-16,0 1 0,0-1 15,0 0 1,0 1-16,0-1 0,20-19 16,-20 0-1,20 39 1,-20-20-16,19 20 16,-19-10-1,10 10 16,10 0-15,-1 30 15,11-1-15,-30-9-16,19-1 16,-19 1-16,20 0 15,-20-1-15,0 1 16,0 0-16,20-1 15,-20 1-15,0-1 16,0 11-16,0-11 16,0 1 15,0-40 110,0-19-110,0 10-31,0-1 31,0-9-31,0 19 16,-10 1-16,10-1 15,0-19 1,0 19 0,0 11-1,10-21 16,9 30-15,-19-19-16,20 19 16,-1 0-1,1 0 1,0 0 0,-20 9-1,19-9-15,-19 20 16,20-20-1,-20 20 1,0-1-16,20 1 0,-20-1 16,0 1-16,0 0 0,0-1 15,0 1 1,0 0-16,0-1 16,0 1-16,0-1 15,0 1-15,0-10 16,0 9-16,0 1 15,0 9-15,0-9 32</inkml:trace>
          <inkml:trace contextRef="#ctx0" brushRef="#br0" timeOffset="273345.056">82 2844 0,'0'9'31,"10"11"-15,10 19 0,19-9-1,-10 9 1,11-10-1,-40-9-15,29-1 16,-29 1-16,20 0 16,-1 19-1,-19-19 1,20-20 0,-20-10 77,0-10-77,0-9 0,0 9-1,0-29-15,0 29 16,0 1-1,0 9-15,0-10 0,0 1 16,0-1-16,0-9 16,0 9-1</inkml:trace>
          <inkml:trace contextRef="#ctx0" brushRef="#br0" timeOffset="272605.3161">102 2863 0,'0'10'47,"0"19"-32,0-9-15,0 0 16,0 9-16,0 0 16,0 1-16,0 9 15,0-9-15,0-11 16,0 1-16,0 9 16</inkml:trace>
          <inkml:trace contextRef="#ctx0" brushRef="#br0" timeOffset="274340.022">416 3020 0,'-20'20'47,"20"-1"-16,0 1-31,0 0 31,0-1-31,10 1 31,10-20-15,-20 19 0,19-19-16,1 0 15,-1 0-15,1 0 32,-10 0-17,19-9 1,-29-11-1,20 20 1,-20-20-16,0 1 31,0-1-15,0 0 0,-20 1-1,20-1 1,-29 20-16,9-19 15,1 19 1,-1 0 0,-39 108 62,59-89-63,20 1 1,-10-20-16</inkml:trace>
          <inkml:trace contextRef="#ctx0" brushRef="#br0" timeOffset="274685.0555">583 3059 0,'0'10'31,"29"29"-16,-29-19 1,0 0 0,20-20-1,-20 9 1,19-9 0,-9 0-1,19-9 1</inkml:trace>
          <inkml:trace contextRef="#ctx0" brushRef="#br0" timeOffset="275605.1952">700 2893 0,'-19'0'16,"19"9"15,0 1-15,0 10 15,0 19-31,0-10 16,0 1-1,0-1 1,0 1 0,9-30-1,-9 19-15,20-19 16,-10 0-1,-10 20-15,39-20 16,30 0 78,-50-10-94,11-9 15,-11-11 1,-19 10 0,20 20-16,-20-19 0,0-1 31,0 1-31,0-1 31,0 0-31,0 1 31,-10 19-31,10-20 16,-19 20 0,19-19-16,-20 19 0,0-20 15,1 20 1,-1 0 0,0 0-1,1 0 1,-1 0-1,20 10 1,-19-10-16,19 49 0,0-30 16,-20 1-16</inkml:trace>
          <inkml:trace contextRef="#ctx0" brushRef="#br0" timeOffset="276415.4819">985 2844 0,'0'19'78,"0"1"-62,0-1 0,0 1-16,0 0 0,0 9 15,9 0 1,-9 1-16,0 9 0,0-9 15,0-11 1,0 1-16,0-1 16,20-19-16,-20-9 62</inkml:trace>
          <inkml:trace contextRef="#ctx0" brushRef="#br0" timeOffset="277215.3801">1014 3010 0,'20'0'47,"19"0"-32,0 0 1,-19 0-1,-1 0-15,1 0 16,0 0-16</inkml:trace>
          <inkml:trace contextRef="#ctx0" brushRef="#br0" timeOffset="276875.3856">1142 2804 0,'0'20'47,"0"0"-32,0-1-15,0 11 16,0-1-16,0 10 0,0-19 16,0 9-1,19 148 63</inkml:trace>
          <inkml:trace contextRef="#ctx0" brushRef="#br0" timeOffset="277655.6656">1387 2765 0,'10'0'31,"9"0"-15,1 0-16,-10 0 16,9 0-16,1 0 0,-1-10 15,1 10 1,0 0-16</inkml:trace>
          <inkml:trace contextRef="#ctx0" brushRef="#br0" timeOffset="277935.3742">1397 2873 0,'19'0'47,"1"0"-47,-1 0 16,11 0-16,-11 0 15,1 0-15,0 0 16,9 0-1</inkml:trace>
        </inkml:traceGroup>
        <inkml:traceGroup>
          <inkml:annotationXML>
            <emma:emma xmlns:emma="http://www.w3.org/2003/04/emma" version="1.0">
              <emma:interpretation id="{E6279CDC-484C-49A2-84F4-C4C60D337F35}" emma:medium="tactile" emma:mode="ink">
                <msink:context xmlns:msink="http://schemas.microsoft.com/ink/2010/main" type="inkWord" rotatedBoundingBox="3989,17475 6882,17461 6886,18314 3993,1832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86615.3452">2044 2412 0,'-20'0'16,"1"0"15,-1 0-16,0 0 17,1 0-17,-1 0 1,0 0 0,11 0-1,-11 0 1,0 0-1,1 0 17,19 10 15,0 9-32,0 11 16,0-11-31,0 1 16,0 0-16,0 9 0,0 1 0,0 9 16,0 0-1,10 10-15,-10-10 0,0 10 16,0-9 0,0 9-16,0-10 0,0 10 15,0-10 1,0 0-16,0-9 0,0-1 15,0-9 1,0-1-16,0 1 0,0 0 16,0-1-16,0-9 15,0 10-15,0-1 16,19-19 46,1 0-46,-1 0 15,1 0-31,-20-10 16,30 10 0,-30-19-16,29 19 0,-9 0 31,-20-10-31,19 10 0,1 0 31,-1 0-15</inkml:trace>
          <inkml:trace contextRef="#ctx0" brushRef="#br0" timeOffset="287635.6644">1965 2598 0,'10'0'31,"-10"10"-15,20-10 0,-20 30-16,19-11 0,-19 11 15,40 9-15,-40-10 16,29 1-16,-9 9 16,-1-19-16,11-1 15,-11 1-15,1-1 16,9 1-1,11 29 32,-50-49-31</inkml:trace>
          <inkml:trace contextRef="#ctx0" brushRef="#br0" timeOffset="287175.2132">1985 2598 0,'0'10'31,"0"10"-15,10-1-16,-10 1 16,0 9-16,0 20 0,0-19 15,0-1 1,19 177 46,-19-216 1</inkml:trace>
          <inkml:trace contextRef="#ctx0" brushRef="#br0" timeOffset="288075.4909">2181 2540 0,'0'29'47,"0"0"-32,0-9 1,10 0-16,-10 9 15,0 0-15,29 20 16,-29 1-16,0-11 0,20 10 16,-20-20-1,0 1-15,0-1 0,0-9 16,20 19 0</inkml:trace>
          <inkml:trace contextRef="#ctx0" brushRef="#br0" timeOffset="289035.3665">2348 2853 0,'0'-19'0,"-20"107"140,30-68-140,10-20 16,-20 19-16,29-19 15,-9 0-15,19 0 16,-10 0 0,1 0-1,-11 0 1,-19-10 0,20 10-16,-20-19 0,20 19 15,-20-10 1,0-10-16,19-9 31,-19 19-31,0-29 16,-10 10-1,-19 9 1,0 0 0,-1 20-1,10-29-15,-9 29 31,-10 0-31,19 0 32,20 10-32,-10-10 0,10 19 15,-29 21 1,29-11 0,0 0-1</inkml:trace>
          <inkml:trace contextRef="#ctx0" brushRef="#br0" timeOffset="289415.2314">2524 2844 0,'0'9'16,"20"-9"-16,-20 20 15,20 0 1,-20 19-1,19-39 1,-19 29-16,20-29 16,-20 20-16,19-20 15</inkml:trace>
          <inkml:trace contextRef="#ctx0" brushRef="#br0" timeOffset="290545.127">2632 2598 0,'0'20'31,"0"0"-15,20 9-16,-20-9 15,0-1 1,19 1-16,-19-1 16,0 1-16,20 0 15,-20-1-15,0 1 0,20 0 16,-20 9-1,19-29-15,-19 20 16,0-1 0,20-19-16,-20 20 15,19-20 1,1 19 0,0-19 15,-1 0-16,30-58 64,-29 58-79,-20-20 15,20 0 1,-20 1-1,0-1 1,0-9-16,19 29 16,-19-30-1,0 11-15,0-1 32,0 0-32,-10 1 31,10-1-31,-19 20 15,19-19 1,-30-1-16,1 0 16,0 1-1,19 19 1,10-20 0,-20 20-16,0 0 15,1-19 1,-1 19-1,1 0 1,-1 0 0,0 29-1,20 0 1,0 11 0,-19-21-1,19 1-15</inkml:trace>
          <inkml:trace contextRef="#ctx0" brushRef="#br0" timeOffset="291315.4928">2966 2510 0,'9'0'32,"-9"20"-1,20 9-31,-20-9 16,0-1-1,0 1-15,20 9 0,-20 11 16,0-11-1,0 0-15,0 21 0,29-21 16,-29 0-16,0 1 16,0-1-16,0-9 15,20 9-15,-20-19 16</inkml:trace>
          <inkml:trace contextRef="#ctx0" brushRef="#br0" timeOffset="292175.1517">3054 2814 0,'137'-39'94</inkml:trace>
          <inkml:trace contextRef="#ctx0" brushRef="#br0" timeOffset="291825.4761">3152 2540 0,'20'107'78,"-20"-97"-62,0 10-16,19 9 15,-19-19-15,0 29 16,0-9-16,0-1 15,0 1-15,20-11 16,-20 1-16,0 19 16,0-10-1,0-9 1,19 0 0</inkml:trace>
          <inkml:trace contextRef="#ctx0" brushRef="#br0" timeOffset="293305.3821">3201 2461 0,'10'0'31,"19"0"-15,10 0-16,-9 0 31,-1-29-31,1 29 31,-11 0-31,1 0 47,-20 9-31,0 21-1,0-11-15,0 1 16,0 0-16,0 9 16,0 10-16,0-9 15,0-1-15,0-9 16,0 9-16,0-9 15,0-1-15,0 11 16,0-10-16,0-1 16,20 1-16,-20-1 0,0 1 15,0 0 1,19-1-16,-19 1 16,0-1-16,0 1 15,0 0 1,20-20-1,-20 19 1,0 1 62,-10-20-62,-39 0 78,29 0-94,-9 0 15,-10 0 1,19 0-1,10 0 1,10 10 78</inkml:trace>
          <inkml:trace contextRef="#ctx0" brushRef="#br0" timeOffset="293655.0403">3583 2677 0</inkml:trace>
          <inkml:trace contextRef="#ctx0" brushRef="#br0" timeOffset="294695.6031">3691 2461 0,'0'29'62,"10"-9"-62,-10 0 16,0 9-1,30 1-15,-30 9 0,19-10 16,-19 1-16,30-1 16,-30 10-16,19-9 15,-19-1-15,0 1 16,20-1-16,-20 0 16,0 1-1,0-11 1,0 1 15,19-20 32,-19-10-32,0-9-16,0-11 1,0 11 0,20-1-16,-20 0 0,0 1 15,0-1-15,0 1 0,20-1 16,-20 0 0,0 1-16,19-1 0,-19-9 15,0-1 1,30-9-16,-30 19 0,19-127 78,-19 128-47,20 19-15</inkml:trace>
          <inkml:trace contextRef="#ctx0" brushRef="#br0" timeOffset="295345.1326">4093 2677 0,'10'0'63,"10"0"-63,-1 0 0,1 0 15,0 0 1,-11 0-16,11 0 0,19 0 31,-39-10-31,20 10 0</inkml:trace>
          <inkml:trace contextRef="#ctx0" brushRef="#br0" timeOffset="295635.0268">4123 2804 0,'10'0'0,"9"0"31,11 0-31,-11 0 0,1 0 16,0-9-16,-1 9 0,1 0 15,-1 0 1,1 0-16</inkml:trace>
          <inkml:trace contextRef="#ctx0" brushRef="#br0" timeOffset="298885.6756">4525 2481 0,'-20'0'15,"20"-20"48,10 20-32,-10-20-15,20 20-16,-20-19 15,29 19-15,1-20 16,-11 20 0,11 0-1,-11 0-15,-19 10 16,20-10-1,-20 29-15,19 11 16,-19-11 0,0 10-1,0 1 1,-19-40 0,19 29-16,-20-29 0,20 20 15,-29-20-15,29 19 16,-39-19-16,19 0 15,-19 20 1,19-20 0,20-10 77,10 10-77,10-20 0,19 20-1,-10 0 1,-9 0 0,-1 0-1,1 0 1,0 10-1,-20 10 1,19-20-16,-19 19 16,20 1-16,-20 0 31,0-1-31,0 1 31,0 0-31,0-11 31,-10-9-31,10 20 0,-20-20 16,20 20 0,-19-20-16,-11 29 15,11-29-15,-1 0 0,1 0 16,-1 20 0,0-20-16,1 0 0,-1 0 15,-9 0 1,9 0 15,30 0 16</inkml:trace>
        </inkml:traceGroup>
        <inkml:traceGroup>
          <inkml:annotationXML>
            <emma:emma xmlns:emma="http://www.w3.org/2003/04/emma" version="1.0">
              <emma:interpretation id="{E80962C6-A0DB-474B-91AE-391ED12D123D}" emma:medium="tactile" emma:mode="ink">
                <msink:context xmlns:msink="http://schemas.microsoft.com/ink/2010/main" type="inkWord" rotatedBoundingBox="7012,17296 9882,17283 9885,18049 7016,1806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99155.4469">4878 2883 0,'0'19'78</inkml:trace>
          <inkml:trace contextRef="#ctx0" brushRef="#br0" timeOffset="300035.6826">4966 2814 0,'0'-10'16,"10"-19"15,-10 9-31,20 20 16,-20-29-16,19 29 15,-19-30-15,20 11 16,-20-1-16,20 1 16,-20-1-16,19 0 15,-19 1-15,0-1 16,0 1-16,20-1 15,-20 0-15,0 1 16,0-11-16,0 11 31,0 28 63,0 40-78,0 138 31,0-158-32,0 10-15,29-9 0,-29-1 0,0 1 16,0 9-1,0-19-15,0-11 0,0 11 16,0 19 0</inkml:trace>
          <inkml:trace contextRef="#ctx0" brushRef="#br0" timeOffset="301055.2159">5368 2383 0,'-9'0'78,"9"9"-63,-20-9 1,20 10-16,-30 29 16,30-19-1,0 0-15,-19-1 16,19 1-16,0 9 16,0 1-16,0-1 0,0 10 15,0-9-15,0-11 16,0 1-16,0 0 15,0-1-15,0 11 16,10-11 0,-10 1-1,19-20 1,-19 20-16,20-20 0,-10 0 31,-10 19-31,19-19 16,1 0-1,0 0 1,-20-10-16,19 10 16,-19-19-1,30 19-15,-30-20 16,19 1 0,-19-1-1,0 0 1,0 1-1,-59-70 64,40 89-64,9 0-15,-10 0 16,-19 0-1,10 10 1,-1 29 0,1-9-1,29-1 1,0-9 0,0 0-1,29-20 1</inkml:trace>
          <inkml:trace contextRef="#ctx0" brushRef="#br0" timeOffset="301395.3365">5594 2628 0</inkml:trace>
          <inkml:trace contextRef="#ctx0" brushRef="#br0" timeOffset="302275.3912">5663 2863 0,'9'-10'78,"11"-19"-78,19-20 15,-39 29-15,20 1 16,-20-1-16,19-9 0,-19-11 16,0 11-1,0 0-15,20-1 16,-20-9-16,0 9 15,0 1-15,0 0 16,0 9-16,0 0 0,0 1 31,0 29 32,0 19-48,0-9 1,0-1-16,0 1 0,0-1 16,0 11-16,29-1 15,-29 11-15,0-11 16,0 0-16,20 1 0,-20 9 16,0-29-1,0 9-15,0 1 0,20 0 16,-20-1-1,0 1-15,0 19 16,0-29 0,0 10-1</inkml:trace>
          <inkml:trace contextRef="#ctx0" brushRef="#br0" timeOffset="303215.4855">5937 2638 0,'0'9'31,"0"11"-31,0 9 31,0 11-31,0-31 16,0 11-16,0 0 15,0 9 1,20 1 0,-20-11-1,19-19-15,1 20 16,0-20-1,-1 19 1,11-19 0,-11 0-1,1-9 17,9-11-32,-9-9 15,-1-1 1,-19 11-1,20 19 1,-20-30-16,20-19 16,-20-39 46,0 58-62,0 1 16,-10 29-1,10-29-15,-20-11 16,20 11 0,-19 29-16,19-20 15,-20 1-15,0-1 32,1 20-17,19-20 1,-20 20-16,1 0 31,-1 10-15,0 10-1,-9 29 1,29-30-16,-20 1 16,20 0-16,0-1 15,-19 11-15,19-1 16,0-9-16,0-1 15,0 1-15,0 9 16</inkml:trace>
          <inkml:trace contextRef="#ctx0" brushRef="#br0" timeOffset="303956.0772">6320 2383 0,'9'0'78,"21"0"-62,58-20 31</inkml:trace>
          <inkml:trace contextRef="#ctx0" brushRef="#br0" timeOffset="304615.1858">6516 2245 0,'19'0'16,"-19"-19"-16,20 19 31,0 0-31,-1 0 32,1 0-32,-1 0 15,1 0 16,-20 10-31,0 19 32,-88 138 30,68-128-62,-9-20 16,58-19 78,1 0-63,-30-9-31,29 9 15,-9 0-15,-1 0 16,11 0-16,-11 0 16</inkml:trace>
          <inkml:trace contextRef="#ctx0" brushRef="#br0" timeOffset="306175.3436">6731 2991 0,'0'-10'78,"0"-10"-62,0-9 0,0 9-1,0 1-15,0-11 16,0-9-16,0 10 15,0-1-15,0 10 16,0 1-16,89 58 109,-70 10-109,-19-29 16,0-1-16,0 1 0,30 0 16,-30-1-1,0 1-15,0 9 16,0-9 0,0-40 46,0-9-46,0 9-16,0-19 15,0 10-15,0-1 16,19 11-16,-19-1 16,0 0-16,20 1 15,0-1 16,-1 20-15,1 10 0,-20 9-1,19-19-15,-19 40 16,0-21 0,20 1-16,-20 0 0,0-1 15,0 1-15,0 9 16,0-9-1,0-30 64,0-29-64,0 19-15,0-9 0,0 9 16,0 1-1,0-11-15,20 10 16,-20 1 0,19 19-1,1-20-15,0 20 32,-1 0-17,1 20 1,-20-1-16,0 1 15,29 0-15,-29-1 16,0 1-16,0 0 0,0-1 16,0 11-1,0-1 1,-10-29-16,10 20 16</inkml:trace>
          <inkml:trace contextRef="#ctx0" brushRef="#br0" timeOffset="306926.1326">7212 2765 0,'0'10'0,"0"10"16,0-1-1,0 1 1,0-1 0,10 1-1,9-20 1,21 20 0,-11-20-1,1 0 1,-11 0-1,1-10 1,-1-10 0,1 1-16,-20-1 31,29 0-31,-29 1 31,0-11-31,0-9 31,-19 10-31,-1 9 32,-9 20-32,9-20 15,1 20-15,-11 0 16,10 0 0,-19 10-16,20 10 31,19 9-16,-20 1-15,20-1 16</inkml:trace>
          <inkml:trace contextRef="#ctx0" brushRef="#br0" timeOffset="307835.3794">7457 2755 0,'0'-19'31,"20"19"-31,-1-20 16,11 0-1,-11 20 1,11-19-16,-10-11 16,9 1-16,10-20 31,-39 29-31,20 1 0,-20-11 15,0 11 1,-39-60 47,19 79-48,0 0-15,1 0 31,-1 0-15,20 10-16,-20 10 31,20 9-31,0 10 32,-19-9-32,19-11 0,0-9 15,0 10 1,0-1-16,0 1 15,0 0-15,0-1 16,0 1-16,0-1 16,0 11-16,0-1 31,0 1-31,10 9 31,-10-19-31,0-1 16,0 1 15,19-1 0,1-19-15,0 0 0,-1 0-1,11 0 1,-30-9-16,49 9 15,-30-40 1,1 21-16</inkml:trace>
        </inkml:traceGroup>
        <inkml:traceGroup>
          <inkml:annotationXML>
            <emma:emma xmlns:emma="http://www.w3.org/2003/04/emma" version="1.0">
              <emma:interpretation id="{723F891D-04C4-41F0-A476-21CD437D4231}" emma:medium="tactile" emma:mode="ink">
                <msink:context xmlns:msink="http://schemas.microsoft.com/ink/2010/main" type="inkWord" rotatedBoundingBox="11388,17504 13757,17492 13760,18184 11391,1819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08984.9607">9252 2441 0,'0'40'31,"0"-21"-31,0 1 0,0 9 15,0 11 1,0 166 15,0-40 1,0-146-17,0-1-15,0 1 0,0 9 31</inkml:trace>
          <inkml:trace contextRef="#ctx0" brushRef="#br0" timeOffset="310133.3354">9242 2461 0,'0'10'32,"0"9"-17,20-19-15,-20 30 16,0-10-16,0-1 0,19 1 15,-19-1-15,0 1 16,30 9-16,-30 1 16,19 9-16,-19-19 15,30-1-15,-11 1 16,21 9 0,-21-29-1,1 30 1,-1-30 15,1-20-15,0 1-1,-20-1-15,19 0 16,-19 1-16,20-1 16,-20-9-16,29-1 15,-29 11-15,20-1 16,-20-19-16,0 9 31,0 1-15,20 29-1,-20-30-15,0 11 16,0 235 156,0-187-172,0 0 15,0-9-15,19 19 16,-19-29-16,0 10 16,0-1-16,0 21 0,0-31 15,0 11-15,0 0 16,0-1 0,0 1-1,0-1 16,0 1 1</inkml:trace>
          <inkml:trace contextRef="#ctx0" brushRef="#br0" timeOffset="310796.9092">9772 2500 0,'0'20'31,"0"0"-15,0-1-16,0 1 0,19-1 16,-19 11-16,0 19 15,0-20-15,0 20 0,0-9 16,0-11-16,0 0 16,0 11-16,0-11 15,0 0-15,30-9 16,-30 0-16,0 9 15,0-9 17,0-40 46</inkml:trace>
          <inkml:trace contextRef="#ctx0" brushRef="#br0" timeOffset="311821.3967">9781 2500 0,'0'40'47,"0"-21"-31,0-9-16,0 29 16,10-19-16,-10-1 15,30 1-15,-1 29 16,-9-29-1,19 9 1,-10-29 0,-29 20-1,20-20-15,0 0 16,-1 0 0,1-10-1,-1-10 1,-19 1-1,20 19-15,-20-30 0,20 11 16,19-148 62,-39 147-62,-10 20 62,10 10-62,0 10-1,0-1 1,0 21-1,-20-21-15,20 1 16,0 19-16,0-10 16,0 1-16,0-1 15,-19 1-15,19 9 0,0-10 16,0-9-16,0 0 16,0-1-16,0 1 0,0-1 15,0-9-15,0 10 16,0-1-16,0 1 15,0 0 17,0-1-32,0 1 31,0 0 16</inkml:trace>
          <inkml:trace contextRef="#ctx0" brushRef="#br0" timeOffset="312538.5346">10213 2824 0,'0'10'32,"0"78"15,0-59-47,0 11 0,0-21 15,0 1 1,0-10-16,0 9 15,0 1-15,0 9 16,0-9 0,0-30 31</inkml:trace>
          <inkml:trace contextRef="#ctx0" brushRef="#br0" timeOffset="312955.4258">10213 2804 0,'10'20'31,"-10"0"-31,19-1 16,-19 1-16,30-1 15,-11 11-15,21-1 32,-11 1-32,0 9 15,-9-20 1,-20 1 0,20-20-1</inkml:trace>
          <inkml:trace contextRef="#ctx0" brushRef="#br0" timeOffset="313325.3601">10429 2745 0,'0'20'15,"0"0"-15,0-1 16,0 1-16,0 0 15,0-1-15,0 1 16,0-1-16,0-9 16,0 10-16,0-1 0,0 1 15,0 0-15,0 9 16,0 10 0</inkml:trace>
          <inkml:trace contextRef="#ctx0" brushRef="#br0" timeOffset="314108.2833">10527 2942 0,'-10'0'32,"10"9"-1,0 11-15,-20-20-1,20 20-15,0-1 31,10 1-15,20-20 0,-30 19-1,19-19 1,20 0 0,-19-9-1,0 9 1,-20-20-1,9 20 1,-9-20 0,20 20-1,-20-19-15,0-40 47,-10 39-31,-9 1-1,-1 19 1,-9 0 0,9 0-1,0 10 1,1 9 0,19 1-1,0 19 1,0-19-1,0-11 1,10-9 0</inkml:trace>
          <inkml:trace contextRef="#ctx0" brushRef="#br0" timeOffset="314389.6098">10664 2951 0,'20'0'32,"-20"10"-17,19 10 1,-19-1-1,20 1 17,0-20-17,-1 0 1,-19-10 0</inkml:trace>
          <inkml:trace contextRef="#ctx0" brushRef="#br0" timeOffset="315343.0675">10821 2745 0,'-20'0'15,"20"20"1,0 10-1,-19-11-15,29 118 79,-10-117-64,19 0 1,11-1-1,-11-19 1,1 0 0,-1 0-1,1 0 1,9 0 0,1 0 15,-30-10-31,20 10 15,-20-19-15,19 19 16,-19-30 0,0 11-1,20 19-15,-20-20 16,0 1 0,0-1-16,0 0 15,0 1 1,-10-11-1,-10 1 1,-9-10 0,19 39-1,-19-20 1,19 20 0,-10 0-1,1 0 1,19 10-1,-20-10-15,20 29 0,-20-29 16,20 20-16</inkml:trace>
          <inkml:trace contextRef="#ctx0" brushRef="#br0" timeOffset="315952.3016">11154 2687 0,'0'19'47,"0"1"-47,0 9 15,0 11-15,0 9 16,0-30 0,0 1-16,0-1 15,0 11 1,0-1 0,0 1-16,0-11 31,20-19-31</inkml:trace>
          <inkml:trace contextRef="#ctx0" brushRef="#br0" timeOffset="316592.9171">11145 2883 0,'9'0'31,"40"0"-15,-29 0-1,0 0-15,-11 0 16,21-20-16,-10 20 16</inkml:trace>
          <inkml:trace contextRef="#ctx0" brushRef="#br0" timeOffset="316390.732">11292 2716 0,'0'10'31,"0"9"-16,0-9 1,0 10-16,0 0 16,0-1-16,0 1 15,0-1-15,0 1 16,0 9 0,0 1-1,0-11-15,19-19 16,-19 20-16</inkml:trace>
          <inkml:trace contextRef="#ctx0" brushRef="#br0" timeOffset="317363.4638">11390 2696 0,'0'10'0,"19"-10"0,21 0 15,-21 0 1,1 0-16,-10 0 15,9 0-15,1 0 16,0 0-16,9 0 16,-9 0-1</inkml:trace>
          <inkml:trace contextRef="#ctx0" brushRef="#br0" timeOffset="317082.3113">11439 2549 0,'0'10'62,"29"-10"-62,-19 0 16,10 0-16,-1 0 16,1 0-16,0 0 15,-1-10-15,1 10 16</inkml:trace>
        </inkml:traceGroup>
        <inkml:traceGroup>
          <inkml:annotationXML>
            <emma:emma xmlns:emma="http://www.w3.org/2003/04/emma" version="1.0">
              <emma:interpretation id="{555A0D7B-0F12-4A05-AB0E-CF93E04BC6C0}" emma:medium="tactile" emma:mode="ink">
                <msink:context xmlns:msink="http://schemas.microsoft.com/ink/2010/main" type="inkWord" rotatedBoundingBox="13922,17372 17287,17356 17291,18213 13926,1822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21290.1186">11968 2363 0,'0'-20'31,"0"30"79,-9-10-110,9 39 15,-20-9-15,20-1 0,-20-9 16,20 9-16,-39 11 15,39-11-15,-29 0 16,29 1-16,-30 9 16,30-19-16,-29-1 15,29 11 1,-20-11 0,20 1-1,10-20 141,10 0-140,9 0 0,-9 0-16,-1-10 0,1 10 15,0 0-15,-1 0 16,1 0-16,-1 0 16,1-20-16,9 20 15,11 0-15,-11 0 16,-9 0-16,-1-19 15,11 19 1,-11 0 0,1 0 15</inkml:trace>
          <inkml:trace contextRef="#ctx0" brushRef="#br0" timeOffset="321961.8286">12008 2353 0,'0'10'15,"0"10"1,0-1-16,0 1 16,0-10-16,0 29 15,0-20-15,29 286 78,-29-286-78,0 1 16,0-1-16,0 1 16,0 9-16,0-9 31,20-20 31,-20-10-46</inkml:trace>
          <inkml:trace contextRef="#ctx0" brushRef="#br0" timeOffset="323102.1646">12233 2353 0,'0'10'31,"0"19"-15,0-9-1,0 0-15,0-1 16,0 11-16,0-11 0,0 1 16,0-10-1,0 9-15,0 1 16,0 0-16,0-1 0,0 1 15,0-1-15,0 11 16,0-1 0,0-9-1,20-20 1,-20 19-16,19-19 16,1 20-1,0-20 1,-1 0-1,1 0 1,0 0 0,-1 0-16,1 0 15,-1-10 1,1 10 0,-20-19-1,20 19-15,-20-20 16,19 20-1,-19-20-15,20 1 16,-20-1 0,0 1-1,19 19 1,-19-10-16,0-10 16,0 1-1,0-1 1,0 0-1,0 1 1,-9-1 0,9 0-1,-20 20-15,20-19 16,-29-11 0,9-9-1,0 10 1,1 9-1,-1 1 1,1 19 0,19-20-16,-20 20 15,0 0 1,1 0 0,-1 0-1,0 10 1,1 19-1,19-9-15,-20-1 16,20 1-16,0 9 16</inkml:trace>
          <inkml:trace contextRef="#ctx0" brushRef="#br0" timeOffset="323695.6594">12606 2765 0,'0'10'16,"0"10"-1,0-1 17,10-19-1,-10-10-16</inkml:trace>
          <inkml:trace contextRef="#ctx0" brushRef="#br0" timeOffset="324711.028">12724 2412 0,'0'10'63,"0"19"-48,0-9-15,0-1 16,0 1-16,0 0 0,0-1 16,0 1-16,0 0 15,0 9-15,0-9 16,0-1-16,9 1 15,-9-1-15,0 1 16,20-20-16,-20 29 16,20-9-1,9 0 1,-9-20 0,-20 19-16,9-19 15,11 0 1,0 0-16,-1 0 15,1 0 1,-20-9 0,20 9-16,-20-20 15,19 20-15,-19-20 16,20 20-16,-20-29 16,19-1-1,-19 1 1,0-10-1,20 39-15,-20-30 16,0 11-16,0-1 16,0 1-16,0-1 15,0 10-15,0-10 0,0-19 16,0 10 0,-10-1-1,10 1 1,-19 29-1,19-39-15,-20 39 16,0-20 0,-9 20-1,-10 0 1,19 0 0,0 10-1,1 19-15,-1 1 16,20-11-1,0 1-15,-29 0 16</inkml:trace>
          <inkml:trace contextRef="#ctx0" brushRef="#br0" timeOffset="325976.4784">13175 2363 0,'0'10'63,"-40"137"-1,40-127-62,0-1 16,0 1-16,0-1 15,0 1-15,0 0 16,0-1-16,0 1 16,0 9-1,0 1-15,0-11 16,30 1-1,-10 0 17,-1-20-17,1 0 1,-10 0 0,9 0-1,1 0 1,-1 0 15,-19-10-15,20 10-16,-20-10 15,20 10 1,-20-20-16,19 20 16,-19-19-16,20-1 15,-1-9 1,-19-1-1,30 1 1,-30-1 0,0 11-1,0-1 1,0 1 0,0-1-1,0-10 1,0 11-16,-20-11 15,20-9 1,-19 20 0,-1-1-1,0 0 1,1 1 0,-1 19-1,1 0 1,-1 0-1,-9 10 1</inkml:trace>
          <inkml:trace contextRef="#ctx0" brushRef="#br0" timeOffset="341103.2735">13636 2696 0,'0'-19'31,"0"29"32,-20 19-48,20 10 1,0-9 0,0-1-1,10-29 1,-10 20-16,39-20 16,-39 19-16,10-19 15,9 0 1,21 0-1,-30 0 1,19-9 0,-9-11-1,-20 0 1,19 1 0,-19-21-1,0 11 1,0 9-16,0 1 0,0-1 15,-10 20 1,10-10-16,-19 10 16,19-19-16,-20 19 15,-9-30-15,-1 30 16,-9 0 0,19 0-1,20 30 1,0-20-16,0 9 15,0 20-15,0-9 16,0-1-16,0-9 16</inkml:trace>
          <inkml:trace contextRef="#ctx0" brushRef="#br0" timeOffset="341821.9881">13842 2706 0,'0'30'63,"0"-1"-48,0-9-15,0 9 16,0 1-1,0-11 1,19 1-16,-19-1 0,20 11 16,-20 9-16,0-19 15,19-1-15,-19 1 16,0-1-16,0-9 16,20 20-16,-20-1 15,-98 10 79,69-39-94,9 0 16,0 0-1,20-9-15,0-11 16,0 0-1,0 1-15,0-1 16,10-9-16,-10-1 16,39-9-16,-39 10 15,30-1-15,-30 11 16,39-11-16,-39 11 16,0 9-16,20-20 15,-20 21-15,19-41 16,-19 31-1</inkml:trace>
          <inkml:trace contextRef="#ctx0" brushRef="#br0" timeOffset="342493.5704">14057 2461 0,'0'10'62,"0"9"-46,0 11-16,0-1 15,0 1-15,0 9 16,0 0-16,0 10 16,0-10-16,0 11 15,0-11-15,-29 10 16,29-10-16,0-10 16,0 11-16,0-21 0,0 11 31,0-40 0,0-20-15</inkml:trace>
          <inkml:trace contextRef="#ctx0" brushRef="#br0" timeOffset="343805.9451">14165 2863 0,'0'-10'78,"0"-9"-63,0-11 1,0 11-16,0-1 16,0 0-16,0 1 15,0-11-15,30-48 94,-11 78-78,-19 29-16,30-29 0,-30 40 15,29-21-15,-29 1 16,20 9-16,-20 11 15,0-11-15,19-9 16,-19 9 0,0-39 46,0-29-46,0 10-16,0-11 15,0 11-15,0 9 16,0 1-16,0-1 16,0 0-1,0 11 1,20 9 0,0 0-1,-1 0 1,-19 39-1,0-20-15,20 1 16,-20 0-16,0-1 16,19 1-16,-19 9 15,0-9 1,20-197 125,0 138-141,-1 20 31,1 19-16,-1 19 1,-19 1-16,0-1 0,30 1 16,-30 19-1,0-19-15,0-1 0,0-9 16,0 10-16,0 19 16</inkml:trace>
          <inkml:trace contextRef="#ctx0" brushRef="#br0" timeOffset="344696.2001">14616 2677 0,'-19'10'47,"19"9"-31,0 1-1,0-1 1,0 11 0,10-30-1,-10 20-15,19-20 16,-19 19-1,10-19-15,29 0 16,-9 0 0,-1 0-1,-9 0 1,-1 0 0,1-19-1,-1-1 16,-19 0-15,20 1 15,-20-1-31,0 0 16,0 1 0,0 9-1,-108-78 95,108 98-110,-29 9 0,29 1 0,-30-1 15,30 1 1,0 0-16,0-1 0,0 1 15</inkml:trace>
          <inkml:trace contextRef="#ctx0" brushRef="#br0" timeOffset="345742.8214">14979 2618 0,'49'-69'94,"-49"50"-94,20 19 0,-20-30 16,19 1-1,-19 9 1,0 10-1,0-9 1,0-20 0,-9 39-1,9-20-15,-20 20 16,0 0 0,1 0-1,-1 0 16,1 0-15,19 10 0,-10-10-1,10 19-15,0 1 16,0 9 0,0 11-1,-20-40 1,20 29-16,0 1 15,0-1 1,0 0 0,0 11-1,10-40-15,-10 29 16,20 0 0,-20 1-1,0 9 1,19-39-16,-19 20 15,0-10 1,20-10 0,-20 19-16,19-19 15,1 0 17,-10 0-17,19-10 1,-9-19-1,-20 9-15,19 1 16,-19-1-16,20 0 16,-20 1-1</inkml:trace>
        </inkml:traceGroup>
        <inkml:traceGroup>
          <inkml:annotationXML>
            <emma:emma xmlns:emma="http://www.w3.org/2003/04/emma" version="1.0">
              <emma:interpretation id="{7448A69E-F7CD-4441-BD61-CDCFA3F398FD}" emma:medium="tactile" emma:mode="ink">
                <msink:context xmlns:msink="http://schemas.microsoft.com/ink/2010/main" type="inkWord" rotatedBoundingBox="18734,17576 22217,17369 22253,17979 18770,1818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50217.0004">17176 2775 0,'0'10'31,"10"-10"-31,-10 29 15,30-9-15,-11 9 16,-19-19-16,30 19 16,-1-9-16,0 9 15,1 1 1,-11-30 0,-19 10-1</inkml:trace>
          <inkml:trace contextRef="#ctx0" brushRef="#br0" timeOffset="349810.8848">17186 2804 0,'0'196'78,"20"-176"-78,-20 0 16,0-1-16,0 11 16</inkml:trace>
          <inkml:trace contextRef="#ctx0" brushRef="#br0" timeOffset="350513.9184">17343 2745 0,'0'10'47,"0"20"-32,0-11 1,0 1-16,0 9 15,10 1-15,-10-11 16,0 11-16,0-11 16,0 21-1,19-40-15,-19 9 16</inkml:trace>
          <inkml:trace contextRef="#ctx0" brushRef="#br0" timeOffset="349201.7218">16676 2902 0,'-19'0'16,"19"20"-16,0-30 62,-20-9-46,20-1 15,-20 20-31,20-20 16,0-9-1,-19 0 1,19 9-16,0 0 16,0 1-16,0-1 15,0 0-15,0 1 0,0-1 16,0-9 0,9 29-16,-9-30 15,20 30-15,-20-19 16,20 19-1,9 0 17,-9 10-17,-20 9 1,39 1-16,-39-1 16,20 1-16,-20 0 15,19-1-15,-19 1 16,0-1-16,20 1 15,-20 0-15,0-1 16,0 1-16,19-20 0,-19 29 16,0-48 77,0-1-77,0 1-16,-9-1 16,9-10-16,0 1 15,0-10-15,-20 9 16,20 1-16,0 9 0,0-9 16,0 9-1,10 20 32,0 0-31,29 0-1,-10 10 1,1 10 0,-1 19-1,-29-19-15,0-1 16,20 1-16,-20 9 15,0-9-15,0-1 0,0 1 16,19 0-16,-19-1 16,0 1-16,0 0 15,0-30 48,0-39-48,0 29-15,-9-9 16,9-1-16,0-9 16,0 10-16,0 9 15,0 0 1,0 1-16,0-20 16,9 39-1,-9-30-15,10 30 0,-10-20 16,20 20-1,-1 0 17,-19 20-32,20 0 15,-20-1-15,0 11 16,29 9-16,-29 0 16,0 10-16,0-10 15,20 1-15,-20-11 16,0-9-16,0-1 15,0-9-15,0 10 16</inkml:trace>
          <inkml:trace contextRef="#ctx0" brushRef="#br0" timeOffset="351264.6309">17431 2942 0,'0'19'16,"0"1"0,20-1 15,0 11-16,9-30 17,-9 0-17,-1 0 1,1-30 0,-20 11-1,0-1 1,0 1-1,0 9 1,0-29 0,-10 39-16,10-20 15,-10 20-15,-9 0 16,-1 0 0,0 0-1,1 0 1,19 29-1,0 1 1,0-11-16,0 1 16,0 9-1,0 1 1,10-30-16,-10 19 0,19-19 16,60-29 46</inkml:trace>
          <inkml:trace contextRef="#ctx0" brushRef="#br0" timeOffset="351435.4997">17588 2961 0,'0'10'31,"20"-10"-15,-20 20-16,0-1 16,19-19-1,1 20 1,0-20 15,-1-10-15</inkml:trace>
          <inkml:trace contextRef="#ctx0" brushRef="#br0" timeOffset="352232.2675">17657 2824 0,'0'10'47,"0"9"-32,0 1 1,0 9-1,10 1 1,-10-11 0,19-19-16,-19 20 0,20-20 31,-20 20-31,19-20 16,1 19-1,0-19 1,9 0 15,-29-10-15,20 10-16,-20-19 15,19 19 1,-19-20-16,0 1 16,0-1-1,0 10 1,0-9-1,0-1 1,-9 0 0,-11 20-1,20-19-15,-20 19 16,-9-30 0,9 30-1,1 0 1,-1 0-1,20 10 17,0 29-17,-20-39-15</inkml:trace>
          <inkml:trace contextRef="#ctx0" brushRef="#br0" timeOffset="352841.4024">17931 2755 0,'30'98'109,"-30"-78"-109,0 0 16,19-1-16,-19 1 16,0-1-16,0 1 15,0 9 1,20-29 31</inkml:trace>
          <inkml:trace contextRef="#ctx0" brushRef="#br0" timeOffset="353439.6176">17990 2922 0,'20'0'32,"19"-20"-17,0 20 1,-19 0-1,-20-19-15</inkml:trace>
          <inkml:trace contextRef="#ctx0" brushRef="#br0" timeOffset="353205.2903">18059 2755 0,'0'20'62,"0"0"-46,0-1-16,0 1 0,0-1 16,0 1-16,20 0 15,-20-1-15,0-9 16,0 10-16,19-1 31,1-19 0</inkml:trace>
          <inkml:trace contextRef="#ctx0" brushRef="#br0" timeOffset="353877.0139">18167 2598 0,'10'20'31,"29"-20"-15,-20 0-1,-9 0-15,10 0 16,9-10-16,-19 10 0,29 0 31,-39-19-31</inkml:trace>
          <inkml:trace contextRef="#ctx0" brushRef="#br0" timeOffset="354237.2979">18226 2736 0,'9'0'31,"31"0"-15,-11 0-1,-9 0 1,-20-10-16,39 10 16,-10 0-1</inkml:trace>
          <inkml:trace contextRef="#ctx0" brushRef="#br0" timeOffset="355753.0319">18520 2863 0,'0'-10'93,"0"-9"-77,0-11-16,0 11 16,0-1-16,0 0 15,-20 1-15,20-1 16,0 1-16,0-1 15,0 0-15,0-9 16,0 0 0,0 9-1,10 20 1,-10-20-16,20 20 16,-20-19-1,19 19 1,-9 0-1,10 0 17,9 29-1,-29 1-15,20-30-16,-20 29 15,0-9-15,19-1 16,-19 1-16,0-1 15,0 1-15,20 0 16,-20-1-16,0 1 16,0 0-16,0 9 15,0 0 1,0-9 0,0-30 62,0-9-63,0-11 1,0 11 0,0-1-16,0 0 15,0 1-15,0-21 16,0 21-1,0-1-15,0-19 16,0 19 0,0 1-1,20 19 17,9-20-1,-9 20-16,-1 0 17,-19 20-32,20 19 15,-20-10 1,0-9-16,19 0 16,-19-1-1,0 1-15,0-1 0,0 1 16,0 0-16,0-1 15,0-9-15,0 10 16,0 19 0,0-29-1</inkml:trace>
          <inkml:trace contextRef="#ctx0" brushRef="#br0" timeOffset="355892.6656">18912 2726 0</inkml:trace>
          <inkml:trace contextRef="#ctx0" brushRef="#br0" timeOffset="356641.1601">18991 2441 0,'9'0'62,"-9"10"-62,0 10 16,0 9-16,20 1 15,-20 9-15,0-10 16,29 20-16,-29-9 0,0 9 16,0-20-16,0 1 15,20-1-15,-20 10 16,0-29-16,0 29 15,20-39 1,-20 20 0</inkml:trace>
          <inkml:trace contextRef="#ctx0" brushRef="#br0" timeOffset="357649.6873">19000 2510 0,'10'10'47,"10"29"-32,-1-9-15,-19-11 16,40 1-1,-11 19-15,10-10 16,-19-9 0,0-20 15,58-127 78,-78 107-109,0 0 0,0-9 16,0-1 0,0 11-1,20-1 1,-20 1-1,0-1 1,0 30 47,0 19-48,0-9 1,0 9-16,0 1 0,0 9 15,0-10-15,0 1 16,0-1-16,0 1 16,0 9-16,0-10 15,0 1-15,0-11 16,19 1-16,-19 0 16,0-1-16,0 1 15,0-1-15,0 1 16,0 0-1,20-20-15,-20 9 16</inkml:trace>
          <inkml:trace contextRef="#ctx0" brushRef="#br0" timeOffset="358305.6774">19383 2481 0,'0'-20'0,"0"30"47,0 29-31,0-19-1,19 9-15,-19 1 16,0-11-16,0 11 16,20 28-1,-20-9-15,0-19 16,0-1-16,0-9 0,20 0 15,-20-1-15,0 20 16,19-19 0,-19-30 46</inkml:trace>
          <inkml:trace contextRef="#ctx0" brushRef="#br0" timeOffset="359180.4383">19383 2471 0,'0'10'32,"0"19"-17,19-9-15,-19-1 16,20 1-16,-20 0 16,20-1-16,97 1 109,-97-50-109,-20 11 0,29-1 16,-29 1-16,20-1 15,-20 0-15,0 1 16,20-1-16,-20-9 15,0-11 1,0 31 0,0-11-1,0 40 48,0 9-63,0-9 15,0-1-15,0 1 16,0 9-16,0 1 16,0-1-16,0 10 15,0-9-15,0-1 16,0-9-16,0 9 16,0 1-16,0-11 15,0 11-15,0-11 16,0 1-16,0 0 15,19-20-15,-19 29 16,0-9 0</inkml:trace>
          <inkml:trace contextRef="#ctx0" brushRef="#br0" timeOffset="368565.5805">19805 2814 0,'19'-19'46,"246"-60"64</inkml:trace>
          <inkml:trace contextRef="#ctx0" brushRef="#br0" timeOffset="368002.2521">19824 2638 0,'10'0'78,"10"0"-46,-1 0-17,1 0-15,-1-20 16,1 20-16,0 0 15,-1 0-15,-9 0 0,20-20 16,-1 20 0,-9 0-1</inkml:trace>
        </inkml:traceGroup>
        <inkml:traceGroup>
          <inkml:annotationXML>
            <emma:emma xmlns:emma="http://www.w3.org/2003/04/emma" version="1.0">
              <emma:interpretation id="{D988FF9F-6E8A-48F3-99C4-08353D954143}" emma:medium="tactile" emma:mode="ink">
                <msink:context xmlns:msink="http://schemas.microsoft.com/ink/2010/main" type="inkWord" rotatedBoundingBox="22436,17437 23446,17432 23449,17982 22438,1798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1918.7372">21168 2383 0,'0'9'31,"-10"-9"-15,10 20-1,-20-20-15,20 20 16,-19-20 0,19 19-16,-20 11 15,20-1 1,-20-29 0,20 39-16,0-9 15,-19-30 1,19 29-16,0 1 15,0-1 1,0-9-16,0 19 16,0-10-1,0-9 1,10 0 0,-10-1 15,19-19-31,-19 20 15,20-20 1,-20 19 0,19-19-16,1 0 31,-20 20-15,10-20-16,10 0 15,19 0 48,-20-20-63,1 20 15,-20-19 1,20 19-16,-20-10 16,19-19-1,-19 9 1,0 10-1,0-29 1,0 9 0,0 11-1,-10 19 1,10-20 0,-29 20-1,29-19-15,-20 19 16,1 0-1,-11 0 17,1 0-17,9 0-15,20 29 16,-19-9-16,19-1 16,0 1-16,0-10 15,0 29 1</inkml:trace>
          <inkml:trace contextRef="#ctx0" brushRef="#br0" timeOffset="389089.2697">20285 2775 0,'10'0'63,"-10"-10"-32,29 10-16,-29-20-15,20 20 16,-20-29-16,20 9 16,-1-19-16,-19 20 15,20-1-15,-20 0 16,19 1-16,-19-1 16,30 1-16,-11-31 15,-19 21 1,20 29-1,-20-29-15,0 9 16,20 0 0,-20 1-1,0 29 188,0 9-187,0 11 15,-10-11-15,10 11 0,0-11-16,0 1 15,0 0-15,0-1 16,0 1-16,0-1 15,0 1-15,0 9 16,0-9-16,0 0 16,0-1-16,0 1 15,0-1-15,0 1 16,0-10-16,0 29 16,0-9-1,0-11 1,0 1-1,0-1 64</inkml:trace>
          <inkml:trace contextRef="#ctx0" brushRef="#br0" timeOffset="389652.471">20687 2922 0,'-39'0'188</inkml:trace>
          <inkml:trace contextRef="#ctx0" brushRef="#br0" timeOffset="390589.078">20736 2510 0,'10'-39'47,"10"39"-32,-20-20 1,19 20-16,1 0 16,-1 0-1,1 0 1,-20 10-1,20-10-15,-20 29 0,19 21 16,-19-31 0,0 11-16,0-1 15,0 0-15,0 1 16,0-11-16,0 1 16,-9 0-16,9-1 15,-20 11-15,20-20 16,-20 19-16,20-19 15,-19 19-15,19-9 16,-30-1 0,40-19 46,-10-9-46,20 9-1,-1 0 1,1 0 0,0 0-1,-1 0 1,1 0 15,-1 0 0</inkml:trace>
        </inkml:traceGroup>
        <inkml:traceGroup>
          <inkml:annotationXML>
            <emma:emma xmlns:emma="http://www.w3.org/2003/04/emma" version="1.0">
              <emma:interpretation id="{BC61E953-8E64-488B-8A0A-81A32901C848}" emma:medium="tactile" emma:mode="ink">
                <msink:context xmlns:msink="http://schemas.microsoft.com/ink/2010/main" type="inkWord" rotatedBoundingBox="23604,17740 23947,17738 23949,18219 23606,18221"/>
              </emma:interpretation>
              <emma:one-of disjunction-type="recognition" id="oneOf16">
                <emma:interpretation id="interp16" emma:lang="" emma:confidence="0">
                  <emma:literal>g</emma:literal>
                </emma:interpretation>
                <emma:interpretation id="interp17" emma:lang="" emma:confidence="0">
                  <emma:literal>8</emma:literal>
                </emma:interpretation>
                <emma:interpretation id="interp18" emma:lang="" emma:confidence="0">
                  <emma:literal>9</emma:literal>
                </emma:interpretation>
                <emma:interpretation id="interp19" emma:lang="" emma:confidence="0">
                  <emma:literal>.</emma:literal>
                </emma:interpretation>
                <emma:interpretation id="interp20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393096.7313">21472 2726 0,'0'19'16,"-20"1"0,20 10 15,0-11-16,0 1 17,10-20-32,-10 19 15,20-19-15,-20 20 16,19-20-16,11 0 16,-1 0-1,10 0 1,-9 0-1,-11-10 1,-19-9 0,20 19-16,-20-20 15,0 0 1,19 1 0,-19-1-1,0 0 1,0-9-1,-9 29-15,9-20 16,-20 20-16,20-19 16,-29 19-1,-1 0-15,1 0 32,9 0-32,-19 10 15,-10 107 48,59-97-63</inkml:trace>
          <inkml:trace contextRef="#ctx0" brushRef="#br0" timeOffset="393910.2738">21678 2775 0,'0'10'78,"0"9"-63,0 11 1,0 9 0,0-29-16,0 9 15,0 1-15,9-20 16,-9 39-16,0-9 31,20-30-31,-20 29 16,0 0-16,0 1 15,0-10 1,0-1 0,0 1-1,-10-20-15,-9 19 16,-1-19 0,0 0-1,11 0 1,-11 0-1,20-9 1,-29-21 0,29 1-1,0-1-15,0 11 16,19-21 0,-19 21-16,20 19 15,-20-30-15,10 30 16,-10-29-16,19 29 15,-19-29-15,39-1 16,-9 1 0,9 9-1,-19 1 1,-1-1 0,-19 0-1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51:30.5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2834 1529 0,'20'0'109,"19"0"-93,-39 20-16,29-20 16,20 0-1,-29 0 1,-1 0-16,11 0 15,-1-10-15,11 10 16,-11 0-16,0-20 0,1 20 16,-11 0-16,1 0 15,0-29-15,-1 29 16,1 0-16,-1 0 16,1 0-16,9 0 15,1 0 1,9 0-1,0 0 1,-19 0 0,0 0-16,9 0 15,-29-20 1,29 20-16,11 0 16,-11 0-1,1 0 1,-11 0-16,1 0 15,19 0 1,-19-19-16,-1 19 16,1 0-16,-1 0 15,1 0-15,0 0 16,-1 0-16,11 0 16,-1 0-1,10 0 1,-9 0-1,-1 0 1,1 0 0,-1 0-1,-9 0-15,9 0 16,10 0 0,-9 0-1,9 0 1,10 0-1,-29 0 1,-1 0-16,1 0 16,-1 0-16,-9 0 15,29 0 1,-19 0-16,9 0 16,1 0-1,-10 0 1,-1 0-1</inkml:trace>
  <inkml:trace contextRef="#ctx0" brushRef="#br0" timeOffset="20511.0732">19 2706 0,'0'-20'125,"-9"20"-94,-11 0-16,0 0 1,1 0 0,19 10-16,-20-10 15,20 20-15,-10-20 16,10 29-16,-19-29 16,19 49-16,-20-29 15,20 0-15,0-1 16,-29 1-16,29 9 0,0 1 15,0-11 1,-20 1-16,20 19 0,0-19 16,0-1-16,0-9 15,0 10-15,10-1 16,19 21 0,-9-21-1,9 1 1,1-20-1,-30 19-15,19-19 16,1 0 0,0 0-1,-1 0 1,1-9 0,-1-11-16,-19 0 15,20 20 1,-20-19-1,20 19-15</inkml:trace>
  <inkml:trace contextRef="#ctx0" brushRef="#br0" timeOffset="21465.9141">166 3049 0,'-19'0'15,"9"49"79,10-29-78,0 0-1,10-1 1,9 1 0,1-20-1,0 0 1,-1 0-1,1 0 17,-10 0-17,-10-10 1,0-10 0,29 1-1,-29-11 1,0 11 15,0-1-15,-10 20-1,10-20-15,-19 20 16,19-19 0,-20 19-1,0 0 1,1 0-1,-1 0-15,1 0 32,19 10-1,0 19-15,0-9-16,0-1 15</inkml:trace>
  <inkml:trace contextRef="#ctx0" brushRef="#br0" timeOffset="22019.7771">255 3108 0,'0'10'47,"19"-10"-32,-19 10 1,20 19 0,-20-19-1,20-10-15,-20 20 16,19-20 0,-19 19-16,39-19 62</inkml:trace>
  <inkml:trace contextRef="#ctx0" brushRef="#br0" timeOffset="22558.8026">402 2883 0,'19'0'47,"1"0"-47,0 0 16,9 0-1,10 0 1,-19 0-16,0 0 31</inkml:trace>
  <inkml:trace contextRef="#ctx0" brushRef="#br0" timeOffset="22918.6311">461 3000 0,'0'20'16,"19"-20"15,11 0-16,-1 0-15,1 0 32,-11 0-32</inkml:trace>
  <inkml:trace contextRef="#ctx0" brushRef="#br0" timeOffset="111775.0445">902 2794 0,'-20'0'47,"20"-10"93,10 10-140,10-29 16,-1 9 0,11-9-1,9-10 1,-19 9 0,-1 1-1,-19 9 1,20 20-16,-20-19 15,0-1 1,0 0 0,0 1 15,0 29 47,0 9-62,0 11-1,0-11 1,0 1-16,0 0 16,-10-1-16,10 1 15,0-1-15,0 1 16,0 0-16,0-1 15,0-9-15,0 39 16,0-29 0,0 9-1,0-9 1,0-1 0</inkml:trace>
  <inkml:trace contextRef="#ctx0" brushRef="#br0" timeOffset="112999.6544">1206 2608 0,'-10'39'94,"10"-9"-94,-19 9 15,19-10 1,0 1 0,0-11-1,9 11 16,-9-11-15,20-19 0,-20 20-16,20 0 31,-1-20-15,-19 19-16,20-19 15,-1 0 16,1 0-15,0 0 15,-1 0-15,1-10 15,-20-9-15,19 19-16,-19-20 15,0-9 1,10 29 0,-10-20-16,0 0 15,0 1 1,0-1 0,20 20-1,-20-19-15,0-1 16,0-9 15,-59-50 94,39 79-109,1 0-1,-1 0 1,1 0 0,-1 20-1,20 9 1,-20 1-1,20-11-15</inkml:trace>
  <inkml:trace contextRef="#ctx0" brushRef="#br0" timeOffset="113832.5545">1441 2529 0,'0'10'78,"10"-10"-78,108 20 63,-108-20-32,9 0-15</inkml:trace>
  <inkml:trace contextRef="#ctx0" brushRef="#br0" timeOffset="163385.6806">1745 2412 0,'0'-20'109,"10"20"-78,-20 0 188,10 10-188,-19-10-15,19 20-16,0-1 15,-20 1 1,20-1 15,0 1-15,-20-20 0,20 20-16,0-1 31,0 1-16,0-10 1,0 9 0,0 1-1,0 0 32,0-1-16,10-19-31,10 0 32,-20 20-32,20-20 15,-1 0 1,1 0 15,-1 0 0,-9 0 16,-10-10-47,0-10 32,20 20-17,-20-19-15,0-1 16,0 1 15,0 9 0,-10 10 1,10-20-17,-10 20 1,-9 0 15,-1 0-15,0 0 15,1 20-15,19-1-1,0 1 16</inkml:trace>
  <inkml:trace contextRef="#ctx0" brushRef="#br0" timeOffset="125613.6701">2216 3147 0,'0'-19'0,"10"19"156,9 0-140</inkml:trace>
  <inkml:trace contextRef="#ctx0" brushRef="#br0" timeOffset="2595.6263">3197 1657 0,'-20'0'140,"1"0"-108,-1 0-17,20 9 1,-20-9-16,20 20 15,-19 0 1,19-1 0,-20-19-16,20 20 15,0 9 1,-20-9-16,20 0 16,0-1-16,0 1 15,0-1-15,0 1 16,0 0-16,0-1 15,0 1-15,0-1 16,0 1-16,0 10 16,10-30-1,-10 19-15,20-19 16,-20 20-16,20-20 16,-20 19-16,19-19 0,1 0 15,-20 20 1,29-20-16,-9 0 15,-1 0 1,-19-10 0,10 10-16,-10-19 15,20 19-15,-20-20 16,29 0 0,-29 1-1</inkml:trace>
  <inkml:trace contextRef="#ctx0" brushRef="#br0" timeOffset="3635.6775">3295 1941 0,'0'20'16,"0"-11"-1,0 11 16,10-20-15,-10 20-16,19-20 16,-19 19-1,30-19 1,-11 20 0,1-20-16,0 0 31,-1 0-16,-19-10 1,20-9 0,-20-1-1,19-10 1,-19 11 0,0-1-1,0 1 1,-9-1-1,9-9 1,-30 29-16,30-20 16,-19 20-16,-1 0 15,-10 0 1,1 0 0,0 0-1,29 20 1,-20-20-16,20 19 15,0 1 1,0 9 0,0 1-1,10 9 1,29-19 15</inkml:trace>
  <inkml:trace contextRef="#ctx0" brushRef="#br0" timeOffset="4010.6524">3491 1892 0,'0'10'31,"20"-10"-15,-20 19-16,0 11 16,19-30-1,-19 29-15,0-9 16,10-20 0,-10 20-1,20-20-15</inkml:trace>
  <inkml:trace contextRef="#ctx0" brushRef="#br0" timeOffset="4572.5606">3658 1833 0,'10'0'47,"19"0"-32,0 0 1,11 0 0,-1-10 15</inkml:trace>
  <inkml:trace contextRef="#ctx0" brushRef="#br0" timeOffset="5947.941">3903 1970 0,'10'-9'63,"-10"-11"-48,19 20 1,-19-20-16,20 20 15,-20-29-15,20 29 16,-20-29-16,9 29 16,-9-30-16,30-9 15,-30 10 1,19-1 0,-19-9-1,0 19 1,0 10 15,0-9-15,0 29 124,0 19-124,0-9-16,0-1 16,0 1-16,0-10 15,0 9-15,0 1 16,0 0-16,0-1 15,0 1-15,0-1 16,0 1-16,0 0 16,0-1-16,0 1 15,0-1-15,0 11 16,0-10 0,20-20 109</inkml:trace>
  <inkml:trace contextRef="#ctx0" brushRef="#br0" timeOffset="7238.9029">4177 1696 0,'0'20'32,"0"-1"-17,0 1 1,-19-20-1,19 29-15,0 10 16,0-9 0,0-1-1,68 128 79,-48-137-63,0-20 1,-1 0-1,1 0 0,0 0-15,-20-10-16,19-10 15,-19 1 1,20 19 0,-20-20-16,0 0 15,0 1 1,19 19-1,-19-20-15,0 1 16,0-1 0,0 10-1,0-29 1,0 19 0,0 11-1,0-11 1,-9-9-1,9 19 1,-30-20 0,30 11-1,-19 19-15,19-10 16,-10 10 0,10-20-1,-20 20 1,-19 0-1,39-19-15,-10 19 16,-10 0 0,1 0-1,-1 9 1,20 21 0,-19-30-1,19 49-15,0-39 16,0 9-16</inkml:trace>
  <inkml:trace contextRef="#ctx0" brushRef="#br0" timeOffset="7973.1287">4413 1676 0,'10'0'78,"9"0"-63,1 0 1,9 0 0,-9 0-1</inkml:trace>
  <inkml:trace contextRef="#ctx0" brushRef="#br0" timeOffset="187448.9873">4570 1519 0,'10'0'188,"9"-29"-142,1 29-14,-10 0-17,9 0 17,-19 10-17,30 9 32,-30 1 0,-10-20-31,10 20-1,-20-20 16,20 19-31,-19-19 47,19 20 16,-20-20-32,0 0 32,30 0 202,10 0-234,-1 0 16,1 0-15,-20 19-17,20-19 16,-11 0 1,-9 20-17,0 0 32,20-20-31,-20 19-1,0 1 1,0 0 15,-10-20 1,10 19-17,-10-19 1,-9 0-1,-1 0 17,1 0-17,-1 0 17,0 0 14</inkml:trace>
  <inkml:trace contextRef="#ctx0" brushRef="#br0" timeOffset="9472.8774">4835 1362 0,'9'0'63,"11"0"-48,-20 20-15,29-20 16,1 0 0,-11 0-1,1 0 1,-20 20 15</inkml:trace>
  <inkml:trace contextRef="#ctx0" brushRef="#br0" timeOffset="9907.1172">4893 1500 0,'10'0'62,"20"0"-46,9 0-1,-10 0 1,1 0 0</inkml:trace>
  <inkml:trace contextRef="#ctx0" brushRef="#br0" timeOffset="11189.7457">5227 1549 0,'10'-10'31,"-10"-10"-15,39 20-1,-39-29-15,19 9 16,-19 1-16,69-119 47,-69 119-47,0-1 15,20 1-15,-20-11 16,0 11 0,0-11 15,0 11-15,0 28 77,0 11-77,0 0-16,0-1 16,0 1-16,0-1 15,0 1-15,0 9 16,0 1-16,0-1 15,0 20-15,29-19 16,-29-1-16,0 1 16,0 9-16,0-10 15,0 1-15,0-1 16,0 0-16,0-9 16,0 0-16,0 9 15,0-9 1,0-30 62,20 10-78</inkml:trace>
  <inkml:trace contextRef="#ctx0" brushRef="#br0" timeOffset="11565.7259">5560 1725 0,'0'10'16</inkml:trace>
  <inkml:trace contextRef="#ctx0" brushRef="#br0" timeOffset="13588.717">5776 1470 0,'-10'0'93,"-9"-9"-77,-1 9 0,20-20-1,-20 20-15,20-20 16,-19 20-16,19-19 16,-20 19-1,20-20-15,-19 20 16,19-29-1,0 9-15,-20 20 16,20-20-16,0 1 16,0-1 15,0 1-15,0-1 15,0 0-16,10 20-15,19-19 16,1 19 15,-11-20-15,11 20-16,-11 0 31,1 0-31,-1 0 31,-19 10-15,0 10 0,0-1-1,0 1 1,0 19 15,-107 216 79,87-235-79,20-1-31,0-9 15,0 10 17,0-1-1,0 1-15,0-1-1,0 1 16,10-20-15,-10 20 0,10-20-1,9 0 17,-19 19-17,20-19-15,-1 0 31,1 0 1,0 0-17,-20-9 1,19 9 31,-19-20-47,20 20 15,-20-20 1,0 1 0,19 19-1,-19-20 1,0 0 15,0 1-15,0 9 15,0-10-15,-9 1 15,9-1-15,-20 20-1,20-19 1,-20 19-1,1-20 1,-1-9 15,20 9 1</inkml:trace>
  <inkml:trace contextRef="#ctx0" brushRef="#br0" timeOffset="14250.9736">5982 1431 0,'0'-19'62</inkml:trace>
  <inkml:trace contextRef="#ctx0" brushRef="#br0" timeOffset="15291.0322">6041 1608 0,'0'-10'47,"10"-10"-31,-10-9-1,19 29-15,-19-30 16,20-9 0,-20 20-16,29-1 15,-29 0-15,20 1 0,-20-1 16,19 0-16,-19 1 15,0-1-15,20 20 16,-20-29-16,0-1 16,0 11-1,20-1-15,-20 1 16,0-11 0,0 40 46,-10 19-31,10 20-31,0-39 16,0 10-16,0-1 16,0 21-16,0-11 15,0 1-15,0-1 16,0 0-16,0 11 15,0-11-15,0-9 16,0-1-16,0 11 16,0-11-16,0 1 15,0-1-15,0 11 16,0-10 0</inkml:trace>
  <inkml:trace contextRef="#ctx0" brushRef="#br0" timeOffset="16402.5204">6257 1294 0,'0'10'31,"0"9"-15,0 11 0,0-11-16,0 1 15,0 0-15,0-1 16,0 1-16,0-1 16,0 1-16,0 0 15,0 9 1,0-9-16,0-1 0,19-19 15,-19 30 1,0-11-16,20-19 16,-20 20-1,19-20 1,1 19 0,0-19 15,-1 0 0,1 0 0,-20-9-31,29-11 16,-29 0 0,20 20-16,-20-19 15,0-1 1,19 20-16,-19-19 15,0-1 1,0 0 0,20-9-1,-20-49 17,-10-60 61,-9 138-93,19-19 16,-20 19 0,20-20-16,-20 20 15,20-20 1,-19 20-1,9 0 17,-10 0-17,1 0 17,19 10-32,-20-10 15,20 20-15,-19 19 16,19-19-16,0-1 15,-30 1-15,30 9 16,0 1-16,0-11 16</inkml:trace>
  <inkml:trace contextRef="#ctx0" brushRef="#br0" timeOffset="17205.8266">6541 1117 0,'0'10'47,"20"-10"-16,-1 0-16,1 0 1,-1 0 0,1 0-1,0 0 17</inkml:trace>
  <inkml:trace contextRef="#ctx0" brushRef="#br0" timeOffset="18426.7835">6747 1068 0,'0'10'16,"0"10"15,0 19 0,0-29-15,0 9-16,0 1 16,0 0 15,0-30 31,10 10-46,-10-20 15,19 20-31,1 0 32,0 0-17,-11 0 16,11 0-15,-20 10 0,20-10-1,-20 20-15,0-1 16,0 1 0,0-1-1,0 1 1,-10-20-1,10 20-15,-20-20 0,-19 0 16,9 19 0,11-19-16,-1 0 15</inkml:trace>
  <inkml:trace contextRef="#ctx0" brushRef="#br0" timeOffset="17715.6096">6776 1058 0,'40'0'62,"-31"0"-30</inkml:trace>
  <inkml:trace contextRef="#ctx0" brushRef="#br0" timeOffset="118662.6345">735 3471 0,'0'-10'62,"0"-9"-46,39 19 0,-39-20-16,20 20 15,-20-20-15,20 20 16,-20-29-16,9 29 16,-9-30-16,20 30 15,-20-29-15,20 29 0,-20-39 16,0 29-16,19 10 15,-19-39-15,20 19 16,-20 1 0,0-1-1,0 0 17,0 30 46,0 29-63,0-9 1,-10-11-16,10 1 16,0 0-16,0-1 15,0 1-15,0-10 16,0 9-16,0 1 15,0 19 1,0-29 0,0 10-16,0 19 15,0-20 1,0-9 0,-19-10-1,19 20 16</inkml:trace>
  <inkml:trace contextRef="#ctx0" brushRef="#br0" timeOffset="119052.0975">980 3569 0</inkml:trace>
  <inkml:trace contextRef="#ctx0" brushRef="#br0" timeOffset="120932.7707">1206 3393 0,'-20'0'78,"-58"-99"32,78 80-110,0-1 15,0-9 1,0 9 15,10 20-15,-10-19 0,19 19-1,1 0 1,-20-20-1,10 20 1,9 0 0,1 0-1,-20 10 1,20-10 0,-20 19-1,0 1 1,0 9-1,0-9 1,0 0 0,0-1-1,0 1 1,0-10 0,-10 19-1,-10-9 16,1-20-15,19 19 0,-20 1-1,20 0 17,0-1-17,-20-19 1,20 20-1,0-10 1,0 9 15,0 1-15,0-1 0,10-19-1,-10 20 1,20-20-1,-1 0 17,-19 20-17,20-20 1,0 0 31,-11 0-16,-9-10 0,20 10-15,-20-20 15,20 20-15,-20-19 15,0-1 0,19 20-31,-19-20 16,0 11 15,0-11 0,0 0 16,-10 1-15,-9 19-1,19-20-31,-20 20 31,20-19 0</inkml:trace>
  <inkml:trace contextRef="#ctx0" brushRef="#br0" timeOffset="121524.9613">1451 3402 0,'0'-9'62</inkml:trace>
  <inkml:trace contextRef="#ctx0" brushRef="#br0" timeOffset="122689.7914">1530 3500 0,'0'-19'46,"19"19"-46,-19-20 16,20 20-16,-20-10 16,19 10-16,-19-39 15,20 39-15,-20-29 0,20 9 16,-20-19 0,19 9-16,-19 11 15,0 9-15,20-29 16,-20 19-1,0 1 17,0 28 93,0 40-110,0-29 1,-10 19-16,10-19 16,0-10-16,0 9 15,0 1-15,0 0 16,0-1-16,0 11 15,0 9 1,0-10 0,0-9-1,0-1 1,0 1 0,0-10 15</inkml:trace>
  <inkml:trace contextRef="#ctx0" brushRef="#br0" timeOffset="123977.8395">1824 3265 0,'0'10'31,"-10"-10"-16,10 19-15,0 1 16,0 0 0,-20-20-1,20 19-15,0 1 16,0 0 0,0-1-1,0-9 1,0 10-1,0-1 1,0 1 0,0-1 15,10-19-31,-10 20 31,20-20-31,-1 0 47,60-29 78,-79 9-109,19 20-1,-19-20 1,0 1 0,20-1 15,-20-9-16,0 9 17,0-9-17,0 9 1,0 0 0,0 1-1,0-1 1,0 1 15,-10-1-15,10 0 31,-19 20-32,-11-19 1,20 19 31,-9 0-32,-1 10 1,-9 9 0,29 11-1,-20-1-15,20-9 16</inkml:trace>
  <inkml:trace contextRef="#ctx0" brushRef="#br0" timeOffset="124864.9044">2030 3187 0,'19'0'94,"1"0"-79,0 0 17,-20 9-1</inkml:trace>
  <inkml:trace contextRef="#ctx0" brushRef="#br0" timeOffset="126561.6209">2177 3138 0,'0'19'62,"0"20"-46,0-29 0,0 10-1,0-1 1,10-19 156,9 0-125,1 0 0,-1 0-16,-9 0 0,-10 20-15,0 0-1,0-1 17,0 11-17,0-11 16,-19-19 1,19 20-17,-20-20 1,0 0 15,1 0 32</inkml:trace>
  <inkml:trace contextRef="#ctx0" brushRef="#br0" timeOffset="192898.9809">2893 3030 0,'0'-20'31,"0"0"0,10 1-15,-10-1-16,19 20 16,-19-29-16,20 9 15,-20 1-15,19-1 16,-19 0-16,20 20 16,-20-29-16,0-1 15,20 30 1,-20-39-16,0 10 15,0 9 1,0 50 109,0-1-109,0 10-1,0-19-15,0 0 16,0-1-16,0 11 16,0-1-16,0 10 15,0-9-15,0-11 0,0 11 16,0-11-1,0 1-15,0-1 0,0 1 16,0-10-16,0 78 78</inkml:trace>
  <inkml:trace contextRef="#ctx0" brushRef="#br0" timeOffset="194249.0074">3138 2775 0,'-10'137'141,"10"-98"-126,0-9 1,0-11 0,0 1-1,0-1 1,0-9-1,0 10 1,10 9-16,-10-19 16,20-10-1,-20 20 1,19-20 0,1 19 15,-1-19-16,1 0 17,0 0-1,-1-9-15,1-11-1,-20 0 1,19 1-1,-19-1 1,20 0 0,-20 1 15,0-1-15,0 1-1,20-1 1,-20-9-16,0 9 15,0 0 1,0 1 0,0-1-1,0 1 1,0-1 0,-10 20-16,10-10 15,0-10 16,-10 20-31,10-19 16,-20 19 0,20-20-1,-19 20-15,19-19 16,-20 19 0,20-20-16,-19 20 15,-1 0 16,0 0-15,1 0 15,-1 10-15,20 9 0,-19-19-1,19 30-15,0-11 0,-20-19 16,20 50-1,0-31-15</inkml:trace>
  <inkml:trace contextRef="#ctx0" brushRef="#br0" timeOffset="191503.0966">2589 2853 0,'10'10'78,"-10"10"-63,0 9 1,19-9-16,-19-1 16,0 1-16,0-1 0,0 1 15,0 0 1,0-1-16,0 11 16,0-11-1</inkml:trace>
  <inkml:trace contextRef="#ctx0" brushRef="#br0" timeOffset="190821.1194">2471 2981 0,'-20'0'31,"30"0"47,10 0-62,19 0 0,-19 0-16,-1 0 15,1 0-15,9 0 16,1 0 0,9 0-1,-19 0 1,-1-20-1,1 20 17</inkml:trace>
  <inkml:trace contextRef="#ctx0" brushRef="#br0" timeOffset="195043.4209">3413 2598 0,'9'0'63,"11"0"-48,0 0 1,-1 0-1,1 0 1,-1 0 0</inkml:trace>
  <inkml:trace contextRef="#ctx0" brushRef="#br0" timeOffset="196265.0083">3638 2510 0,'10'0'110,"10"0"-79,-20 10 0,19-10-31,-19 19 16,0 1 0,-10 0-1,-9-1 16,-1-19-15,0 0 62,30 0 0,10 0-46,0 0-1,-20 20-31,19-20 47,-19 19-47,0 1 31,0 0 0,0-1-15,-19 1-1,-1-20 17,10 0-17,-10 0 1,1 0 0,-1 0-1</inkml:trace>
  <inkml:trace contextRef="#ctx0" brushRef="#br0" timeOffset="197053.0374">3756 2902 0,'10'0'63,"9"0"-63,1 0 15,-1 0-15,1 0 16,0 0-16,-11 0 15,11 0-15,0 0 16,-1 0-16,1 0 16,9 0-1</inkml:trace>
  <inkml:trace contextRef="#ctx0" brushRef="#br0" timeOffset="197503.903">3815 3049 0,'9'0'78,"21"0"-78,-11 0 16,1 0-1,19-10-15,-9 10 0,-11 0 16,1 0-16,-10 0 15,9 0-15</inkml:trace>
  <inkml:trace contextRef="#ctx0" brushRef="#br0" timeOffset="233677.5863">4315 2686 0,'0'20'78,"0"0"-62,0-1-1,0 11 1,0 19-1,0-39-15,-20 19 0,20-9 16,0-11 0,0 31-16,0-21 31,0-29 156,10 10-171,10-29 15,-1 29-15,1 0 15,-1 0-15,1 0-1,0 0 1,-1 0 0,11 0-1,-30 10 1,19-10-16,1 19 31,-20 1-31,-20 127 125,-9-117-109,-20-11-16,29-19 15,-9 0-15,-1 0 16,11 0 0,-11 0-1,11 0 1,-11 0 0,11 0-1,-1 0 16</inkml:trace>
  <inkml:trace contextRef="#ctx0" brushRef="#br0" timeOffset="232274.6779">4285 2696 0,'40'0'171,"-11"0"-171,0 0 32,1 0-32,-1 0 15,10 0 1,-19-19 0,0 19 15,-20 9 0</inkml:trace>
  <inkml:trace contextRef="#ctx0" brushRef="#br0" timeOffset="234209.8813">4638 3177 0,'-9'0'109,"9"-10"-93,0-19-16</inkml:trace>
  <inkml:trace contextRef="#ctx0" brushRef="#br0" timeOffset="235177.5629">4756 2716 0,'-20'0'16,"30"0"77,49 0-77,98-20 93,-157 30-77,-10-10-17,10 20-15,-19 9 16,19-9 0,0-1-16,-20 1 0,20 19 15,0-9-15,-20-1 16,20 0-16,0 11 15,-19-11-15,19 0 16,0 1-16,0-11 16,0 1-16,0 0 15,-30-1-15,30 11 16,0-11 15,0-28 32,0-1-48</inkml:trace>
  <inkml:trace contextRef="#ctx0" brushRef="#br0" timeOffset="235576.0283">4776 2971 0,'9'0'47,"21"0"-32,-10 0-15,-1 0 16,11-20-16,-1 20 15,0 0-15,-9 0 16,0 0-16,19 0 16,-29 0 15</inkml:trace>
  <inkml:trace contextRef="#ctx0" brushRef="#br0" timeOffset="236325.0625">5246 2990 0,'0'-19'125,"10"29"-16</inkml:trace>
  <inkml:trace contextRef="#ctx0" brushRef="#br0" timeOffset="237224.7407">5305 3177 0,'10'-20'47,"19"-19"-32,11 9 1,-40 11-16,29-1 16,-29 1-16,30-11 15,-30 20-15,29-19 0,-29 9 16,20-9-16,-20 9 15,0-9-15,19 0 16,-19-11-16,0 11 16,0-1-16,0 11 15,0-1 1,-10 20 31,10 20-47,0-1 15,0 1 1,0 0-16,0-1 0,0 1 16,0 0-16,0 9 15,0 0-15,0 11 16,0-11-16,0 0 16,0 1-16,0-1 15,0-9-15,0-1 16,0 1-16,0 0 15,0-1-15,0 11 16,0-11 15,0-28 16</inkml:trace>
  <inkml:trace contextRef="#ctx0" brushRef="#br0" timeOffset="238102.2843">5619 2951 0,'0'10'31,"0"19"-15,0 1 0,0-11-16,0 11 15,0-1 1,20-29-16,-20 30 16,19-30-1,-19 19-15,10-19 0,29 30 31,-19-30-31,0 0 16,-1 0 0,-9 0-1,-10-10 1,20 10-16,-20-20 16,19 20-16,-19-19 15,20 19-15,-20-20 16,39-78 46,-39 78-62,0 1 0,0-1 16,0 1-16,0-1 16,0 0-16,0 1 15,0-11 1,-10 1-1,10-10 1,-19 39-16,19-30 16,-20 30-16,20-19 15,-20 19 1,1-20 0,-1 20-16,1 0 15,-1 0 1,0 10-1,1 9 1,-11 21 0,30-21-1,-19 1-15,19 0 16,-30-1-16,30 11 16,-19-1-16,19 10 15,0-19-15,0-10 16</inkml:trace>
  <inkml:trace contextRef="#ctx0" brushRef="#br0" timeOffset="238934.7404">5874 2647 0,'10'0'63,"9"0"-48,11 0 1,-1 0-1,11 0 1,-21 0 0</inkml:trace>
  <inkml:trace contextRef="#ctx0" brushRef="#br0" timeOffset="239887.67">6060 2539 0,'0'-19'109,"30"19"-93,-11 0 0,-19-20-16,10 20 15,10 0 1,-1 0-1,-19 10 1,20-10 0,-20 29-1,0 1 1,-10 9 0,-9-10-1,-11 11 1,11-11-1,-1-9-15,20-30 125,118 10-15,-118 10-110,19-10 31</inkml:trace>
  <inkml:trace contextRef="#ctx0" brushRef="#br0" timeOffset="241604.3622">6266 3216 0,'0'20'16,"0"-30"93,0-186-31,0 166-62,10 1 0,10 9-1,-1 20 1,1 0 15,0 10 0,-20 10-31,0-1 16,0-9-16,19 19 16,-19-9-16,0-10 0,0 9 15,0 1-15,0 19 16,0-29-1,0-49 64,0 19-64,0-9-15,0-1 16,0 11-16,0-1 15,20 1-15,-20-1 16,19 20 0,-19-20-16,20 20 15,0 0 1,-1 10 0,-19 10-1,0-1-15,20 1 16,-20 0-16,29 19 140,-29-69-140,20-28 32,-20 28-32,20 30 15,-20-19-15,19 19 32,-9 0-17,-10 9 1,29 11-16,-29 0 15,20-1-15,-20 1 16,0-1-16,20 1 0,-20 0 16,0-1-16,0 11 15,0-11 17,-10-19-17</inkml:trace>
  <inkml:trace contextRef="#ctx0" brushRef="#br0" timeOffset="242587.1148">6747 3010 0,'-20'0'47,"20"10"-15,0 9-32,0 1 15,0 0 1,0-1-1,0 1 1,10-20 0,10 20-1,-1-20 1,-19 19-16,20-19 16,0 0-1,-1 0 1,40-10 31,-49 10-32,-10-19 1,19 19-16,-19-20 16,30 0-1,-30 1 1,0-11-1,0 11 1,0-11 0,-20 1-1,1 9 1,-1 1 0,-9-1-1,-1 20 1,11 0-1,-21 0 1,30 0-16,10 10 16,-19-10-16,19 29 15,-20-29-15,20 30 16,0-1 0,0-9-1</inkml:trace>
  <inkml:trace contextRef="#ctx0" brushRef="#br0" timeOffset="243768.5763">7012 2922 0,'-20'0'0,"30"0"109,9 0-93,1-20 0,19 1-1,-9-1 1,-11 0-16,1-9 16,-20 19-1,20 10 1,-20-20-1,0-19-15,0 10 16,-10 9 0,-10 20 15,20-19-31,-19 19 16,-1 0-1,10 0 1,-9 0-1,-1 0 1,20 9-16,-20 11 16,20 9-1,-29 1-15,29-20 16,0 9-16,0 1 16,0 0-16,0-1 15,0 1-15,0-1 16,0 1-16,0 0 15,19-1-15,-19 1 16,0-1-16,0 21 16,10-40-1,-10 29-15,0 10 16,0-9 0,0-11-1,0 1 1,20-20-1,-20 20 1,20-20 0,-1 0-1,11 0 1,-30-30-16,39 30 16,-20-29-16,11-1 15,-30-9 1</inkml:trace>
  <inkml:trace contextRef="#ctx0" brushRef="#br0" timeOffset="244368.8522">7384 2706 0,'0'10'63,"0"9"-48,0-9-15,0 29 16,0-9-16,0 9 16,-9 10-16,9 10 15,-30 10-15,30-20 16,-20 39-1,1 88 95</inkml:trace>
  <inkml:trace contextRef="#ctx0" brushRef="#br0" timeOffset="245322.7026">7580 2824 0,'0'10'125,"0"9"-109,0 11 0,0-11-16,-9 1 0,9-1 15,0 11-15,0 9 16,0-10-16,-30 1 16,30-1-16,0-9 15,0 0-15,0-1 16,0 11-1,0-11 1,0-29 140,10 10-140,10 0 0,9 0-1,-9 0 1,166-19 46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39:42.6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19E6CC4-8AB3-4FE4-A41A-0F09DF44DCDA}" emma:medium="tactile" emma:mode="ink">
          <msink:context xmlns:msink="http://schemas.microsoft.com/ink/2010/main" type="writingRegion" rotatedBoundingBox="16841,2963 23363,3253 23322,4172 16800,3881"/>
        </emma:interpretation>
      </emma:emma>
    </inkml:annotationXML>
    <inkml:traceGroup>
      <inkml:annotationXML>
        <emma:emma xmlns:emma="http://www.w3.org/2003/04/emma" version="1.0">
          <emma:interpretation id="{A028BDA8-1D2D-4722-9615-A597565E6F60}" emma:medium="tactile" emma:mode="ink">
            <msink:context xmlns:msink="http://schemas.microsoft.com/ink/2010/main" type="paragraph" rotatedBoundingBox="16841,2963 23363,3253 23322,4172 16800,3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F781C2-C025-4E7A-9A7A-9358097826FD}" emma:medium="tactile" emma:mode="ink">
              <msink:context xmlns:msink="http://schemas.microsoft.com/ink/2010/main" type="line" rotatedBoundingBox="16841,2963 23363,3253 23322,4172 16800,3881"/>
            </emma:interpretation>
          </emma:emma>
        </inkml:annotationXML>
        <inkml:traceGroup>
          <inkml:annotationXML>
            <emma:emma xmlns:emma="http://www.w3.org/2003/04/emma" version="1.0">
              <emma:interpretation id="{759E3D43-452F-4997-ABE6-8A287716F289}" emma:medium="tactile" emma:mode="ink">
                <msink:context xmlns:msink="http://schemas.microsoft.com/ink/2010/main" type="inkWord" rotatedBoundingBox="16801,3861 17030,3872 17029,3892 16800,3881"/>
              </emma:interpretation>
            </emma:emma>
          </inkml:annotationXML>
          <inkml:trace contextRef="#ctx0" brushRef="#br0">15120 328 0,'21'0'47,"11"0"-47,-12 0 15,1 0-15,0 0 16,0 0-16,0 0 16,-1 0-16,12 0 15,-11 0 1</inkml:trace>
        </inkml:traceGroup>
        <inkml:traceGroup>
          <inkml:annotationXML>
            <emma:emma xmlns:emma="http://www.w3.org/2003/04/emma" version="1.0">
              <emma:interpretation id="{9704BCC2-D0B7-4153-8118-DDD19D351FA7}" emma:medium="tactile" emma:mode="ink">
                <msink:context xmlns:msink="http://schemas.microsoft.com/ink/2010/main" type="inkWord" rotatedBoundingBox="17378,3073 19184,3154 19155,3815 17349,3734">
                  <msink:destinationLink direction="with" ref="{3045DDA8-6639-4475-B999-46C27038741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48.032">15818-234 0,'10'0'47,"-10"32"-47,0-1 15,0-10 1,0-1-16,0 1 16,0 10-16,0-10 15,0 10-15,0 1 16,0-11-16,0-1 16,0 12-16,0-12 31</inkml:trace>
          <inkml:trace contextRef="#ctx0" brushRef="#br0" timeOffset="3180.0661">15860-98 0,'0'-21'46,"31"21"-30,0 0 0,-10 0-16,83 0 47</inkml:trace>
          <inkml:trace contextRef="#ctx0" brushRef="#br0" timeOffset="2818.6443">16005-286 0,'0'21'15,"0"0"-15,0 21 16,0 145 46,0-166-46,0 10 0,-10-10 46</inkml:trace>
          <inkml:trace contextRef="#ctx0" brushRef="#br0" timeOffset="1686.9296">15849-379 0,'-31'0'47,"10"0"-31,0 0 0,1 0-1,9 0-15,-20 10 31,10-10 16,21 21 0,0 0-16,0 10-15,0 0 0,0-10-16,0 0 15,0 0-15,0-1 16,0 1-16,0 0 16,0-11-16,21 32 15,-21-11-15,0 0 16,0-10-16,0 0 15,0 114 32,0-114-15,0 0-1,21-21 0,0 0-15,-11 0-1,11 0 1,0 0 0,-1 0-1</inkml:trace>
          <inkml:trace contextRef="#ctx0" brushRef="#br0" timeOffset="4101.3184">16172-78 0,'21'0'94,"0"0"-78,-1 21 15,-20-10-15,0 30-1,0-20 1,-10-21-16,10 31 16,-21-10-16,0 10 15,1-10 1,-1-21-1,21-10 95,10 10-95,11 0 1,0 0 0,0 21-1,-1-21 1,-20 20 0,21-20-16,-21 11 31,21-11-31</inkml:trace>
          <inkml:trace contextRef="#ctx0" brushRef="#br0" timeOffset="4573.4452">16380-202 0,'0'20'47,"21"32"-32,-21-41-15,0 30 16,0-9-16,0-1 16,0 0-16,0-10 15,0 0-15,0 10 16,21-31 0</inkml:trace>
          <inkml:trace contextRef="#ctx0" brushRef="#br0" timeOffset="5192.8015">16391-192 0,'0'-31'32,"0"-1"-17,0 12 1,10-1 15,11 21 0,0-21-15,20 21 0,-20 0-1,-10 0-15,9 0 31,1 31-15,-21 0 0,0 1-1,0-11-15,0-1 16,-10 12 0,-11-12-1,-10-20 1,10 21-16,0-21 0,0 0 15,0 0 1,1 0-16</inkml:trace>
          <inkml:trace contextRef="#ctx0" brushRef="#br0" timeOffset="6221.7102">16693-161 0,'-21'21'32,"21"0"-17,0-11 1,-21-10-1,21 21-15,0 21 16,0-22 0,10 1 15,84 21 31,-73-42-46,62-31 62,-62 31-62,-21-21-16,21 0 31,-21-21-15,21 42-1,-21-20-15,0 9 16,0-10 0,0 1-1,0-12 1,0-9-1,0 20 1,0 0 0,0 11-1,-11 10 1,-10-32 0,1 32-1,20-20-15,-21 20 16,-10 0-1,-1 0 1,11 0 0,-41 114 46,31-51-46</inkml:trace>
          <inkml:trace contextRef="#ctx0" brushRef="#br0" timeOffset="7011.3982">17036-67 0,'-10'10'47,"-11"-10"-31,21 21-1,-21-21-15,21 21 16,-21-21-16,21 21 16,-21-21-16,21 21 15,-20-1 1,30-20 31,11 0-32,0 0 1,10 0 0,-10 0-1,10 0 1,-10 0 0,0 0-1</inkml:trace>
          <inkml:trace contextRef="#ctx0" brushRef="#br0" timeOffset="7349.1144">17067-46 0,'0'10'31,"0"21"-15,0 11 0,0-32-16,0 11 15,0 31 1,0-21 0,0-10-1</inkml:trace>
          <inkml:trace contextRef="#ctx0" brushRef="#br0" timeOffset="7763.8772">17099-286 0,'20'0'47,"53"0"15,-52 0-62</inkml:trace>
          <inkml:trace contextRef="#ctx0" brushRef="#br0" timeOffset="8872.0028">17359-390 0,'10'0'47,"11"0"-31,10 0-1,1 0 1,-12 0 0,1 0-1,-21 11 48,0 9-16,0 1-32,0 10 1,-10-10-16,10 0 15,0 0-15,0 0 0,0 0 16,0-1 0,0 1-16,0 0 0,0 0 15,0 0-15,0-1 16,0 22 0,0-21-16,0 0 15,0 10 1,0-10-1,0 0 1,-42-21 125,21 0-126,-51 0 63</inkml:trace>
        </inkml:traceGroup>
        <inkml:traceGroup>
          <inkml:annotationXML>
            <emma:emma xmlns:emma="http://www.w3.org/2003/04/emma" version="1.0">
              <emma:interpretation id="{1562EC16-6493-4DCA-B9D8-DB5E0AB42B06}" emma:medium="tactile" emma:mode="ink">
                <msink:context xmlns:msink="http://schemas.microsoft.com/ink/2010/main" type="inkWord" rotatedBoundingBox="19386,3076 21949,3190 21908,4101 19345,3987">
                  <msink:destinationLink direction="with" ref="{3045DDA8-6639-4475-B999-46C27038741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15.3987">17838-400 0,'-11'0'63,"-9"0"-48,-12 0 1,12 0 0,-1 0-1,10 0 1,11 10-1,-21-10-15,21 21 94,0 0-78,0 10-1,0-10-15,0 0 16,0-1-16,0 1 0,0 0 16,0 10-16,11 146 62,-11-145-46,0-12-1,0 1 17,0 0 15,21-21-16,-21 21-31,21-21 15,-11 0 1,11 0 0,0 0-1,-21-11 1,20 11 0</inkml:trace>
          <inkml:trace contextRef="#ctx0" brushRef="#br0" timeOffset="10513.0469">17921-307 0,'0'11'31,"0"20"-15,0-10 0,0 0-16,0 0 15,0-1-15,0 1 16,0-10-16,21 20 15,-21-10-15,0-11 16,0 32 0</inkml:trace>
          <inkml:trace contextRef="#ctx0" brushRef="#br0" timeOffset="11196.8838">17984-140 0,'83'0'79,"-52"0"-64</inkml:trace>
          <inkml:trace contextRef="#ctx0" brushRef="#br0" timeOffset="10927.0806">18046-286 0,'21'0'31,"-21"21"-31,0 10 16,0 11 0,0-21-1,0 0-15,0-1 16,0 1-16,0 0 15,0 0-15,0 10 16,0-10 0</inkml:trace>
          <inkml:trace contextRef="#ctx0" brushRef="#br0" timeOffset="12239.9207">18202-67 0,'63'0'156,"-42"0"-140,-21 21-16,0-1 31,0 1-31,-32 0 31,11-21-31,21 21 16,-20-21-1,30 0 79,11 0-63,0 0-15,0 21 0,-21 0 15,0-1-16,0 1 1,-11 0 0,-83 0 46,74-21-46,-1-11 15</inkml:trace>
          <inkml:trace contextRef="#ctx0" brushRef="#br0" timeOffset="13309.3498">18379-161 0,'-21'0'0,"21"63"78,0-43-62,11-20-1,-11 21-15,21-21 16,-21 21 0,31-21-16,-10 21 15,0-21 1,-1 0 0,1 0-1,0 0 1,0 0-1,-11 0 1,11 0 15,-21-11-31,21 11 16,-21-20 0,21-1-1,-21 0 16,21 21-31,-21-21 16,0 0 0,0 1-1,0 9 1,0-10 0,0 1-1,0-1 1,-11 0-1,-10 0 1,0 21 0,21-21-16,-31 21 15,0 0 1,-94 0 31,94 0-32,31 11 1,-21-11-16,21 10 0,-21 125 63</inkml:trace>
          <inkml:trace contextRef="#ctx0" brushRef="#br0" timeOffset="13979.155">18744-244 0,'0'-11'47,"20"11"0,12 0-31,-11 0-16,10 0 15,0 0 1,-10 0 0</inkml:trace>
          <inkml:trace contextRef="#ctx0" brushRef="#br0" timeOffset="14353.2497">18848-348 0,'0'31'47,"0"0"-32,0 0 1,0-10 0,-21 0-16,21 0 0,0 0 15,0 10 1,0-10-1</inkml:trace>
          <inkml:trace contextRef="#ctx0" brushRef="#br0" timeOffset="15478.8246">18900-411 0,'10'0'63,"11"0"-32,0 0-15,0 0-1,-21 11 32,0 20-16,0-10-15,0 10 0,0 0-1,0-10-15,0 0 16,0 21-16,0-32 15,0 11-15,0 0 16,0-1-16,0 1 16,0 125 31,0-63 15,0-62-46,-11-21 93,-10 0-93,1 0-1,-1 0 1,0 0 0,0 0-1,21-10 16</inkml:trace>
          <inkml:trace contextRef="#ctx0" brushRef="#br0" timeOffset="36079.2662">19139 318 0,'11'0'32,"30"0"-17,-20 0 1,0 0-16,0 0 15,0-31-15,-1 31 0,1 0 16,0 0-16,0 0 16,10 0-1,-10 0 1</inkml:trace>
          <inkml:trace contextRef="#ctx0" brushRef="#br0" timeOffset="36587.9685">19191 485 0,'32'0'62,"-1"0"-46,-10 0-1,-1 0-15,1 0 16,0-11-16,62-10 31</inkml:trace>
          <inkml:trace contextRef="#ctx0" brushRef="#br0" timeOffset="42337.3336">19597-78 0,'11'0'78,"20"0"-62,-10 0-16,0 0 15,-1 0-15,1 0 16,0 0-16,0 0 0,0 0 16,0 0-16,-1 0 15,-9 0-15,10 0 16,-1 0 15,-20 11 63,-10-11-78,10 21-16,-21-1 15,0 22 1,21-31-16,-20 20 15,20 0-15,-21 0 16,21-10-16,-31 0 16,31 10-16,0 11 15,-21-11-15,21 0 16,0-10-16,0 0 16,0 0-16,-21-1 15,21 1-15,0 11 16,0-12-1,0-30 95</inkml:trace>
          <inkml:trace contextRef="#ctx0" brushRef="#br0" timeOffset="42817.1412">19629 151 0,'20'0'93,"22"0"-77,-21 21-16,0-21 16,0 0-16,10 0 15,0 0-15,0 0 16,-10 0-16,21 0 31,-11 0-31</inkml:trace>
          <inkml:trace contextRef="#ctx0" brushRef="#br0" timeOffset="43500.8575">19983 547 0,'10'-31'94,"-20"31"-47,10 10-16</inkml:trace>
          <inkml:trace contextRef="#ctx0" brushRef="#br0" timeOffset="44369.0668">20045 287 0,'73'-42'94,"-52"42"-79,0-42-15,10 11 16,0-21-1,-10 11 1,-21 20-16,0 10 16,0-30-1,0 20 17,0 31 30,0 11-46,0 0-1,0 10 1,-11 21 0,11-31-16,0 0 15,0 0-15,0-1 16,0 12-16,0-1 15,0 0-15,0 11 16,0-21-16,0-1 16,0 12-1,0-1 1,0-10 15</inkml:trace>
        </inkml:traceGroup>
        <inkml:traceGroup>
          <inkml:annotationXML>
            <emma:emma xmlns:emma="http://www.w3.org/2003/04/emma" version="1.0">
              <emma:interpretation id="{85D7C64B-5070-4291-933A-15A7E16418AA}" emma:medium="tactile" emma:mode="ink">
                <msink:context xmlns:msink="http://schemas.microsoft.com/ink/2010/main" type="inkWord" rotatedBoundingBox="22175,3281 23359,3334 23328,4034 22144,39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066.1003">21045 16 0,'-21'0'31,"21"11"0,-21 9-15,21 12 0,-21-1-1,21 10 1,0-20-16,0 0 16,-21 0-16,21 0 15,0 31 1,0-31-16,0-1 15,0 12 1,0-12 0,11-20-16,-11 21 15,21 0 1,-1 0 0,1-21-1,0 21 1,0-21-1,0 0 17,-1 0-17,12 0 1,-32-11 0,21 11-16,-21-10 15,20 10-15,-20-21 16,21-10-1,-21 20 1,21-20 0,-21 0-1,0 0 1,0 0 0,0-1-1,0-9-15,0 9 31,0 1-31,0 10 16,-10 1 0,10-1-1,-21 21 1,21-21-16,-21 0 16,-21-21 62,-20 63-16,20 0-62</inkml:trace>
          <inkml:trace contextRef="#ctx0" brushRef="#br0" timeOffset="54769.1175">21263-57 0,'11'0'62,"9"0"-46,12 0-1,-12 0-15,1 0 16,0 0-16,10 0 16</inkml:trace>
          <inkml:trace contextRef="#ctx0" brushRef="#br0" timeOffset="44908.8943">20482 266 0,'0'10'16,"0"11"0,0 0 30,0-31 1,0-11-31,-10 10 62,10 32-62</inkml:trace>
          <inkml:trace contextRef="#ctx0" brushRef="#br0" timeOffset="52980.21">20701 193 0,'10'0'62,"11"-10"-46,0-22 0,0 1-1,10-21 1,-31 31 0,21 1-1,-21-1 1,21-11-1,-21-9 1,0 20 0,0 31 62,0 32-63,0-11 1,0-10 0,0 0-16,0 0 15,0 10-15,0-10 16,0 10-16,0 0 16,0 0-16,0-10 15,0 11-15,0-12 16,0 1-16,0 0 15,0 0-15,0 0 16,0 10 0,0-10-16,0 0 31,0-32 31,0-10-46</inkml:trace>
          <inkml:trace contextRef="#ctx0" brushRef="#br0" timeOffset="55865.9467">21523-192 0,'-20'0'31,"20"-21"0,10 21-15,21 0 0,-10 0-1,10 0 1,-10 11-1,0 20 1,-21-10 0,0-1-1,-10-20 1,10 21-16,-21-21 16,21 21-16,-31-21 15,-11 0 63,94 0 16,-31 0-78,0 0-1,-21 21 1,20-21 0,-20 21-16,0-1 15,21-20 1,-21 21-16,0-10 15,0 10 1,-10-21-16,10 20 16,-31-20-1,-1 0 1,-9 0 0,20 0-16,-10 0 15,10 0 16,21-10 1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39:07.7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9BBAE98-E93C-411A-9993-0D6C773B200D}" emma:medium="tactile" emma:mode="ink">
          <msink:context xmlns:msink="http://schemas.microsoft.com/ink/2010/main" type="writingRegion" rotatedBoundingBox="10796,4738 10549,7079 9914,7012 10161,4671"/>
        </emma:interpretation>
      </emma:emma>
    </inkml:annotationXML>
    <inkml:traceGroup>
      <inkml:annotationXML>
        <emma:emma xmlns:emma="http://www.w3.org/2003/04/emma" version="1.0">
          <emma:interpretation id="{DFA6A2F6-C2DE-469B-A593-FFA36A47C798}" emma:medium="tactile" emma:mode="ink">
            <msink:context xmlns:msink="http://schemas.microsoft.com/ink/2010/main" type="paragraph" rotatedBoundingBox="10796,4738 10549,7079 9914,7012 10161,4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FAC941-9F31-47B8-A54F-84E9B40B3F3C}" emma:medium="tactile" emma:mode="ink">
              <msink:context xmlns:msink="http://schemas.microsoft.com/ink/2010/main" type="line" rotatedBoundingBox="10796,4738 10549,7079 9914,7012 10161,4671"/>
            </emma:interpretation>
          </emma:emma>
        </inkml:annotationXML>
        <inkml:traceGroup>
          <inkml:annotationXML>
            <emma:emma xmlns:emma="http://www.w3.org/2003/04/emma" version="1.0">
              <emma:interpretation id="{6894FEFB-4D22-4CBE-B5BD-B1C593F113BB}" emma:medium="tactile" emma:mode="ink">
                <msink:context xmlns:msink="http://schemas.microsoft.com/ink/2010/main" type="inkWord" rotatedBoundingBox="10774,4736 10770,4772 10420,4735 10423,46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281-1104 0,'-21'0'15,"0"0"1,63 0 62,-21 0-78,-1 0 16,1 0-16,10 0 15,1 0-15,-1 0 16,-10 0-16,-1 0 0,1 0 15,11 0 1,-12 0 0,1 0-1,0 0 48</inkml:trace>
        </inkml:traceGroup>
        <inkml:traceGroup>
          <inkml:annotationXML>
            <emma:emma xmlns:emma="http://www.w3.org/2003/04/emma" version="1.0">
              <emma:interpretation id="{EC558B7D-1CD8-4B50-99C2-FEA01A7F78E0}" emma:medium="tactile" emma:mode="ink">
                <msink:context xmlns:msink="http://schemas.microsoft.com/ink/2010/main" type="inkWord" rotatedBoundingBox="10687,5771 10644,6179 10009,6112 10052,57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4.9332">0 0 0,'0'21'94,"0"0"-94,0-1 16,0 1-16,0 0 0,0 10 15,0 0-15,0-10 16,0 0-16,0 0 16,0 0-16,0 0 15,0-1 16,0-30 16</inkml:trace>
          <inkml:trace contextRef="#ctx0" brushRef="#br0" timeOffset="2020.7306">468-73 0,'0'10'16,"-10"-10"0,10 21-16,-11-21 15,11 31-15,-41-10 16,41 0-16,-32 10 15,12-10-15,-1 0 16,-10 0-16,-1 10 16,32-10-1,-21-21 1,21 21 0,0-32 46</inkml:trace>
          <inkml:trace contextRef="#ctx0" brushRef="#br0" timeOffset="2512.6663">260-31 0,'0'10'31,"0"0"-15,31-10-1,-31 21-15,31-21 16,-31 42-16,42-42 15,-42 31-15,21-31 16,-21 31-16,10-31 16,-10 21-16,21-21 15,-21 21-15,21-21 16,-21 21 0,21-21-16,-1 21 62</inkml:trace>
          <inkml:trace contextRef="#ctx0" brushRef="#br0" timeOffset="1358.772">-157 135 0,'11'0'47,"20"0"-32,-10 0 1,0 0-16,10 0 16,11 0-16,-11 0 15,0 0-15,-10 0 16,0 0-16,0 0 16,10 0-1,-10 0 1</inkml:trace>
        </inkml:traceGroup>
        <inkml:traceGroup>
          <inkml:annotationXML>
            <emma:emma xmlns:emma="http://www.w3.org/2003/04/emma" version="1.0">
              <emma:interpretation id="{0F88379D-50C9-407D-B0B2-2D7F874023B9}" emma:medium="tactile" emma:mode="ink">
                <msink:context xmlns:msink="http://schemas.microsoft.com/ink/2010/main" type="inkWord" rotatedBoundingBox="10510,6736 10474,7071 10230,7045 10265,6711"/>
              </emma:interpretation>
              <emma:one-of disjunction-type="recognition" id="oneOf2"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i,</emma:literal>
                </emma:interpretation>
                <emma:interpretation id="interp6" emma:lang="" emma:confidence="0">
                  <emma:literal>z,</emma:literal>
                </emma:interpretation>
              </emma:one-of>
            </emma:emma>
          </inkml:annotationXML>
          <inkml:trace contextRef="#ctx0" brushRef="#br0" timeOffset="3851.4157">312 895 0,'-10'0'62,"10"11"-46,-11-11-1,-20 31-15,10-10 0,0-1 16,0 22-16,1-11 16,-12 11-16,12-11 15,-1-10-15,0 0 16,0 20-1,31-61 95</inkml:trace>
          <inkml:trace contextRef="#ctx0" brushRef="#br0" timeOffset="4426.8234">83 885 0,'10'10'63,"11"11"-48,0 21 1,-21-22 0,42 1-16,-42 0 15,31 0-15,-31 0 16,31-1-16,-31 1 16,21-21-16,-21 32 0,21-32 15,-21 20-15,21-20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39:15.8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DA604C3-FD3F-45B8-861A-1AF1031D86A9}" emma:medium="tactile" emma:mode="ink">
          <msink:context xmlns:msink="http://schemas.microsoft.com/ink/2010/main" type="writingRegion" rotatedBoundingBox="12959,4384 14599,4588 14277,7161 12638,6956"/>
        </emma:interpretation>
      </emma:emma>
    </inkml:annotationXML>
    <inkml:traceGroup>
      <inkml:annotationXML>
        <emma:emma xmlns:emma="http://www.w3.org/2003/04/emma" version="1.0">
          <emma:interpretation id="{6A0CBD42-0849-4681-8CF2-1A390953A3A2}" emma:medium="tactile" emma:mode="ink">
            <msink:context xmlns:msink="http://schemas.microsoft.com/ink/2010/main" type="paragraph" rotatedBoundingBox="12959,4384 14599,4588 14505,5340 12865,5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105CA-4682-4F06-9AC1-5933FBCA0A4E}" emma:medium="tactile" emma:mode="ink">
              <msink:context xmlns:msink="http://schemas.microsoft.com/ink/2010/main" type="line" rotatedBoundingBox="12959,4384 14599,4588 14505,5340 12865,5135"/>
            </emma:interpretation>
          </emma:emma>
        </inkml:annotationXML>
        <inkml:traceGroup>
          <inkml:annotationXML>
            <emma:emma xmlns:emma="http://www.w3.org/2003/04/emma" version="1.0">
              <emma:interpretation id="{368F306B-408C-4F12-813A-278E6D894BBC}" emma:medium="tactile" emma:mode="ink">
                <msink:context xmlns:msink="http://schemas.microsoft.com/ink/2010/main" type="inkWord" rotatedBoundingBox="12959,4384 14599,4588 14505,5340 12865,51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2842-1301 0,'-21'0'156,"0"0"-140,0 0-1,1 0 17,20 10-32,0 11 46,0 10-30,0-10 0,0 0-16,0 0 15,0 10-15,-21 10 16,21-9-16,0-1 16,0 0-16,0 0 15,0 11-15,0-21 0,0 0 16,0-11-16,0 11 15,0 0-15,0-1 16,0 12 0,0 9-1,0-20 1,0-10 0,0 9 15,21-20 78,10 0-93,-10 0-16,-21-10 15,31 10-15,0 0 16,-10-21 0</inkml:trace>
          <inkml:trace contextRef="#ctx0" brushRef="#br0" timeOffset="1166.7296">3102-1166 0,'0'10'63,"0"136"-1,0-125-46,0 0-16,0 0 16,0-1-16,0 1 0,0 42 78,0-74-16</inkml:trace>
          <inkml:trace contextRef="#ctx0" brushRef="#br0" timeOffset="671.0019">2956-1145 0,'0'10'78,"0"21"-78,0-10 0,0 0 16,0-11-16,0 11 16,0 0-16,0 0 15,0 0-15,0 0 16,0-1-16,0 1 15,0 10 1,0-10-16,0-42 78</inkml:trace>
          <inkml:trace contextRef="#ctx0" brushRef="#br0" timeOffset="1540.2002">2925-989 0,'115'0'93,"-115"-21"-93,41 21 0,11 0 32</inkml:trace>
          <inkml:trace contextRef="#ctx0" brushRef="#br0" timeOffset="2639.5351">3185-895 0,'11'0'78,"10"0"-62,-1 0-1,1 0 1,0 0 0,-21 10-1,0 11 1,0 0-1,0-1 17,-10-20-17,-11 0 1,0 0 0,31 0 77,11 0-77,0 0 0,0 0-1,-21 21 1,21 0 15,-53 42 47,32-43-78,-20-20 0,-74 0 94</inkml:trace>
          <inkml:trace contextRef="#ctx0" brushRef="#br0" timeOffset="3859.9831">3342-1062 0,'0'10'15,"0"11"17,0 0-17,20 0 1,1 10 0,10-10-1,-10 0 1,-21 0-1,31-21-15,-10 20 32,0-20-17,0 0 17,0 0-1,0 0 0,-1 0 0,1 0-15,-21-10 0,11 10-1,-11-10-15,20-74 94,-20 64-78,0-1-1,0 0 1,0 0-1,-10 0 1,-11 0 0,0 21-1,21-20 1,-20 20-16,-1 0 16,21-21-1,-21 21-15,11 0 16,-32 0-1,11 0 1,-1 0 0,12 0-1,20 10 1,-21-10-16,21 21 16,-21-21-16,21 21 15,-21 0 1,21-1-16,0 12 15,0-1 1,11-31 0</inkml:trace>
          <inkml:trace contextRef="#ctx0" brushRef="#br0" timeOffset="4509.9306">3706-1145 0,'10'-21'31,"32"21"-15,-11 0 0,0 0-1,-10-21 1,31 21 62</inkml:trace>
          <inkml:trace contextRef="#ctx0" brushRef="#br0" timeOffset="4899.6109">3831-1270 0,'-21'10'47,"21"146"15,0-104-15</inkml:trace>
          <inkml:trace contextRef="#ctx0" brushRef="#br0" timeOffset="6105.9655">3966-1281 0,'0'-20'93,"52"20"-30,-31 10-47,-21 11 62,0 10-63,0 0 1,0-10 0,0 21-1,0-21-15,0 10 16,0 42-1,0-42-15,0 0 16,0 21-16,0-21 16,0-10-16,0 0 15,0 0-15,0 0 16,0 0-16,0-1 16,0 12-1,0-12 1,0 1-1,-94-52 173,53 31-126</inkml:trace>
          <inkml:trace contextRef="#ctx0" brushRef="#br0" timeOffset="7206.0492">4122-781 0,'0'-21'16,"0"32"30,0 10-30,11-21 0,-11 31-16,0 0 15,21-31 1,-21 42-16,20-11 16,-20-10-1,0-42 63,0 0-62,21 21 0,-21-21-16,0 0 15,21 1 1,-21-1 15,21 0-15,-21 0 15</inkml:trace>
          <inkml:trace contextRef="#ctx0" brushRef="#br0" timeOffset="7941.7108">4226-750 0,'11'21'78,"-11"0"-62,21-21-1,-21 21-15,0-11 16,20 11 46,-20 0-30,21-21 30,-21-11-46,0-9-16,0 9 31,0-10-15,21 1-1,-21-1 1,0 0-1,21 21 1,-21-21-16,0 0 16,21 21 15</inkml:trace>
        </inkml:traceGroup>
      </inkml:traceGroup>
    </inkml:traceGroup>
    <inkml:traceGroup>
      <inkml:annotationXML>
        <emma:emma xmlns:emma="http://www.w3.org/2003/04/emma" version="1.0">
          <emma:interpretation id="{E6412AEB-7E5B-4D23-8445-DA45CCD47A2D}" emma:medium="tactile" emma:mode="ink">
            <msink:context xmlns:msink="http://schemas.microsoft.com/ink/2010/main" type="paragraph" rotatedBoundingBox="12962,6972 13320,5573 14047,5759 13689,71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479B26-541D-4E72-AF1E-FE6374A542BF}" emma:medium="tactile" emma:mode="ink">
              <msink:context xmlns:msink="http://schemas.microsoft.com/ink/2010/main" type="line" rotatedBoundingBox="12962,6972 13320,5573 14047,5759 13689,7158"/>
            </emma:interpretation>
          </emma:emma>
        </inkml:annotationXML>
        <inkml:traceGroup>
          <inkml:annotationXML>
            <emma:emma xmlns:emma="http://www.w3.org/2003/04/emma" version="1.0">
              <emma:interpretation id="{8D51893A-6F2B-4054-910E-73B5CB8FDBE8}" emma:medium="tactile" emma:mode="ink">
                <msink:context xmlns:msink="http://schemas.microsoft.com/ink/2010/main" type="inkWord" rotatedBoundingBox="12962,6972 13069,6552 13797,6738 13689,71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086.9752">2831 978 0,'11'-83'125,"10"83"-109,0 0 15,-1 0 0,-20 21-15,21-21-16,-21 21 16,31 0-16,-10-21 15,-21 20 1,21-20-16,10 0 15,-10 0 1,0 0 0,0 0-1,0 0 17,-21-10-17,20 10-15,-20-21 31</inkml:trace>
          <inkml:trace contextRef="#ctx0" brushRef="#br0" timeOffset="15877.9981">3519 874 0,'0'11'47,"-188"218"31,167-208-78,21-1 16,-31-20-16,31 21 15</inkml:trace>
          <inkml:trace contextRef="#ctx0" brushRef="#br0" timeOffset="15113.6313">2831 1145 0,'0'-10'94,"0"-11"-79,21 0 1,-10 21 15,-11-21 1,21 21-32,-1 0 31,1 10 0,10 11-15,-31 0-1,11-21 1,-11 21-16,31 0 31,-10 0 0,0-21 1,-1 0-1,1 0-15,-10 0-1,20-11 1,-31-10-1,10 21 1,-10-20-16,21 20 16</inkml:trace>
          <inkml:trace contextRef="#ctx0" brushRef="#br0" timeOffset="16442.6082">3300 895 0,'0'11'47,"10"-11"-47,-10 20 16,32 12-1,-12 9 1,22-10 0,-42-10-16,21 0 15,-21 0-15,21 0 16,-21 0-16,20-1 15,1 22 1,0-21-16,-21 0 31,21-21-31,-21-11 63</inkml:trace>
        </inkml:traceGroup>
        <inkml:traceGroup>
          <inkml:annotationXML>
            <emma:emma xmlns:emma="http://www.w3.org/2003/04/emma" version="1.0">
              <emma:interpretation id="{F08F4297-EB49-41A6-BBEC-B63EAA39A49C}" emma:medium="tactile" emma:mode="ink">
                <msink:context xmlns:msink="http://schemas.microsoft.com/ink/2010/main" type="inkWord" rotatedBoundingBox="13260,5950 13354,5581 13843,5706 13749,60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175.3177">3102 21 0,'11'0'188,"30"0"-173,-20 0-15,0 0 16,0 0-16,-1 0 15,12 0 1,-12 0-16,1 0 31,0-11-15</inkml:trace>
          <inkml:trace contextRef="#ctx0" brushRef="#br0" timeOffset="12457.7359">3466-115 0,'11'52'94,"10"-20"-78,0 9-1,-1-41 1,-20 32-16,21-12 16,-10-20-16,-11 21 15,31 0 1</inkml:trace>
          <inkml:trace contextRef="#ctx0" brushRef="#br0" timeOffset="12892.0464">3425 125 0,'0'-11'16,"10"-9"-1,-10-1 1,31 21-16,-31-31 16,21-1-1,-21 11-15,21 1 0,-21-1 16,21 21-16,-21-31 15,21 31-15,-21-21 16,21 21-16,-1-21 16,1 21 15,-21-21-31</inkml:trace>
          <inkml:trace contextRef="#ctx0" brushRef="#br0" timeOffset="11781.9838">3217-135 0,'0'52'63,"0"-32"-63,0 1 15,0 0-15,0 0 16,0 0-16,0 0 15,0 10 1,0 0 0,0-10-1,0 0 1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36:55.065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CF83218-013D-4513-884A-D58A38B5BD62}" emma:medium="tactile" emma:mode="ink">
          <msink:context xmlns:msink="http://schemas.microsoft.com/ink/2010/main" type="writingRegion" rotatedBoundingBox="1541,3538 20117,3240 20309,15259 1734,15556"/>
        </emma:interpretation>
      </emma:emma>
    </inkml:annotationXML>
    <inkml:traceGroup>
      <inkml:annotationXML>
        <emma:emma xmlns:emma="http://www.w3.org/2003/04/emma" version="1.0">
          <emma:interpretation id="{0D66507A-9F42-4325-8E5F-238A203E4498}" emma:medium="tactile" emma:mode="ink">
            <msink:context xmlns:msink="http://schemas.microsoft.com/ink/2010/main" type="paragraph" rotatedBoundingBox="1696,3041 19348,3492 19316,4753 1664,4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47C1AC-2165-4F8C-83CE-8041EF8F197C}" emma:medium="tactile" emma:mode="ink">
              <msink:context xmlns:msink="http://schemas.microsoft.com/ink/2010/main" type="inkBullet" rotatedBoundingBox="1683,3533 2168,3546 2154,4107 1669,4095"/>
            </emma:interpretation>
          </emma:emma>
        </inkml:annotationXML>
        <inkml:trace contextRef="#ctx0" brushRef="#br0">150 0 0,'-15'0'156,"-14"0"-124,-1 0-17,1 29 16,-1-29-15,15 0 15,15 30-15,0-1 93,0 16-93,0-16 0,0 30-1,0-14 1,0-1-1,0-15 1,0 16-16,0-16 31,45 1-15,-45-1-16,0 1 31,0-1 32,29-29 93,-14 0-140,14 0 15,1 0-16,-1 0 1,-29-14 15</inkml:trace>
        <inkml:trace contextRef="#ctx0" brushRef="#br0" timeOffset="1695.7101">312 14 0,'15'0'78,"15"0"-47,-16 0 1,16 0-1,-30-14-16,0 28 95,0 31-79,0-16-15,0 30-1,29-59-15,-29 45 16,0-1 0,0 0-16,0-14 15,45 14 1,-45-14-1,0-1 1,0 1 15,0-1-15,0 1 31,-15-30 187,-15 0-218,30 29 15,-29-29-31,-1 0 63,30 30-1</inkml:trace>
      </inkml:traceGroup>
      <inkml:traceGroup>
        <inkml:annotationXML>
          <emma:emma xmlns:emma="http://www.w3.org/2003/04/emma" version="1.0">
            <emma:interpretation id="{F84FBFA9-2D83-4B01-9E65-09EE229BB7CE}" emma:medium="tactile" emma:mode="ink">
              <msink:context xmlns:msink="http://schemas.microsoft.com/ink/2010/main" type="line" rotatedBoundingBox="3059,3076 19348,3492 19316,4753 3027,4337"/>
            </emma:interpretation>
          </emma:emma>
        </inkml:annotationXML>
        <inkml:traceGroup>
          <inkml:annotationXML>
            <emma:emma xmlns:emma="http://www.w3.org/2003/04/emma" version="1.0">
              <emma:interpretation id="{DA3A4957-EFED-4AF7-94F2-F531BF52F6D1}" emma:medium="tactile" emma:mode="ink">
                <msink:context xmlns:msink="http://schemas.microsoft.com/ink/2010/main" type="inkWord" rotatedBoundingBox="3048,3507 5838,3578 5820,4282 3030,42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526.7561">1376-30 0,'0'15'94,"0"29"-78,0-14-1,0 14-15,0 15 16,0-15-16,0 1 16,0-1-16,0 0 15,0-14-15,0-1 16,0 1-16,0 0 16,14-1-1,-14 1 16,0-45 48</inkml:trace>
          <inkml:trace contextRef="#ctx0" brushRef="#br0" timeOffset="6679.7935">1361 236 0,'29'15'62,"16"-15"-46,14 0 0,-30 0-1,-14 0-15,15 0 16,-1 0-16,45 0 16,-45-15-1,1 15 16</inkml:trace>
          <inkml:trace contextRef="#ctx0" brushRef="#br0" timeOffset="6150.0323">1641-30 0,'0'15'78,"0"29"-63,0 30 1,0-44-16,0-1 16,0 1-16,0-16 15,0 16-15,0 0 0,0-1 16,0 1 0,0-1-16,0 1 0,30-1 15,-30 1-15,0-1 16,0 16-1,0-60 79</inkml:trace>
          <inkml:trace contextRef="#ctx0" brushRef="#br0" timeOffset="8015.6698">1819 384 0,'14'0'63,"1"0"-32,15 0-15,14 14 15,-44 31-15,0-16 15,-30 1-16,1-1 17,-1-29-1,45 0 47,15 0-47,-1 0-15,1 0 15,-30 30 0,29-30-15,-29 29-16,0 1 31,-14-1-15,-16-29 0,30 30-1,-30-30-15,1 0 16,-1 0-1,1 0 32</inkml:trace>
          <inkml:trace contextRef="#ctx0" brushRef="#br0" timeOffset="10091.7231">2055 162 0,'0'-29'15,"0"14"1,0-15 15,0 1 16,15-1-16,14 30-15,16 0 15,14 0-15,-45 0 0,16 0-1,-1 0 1,1 0-1,-30 30 1,29-30-16,-29 29 16,0 30-1,0-14 1,0-16 0,0 1-1,0-15 1,-14-15-1,-16 0-15,30 29 16,-44-29-16,14 0 16,1 0 15,-1 0-15,1 0-1</inkml:trace>
          <inkml:trace contextRef="#ctx0" brushRef="#br0" timeOffset="9308.9548">2084 74 0,'0'14'62,"0"31"-46,15-1-16,-15-15 16,0 16-16,30-16 15,-30 1-15,0-1 0,0 16 16,29-45-1,-29 44-15,0-14 16,0-1 15,0-44 47</inkml:trace>
          <inkml:trace contextRef="#ctx0" brushRef="#br0" timeOffset="11434.9785">2498 177 0,'-30'0'16,"30"15"-1,0-1 16,0 16-15,0 0 0,0 29-1,0-45 1,0 16 0,0-1-1,0 1 1,15-30-1,-15 30-15,30-30 16,-30 29 0,29-29-1,-29 30-15,30-30 16,-1 0 15,1 0-15,-1 0 15,30-74 32,-29 44-32,-30 1-16,0-1 1,0 1-16,0-1 31,0 1-15,0-16 15,0 16-15,0-1-1,-15 30-15,15-15 16,-29-29 15,-16 15-15,31 29 0,14-30-1,-30 30 1,1 0-1,-1 0 17,0 0-17,30 15 1,0 14 0,-29 1-16,29-1 15,0 1-15,0-1 0,0 1 16,0 14-1</inkml:trace>
          <inkml:trace contextRef="#ctx0" brushRef="#br0" timeOffset="12552.9272">2882 325 0,'0'14'79,"-30"-14"-64,30 30-15,-29-1 16,29 16-1,-30-45-15,30 44 16,0-14 0,-29-30-1,29 29 48,15-29-63,14 0 31,-14 0-15,14 0-1,1 0 1,-1 0 0,1 0 15,-1 0 31</inkml:trace>
          <inkml:trace contextRef="#ctx0" brushRef="#br0" timeOffset="12966.0564">2897 384 0,'0'14'93,"0"31"-77,0-16-16,0 1 16,0-1-16,0 16 15,0 14 1</inkml:trace>
          <inkml:trace contextRef="#ctx0" brushRef="#br0" timeOffset="14515.8538">3177 310 0,'0'15'47,"0"14"-31,0 15-1,0-14 1,0 14 0,0 15-1,15-29 1,15-1 15,-1-29 0,-29 30-31</inkml:trace>
          <inkml:trace contextRef="#ctx0" brushRef="#br0" timeOffset="15426.968">3310 428 0,'0'15'47,"0"14"0,0 1-16,30-30-15,-1 0 31,1 0-32,-1 0 32,-29-15-31,0-14 15,0-1 0,0 0 0,0 1 1,-14 29-17,-16 0 1,0 0 15,30-30-15,-29 30 15,29 15-15,0 15-1,-15-30-15,15 29 0,0 1 16,0 14 15</inkml:trace>
          <inkml:trace contextRef="#ctx0" brushRef="#br0" timeOffset="15912.0637">3428 443 0,'30'15'94,"-30"14"-79,29-29 1,-29 30-1,45-1 17</inkml:trace>
          <inkml:trace contextRef="#ctx0" brushRef="#br0" timeOffset="16781.8786">3546 458 0,'0'29'94,"30"-29"-79,-30 30-15,29-30 16,1 0 15,0 0 16,-1-15 0,-29-15-31,0 1 15,0-1-15,0 15-1,-15 15 1,15-29-1,-29 29 1,14 0 0,-15 0 15,1 0-15,-1 0-1,30 15 1,0-1 15,-29-14-31,29 30 16,0 0-1,15-1 1,14-29 15</inkml:trace>
          <inkml:trace contextRef="#ctx0" brushRef="#br0" timeOffset="17240.8688">3679 428 0,'0'30'47,"0"-1"-31,0 15-1,0 1 1,0-1 0,0-15-1,0 1 1</inkml:trace>
          <inkml:trace contextRef="#ctx0" brushRef="#br0" timeOffset="17802.0574">3724 310 0,'0'15'47,"0"14"-31,0 15-1,0-14 1,29-30-16,-29 44 15,0-14-15,0-1 16,0 1-16,0-1 16,30-29-16,-30 45 15,0-16 1,0 1 0,-15-1-1</inkml:trace>
          <inkml:trace contextRef="#ctx0" brushRef="#br0" timeOffset="18611.8327">3827 280 0,'15'0'78,"14"0"-62,16 0 0,-16-14-16,15 14 15,1 0 1,-16 0 0,1 0-1,-1 0 1,1 0 15</inkml:trace>
          <inkml:trace contextRef="#ctx0" brushRef="#br0" timeOffset="19121.7124">4019 88 0,'-30'0'0,"30"104"94,15-16-78,-15-43 15,0-16-31</inkml:trace>
        </inkml:traceGroup>
        <inkml:traceGroup>
          <inkml:annotationXML>
            <emma:emma xmlns:emma="http://www.w3.org/2003/04/emma" version="1.0">
              <emma:interpretation id="{E0F336F2-C379-44F3-8A5E-1AB1D86B8860}" emma:medium="tactile" emma:mode="ink">
                <msink:context xmlns:msink="http://schemas.microsoft.com/ink/2010/main" type="inkWord" rotatedBoundingBox="6542,3583 8059,3621 8043,4224 6526,41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29.4625">4890 44 0,'-29'0'0,"29"30"78,0 29-63,0-30 1,0 1-16,14-1 16,-14 16-16,0-16 15,0 1-15,0-1 16,0 1-16,0 14 16,30-14-1,-30-1 48,0-44-16</inkml:trace>
          <inkml:trace contextRef="#ctx0" brushRef="#br0" timeOffset="22014.9801">4905 266 0,'15'0'78,"29"0"-78,-14 0 16,14 0 0,-15 0-1,1 0 1</inkml:trace>
          <inkml:trace contextRef="#ctx0" brushRef="#br0" timeOffset="21537.8368">5053 44 0,'0'15'62,"0"14"-46,0 16-1,0-16-15,0 1 16,0-1-16,0 1 16,0-1-16,0 1 15,29-1-15,-29 1 16,0-1-16,0 1 15,0 14 1,0-14 0,0-60 46</inkml:trace>
          <inkml:trace contextRef="#ctx0" brushRef="#br0" timeOffset="23323.0423">5230 369 0,'0'-30'187,"15"30"-187,14 0 32,1 0-17,-30 15 1,0 15 0,0-1-1,0 16 1,0-1-1,-15-15 1,15 1 0,-59-1 15,29-29-15,1 0 15,29-14 31,15 14-46,14-30 0,1 30 30,-1 0-14,-29 15-32,30-15 15,-1 0 1,1 0 15,-1 0 16</inkml:trace>
          <inkml:trace contextRef="#ctx0" brushRef="#br0" timeOffset="24658.8004">5466 221 0,'-15'0'63,"15"15"-63,0 15 31,0-1-16,0 1 1,15-30-16,-15 14 16,0 16-1,30-30-15,-30 29 16,29-29 0,-29 30-1,30-30 1,-1 0 15,-29 30-31,30-30 16,-1 0 15,1 0 0,-1 0-15,1 0 15,-30-15 0,30 15-15,-30-30 0,29 1-1,-29-1 1,0 1 15,0-1-15,0 1-1,0 14 1,0-15 15,0 1-15,0-1 15,-15 30-31,15-29 31,-29 29-31,-1-30 32,1 30-1,-1 0-16,30-29 1,-29 29 0,-1 0 15,1 0 0,-1 14-15,30 16 15,-30-1-15,30 1-1,0-1 1,0 1 0,0 0-1</inkml:trace>
          <inkml:trace contextRef="#ctx0" brushRef="#br0" timeOffset="25692.4615">6027 177 0,'0'15'16,"0"14"-16,-29-29 15,29 30 1,0-1 0,0 16-16,-30-16 15,30 75 17,0-60-17,0-15 1,15 1-1,-15-1 1,30-29 0,-30 45-16,0-60 93</inkml:trace>
          <inkml:trace contextRef="#ctx0" brushRef="#br0" timeOffset="26659.3584">6072 443 0,'29'0'32,"1"0"-1,-1 0 0,-29-30-15,30 30-16,-30-29 15,29-1 1,-29 1 15,0-1 1,0 15-1,0-14 16,-14 29-32,-16 0 32,30 15-16,0-1 1,-30-14-17,30 30-15,0-1 32,0 1-17,0-1 16,0 1-15,0 0 0,0 29 46,15-59-31,15 0-15,-1 0 15,-29-15-15,0-15-16,30 30 16,-30-29-1</inkml:trace>
          <inkml:trace contextRef="#ctx0" brushRef="#br0" timeOffset="27140.4542">6293 162 0,'15'15'63,"-15"14"-48,29 16-15,-29 29 16,0-60-1,30 31-15,-30-16 16,0-14-16,0 15 16,0-1-16,0 1 15,-15 43 1,15-43-16,0-1 16,-29 1-16</inkml:trace>
        </inkml:traceGroup>
        <inkml:traceGroup>
          <inkml:annotationXML>
            <emma:emma xmlns:emma="http://www.w3.org/2003/04/emma" version="1.0">
              <emma:interpretation id="{749E94CF-CA69-43DF-A5EA-A95EE217A9B9}" emma:medium="tactile" emma:mode="ink">
                <msink:context xmlns:msink="http://schemas.microsoft.com/ink/2010/main" type="inkWord" rotatedBoundingBox="8601,3563 9147,3576 9137,3981 8591,39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421.6958">6928 236 0,'15'0'78,"14"-30"-78,1 30 16,14 0-1,-14 0-15,-1 0 16,1 0-16,-1 0 16,16 0-1,117 0 32,-132 0-31,-1-29-1,1 29 1,-30-30 78,-15 30-79,15-29 1,-30 29-16,30-30 16,-44 30-16,15-29 15,-1 29 17,30-30-17,-59 30-15,44 0 31</inkml:trace>
          <inkml:trace contextRef="#ctx0" brushRef="#br0" timeOffset="29292.0839">6913 310 0,'15'0'109,"15"0"-93,14 0 0,0 0-1,-14 0 1,-1 0-16,1 0 0,-1 0 15,16 0 1,14 0 0,-15 0-1,-14 0 1,14 0 0,-15 0-1,-29-15-15,45 15 16</inkml:trace>
          <inkml:trace contextRef="#ctx0" brushRef="#br0" timeOffset="30154.0227">6928 310 0,'15'0'157,"14"15"-126,1-15-16,-30 29-15,30-29 16,-30 30-16,29-30 16,-29 29-16,15-29 15,-15 15 1,29-15-16</inkml:trace>
        </inkml:traceGroup>
        <inkml:traceGroup>
          <inkml:annotationXML>
            <emma:emma xmlns:emma="http://www.w3.org/2003/04/emma" version="1.0">
              <emma:interpretation id="{1A6F649A-0F42-41C3-A683-B93166D90280}" emma:medium="tactile" emma:mode="ink">
                <msink:context xmlns:msink="http://schemas.microsoft.com/ink/2010/main" type="inkWord" rotatedBoundingBox="9771,3497 12337,3563 12318,4309 9752,42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1408.0977">8110 88 0,'0'15'47,"0"29"-31,0-14-1,0-1-15,0 1 16,0 0-16,0-1 16,0 1-16,0-1 15,-30 1-15,30-1 16,0 1-16,0 14 15,0-14 1</inkml:trace>
          <inkml:trace contextRef="#ctx0" brushRef="#br0" timeOffset="32442.4213">8124 339 0,'15'0'78,"29"0"-63,-14 0-15,-1 0 16,1 0-16,14 0 16,-14 0-1,-30-29-15,29 29 16</inkml:trace>
          <inkml:trace contextRef="#ctx0" brushRef="#br0" timeOffset="31963.9711">8302 44 0,'0'44'78,"0"1"-62,0-16-16,0 1 15,0-1-15,0 1 16,0-15-16,0 14 15,0 1-15,0-1 16,0 1-16,0-1 16,0 1-16,0 14 15,0-14 1,0-1 0,0-44 62</inkml:trace>
          <inkml:trace contextRef="#ctx0" brushRef="#br0" timeOffset="33056.5462">8538 103 0,'0'15'62,"0"29"-46,0-14-1,0-1-15,0 1 16,0-1-16,0 1 16,0-1-16,0 16 15,0-1 1,0-14-1,0-1 17,29-29-1,-29-15 0</inkml:trace>
          <inkml:trace contextRef="#ctx0" brushRef="#br0" timeOffset="34633.7432">8405 502 0,'0'-30'109,"15"30"-78,14 0 1,-29 15 30,0 0-46,0 14-1,0 1 1,0-1 0,0 1-1,-15-30 1,15 29-1,-29-29 17,44 0 140,14 0-157,1 0 16,-1 0-15,1 0 15,-1 0 1</inkml:trace>
          <inkml:trace contextRef="#ctx0" brushRef="#br0" timeOffset="35855.0835">8553 88 0,'0'-29'109,"14"29"-109,16 0 32,-1 0-17,-14 0 17,15 0-17,-1 0 1,1 0-1,-30 15 1,29-15-16,-29 44 31,30-15-31,-30 1 16,0-1 15,-15-29-15,15 30-16,-29-30 15,29 30 1,-15-30-16,-15 0 16,30 29-1,-59-29-15,30 0 16,14 0 0,-15 0 15</inkml:trace>
          <inkml:trace contextRef="#ctx0" brushRef="#br0" timeOffset="37468.1549">8951 192 0,'-29'0'78,"29"14"-62,0 16 0,-30-30-1,30 30 1,0-1-1,0 1 1,0-16 0,0 16-1,0-1 1,0 1 0,0 0-1,15-30 16,-15 29-31,30-29 32,-30 30-17,29-30-15,1 0 32,-1 0-17,1 0 16,-1 0 1,1-15-17,-30-15 17,29 30-17,-29-29 1,0-1-1,30 30 1,-30-29-16,0-1 31,0 1-15,0-1 15,0 1-15,0 14 15,0-15 0,-15 30-15,15-29-16,0-1 31,-29 30-31,29-29 16,-30 29-1,0 0 17,1 0-1,-1 0 0,1 0-15,29 14-1,-30 16 1</inkml:trace>
          <inkml:trace contextRef="#ctx0" brushRef="#br0" timeOffset="38614.0172">9320 369 0,'0'15'62,"-14"-15"-62,-31 44 16,16-14 15,-1-1 0,30 1 47,0-1-31,15-29-47,15 0 31,-1 0-15,1 0 0,-1 0 15,1 0-15,-1 0 15</inkml:trace>
          <inkml:trace contextRef="#ctx0" brushRef="#br0" timeOffset="39088.7702">9320 413 0,'0'15'78,"0"29"-62,0 1 0,0 87 46</inkml:trace>
          <inkml:trace contextRef="#ctx0" brushRef="#br0" timeOffset="41036.4192">9320-15 0,'192'15'281</inkml:trace>
          <inkml:trace contextRef="#ctx0" brushRef="#br0" timeOffset="55102.0894">10413 236 0,'15'0'93,"15"0"-77,14 0 0,0 0-1,15 0 1,-44 0 0,15 0 15,-30 30 16</inkml:trace>
          <inkml:trace contextRef="#ctx0" brushRef="#br0" timeOffset="55831.986">10546 88 0,'0'30'62,"0"-1"-46,0 1-1,0 14 1,0 15 0,0-29-16,0-15 15,0 14 17,15-29 30</inkml:trace>
          <inkml:trace contextRef="#ctx0" brushRef="#br0" timeOffset="80520.0661">9635 349 0,'-11'0'219,"11"10"-204,-21-10-15,1 21 16,20 0 15,-21-21-31,21 21 16,0 0-1,0 10 1,-21-31-16,21 31 16,0 11-1,0-11 1,0-10 0,10 10-1,-10-10 1,0 0-1,21-21 1,-21 20 0,21-20 15,-21 21-31,21-21 16</inkml:trace>
          <inkml:trace contextRef="#ctx0" brushRef="#br0" timeOffset="81692.7991">9728 495 0,'-20'0'0,"20"21"94,0-1-63,0 1-16,10-21 1,11 21 15,0-21-15,-1 0 0,1 0 15,0 0 0,0-10 16,-21-11-31,0 0 15,0 0-16,0 0 17,-31 0 30,31 1-62,-52 20 63,31 20-48,21-9 1,0 10 0,0 0-1,0-1 1</inkml:trace>
          <inkml:trace contextRef="#ctx0" brushRef="#br0" timeOffset="82140.8071">9864 505 0,'21'31'63,"-1"-10"-32,1-21-31,-21 21 15,21-21 1</inkml:trace>
          <inkml:trace contextRef="#ctx0" brushRef="#br0" timeOffset="82920.9702">9989 557 0,'20'0'47,"1"0"-32,-10 0 17,10 0 15,-1 0-47,-20-10 31,0-11 0,0 0-15,0 0 15,0 0 0,-10 1-15,-11 20 15,21-21-31,-21 21 16,0 0-1,11 0 17,-11 0-1,21 10-16,0 11 1,-21-21-16,21 21 16,0 0-1,0 0 1,0-1 15,11-20-31,-11 21 16</inkml:trace>
          <inkml:trace contextRef="#ctx0" brushRef="#br0" timeOffset="83527.4356">10114 526 0,'0'21'47,"0"0"-31,0 10 0,0 10-1,0-9 1,0-12-1,0 1 17,10-31 15</inkml:trace>
          <inkml:trace contextRef="#ctx0" brushRef="#br0" timeOffset="84044.1674">10124 401 0,'73'52'94,"-32"63"-47,-41 9 0,0-103-47,-10 21 15</inkml:trace>
        </inkml:traceGroup>
        <inkml:traceGroup>
          <inkml:annotationXML>
            <emma:emma xmlns:emma="http://www.w3.org/2003/04/emma" version="1.0">
              <emma:interpretation id="{F0673C2F-B74D-48C8-A448-D35D88B95190}" emma:medium="tactile" emma:mode="ink">
                <msink:context xmlns:msink="http://schemas.microsoft.com/ink/2010/main" type="inkWord" rotatedBoundingBox="12880,3448 14776,3497 14756,4274 12861,42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949.753">11225 59 0,'-29'0'31,"29"29"1,0 1-17,0-1-15,0 1 16,0-1-16,0 16 15,0-1-15,0 0 16,0-14-16,0-1 0,0 1 16,0 0-1,0-1-15,0 1 32,15-30-17,-15-15 32</inkml:trace>
          <inkml:trace contextRef="#ctx0" brushRef="#br0" timeOffset="58028.0783">11240 295 0,'45'0'47,"-1"0"-32,0 0 1,0 0 0,1 0-1,14 0 1,-30 0 0</inkml:trace>
          <inkml:trace contextRef="#ctx0" brushRef="#br0" timeOffset="57472.0771">11432 0 0,'0'14'47,"0"16"-31,0 0-1,0 14 1,0-15-16,0 1 15,30-1-15,-30 1 16,0 14-16,0-14 16,0-1-16,0 1 15,0-1-15,29 16 16,-29-16 0,0 1 30</inkml:trace>
          <inkml:trace contextRef="#ctx0" brushRef="#br0" timeOffset="85754.0491">11592 453 0,'0'-10'94,"10"10"-79,11 0-15,0 0 16,0 0 0,-11 0-1,11 0 1,-21 10 31,0 21-32,0-10 1,-11-21-16,11 21 16,-10-21-16,-11 0 15,42-10 126,0 10-110,0 0-15,-1 0-16,-20 10 15,21 21 1,-21-10 0,0 21-1,0-11 1,0-10 0,-41-21-1,41 20 1,-32-20-16,12 0 15,-1 0-15,0 0 16,0 0-16,11 0 16,-11 0-1</inkml:trace>
          <inkml:trace contextRef="#ctx0" brushRef="#br0" timeOffset="86956.7411">11821 203 0,'0'11'31,"-21"-11"-15,21 20-16,0 1 16,0 0-1,0 10 1,10 11-1,-10 0 1,21-1 0,10-20-1,-10 0 1,0-21 0,-21 21-16,10-21 15,11 0 1,-21 21-16,21-21 15,0 0 1,0 0 0,0 0-16,20-11 62,-20-20-46,0-21 15,0 52-15,-21-21-16,0 0 15,0-10 1,0 10 0,0 0-1,0 1 1,-11 20-16,11-21 15,0 0 1,-21 21-16,21-21 16,-20 0-1,20 0 1,-21 21-16,21-20 16,-21 20-1,21-21-15,-21 21 16,0-21-1,1 21 1,-1 0 15,0 0-15,10 0 0,11 10-1,-20-10-15,20 32 16,-21-32-16,21 52 15,0-32-15,-21 1 16,21 0-16</inkml:trace>
          <inkml:trace contextRef="#ctx0" brushRef="#br0" timeOffset="87744.4099">12175 57 0,'31'0'78,"-10"0"-78,0 0 0,-11 0 16,11 0-16,0 0 16,10 0-1,10 0 1,-20 0 15,-31 0 16</inkml:trace>
          <inkml:trace contextRef="#ctx0" brushRef="#br0" timeOffset="88180.5091">12300-67 0,'0'62'93,"0"-41"-93,0 0 0,0 20 16,0-20 0,0 0-16,0 0 15,0 10 1,10-10-16</inkml:trace>
          <inkml:trace contextRef="#ctx0" brushRef="#br0" timeOffset="89031.9877">12456 328 0,'-21'0'31,"0"0"16,21 11-47,-21 9 15,21 1 1,-21-21 0,21 31-16,0 1 15,0-12 1,0 1-16,0 0 16,0 0-16,0 0 15,0 0-15,21 10 16,-21-10-1,21-21-15,-21 20 16,11-20 0</inkml:trace>
          <inkml:trace contextRef="#ctx0" brushRef="#br0" timeOffset="90012.883">12549 443 0,'0'10'31,"0"32"32,11-42-48,-11 21-15,21-21 16,0 0 0,10 0-1,-10 0-15,-1 0 31,1-21-15,-21 0 0,21 21-1,-21-11 1,0-30 0,-10 20-1,-32 0 16,32 21-15,-11 0-16,0 0 31,0 0-15,21 11 0,-21-11-16,21 20 15,0 1 1,0 0-1,11 0 1,30 0 31</inkml:trace>
          <inkml:trace contextRef="#ctx0" brushRef="#br0" timeOffset="90406.9054">12726 422 0,'42'10'78,"0"63"-16,-21-52-30,-21-31 15</inkml:trace>
          <inkml:trace contextRef="#ctx0" brushRef="#br0" timeOffset="90900.1029">12831 474 0,'0'10'15,"20"-10"1,12 0-1,-12 0 1,1 0 0,0 0-1,0 0 1,-21-10 15,21 10-31,-21-21 16,0 0 15,0 11-15,-11 10-1,-10-31 1,1 31 0,-1 0-1,0 0 1,21 10-1,-21-10 1,21 21-16,0 0 16,0-1-1,0 1 17,11-21-32</inkml:trace>
          <inkml:trace contextRef="#ctx0" brushRef="#br0" timeOffset="91222.7081">12966 432 0,'0'11'15,"0"9"17,0 1-17,0 11 1,0-12-16,0 1 16,0 0-1,0-11-15</inkml:trace>
          <inkml:trace contextRef="#ctx0" brushRef="#br0" timeOffset="91675.6512">13007 266 0,'53'83'62,"-53"-62"-46,20-21-16,-20 31 16,0-10-16,0 0 15,0-1-15,0 1 16,0 0-16,0 0 16,0-11-16,0 11 15,-31 10-15,31-10 16,-52 0-16</inkml:trace>
        </inkml:traceGroup>
        <inkml:traceGroup>
          <inkml:annotationXML>
            <emma:emma xmlns:emma="http://www.w3.org/2003/04/emma" version="1.0">
              <emma:interpretation id="{9BF5CCF4-A319-41AC-88D6-FEA578CB1E09}" emma:medium="tactile" emma:mode="ink">
                <msink:context xmlns:msink="http://schemas.microsoft.com/ink/2010/main" type="inkWord" rotatedBoundingBox="15896,3404 17044,3433 17019,4423 15870,439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63110.1107">14215-140 0,'0'31'109,"0"-10"-109,0 0 16,0 10-16,0 0 15,0 21-15,0 11 16,0-1-16,0 1 15,0-11-15,0 10 16,31 1-16,-31-11 16,0-21-16,0 0 0,0 11 15,0-11-15,0 0 16,0 1-16,0-12 16,0 1-16,0 10 15,21-31 1,-21-10 31,0-21-32</inkml:trace>
          <inkml:trace contextRef="#ctx0" brushRef="#br1" timeOffset="163935.9417">14298 328 0,'0'-20'94,"0"-1"-63,0 0-15,21 21-16,-21-31 0,31 31 15,0-32-15,-10 1 16,0 10-16,0 1 16,0-1-16,-1 0 15,1 0-15,21 0 16,-21-10-16,0 31 15,10-31-15,-10 31 16,-21-21-16,20 21 16,-20 10 62,-10-10-78,10 21 15</inkml:trace>
          <inkml:trace contextRef="#ctx0" brushRef="#br1" timeOffset="164491.9023">14444 183 0,'10'0'63,"-10"10"-63,21 11 15,-21 0-15,21 0 16,-21 10-16,31 0 16,-31 21-16,21 11 15,-21-11-15,0-21 16,42 0-16,-42-10 16,0 0-16,31-21 15,-31 31-15,21 0 31,-32-52 16</inkml:trace>
          <inkml:trace contextRef="#ctx0" brushRef="#br1" timeOffset="165611.2876">14704 682 0,'-21'63'63,"21"-42"-47,11-21-16,-11 20 15,20-20 1,1 0-1,0 21 17,0-21-17,0-10 17,-21-11-17,21 21-15,-21-21 16,0 0 15,0 1-15,0-12 15,0 12-15,0-1-16,-11 21 15,11-21 1,-21 21-16,1 0 31,-1 0-15,0 0 15,0 0-15,0 73 30,21 20-14</inkml:trace>
          <inkml:trace contextRef="#ctx0" brushRef="#br1" timeOffset="166034.0711">14808 724 0,'0'21'62,"21"20"-46,-21-9 0,21-12-1,-21 1 1</inkml:trace>
          <inkml:trace contextRef="#ctx0" brushRef="#br1" timeOffset="166933.7643">14891 786 0,'0'-10'47,"11"10"-31,51-114 62,-62 93-62,0 42 124,0-1-140,0 1 16,0 0-16,0 0 15,0 0-15,0-1 16,0-9-16,0 30 16,0-20-1,0-10 17</inkml:trace>
          <inkml:trace contextRef="#ctx0" brushRef="#br1" timeOffset="167964.848">15173 453 0,'62'0'78,"52"0"-31</inkml:trace>
        </inkml:traceGroup>
        <inkml:traceGroup>
          <inkml:annotationXML>
            <emma:emma xmlns:emma="http://www.w3.org/2003/04/emma" version="1.0">
              <emma:interpretation id="{1092B78A-335B-420F-9D97-23C27CA2F6C7}" emma:medium="tactile" emma:mode="ink">
                <msink:context xmlns:msink="http://schemas.microsoft.com/ink/2010/main" type="inkWord" rotatedBoundingBox="17843,4044 19333,4082 19316,4753 17826,471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87709.5077">16349 693 0,'0'10'31,"0"21"-16,0-10 1,0 0-16,0 10 16,0 11-16,0-11 15,0 0-15,0-10 16,0 0-16,0 21 78</inkml:trace>
          <inkml:trace contextRef="#ctx0" brushRef="#br1" timeOffset="188338.1556">16359 849 0,'21'0'31,"0"0"-15,0-21-16,0 21 15,-1 0-15,12 0 16</inkml:trace>
          <inkml:trace contextRef="#ctx0" brushRef="#br1" timeOffset="188067.8133">16474 682 0,'0'11'31,"0"10"-15,0 10-1,0-10-15,0-1 16,0 12-16,0-12 16,0 12-16,0-1 15,0-10-15,0 0 16,0-1-16,0 12 16</inkml:trace>
          <inkml:trace contextRef="#ctx0" brushRef="#br1" timeOffset="187167.7485">16266 537 0,'-11'0'47,"-10"0"-16,0 0-15,21 10-16,-10-10 16,-11 0-1,0 0 1,21 21-16,0 0 62,0 10-46,0-10-16,0 0 16,0 10-16,0 0 15,0 250 48,0-271-48,0 126 48,0-115-47,11-21 30,10 0-30,-11 0 15,32 0-15,-21-21 0,-1 21-1</inkml:trace>
          <inkml:trace contextRef="#ctx0" brushRef="#br1" timeOffset="189229.8333">16619 922 0,'-10'0'62,"31"0"16,0 0-62,0 0-1,-21 21 1,0-1 0,-11 1-1,-10 0 1,0-21 0,1 0-1,30 0 63,11 0-62,0 0 15,-21 21-31,21-21 16,-21 21-1,0 0 1,0-1 0,0 1-1,-125 42 63,125-74-62,-21 11 0,21-21-1</inkml:trace>
          <inkml:trace contextRef="#ctx0" brushRef="#br1" timeOffset="190296.0276">16724 766 0,'-21'0'15,"21"-21"1,0 0 0,10 21-1,-10-21 17,21 21-32,0 0 15,0 0 1,-21-21-1,31 21-15,0 0 16,-10 0 0,21 21-1,-22 0 1,-9 62 46,-188-41 1,156-42-47</inkml:trace>
          <inkml:trace contextRef="#ctx0" brushRef="#br1" timeOffset="189724.6279">16734 745 0,'0'31'47,"0"0"-31,0-10-16,0 0 0,21 10 15,-21-10-15,0 10 16,0-10-16,21 21 47,-21-32 0</inkml:trace>
          <inkml:trace contextRef="#ctx0" brushRef="#br1" timeOffset="199187.7138">17088 703 0,'-10'0'94,"10"11"-78,-21-11-1,21 31 1,0-10 0,-21-21-16,21 20 15,0 1 1,0 0-1,0 0 1,0 0 0,0-11-1,0 11 1,0 0 0,0 0-1,0-1 1,10 1 15,11-21 0,-21 21-15,21-21-16,0 0 31,0 0-15,-1 0 15,1 0-15,0 0-1,-21-10 1,21 10-16,0-21 16,-1 0 15,-20 0 0,21 21-15,-21-21-16,0 1 15,0-1 17,0 0-17,0 0 1,0 11-1,0-11 1,0 0 0,0 0 15,0 0-15,-10 1-1,10-1 1,-21 21-1,21-21-15,-21 21 16,0 0 0,21-21-1,-20 21 1,-1 0 0,0 11-1,-21 30 1,42-20-1,-31 0-15</inkml:trace>
          <inkml:trace contextRef="#ctx0" brushRef="#br1" timeOffset="200381.8438">17369 838 0,'0'11'109,"-10"-11"-93,10 21-16,-21-21 15,21 21-15,-21-21 0,21 20 16,-21 1-1,21 0 1,11 0 109,103-21-31,-93 0-63</inkml:trace>
          <inkml:trace contextRef="#ctx0" brushRef="#br1" timeOffset="200832.0022">17411 838 0,'0'125'141,"0"-104"-141,0 0 0,0 0 15,0 0-15,0 10 16</inkml:trace>
          <inkml:trace contextRef="#ctx0" brushRef="#br1" timeOffset="202045.7387">17411 537 0,'10'0'62,"21"0"-46,-10 0-16,0 0 15,0 0-15,0 0 16,-1 0-16,1 0 16,0 0 46,-21 20-46,0 1-1,0 10 1,0-10 0,0 0-16,0 0 15,0 0-15,0 0 16,0-1-16,0 43 31,42 114 32,-42-125 30,-11-52 1,-10 0-78,1 0-1,-1 0 1,0 0 15</inkml:trace>
        </inkml:traceGroup>
      </inkml:traceGroup>
    </inkml:traceGroup>
    <inkml:traceGroup>
      <inkml:annotationXML>
        <emma:emma xmlns:emma="http://www.w3.org/2003/04/emma" version="1.0">
          <emma:interpretation id="{0C3F31FA-B38E-4329-90AA-3CAF53B41D26}" emma:medium="tactile" emma:mode="ink">
            <msink:context xmlns:msink="http://schemas.microsoft.com/ink/2010/main" type="paragraph" rotatedBoundingBox="3299,4507 4537,4505 4538,5121 3300,51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86FD17F-49FD-42AF-83CA-1709DBBD17CE}" emma:medium="tactile" emma:mode="ink">
              <msink:context xmlns:msink="http://schemas.microsoft.com/ink/2010/main" type="line" rotatedBoundingBox="3299,4507 4537,4505 4538,5121 3300,5123"/>
            </emma:interpretation>
          </emma:emma>
        </inkml:annotationXML>
        <inkml:traceGroup>
          <inkml:annotationXML>
            <emma:emma xmlns:emma="http://www.w3.org/2003/04/emma" version="1.0">
              <emma:interpretation id="{D8BE7575-FB0C-4478-B9FC-34BCD1589F90}" emma:medium="tactile" emma:mode="ink">
                <msink:context xmlns:msink="http://schemas.microsoft.com/ink/2010/main" type="inkWord" rotatedBoundingBox="3299,4507 3902,4506 3903,5052 3300,505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13353.3907">1723 974 0,'-11'0'78,"-41"52"-31,52-31-47,-10 31 47,-21-21-47,31 42 47,0-42-47,0 52 47,0-51-32,0 9 17,31 1 14,-31-21-46,52-1 47,-31-20-47,20 0 47,-20 0 0,21-31 0,-21-21 0,0 31-47,-1-41 47,-20 10 0,0 31-47,0-62 46,0 52-30,-10-32 15,-11 21 1,-20 22 14,20-1 1,21 10-47,-11 11 47,-124 94 0,114 21-31</inkml:trace>
          <inkml:trace contextRef="#ctx0" brushRef="#br1" timeOffset="114132.7949">1941 1494 0</inkml:trace>
          <inkml:trace contextRef="#ctx0" brushRef="#br1" timeOffset="115056.0421">2046 1286 0,'10'-10'93,"11"10"-77,-21-42-16,21 42 16,-21-21-16,20 21 15,-20-31-15,21 31 16,-21-31-16,21 10 16,0-10-1,-21-11 1,21 42-16,-21-21 15,0 0 1,0 11 0,0 31 109,0 21-125,0-1 31,0 105 0,0-125-15,0 0-16,0-1 15,0 1-15,0 0 0,0 0 16,20-21-16,-20 31 16,0-10-1</inkml:trace>
          <inkml:trace contextRef="#ctx0" brushRef="#br1" timeOffset="115978.0543">1993 1473 0,'-20'0'31,"20"-10"110,-21 10-94,21 10-32,0 11 1,10-21 62,-10-10-47</inkml:trace>
        </inkml:traceGroup>
        <inkml:traceGroup>
          <inkml:annotationXML>
            <emma:emma xmlns:emma="http://www.w3.org/2003/04/emma" version="1.0">
              <emma:interpretation id="{EA9E5005-5072-4304-917C-A75830818586}" emma:medium="tactile" emma:mode="ink">
                <msink:context xmlns:msink="http://schemas.microsoft.com/ink/2010/main" type="inkWord" rotatedBoundingBox="4184,4591 4537,4590 4538,5121 4185,5122"/>
              </emma:interpretation>
              <emma:one-of disjunction-type="recognition" id="oneOf8"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q</emma:literal>
                </emma:interpretation>
                <emma:interpretation id="interp11" emma:lang="" emma:confidence="0">
                  <emma:literal>1</emma:literal>
                </emma:interpretation>
                <emma:interpretation id="interp12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116707.0416">2504 1078 0,'0'10'63,"0"11"-48,0-10-15,0 9 16,0 22-16,0 0 16,0-11-16,0 21 0,0-10 15,0-11 1,0 10-16,0-20 0,0 0 16,10-21-16,-10 10 15,0-30 32</inkml:trace>
          <inkml:trace contextRef="#ctx0" brushRef="#br1" timeOffset="117619.8567">2524 1057 0,'11'21'63,"-11"10"-48,21-31 1,-21 42-16,31-42 16,-31 31-16,31-31 15,-31 21-15,31-21 0,1 0 31,-1 21-31,-10-21 16,-11 0 0,11 0 15,-21-11-31,21 11 16,-21-21-16,20 21 15,-20-31-15,21 10 16,-21 1-16,31-22 31,-31 11 16,-10 31 15,10 52-46,0-31 0,0 10-16,-31 42 15,31-42 1,0 0 0,-21 0-16,21 21 0,0-10 15,0 0 1,-21-11-16,21-10 0,0 0 15,0 10 1,0-10-16</inkml:trace>
        </inkml:traceGroup>
      </inkml:traceGroup>
    </inkml:traceGroup>
    <inkml:traceGroup>
      <inkml:annotationXML>
        <emma:emma xmlns:emma="http://www.w3.org/2003/04/emma" version="1.0">
          <emma:interpretation id="{1F7CBBE0-F6B3-40E4-843B-F350D5AF5779}" emma:medium="tactile" emma:mode="ink">
            <msink:context xmlns:msink="http://schemas.microsoft.com/ink/2010/main" type="paragraph" rotatedBoundingBox="3529,5757 4247,5757 4247,6121 3529,61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D6CC509-3C19-40C5-B28E-2BFCB2F8B5CD}" emma:medium="tactile" emma:mode="ink">
              <msink:context xmlns:msink="http://schemas.microsoft.com/ink/2010/main" type="inkBullet" rotatedBoundingBox="3580,5604 4326,5775 4244,6130 3499,5959"/>
            </emma:interpretation>
            <emma:one-of disjunction-type="recognition" id="oneOf9">
              <emma:interpretation id="interp13" emma:lang="" emma:confidence="0">
                <emma:literal>→</emma:literal>
              </emma:interpretation>
            </emma:one-of>
          </emma:emma>
        </inkml:annotationXML>
        <inkml:trace contextRef="#ctx0" brushRef="#br1" timeOffset="130062.1598">1848 2285 0,'10'0'94,"21"0"-78,1 0-1,-12 0-15,1 0 16,0 0-16,0 0 15,0 0-15,10 0 16,-31 11 0,31-11-16,-10 0 15,0 0 17</inkml:trace>
        <inkml:trace contextRef="#ctx0" brushRef="#br1" timeOffset="131194.013">2327 2223 0,'0'10'32,"10"22"-17,11-1 1,10 11-16,-31-22 15,42 1-15,-42 0 16,21 0-16,20 31 16,-10-11-1,-10-20 1,0 21 46</inkml:trace>
        <inkml:trace contextRef="#ctx0" brushRef="#br1" timeOffset="130737.5753">2566 2213 0,'-42'31'62,"42"-10"-62,-31-1 16,10 1-16,-10 21 16,10-11-16,0 0 15,1 11-15,-1-21 16,21 0-16,-42 10 16,21-31 46,32 0-31</inkml:trace>
      </inkml:traceGroup>
    </inkml:traceGroup>
    <inkml:traceGroup>
      <inkml:annotationXML>
        <emma:emma xmlns:emma="http://www.w3.org/2003/04/emma" version="1.0">
          <emma:interpretation id="{F02F57FA-E6C2-4631-AC71-C648C647F54B}" emma:medium="tactile" emma:mode="ink">
            <msink:context xmlns:msink="http://schemas.microsoft.com/ink/2010/main" type="paragraph" rotatedBoundingBox="2710,6585 5336,6633 5326,7159 2700,71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F8A62D-165A-4139-BC2B-10548F07D0CB}" emma:medium="tactile" emma:mode="ink">
              <msink:context xmlns:msink="http://schemas.microsoft.com/ink/2010/main" type="line" rotatedBoundingBox="2710,6585 5336,6633 5326,7159 2700,7111"/>
            </emma:interpretation>
          </emma:emma>
        </inkml:annotationXML>
        <inkml:traceGroup>
          <inkml:annotationXML>
            <emma:emma xmlns:emma="http://www.w3.org/2003/04/emma" version="1.0">
              <emma:interpretation id="{735719BA-A0E5-46BA-A543-C9D35E871255}" emma:medium="tactile" emma:mode="ink">
                <msink:context xmlns:msink="http://schemas.microsoft.com/ink/2010/main" type="inkWord" rotatedBoundingBox="2709,6621 3988,6644 3979,7134 2700,711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20179.6895">1119 3118 0,'0'-21'62,"-10"32"16,-32 51-15,42-41-63,-21-21 15,21 21-15,0 10 16,-21-10 0,21 0-1,0 10 1,0-10 0,0 0-1,0-1 1,0 12-1,0-11 1,0-1 0,11-20-16,-11 21 15,21-21 1,-21 21-16,31-21 16,-10 21-1,-1-21 1,1 0-1,0 0 17,0 0-17,0 0 17,0 0-17,-21-11 1,10 11-16,-10-31 0,31 0 15,-31-11 1,21 21 0,-21 1-1,0-12 1,0 1 0,0 0-1,0-11 1,0 32-1,0-11 1,0 0 0,0 0-1,0 1 1,-10 20 0,10-21-16,-21 21 31,21-21-16,-21 21 1,0 0 0,0 0-1,1 0 1,-1 0 0,21 10-16,-32 11 15,32 0-15,-31 21 0,31-11 16,-31 0-16</inkml:trace>
          <inkml:trace contextRef="#ctx0" brushRef="#br1" timeOffset="120949.6696">1348 3555 0,'10'0'93,"-10"-10"-77,-10 10 62,10 10-78,10-10 31</inkml:trace>
          <inkml:trace contextRef="#ctx0" brushRef="#br1" timeOffset="122390.0709">1754 3347 0,'10'0'79,"11"0"-64,11 0 1,-1 0-1,0 0 1,-10 0 0,0 0-1</inkml:trace>
          <inkml:trace contextRef="#ctx0" brushRef="#br1" timeOffset="123110.0113">2306 3191 0,'0'11'32,"-21"9"-17,-10 12 1,31-12-1,-32 1-15,32 0 16,-31 0-16,0 10 16,31-10-16,-31 0 0,31 0 15,-31-21-15,31 31 16,-21-31 0,21 21-16</inkml:trace>
          <inkml:trace contextRef="#ctx0" brushRef="#br1" timeOffset="123612.0975">2098 3170 0,'0'11'63,"0"20"-48,10 0-15,-10-10 16,31 0-16,-31 0 16,21-1-16,-21 1 15,21-21-15,-21 31 16,31-31-16,-31 32 16,21-32-16,-21 31 15,21-31-15,-21 21 16,21-21-16,-21 21 31,20-21-31</inkml:trace>
          <inkml:trace contextRef="#ctx0" brushRef="#br1" timeOffset="256936.6087">1473 3326 0,'0'-20'78,"-21"20"-78,21-21 31,0 0 1,0 0-32,0 0 15,0 1 1,0-1 15,0 0-15,0 0-1,0 0 1,10 21 0,-10-10-1,21 10 17,-21-21-17,21 21 1,0 0-1,-11 0 17,11 0-17,-21 10 1,21-10 0,-21 11-16,0 10 31,20-21-31,-20 20 15,0 1 1,0 0 0,0 0-1,-10 0 17,-11 0-1,0-21 0,1 31 0,-1-31 1,0 0-1,21 10-31,-21-10 15,21 21 1,-21-21 0,21 21-1,-21 0 17,21-1-17,0 1 1,0 0 15,0 10-15,0-10 15,0 0-15,0 0 15,0 0 31,11-21-46,-11 20 0,21-20-16,0 0 31,-21 21-16,20-21-15,1 0 32,0 0-1,0-10 0,0-11 0,-21 0 1,20 21-17,-20-21-15,0 1 32,0-1-17,0-10 16,0 10-15,0 0 15,0 0 1,-10 0-17,10 0 16,-21 21-31,21-20 32,-21 20-32,1 0 31,20-21-31,-21 21 31,21-21-31,0 0 31</inkml:trace>
        </inkml:traceGroup>
        <inkml:traceGroup>
          <inkml:annotationXML>
            <emma:emma xmlns:emma="http://www.w3.org/2003/04/emma" version="1.0">
              <emma:interpretation id="{A43DFA70-0E08-4357-B68E-E89F0BA3C0E7}" emma:medium="tactile" emma:mode="ink">
                <msink:context xmlns:msink="http://schemas.microsoft.com/ink/2010/main" type="inkWord" rotatedBoundingBox="4243,6613 5336,6633 5327,7125 4234,7105"/>
              </emma:interpretation>
              <emma:one-of disjunction-type="recognition" id="oneOf11">
                <emma:interpretation id="interp15" emma:lang="" emma:confidence="0">
                  <emma:literal>8</emma:literal>
                </emma:interpretation>
                <emma:interpretation id="interp16" emma:lang="" emma:confidence="0">
                  <emma:literal>&amp;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I</emma:literal>
                </emma:interpretation>
                <emma:interpretation id="interp19" emma:lang="" emma:confidence="0">
                  <emma:literal>b</emma:literal>
                </emma:interpretation>
              </emma:one-of>
            </emma:emma>
          </inkml:annotationXML>
          <inkml:trace contextRef="#ctx0" brushRef="#br1" timeOffset="125428.1393">2556 3451 0,'0'-20'47,"10"20"-32,11-21 17,20 0 14,-20 21-14,0 10-17,10 11 17,-10 0-17,0-21 16,-11 0-15,11 0 0,0 0-1,0 0 1,0 0 15,-21-10-31</inkml:trace>
          <inkml:trace contextRef="#ctx0" brushRef="#br1" timeOffset="127138.7483">3076 3149 0,'-31'11'63,"31"10"-48,-21 10 1,21 21 0,0-31-1,0 0-15,0-1 16,0 1-16,0 0 16,0 21-1,0-11 1,10 11-16,-10-11 15,32-10 1,-11-1 15,-1-20-15,12 0 46,-12 0-46,1-10 0,-21-11-1,21 21-15,-21-21 16,0 1 0,21 20-16,-21-21 15,0-10 16,21 31-31,-21-21 16,0 0 0,0 0-1,0 0 1,0 0 0,20 21-16,-20-31 15,0 0-15,0 10 31,0 0-31,-10 21 16,10-20-16,0-1 16,-21 21-1,21-21-15,-21 21 16,21-11 0,-20 11-1,-1-31 1,0 31 15,0 0-15,11 0-1,-21 21 1</inkml:trace>
          <inkml:trace contextRef="#ctx0" brushRef="#br1" timeOffset="127924.8445">3347 3566 0,'0'10'32,"10"-10"-17,-10-10 63</inkml:trace>
          <inkml:trace contextRef="#ctx0" brushRef="#br1" timeOffset="259421.669">3544 3326 0,'-21'0'16,"21"-10"31,-21-21-16,21 20-15,-20 11-1,20-20-15,0-1 31,-21 21-31,21-21 16,0 0 15,0 0-15,0 0 15,0 1-15,10 20-1,-10-21 1,21 21-16,0 0 31,-21-21-31,10 21 16,32 10 62,10 74-15,-52-63-48,0-1 1,-21 1 15,0 0-15,0 10-1,1-10 17,-1-21-17,21 21-15,-21-21 16,21 10-1,-21 21 1,21-10 0,-21-21-1,21 11 1,0 10 0,0-1 15,0 1-16,0 0 1,0 0 15,0 0 1,11-21-17,-11 20 1,21-20-1,-1 0 17,1 0-1,-21 21-15,21-21-16,0 0 31,0 0-16,-21-10 1,21 10 0,-21-21-1,10 21 1,-10-21 15,31 0 0,-31 1 1,0-1-17,0 0 1,0 0 15,-10 21-15,10-21-16,-21 0 31,-10 1 0,31-1-15,-21 21-16,21-21 16,0 0-1</inkml:trace>
          <inkml:trace contextRef="#ctx0" brushRef="#br1" timeOffset="124550.0359">2597 3306 0,'-21'-21'31,"21"-31"32,11 52-47,-11-21-1,21 21 1,-1 0-1,1 0 1,-21 10 0,21-10-16,-21 21 15,21-21-15,-21 11 16,21-11-16,-21 20 16,10-20-16,11 0 15,-21 21 1,21-21-16,0 0 15,-1 0 1,1 0 0,-21-10-16,21 10 15,-21-21 1,0 11 15</inkml:trace>
        </inkml:traceGroup>
      </inkml:traceGroup>
    </inkml:traceGroup>
    <inkml:traceGroup>
      <inkml:annotationXML>
        <emma:emma xmlns:emma="http://www.w3.org/2003/04/emma" version="1.0">
          <emma:interpretation id="{10ECA1F0-D282-4BD3-87D3-2F7349583BF6}" emma:medium="tactile" emma:mode="ink">
            <msink:context xmlns:msink="http://schemas.microsoft.com/ink/2010/main" type="paragraph" rotatedBoundingBox="1722,7955 7868,7754 7895,8571 1749,8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50AB00-05C0-4110-8AD6-C1C3D33058A1}" emma:medium="tactile" emma:mode="ink">
              <msink:context xmlns:msink="http://schemas.microsoft.com/ink/2010/main" type="line" rotatedBoundingBox="1722,7955 7868,7754 7895,8571 1749,8772"/>
            </emma:interpretation>
          </emma:emma>
        </inkml:annotationXML>
        <inkml:traceGroup>
          <inkml:annotationXML>
            <emma:emma xmlns:emma="http://www.w3.org/2003/04/emma" version="1.0">
              <emma:interpretation id="{F5FCB887-74BF-4504-B4CE-B157607EECE8}" emma:medium="tactile" emma:mode="ink">
                <msink:context xmlns:msink="http://schemas.microsoft.com/ink/2010/main" type="inkWord" rotatedBoundingBox="1722,7955 4654,7859 4681,8676 1749,877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378584.0832">266 4430 0,'-11'0'94,"-9"-21"-79,-1 21 1,0 0 0,0 0-1,0 0 16,1 0 1,-1 0-1,21 11 47,0 10-62,-21-21-1,21 20-15,0 12 16,0-12 0,0 1-16,0 0 15,0 0-15,0 10 16,0 0-16,0 11 15,0 0-15,0 10 16,0-21-16,0 0 0,0 0 16,0-10-16,0 10 15,0-10-15,0 0 16,0 0-16,0 0 16,0-1-16,0 1 15,0 0-15,0 0 16,0 21-1,0-11 1,0-10 0,0-1-1,-21-20-15,21 21 47,10-21 0,11 0-31,0 0-1,10 0 1,1 0 0,9 0-1,-10 0 1,-10 0-1,0 0 1</inkml:trace>
          <inkml:trace contextRef="#ctx0" brushRef="#br1" timeOffset="379506.1496">235 4659 0,'20'0'32,"-20"11"30,0 20-46,21 0-16,-21-21 0,0 11 15,0 21-15,0-11 16,0 0-16,0 1 16,0-1-16,0 10 15,0-20-15,0-10 16,0 9-1</inkml:trace>
          <inkml:trace contextRef="#ctx0" brushRef="#br1" timeOffset="380104.0501">422 4680 0,'0'10'63,"0"22"-48,0-12 1,0 1-16,0 0 15,0 0-15,0 10 16,0 0-16,0 11 16,0-11-16,0 0 15,0-10-15,0 0 16,21-21-16,-21 21 16</inkml:trace>
          <inkml:trace contextRef="#ctx0" brushRef="#br1" timeOffset="380602.7406">287 4836 0,'10'0'62,"32"0"-46,-1 0 0,-20 0-1,0 0-15,10 0 16,-10 21-1</inkml:trace>
          <inkml:trace contextRef="#ctx0" brushRef="#br1" timeOffset="383546.0849">557 5013 0,'21'-31'125,"0"31"-125,41 31 78,-62 0-78,0-10 16,0 0-16,-10 0 15,10 0-15,-21-1 0,-20 22 16,20-42 0,0 0-1,31 0 126,11 0-126,21 0 1,-11 0 0,0 0-1,0 0 1,-10 0 0,0 0-1</inkml:trace>
          <inkml:trace contextRef="#ctx0" brushRef="#br1" timeOffset="384823.9616">776 4711 0,'-21'0'15,"21"-21"1,0 1-1,11 20 1,-11-21 0,20 21-1,1-21 1,10 21 0,115-21 30,-125 21-30,31 63 47,-52-32-63,0-10 15,-21 20 1,0-10-1,1-10 1,-12-21 0,32 21-16,-52-21 15,31 0-15,-10 0 16,10 0 0,1 0 15,20 21 0</inkml:trace>
          <inkml:trace contextRef="#ctx0" brushRef="#br1" timeOffset="384119.0365">786 4680 0,'11'0'31,"-11"10"-16,21 32 1,-21-32 0,0 11-16,20 21 0,-20-11 15,0 0-15,0 1 16,32 103 62,-32-146-31</inkml:trace>
          <inkml:trace contextRef="#ctx0" brushRef="#br1" timeOffset="386031.5947">1203 4711 0,'0'21'31,"0"10"1,0 0-17,0-10-15,0 0 16,0 0-16,0 0 16,0 0-16,0 10 15,0-10 1,10-21-1,-10 20-15,21 1 16,0 0 0,0-21-1,104 10 95,-105-10-110,1-20 31,0-1-15,-21 0-1,21 21-15,-21-21 16,0 0-1,21 21-15,-21-20 16,0-1 0,0-10-1,0 10 1,0-11 0,0 1-1,0 10 1,-11 1-1,11-1 1,-21 21-16,21-21 0,-20 21 31,20-21-31,-32 21 16,12-21 0,-1 21-1,0 0 1,0 0-1,0 0 1,0 0 0,-10 11-1,0 30 1,10 11 0,0-10-1</inkml:trace>
          <inkml:trace contextRef="#ctx0" brushRef="#br1" timeOffset="387102.1176">1630 4888 0,'-11'42'63,"-20"-11"-47,10 11-1,0-11-15,21-10 16,-21-21-1,21 21 32,11-21-15,10 0-17,-1 20 1,1-20-1,0 0 1,0 0 0,0 0-16,-21-10 15,10 10-15,53-21 78</inkml:trace>
          <inkml:trace contextRef="#ctx0" brushRef="#br1" timeOffset="388112.7626">1640 4565 0,'73'0'125,"0"0"-78</inkml:trace>
          <inkml:trace contextRef="#ctx0" brushRef="#br1" timeOffset="387508.0708">1640 4919 0,'0'11'47,"0"10"-31,21-1-16,-21 1 16,0 0-16,0 0 15,0 0-15,0 0 16,0-1-16,21 12 15,-21-12 1,0-40 31</inkml:trace>
          <inkml:trace contextRef="#ctx0" brushRef="#br1" timeOffset="389127.4712">1859 4409 0,'156'11'110,"-135"-11"-95,-21 21 32,0-1-31,0 12-1,0-1 1,0-10 0,0-1-16,0 1 15,0 0-15,0 10 16,0 1-16,0 9 16,20-10-16,-20 1 15,0-1-15,0-10 16,0 0-16,0 10 15,0 10-15,21-9 16,-21-12-16,0 1 0,0 0 16,0 0-1,21 0 1,-31-21 78,-22 0-79,1 0 1,0 0 0,-32 0 46</inkml:trace>
          <inkml:trace contextRef="#ctx0" brushRef="#br1" timeOffset="389815.6965">2337 4722 0,'32'0'47,"9"0"-31,-20 0-1,0 0-15,0 0 0,0 0 16,-1 0-1</inkml:trace>
          <inkml:trace contextRef="#ctx0" brushRef="#br1" timeOffset="389561.7362">2337 4607 0,'32'0'47,"-22"0"-31,11 0-16,52 0 62</inkml:trace>
          <inkml:trace contextRef="#ctx0" brushRef="#br1" timeOffset="390617.0506">2733 4399 0,'21'21'47,"0"-21"-47,-1 0 15,1 0-15,0 0 16,0 0-16,0 0 16,0 0-16,10 0 15,-10 0 16,-21 31 16,0 0-47,-21 0 16,21-10 0,0 0-16,-21 0 15,21 0-15,0-1 16,-21 1-16,21 0 15,0 0-15,0 0 16,-21 0-16,21-1 16,0 1-16,0 10 15,0 1 1</inkml:trace>
          <inkml:trace contextRef="#ctx0" brushRef="#br1" timeOffset="390919.949">2785 4638 0,'10'0'63,"22"0"-48,-12 0-15,1 0 16,0 0-16,0 0 16,0-31-16,0 31 0,10 0 15</inkml:trace>
        </inkml:traceGroup>
        <inkml:traceGroup>
          <inkml:annotationXML>
            <emma:emma xmlns:emma="http://www.w3.org/2003/04/emma" version="1.0">
              <emma:interpretation id="{96878043-8E88-4CA8-8FF2-3DB3A4CA0B84}" emma:medium="tactile" emma:mode="ink">
                <msink:context xmlns:msink="http://schemas.microsoft.com/ink/2010/main" type="inkWord" rotatedBoundingBox="4865,7853 7868,7755 7894,8554 4891,8652"/>
              </emma:interpretation>
              <emma:one-of disjunction-type="recognition" id="oneOf13">
                <emma:interpretation id="interp21" emma:lang="" emma:confidence="0">
                  <emma:literal>IL</emma:literal>
                </emma:interpretation>
                <emma:interpretation id="interp22" emma:lang="" emma:confidence="0">
                  <emma:literal>k</emma:literal>
                </emma:interpretation>
                <emma:interpretation id="interp23" emma:lang="" emma:confidence="0">
                  <emma:literal>Il</emma:literal>
                </emma:interpretation>
                <emma:interpretation id="interp24" emma:lang="" emma:confidence="0">
                  <emma:literal>/L</emma:literal>
                </emma:interpretation>
                <emma:interpretation id="interp25" emma:lang="" emma:confidence="0">
                  <emma:literal>K</emma:literal>
                </emma:interpretation>
              </emma:one-of>
            </emma:emma>
          </inkml:annotationXML>
          <inkml:trace contextRef="#ctx0" brushRef="#br1" timeOffset="401216.1886">5918 4461 0,'0'21'62,"0"0"-62,-20 0 16,20 20-16,0-9 15,-21 20-15,21-11 16,0 11-16,-21-10 16,21 10-16,0-10 15,-31 10-15,31-21 16,0-10-16,0 0 16,0-1-1,0-30 48</inkml:trace>
          <inkml:trace contextRef="#ctx0" brushRef="#br1" timeOffset="401995.7932">6022 4586 0,'0'11'78,"0"30"-62,0-20-16,-10 10 15,10 11-15,0-11 16,-21 0-16,21-10 15,0 0-15,0 0 16,0 0-16,-31 10 16,31-10 15,10-21 47,95-11 0,-64 11-78,-10 0 16,-10 0-1,0 0 1,-21-20 0,21 20-16</inkml:trace>
          <inkml:trace contextRef="#ctx0" brushRef="#br1" timeOffset="391310.1777">3222 4815 0,'-21'0'16</inkml:trace>
          <inkml:trace contextRef="#ctx0" brushRef="#br1" timeOffset="392551.4636">3316 4451 0,'-10'0'16,"10"42"15,0-22-15,0 95 62,20-126 0,1 11-62,0 0-16,-21-20 15,21 20-15,0 0 16,-1 0 0,1 0-1,0 0 1,0 10-1,0 21 1,10 21 0,-31-31-1,0 0-15,0 0 16,0 0-16,0 10 16,0 0-1,-31-31 1,31 21-16,-42-21 15,21 0-15,-10 0 0,-11 21 16,11-21 0,-10 0-16,20 0 15,52-52 48</inkml:trace>
          <inkml:trace contextRef="#ctx0" brushRef="#br1" timeOffset="391821.9533">3295 4441 0,'21'0'31,"10"0"-16,-10 0 1,0 0-16,0 0 16,-1-21-16,1 21 15,0 0 1,-31 0 62</inkml:trace>
          <inkml:trace contextRef="#ctx0" brushRef="#br1" timeOffset="392861.7964">3659 4638 0,'21'-21'63</inkml:trace>
          <inkml:trace contextRef="#ctx0" brushRef="#br1" timeOffset="393770.4511">3764 4888 0,'0'-10'16,"0"-11"-1,10 0 1,21-10-16,-10-11 31,0 11-31,0 0 16,-21 10 0,31 0-16,-31 0 15,31-10-15,-31 10 16,21 0-16,-21 1 15,0 9-15,21-20 16,-21 10-16,0 11 16,0-32-1,-11 177 110,11-93-109,21 218 62,-21-239-62,0-31 31</inkml:trace>
          <inkml:trace contextRef="#ctx0" brushRef="#br1" timeOffset="394677.6545">4086 4701 0,'0'62'46,"21"11"17,10-73-63,-10 31 16,0-31-1,0 0 1,0 0-1,-1 0 1,12-31 0,-1 10-1,-31 0 1,10 21 0,-10-20-16,0-1 15,31-10 1,-31-1-1,0-9 1,0 30-16,0-10 16,0 1-1,0-1 1,-20-21 0,20 21-1,-11 21 1,11-10-16,-21 10 15,21-21 1,-20 21-16,-1-21 16,0 21-1,0 0 1,-93 94 93,114-63-93,0-10-16,0 0 16,0 0-16,0 0 0,0-1 15,0 1-15,0 0 16</inkml:trace>
          <inkml:trace contextRef="#ctx0" brushRef="#br1" timeOffset="395631.5279">4409 4336 0,'-21'0'47,"32"0"47,9 0-79,64 0 63</inkml:trace>
          <inkml:trace contextRef="#ctx0" brushRef="#br1" timeOffset="396678.5273">4607 4305 0,'-21'0'31,"21"-21"-31,0 1 47,10 20 0,11 0-16,0 0 1,-11 0-17,-10 10 1,0 11-1,0 10 1,0 0 0,0-10-16,0 10 15,-41-31 1,41 42-16,-31-42 16,31 21-16,-32-21 15,32 10-15,-21-10 16,105-10 156,20 10-94</inkml:trace>
          <inkml:trace contextRef="#ctx0" brushRef="#br1" timeOffset="398804.6376">4752 4930 0,'0'21'0,"0"-32"78,0-10-62,0 1-16,-20-168 78,124 199 16,-104 9-94,21 22 15,-21-21 1,0-11-16,31 22 16,-31-1-1,0-52 63,0 0-78,0 0 16,0-10-16,0-11 16,0 11-16,21 10 15,-21 1 1,20 20-16,1 0 31,0 10-15,0 42-1,-21-31 1,21 10-16,-21 11 16,0-32-16,0 11 15,0 21 1,21-53 46,-21-135-30,0 126-17,0-1-15,20 21 0,-20-21 16,21 21 0,10 21 15,1 10-16,-32-10-15,20 0 16,-20 10-16,0-10 16,21 20-16,-21-30 15,0 10-15,0 20 16,0-72 31</inkml:trace>
          <inkml:trace contextRef="#ctx0" brushRef="#br1" timeOffset="399605.553">5231 4763 0,'-20'0'78,"20"21"-78,0 10 15,0-10 1,0 10 0,10-10-1,11-21 1,-21 21-16,31-21 16,-10 0-16,114-94 109,-135 63-93,0 10-1,0-10 1,-10 31-16,10-21 15,-32-10 1,1 31 0,10-21-16,-10 21 15,-10 0 1,20 0-16,-10 21 31,10 0-31,0 10 16,21-10-1,0 10 1,0-10-16,0 10 16,10-31-1</inkml:trace>
          <inkml:trace contextRef="#ctx0" brushRef="#br1" timeOffset="400601.5486">5460 4722 0,'21'-21'32,"10"0"-17,1 0 1,9 0-1,-20-10 1,0 10-16,-21 0 31,21 21-31,-21-20 16,0 9-16,0-30 16,0 9-1,-11 12 16,-10 20 1,1 0-17,-1 10 1,-42 104 46,63-82-46,0-12-16,11 116 63,-11-105-63,0 0 15,10-31 1,-10 21-16,0 0 15,0 0 1,0 0 0,31-1 15,-20-20-15,10 0-1,-1 0 1,-20-10-1,42 10-15,-42-31 16,31 10-16,1-21 16</inkml:trace>
        </inkml:traceGroup>
      </inkml:traceGroup>
    </inkml:traceGroup>
    <inkml:traceGroup>
      <inkml:annotationXML>
        <emma:emma xmlns:emma="http://www.w3.org/2003/04/emma" version="1.0">
          <emma:interpretation id="{5FFF7CBB-6AE8-4C11-A0D3-7B2A54CF9E3D}" emma:medium="tactile" emma:mode="ink">
            <msink:context xmlns:msink="http://schemas.microsoft.com/ink/2010/main" type="paragraph" rotatedBoundingBox="1641,9798 20217,9500 20231,10374 1655,10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00945-59A9-45DD-8067-490F2B2052CC}" emma:medium="tactile" emma:mode="ink">
              <msink:context xmlns:msink="http://schemas.microsoft.com/ink/2010/main" type="line" rotatedBoundingBox="1641,9798 20217,9500 20231,10374 1655,10671"/>
            </emma:interpretation>
          </emma:emma>
        </inkml:annotationXML>
        <inkml:traceGroup>
          <inkml:annotationXML>
            <emma:emma xmlns:emma="http://www.w3.org/2003/04/emma" version="1.0">
              <emma:interpretation id="{92B95D0F-CD00-472B-8AD2-7786D6B30941}" emma:medium="tactile" emma:mode="ink">
                <msink:context xmlns:msink="http://schemas.microsoft.com/ink/2010/main" type="inkWord" rotatedBoundingBox="1642,9839 2242,9829 2252,10424 1652,10434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90554.0348">365 6295 0,'49'0'156,"1"0"-140,-1 0 15,0 0 0,-49 25 251,0 24-267,0 50 1,0-50 0,0 0-1,0 1 1,0-1-1,0 0 1,0 1 15,0-1-15,0-24 31,-24-25 203,-26 0-219,1 0 0,0 0 1</inkml:trace>
          <inkml:trace contextRef="#ctx0" brushRef="#br0" timeOffset="488786.1052">193 6295 0,'-25'0'219,"-24"0"-204,-1 0 1,1 0 0,0 0 31,49 25-16,0 24 141,0 0-157,0 1 1,0-1 0,0 0-1,0 1 1,0-1-1,0 0 1,0 1 15,0-1-15,0-24 15,0 24 47,24-49 94,26 0-141,-1 0-15,0 0 15,1 0 1,-50-25-17</inkml:trace>
        </inkml:traceGroup>
        <inkml:traceGroup>
          <inkml:annotationXML>
            <emma:emma xmlns:emma="http://www.w3.org/2003/04/emma" version="1.0">
              <emma:interpretation id="{9C387F3E-6AC7-4D5E-9A94-44B15D08AA53}" emma:medium="tactile" emma:mode="ink">
                <msink:context xmlns:msink="http://schemas.microsoft.com/ink/2010/main" type="inkWord" rotatedBoundingBox="2969,9858 5773,9813 5782,10402 2978,10447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19070.5243">1899 6367 0,'0'10'47,"0"21"-31,0-10-16,11 0 16,-11 0-16,0-1 15,0 12-15,0-12 16,0 12-16,0-1 0,20 11 15,-20-22 1,0 1-16,0 0 0,0 10 16,0-10 15,0-31 47</inkml:trace>
          <inkml:trace contextRef="#ctx0" brushRef="#br0" timeOffset="519874.7509">1899 6377 0,'0'-21'0,"0"0"63,0 0-16,11 21-47,9 0 15,12 0 1,-1 0-1,11 0 1,-11 0 0,0 21-1,-10-21 1,-21 32-16,21-1 16,-21 0-1,0 11 1,0-22-1,-11-20 1,11 32-16,-21-32 16,-31 20-1,-62 22 63,93-42-62</inkml:trace>
          <inkml:trace contextRef="#ctx0" brushRef="#br0" timeOffset="521243.7321">2295 6387 0,'-21'0'62,"21"32"-62,0-1 16,-21 0-1,21 0 1,0 11 0,0-11-1,0-10-15,0 0 16,0 0-16,0 10 15,0-10 1,11-1 0,-11 1-1,20-21 1,-20 21-16,21-21 16,0 21-1,0-21 1,0 0 15,-1 0-15,85-10 77,-85-11-77,-20-21 0,21 42-16,-21-31 15,0 10 1,21 21-16,-21-31 16,0 10-1,0 0 1,0-10-1,0 10 1,0 0 0,0 0-1,0 1-15,-21-12 16,21 12 0,-21-1-1,21 0 1,-20 21-1,20-21 1,-21 21 0,21-21-1,-21 21-15,-10 0 32,-1 0-17,12 0 1,-1 0-1,21 11-15,-21-11 16,21 31-16,-21 11 16,0-22-1</inkml:trace>
          <inkml:trace contextRef="#ctx0" brushRef="#br0" timeOffset="522296.7327">2753 6606 0,'-11'0'47,"11"10"-31,-20-10 0,20 21-16,-21-21 15,21 21-15,-21-21 16,21 31-16,-10-31 0,10 21 15,-32 0 1,32 0 0,0 0 31,11-21-32,10 20 16,-1-20-15,1 0 0,10 0-1,-10 0 1,0 0-16,0 0 16,0-10-1,0 10 16</inkml:trace>
          <inkml:trace contextRef="#ctx0" brushRef="#br0" timeOffset="523256.0642">2763 6356 0,'11'0'63,"9"0"-47,12 11-1,-1-11 1,-10 0-1,0 0-15,10 0 16,-10 0 15</inkml:trace>
          <inkml:trace contextRef="#ctx0" brushRef="#br0" timeOffset="522694.9822">2794 6616 0,'0'11'63,"0"10"-63,0-1 15,0 1-15,0 0 16,0 0-16,0 0 16,0 0-16,0-1 15,0 12 1,0-12 0,0-51 30,0 21-30</inkml:trace>
          <inkml:trace contextRef="#ctx0" brushRef="#br0" timeOffset="524066.8865">3096 6512 0,'-10'11'46,"10"9"-30,-21-20 0,21 21-16,0-10 15,-21 30 1,21-20 0,0 0-16,0 0 15,0 0-15,0 10 16,0-10-1,11-21 1,-11 21-16,0-11 31,21-10-31,-21 21 32</inkml:trace>
          <inkml:trace contextRef="#ctx0" brushRef="#br0" timeOffset="525070.8598">3211 6637 0,'-21'11'0,"21"9"32,0 1-17,10-21 1,-10 21-1,21-21-15,0 0 16,-21 21 0,10-21-16,53-11 62,-42 11-46,-21-20-16,0-32 62,0 31-46,-11 21 0,11-21-1,-41 21-15,20 0 31,10 0-31,-9 0 32,20 10-32,0 11 15,-21-21 1,21 11-16,0 9 16,0 1-1,10-21 1,-10 21-1,21-21-15</inkml:trace>
          <inkml:trace contextRef="#ctx0" brushRef="#br0" timeOffset="525438.4252">3336 6679 0,'31'31'94,"-31"-10"-94,10-21 16,-10 21-16,21-21 31,-21 21-31,21-21 47,-21-11-32</inkml:trace>
          <inkml:trace contextRef="#ctx0" brushRef="#br0" timeOffset="525999.7679">3440 6720 0,'0'11'15,"21"-11"1,-21 21 15,21-21-31,-1 0 16,1 0 15,0 0 0,0-84 47,-21 64-78,0-1 32,-52 0 15,31 21-32,21 10 1,-21-10-16,21 21 15,0 0 1,0 0 0,0 0-1,11-21 1,-11 10-16</inkml:trace>
          <inkml:trace contextRef="#ctx0" brushRef="#br0" timeOffset="526367.5939">3606 6648 0,'0'10'47,"-10"94"0,10-83-32,0 10 16,0 21 16</inkml:trace>
          <inkml:trace contextRef="#ctx0" brushRef="#br0" timeOffset="526945.8151">3627 6575 0,'11'0'47,"9"10"-32,1 11 1,-21 10 0,32-10-1,-32 0-15,0 0 16,0-1-16,0 1 16,0 0-16,0 0 15,-21 0-15,21 0 16,-21-1-16,0 1 15</inkml:trace>
          <inkml:trace contextRef="#ctx0" brushRef="#br0" timeOffset="527701.8842">3794 6502 0,'10'0'47,"21"0"-31,11 0-1,-21 0-15,0 0 16,0 0-16,-1 0 16,1 0-16,0 0 15,0 0-15,10 0 16,-10 0 0,0 0 15</inkml:trace>
          <inkml:trace contextRef="#ctx0" brushRef="#br0" timeOffset="528169.9142">3981 6367 0,'0'10'78,"0"42"-62,0-31 0,0 0-16,0 10 15,0 0-15,0 0 16,0-10-16,0 0 0,0 0 16,0 10-1,11-31 1</inkml:trace>
          <inkml:trace contextRef="#ctx0" brushRef="#br0" timeOffset="515764.0267">1295 6314 0,'0'11'140,"0"20"-124,0-10 0,0 0-16,0 0 15,0 10-15,0 0 16,0 0-16,0-10 15,0 0-15,0 0 0,0 0 16,0 10 0,0 0-1,0-10-15,0 20 16,0-30 0,11 20-1,-11-10 16</inkml:trace>
          <inkml:trace contextRef="#ctx0" brushRef="#br0" timeOffset="516905.5545">1327 6523 0,'-21'0'16,"62"0"62,-9 0-62,82 0 46</inkml:trace>
          <inkml:trace contextRef="#ctx0" brushRef="#br0" timeOffset="516401.838">1493 6346 0,'0'21'62,"0"10"-46,0 21-1,0-31 1,0 10-16,0 0 16,0 271 93,0-323-46</inkml:trace>
          <inkml:trace contextRef="#ctx0" brushRef="#br0" timeOffset="518253.7155">1618 6720 0,'-10'0'15,"10"-10"48,31-32 15,-10 42-63,0 0 1,-1 21 15,-20 0-15,0 10 0,0-10-1,-10-21-15,10 31 16,-21-10-1,21 0 1,-21-21-16,1 21 31,-1-21-15,31 0 109,11 0-109,0 0-1,0 0 1,-11 0-1,32 0 1,-11 0 15</inkml:trace>
        </inkml:traceGroup>
        <inkml:traceGroup>
          <inkml:annotationXML>
            <emma:emma xmlns:emma="http://www.w3.org/2003/04/emma" version="1.0">
              <emma:interpretation id="{D25CDBF8-FB78-4F3C-92E0-F754709E22EB}" emma:medium="tactile" emma:mode="ink">
                <msink:context xmlns:msink="http://schemas.microsoft.com/ink/2010/main" type="inkWord" rotatedBoundingBox="6537,9819 8069,9795 8080,10435 6548,10459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31296.0122">4908 6491 0,'31'-20'47,"-10"20"-47,0 0 16,-11 0-16,11 0 16,0 0-16,10 0 15,-10 0-15,-1 0 16</inkml:trace>
          <inkml:trace contextRef="#ctx0" brushRef="#br0" timeOffset="530951.8441">5043 6273 0,'0'10'62,"0"11"-46,0 0-16,0 0 16,0 10-16,0 0 15,0 0-15,0 21 16,0-20-16,-10-1 15,10 11-15,0-11 16,0-10-16,0-1 16,0 12-1,0-12 63</inkml:trace>
          <inkml:trace contextRef="#ctx0" brushRef="#br0" timeOffset="530426.0374">4876 6294 0,'0'20'63,"0"12"-48,0-11 1,0-1-16,0 1 16,0 10-16,0 1 15,0-1-15,0 10 16,0-9-16,0-1 15,0 0-15,0-10 16,0 0-16,0 0 16,0-1-16,0 1 0,0 0 31</inkml:trace>
          <inkml:trace contextRef="#ctx0" brushRef="#br0" timeOffset="532451.5908">5251 6720 0,'0'-20'63,"31"-1"46,-10 21-109,-21 10 16,21 11 0,-21 0-1,0 0 1,-10-21-16,10 31 15,-21-31-15,21 21 16,-31-21-16,31 21 16,-32-21-16,-9 0 15,9 20 1,53-20 93,11 0-93,-12 0-16,12 0 16,-12 0-1,1 0 1,0 0 15,0 0-15,-21 21-1,21-21 1</inkml:trace>
          <inkml:trace contextRef="#ctx0" brushRef="#br0" timeOffset="533499.8132">5522 6471 0,'-11'0'15,"11"10"1,0 11 0,-10-21-1,10 21-15,0 10 16,0 0-1,0 0 1,0 11 0,10-21-1,-10 0 1,21-21-16,0 20 31,52 1 32,-63-21-48,74 0 63,-64-10-62,1-21 0,-21 20-1,21-41 17,-21 42-17,0-11 1,0 0-16,0-10 15,0 10 1,0 0 0,0 0-1,0 1 1,-10-1 15,10 0-15,-21 21-16,21-21 15,-21 21 1,0-21 0,0 21-1,1-20 1,-64 30 46,22 136 1</inkml:trace>
          <inkml:trace contextRef="#ctx0" brushRef="#br0" timeOffset="535037.882">6063 6564 0,'-10'0'31,"10"11"-15,-21 10-1,21-1 1,-21-20 0,21 32-16,0-12 0,-10-20 15,10 32 1,0-12-16,0 1 0,0 0 16,10 94 46,11-95 1</inkml:trace>
          <inkml:trace contextRef="#ctx0" brushRef="#br0" timeOffset="535782.6067">6105 6783 0,'21'0'16,"-1"0"-1,1-21 1,0 21-1,-21-21 1,21 21-16,-21-21 16,31 21-1,-31-20-15,21-1 16,-21 0 15,0 0-15,-10 21-1,-1 0 17,-10 0-17,-41 146 110,62-115-109,0-10-16,10 0 31,11-21 0,0 0-15,0 0 15,0-11-15,-1-9 0,-20-1-1,21 21-15</inkml:trace>
          <inkml:trace contextRef="#ctx0" brushRef="#br0" timeOffset="536181.7594">6375 6543 0,'21'146'109,"-21"-83"-93,-62 30 31</inkml:trace>
        </inkml:traceGroup>
        <inkml:traceGroup>
          <inkml:annotationXML>
            <emma:emma xmlns:emma="http://www.w3.org/2003/04/emma" version="1.0">
              <emma:interpretation id="{26CCB9EC-33E8-4F94-BEC6-BE956565C8CB}" emma:medium="tactile" emma:mode="ink">
                <msink:context xmlns:msink="http://schemas.microsoft.com/ink/2010/main" type="inkWord" rotatedBoundingBox="8667,9946 9179,9938 9183,10217 8672,1022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37423.1296">7010 6502 0,'11'0'94,"10"0"-79,-1 0-15,12 0 0,-1 0 16,0 0-16,11 0 15,-11 0-15,0 0 16,1 0-16,-1 0 16,-10 0-16,-1 0 15,1 0-15,0 0 16,73 10 78,-105-20-1,-10 10-77,21-21 0,-20 21-16,-12-21 15,12 21 1,20-21 0,-32 21-16,1 0 15,31-20 1,-21 20-16,1 0 15,20-21 17,0 31 46</inkml:trace>
          <inkml:trace contextRef="#ctx0" brushRef="#br0" timeOffset="538226.0235">7031 6596 0,'11'0'78,"41"0"-62,-31 0-16,-1 0 15,1 0-15,-10 0 16,9 0-16,168 0 78,-167 0-78,-1 0 0,53 0 78</inkml:trace>
          <inkml:trace contextRef="#ctx0" brushRef="#br0" timeOffset="538871.8446">6990 6596 0,'31'20'78,"0"-20"-78,-31 21 15,31-21-15,-31 11 16,32-11-16,-12 31 16,1-31-1</inkml:trace>
        </inkml:traceGroup>
        <inkml:traceGroup>
          <inkml:annotationXML>
            <emma:emma xmlns:emma="http://www.w3.org/2003/04/emma" version="1.0">
              <emma:interpretation id="{6B7C110B-F9E3-4C4F-8BE6-C71ECC7548B8}" emma:medium="tactile" emma:mode="ink">
                <msink:context xmlns:msink="http://schemas.microsoft.com/ink/2010/main" type="inkWord" rotatedBoundingBox="9775,9833 12267,9793 12278,10476 9786,10516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40192.7834">8114 6346 0,'0'-21'15,"0"31"32,0 11-47,0 0 16,0 0-16,0 406 156,0-438-125</inkml:trace>
          <inkml:trace contextRef="#ctx0" brushRef="#br0" timeOffset="541093.063">8114 6616 0,'125'0'93,"-73"-10"-77</inkml:trace>
          <inkml:trace contextRef="#ctx0" brushRef="#br0" timeOffset="540712.4963">8260 6325 0,'0'10'31,"0"22"1,0 311 46,0-322-63,0 0-15,0 10 32,0 21 30</inkml:trace>
          <inkml:trace contextRef="#ctx0" brushRef="#br0" timeOffset="542358.868">8385 6419 0,'0'-21'0,"-21"21"16,21-21 0,0 11-1,10-32 17,115 0 46,10 53-16,-114 30-62,-21-20 0,0 0 16,0 0-16,0-11 15,0 11-15,0 0 16,-31 10-16,0 0 16,10-31-1,0 21-15,0-21 16,0 0-16,1 21 16,-1-21-16,0 0 15,0 0 1,0 0-1</inkml:trace>
          <inkml:trace contextRef="#ctx0" brushRef="#br0" timeOffset="541700.7589">8416 6450 0,'-11'0'0,"22"354"157,-11-365-95</inkml:trace>
          <inkml:trace contextRef="#ctx0" brushRef="#br0" timeOffset="543595.8257">8770 6439 0,'0'11'47,"-21"-11"-32,21 21-15,0 10 16,-21-31 0,21 31-16,0-10 15,0 0-15,0 0 0,0-1 16,0 1-1,0 0-15,0 10 16,10-31-16,-10 21 16,21 0-1,0-21 1,177 21 125,-177-21-141,-21-11 15,21 11-15,-21-21 16,20 21-16,-20-20 15,21-1 1,-21 0 0,21 21-16,-21-21 15,0 0 1,21 1 0,-21-1-1,0-11 1,0-9-16,0 10 15,0-1 1,-11 32 0,11-20-16,-20-1 15,-1 0 1,0 21 0,21-21-1,-21 21-15,0 0 16,21-21-1,-21 21-15,1 0 16,-1 0 0,-10 0-1,-32 0 17,1 167 30</inkml:trace>
          <inkml:trace contextRef="#ctx0" brushRef="#br0" timeOffset="544697.728">9249 6648 0,'0'10'31,"-11"-10"-16,11 21 1,-21-21-16,1 21 16,20-1-1,-21-20 1,21 21-16,-21 0 16,21 0-1,0 0 16,0 0 1,10-21-17,209 20 126,-198-20-110,-21-10 0</inkml:trace>
          <inkml:trace contextRef="#ctx0" brushRef="#br0" timeOffset="545179.0769">9301 6648 0,'0'31'62,"0"0"-46,0-10 0,0 145 77</inkml:trace>
          <inkml:trace contextRef="#ctx0" brushRef="#br0" timeOffset="545761.3582">9290 6325 0,'21'0'62,"10"0"-46,0 0 0,-10 0-16,11 0 15,-12 0 1</inkml:trace>
          <inkml:trace contextRef="#ctx0" brushRef="#br0" timeOffset="546742.8593">9602 6564 0,'-20'0'0,"20"21"15,-21-21 1,-10 94 15,31-73-31,0-1 16,-21 1-16,21 0 15,31 166 95,-10-187-63</inkml:trace>
          <inkml:trace contextRef="#ctx0" brushRef="#br0" timeOffset="548252.3219">9675 6720 0,'0'32'62,"0"-11"-62,52 31 78,-31-52-62,0-11-1,-21-10 1,21 21 0,-21-20-16,0-1 15,0 0 1,0 10 0,-11-20-1,-9 31 1,20-10-16,-21 10 15,0 0 1,0 0 0,0 0-1,1 0 1,20 21 0,0-1-1,0 12-15,20-1 16,-9-31-1,-11 21 1,21-21-16,-1 0 16,1 0 15,0-31 78,0 31-93,-21 10 0,21-10-1,-21 21 1,21-21-16,-21 10 15,20-10 1,1 0 0,0 0-1,0 0 1,-11 0 0,-10-21-1,21 21 1,-21-20-1,21 20 79,-21 10-94,21-10 16,-1 0 15,1 0-15,-21-10-1,21 10 1,-21-21 0,-52-83 77,31 104-77,-20 104 78,41-83-79</inkml:trace>
          <inkml:trace contextRef="#ctx0" brushRef="#br0" timeOffset="548718.0366">10050 6720 0,'0'11'62,"0"20"-46,0-10-16,0 0 16,0 0-1,0 62 48</inkml:trace>
          <inkml:trace contextRef="#ctx0" brushRef="#br0" timeOffset="549197.8028">10092 6523 0,'93'291'141,"-93"-270"-141,0 0 15,0 0-15,-10-21 16,10 31-16,-21-10 15</inkml:trace>
          <inkml:trace contextRef="#ctx0" brushRef="#br0" timeOffset="549956.0258">10227 6554 0,'31'0'31,"21"0"-16,-41 0 1,10 0-16,20 0 0,-10 0 16,1 0-16,-1 0 15,-10 0-15,0 0 16,10 0 0,-10 0-1,-1-11 1</inkml:trace>
          <inkml:trace contextRef="#ctx0" brushRef="#br0" timeOffset="550382.1519">10467 6398 0,'0'10'16,"0"32"-1,0-21 1,0-11-16,0 11 15,0 20-15,0-9 16,0-1-16,0-10 16,10 0-16,-10-1 15,21 12 1</inkml:trace>
        </inkml:traceGroup>
        <inkml:traceGroup>
          <inkml:annotationXML>
            <emma:emma xmlns:emma="http://www.w3.org/2003/04/emma" version="1.0">
              <emma:interpretation id="{3DAE7055-B10D-45A7-BEA8-CC611D4456D7}" emma:medium="tactile" emma:mode="ink">
                <msink:context xmlns:msink="http://schemas.microsoft.com/ink/2010/main" type="inkWord" rotatedBoundingBox="13044,9803 14879,9773 14890,10459 13055,10489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57081.8444">11424 6512 0,'11'0'62,"9"0"-62,1 0 16,31 0 0,-31 0-16,0 0 15,0 0 1,0 0-16,-1 0 15,1 0 1</inkml:trace>
          <inkml:trace contextRef="#ctx0" brushRef="#br0" timeOffset="556526.0568">11622 6273 0,'0'10'110,"0"42"-95,0-20 1,0-1-16,-10 10 15,10-9-15,0-1 16,0 0-16,0 0 16,-21 11-16,21-21 15,0 0-15,0-11 16,0 11-16,0 20 16,0-30-1,0 31-15,0-22 16,-21-20-1,21 21 1,0-31 47</inkml:trace>
          <inkml:trace contextRef="#ctx0" brushRef="#br0" timeOffset="555700.9271">11424 6294 0,'0'20'110,"0"1"-95,0 0-15,0 10 16,0 11-16,0-11 16,0 0-16,0 1 15,-31 9-15,31-9 16,0-1-16,0 0 15,0-10-15,0 0 16,0-1-16,0 1 16,0 0-1,0 0 17,-21-21-32,21-10 62</inkml:trace>
          <inkml:trace contextRef="#ctx0" brushRef="#br0" timeOffset="558453.8263">11726 6689 0,'-21'0'110,"32"0"-95,10 0 1,-1 0-1,1 0 1,0 0 0,-11 0 15,-10 21-15,0 0-1,0 0 1,-10 0-1,10-1 1,-21-20-16,0 0 31,21 21-31,-10-21 32,10-10 61,21 10-46,41 52 63,-62-31-110,-62 41 93,31-62-93,-1 0 16,11 0 0</inkml:trace>
          <inkml:trace contextRef="#ctx0" brushRef="#br0" timeOffset="569450.9368">12039 6325 0,'-21'0'94,"0"10"-63,21 11-15,-21-21-1,21 21 1,-20-21 0,20 21-16,0 0 31,0-1-15,-21-20-16,21 21 15,0 0 1,0 0-1,0 0 1,0-1 0,0-9-1,0 10 1,0 0 0,0-1 15,0 1-16,0 0 17,0 0-17,10-21 1,-10 21 0,21-21-1,-21 20-15,21-20 16,0 0-1,-21 21 1,10-21-16,11 0 31,0 0-15,0 0 15,-1 0-15,1 0-1,0 0 1,0 0 15,-21-10-31,21 10 16,-21-21 0,20 21-16,-20-21 15,21 21 1,-21-31-1,21 31-15,-21-21 16,21 0 0,-21 1-1,0-12 1,21 32 0,-21-21-16,0 1 15,0-1 1,0 0-1,0 0 17,0 0-17,0 1 1,0-1 15,0 0-15,-11 21-1,11-21 1,-21 21 0,1 0-1,20-21 1,-21 21-16,0 0 31,0 0-15,0 0-1,1 0 1,-1 0 0,0 0 15,11 0 0,10 11-31,-21-11 16,21 21-1,0-1 1</inkml:trace>
          <inkml:trace contextRef="#ctx0" brushRef="#br0" timeOffset="570806.5688">12362 6335 0,'10'0'78,"32"0"-63,-1 0 1,-20 0-16,-21-10 16,31 10-16,-10 0 15</inkml:trace>
          <inkml:trace contextRef="#ctx0" brushRef="#br0" timeOffset="570396.0274">12434 6242 0,'0'10'78,"0"11"-63,0 0-15,0 20 16,0-20 0,0 0-16,0 0 15,0 0-15,0 10 16,0-10-1</inkml:trace>
          <inkml:trace contextRef="#ctx0" brushRef="#br0" timeOffset="571593.7941">12601 6575 0,'-10'0'47,"10"21"-31,-21-21 0,21 41-16,-21 157 78,73-125 15</inkml:trace>
          <inkml:trace contextRef="#ctx0" brushRef="#br0" timeOffset="572466.9469">12695 6741 0,'114'63'172,"-114"-84"-172,21 21 15,-21-21-15,0 0 16,0-10 15,0 10-15,-10 0-1,-11-10 1,0 31 0,0 0-16,0 0 15,1 0 1,-1 31 0,21-10-1,-21-21 1,21 21-16,0 10 15,0-10 1,0 0 0,10-21-1,-10 21 1,21-21-16,31 0 47</inkml:trace>
          <inkml:trace contextRef="#ctx0" brushRef="#br0" timeOffset="572846.0409">12840 6731 0,'21'0'78,"-21"10"-78,21-10 16,-21 21-1,21-21 1,-21 11 0,21-11-16,0 0 31</inkml:trace>
          <inkml:trace contextRef="#ctx0" brushRef="#br0" timeOffset="573539.0776">12965 6752 0,'0'10'47,"21"-10"-16,-21 11-16,21-11-15,0 0 32,0 0-17,-1-11 17,1-10-17,-21 0 1,0 1-1,0-1 1,0 0 0,0 11 15,0-11-15,-10 21-1,-11 0 1,0 0-1,0 0 1,1 0 0,-1 0-1,21 10-15,0 1 16,-21-11 0,21 20-16,31 22 93</inkml:trace>
          <inkml:trace contextRef="#ctx0" brushRef="#br0" timeOffset="573793.6928">13090 6679 0,'0'21'46,"0"20"-30,0-20 0,0-10-16,0 9 0,0 1 15,0 10 1,0 11 0</inkml:trace>
          <inkml:trace contextRef="#ctx0" brushRef="#br0" timeOffset="581666.1174">13132 6543 0,'10'0'140,"-10"11"-124,21-11-1,-21 21-15,21 20 16,-21-20 0,0-10-1,21-11 1,-21 20-16,0 1 16,0 0-1,0 0 1,0 0-1,0 0 1,0-1 15,0 1-15,0 0 15,0 0 0,-11 0 16</inkml:trace>
        </inkml:traceGroup>
        <inkml:traceGroup>
          <inkml:annotationXML>
            <emma:emma xmlns:emma="http://www.w3.org/2003/04/emma" version="1.0">
              <emma:interpretation id="{2CD8B1B4-A3F7-41F7-89CF-522E9822F658}" emma:medium="tactile" emma:mode="ink">
                <msink:context xmlns:msink="http://schemas.microsoft.com/ink/2010/main" type="inkWord" rotatedBoundingBox="16538,9791 17763,9771 17769,10122 16543,1014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712681.3608">14882 6302 0,'0'-20'16,"20"30"62,-1 20-63,11 9 1,9-10 0,-20-9-16,-19 0 15,30 9-15,-30-9 16,49-1-16,-49 1 0,29-20 16,20 59 93</inkml:trace>
          <inkml:trace contextRef="#ctx0" brushRef="#br1" timeOffset="713776.0668">15608 6253 0,'-30'29'47,"11"-29"-31,19 20-16,-40-20 15,21 20-15,-1-20 16,1 19-16,-1-19 0,0 20 16,1-20-16,19 20 15,-40-20-15,21 19 16,-1-19 15,20 20-15,138 48 187,28 11-141,-156-79-46,-10 19 0</inkml:trace>
          <inkml:trace contextRef="#ctx0" brushRef="#br1" timeOffset="712063.9126">15117 6243 0,'0'10'62,"-9"-10"-46,9 20-16,-20-20 16,20 29-16,-30-9 15,11-1-15,-1 1 16,1 9-16,-11-9 16,11 0-16,-1-1 15,0 1-15,20-1 16,-29-19-16,29 30 15,-20-30-15,20 19 16</inkml:trace>
          <inkml:trace contextRef="#ctx0" brushRef="#br1" timeOffset="714875.9535">16020 6273 0,'-10'0'62,"-10"0"-46,20 9-16,-29-9 16,-11 20-1,11 0 1,9-20 0,20 19-16,-19-19 0,19 20 15,-20-20-15,1 20 16,-1-20 15,20 19 141,157 89-78,-137-108-94,-20 20 15,29-20-15,10 19 16,-9-19 0,-11 20-1</inkml:trace>
        </inkml:traceGroup>
        <inkml:traceGroup>
          <inkml:annotationXML>
            <emma:emma xmlns:emma="http://www.w3.org/2003/04/emma" version="1.0">
              <emma:interpretation id="{D4BA4B93-244B-49F7-92AC-0CE945424936}" emma:medium="tactile" emma:mode="ink">
                <msink:context xmlns:msink="http://schemas.microsoft.com/ink/2010/main" type="inkWord" rotatedBoundingBox="17973,9536 20217,9500 20228,10146 17983,10182"/>
              </emma:interpretation>
              <emma:one-of disjunction-type="recognition" id="oneOf21">
                <emma:interpretation id="interp33" emma:lang="" emma:confidence="0">
                  <emma:literal>2</emma:literal>
                </emma:interpretation>
                <emma:interpretation id="interp34" emma:lang="" emma:confidence="0">
                  <emma:literal>z</emma:literal>
                </emma:interpretation>
                <emma:interpretation id="interp35" emma:lang="" emma:confidence="0">
                  <emma:literal>Z</emma:literal>
                </emma:interpretation>
                <emma:interpretation id="interp36" emma:lang="" emma:confidence="0">
                  <emma:literal>r</emma:literal>
                </emma:interpretation>
                <emma:interpretation id="interp37" emma:lang="" emma:confidence="0">
                  <emma:literal>L</emma:literal>
                </emma:interpretation>
              </emma:one-of>
            </emma:emma>
          </inkml:annotationXML>
          <inkml:trace contextRef="#ctx0" brushRef="#br1" timeOffset="730131.9667">18403 5998 0,'0'-20'63,"0"1"-1,9 19-46,11 0-16,0 0 16,-11 0-1,-9 10 1,20-10-1,-20 19 1,0 1 0,0 9-1,0-9-15,-10 0 16,10-1-16,-19-19 16,19 30-16,-20-30 15,20 19-15,-20-19 16,20 20-16,10-20 203,49 0-141,-39 0-62,-1 0 16,1 0 15</inkml:trace>
          <inkml:trace contextRef="#ctx0" brushRef="#br1" timeOffset="722919.6788">16294 6086 0,'20'0'78,"-1"0"-78,1 0 16,0 0-16,-1 0 16,1 0-16,-1 0 15,1 0-15,9-29 0,1 29 16,39 0 0,-30-20-1,-20 20 1,-9 0 46,-10 10-46,0 10 0,0 9-1,-29 10-15,29-19 16,0 0-16,-20-1 15,20 1-15,0-1 16,-19 11-16,19-1 16,0 1-16,-20 9 15,20-19-15,0-1 16,0-9-16,-20 19 16,20-9-16,0 9 15,0-9 1,0 0 15</inkml:trace>
          <inkml:trace contextRef="#ctx0" brushRef="#br1" timeOffset="723333.9961">16461 6322 0,'10'0'62,"19"0"-62,-9 0 16,-1-20 0,1 20-16,0 0 0,-1 0 15,1 0-15,9 0 16,-9 0-1,-1 0 1</inkml:trace>
          <inkml:trace contextRef="#ctx0" brushRef="#br1" timeOffset="723757.9561">16824 6537 0,'-20'0'31</inkml:trace>
          <inkml:trace contextRef="#ctx0" brushRef="#br1" timeOffset="725056.5154">17020 6116 0,'-39'98'78,"39"-69"-62,9 40 77,11-69-77,-20-10 0,20 10-1,-20-20 1,19 20-16,1 0 31,0 0-15,-1 0-1,1 0-15,-1 0 16,1 10 0,0-10-1,-1 20 1,-19-1-1,20-19 1,-20 30-16,0 9 16,0-19-1,-10-20-15,-255 157 188</inkml:trace>
          <inkml:trace contextRef="#ctx0" brushRef="#br1" timeOffset="724229.8239">16990 6126 0,'0'-20'16,"20"20"0,0 0-1,-1 0-15,1 0 16,0 0-16,-1-20 16,1 20-16,9 0 15,-9 0 1</inkml:trace>
          <inkml:trace contextRef="#ctx0" brushRef="#br1" timeOffset="725610.6788">17402 6273 0</inkml:trace>
          <inkml:trace contextRef="#ctx0" brushRef="#br1" timeOffset="726782.9302">17540 6547 0,'-20'0'15,"30"-19"48,19-1-48,1-9 1,-11 9-16,-19 0 16,30 1-16,-30-1 15,39-9-15,-39 19 16,20-20-16,-20 11 15,0 9-15,19-19 16,-19 9-16,0 10 16,0-9-16,0-1 15,0-9 1,0 97 156,0-48-172,0-1 15,0 1-15,0 0 16,0-11-16,0 11 16,0 0-16,0-1 15,0 1-15,0 0 16,0-1-16,0 1 0,0 9 16,0-9-16,0-1 15,0 1-15,0 0 16,0-1-1,0 1 17,0-30 15,0-10-32</inkml:trace>
          <inkml:trace contextRef="#ctx0" brushRef="#br1" timeOffset="728133.0012">17883 6233 0,'0'10'47,"0"10"-31,-20 9-1,20 1 1,0 9 0,0-29-1,0 29 1,49 108 62,-29-127-62,39-1 46,-40-19-46,1 0-16,0-10 15,-1 10 17,-19-19-32,20-1 15,-1 1 17,-19-1-17,20 20-15,-20-20 16,0 1-1,20 19-15,-20-20 16,0 1 0,0-1-1,19-9-15,-19 9 16,0 0 0,0 1 15,0-1-16,0 0 1,0 1 0,0-1-1,-10 20-15,-195-117 188,185 126-173,20 11 1,-20-20-16,20 29 16,0-9-16,0 0 15,-19-1-15,19 1 16,0-1-16,0 1 0</inkml:trace>
          <inkml:trace contextRef="#ctx0" brushRef="#br1" timeOffset="729026.1046">18157 6096 0,'20'0'78,"108"0"16</inkml:trace>
        </inkml:traceGroup>
      </inkml:traceGroup>
    </inkml:traceGroup>
    <inkml:traceGroup>
      <inkml:annotationXML>
        <emma:emma xmlns:emma="http://www.w3.org/2003/04/emma" version="1.0">
          <emma:interpretation id="{04FC6EB2-7798-4F08-99D2-B781DD2EE9FC}" emma:medium="tactile" emma:mode="ink">
            <msink:context xmlns:msink="http://schemas.microsoft.com/ink/2010/main" type="paragraph" rotatedBoundingBox="3028,10858 4965,10640 5043,11335 3105,11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95FBB1-D688-4BCF-A039-FAC782298E1A}" emma:medium="tactile" emma:mode="ink">
              <msink:context xmlns:msink="http://schemas.microsoft.com/ink/2010/main" type="line" rotatedBoundingBox="3027,10858 4965,10640 5043,11335 3105,11552"/>
            </emma:interpretation>
          </emma:emma>
        </inkml:annotationXML>
        <inkml:traceGroup>
          <inkml:annotationXML>
            <emma:emma xmlns:emma="http://www.w3.org/2003/04/emma" version="1.0">
              <emma:interpretation id="{7F9D0898-C28F-4EFF-9544-654B1A3864DB}" emma:medium="tactile" emma:mode="ink">
                <msink:context xmlns:msink="http://schemas.microsoft.com/ink/2010/main" type="inkWord" rotatedBoundingBox="3027,10858 4965,10640 5043,11335 3105,11552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595526.0789">2211 7616 0</inkml:trace>
          <inkml:trace contextRef="#ctx0" brushRef="#br1" timeOffset="596456.1207">2347 7845 0,'0'-11'46,"10"-20"-30,21 0 0,-31 10-16,32-10 15,-12 10-15,1 0 0,-21 0 16,84-166 78,-84 166-94,-11 11 93,11 51-61,0-20-32,0 0 15,0-11-15,0 11 16,0 0-16,0 10 16,0-10-16,0 0 15,0 0-15,0 0 16,0-1-16,0 1 15,0 0-15,0 0 16,0 0-16,0-1 16,0 12-1,0-11 1</inkml:trace>
          <inkml:trace contextRef="#ctx0" brushRef="#br1" timeOffset="593021.1039">1347 7314 0,'105'0'141,"40"-21"-63,-145 31-16,-93 251 16,41-84 1,52-136-17</inkml:trace>
          <inkml:trace contextRef="#ctx0" brushRef="#br1" timeOffset="593441.718">1410 7543 0,'0'-21'0,"31"21"62,-31 10-46,11-10-16,30 0 15,-20 0 1,-11 0-16,32 0 16,-11 0-1,-10 0 1,-21 21-1</inkml:trace>
          <inkml:trace contextRef="#ctx0" brushRef="#br1" timeOffset="593859.9824">1681 7772 0,'0'10'15,"-21"-10"1,21 21-16,10-21 62</inkml:trace>
          <inkml:trace contextRef="#ctx0" brushRef="#br1" timeOffset="595131.2148">1920 7397 0,'-21'0'15,"0"219"95,21-209-17,11-10-93,10-10 32,-1 10-17,1 0 1,0 0 0,0 0-1,0 0 1,0 0-1,-1 10 17,-20 32-17,21-42 1,-21 31-16,0-10 0,0 0 16,0-1-16,0 1 15,0-10-15,0 9 16,0 1-16,-10-21 15,10 21-15,-31-21 16,31 21 0,-42-21-16,31 0 15,-93-10 110</inkml:trace>
          <inkml:trace contextRef="#ctx0" brushRef="#br1" timeOffset="594327.8418">1899 7397 0,'21'0'31,"0"0"-15,10 0-1,-10 0 1,0 0 0</inkml:trace>
          <inkml:trace contextRef="#ctx0" brushRef="#br1" timeOffset="597687.263">2711 7491 0,'-21'21'47,"21"-1"-47,0 12 31,0-1-31,0 11 16,11 51 31,72-10 62,0-51-15,-62-32-78,-21-11-16,21 11 15,-21-21 1,0 1 0,21 20-16,-21-21 15,21 0 1,-21 0-1,0 0-15,20 21 16,-20-20-16,0-1 16,0 0-1,0 0 1,0 0 0,0 0-1,0-10 1,0 10-1,0 1 1,-10 20-16,10-21 16,-62-42 62,41 63-78,-94-10 109,84 41-109,31 0 16,0-10-16,-21 0 0,21 0 15</inkml:trace>
          <inkml:trace contextRef="#ctx0" brushRef="#br1" timeOffset="598997.517">2971 7345 0,'-20'0'16,"30"0"62,21 0-62,-10 0-1,0 0-15,0 0 16,-1 0-16,1 0 15,0 0 17,-21 10-17</inkml:trace>
          <inkml:trace contextRef="#ctx0" brushRef="#br1" timeOffset="599921.6454">3221 7283 0,'-21'0'0,"21"-21"47,11 21 0,-11-21-47,21 21 15,-11 0 1,11 0 15,-21 10-15,21-10-16,-21 21 15,0 0 1,0 10 0,0 0-1,-11 11 1,-93 21 140,115-63-125,9 0-15,1 0 0,-10 0-1,30 0 1,-9 0 0,-12 0-1,-20 10-15</inkml:trace>
        </inkml:traceGroup>
      </inkml:traceGroup>
    </inkml:traceGroup>
    <inkml:traceGroup>
      <inkml:annotationXML>
        <emma:emma xmlns:emma="http://www.w3.org/2003/04/emma" version="1.0">
          <emma:interpretation id="{B0E96DFA-E7CB-449B-99F0-ACE6EA339151}" emma:medium="tactile" emma:mode="ink">
            <msink:context xmlns:msink="http://schemas.microsoft.com/ink/2010/main" type="paragraph" rotatedBoundingBox="3601,11972 4226,11972 4226,12315 3601,123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E4F903-9DF3-4642-A52F-DBADCC40C57A}" emma:medium="tactile" emma:mode="ink">
              <msink:context xmlns:msink="http://schemas.microsoft.com/ink/2010/main" type="inkBullet" rotatedBoundingBox="3591,12000 4224,11959 4246,12297 3613,12339"/>
            </emma:interpretation>
            <emma:one-of disjunction-type="recognition" id="oneOf23">
              <emma:interpretation id="interp39" emma:lang="" emma:confidence="0">
                <emma:literal>→</emma:literal>
              </emma:interpretation>
            </emma:one-of>
          </emma:emma>
        </inkml:annotationXML>
        <inkml:trace contextRef="#ctx0" brushRef="#br1" timeOffset="601457.6919">1941 8605 0,'-21'0'15,"31"0"63,42 0-62,-41 0-16,10 0 16,0 0-16,-1 0 15,1 0-15,10 0 16,-10 0 0,0 0-1,0 0 16,-21 20-15</inkml:trace>
        <inkml:trace contextRef="#ctx0" brushRef="#br1" timeOffset="602082.1878">2545 8438 0,'0'10'16,"-11"11"0,-20 11-1,31-12 1,-31 1-16,10 21 15,0-21-15,0-1 16,-10 1-16,10 0 16,21 0-16,-31 0 15,10 20-15,21-20 32,0-31 14</inkml:trace>
        <inkml:trace contextRef="#ctx0" brushRef="#br1" timeOffset="602575.808">2347 8428 0,'0'10'47,"10"11"-31,-10 21-1,31-42-15,-31 31 16,21-10-16,-21-1 16,21 1-16,-21 0 15,21-21-15,-21 31 16,21-31-16,-21 21 16,21 0-1,-21 0 1,0 0-16,20-21 15</inkml:trace>
      </inkml:traceGroup>
    </inkml:traceGroup>
    <inkml:traceGroup>
      <inkml:annotationXML>
        <emma:emma xmlns:emma="http://www.w3.org/2003/04/emma" version="1.0">
          <emma:interpretation id="{4E5624E2-0557-4598-8B35-EADFE56F21EB}" emma:medium="tactile" emma:mode="ink">
            <msink:context xmlns:msink="http://schemas.microsoft.com/ink/2010/main" type="paragraph" rotatedBoundingBox="2993,12973 5034,12826 5073,13372 3032,135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0D7F84-8B97-42EA-8335-D49248318901}" emma:medium="tactile" emma:mode="ink">
              <msink:context xmlns:msink="http://schemas.microsoft.com/ink/2010/main" type="line" rotatedBoundingBox="2993,12973 5034,12826 5073,13372 3032,13519"/>
            </emma:interpretation>
          </emma:emma>
        </inkml:annotationXML>
        <inkml:traceGroup>
          <inkml:annotationXML>
            <emma:emma xmlns:emma="http://www.w3.org/2003/04/emma" version="1.0">
              <emma:interpretation id="{1610E674-44AA-4A62-900B-DFB679A18C38}" emma:medium="tactile" emma:mode="ink">
                <msink:context xmlns:msink="http://schemas.microsoft.com/ink/2010/main" type="inkWord" rotatedBoundingBox="2993,12973 5034,12826 5073,13372 3032,13519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614330.4828">1743 9406 0,'10'0'46,"22"0"-30,113-21 47,-124 21-48,-21 21 48,0 21-48,0-21 1,0-11-16,0 11 16,-10 0-16,10 0 15,0-1-15,0 22 16,-21-11-16,21 0 0,0-10 15,0 0-15,0 0 16,0 0-16,0 10 16,0-10-1,-21-21 1,21 21-16</inkml:trace>
          <inkml:trace contextRef="#ctx0" brushRef="#br1" timeOffset="614684.6449">1795 9604 0,'21'0'62,"10"0"-46,-10 0-16,10 0 15,0 0 1,-31-21-16,21 21 16,0 0-1,0 0 16</inkml:trace>
          <inkml:trace contextRef="#ctx0" brushRef="#br1" timeOffset="615088.9501">2128 9843 0,'0'-10'62</inkml:trace>
          <inkml:trace contextRef="#ctx0" brushRef="#br1" timeOffset="612267.9702">1327 9635 0,'0'-10'94,"0"-11"-78,0 0-1,0 0 1,0 1-1,10 20 1,-10-21-16,21 21 16,0 0-1,0 0 17,-1 0-17,1 0 1,-21 10-16,11-10 15,-11 21-15,20-21 16,12 21 0,-22-21-1,-10 21-15,21-21 16,0 0 0,-1 0-1,1 0 16,-21-11-31,21 11 16,-21-21 0,0 11 15</inkml:trace>
          <inkml:trace contextRef="#ctx0" brushRef="#br1" timeOffset="613220.965">1379 9802 0,'0'-11'109,"0"1"-93,10 10-1,-10-21 1,21 21-1,-21-21 17,21 21-32,0 0 47,-1 0-32,-20 11 1,21-11-1,-21 21-15,21-21 16,-21 10 0,21-10-16,-11 0 31,11 0-15,0-10 15,-21-11-16,21 21 1,-21-21 0</inkml:trace>
          <inkml:trace contextRef="#ctx0" brushRef="#br1" timeOffset="616402.379">2274 9427 0,'0'146'109,"0"-125"-93,10-21 62,11 0-47,-21-11-31,21 11 16,-21-21-1,21 21 1,0 0-1,-1 0 1,-9 0 15,-11 11-15,21-11-16,-21 31 16,0 0-1,20-31-15,-20 31 16,0-10-16,0 21 15,0-11 1,0-10 0,-52 0 31,-52 0 15,84-21 16</inkml:trace>
          <inkml:trace contextRef="#ctx0" brushRef="#br1" timeOffset="615568.0427">2295 9417 0,'10'0'31,"11"0"-15,0 0-1,0 0 1,-1 0 0,-20-21-16</inkml:trace>
          <inkml:trace contextRef="#ctx0" brushRef="#br1" timeOffset="616866.4957">2607 9573 0,'0'10'94</inkml:trace>
          <inkml:trace contextRef="#ctx0" brushRef="#br1" timeOffset="617818.294">2670 9781 0,'10'-73'63,"11"73"-63,-21-31 15,21 31-15,-21-31 16,20 10-16,-20 0 16,21 0-16,-21 0 15,31 1-15,-31-1 0,11 21 16,-11-52-1,31 31-15,-31 0 0,0 0 16,0 0 0,0 1-1,0-1 17,0 31 14,0 32-30,0-32-16,0 11 16,0 0-16,0 0 15,0-1-15,0 1 16,0 11-16,0-1 16,0 10-16,0-9 15,0-1-15,0 0 16,0-10-16,0 0 15,0 0-15,0-1 16,0 12 0</inkml:trace>
          <inkml:trace contextRef="#ctx0" brushRef="#br1" timeOffset="618697.7964">2909 9646 0,'0'20'16,"0"1"-1,21-21 1,-21 31-16,0 11 16,0-11-1,21-31 1,-21 21-16,20 0 16,12 0-1,-22-21 16,11 0-15,52-177 93,-73 21-30,0 135-79,-11 21 0,11-21 15,-21 21 1,21-21-16,-20 21 15,-1-21 17,0 21-17,0 0 1,0 0 31,21 11-47,-20-11 15,20 31-15,0-10 16,-21-21 0,21 21-16,0 0 15,0-1 1,0 12 0,0-1-1,0 0 1,0 11-1</inkml:trace>
          <inkml:trace contextRef="#ctx0" brushRef="#br1" timeOffset="619323.8316">3075 9406 0,'21'0'31,"-21"-21"-15,21 21-16,0 0 16,0 0 15,0 0-16</inkml:trace>
          <inkml:trace contextRef="#ctx0" brushRef="#br1" timeOffset="620166.5791">3211 9323 0,'94'-10'156,"-84"93"-77,-10-52-79,-21-31 0,21 31 15,-62 11 48,62-53 15,10 11-78,11 0 15,0-20 1,0 20 0,-1 0-1,1 0 1,0 0 0,-21 10 15</inkml:trace>
        </inkml:traceGroup>
      </inkml:traceGroup>
    </inkml:traceGroup>
    <inkml:traceGroup>
      <inkml:annotationXML>
        <emma:emma xmlns:emma="http://www.w3.org/2003/04/emma" version="1.0">
          <emma:interpretation id="{5A58449F-3149-45C2-AF7D-2ADC8D6135BC}" emma:medium="tactile" emma:mode="ink">
            <msink:context xmlns:msink="http://schemas.microsoft.com/ink/2010/main" type="paragraph" rotatedBoundingBox="1753,14582 13702,14319 13724,15312 1775,15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589AD5-99C1-4EAF-BEE5-0CC41E186BB4}" emma:medium="tactile" emma:mode="ink">
              <msink:context xmlns:msink="http://schemas.microsoft.com/ink/2010/main" type="line" rotatedBoundingBox="1753,14582 13702,14319 13724,15312 1775,15575"/>
            </emma:interpretation>
          </emma:emma>
        </inkml:annotationXML>
        <inkml:traceGroup>
          <inkml:annotationXML>
            <emma:emma xmlns:emma="http://www.w3.org/2003/04/emma" version="1.0">
              <emma:interpretation id="{B5B82EC6-1C5D-4D8B-B07E-F68FE57BFA6C}" emma:medium="tactile" emma:mode="ink">
                <msink:context xmlns:msink="http://schemas.microsoft.com/ink/2010/main" type="inkWord" rotatedBoundingBox="1753,14582 3271,14549 3293,15523 1775,15556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846250.0839">261 11079 0,'-10'0'31,"-10"0"16,0 0-32,1 0 1,9 0 0,-10 0-1,-19 0 1,20 0-1,9 0 1,10 19 140,0 1-140,0 9 0,0 10-1,0-19-15,0 0 16,0-1-16,0 1 15,0 9-15,0 20 16,0-9-16,0 9 16,0-10-16,0 10 15,0-10-15,0 10 16,0-19-16,0-1 16,0 0-16,0 1 15,0-11-15,0 21 0,0-11 16,0-9-16,0-1 15,0 1-15,0-10 16,0 9-16,0 1 16,0 9-1,0-9 1,0 0 0,0-1 15,19-19 78,1 0-93,0 0-1,-1 0 1,11 0 0,-11 0-16,1-10 15,0 10-15,-1 0 16</inkml:trace>
          <inkml:trace contextRef="#ctx0" brushRef="#br1" timeOffset="847091.9835">300 11343 0,'0'30'78,"0"-11"-78,0 11 16,0-1-16,0 20 15,0-10-15,0 10 16,0-19-16,0-1 16,0 1-16,0 9 15,0-19-15,19 9 16,1-39 78</inkml:trace>
          <inkml:trace contextRef="#ctx0" brushRef="#br1" timeOffset="847583.404">516 11324 0,'0'19'32,"0"30"-17,-10 334 126,10-393-110</inkml:trace>
          <inkml:trace contextRef="#ctx0" brushRef="#br1" timeOffset="848017.0183">300 11549 0,'166'0'125</inkml:trace>
          <inkml:trace contextRef="#ctx0" brushRef="#br1" timeOffset="849115.7822">604 11696 0,'10'-19'31,"9"19"-15,1 0-1,-1 0 1,1 0 0,0 0-1,-20 19-15,0 1 16,0 9-1,0 1 1,-10-11 0,-10-19-1,1 0 1,-1 0 15,40 148 235,-40-148-266,0 0 15,1 0-15,-1 0 16</inkml:trace>
          <inkml:trace contextRef="#ctx0" brushRef="#br1" timeOffset="850780.6267">898 11363 0,'-39'10'94,"19"-10"-94,20 19 0,-10 177 109,10-176-109,20 0 16,0-1 0,-1 1-1,1-20 1,-1 29 0,1-29-1,0 0 16,-1 0-15,1 0 0,-1 0-16,1 0 15,0 0 1,-1 0 0,-19-9-1,20 9 1,-20-20-1,20 20-15,-20-20 16,19 1 0,-68-236 202,30 255-202,-1-20 0,0 20-1,1-20 1,-1 20 0,20-19-1,-20 19-15,1 0 31,-1 0-15,1 0 0,-11 10-1,11-10 1,19 39-16,-40-10 16,40-9-16,-19 0 15,19-1-15</inkml:trace>
          <inkml:trace contextRef="#ctx0" brushRef="#br1" timeOffset="851502.874">1231 11265 0,'206'19'141,"-186"-19"-125</inkml:trace>
          <inkml:trace contextRef="#ctx0" brushRef="#br1" timeOffset="853157.3087">1379 11010 0,'196'49'141,"-177"39"-47,-19-68-79,0 9-15,0 10 16,0-9-16,0-1 16,0-9-16,-19-1 15,19 1-15,0 0 16,0 9-16,0 1 15,0 9-15,0-10 16,0 1-16,0-1 0,0 0 16,0 11-1,0-11-15,19 1 16,-19-1-16,0-9 0,0-1 16,0 1-16,0-1 15,0 11 1,0-11 15,0 1 94,-117-20-16,107 0-109,-10 0 0,1 0 16,-1 0-16,0 0 16,1 0-16,-1 0 15,0 0 1</inkml:trace>
          <inkml:trace contextRef="#ctx0" brushRef="#br1" timeOffset="852006.7772">1349 11196 0,'0'10'62,"0"19"-46,0 11 0,0-21-16,0-9 15,-20 108 32</inkml:trace>
        </inkml:traceGroup>
        <inkml:traceGroup>
          <inkml:annotationXML>
            <emma:emma xmlns:emma="http://www.w3.org/2003/04/emma" version="1.0">
              <emma:interpretation id="{FBF729E9-733A-4D43-AD9F-DEA01ACB40F5}" emma:medium="tactile" emma:mode="ink">
                <msink:context xmlns:msink="http://schemas.microsoft.com/ink/2010/main" type="inkWord" rotatedBoundingBox="3521,14729 4716,14703 4730,15363 3535,15389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854016.4613">1849 11588 0,'59'0'62,"-39"0"-62,97 0 47</inkml:trace>
          <inkml:trace contextRef="#ctx0" brushRef="#br1" timeOffset="853697.9649">1859 11441 0,'20'0'63,"-1"0"-63,1 0 16,0 0-16,9 0 15,-9 0 1</inkml:trace>
          <inkml:trace contextRef="#ctx0" brushRef="#br1" timeOffset="854980.7658">2232 11177 0,'10'0'47,"-10"9"-47,29-9 15,177 20 63,-206 0-62,0 9 15,0 0-15,0 11 0,0-21-16,-10 1 15,10 0-15,0-1 16,-20 1-16,20-1 15,0-9-15,-19 29 16,19-9-16,0-1 16,-30 10-16,30-9 0,0-1 15,-19 1-15,19 9 16,0-10-16,0-9 16,0 0-16,0 9 15,0-9 1,0-30 62</inkml:trace>
          <inkml:trace contextRef="#ctx0" brushRef="#br1" timeOffset="855235.8604">2281 11471 0,'127'0'78,"-97"0"-78,9 0 16,-19-20-16,-1 20 16,1 0-16,9 0 15</inkml:trace>
          <inkml:trace contextRef="#ctx0" brushRef="#br1" timeOffset="855684.669">2644 11785 0</inkml:trace>
          <inkml:trace contextRef="#ctx0" brushRef="#br1" timeOffset="856180.9216">2850 11245 0,'19'0'31,"20"0"-16,-19 0 1,-10 0-16,9 0 16,1 0-16,9 0 15,-9 0 1,-40 20 46</inkml:trace>
          <inkml:trace contextRef="#ctx0" brushRef="#br1" timeOffset="857069.9826">2810 11284 0,'-19'246'219,"29"-246"-204,-10-10-15,19 10 16,-19-10-16,20 10 16,-1 0-1,-19-20-15,30 20 16,-11 0-1,1 0 1,0 0 0,-11 0-1,-9 10 1,20-10 0,-20 10-16,29 29 15,-9-9 1,-20-1-1,20 10 1,-20-9 0,-59 29 31,-157-10 62,196-49-47</inkml:trace>
          <inkml:trace contextRef="#ctx0" brushRef="#br1" timeOffset="862517.5852">2614 11814 0,'0'-20'78,"20"20"-63</inkml:trace>
        </inkml:traceGroup>
        <inkml:traceGroup>
          <inkml:annotationXML>
            <emma:emma xmlns:emma="http://www.w3.org/2003/04/emma" version="1.0">
              <emma:interpretation id="{70EBCB2E-3CC2-45A2-83D8-1C63DD9EEC14}" emma:medium="tactile" emma:mode="ink">
                <msink:context xmlns:msink="http://schemas.microsoft.com/ink/2010/main" type="inkWord" rotatedBoundingBox="4914,14631 7182,14581 7200,15398 4932,15448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858504.9724">3340 11687 0,'98'-138'109,"-78"119"-109,-20-1 16,19 0-16,-19 1 15,30-1-15,-30 1 16,0-1-16,19 0 0,-19 1 16,0-1-1,0 0-15,0-9 16,0 9 0,0 1-1,-10 19 63,10 10-62,0 19-16,0-9 16,0-1-1,0 1-15,0 0 0,0-1 16,0 1-16,0-10 15,0 9-15,0 20 16,0-9-16,0-1 16,0 1-16,0 58 31,0 10 94</inkml:trace>
          <inkml:trace contextRef="#ctx0" brushRef="#br1" timeOffset="859622.6079">3644 11333 0,'0'10'15,"0"10"17,0 9-17,0 207 79,59-197-16,-40-39-78,1 0 31,0 0 1,-1 0-17,-19-10 1,10 10-16,-10-19 16,29-1-1,-29 0 1,10 20-1,-10-19 1,0-1 0,20 20-16,-20-10 0,0-9 15,0-1 1,19 20 0,-19-20-16,0 1 15,0-1 1,0 1-1,0-1 1,0 0 0,-235-58 218,235 97-218,-19 1-16,19 19 0,0-19 15,-20 0-15,20-1 16</inkml:trace>
          <inkml:trace contextRef="#ctx0" brushRef="#br1" timeOffset="860350.1379">3840 11216 0,'20'0'62,"-1"0"-62,1 0 16,0 0-16,9 0 15,-9 0 1</inkml:trace>
          <inkml:trace contextRef="#ctx0" brushRef="#br1" timeOffset="861144.0546">4046 11088 0,'10'-19'31,"9"19"1,1 0-17,0 0 1,-1 10-1,-19 9 1,0 11 0,0 9-1,-98 108 95,118-147-17,9 0-77,10 0 0,-19 0-1,-10 0 1</inkml:trace>
          <inkml:trace contextRef="#ctx0" brushRef="#br1" timeOffset="864754.7819">4262 11804 0,'0'-10'62,"-20"10"-46,20-29-1,0 9 1,0-9 0,0 0-1,0-11 1,10 11 0,-10-1-16,20 30 15,-20-29 1,19 0-16,40 244 156,-39-195-140,-30-157 93,10 127-93,0-10-1,10-9 1,9 9 15,1 20-15,9 10-1,-9 29 1,-20-19-16,0 0 16,0-1-16,20 1 15,-20 9 1,0-9 0,0-30 77,0-19-77,0 9 0,0 0-16,0 1 15,0-1-15,0-9 16,19 29-1,-19-20-15,20 20 16,-1 0 15,-19 10-15,20-10-16,-20 29 16,0-9-16,20 0 0,-20-1 15,0 1-15,0-1 16,0 1-16,0 0 15,0 9 1,0-9 0,0-30 15</inkml:trace>
          <inkml:trace contextRef="#ctx0" brushRef="#br1" timeOffset="865851.873">4625 11618 0,'-20'0'47,"98"167"187,-58-167-234,0 0 16,-1-20 15,1 20-15,-20-10 0,20 10-1,-20-19-15,19 19 16,-19-20-1,0 0 1,20 1 0,-20-1-1,0 1 1,0-1 0,0 0-1,-10 20 1,10-19-16,-29-1 15,9 0 17,-137 89 93</inkml:trace>
          <inkml:trace contextRef="#ctx0" brushRef="#br1" timeOffset="867153.636">4821 11608 0,'19'0'46,"21"0"-30,-11-20 0,0 1-1,11-20 1,-21 9 0,-19 11-1,20 19-15,-20-20 16,0 0-1,20 20-15,-20-19 16,0-1 0,0-9-1,0-1 1,-10 30-16,10-19 16,-20 19-1,0 0 16,1 0-15,-30 353 203,49-334-219,0 1 31,0 0 0,19-20 1,-19 19-17,20-19 1,0 0 15,-1 0-15,1-10-1,-20-9 1,20 19-16,-20-20 16,19 1-1</inkml:trace>
          <inkml:trace contextRef="#ctx0" brushRef="#br1" timeOffset="867925.0187">5262 11304 0,'0'10'16,"-20"-10"-1,20 29-15,0-9 16,0 0-16,0 9 16,-29 10-16,29-9 15,0 9 1,-20 59-16,1-59 16,19 10-1,0-19-15,-30 9 0,30-29 16,0 29-1,-19-39-15,19 39 16,19-68 47</inkml:trace>
          <inkml:trace contextRef="#ctx0" brushRef="#br1" timeOffset="868673.2956">5399 11422 0,'-19'137'141,"-1"-98"-141,20-9 16,0-11-16,0 1 0,-19 0 15,19 9 1,0-9-1,9-20 110,11 0-109,0 0 0,9 0-1,0 0 1,-29-10-16,30 10 16,-11 0-1,1 0 1</inkml:trace>
          <inkml:trace contextRef="#ctx0" brushRef="#br1" timeOffset="857478.1736">3242 11461 0,'10'0'47</inkml:trace>
        </inkml:traceGroup>
        <inkml:traceGroup>
          <inkml:annotationXML>
            <emma:emma xmlns:emma="http://www.w3.org/2003/04/emma" version="1.0">
              <emma:interpretation id="{801F612E-56AA-49E6-BFDF-913A4EE39ECB}" emma:medium="tactile" emma:mode="ink">
                <msink:context xmlns:msink="http://schemas.microsoft.com/ink/2010/main" type="inkWord" rotatedBoundingBox="9397,14619 10193,14601 10210,15389 9414,15407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871764.8954">7733 11353 0,'0'30'0,"0"-11"15,0 1-15,0 9 16,0 1-16,0 19 16,0-10-16,0 10 15,0-10-15,0 10 16,0-10-16,0 1 15,0-11-15,0-9 16,10-20-16,-10 29 16,0-39 31</inkml:trace>
          <inkml:trace contextRef="#ctx0" brushRef="#br1" timeOffset="872466.75">7733 11422 0,'0'-20'15,"0"1"1,0-1 15,10 20-15,-10-20-16,19 20 16,-19-19-16,20 19 15,9 0 1,-9 0-16,0 0 15,-1 0-15,1 9 16,0-9-16,-1 30 16,-19-10-16,-137 146 218</inkml:trace>
          <inkml:trace contextRef="#ctx0" brushRef="#br1" timeOffset="873320.4519">8008 11069 0,'0'19'63,"0"1"-48,0 9-15,0 60 16,0-50 0,0 10-16,0 39 15,0-49 1,9 1-16,-9-11 0,0 10 15,0-9 1,0-40 62</inkml:trace>
          <inkml:trace contextRef="#ctx0" brushRef="#br1" timeOffset="874126.505">8017 11343 0,'10'0'46,"29"0"-30,-19 0-16,0 0 16,-1 0-16,1 0 15,0 0-15,-1 0 16</inkml:trace>
          <inkml:trace contextRef="#ctx0" brushRef="#br1" timeOffset="873917.4773">8184 11137 0,'0'10'78,"0"20"-62,0-11-16,0 1 16,0-1-16,0 1 0,0 0 15,0-1 1,0 11-16,0-1 0,0 1 16,0-1-16,0-9 15,0-1-15,0 1 16,0-1-16,0 1 15,0 0 1,0-1 0</inkml:trace>
          <inkml:trace contextRef="#ctx0" brushRef="#br1" timeOffset="874967.1038">8351 11441 0,'0'20'47,"19"-20"-47,11 0 15,19 0 1,-20 0 0,1 0-1</inkml:trace>
          <inkml:trace contextRef="#ctx0" brushRef="#br1" timeOffset="874606.017">8370 11324 0,'10'0'62,"39"0"-46,-29 0-1,0 0-15,-1 0 0,1 0 16,-10 0 0</inkml:trace>
        </inkml:traceGroup>
        <inkml:traceGroup>
          <inkml:annotationXML>
            <emma:emma xmlns:emma="http://www.w3.org/2003/04/emma" version="1.0">
              <emma:interpretation id="{0E49BCAA-EAE7-4EFD-8F43-D7D8DC2124FD}" emma:medium="tactile" emma:mode="ink">
                <msink:context xmlns:msink="http://schemas.microsoft.com/ink/2010/main" type="inkWord" rotatedBoundingBox="10415,14510 13246,14447 13263,15242 10432,15305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888054.4028">10744 10922 0,'10'0'63,"29"0"-47,-29 0-16,29 0 31,-20 0-31,-9 0 31,-10 9 32,0 1-48,0 29 1,0-19-16,0 0 15,0-11-15,0 550 250,0-539-234,-19-20 156,-1 0-156,0 0-1,1 0 1,-1 0-1,1 0 1,-1 0 0,0 0 46</inkml:trace>
          <inkml:trace contextRef="#ctx0" brushRef="#br1" timeOffset="888608.6228">10989 11265 0,'137'0'94</inkml:trace>
          <inkml:trace contextRef="#ctx0" brushRef="#br1" timeOffset="888845.0961">10999 11373 0,'147'0'78,"-118"0"-62</inkml:trace>
          <inkml:trace contextRef="#ctx0" brushRef="#br1" timeOffset="875371.6214">8743 11373 0,'98'10'78</inkml:trace>
          <inkml:trace contextRef="#ctx0" brushRef="#br1" timeOffset="876533.5984">8998 11461 0,'20'-10'62,"-20"-9"-62,39 19 0,128-295 125,-197 237-62,11 58-32,-1 0-15,0 0 15,20 19-31,-19-19 15,19 30-15,-20 9 16,20-29 0,0 9-1,0 1 1,-19-20 0,19 19-1,0 1 1,0 0-1,0-1 1,0 1 0,0-1-16,0 129 78,0-70-16,9-49-46,11-29 46,9 0-46,11-29 0,-11 9-1,-9-9 1,-20 9 0,19 20-16,-19-19 15</inkml:trace>
          <inkml:trace contextRef="#ctx0" brushRef="#br1" timeOffset="877603.0244">9302 11353 0,'-19'0'16,"19"10"15,-20-10-15,20 20-16,0 9 16,0 0-1,0 1 1,0-11-1,10-19 1,-10 20 0,19-20-16,-9 0 31,10 0 0,-1 0-15,1 0-1,0 0 32,19-78 94,-39 58-125,0 0-1,-69-39 110,50 59-125,-11 0 16,1 30 15,9-30-31,20 29 16,0 11-16</inkml:trace>
          <inkml:trace contextRef="#ctx0" brushRef="#br1" timeOffset="878844.9392">9449 11383 0,'-10'0'31,"10"19"16,0 1-47,0-1 16,0 1-1,0 0 1,157-11 218,-137-28-218,-20-1 15,0 1-31,0-1 32,0 0-17,-10 1 1,10-1 15,-19 20-15,-1-20-1,0 20 17,1 0-17,-1 0 16,-9 0-15,-1 0-16,11 30 31,19 29 1</inkml:trace>
          <inkml:trace contextRef="#ctx0" brushRef="#br1" timeOffset="879880.56">9577 11441 0,'29'177'172,"-29"-59"-63,-10-118-109,-98 9 109,89-9-93,19-19-16,0-1 16,0 1 15,0-1-31,0 0 16,0 1-1,19-11 1,-19 11-1,10 19 1,-10-20 0,147-88 77</inkml:trace>
          <inkml:trace contextRef="#ctx0" brushRef="#br1" timeOffset="881397.1337">9910 10980 0,'-10'0'78,"1"0"-63,-11 0 1,0 0 0,1 10-1,-1-10 32,20 20-31,0-1 15,0 246 94,0-147-78,0-108-31,0 9-16,0 1 15,0 0-15,0-1 0,0 1 16,-19-20-1,19 29-15,0 1 16,0 9 0,0-19-1,0-11 1,0 11 0,9-20 30,11 0 17,-10 0-32,-10-10-15,19 10-1,11-19 17</inkml:trace>
          <inkml:trace contextRef="#ctx0" brushRef="#br1" timeOffset="881991.2887">9910 11147 0,'10'324'203,"-10"-285"-125</inkml:trace>
          <inkml:trace contextRef="#ctx0" brushRef="#br1" timeOffset="882870.5672">9930 11324 0,'108'0'78,"-89"0"-78,-9 0 15,10 0 1</inkml:trace>
          <inkml:trace contextRef="#ctx0" brushRef="#br1" timeOffset="882498.2284">10038 11157 0,'0'59'62,"0"-40"-62,0-9 0,0 10 16,0 156 46,0-156-46,0 9-1,0-9-15</inkml:trace>
          <inkml:trace contextRef="#ctx0" brushRef="#br1" timeOffset="884151.5817">10155 11471 0,'0'-20'31,"10"20"47,10 0-62,-1 0-1,-9 0 1,20 10 0,-30 10 15,0-1-15,0 1-1,-10-20 1,10 19-16,-20-19 15,20 20 1,-19-20-16,48-10 172,-9 10-156,-20 10-1,0 0 16,0 9-15,0 1 0,0 0-1,0-1 1,-10-19 0,-10 0-1,-19 20 1,10-20-1,9 0 1,0 0-16,1-10 16,-1 10 15,20-19-15</inkml:trace>
          <inkml:trace contextRef="#ctx0" brushRef="#br1" timeOffset="885496.2072">10371 11196 0,'0'10'16,"-20"-10"-1,20 20 1,-19-1 0,19 20-1,0-9-15,0-1 16,0 1-1,0-1 1,0 10 0,0-9 15,118 29 125,-99-59-156,79-118 156,-78 118-140,-20-20-16,0 1 16,0-1-1,0 0 1,0 1 15,0-1-15,0 1-1,-10-1 1,10 0 0,-59-38 77,0 38-46,40 20-31,19-20 0,-20 20-1,1 0 1,-1 0-1,20 10 1,-20-10-16,20 39 16,-19-19-16,19 9 15,-20 1-15,20-11 16</inkml:trace>
          <inkml:trace contextRef="#ctx0" brushRef="#br1" timeOffset="886680.5698">10597 11137 0,'108'0'94,"-89"0"-94,1 0 16,9 0-1</inkml:trace>
          <inkml:trace contextRef="#ctx0" brushRef="#br1" timeOffset="886259.9659">10685 11049 0,'0'157'125,"0"-137"-109,0-1-16,20-19 16,-20 20-1</inkml:trace>
          <inkml:trace contextRef="#ctx0" brushRef="#br1" timeOffset="936879.9344">11381 11363 0,'10'0'63,"10"-10"-32,-1-10-16,1 1 1,-1-11 0,21-9-1,-21 10 1,-19 9-16,20 1 16,-20-1-16,20 0 15,-20 1-15,0-1 16,0 1-1,0-11 1,0 10 0,0 30 93,0 20-93,0-11-16,0 1 15,0 0-15,0-1 16,0-9-16,0 10 16,0-1-16,0 20 0,0-9 15,0-1-15,0-9 16,0-1-16,0 1 15,0 0-15,0-1 16,0-9-16,0 10 16,0 19-1,0-10 1,0 1 0</inkml:trace>
        </inkml:traceGroup>
        <inkml:traceGroup>
          <inkml:annotationXML>
            <emma:emma xmlns:emma="http://www.w3.org/2003/04/emma" version="1.0">
              <emma:interpretation id="{8AFFA671-E024-4ED7-94A6-F8EACB2AABBB}" emma:medium="tactile" emma:mode="ink">
                <msink:context xmlns:msink="http://schemas.microsoft.com/ink/2010/main" type="inkWord" rotatedBoundingBox="13385,14608 13708,14601 13719,15095 13396,15102"/>
              </emma:interpretation>
              <emma:one-of disjunction-type="recognition" id="oneOf30">
                <emma:interpretation id="interp46" emma:lang="" emma:confidence="0">
                  <emma:literal>1</emma:literal>
                </emma:interpretation>
                <emma:interpretation id="interp47" emma:lang="" emma:confidence="0">
                  <emma:literal>t 1</emma:literal>
                </emma:interpretation>
                <emma:interpretation id="interp48" emma:lang="" emma:confidence="0">
                  <emma:literal>+ 1</emma:literal>
                </emma:interpretation>
                <emma:interpretation id="interp49" emma:lang="" emma:confidence="0">
                  <emma:literal>. 1</emma:literal>
                </emma:interpretation>
                <emma:interpretation id="interp50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937531.6364">11734 11520 0,'0'19'15,"0"1"1,-19-40 171,48 20-140</inkml:trace>
          <inkml:trace contextRef="#ctx0" brushRef="#br1" timeOffset="938671.5017">11823 11363 0,'39'-39'109,"-10"39"-93,-29-30-16,39 1 16,-39 9-16,30 1 15,-11-11 1,1-9 0,-20 10-16,29-1 15,-29 11 1,0-1 15,-9 20 47,9 225 94,0-205-172,0 88 47,0-88-47,0-1 0,0 11 31,0-1-31,0-9 16,0-30 109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40:00.4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045DDA8-6639-4475-B999-46C270387410}" emma:medium="tactile" emma:mode="ink">
          <msink:context xmlns:msink="http://schemas.microsoft.com/ink/2010/main" type="inkDrawing" rotatedBoundingBox="17248,3899 20548,3871 20549,3910 17249,3938" semanticType="underline" shapeName="Other">
            <msink:sourceLink direction="with" ref="{9704BCC2-D0B7-4153-8118-DDD19D351FA7}"/>
            <msink:sourceLink direction="with" ref="{1562EC16-6493-4DCA-B9D8-DB5E0AB42B06}"/>
          </msink:context>
        </emma:interpretation>
      </emma:emma>
    </inkml:annotationXML>
    <inkml:trace contextRef="#ctx0" brushRef="#br0">21 55 0,'-21'0'15,"31"0"79,11 0-78,11 0-1,-12 0-15,1 0 16,0 0-16,0 0 15,10 0 1,0 0 0,-10 0-16,0 0 15,0 0-15,0 0 16,-1 0-16,1 0 16,0 0-16,0 0 0,0 0 15,-1 0-15,-9 0 16,10 0-16,31 0 15,-31 0 1,10 0-16,-10 0 16,-1 0-16,1 0 15,135 0 48,11 0-1,-157 0-62,11 0 0,0 0 16,0 0-16,0 0 16,-1 0-16,1 0 15,0 0-15,0-10 16,0 10-16,10 0 15,0 0-15,11 0 16,-11 0-16,-10 0 16,0 0-16,-11 0 15,11 0-15,0 0 16,0 0-16,-1 0 0,1 0 16,0 0-16,0 0 15,0 0-15,0 0 16,-1 0-16,1 0 15,0 0-15,21 0 16,-11 0 0,0 0-1,11 0 1,-21 0 0,-11 0-16,11 0 15,20 0 1,-20 0-16,-10 0 15,41 0 1,-32 0-16,1 0 0,0 0 16,0 0-16,0 0 15,-11 0-15,11 0 16,0 0-16,0 0 16,-1 0-16,1 0 15,0 0-15,0 0 16,0 0-16,0 0 15,-1 0-15,1 0 16,-10 0-16,9 0 16,1 0-16,0 0 15,0 0-15,0 0 16,0 0-16,10 0 16,0 0-1,11 0 1,-11 0-1,0 0 1,0 0 0,1 0-1,9 0 1,-10 0 0,-10 0-16,21 0 15,-21 0 1,0 0-16,-1 0 15,1 0-15,0 0 0,0 0 16,0 0-16,-1 0 16,1 0-16,0-21 15,0 21-15,-11 0 16,11 0-16,0 0 16,0 0-16,0 0 15,-1 0-15,1 0 16,10 0-1,-10 0 1,0 0 0,0 0 15,0 0-15,0 0-1,-1 0 16,1 0 16,-21-21-47,21 21 47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41:29.1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9211163-C05C-4259-A7CB-DDC750118053}" emma:medium="tactile" emma:mode="ink">
          <msink:context xmlns:msink="http://schemas.microsoft.com/ink/2010/main" type="writingRegion" rotatedBoundingBox="16039,5438 23494,5171 23540,6445 16084,6711"/>
        </emma:interpretation>
      </emma:emma>
    </inkml:annotationXML>
    <inkml:traceGroup>
      <inkml:annotationXML>
        <emma:emma xmlns:emma="http://www.w3.org/2003/04/emma" version="1.0">
          <emma:interpretation id="{BD8472DE-9132-4617-A956-5521651BA6FF}" emma:medium="tactile" emma:mode="ink">
            <msink:context xmlns:msink="http://schemas.microsoft.com/ink/2010/main" type="paragraph" rotatedBoundingBox="16039,5438 23494,5171 23540,6445 16084,6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A85AA6-F3EA-45E1-937D-BEF1A3F99D5C}" emma:medium="tactile" emma:mode="ink">
              <msink:context xmlns:msink="http://schemas.microsoft.com/ink/2010/main" type="line" rotatedBoundingBox="16039,5438 23494,5171 23540,6445 16084,6711"/>
            </emma:interpretation>
          </emma:emma>
        </inkml:annotationXML>
        <inkml:traceGroup>
          <inkml:annotationXML>
            <emma:emma xmlns:emma="http://www.w3.org/2003/04/emma" version="1.0">
              <emma:interpretation id="{9519C959-9E29-449C-9063-D8D25553426E}" emma:medium="tactile" emma:mode="ink">
                <msink:context xmlns:msink="http://schemas.microsoft.com/ink/2010/main" type="inkWord" rotatedBoundingBox="16039,5438 19577,5311 19623,6585 16084,67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15610 2598 0,'93'0'63,"-72"0"-48,0 0 1,21-11-16,-21 11 15</inkml:trace>
          <inkml:trace contextRef="#ctx0" brushRef="#br0" timeOffset="-367.8836">15568 2431 0,'21'0'47,"0"0"-47,0 0 16,-1 0-16,1 0 15,0 0-15,0 0 0,0 0 16,10 0 0,-10 0-1</inkml:trace>
          <inkml:trace contextRef="#ctx0" brushRef="#br0" timeOffset="1482.3387">16005 2452 0,'157'31'78,"-137"-31"-62,1 0-16,0 0 15,0 0-15,0 0 32</inkml:trace>
          <inkml:trace contextRef="#ctx0" brushRef="#br0" timeOffset="1072.3717">15995 2254 0,'21'0'63,"0"0"-63,-1 0 15,1 0-15,0 0 16,0 0-16,10 0 16,-10 0-16,0 0 15,0 0-15,-1 0 16,-9 0-16,-11 11 0,21-11 16,-21 20 46,-73 189 63,73-189-125,0 1 0,0 0 16,-21 0-16,21 0 15,0 0-15,0-1 16,-21 1-16,21 0 16,0 10-1,0 11 1,0-32-1</inkml:trace>
          <inkml:trace contextRef="#ctx0" brushRef="#br0" timeOffset="1980.1053">16401 2775 0,'-21'0'0</inkml:trace>
          <inkml:trace contextRef="#ctx0" brushRef="#br0" timeOffset="2909.2225">16557 2619 0,'0'-21'16,"0"0"0,11 21-1,-11-31-15,20 31 16,-20-32-16,21 1 16,-21 21-16,31-21 15,-31 10-15,21 0 16,11-31-1,-32 21 1,20 31-16,-20-21 16,0 0 31,0 52 15,-20 1-46,20-12-1,0 1-15,0 0 16,0 0-16,-21 10 16,21 0-16,0 0 15,0 11-15,0-11 16,0 1-16,0-1 15,0 0-15,0-10 0,0 0 16,0-1 0,0 12-1,0-11 48,0-32-48</inkml:trace>
          <inkml:trace contextRef="#ctx0" brushRef="#br0" timeOffset="3158.0747">16838 2598 0,'0'-21'47,"21"21"-47,-21-21 16</inkml:trace>
          <inkml:trace contextRef="#ctx0" brushRef="#br0" timeOffset="4261.1675">16849 2743 0,'10'0'31,"-10"-10"-15,21 10-16,0 0 31,-21-21-31,21 21 16,-21-21-1,20 21-15,-20-20 16,32 20-16,-32-21 15,20 21-15,-20-31 16,21 10-16,83-260 125,-104 260-125,0 31 109,-10 11-93,10 10 0,0 1-1,0 20 1,-21-32 0,21 1-16,0 10 0,0 1 15,0-1-15,0 11 16,0-22-16,0 1 15,0-10-15,0 9 16,0 1-16,0 0 16,0 0 15</inkml:trace>
          <inkml:trace contextRef="#ctx0" brushRef="#br0" timeOffset="-7339.8673">14964 2036 0,'0'10'47,"-10"11"-31,10 0 0,-31 20-16,10-9 0,-10-1 15,10 10-15,0-9 16,0-1-16,-10 11 15,10-11-15,0 10 16,0-20-16,1 0 16,20 10-1,-21-31-15,21 21 16,0-31 78,21 10-94</inkml:trace>
          <inkml:trace contextRef="#ctx0" brushRef="#br0" timeOffset="-5689.2567">15016 1932 0,'42'-63'94,"-21"63"-63,0 0-16,-1 0 1,1 0 0,0 21-1,-21-11 17,0 11-32,0 0 0,0 0 15,0 0-15,0-1 16,-10 1-16,10 10 15,-32-31 1,32 21-16,-20-21 16,20 21-16,-21-21 15,31 0 126,126 21-63</inkml:trace>
          <inkml:trace contextRef="#ctx0" brushRef="#br0" timeOffset="-6757.968">14683 2140 0,'11'10'93,"9"11"-77,12 21 0,-1-22-16,-31 1 15,31 10-15,-31 11 16,31-11-16,-31 1 15,104 72 95,-124-125-95</inkml:trace>
          <inkml:trace contextRef="#ctx0" brushRef="#br0" timeOffset="-4566.2867">14381 2525 0,'11'0'78,"20"0"-62,-10 0-1,0 0-15,-1 0 16,1 0-16,-10 0 16,30 0-16,-10 0 0,1 0 15,-1 0 1,0 0-16,11 0 0,-11 0 16,0 0-16,1 0 15,9 0-15,-30 0 16,9 0-16,22 0 15,156 0 64,-177 0-64,-1 0-15,147 0 94,-146 0-63,-21 21 16</inkml:trace>
          <inkml:trace contextRef="#ctx0" brushRef="#br0" timeOffset="-3095.9722">14558 2723 0,'-83'156'110,"83"-135"-95,-21-1-15,21 22 16,0-11 0,0-10-1,0 0 1,0 10 0,0 0-1,11-10 1,-11 0-1,20-21-15,1 21 16,0-21 0,0 0-1,0 0 1,-11 0 0,11 0-1,0 0 1,-21-21-16,21 21 15,-21-21-15,20 21 16,-20-21-16,0 1 16,21-1-1,-21 0 1,0-10 0,0 10-1,31-10 1,-31-73 78,-62 41-16,62 42-78,-31 21 15,10-21 1,0 21 0,-10 0-1,10 0 1,21 11-1,-21-11-15,21 31 16,-21-10-16,21 0 16,0 0-16</inkml:trace>
          <inkml:trace contextRef="#ctx0" brushRef="#br0" timeOffset="-1176.8677">14912 2889 0,'11'0'47,"9"0"-16,1-21-16,10-20 1,-10 10 0,0-1-1,-21 11-15,21 21 16,-21-20-16,0-1 16,0 0-1,0 0 1,-115 11 93,74 10-109,30 21 16,11-1-16,32 105 125,-12-104-110,1 0 1,0 0 0,0 0-1,-21-1 1,21-20-16,-21 21 0,21 0 16,-21 0-1,0 10 1,0-10-1,0 0 1,0 0 0,0-1 15,-11-20-15,-10 0-1,0 0 1,11 0-1,-73-52 64,83-83-1,21 114-78,20-10 15,-20 31 1,0-21-16,0 21 0,0-31 16</inkml:trace>
          <inkml:trace contextRef="#ctx0" brushRef="#br0" timeOffset="-2448.6185">14777 3108 0,'0'21'31,"0"-53"47</inkml:trace>
          <inkml:trace contextRef="#ctx0" brushRef="#br0" timeOffset="5356.7506">17317 2410 0,'-21'0'31,"21"11"-31,0 10 16,-20-21 0,20 41-16,0-30 15,0 9-15,-21 1 16,21 0-16,0 0 15,0 0-15,0 0 16,0-1-16,0 1 16,83 83 77,42-135-14,-94 10-64,-10 0 1,-21 1-1,21 20-15,-21-21 16,21 0 0,-21-10-1,0-21 1,0 31-16,0 0 16,20-10-1,-20 0 1,0-1-1,-10-9 1,10 20 0,-21 0-1,0 21-15,21-21 16,-41 21-16,20-21 16,-10 21-1,10 0 1,0 11-1,-10 20 1,-63 94 31</inkml:trace>
          <inkml:trace contextRef="#ctx0" brushRef="#br0" timeOffset="5940.4761">17567 2161 0,'146'0'109</inkml:trace>
          <inkml:trace contextRef="#ctx0" brushRef="#br0" timeOffset="6864.2112">17827 2015 0,'11'-21'78,"10"21"-78,10 104 94,-73-83-78,11-21-1,31 21-15,-21-21 0,32-11 79,9 11-48,1 0-16,0 0 1,0 11 0,0-11-1,-21 21-15,0-1 16,0 12 0,-11-1-1,-10-10 1,1-21-1,20 20-15,-21-20 16,-10 0 0,-42 0 46</inkml:trace>
        </inkml:traceGroup>
        <inkml:traceGroup>
          <inkml:annotationXML>
            <emma:emma xmlns:emma="http://www.w3.org/2003/04/emma" version="1.0">
              <emma:interpretation id="{98230A41-32A5-4E5D-A236-730C9EDED692}" emma:medium="tactile" emma:mode="ink">
                <msink:context xmlns:msink="http://schemas.microsoft.com/ink/2010/main" type="inkWord" rotatedBoundingBox="20775,5610 23506,5512 23534,6292 20803,63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51.6972">19483 2327 0,'-11'0'31,"-9"0"-15,20 21-16,-32-21 15,1 31-15,21-31 16,-22 52-16,12-21 16,-22 11-16,-125 177 93,178-240-14</inkml:trace>
          <inkml:trace contextRef="#ctx0" brushRef="#br0" timeOffset="8431.103">19181 2348 0,'0'10'47,"0"11"-32,10-21-15,-10 31 16,21-10-16,-21 0 16,135 198 46,-114-188-62,-21 0 16,21-31-1,-21 21-15,0-32 47</inkml:trace>
          <inkml:trace contextRef="#ctx0" brushRef="#br0" timeOffset="9152.0577">19545 2639 0,'21'0'32,"0"0"-17,0 0-15,-1 0 16,1 0-16,0 0 0,0 0 15,-11 0-15,11 0 16,0 0 0</inkml:trace>
          <inkml:trace contextRef="#ctx0" brushRef="#br0" timeOffset="8886.1638">19618 2504 0,'31'0'47,"-10"0"-47,42 0 31,9 0 31</inkml:trace>
          <inkml:trace contextRef="#ctx0" brushRef="#br0" timeOffset="70831.9381">19920 2192 0,'10'0'47,"11"0"-32,0 0 1,-11 0 0,11 0-1,21 0 1,-11 0-1,0 0 1,1 0 0,-12-21-1,-20 31 95,0 11-95,0 21 1,-10-21-16,10-1 16,0 1-16,-21 0 15,21 0-15,0 0 16,-21 0-16,21 20 15,0-30-15,0 30 16,-20-20-16,20 0 16,0 0-16,0 0 15,0-11-15,0 11 16,-21 10-16,21-21 16,0 11-16,0 0 15,0 0-15,0 0 0,0 10 16,0-42 78</inkml:trace>
          <inkml:trace contextRef="#ctx0" brushRef="#br0" timeOffset="71291.2687">19982 2483 0,'-20'0'15,"30"0"32,0 0-31,32 0 0,-21 0-1,0 0-15,-11 0 16,11 0-16,0 0 15,10 0-15,-10 0 16,-21 11 15</inkml:trace>
          <inkml:trace contextRef="#ctx0" brushRef="#br0" timeOffset="71847.7753">20243 2806 0,'10'0'47,"-10"-21"-32</inkml:trace>
          <inkml:trace contextRef="#ctx0" brushRef="#br0" timeOffset="80009.2709">20461 2265 0,'21'0'31,"0"0"-16,-21-21 1,21 21-16,10 0 16,-10-21-1,0 21 1,0 0 0,-21 10 46</inkml:trace>
          <inkml:trace contextRef="#ctx0" brushRef="#br0" timeOffset="81190.2604">20451 2265 0,'0'10'15,"0"11"1,0 0-1,10 10 1,-10-10 0,0 0-1,0-1 1,21-20-16,-21 21 16,0 0 62,21-31 47,0 10-94,-21-21-31,21 21 16,0 0 15,-1 0-16,1 0 1,-21 10 0,21-10-16,0 0 15,-21 21 1,10-21-16,-10 21 16,21-21-1,-21 21 1,21-21-1,-21 10-15,0 11 16,0 21 0,0-11-1,0-10-15,0 10 32,-11-31-32,11 31 0,-197 31 109,155-72 16</inkml:trace>
          <inkml:trace contextRef="#ctx0" brushRef="#br0" timeOffset="81750.3739">20888 2421 0,'-10'0'63,"-11"0"-32</inkml:trace>
          <inkml:trace contextRef="#ctx0" brushRef="#br0" timeOffset="82822.3033">21013 2702 0,'0'-42'16,"11"21"-1,9-10 1,1-10 0,0 9-1,-21 11 1,31 1-16,-31-1 15,21-10 1,-21 10-16,21-31 16,-21 31-1,0 0-15,0 0 0,0 0 16,0-10 0,0 10-1,21 334 235,-21-282-250,21-10 16,-21 0-1,0-1 32</inkml:trace>
          <inkml:trace contextRef="#ctx0" brushRef="#br0" timeOffset="83927.9233">21336 2306 0,'0'21'62,"0"21"-46,-21-11-1,21 11 1,0-22 0,0 1-16,0 0 15,0 0-15,0 0 16,0 10 0,21-10-1,-21 0-15,21-21 16,-21 20-1,10-20-15,21 21 32,-20-21-17,10 0 17,41-10 30,-62-11-46,21 21-1,-21-10-15,0-11 16,21 21-16,-21-21 16,0 0-1,21 0 1,-21 0-1,0-10 1,0-10 0,0 9-1,-11 1 1,11 0 0,-21 0-1,21 10 1,-20 0-16,20 0 15,-21 21 1,21-10 0,-21 10-16,0-31 31,0 31-15,0 0 15,1 0-16,20 10 1,-32 21 0,32-20-16,-31 30 0,31-9 15,-31-1-15</inkml:trace>
          <inkml:trace contextRef="#ctx0" brushRef="#br0" timeOffset="84794.3719">21523 2150 0,'11'0'79,"10"0"-64,-1 0 1,1-10-1,0 10 1</inkml:trace>
          <inkml:trace contextRef="#ctx0" brushRef="#br0" timeOffset="85776.0995">21700 1994 0,'11'-21'125,"10"21"-110,-1 0 1,1 0 0,0 0-1,-21 11-15,0 9 16,0 22 0,0 20 15,-114 63 63,124-135-1,11 10-77,0 0 0,-1 0-1,12 0 1,-1 0-1,-10 0 1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47:29.053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C969B5-4E54-4C0E-9048-BEA082D59744}" emma:medium="tactile" emma:mode="ink">
          <msink:context xmlns:msink="http://schemas.microsoft.com/ink/2010/main" type="writingRegion" rotatedBoundingBox="10326,10714 24596,10747 24588,14267 10318,14233"/>
        </emma:interpretation>
      </emma:emma>
    </inkml:annotationXML>
    <inkml:traceGroup>
      <inkml:annotationXML>
        <emma:emma xmlns:emma="http://www.w3.org/2003/04/emma" version="1.0">
          <emma:interpretation id="{064F90BE-C96A-4FBD-91D9-133C06D7E75A}" emma:medium="tactile" emma:mode="ink">
            <msink:context xmlns:msink="http://schemas.microsoft.com/ink/2010/main" type="paragraph" rotatedBoundingBox="10326,10714 24596,10747 24595,11482 10325,11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1BB398-057A-4F7B-BC2E-719C0EDD1C2F}" emma:medium="tactile" emma:mode="ink">
              <msink:context xmlns:msink="http://schemas.microsoft.com/ink/2010/main" type="inkBullet" rotatedBoundingBox="10326,11043 10795,11045 10794,11119 10326,1111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-8130-3 0,'31'0'78,"-10"0"-78,0-21 15,0 21-15,10 0 16,0-31-16,1 31 16,9 0-16,-10 0 15,1 0-15,-1-21 16,11 21-16,-22 0 16,-9 0-16,10 0 15,20 0-15,-30 0 31</inkml:trace>
      </inkml:traceGroup>
      <inkml:traceGroup>
        <inkml:annotationXML>
          <emma:emma xmlns:emma="http://www.w3.org/2003/04/emma" version="1.0">
            <emma:interpretation id="{B5F7F9B0-5280-470A-8C4F-F4D452F84192}" emma:medium="tactile" emma:mode="ink">
              <msink:context xmlns:msink="http://schemas.microsoft.com/ink/2010/main" type="line" rotatedBoundingBox="12773,10720 24596,10747 24595,11482 12771,11455"/>
            </emma:interpretation>
          </emma:emma>
        </inkml:annotationXML>
        <inkml:traceGroup>
          <inkml:annotationXML>
            <emma:emma xmlns:emma="http://www.w3.org/2003/04/emma" version="1.0">
              <emma:interpretation id="{F72B20D5-DCAA-4F64-BC9A-E6445BC7C529}" emma:medium="tactile" emma:mode="ink">
                <msink:context xmlns:msink="http://schemas.microsoft.com/ink/2010/main" type="inkWord" rotatedBoundingBox="12773,10759 14594,10764 14593,11317 12771,113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800.0203">-5569-55 0,'10'0'47,"22"0"-31,-1 0-1,0 0 1,-10 0 0,0 0-1,0 0 1</inkml:trace>
          <inkml:trace contextRef="#ctx0" brushRef="#br0" timeOffset="-7325.0517">-5298 184 0,'10'0'47,"-10"-10"-31,0-11-1</inkml:trace>
          <inkml:trace contextRef="#ctx0" brushRef="#br0" timeOffset="-6853.9336">-5111-222 0,'10'0'32,"32"0"-17,-31 0 1,9 0-1</inkml:trace>
          <inkml:trace contextRef="#ctx0" brushRef="#br0" timeOffset="-6109.5392">-5111-201 0,'-31'21'0,"31"21"47,0-11-47,0 0 31,0 0-31,0-10 16,0 0 15,10-21-16,11-10 17,-21-11-17,21 21-15,-21-21 16,21 21 0,0 0 15,10 0-16,-10 0 1,-1 10 0,-20 22 15,21-32-31,-21 20 16,0 1-1,0 0 1,0 10-1,0 11 1,-21-42-16,21 10 16,-31-10-16,-94 21 140</inkml:trace>
          <inkml:trace contextRef="#ctx0" brushRef="#br0" timeOffset="-5812.2157">-4788-45 0</inkml:trace>
          <inkml:trace contextRef="#ctx0" brushRef="#br0" timeOffset="-4909.7396">-4715 195 0,'0'-31'31,"10"10"-15,-10 0 0,42 21-1,-42-42-15,20 22 16,-20-1-16,32-11 0,-32 22 15,41-21-15,-41 10 16,21 0-16,-21 0 16,21 1-16,-21-1 15,21-52 63,-21 104-15,0 0-63,0 21 16,0-41-1,0 10-15,0-1 16,0 1-16,0 0 15,0 10-15,0 11 16,0-32-16,0 11 16,0 0-16,0 21 15,0-32 17,21-10-1,-21-21 0</inkml:trace>
          <inkml:trace contextRef="#ctx0" brushRef="#br0" timeOffset="-4010.1075">-4403-34 0,'0'21'15,"0"-1"1,0 12 0,0-1-1,0 0 1,21-10-1,-21 0 1,21-21-16,-21 21 16,31-21-1,-10 0 1,-21 20-16,20-20 16,1 0 15,-21-10-31,21-11 15,-21 0 1,21 21 0,-21-20-16,21-1 15,-21-10 1,0-1 0,21 32-16,-21-41 15,0 9 1,0 12-1,0-1 1,0 0 0,-11 0-1,-93-62 79,-21 249 31,125-134-109</inkml:trace>
          <inkml:trace contextRef="#ctx0" brushRef="#br0" timeOffset="-3346.083">-4205-242 0,'10'0'63,"21"0"-63,-10 0 15,10 0 1,-31-11-16,21 11 16,0 0-1</inkml:trace>
          <inkml:trace contextRef="#ctx0" brushRef="#br0" timeOffset="-2505.9742">-3997-336 0,'0'-21'63,"10"21"-32,11 0-16,0 0 1,0 0 0,0 0-1,-21 11 1,0 9 0,0 12-1,0-1 1,-21-10-16,21-1 15,-21-20-15,21 42 16,-21-42-16,21 31 16,-21-31-1,32 0 126,10 0-141,-1-10 16,1 10-1,0 0 1,-11 0-1,11 0 17,-21 10-32</inkml:trace>
          <inkml:trace contextRef="#ctx0" brushRef="#br0" timeOffset="-8219.1478">-5683-253 0,'20'0'125,"32"0"-125,-41 0 15,10 0-15,-1 0 16,1 0-16,0 0 16,10 0-1,11 0 1,-32 0 0,-10-21-1,21 21-15,-21 11 94,0 30-78,-10-20-16,10 0 15,0 0-15,-21 0 16,21 0-16,0-1 15,-21 1-15,21 0 16,0 0-16,-21 0 16,21-1-16,0 1 15,0 0-15,-21 10 16,21-10 0,0 0-1,0 0 1,0-32 78</inkml:trace>
        </inkml:traceGroup>
        <inkml:traceGroup>
          <inkml:annotationXML>
            <emma:emma xmlns:emma="http://www.w3.org/2003/04/emma" version="1.0">
              <emma:interpretation id="{5CEA8204-5C59-4CE8-88F3-DAE929F8D6A7}" emma:medium="tactile" emma:mode="ink">
                <msink:context xmlns:msink="http://schemas.microsoft.com/ink/2010/main" type="inkWord" rotatedBoundingBox="16565,10728 17340,10730 17338,11465 16564,114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105693.258">-1441 59 0,'-20'10'31,"20"9"-31,-19-19 16,19 10-16,0 10 15,0 19 1,0-10 0,0-9-1,10-20 1,-10 20-16,19-20 16,-19 19-16,10-19 15,19 20 1,1-20-16,-1 0 15,1 0 1,-1 0 0,-9 0-1,-1-10 1,-19-10 15,20 20-31,-20-19 16,0-1-1,0 1 1,0-1 0,0-10-1,-108-97 79,89 127-94,-99 167 94,118-148-94</inkml:trace>
          <inkml:trace contextRef="#ctx0" brushRef="#br1" timeOffset="106137.8395">-1245 157 0,'49'108'94,"-29"-89"-94,39 1 62</inkml:trace>
          <inkml:trace contextRef="#ctx0" brushRef="#br1" timeOffset="104519.6037">-1843-392 0,'0'29'78,"0"1"-62,0-11-16,0 1 16,0-1-16,0 11 15,0-1-15,0 1 16,0-1-16,0 10 15,-10-9-15,10-1 16,0 20-16,0-10 16,0 10-16,0-19 15,0-1-15,0 1 16,-19 9-16,19-29 16,0 9-16,0 1 15,0 0-15,0-1 0,0 11 31,0-11-31,-20-19 16,30 0 140,-10-10-140,29 10-16,-9 0 0,-1 0 16,1-19-1,0 19-15,-1 0 0,1 0 16,-1 0-16,1 0 15,0 0-15,9 0 16,1 0 0,-1 0-1,-9 0 1,-1 0-16</inkml:trace>
        </inkml:traceGroup>
        <inkml:traceGroup>
          <inkml:annotationXML>
            <emma:emma xmlns:emma="http://www.w3.org/2003/04/emma" version="1.0">
              <emma:interpretation id="{A57C4797-B631-4899-A903-B972B2E019B1}" emma:medium="tactile" emma:mode="ink">
                <msink:context xmlns:msink="http://schemas.microsoft.com/ink/2010/main" type="inkWord" rotatedBoundingBox="17810,10753 20144,10759 20142,11361 17808,113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18835.1182">315 29 0,'49'197'203,"-30"-197"-187,1 0 15,9 0-15,-9 0-1,9 0 1,-29-10 0,20 10-1,-20-10-15,19-19 31,-19 19-15,20-20 15,-20 11-15,0 9 0,0-10-1,0 1 1,-69-60 109,50 60-125,-1 19 15,-88 166 110</inkml:trace>
          <inkml:trace contextRef="#ctx0" brushRef="#br1" timeOffset="117606.4974">89 0 0,'20'0'47,"-1"0"-15,-29 0 61,-9 0-77,-1 0 0,1 0-1,-1 0 1,20 10-16,-20-10 15,20 19-15,-19 1 16,19 9 0,0 11-1,0-11 1,0 1 0,9-11-1,-9 1 1,20-20-1,10 19 1,-1-19 0,-9 0-1,9 0 1,0 0 0,1 0-1,-30-9-15,29 9 16,1-20-1,-11 20 17</inkml:trace>
          <inkml:trace contextRef="#ctx0" brushRef="#br1" timeOffset="120342.6645">540 98 0,'128'-147'235,"-109"157"-220,-19 19 1,30-9-16,-30-1 15,0 1-15,0 0 16,0-1-16,0 1 16,0-1-16,0 11 15,0-40 79,0-10-78,19 20-1,-19-19-15,0-11 16,0 11 0,10 19-16,-10-30 15,0 11 1,20 19-16,58-10 125,-58 30-110,-1 156 95,-19-156-95</inkml:trace>
          <inkml:trace contextRef="#ctx0" brushRef="#br1" timeOffset="121520.7994">1021 39 0,'-40'49'110,"40"-19"-110,0-11 15,0 1 1,0 0-1,10-20 1,-10 9 0,20-9-1,-1 0 1,1 30 0,0-30 15,117-89 172,-137 70-203,0-1 16,0 1-1,0-1 1,0 0 15,-10 1-15,-9 19-1,19-20 1,-20 20-16,0 0 16,20-19-16,-19 19 15,-1 0 1,0 0-1,1 0 1,-1 29 0,20 0-1,0-9 1,-19 0-16</inkml:trace>
          <inkml:trace contextRef="#ctx0" brushRef="#br1" timeOffset="122276.5754">1187-363 0,'0'20'63,"0"-1"-63,0 1 15,10 19-15,-10-9 16,0-1-16,49 314 109</inkml:trace>
          <inkml:trace contextRef="#ctx0" brushRef="#br1" timeOffset="123240.5577">1364 49 0,'-20'20'46,"20"-1"-46,0-9 16,0 10 0,0-1-1,0 1 1,0 0 0,10-20-16,-10 19 15,29-19 1,-9 0-1,-20 20-15,20-20 16,-1 0 0,1 0-16,0 0 31,-1 0-15,1-10-1,-1-10 16,-19 1-15,20 19-16,-20-20 16,0-9 15,0 9-15,0 0-1,0 1 1,0-1-1,-108-58 64,30 88-17,58 29-62,20-29 0,0 9 16,-20 11-16</inkml:trace>
          <inkml:trace contextRef="#ctx0" brushRef="#br1" timeOffset="123742.0075">1589 108 0,'20'29'47,"-20"1"-47,59 29 46,-40-59-30</inkml:trace>
          <inkml:trace contextRef="#ctx0" brushRef="#br1" timeOffset="107725.339">-450-10 0,'0'-19'78,"-20"19"-78,0-30 31,1 30-15,-11 0 0,-9 20-1,19-1 1,1 1-1,19 0 1,0-1 15,10-19-31,19 0 16,-9 20 0,-1-20-16,11 0 15,-11 0-15,1 19 16,0-19-1,-20 20 1,19-20-16,-19 20 16,0 88 77,-196-99 1,176-28-94,20-1 63</inkml:trace>
          <inkml:trace contextRef="#ctx0" brushRef="#br1" timeOffset="108994.5885">-372 137 0,'10'0'62,"9"0"-46,1 0 0,9 0-1,-9 0 1,0 0-16,-1-19 15,1 19-15,0 0 16,-1-20-16,20 20 16,-39-20-1,10 20-15,-10-39 16,20 39-16,-20-10 16,0-9-1,0-1 1,0 1 15,-10-1-15,-10 20 15,1 0-15,-1 0-1,10 0 1,-58 98 78,68-78-94,0-1 15,0 1 1,0-1-16,0 1 0,98 68 140,-79-88-140,-19-19 0,20 19 16,-20-20-16,20 20 16,-20-19-1</inkml:trace>
        </inkml:traceGroup>
        <inkml:traceGroup>
          <inkml:annotationXML>
            <emma:emma xmlns:emma="http://www.w3.org/2003/04/emma" version="1.0">
              <emma:interpretation id="{2A50B3CF-37B0-435B-A517-5F755F33203B}" emma:medium="tactile" emma:mode="ink">
                <msink:context xmlns:msink="http://schemas.microsoft.com/ink/2010/main" type="inkWord" rotatedBoundingBox="20874,10767 24596,10776 24595,11325 20872,113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24562.0678">2433-353 0,'0'10'32</inkml:trace>
          <inkml:trace contextRef="#ctx0" brushRef="#br1" timeOffset="124332.3457">2443 20 0,'0'9'47,"0"11"-31,9 0-16,-9 9 0,0-9 15,0-1-15,0 1 16,0 0-16,20-1 16</inkml:trace>
          <inkml:trace contextRef="#ctx0" brushRef="#br1" timeOffset="125741.1583">2727-10 0,'-39'0'78,"19"0"-78,-19 59 63,39-30-48,0 1 1,0-11 0,29 1-1,1 0 1,-1-20-16,-29 19 15,30-19-15,-1 0 16,-9 0 0,-1 0-1,1 0 1,0 0 0,-1 0 15,-19-9-31,20 9 15,-20-20 1,19 0 0,-19 1-1,0 9 1,0-10 0,0-19-1,-255 49 173</inkml:trace>
          <inkml:trace contextRef="#ctx0" brushRef="#br1" timeOffset="127670.7523">2913 118 0,'0'-10'62,"0"-10"-46,10-9 0,-10-1-1,20 11-15,-20-1 16,29-19 0,-29 19-1,10 20 16,29 20 1,-39-10-17,20 19-15,-20-9 0,0-10 16,19 19 0,-19-9-16,0-11 0,0 40 15,0-29 1,118-177 218,-98 187-234,-20-11 16,19 1-16,-19-1 15,0 1-15,20 0 16,-20 9 0,0-9-16,29-40 62,-29-29-46,20 29-1,-20 1-15,20-1 16,-20 1-16,19-1 16,-19-9-1,20 29-15,-20 19 63,0 1-63,98 88 109</inkml:trace>
          <inkml:trace contextRef="#ctx0" brushRef="#br1" timeOffset="127834.0041">3404-294 0,'-10'0'0</inkml:trace>
          <inkml:trace contextRef="#ctx0" brushRef="#br1" timeOffset="128787.7766">3463-108 0,'0'-20'16,"9"1"15,31 19-15,-11-30-16,0 30 15,11 20 1,-11 0 0,-9-1-1,-20 1 1,0 9 0,0-9-1,0 0-15,-10-1 16,10 1-16,-30-1 15,30 1-15,-39 9 16,20-29-16,19 30 16,-40-30-16,40 19 15,-19-19-15,19-9 63,245-1 93,-216 29-140</inkml:trace>
          <inkml:trace contextRef="#ctx0" brushRef="#br1" timeOffset="129066.7699">3580 20 0,'10'0'47,"39"-20"-31,-29 20-16,-11 0 15,31 0-15,-11 0 16,-9-20-16</inkml:trace>
          <inkml:trace contextRef="#ctx0" brushRef="#br1" timeOffset="129943.9556">3874-137 0,'0'-20'16,"20"20"0,-20-20-16,29 20 15,11-19 1,-21 19-16,11 0 16,-1 0-1,-29 10 1,20-10-16,-207 333 125,168-313-125,48-40 109,1 20-93,-11 0-16,1 0 0,-1 0 15,-9 0-15,10 0 16,19 0 0,-19 0 31,-30 0-1</inkml:trace>
          <inkml:trace contextRef="#ctx0" brushRef="#br1" timeOffset="130258.3833">3865 20 0,'206'-20'94</inkml:trace>
          <inkml:trace contextRef="#ctx0" brushRef="#br1" timeOffset="131269.9674">4227-59 0,'-58'167'125,"77"-148"-125,11-19 16,-11 0-1,1 0 1,19 0-16,-19 0 16,9 0-1,1-9 1,-11-11-1,-19 0 1,20 20-16,-20-19 16,0-11 15,0 11-15,0-11-1,-10 11-15,10-1 16,0 1-16,-186 9 125,186 39-125,0-9 15,-20-20-15,20 59 32</inkml:trace>
          <inkml:trace contextRef="#ctx0" brushRef="#br1" timeOffset="131704.3675">4404-10 0,'137'157'187,"-107"-167"-187</inkml:trace>
          <inkml:trace contextRef="#ctx0" brushRef="#br1" timeOffset="132722.8093">4581-88 0,'0'-40'93,"0"21"-93,127 19 79,-127 10-79,20-10 0,-20 19 15,9-19 1,-9 20-16,0 9 15,0-9 1,0 0-16,0-1 16,-19 1-16,19-1 15,-30 1-15,11 0 16,-11-1-16,11 1 16,19-1-16,-30-19 15,30 20-15,-19-20 0,19-10 78,10 10-62,9-19 0,1 19-1,127 29 110,-128-29-94</inkml:trace>
          <inkml:trace contextRef="#ctx0" brushRef="#br1" timeOffset="133040.5478">4639 20 0,'20'0'32,"0"-20"-32,-1 20 15,11 0-15,9-20 16,-10 20-16,-9 0 0,0 0 16,9-19-1</inkml:trace>
          <inkml:trace contextRef="#ctx0" brushRef="#br1" timeOffset="133596.9739">4943-324 0,'20'0'78</inkml:trace>
          <inkml:trace contextRef="#ctx0" brushRef="#br1" timeOffset="133369.3963">4963-78 0,'0'137'94,"20"-137"-94,-20 19 15,19-19 17,-19-9-17</inkml:trace>
          <inkml:trace contextRef="#ctx0" brushRef="#br1" timeOffset="134854.0799">5100-98 0,'0'59'62,"0"-40"-62,138 60 157,-119-79-157,1 0 15,-1 0 17,1-10-17,0-10 16,-20 1 1,0-1-1,0 1-15,0-11-1,-49-68 110,-79 49-31,109 69-78,19-1-1,-20-19 1,20 30-16,0-11 15,-20-19-15,20 30 16,0-1 0</inkml:trace>
          <inkml:trace contextRef="#ctx0" brushRef="#br1" timeOffset="136170.8009">5345-59 0,'0'-29'63,"10"9"-47,-10 0-1,20 1 1,78 9 109,-78 128-16,-20-128-62,19-29-47,-19 9 16,0 1-1,20 29 1,-20-30-16,19 11 16,-19-1 15,20 20-31,0 0 31,-1 0-15,11 20-1,9 29 1,-39-30 0,0 1-16,20 0 0,-20-1 15,0 1-15,0 0 16,0 9-1,-10-9 48</inkml:trace>
          <inkml:trace contextRef="#ctx0" brushRef="#br1" timeOffset="137322.4313">5797-59 0,'9'0'63,"21"0"-48,-11 0-15,30 0 16,-39-157 203,-29 157-204,19 10-15,-20-10 16,20 10 0,-20-10-16,20 19 15,-19 21 1,19-11 0,0 1-1,0-11-15,-20-19 16,20 20-16,0-1 15,10 1 1,-10 0 15,20-20-15,-20 19-16,19-19 16,-19 20-1,20-20 1,-1 0-1,1 0 1,0 0 0,-1 0-1,119-30 95,-119 30-95,1-39 17</inkml:trace>
        </inkml:traceGroup>
      </inkml:traceGroup>
    </inkml:traceGroup>
    <inkml:traceGroup>
      <inkml:annotationXML>
        <emma:emma xmlns:emma="http://www.w3.org/2003/04/emma" version="1.0">
          <emma:interpretation id="{83BA7319-32A3-452A-A2AA-7ABE384EEEEA}" emma:medium="tactile" emma:mode="ink">
            <msink:context xmlns:msink="http://schemas.microsoft.com/ink/2010/main" type="paragraph" rotatedBoundingBox="13158,11975 13842,11902 13883,12297 13200,123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6342AE8-45BB-491C-99EA-82D354359F02}" emma:medium="tactile" emma:mode="ink">
              <msink:context xmlns:msink="http://schemas.microsoft.com/ink/2010/main" type="line" rotatedBoundingBox="13158,11975 13842,11902 13883,12297 13200,12369"/>
            </emma:interpretation>
          </emma:emma>
        </inkml:annotationXML>
        <inkml:traceGroup>
          <inkml:annotationXML>
            <emma:emma xmlns:emma="http://www.w3.org/2003/04/emma" version="1.0">
              <emma:interpretation id="{2D3777C1-9415-474E-8F70-3B40384F5345}" emma:medium="tactile" emma:mode="ink">
                <msink:context xmlns:msink="http://schemas.microsoft.com/ink/2010/main" type="inkWord" rotatedBoundingBox="13158,11975 13842,11902 13883,12297 13200,12369"/>
              </emma:interpretation>
            </emma:emma>
          </inkml:annotationXML>
          <inkml:trace contextRef="#ctx0" brushRef="#br0" timeOffset="7645.5629">-5069 830 0,'0'10'47,"0"1"-47,0 9 16,0 1-16,0 11 0,0 9 16,0-10-1,0 11-15,0 0 0,0-11 16,0 0-16,0-10 15,0 0-15,10 10 16,11-41 31</inkml:trace>
          <inkml:trace contextRef="#ctx0" brushRef="#br0" timeOffset="7195.9382">-5278 1038 0,'11'0'32,"-1"0"-17,32 0 1,0 0-1,-22 0-15,12-10 16,9 10-16,-9 0 16,-1-21-16,0 21 15,-10 0-15,0 0 16,-1-21 0</inkml:trace>
          <inkml:trace contextRef="#ctx0" brushRef="#br0" timeOffset="8221.5884">-4611 809 0,'0'10'31,"-11"22"-15,11-12-1,-41 1-15,20 21 16,0-11-16,21 0 15,-52 21-15,52-10 16,-42-21-16,42 0 0,-20 0 16,-1 10-1,21-10 1,10-53 46</inkml:trace>
          <inkml:trace contextRef="#ctx0" brushRef="#br0" timeOffset="8570.1562">-4840 861 0,'10'0'31,"11"10"-16,21 22 1,-42-11 0,31-1-16,-31 1 0,41 10 15,-41-20-15,32 20 16,-32-10-16,31-21 16,-31 31-16,21-31 15,-21 21-15,21-21 16</inkml:trace>
        </inkml:traceGroup>
      </inkml:traceGroup>
    </inkml:traceGroup>
    <inkml:traceGroup>
      <inkml:annotationXML>
        <emma:emma xmlns:emma="http://www.w3.org/2003/04/emma" version="1.0">
          <emma:interpretation id="{169697ED-DC4E-4D38-A456-A40292697D75}" emma:medium="tactile" emma:mode="ink">
            <msink:context xmlns:msink="http://schemas.microsoft.com/ink/2010/main" type="paragraph" rotatedBoundingBox="16779,12120 22616,11966 22631,12521 16794,1267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39AF6D5-C5A6-4D11-81B3-888647602A8D}" emma:medium="tactile" emma:mode="ink">
              <msink:context xmlns:msink="http://schemas.microsoft.com/ink/2010/main" type="inkBullet" rotatedBoundingBox="16779,12120 17152,12111 17164,12595 16792,12605"/>
            </emma:interpretation>
          </emma:emma>
        </inkml:annotationXML>
        <inkml:trace contextRef="#ctx0" brushRef="#br1" timeOffset="142725.8639">-1667 1363 0,'88'-10'62,"10"-78"1,-98 39-16,-29 10 0,-50 29 15,40 216 32,39-186-94,49 68 94,-19-88-94,68-39 62,-39-10-31</inkml:trace>
        <inkml:trace contextRef="#ctx0" brushRef="#br1" timeOffset="143174.1043">-1461 1010 0,'10'0'62,"29"0"-46,-19 0-16,19 0 16,-29 0-16,9 0 15,1-20-15</inkml:trace>
      </inkml:traceGroup>
      <inkml:traceGroup>
        <inkml:annotationXML>
          <emma:emma xmlns:emma="http://www.w3.org/2003/04/emma" version="1.0">
            <emma:interpretation id="{2B62176B-8308-47C9-BC35-E6770590E738}" emma:medium="tactile" emma:mode="ink">
              <msink:context xmlns:msink="http://schemas.microsoft.com/ink/2010/main" type="line" rotatedBoundingBox="17866,12104 22616,11978 22631,12521 17880,12647"/>
            </emma:interpretation>
          </emma:emma>
        </inkml:annotationXML>
        <inkml:traceGroup>
          <inkml:annotationXML>
            <emma:emma xmlns:emma="http://www.w3.org/2003/04/emma" version="1.0">
              <emma:interpretation id="{C50A70FE-FB57-4ED3-B31A-5D20D14E74AF}" emma:medium="tactile" emma:mode="ink">
                <msink:context xmlns:msink="http://schemas.microsoft.com/ink/2010/main" type="inkWord" rotatedBoundingBox="17866,12104 22616,11978 22631,12521 17880,1264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45887.9323">-19 1138 0,'29'-108'78,"-9"108"-62,-1 0 0,11 0-1,-1 0-15,10 0 16,1 245 109,-70-226-125,-9 1 0,9 10 15,11-30-15,-1 19 16,1-19-16,-1 0 16,20-10 15,0-9 0,10 19 0,215 68 63,-136 1-47</inkml:trace>
          <inkml:trace contextRef="#ctx0" brushRef="#br1" timeOffset="145004.1997">10 1049 0,'20'128'47,"-20"-99"-32,0 1-15,0 9 16,0 0-16,0-9 16,0 19-16,0-20 15,0 0-15,0-9 16,0 0-16,19-1 15,-19-29 32,0-9-47</inkml:trace>
          <inkml:trace contextRef="#ctx0" brushRef="#br1" timeOffset="144404.8621">-588 1049 0,'480'-29'140,"-460"9"-140,9 20 32</inkml:trace>
          <inkml:trace contextRef="#ctx0" brushRef="#br1" timeOffset="143926.5378">-323 1089 0,'19'362'141,"-19"-352"-63</inkml:trace>
          <inkml:trace contextRef="#ctx0" brushRef="#br1" timeOffset="147139.9843">422 1049 0,'0'30'62,"0"-11"-62,0 1 16,0 9-16,0 1 16,0-1-16,0 1 15,0 9-15,10-10 16,-10 1-16,0-1 15,19-9-15,-19 19 16,0-19-16,30 9 16,-30-9-1,0-30 48,0-10-48,-20-9 1,20-10 0,0 9-1,-19 11 1,19-1-16,0 0 16,0 1-16,0-1 15,0 10-15,-20-29 0,20 0 31,10-79 79,9 118-110,168 79 109,-158-79-109,-9 49 16,-20-30-1,0 1 1,0 29-16,0-30 16,0 1-1,0 19-15,0-19 16,0 9 0,0-9-1,0 0 1</inkml:trace>
          <inkml:trace contextRef="#ctx0" brushRef="#br1" timeOffset="147453.7911">442 1314 0,'19'0'47,"1"0"-47,-1 0 0,11 0 16,9 0-1,-10 0-15,-9-20 0,0 20 16,-1 0-16</inkml:trace>
          <inkml:trace contextRef="#ctx0" brushRef="#br1" timeOffset="148533.7813">1069 1069 0,'-10'0'16,"-9"0"-1,-11 0 1,1 0 0,-10 0-1,19 0-15,10 0 0,-9 0 16,19 10-16,-40-10 16,40 29-16,0-9 15,0-1 1,0 1-1,20 0 1,9-20 0,-29 19-1,30-19-15,-11 0 16,1 20-16,0-20 16,-1 0-16,1 19 15,9-19-15,-9 20 31,9 117 94,-58-137-125,0 20 16,19-20-16,-10 0 16,1 0-16,-1 0 15,0 0-15,1 0 0,-1 0 16,-29-29 78</inkml:trace>
          <inkml:trace contextRef="#ctx0" brushRef="#br1" timeOffset="149349.7449">1481 1069 0,'-20'0'125,"-9"0"-109,9 0-16,1 0 15,-1 0-15,10 0 16,-19 10-16,19-10 15,10 29-15,-39-9 16,39-1-16,-20 1 16,20 0-16,0-1 0,0 1 15,0-1-15,0 1 16,10 0-16,-10-1 16,30-19-16,-1 30 15,-9-30-15,-20 19 16,29-19-16,187-29 94</inkml:trace>
          <inkml:trace contextRef="#ctx0" brushRef="#br1" timeOffset="150133.0572">1687 1059 0,'0'98'125,"0"-78"-125,49 147 78,-20-167-78,-29 19 16,40-19-16,-11 0 16,1 0-1,-1-10 1,-9 10-16,-20-19 15,19 19-15,-19-30 16,20 30-16,-20-29 16,29-20-1,-29 29-15,0 1 16,0-1-16,0 0 16,0 1-16,0-11 15,0 11-15,-10 19 16,10-30-16,-29 11 31</inkml:trace>
          <inkml:trace contextRef="#ctx0" brushRef="#br1" timeOffset="151435.3589">2177 1059 0,'-19'10'31,"19"29"-15,0-19 0,0 19-16,0-10 15,0 1-15,0-1 16,0 1-16,0-89 156,0 39-156,0-9 16,0 9-1,0 1-15,0-1 16,0 10-16,0-29 16,0 10-16,0 9 15,10-10 1,-10 11-1,19 19 1,11 0 0,9 0-1,-20 0-15,1 0 16,0 0-16,-1 10 16,1 9-1,-20 1 1,0 9-1,0-9-15,-20 9 16,1-9-16,-1 0 16,-19-1-16,9 1 15,1 9-15,-10-29 16,9 30-16,11-30 16,-1 0-16,275 98 156,-255-69-141,88 10 79</inkml:trace>
          <inkml:trace contextRef="#ctx0" brushRef="#br1" timeOffset="153568.1276">2168 1265 0,'0'10'78,"0"19"-63,0-9-15,0 0 16,0-1-16,0 1 16,-30-1-16,30 1 15,0 0 1,10-20 31,29-10-32</inkml:trace>
          <inkml:trace contextRef="#ctx0" brushRef="#br1" timeOffset="152443.4702">2481 1059 0,'0'20'63,"0"-1"-63,0 1 15,40 206 110,-40-236-93,0-20-17,0 11-15,0-1 16,0-19-16,0 9 16,-10 11-16,10-1 15,0 1-15,0-1 16,0 0-16,0 11 15,0-40 1,0 29-16,0 0 0,0 1 16,0-11-1,19 30 32,21 0-31,-40 10-16,147 382 219,-147-401-204,0-11 1</inkml:trace>
          <inkml:trace contextRef="#ctx0" brushRef="#br1" timeOffset="152769.9433">2501 1187 0,'39'0'31,"-19"0"-15,9 0-16,1 0 15,-11 0-15,1 0 0,0 0 16,-1 0-1</inkml:trace>
          <inkml:trace contextRef="#ctx0" brushRef="#br1" timeOffset="155385.6097">2854 1010 0,'0'-20'0,"0"1"16,0-1 15,0 1-15,0-1-1,10 0 1,186 109 109,-196-60-125,-196 79 94,206-108-16,9 0-63,11 0 1,9 0 0,-10 0-1,1 20 1,-1-20-1,-29 19-15,20-19 16,-20 20 0,19-20-16,-19 19 15,0 1 1,0 0 0,0-1-1,-245 50 188</inkml:trace>
          <inkml:trace contextRef="#ctx0" brushRef="#br1" timeOffset="154378.8043">2874 1040 0,'0'225'110,"0"-196"-32</inkml:trace>
          <inkml:trace contextRef="#ctx0" brushRef="#br1" timeOffset="155905.5711">3227 971 0,'0'245'125,"0"-225"-109,0 48 31</inkml:trace>
          <inkml:trace contextRef="#ctx0" brushRef="#br1" timeOffset="156808.5563">3413 981 0,'0'294'172,"0"-265"-157,0-9-15,-10 0 32,20-20 61,-10 19-77,29-19-16,1 0 31,-11 0-31,1 0 0,10 0 16,-11 0 0,1 0 15,-20-10 31</inkml:trace>
          <inkml:trace contextRef="#ctx0" brushRef="#br1" timeOffset="157802.9166">3668 1157 0,'226'-19'125</inkml:trace>
          <inkml:trace contextRef="#ctx0" brushRef="#br1" timeOffset="158073.8373">3697 1000 0,'20'-19'32,"0"19"-17,9 0-15,0 0 16,11-20-16,-11 20 16,-9 0-16,-1 0 15,1 0-15,0 0 16,-1 0-1</inkml:trace>
          <inkml:trace contextRef="#ctx0" brushRef="#br1" timeOffset="157490.6889">3737 1020 0,'0'10'62,"0"19"-46,-10-29-16,10 49 16,0-29-16,0-1 15,0 1-15,-20 0 0,20 19 31,10 49 63,78-88-31,-58 0-63,9 0 15,-10 0 1,-9 0 0,0 0 15,-20-10 16</inkml:trace>
          <inkml:trace contextRef="#ctx0" brushRef="#br1" timeOffset="158562.8303">4158 1324 0</inkml:trace>
        </inkml:traceGroup>
      </inkml:traceGroup>
    </inkml:traceGroup>
    <inkml:traceGroup>
      <inkml:annotationXML>
        <emma:emma xmlns:emma="http://www.w3.org/2003/04/emma" version="1.0">
          <emma:interpretation id="{ECAFF568-F945-4652-AB97-E99305E0AC5B}" emma:medium="tactile" emma:mode="ink">
            <msink:context xmlns:msink="http://schemas.microsoft.com/ink/2010/main" type="paragraph" rotatedBoundingBox="12466,12546 23900,12991 23840,14525 12406,140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7DFBBB-A2F2-48D9-AB00-480B7BCD9C69}" emma:medium="tactile" emma:mode="ink">
              <msink:context xmlns:msink="http://schemas.microsoft.com/ink/2010/main" type="line" rotatedBoundingBox="12466,12546 23900,12991 23840,14525 12406,14079"/>
            </emma:interpretation>
          </emma:emma>
        </inkml:annotationXML>
        <inkml:traceGroup>
          <inkml:annotationXML>
            <emma:emma xmlns:emma="http://www.w3.org/2003/04/emma" version="1.0">
              <emma:interpretation id="{0BFCF6E8-2B8E-4994-AE41-740EDD63F4C1}" emma:medium="tactile" emma:mode="ink">
                <msink:context xmlns:msink="http://schemas.microsoft.com/ink/2010/main" type="inkWord" rotatedBoundingBox="12456,12811 14686,12898 14662,13508 12432,13421"/>
              </emma:interpretation>
              <emma:one-of disjunction-type="recognition" id="oneOf6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\</emma:literal>
                </emma:interpretation>
                <emma:interpretation id="interp8" emma:lang="" emma:confidence="0">
                  <emma:literal>è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8193.6783">-6006 1850 0,'10'0'125,"21"0"-109,-10 0 0,0 0-16,0 0 15,0 0-15,-1 0 16,12 0 0,-11 0-1,-1 0 16,-30 0 79,10 10-110,0 11 15,-21-21 1,21 31-16,-21 1 16,21-11-1,0-1-15,0 1 16,-31 0-16,31 0 16,0 0-16,-31-1 0,31 1 15,0 0 1,0 10-16,-11-31 15,11 21-15,0-31 125</inkml:trace>
          <inkml:trace contextRef="#ctx0" brushRef="#br0" timeOffset="38584.1948">-5954 2006 0,'10'0'47,"21"0"-31,1 11-1,-1-11 1,-10 0 0,0 0-1,-1 0 1,1 0-1</inkml:trace>
          <inkml:trace contextRef="#ctx0" brushRef="#br0" timeOffset="38964.0689">-5715 2214 0</inkml:trace>
          <inkml:trace contextRef="#ctx0" brushRef="#br0" timeOffset="39409.941">-5569 1850 0,'42'0'47,"-22"0"-32,1 0 1,-21-21-1,21 21-15,0 0 32,-21 11 15</inkml:trace>
          <inkml:trace contextRef="#ctx0" brushRef="#br0" timeOffset="40285.7528">-5559 1840 0,'0'20'16,"0"1"15,0 0-15,0 104 78,11-125-16,10 0-47,-1-21-15,1 21 15,0 0-15,0 0-1,0 21 16,-21 0-15,21-21-16,-21 10 16,0 11-1,20 21 1,-20-11 0,0-10-1,0 0 1,-10-1-1,-11-20 1,21 21-16,-31-21 16,0 21-1,-11-21-15,32 0 16,-11 0 78</inkml:trace>
          <inkml:trace contextRef="#ctx0" brushRef="#br0" timeOffset="40629.9846">-5278 2006 0</inkml:trace>
          <inkml:trace contextRef="#ctx0" brushRef="#br0" timeOffset="41603.3002">-5215 2266 0,'0'-10'47,"10"10"-32,-10-31-15,32 0 16,-32 10-16,31 0 16,-31 0-1,93-177 79,-93 177-94,0 32 94,0 10-79,0 10 1,0-10 0,0 0-16,0-1 15,0 1-15,0-10 0,0 9 16,0 1-1,0 0-15,0 0 0,0 0 16,0 0-16,0-1 16,21-20-1,-21 21 48,0-31-32</inkml:trace>
          <inkml:trace contextRef="#ctx0" brushRef="#br0" timeOffset="42616.5424">-4892 2037 0,'0'11'31,"0"10"0,-21-21-31,21 10 16,0 11-16,0 20 15,0-9 1,10-32 0,-10 21-16,21-1 15,0 1 1,0-21-1,-21 21 1,20-21-16,1 0 16,0 0-1,0 0 1,62-125 93,-104-41 32,21 145-125,-10 21-16,10-21 15,-21 0 1,0 21-1,1 0-15,-1 0 16,0 0 0,0 0 15,0 0-15,21 10-16,-21-10 15,21 32-15,-20-1 16,20 21-1,0-31 1,0 20-16,0-20 16,0-10-1</inkml:trace>
          <inkml:trace contextRef="#ctx0" brushRef="#br0" timeOffset="43366.1228">-4632 1871 0,'10'0'63,"21"0"-47,1 0-1,-11 0 1,-1 0-1,1 0 1</inkml:trace>
          <inkml:trace contextRef="#ctx0" brushRef="#br0" timeOffset="44333.7889">-4434 1767 0,'0'-11'78,"10"11"-63,32 0 17,-32 0-17,11 0 1,0 0-1,-21 21 1,0 21 0,0-21-16,0-11 15,-11 21-15,11-20 16,-20 20-16,-12 11 16,32-22-1,-41-20-15,41 32 16,-11-32-16,-10 0 31,42-11 110,42 11-94,-32 0-32,-10 0 1,0 0-1,-21-21 1</inkml:trace>
          <inkml:trace contextRef="#ctx0" brushRef="#br0" timeOffset="45040.8906">-4382 2246 0,'0'-21'62,"10"21"-62,21 0 16,-10 0 0,0 0-16,0 0 15,0 0-15,-1 0 16,1 0-16,0-21 15,0 21-15,10 0 16,-10 0 0,0 0 15</inkml:trace>
          <inkml:trace contextRef="#ctx0" brushRef="#br0" timeOffset="45493.1622">-4216 2089 0,'0'11'31,"0"20"0,0-10-31,0 10 0,0-10 16,0 10-16,0 11 16,0-21-16,0-11 15,0 11-15,0 0 16,0 0-1,0-42 32</inkml:trace>
          <inkml:trace contextRef="#ctx0" brushRef="#br0" timeOffset="46601.1732">-4008 1996 0,'0'10'46,"11"11"-30,10 10 0,-21-10-16,41 0 0,-41 0 15,32-1-15,-32 1 16,31 11-16,10-1 16,-20 0-1,-21-10 16,21-21-31</inkml:trace>
          <inkml:trace contextRef="#ctx0" brushRef="#br0" timeOffset="46242.2568">-3820 1985 0,'0'11'63,"-11"30"-48,11-30-15,-41 20 16,41-10-16,-31 10 16,31 0-16,-32 1 15,32-1-15,-21-10 16,21-1-16,-31 1 15</inkml:trace>
        </inkml:traceGroup>
        <inkml:traceGroup>
          <inkml:annotationXML>
            <emma:emma xmlns:emma="http://www.w3.org/2003/04/emma" version="1.0">
              <emma:interpretation id="{C66C28FD-5C71-46C6-A1B4-AF6F4946C112}" emma:medium="tactile" emma:mode="ink">
                <msink:context xmlns:msink="http://schemas.microsoft.com/ink/2010/main" type="inkWord" rotatedBoundingBox="16601,13093 17248,13118 17203,14266 16556,1424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76493.8681">-1598 2196 0,'9'-19'62,"21"-1"-46,9 20 0,-19-19-16,-1 19 15,30 0 1,-29 0-16,19 0 15,-9 0-15,-1 0 16,-9 0-16,-1 0 16,1 0-16</inkml:trace>
          <inkml:trace contextRef="#ctx0" brushRef="#br1" timeOffset="176135.8329">-1559 2442 0,'10'-20'47,"9"20"-47,1 0 16,0 0-16,-1-20 15,1 20-15,-1 0 16,11 0-16,-11-19 15,1 19-15,0 0 16,-1 0 0,-19-20 15</inkml:trace>
          <inkml:trace contextRef="#ctx0" brushRef="#br1" timeOffset="175715.1533">-1539 2118 0,'0'10'16,"0"19"-1,0 1 1,0 19 0,0-20-1,0 10-15,0-9 16,0-1-16,0 1 16,0 9-16,0 0 15,0-10-15,0 1 16,0 9-16,-10-9 15,10-11-15,0 1 16,0-1-16,0 1 16,0 0-16,0-11 78,10-9 16,9 0-79,11 0 1,-1 0-16,0 0 15,-9 0 1,0 0-16,-1 0 16,1 0-16,-1 0 15,1 0-15,9 0 16,1 0 0,-10 0 15,-20-19-16</inkml:trace>
          <inkml:trace contextRef="#ctx0" brushRef="#br1" timeOffset="162635.1782">-1638 1981 0,'-29'29'94,"0"-9"-94,-119 343 78,119-314-78,68 362 63,50-185-1,-50-177-15,-20-49 31,-19-10-78</inkml:trace>
        </inkml:traceGroup>
        <inkml:traceGroup>
          <inkml:annotationXML>
            <emma:emma xmlns:emma="http://www.w3.org/2003/04/emma" version="1.0">
              <emma:interpretation id="{40F23BFD-64D7-4A0E-A8D1-E69F569337DF}" emma:medium="tactile" emma:mode="ink">
                <msink:context xmlns:msink="http://schemas.microsoft.com/ink/2010/main" type="inkWord" rotatedBoundingBox="17599,13123 19504,13197 19477,13892 17572,1381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66007.0774">-882 2697 0,'0'-30'78,"19"30"-78,-19-29 16,20 9-16,-20 1 16,19-1-16,-19 0 15,30 1-15,-30-1 16,0 0-16,0 1 15,0-1-15,0-9 16,0 137 140,0-69-140,0-29-16,225 9 156,-195-38-140,-30-21-1,0 11 1,0 0 0,0-1-1,-20-9 1,1 10-16,-1 9 16,-9 0-1,-11-9 1,11 29-1,-1 0 1,1 0 0,-10 20-1,39-1 1,-20 1-16,20-1 16,0 11-16,-19-1 15,117 109 48</inkml:trace>
          <inkml:trace contextRef="#ctx0" brushRef="#br1" timeOffset="167342.8989">-520 2432 0,'0'10'79,"0"19"-64,0 0 1,0 20-1,0-19 1,10-30-16,108-69 203,-118 40-187,20-1-1,-20-9 1,0 29 0,19 10-16,-19-19 15,20-11 1,-1 30 0,1 0 30,0 0-30,-1 30 0,-19-11-16,20 1 0,-20 0 15,0-1 1,0 1-16,19-1 0,-19 1 16,0 0-16,0 9 15,40-235 157,97 314-31,-137-69-126,29-9 1,-29-1 0,0-9-1</inkml:trace>
          <inkml:trace contextRef="#ctx0" brushRef="#br1" timeOffset="177785.9509">304 2304 0,'-10'0'94,"-9"0"-63,-1 0-15,-9 20 0,9-20-1,20 20-15,-19-20 16,19 9-16,-20-9 16,20 20-16,-20 9 15,20-19 1,-19-10-1,19 20-15,0 19 16,-20-39 0,20 39-16,0-19 15,0-1-15,0 1 16,0 0-16,10 9 16,10-9-1,234-79 95</inkml:trace>
          <inkml:trace contextRef="#ctx0" brushRef="#br1" timeOffset="179210.2223">432 2500 0,'137'-235'110,"-117"215"-110,-20-9 15,29 0-15,-29 19 16,0-10-16,0 1 15,0-1-15,0-9 16,-20-1 0,11 30-1,-11 0 1,-19 0 0,9 20-1,11-1 1,19 1-1,-20-20-15,20 39 16,0-19-16,0-1 16,0 1-16,0 0 15,0-1-15,0 1 16,0 0-16,0-1 16,0 1-16,0-10 15,0 9-15,10 11 16,-10-21-16,0 11 15,0 0-15,0 9 16,20-29 0,-20 20-16,0-1 15,0 1 95,0-79-32,19 59-78,-19-29 0,20 9 15,-20 0 1,19 20 0,1-19-1,0 19 1,-1 0 0,1 0-1,-20 10-15,19-10 16,-19 29-16,0-9 15,20-1-15,-20 1 16,0-1-16,0 1 16,0 0-16,0-1 0,0-9 15,0 29 1,0-48 46</inkml:trace>
          <inkml:trace contextRef="#ctx0" brushRef="#br1" timeOffset="180066.6972">755 2500 0,'10'0'47,"20"0"-32,-11 0-15,1 0 16,-1 0-16,1-19 16,9 19-1,-29-20-15,30 20 16,-30-19-16,19 19 16,-19-20-16,0 0 15,0 1 1,0-11-1,-9 11 1,-11 19 0,-9 0-1,-1 304 220,50-304-220,-1 0 1,21-30 0,-11 11-1,-9-1 1,19 0-16</inkml:trace>
        </inkml:traceGroup>
        <inkml:traceGroup>
          <inkml:annotationXML>
            <emma:emma xmlns:emma="http://www.w3.org/2003/04/emma" version="1.0">
              <emma:interpretation id="{B46AC169-A993-4566-9FE0-ADAD29BB771C}" emma:medium="tactile" emma:mode="ink">
                <msink:context xmlns:msink="http://schemas.microsoft.com/ink/2010/main" type="inkWord" rotatedBoundingBox="20218,13210 21002,13240 20980,13806 20195,1377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182713.7266">1746 2500 0,'10'-9'31,"9"9"-31,1-30 16,19 11 0,-9-11-1,-30 11-15,29-1 16,-29 0-16,39-9 16,-39 19-16,20-19 15,-20 9-15,19 0 0,-19 1 16,0 9-1,20-29-15,-20 19 0,0 1 16,0-1-16,0 0 16,-196 99 218,196-50-218,0 1-1,0-11-15,0 11 16,0 9 0,0-19-1,0-11-15,0 40 16,0-29-16,0 0 15,0-1-15,0 1 16,0 9 0,0 1-1,0-11 1,0 1 0,0 0-1,0-1 1,0 1 15,10-20-15,-10 19-16,19-19 31,158-58 94,-158 38-125,60-157 141,-79 187-95,-10-10-46,10 20 16,0-1 0,0 1-1,0 0 1,0-1-16,0 1 31,10-20-15,10 0-16,-1 0 15,1 0 1,-1 0 0,50-30 109,-49 30-110,-20-19-15,-10-128 125,10 137-109,-20 10-16,1-29 16,-1 29-1,0 0 16,1 0-15,-1 0 15,20 9-15,-29-9-16,29 40 16,-20-40-16,20 9 15,-20 31-15,20-11 31,0 0-31</inkml:trace>
          <inkml:trace contextRef="#ctx0" brushRef="#br1" timeOffset="183500.9289">2305 2432 0,'0'10'32,"10"-10"-17,-10 19-15,0 1 16,19-20 0,-19 29-16,20-9 15,-1-1 1,1-19-1,19 0 1,1 0 0,-21 0-16,1 0 15,-1-9-15</inkml:trace>
        </inkml:traceGroup>
        <inkml:traceGroup>
          <inkml:annotationXML>
            <emma:emma xmlns:emma="http://www.w3.org/2003/04/emma" version="1.0">
              <emma:interpretation id="{A53C08C2-CCC5-4EE2-86BC-59AE48CC7F69}" emma:medium="tactile" emma:mode="ink">
                <msink:context xmlns:msink="http://schemas.microsoft.com/ink/2010/main" type="inkWord" rotatedBoundingBox="21511,12898 23900,12991 23861,13999 21472,1390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84776.4421">3070 1902 0,'-30'285'125,"30"-266"-125,0 1 0,0-1 15,0 1-15,0 0 16,0-1-16,0 1 15,0 0-15,0 9 16,10-29 0,-10 20-16,0 9 31,20-29-31,-20 20 16,0-1 15,19-19-31,1 20 31,0-20 16,107-30 31</inkml:trace>
          <inkml:trace contextRef="#ctx0" brushRef="#br1" timeOffset="185280.3809">3050 2138 0,'0'-20'0,"0"0"31,20 20-15,19 0-1,167-19 48</inkml:trace>
          <inkml:trace contextRef="#ctx0" brushRef="#br1" timeOffset="187354.9872">3276 2422 0,'0'-10'47,"19"10"-47,11 0 16,-30-19-16,29 19 16,-9-20-16,-1 20 15,-19-20-15,40 20 16,-40-19-16,29 19 15,-29-20-15,20 20 16,-20-19-16,0-1 16,19 20-1,-19-20-15,0 1 16,0-1 0,-19 0-1,-1 1 1,0 19 15,1 0-15,9 0-1,-10 0 1,20 10-16,-19-10 16,-89 186 124,108-166-124,0 9-1,0-9 1,0 9 0,10-9-1,-10-1 1,19 1 0,1-1-1,9-19 1,1 0-1,9 0 1,-10 0 0,-9 0-16,0 0 15,-20-9-15,29 9 16,-9 0-16,-20-20 16,29 20-16,-9-20 15,-1 1 1,-19-1-1,20 20 1,-20-29-16,0-20 16,20 29-16,-20 1 15,0-11 1,0 1 0,29-1-1,-29 11 1,-10-40 109,138 108 0,-109-49-110,1 0 1,-30 0 62,-10 0-47,1 0-15,19 19-16,-20-19 16,20 30-16,-19-10 15,19-1-15,-20 1 16,20-1-16,0 1 16,-20 0-16,20-1 15,79 109 95,48-177-32</inkml:trace>
          <inkml:trace contextRef="#ctx0" brushRef="#br1" timeOffset="188556.1166">4011 2236 0,'-19'-20'46,"28"20"-46,11 0 32,-20-20-32,20 20 15,-1 0 1,1 0 0,0 10-1,-1 10 1,-19 19-1,20-39 1,-20 30-16,0 9 16,0-20-1,-10 1-15,10 9 16,-29 1-16,29-11 0,-40 1 16,21 0-16,-1-1 15,0 1-15,1-20 16,19 19-16,-20-19 15,30 0 95,10 0-95,127 20 126,-128-20-110</inkml:trace>
          <inkml:trace contextRef="#ctx0" brushRef="#br1" timeOffset="188902.5202">4011 2383 0,'20'0'16,"147"-20"62</inkml:trace>
          <inkml:trace contextRef="#ctx0" brushRef="#br1" timeOffset="190157.9793">4315 2304 0,'-19'49'63,"19"-29"-63,-20-20 15,20 29-15,0-9 16,0 0-1,0-1 1,0 1 15,29-20-31,-9 19 16,0-19 0,9 0-1,-29 20-15,30-20 16,-1 0-1,-9 0 1,-1 0 0,1-10-1,-1 10 17,-19-19-32,20 19 15,-20-20 1,20 0-1,-1-176 110,-29 196-125,10-19 16,-235 58 140,215-19-140,20-1-16,0-9 16,10 19-16</inkml:trace>
          <inkml:trace contextRef="#ctx0" brushRef="#br1" timeOffset="190940.3013">4560 2275 0,'0'10'47,"0"19"-31,0-9-16,0-1 15,0 21-15,0-1 32,10-39-32,-10 29 0,0-9 15,20-20 1,68 39 62</inkml:trace>
          <inkml:trace contextRef="#ctx0" brushRef="#br1" timeOffset="191489.911">4855 2549 0,'19'-19'94</inkml:trace>
          <inkml:trace contextRef="#ctx0" brushRef="#br1" timeOffset="191883.8253">5051 2549 0,'0'-9'94</inkml:trace>
          <inkml:trace contextRef="#ctx0" brushRef="#br1" timeOffset="192432.3529">5198 2520 0</inkml:trace>
          <inkml:trace contextRef="#ctx0" brushRef="#br1" timeOffset="193280.0153">5247 1863 0,'39'88'78,"69"138"0,-108-187-78,0-10 16,0 1-16,20 19 0,-20-10 16,0 0-16,0-9 15,0-1-15,0 1 16,0-1-16,0 10 15,0-9-15,0-1 16,0 1-16,-10 9 16,10-29-16,-20 19 15,20-9-15,-19-1 16,19 1-16,-40-20 16,40 39-16,-29-39 15,29 29-15,-20-29 16,20 20-16,-19-20 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8:48:01.0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A2D24F5-9D53-4B8D-A8F8-7ABD1B04177E}" emma:medium="tactile" emma:mode="ink">
          <msink:context xmlns:msink="http://schemas.microsoft.com/ink/2010/main" type="writingRegion" rotatedBoundingBox="10933,11942 10654,13436 9996,13313 10275,11819"/>
        </emma:interpretation>
      </emma:emma>
    </inkml:annotationXML>
    <inkml:traceGroup>
      <inkml:annotationXML>
        <emma:emma xmlns:emma="http://www.w3.org/2003/04/emma" version="1.0">
          <emma:interpretation id="{4CF05AE7-A316-46D4-ACA7-186C95EFF87C}" emma:medium="tactile" emma:mode="ink">
            <msink:context xmlns:msink="http://schemas.microsoft.com/ink/2010/main" type="paragraph" rotatedBoundingBox="10933,11942 10654,13436 9996,13313 10275,11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05D46-5C33-4439-B068-3D5AF6B4D266}" emma:medium="tactile" emma:mode="ink">
              <msink:context xmlns:msink="http://schemas.microsoft.com/ink/2010/main" type="line" rotatedBoundingBox="10933,11942 10654,13436 9996,13313 10275,11819"/>
            </emma:interpretation>
          </emma:emma>
        </inkml:annotationXML>
        <inkml:traceGroup>
          <inkml:annotationXML>
            <emma:emma xmlns:emma="http://www.w3.org/2003/04/emma" version="1.0">
              <emma:interpretation id="{98D26BCF-27E2-473E-BBC4-A224BFF4FBCC}" emma:medium="tactile" emma:mode="ink">
                <msink:context xmlns:msink="http://schemas.microsoft.com/ink/2010/main" type="inkWord" rotatedBoundingBox="10933,11942 10858,12348 10199,12224 10275,11819"/>
              </emma:interpretation>
            </emma:emma>
          </inkml:annotationXML>
          <inkml:trace contextRef="#ctx0" brushRef="#br0">8937 8407 0,'10'0'62,"-10"10"-46,21-10 0,-21 21-16,21 0 15,-1 10 1,1 0 0,0 1-1,21-1 1,-21-10-1,-1-1 1,1 1 0,0 11 15,-21-12 0,21-20 16</inkml:trace>
          <inkml:trace contextRef="#ctx0" brushRef="#br0" timeOffset="-9154.8517">8541 8563 0,'10'0'62,"11"0"-46,11 0 0,-1 0-1,-10 0-15,-1 0 16,1 0-16,0 0 15,0 0-15,10 0 16,0 0 0,1 0-1,-12 0 1,1 0 15,-21 10-15</inkml:trace>
          <inkml:trace contextRef="#ctx0" brushRef="#br0" timeOffset="-8411.1502">8770 8417 0,'0'11'125,"0"10"-110,0-1 1,0 22-1,0-21-15,0 0 16,-21-1-16,21 1 16,0 0-16,0 0 15,0 0 1,0 0 0</inkml:trace>
          <inkml:trace contextRef="#ctx0" brushRef="#br0" timeOffset="727.9657">8947 8761 0,'83'-104'110,"-51"62"-110,9-10 15,-41 31 1,31 21-16,-31-31 15,21 31-15,-21-31 16,21 31-16,-21-21 16,21 21-1,-21-21-15,21 21 32,-21-21-32,21 0 31</inkml:trace>
        </inkml:traceGroup>
        <inkml:traceGroup>
          <inkml:annotationXML>
            <emma:emma xmlns:emma="http://www.w3.org/2003/04/emma" version="1.0">
              <emma:interpretation id="{2ADB6D52-39E0-4261-A28F-B0CD742295DF}" emma:medium="tactile" emma:mode="ink">
                <msink:context xmlns:msink="http://schemas.microsoft.com/ink/2010/main" type="inkWord" rotatedBoundingBox="10604,13057 10537,13415 10220,13355 10287,129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62.9768">8645 9469 0,'11'31'94,"9"0"-94,12 0 16,-12 21-1,-20-31 1,21 0-16,-21 0 16,21 0-16,10 20 15,-31-20 1,21 0-16,-21 0 16,21-21-16,-21 10 15,0 11 16,21-21-31,-21-10 63</inkml:trace>
          <inkml:trace contextRef="#ctx0" brushRef="#br0" timeOffset="2378.1703">8541 9812 0,'0'-10'78,"10"10"-62,-10-21-1,32 21-15,-11-31 0,-1 10 16,1 0-16,21-10 16,-21 10-16,-1-10 15,1 10-15,0 0 16,10-10-16,-20 31 16,-11-31-16,21 31 15,-21-21 1,20 21 31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0:03:00.16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AFE04AC-D50A-409A-AB71-AE0358AD832A}" emma:medium="tactile" emma:mode="ink">
          <msink:context xmlns:msink="http://schemas.microsoft.com/ink/2010/main" type="writingRegion" rotatedBoundingBox="12212,16112 22888,15924 22903,16779 12227,16967"/>
        </emma:interpretation>
      </emma:emma>
    </inkml:annotationXML>
    <inkml:traceGroup>
      <inkml:annotationXML>
        <emma:emma xmlns:emma="http://www.w3.org/2003/04/emma" version="1.0">
          <emma:interpretation id="{A28C907E-E93E-49E5-B929-1B0A34460EE5}" emma:medium="tactile" emma:mode="ink">
            <msink:context xmlns:msink="http://schemas.microsoft.com/ink/2010/main" type="paragraph" rotatedBoundingBox="12212,16112 22888,15924 22903,16779 12227,16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35CCD6-C189-47A9-B97A-B25991046B23}" emma:medium="tactile" emma:mode="ink">
              <msink:context xmlns:msink="http://schemas.microsoft.com/ink/2010/main" type="line" rotatedBoundingBox="12212,16112 22888,15924 22903,16779 12227,16967"/>
            </emma:interpretation>
          </emma:emma>
        </inkml:annotationXML>
        <inkml:traceGroup>
          <inkml:annotationXML>
            <emma:emma xmlns:emma="http://www.w3.org/2003/04/emma" version="1.0">
              <emma:interpretation id="{15D82443-0E23-4664-9594-B3EFFE8AA4D1}" emma:medium="tactile" emma:mode="ink">
                <msink:context xmlns:msink="http://schemas.microsoft.com/ink/2010/main" type="inkWord" rotatedBoundingBox="12213,16197 13957,16166 13970,16936 12227,169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10233 1147 0,'-10'0'109,"-20"0"-93,11 0-1,-11 0 1,11 0 0,-1 0-1,1 0 16,-1 0-15,20 10 62,0 10-62,0 9-1,0 1 1,0-11-16,0 1 16,0-1-16,0 11 0,0-1 15,0 20 1,0-9-16,20 9 0,-20-10 16,0 10-1,0-10-15,0 10 0,0-10 16,0 1-1,19-11-15,-19-9 0,0-1 16,0 1-16,0-1 0,0 1 16,0 0-1,0-11-15,20-9 94,-1 0-78,1 0-1,0 0 1,-1 0 0,11-9-1,-11 9-15,1 0 31,-1-20-15,1 20 0,-20-20-16</inkml:trace>
          <inkml:trace contextRef="#ctx0" brushRef="#br0" timeOffset="1440.8266">10488 1206 0,'0'10'47,"0"10"-31,0-1-16,0 11 0,0 9 15,0-10 1,0 11-16,19 9 0,-19-10 15,0 10 1,0-20-16,0 1 0,20 9 16,-20-20-16,0 11 15,0-10 17</inkml:trace>
          <inkml:trace contextRef="#ctx0" brushRef="#br0" timeOffset="1050.9699">10262 1363 0,'10'0'78,"-10"20"-78,29-20 15,-9 29-15,0 1 16,-1-11-16,1 1 0,9-1 16,-9 1-1,-1 0-15,1-1 0,49 60 110,-69-89-110</inkml:trace>
          <inkml:trace contextRef="#ctx0" brushRef="#br0" timeOffset="580.9367">10291 1383 0,'0'10'31,"0"39"-31,0-30 16,0 11-1,0-1-15,20 138 63,-20-138-63,20-29 0,-20 20 16,0-30 15</inkml:trace>
          <inkml:trace contextRef="#ctx0" brushRef="#br0" timeOffset="2430.7839">10654 1471 0,'-19'0'15,"9"108"79,10-69-78,0-29-16,0 9 31,20-19-31,-1 0 15,20 0 1,-29 0 0,10 0-1,-1 0 1,-19-9-16,20 9 0,-20-10 31,20 10-15,-20-20-16,0 1 31,0-1-15,0 0-1,0 1-15,0-1 32,-10 20-32,10-19 0,-30-1 15,11 20 1,19-20-1,-20 20-15,1 0 16,-1 0 0,0 10-1,20 10 1,-19 9 0,19 10-1</inkml:trace>
          <inkml:trace contextRef="#ctx0" brushRef="#br0" timeOffset="2820.9232">10772 1540 0,'0'9'31,"20"-9"-31,-20 30 16,0-11-1,19-19-15,-19 20 16,0 0-16,20-20 16,-1 19-1,1-19 17,0-29-1</inkml:trace>
          <inkml:trace contextRef="#ctx0" brushRef="#br0" timeOffset="4063.6417">10929 1245 0,'-20'0'63,"20"10"-48,0 20 1,0-11-16,0 1 16,0-1-1,0 1-15,0 0 16,0-1-16,0 1 15,30 98 32,-30-79-47,19-39 0,-19 10 16,20-10 0,-20 19-16,20-19 15,-1 0 1,-19 20-1,20-20 1,-1 0 0,-9 0-1,20-10 1,-11-10 0,1 1-1,-1-1 1,-19 1-1,20-1 1,-20 0 0,0 1-1,0-1 1,0-9 0,0-1-1,0-9 1,0 10-1,0-1 1,0 11 0,-10 19-16,10-20 0,-19 20 15,19-20 1,-20 20-16,-9-19 16,-1 19-1,30-20-15,-19 20 16,-79 59 62</inkml:trace>
          <inkml:trace contextRef="#ctx0" brushRef="#br0" timeOffset="4911.1612">11243 1216 0,'0'-20'15,"0"30"63,0 20-78,10-11 16,-10 1-16,0 9 16,0 1-16,29 19 15,-29-20-15,0 10 16,0-9-16,0-1 16,0 1-16,0-1 15,0-9-15,0-1 16,0 1-16,0-1 15,0 1 1,10-20 0,-10-20 31</inkml:trace>
          <inkml:trace contextRef="#ctx0" brushRef="#br0" timeOffset="5771.0346">11282 1471 0,'10'0'62,"19"0"-62,-9 0 16,-1 0-1,1 0-15,9 0 16</inkml:trace>
          <inkml:trace contextRef="#ctx0" brushRef="#br0" timeOffset="5411.0285">11400 1206 0,'0'10'63,"19"-10"-48,-19 29-15,0-9 16,0 0-16,0 9 0,0 0 16,0 1-16,0 9 15,0-9-15,0-1 16,0 0 0,0 1-16,20-1 0,-20-9 15,0-10-15,0 9 16,0 20-1,0-19 1,0-30 47</inkml:trace>
          <inkml:trace contextRef="#ctx0" brushRef="#br0" timeOffset="6931.0776">11429 1147 0,'-20'0'16,"30"0"31,10-19-32,9 19 1,-9 0 0,0 0-16,-1 0 15,1 0-15,9 0 16,-29-20-16,20 20 15,-1 0 17,-19 10-1,0 10-15,0-1-1,0 11 1,0-1-1,0 285 64,0-295-79,0 1 15,20 0 1,-20-1-16,0 1 0,0-1 15,0 11 1,0-10 0,0-1-1,-10-19 142,-9 0-142,-1 0 1,-9 0-1,-1 0 1,11 0 0,-1 0-16</inkml:trace>
          <inkml:trace contextRef="#ctx0" brushRef="#br0" timeOffset="7380.8748">11812 1540 0,'-20'0'16,"20"9"15,0 21-15,0 9 0,0-10-1,0-9 1</inkml:trace>
          <inkml:trace contextRef="#ctx0" brushRef="#br0" timeOffset="7551.2203">11772 1393 0,'0'-20'0,"0"0"32,10 20-17</inkml:trace>
        </inkml:traceGroup>
        <inkml:traceGroup>
          <inkml:annotationXML>
            <emma:emma xmlns:emma="http://www.w3.org/2003/04/emma" version="1.0">
              <emma:interpretation id="{6546F9BF-DF8E-49EA-AAAB-64C18577EB0C}" emma:medium="tactile" emma:mode="ink">
                <msink:context xmlns:msink="http://schemas.microsoft.com/ink/2010/main" type="inkWord" rotatedBoundingBox="14216,16174 15656,16148 15665,16645 14225,166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130.8947">12067 1294 0,'9'0'63,"21"0"-48,-11-19-15,1 19 16,0 0-16,-1 0 0,1 0 15,9 0 1,-9 0 0</inkml:trace>
          <inkml:trace contextRef="#ctx0" brushRef="#br0" timeOffset="8400.8015">12116 1402 0,'19'0'31,"30"0"-15,-29 0-16,-10 0 15,9 0-15,1 0 16,19 0-16</inkml:trace>
          <inkml:trace contextRef="#ctx0" brushRef="#br0" timeOffset="20660.9766">12518 1138 0,'0'-10'78,"9"10"-62,11-20-1,0 20 1,-1 0-16,1 0 31,0 0-31,-1 0 32,1 10-32,-1-10 31,1 20-31,-20-1 31,20-19-31,-20 20 16,0 9-16,-20 1 31,-9-11-31,-1 1 31,1-20-31,29 19 16,-30-19-1,-9 0-15,19 0 16,20 20 0,0-30 109,10 10-125,10 0 31,-1 0-31,1 0 31,0 0-15,-1 0-1,1 0 1,0 0-16,-1 0 16,-19 10-1,20-10-15,-1 20 32,-19-1-17,20-19 1,-20 20-16,0 9 15,0 1 1,0-1 0,0 10-1,0-29 1,-10 20 0,-19-11-1,-1 1 1,11-20-16,-11 19 15,11-19-15,-1 0 16,0 0-16,-9 0 31,9 0-31,1 0 32,-1 0 14,20-9-14,10 9 15</inkml:trace>
          <inkml:trace contextRef="#ctx0" brushRef="#br0" timeOffset="21171.827">12890 1530 0,'0'19'109</inkml:trace>
          <inkml:trace contextRef="#ctx0" brushRef="#br0" timeOffset="22000.7864">12979 1383 0,'0'-10'63,"9"10"-48,-9-20-15,20 1 16,0-21 0,-20 31-16,39-148 78,-39 176 0,0 21-62,0-1-1,0-20 1,19 1-16,-19 0 0,0-1 15,0 1 1,0-1-16,0 1 0,30 0 16,-30-1-16,0 1 0,0 0 15,0 9 1,0 0-16,0-9 31,0 0 0,10-20-31,-10-10 32</inkml:trace>
          <inkml:trace contextRef="#ctx0" brushRef="#br0" timeOffset="23210.9388">13390 1108 0,'0'-20'31,"-9"20"16,9 10-47,-30-10 16,30 20 0,-19-20-16,19 29 15,-20-29-15,20 30 16,0-11-16,-20 1 0,20 0 15,0-1 1,0 1-16,0-1 0,0 119 78,0-109-78,10-29 0,-10 20 0,20-1 31,-1-19-15,-19 20-16,20-20 16,0 0-1,-1 0 1,1 0 0,-10 0 15,9 0-16,-19-10 1,20 10-16,0-19 16,-20-1 15,19 20-31,-19-20 31,0 1-15,0-1-1,0 1 1,0-1 0,0 0-1,0 1 1,-10 19 0,10-20-16,-9 20 15,-11 0 1,-9-20-1,19 20 1,-39 0 0,-40 79 62,89-69-63,0 9-15</inkml:trace>
        </inkml:traceGroup>
        <inkml:traceGroup>
          <inkml:annotationXML>
            <emma:emma xmlns:emma="http://www.w3.org/2003/04/emma" version="1.0">
              <emma:interpretation id="{A3BCE171-886A-4B9F-9E63-FDA9CA8E4424}" emma:medium="tactile" emma:mode="ink">
                <msink:context xmlns:msink="http://schemas.microsoft.com/ink/2010/main" type="inkWord" rotatedBoundingBox="15846,16048 18418,16003 18428,16605 15857,166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731.3637">13714 1285 0,'0'9'0,"0"-18"141</inkml:trace>
          <inkml:trace contextRef="#ctx0" brushRef="#br0" timeOffset="24760.6601">13822 1530 0,'0'-10'31,"0"-10"-15,10 20-1,-10-29-15,19 9 16,-19 1-16,20-1 16,-20 1-16,20-1 0,-20 0 15,0 1-15,19-1 16,-19 0-16,0-9 15,20 0-15,-20-1 16,0 11-16,0-1 16,0 10-16,0-9 0,0-1 31,0 30 63,0 9-79,0 11 1,0-11 0,0 1-16,0-10 15,0 9-15,0 21 16,0-21-16,0-9 15,29 29-15,-29-19 16,0 0-16,0-1 16,0 11-1,20 58 79</inkml:trace>
          <inkml:trace contextRef="#ctx0" brushRef="#br0" timeOffset="25911.2147">14057 1167 0,'0'20'78,"0"19"-78,0-10 31,0-9-31,0 9 16,0-9-1,0-1-15,0 1 0,0 0 16,0-10 0,0 9-16,20 20 15,-20-19 1,20-20-16,-20 20 16,19-20-16,1 19 31,-1-19 0,11 0-15,-11 0-1,1 0 1,0 0 15,-20-10-31,19 10 16,1-19-1,0-1 17,-20 1-17,19 19-15,-19-20 0,20 0 32,-20 1-32,0-1 31,19 0-31,-19 1 31,0-1-31,-9-58 78,-11 78-78,20-20 0,-20 1 16,1-1-1,-1 20 17,0-20-17,1 20-15,-1 0 16,20-19 0,-19 19-16,-1 0 15,0 0 1,1 0-1,19 10 1,-10-10 0,10 19-16,-29 1 31,29 9-31</inkml:trace>
          <inkml:trace contextRef="#ctx0" brushRef="#br0" timeOffset="26520.8101">14361 1079 0,'0'19'62,"10"-19"-46,10 0-1,-1 0 1,-9 0 0,10 0-1</inkml:trace>
          <inkml:trace contextRef="#ctx0" brushRef="#br0" timeOffset="27471.1494">14518 971 0,'10'0'78,"10"0"-46,-1 0-17,-9 0-15,10 0 32,-20 10-32,0 9 15,19-19 1,-19 20-16,0-1 31,0-9-31,-9-10 16,-31 118 46,21-98-62,19-1 63,9-19 46,11 0-93,-20-10-16,30 10 0,-1 0 31,10-19-31,-19 19 31,-1 0 0</inkml:trace>
          <inkml:trace contextRef="#ctx0" brushRef="#br0" timeOffset="37621.1982">14822 1559 0,'0'-10'62,"-19"-9"-30,19-1-32,0 1 31,0-1-31,0 0 31,0-9-31,0-20 16,0 29-16,9-9 31,-9-1-31,20 30 16,-20-19-1,20 19 1,-20-20-16,19 20 31,-19 10-15,20 19-1,-20-9-15,0 0 16,29 9 0,-29-9-16,0-1 0,20 1 15,-20 0-15,0-1 16,0 1-16,0-1 15,20 1 1,-20-30 62,0-19-78,0-1 31,0 1-31,0 9 16,0-29 0,0 30-16,0-11 15,0 11 1,19 19 31,11 0-16,-11 0-15,1 0-16,-20 9 31,19-9-31,-19 20 0,0 0 16,20-1-16,-20 1 15,0 0-15,0 9 16,20-29-1,-20 20-15,0-30 94,0-10-78,0-9-1,0-1 1,0 1 0,0-10-16,19 9 31,-19 11-15,20 19-1,0 0 16,-20 9-31,19-9 16,-19 30-16,0-11 0,20 1 16,-20 0-16,0-1 15,0 1-15,19 0 16,-19-1-16,0 1 16,0-1-16,0 1 15</inkml:trace>
          <inkml:trace contextRef="#ctx0" brushRef="#br0" timeOffset="38680.8088">15293 1324 0,'-20'0'15,"20"19"48,0 1-63,40 117 109,-31-137-109,-9 20 0,20-20 16,0 0-1,9 0 1,-9 0 15,-20-10-31,19 10 16,-19-19 0,20 19-1,-20-30-15,20 30 16,-20-19-1,0-1 1,0 0 0,0 1 15,0-1-15,0 0-1,-10 1-15,-20-1 31,11 20-15,-1 0-16,0 0 31,1 0-31,-1 0 32,20 10-17,-19-10-15,19 29 16,0 1-1</inkml:trace>
          <inkml:trace contextRef="#ctx0" brushRef="#br0" timeOffset="39631.8168">15568 1373 0,'9'0'31,"-9"-20"-15,20 20-1,0-19 1,-1-1-16,1-9 16,-20-11-1,19 40 1,-19-19 0,0 9-16,20-19 15,-20 19 1,0-29 15,-10 19-31,-9 0 16,-1 20 15,0 0 0,1 0-15,19 10-1,-10-10 1,10 20-16,-29 9 31,29 1-15,0-11 0,0 20-1,0-9 1,0-11-16,0 1 15,0 0 1,9-20-16,-9 29 0,0-9 16,0 9-1,0 1 1,0-1 0,0-9-1,20-1 16,0-19-15,-1 0 15,1 0-15,-1-10 0,21-9-1,-11-1 1</inkml:trace>
          <inkml:trace contextRef="#ctx0" brushRef="#br0" timeOffset="40361.3335">15930 1098 0,'0'275'156,"0"-226"-141,0-29-15,0-1 16,0 1-16,0 9 16,0-9-1,0-1 1</inkml:trace>
          <inkml:trace contextRef="#ctx0" brushRef="#br0" timeOffset="41142.195">16058 1128 0,'0'10'47,"0"9"-47,0 1 31,0-1-31,0 1 0,0 0 16,0-1-16,0 1 16,0-1-16,-10 1 0,10 0 15,0-1 1,0 1-16,0 9 15,0-9 1,0 0 15,10-20 47,0 0-46,9 0-17,-19-10-15,20 10 16,9 0 0,11 0-1,-11 0 1,40 0 62</inkml:trace>
        </inkml:traceGroup>
        <inkml:traceGroup>
          <inkml:annotationXML>
            <emma:emma xmlns:emma="http://www.w3.org/2003/04/emma" version="1.0">
              <emma:interpretation id="{05369470-44E1-4D4A-8634-C26309C2A72B}" emma:medium="tactile" emma:mode="ink">
                <msink:context xmlns:msink="http://schemas.microsoft.com/ink/2010/main" type="inkWord" rotatedBoundingBox="19523,16053 22889,15993 22900,16601 19534,166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050.808">17371 990 0,'0'10'62,"0"20"-62,10-11 16,-10 1-16,0-1 16,20 1-16,-20 19 15,19-9-15,-19-1 16,20 10-16,-20-9 15,0-1-15,30 1 16,-30-1-16,0-9 16,19 19-16,-19-19 0,0-1 15,0 1 1,20 9-16,-20-9 31,19-20 32,-19-10-48,0-10-15,0-9 32,20 9-32,-20 1 15,0-1-15,0 1 16,20-1-16,-20 0 0,0 1 15,29-1 1,-29 0-16,0 1 0,20-1 16,-20 1-16,0-1 15,19 0-15,-19 1 16,0-1-16,20 1 16,-20-1-16,0-10 15,19-9 1,-19 20-1,0 9 32,20 10-15</inkml:trace>
          <inkml:trace contextRef="#ctx0" brushRef="#br0" timeOffset="48151.1625">17675 1530 0,'-9'0'16,"9"-20"15,0-9-15,19 29-1,-19-30-15,20 30 16,-20-29-16,19 29 15,-19-29-15,20-1 16,-20 1-16,0 9 31,0 0-15,0 30 62,0 10-62,30-1-1,-30 21 1,19-21-16,1 21 31,-20-21-31,19 11 0,1-1 31,-20 0-15,20-29-16,-20 20 0,0 0 63,-108-20 15,108-10-78,0-10 31</inkml:trace>
          <inkml:trace contextRef="#ctx0" brushRef="#br0" timeOffset="48981.1445">17911 1383 0,'-10'0'31,"10"10"1,0 9-32,0 1 31,0-1-31,10-19 15,-10 30 1,0-11-16,19-19 16,-19 20-16,20-20 15,-20 20 1,20-20-16,-1 0 16,1 0-1,-10 0 1,9 0-1,-19-10-15,20 10 16,-20-20 0,0 1 15,0-1-15,0 0-1,0-9 1,0 0-1,0 9 1,-10 20-16,10-20 16,-20 20-16,1-19 15,-1 19 1,10 0 0,-9 0-1,-11 9 16,30 11-31,0 0 16</inkml:trace>
          <inkml:trace contextRef="#ctx0" brushRef="#br0" timeOffset="50860.8827">18087 1383 0,'10'0'78,"10"0"-62,-20-10-1,19 10-15,-19-20 0,20 20 16,-20-19-16,39-40 63,-29-49-1,-10 88-62,0 1 16,-20 19 15,1 0-15,-1 10-1,-9 9 16,29 1-15,0 9-16,0 10 31,0-9-31,0-1 32,0 1-32,0-1 31,0 10-31,0-9 31,0-11-31,0 11 16,0-1-1,0 1 1,19-11 0,-19 1 15,20-20-16,-10 0 1,9 0 15,1 0-31,-20-10 16,20 10 0,-20-20-16,19 20 0,-19-9 15,0-11 1,20 20-16,-20-20 15,0-9 1,0-10 0,19 39-16,-19-30 0,0 11 31,0-1-15,0 0-1,0 50 63,0-20-62,0 29 0,0-19-1,0 19 1,0-20-16,0 11 15,0-11 1,20-19 0,-20 20-16,20-20 31,-1 0 0,-19-10-15,20 10-1,-20-19-15,20-11 16,-20 1 0,19-10-1,-19 9 1,0 1 0,0 9-16,0 0 31,0 30 47,-10 10-62,10 9-1,0 1 1,0 9-1,10-10 1,-10 1 0,20-11-1,-1-19 1,-19 20 0,20-20-16,0 0 31,-20-10 0,0-9-31,19 19 16</inkml:trace>
          <inkml:trace contextRef="#ctx0" brushRef="#br0" timeOffset="51705.8158">18529 1353 0,'0'-19'31,"9"19"-15,11 0-1,-20-20-15,10 20 16,29 0-1,-19 0 1,-1 0 0,-19 10-1,0 9 1,0 11 0,0-1-1,-59 109 63,40-138-62,19 19 31,10-19 47,9 0-63,1 0-31,0 0 31,-1 0-31</inkml:trace>
          <inkml:trace contextRef="#ctx0" brushRef="#br0" timeOffset="52011.077">18558 1451 0,'20'0'47,"19"0"-32,-29 0-15,9 0 16,1 0 0</inkml:trace>
          <inkml:trace contextRef="#ctx0" brushRef="#br0" timeOffset="52261.3767">18764 1549 0,'20'0'0</inkml:trace>
          <inkml:trace contextRef="#ctx0" brushRef="#br0" timeOffset="53130.7069">18892 1324 0,'9'0'15,"11"0"1,0 0-16,-1 0 0,1 0 15,9 0 1,-9 0-16,9 0 16,-9-20-1</inkml:trace>
          <inkml:trace contextRef="#ctx0" brushRef="#br0" timeOffset="52886.736">18901 1177 0,'20'0'63,"0"0"-48,-1 0-15,11 0 0,-11 0 16,1 0 0,9 0-16,-9 0 31</inkml:trace>
          <inkml:trace contextRef="#ctx0" brushRef="#br0" timeOffset="54241.1068">19274 1383 0,'0'-10'62,"10"10"-46,-10-20-16,19 20 0,-19-29 16,30 9-1,-30 1-15,29-1 0,-29 0 16,20 1 0,-20-1-16,0-9 0,29-10 15,-29 9 1,0 1-16,0-1 0,20 30 15,-20-39 1,0 49 93,0 9-109,0 1 16,0 9 0,0-9-1,0 0-15,0-1 16,0 11-16,0 9 16,0-10-16,0 1 15,0-1-15,0 1 16,0 9-16,0-19 15,0-11-15,0 11 16,0 19 0,0-19-16,0-10 47,20-10 15</inkml:trace>
          <inkml:trace contextRef="#ctx0" brushRef="#br0" timeOffset="54521.2705">19598 1491 0</inkml:trace>
          <inkml:trace contextRef="#ctx0" brushRef="#br0" timeOffset="55591.8271">19666 1059 0,'-19'137'109,"19"-117"-109,0 0 0,0-1 16,0 1-1,19 9-15,-19 10 16,20-39-16,-20 20 16,29 0-1,-9-1 17,0-19-17,-1 20 1,1-20-1,-1 0 1,1 0 0,0 0-1,-20-10-15,19 10 16,1 0 0,-20-19-16,19 19 15,1-20 1,0 0-1,-20 1 1,19 19-16,-19-20 16,0 0-1,0-9 1,0 0 0,0-1-1,0 11 1,0-1-1,0 0 1,-10 20-16,10-19 16,-19-11-16,19-9 31,-20 39-31,20-20 0,-39 1 31,19-1-15,1 20-1,19-19-15,-20 19 0,1 0 16,-11 0 0,11 0-1,-11 0 1,10 9 0,1 11-1,19 19 1,-20-39-1,20 39-15,0-19 16</inkml:trace>
          <inkml:trace contextRef="#ctx0" brushRef="#br0" timeOffset="57012.6767">20117 1000 0,'0'10'63,"0"19"-48,-9-29 1,9 30-16,0 19 16,0-29-1,0-1-15,0-9 16,0 29-1,29 128 79,-9-167-78,-20 20-1,19-20-15,1 0 16,-1 0-16,1 0 31,-10 0-15,9 0 0,1 0-16,0 0 31,-20-10-31,19 10 0,-19-20 31,20 20-31,-20-20 16,20 20-16,-20-19 15,19-1 1,-19 1 0,0-1-1,0 0 1,20 1-1,-20-1 1,0 1-16,0-1 31,0 0-31,-10 1 32,10-1-32,-20-9 31,20 9-16,-19 0 1,-1 1 0,1 19-16,19-20 15,-20 20 1,0 0-16,1-19 31,-1 19-31,0 0 31,1 0-31,-11 9 16,30 11 0,-39 0-16,39-1 15,-29 1 1</inkml:trace>
          <inkml:trace contextRef="#ctx0" brushRef="#br0" timeOffset="58060.9081">19549 1491 0,'9'0'47,"-9"9"109,20-9-140,-20-9 62,20 9 31</inkml:trace>
          <inkml:trace contextRef="#ctx0" brushRef="#br0" timeOffset="59580.7845">20510 990 0,'0'-19'15,"0"29"95,0 9-110,0-9 15,0 10 1,0 19-16,0 0 0,0-9 16,0-1-16,0 10 0,0-9 15,0-1 1,0 0-16,0 1 0,0-11 16,0 1-1,0 0-15,0-1 0,0 1 16,-20-20-1,20 20-15,0-1 32,10-19 124,19 0-125,-29-10-31,30 10 16,-11 0-16,1 0 15,0-19-15,-1 19 0,1 0 16,68-20 62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05:43.7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14772-114 0,'0'20'110,"20"9"-95,-20-9-15,0 0 16,0 19-16,0-10 15,0 1-15,0-1 16,0 0-16,0 11 16,0-11-16,0 1 15,29-1-15,-29 10 16,0-9-16,0-1 16,0-9-16,0 9 15,0-9-15,0-1 16,0 11-1,20-30-15,-20 19 16,0-28 78</inkml:trace>
  <inkml:trace contextRef="#ctx0" brushRef="#br0" timeOffset="756.7082">14860 210 0,'0'-30'47,"10"30"-31,-10-9-16,30 9 15,-30-40-15,29 21 16,-9-1-16,-1 1 16,11-1-16,-11 0 15,1-9-15,-20 19 16,39 10-16,-9-39 15,-1 19-15,-9 20 16,-20-19 0,19 19-1</inkml:trace>
  <inkml:trace contextRef="#ctx0" brushRef="#br0" timeOffset="1423.1145">14968 92 0,'10'0'47,"-10"20"-47,20-1 15,9 11 1,-29-11-1,20 1-15,-20 0 16,19-1-16,-19 1 16,20 0-16,-20-1 15,0 1-15,20-20 16,-20 29-16,0-9 16,19-20-1,-19 19 1</inkml:trace>
  <inkml:trace contextRef="#ctx0" brushRef="#br0" timeOffset="2799.0467">15243 230 0,'0'9'47,"0"11"-15,0-10-17,0 29 1,0-10-1,0-9-15,0 0 0,0-1 16,0 1-16,0-10 16,0 9-16,0 1 15,0 9 1,0-9 0,0-30 124,0 0-109,0-9 1,10 19-32,-10-20 31,29 0 31,-9 20-62,-20-19 16,39 48 47,-19-29-63,-20 20 15,19 0 1,-19-1-1,0 1 1,0-1 0,-10 1-1,-9 0 1,-1-20 0,-9 0-1,-1 0 1,1 0-1,29-10 17</inkml:trace>
  <inkml:trace contextRef="#ctx0" brushRef="#br0" timeOffset="3663.6924">15469 141 0,'9'0'47,"11"0"-47,0 0 16,-1 0-16,1 0 15,-1 0-15,1 0 16,0 0-16,9 0 16,0 0-1,-9 0 1,0 0 15</inkml:trace>
  <inkml:trace contextRef="#ctx0" brushRef="#br0" timeOffset="4085.1491">15567 269 0,'29'0'78,"-9"0"-78,97 0 47,-97 0-47</inkml:trace>
  <inkml:trace contextRef="#ctx0" brushRef="#br0" timeOffset="12191.1512">17450-437 0,'0'58'78,"0"80"-31,19-30-1,-19-79-46,0-9 16,20-20 15</inkml:trace>
  <inkml:trace contextRef="#ctx0" brushRef="#br0" timeOffset="15337.4927">17440-516 0,'0'-19'16,"0"28"78,0 11-79,0 9 1,0-9-16,0 0 16,0-1-16,0 1 15,0-1-15,0 1 16,0 0-16,10-20 16</inkml:trace>
  <inkml:trace contextRef="#ctx0" brushRef="#br0" timeOffset="13183.0029">17459-349 0,'49'0'47,"-29"0"-47,0 0 15,-1 0-15,1 0 16,-1 0-16,1 0 16,0 0-16,-1 0 15</inkml:trace>
  <inkml:trace contextRef="#ctx0" brushRef="#br0" timeOffset="12754.7227">17646-506 0,'0'10'32,"0"19"-32,0 1 15,0-11 1,0 1-16,0-1 16,0 1-16,0 10 15,0-11-15,0 1 16,0-1-16,0 1 0,0 0 15,0-1-15,19 11 16,-19-1 0,0-9-1,0-1 17</inkml:trace>
  <inkml:trace contextRef="#ctx0" brushRef="#br0" timeOffset="14389.6103">17763-192 0,'10'0'63,"10"0"-48,-1 0 17,1 19-17,-20 1 1,0-10 0,0 9-1,0 1 1,-69 19 46,50-39-46,19-9 31,10 9-16,9 0 0,1 0-15,-1 0 0,1 0-1,0 19 1,-20-9-1,19-10 1,-19 20-16,0-1 16,-10 1-1,-19 9 1,9-29 0,20 20-16,-9-20 15,-11 0 1,0 0-1</inkml:trace>
  <inkml:trace contextRef="#ctx0" brushRef="#br0" timeOffset="17269.6096">17852-516 0,'9'0'125,"11"0"-109,9 0-1,-9 0-15,19 0 16,-9 0 0,-11 0-1,1 0 1,-10 0 15</inkml:trace>
  <inkml:trace contextRef="#ctx0" brushRef="#br0" timeOffset="17802.1779">17989-604 0,'0'10'63,"0"19"-47,0 128 46,0-118-46</inkml:trace>
  <inkml:trace contextRef="#ctx0" brushRef="#br0" timeOffset="19370.2455">18116-594 0,'10'0'78,"10"0"-62,9 0 0,1 0-1,-11 0 1,1 0 15,-20 10 16,19 48 78,-19-28-125,0-11 16,0 158 31,0-148-32,0 1 1,0 9-16,0-10 0,0-9 15,0 0-15,0-1 16,0 1-16,0-10 16,0 9-16,0 1 15,0 0-15,0-1 16,0 11 0,0-11-1,0 1 16,-49-30 235,30 10-250,9 0-1,-10 0 1,1 0 0,-1 0-1</inkml:trace>
  <inkml:trace contextRef="#ctx0" brushRef="#br0" timeOffset="21052.6734">18499-594 0,'-20'0'32,"1"0"14,-1 0-14,0 0-17,1 0 17,-11 0 46,30 10 78,0 9-140,0 1-1,0 9 1,0-9-16,0-1 15,0 1-15,0 9 16,0 1-16,0-1 16,10 11-16,-10-11 15,0 0-15,0 1 16,0-11-16,0 1 16,0 0-16,0-1 15,0 1-15,0-1 16,0 1-16,0 0 15,0-10-15,0 29 16,0-10 0,0-9-1,0-1 1,0 1 62,20-20 47,-20-10-94,19 10-15,1 0 15,0 0-15,-20-19-16,9 19 15,11 0 1,0 0 15</inkml:trace>
  <inkml:trace contextRef="#ctx0" brushRef="#br0" timeOffset="22497.5624">18597-467 0,'0'10'16,"-10"-10"-1,10 20 32,-19-20-31,19 19 0,-20-19-1,0 108 63,20-20-15,0-68-48,0 0-15,30-1 32,-30 1-17,19-20 1,-9 0 0,10 0-1,-1 0 16,1 0-15,0 0 15,-20-10-15,19 10 0,-19-20-1,20 1 1,-20-1 15,19 20-31,-19-19 16,20 19-1,-20-20 1,0 0 0,0 1-1,20 19-15,-20-20 16,0-58 46,0 68-46,0-10 0,0 1-1,-10 19 1,10-20-16,-20 20 15,20-20 1,-19 20-16,-1 0 31,0 0-15,1 0 0,9 0-1,-10 0 1</inkml:trace>
  <inkml:trace contextRef="#ctx0" brushRef="#br0" timeOffset="6045.6969">16371-575 0,'-20'0'94,"-9"0"-63,9 0-15,0 0-1,1 0 1,-1 0 0,1 0-1,-1 0 32,20 10 0,0 10-16,0-1-15,0 1-16,0 0 15,0-1-15,0 1 16,0-1-16,0 1 16,0 0-16,0-11 15,0 11-15,0 0 0,0 9 16,0 10 0,0-9-16,0-11 0,0 1 15,0 0-15,0-1 16,0 20-1,0 11 1,0-21 0,0-9-1,0-1 1,0 11 46,10-30-46,-10 19 31,19-19 0,1 0 250,9 0-266,30 0 16,-39 0-32,0 0 17</inkml:trace>
  <inkml:trace contextRef="#ctx0" brushRef="#br0" timeOffset="7182.3536">16528-428 0,'-20'-19'109,"-19"19"-62,-20 10 0,20 68 0,19 79 0,59-108 0,-9-29-47,-1-20 15,30 19 48,20-29-16</inkml:trace>
  <inkml:trace contextRef="#ctx0" brushRef="#br0" timeOffset="7795.4945">16675-428 0,'0'108'94,"0"-88"-94,0 0 0,0-1 16,0 1-1,0-1-15,0 1 0,29 9 16,-29-9-16,0 0 16,0-1-16,0 11 15,0-11 1,0 1 15,0-30-15</inkml:trace>
  <inkml:trace contextRef="#ctx0" brushRef="#br0" timeOffset="8634.5075">16714-222 0,'39'0'62,"-9"0"-46,9 0-1</inkml:trace>
  <inkml:trace contextRef="#ctx0" brushRef="#br0" timeOffset="8291.2235">16822-428 0,'0'10'32,"0"20"-17,0 19 1,0-30-16,0 1 0,0-10 15,0 9-15,19 11 16,-19-20-16,0 9 16,0 1-16,0-1 15,0 1-15,0 9 16,0-9 0,0 0-1,0-1 16</inkml:trace>
  <inkml:trace contextRef="#ctx0" brushRef="#br0" timeOffset="9860.9628">16969-173 0,'10'0'156,"9"0"-140,1 0 15,0 10 1,-20 10-17,0-1 16,0 1-15,-10-20-16,10 20 16,-30-20-16,11 19 31,-1-19-31,1 0 31,28 0 79,11 0-95,0 0 1,-20 20-1,9-20 1,-9 29-16,20-29 16,-20 20-1,0 0 1,0-1 15,0 1-15,-10-20-1,0 0 1,-9 0 0,19 19-16,-20-19 15,1 0-15,-1 0 32,20-9-17</inkml:trace>
  <inkml:trace contextRef="#ctx0" brushRef="#br0" timeOffset="36841.6192">17096-486 0,'0'9'140,"0"11"-108,0 0-17,0-1 1,0-9-1,0 29 1,0-9 0,20-30-1,-20 29-15,0 1 16,0-1 0,0-9-16,0-1 15,0 1 1,20-20-1,-20 19 1,0 1 0,0 0 15,0-1 16</inkml:trace>
  <inkml:trace contextRef="#ctx0" brushRef="#br0" timeOffset="39017.6573">17106-467 0,'10'0'110,"10"0"-110,-20 10 15,19 10 1,1-1 0,49 40 31,-50-39-47,1 9 15,-1 1 1,-19-1-1,20-29 1,-20 20-16,0-1 16,20 1-1,-20-1 1,0 1 250,0-30-173,0-19-77,0 9 0,0 1-1,0-1 1,0 0-1,0-9 1,0 9 0,0 1-1,0-1 1,0 0 15,0 1-15,0-1-1,0 10 17,0-9-17,0-1 17,0 1-1,0-1 31,0 0-30</inkml:trace>
  <inkml:trace contextRef="#ctx0" brushRef="#br0" timeOffset="41342.3665">18891-516 0,'0'10'47,"0"10"-31,0-1 15,0 1 0,0-1-15,0 1 0,0 9-1,0 1-15,0-10 16,0-1 0,0 1-16,0 9 15,0-9-15,0 9 16,30 10-1,-30-19 1,0 0 15,0-1 1,0 1-1,0-10 0</inkml:trace>
  <inkml:trace contextRef="#ctx0" brushRef="#br0" timeOffset="42699.7555">18979-280 0,'20'0'63,"19"0"-48,-29 0 1,29 0 0,-19 0-1</inkml:trace>
  <inkml:trace contextRef="#ctx0" brushRef="#br0" timeOffset="42174.6948">19097-477 0,'-10'0'140,"10"20"-124,0 0-1,0-1 1,0 1 0,0 9-1,0-9 1,0 29 0,0-29-16,0-1 15,0-9-15,0 10 16,0 19-1,0-20-15,0-9 16,0 10 0,0-1-1,0 1 1,0 0 15,0-30 47</inkml:trace>
  <inkml:trace contextRef="#ctx0" brushRef="#br0" timeOffset="55193.7375">19205-447 0,'0'-20'47,"20"20"156,-1 0-188,1 0 17,-1 0 15,1 0-1,0 0 251</inkml:trace>
  <inkml:trace contextRef="#ctx0" brushRef="#br0" timeOffset="44483.664">19283-584 0,'10'0'47,"10"0"-31,-1 0-1,1 0 1,0 0 0,-1 0-1,1 0 17,0 0-1,-20 9 78,0 11-93,0 0-1,0 9 1,0-9-16,0-1 16,0 20-1,0 148 48,0-168-48,0 21 1,0-21-16,0 1 0,0 98 78,0-99-78,0 1 31,0-1 16,0 1 63,-10-20-1,-10 0-93,-78 0 62,78 0-31</inkml:trace>
  <inkml:trace contextRef="#ctx0" brushRef="#br0" timeOffset="129767.6689">17038 386 0,'-20'0'156,"0"0"-140,1 0 0,-1 0-1,1 0 1,-1 0-1,20 10-15,-20-10 16,1 0 15,19 20 110,0-1-125,0 1-1,0 10 1,0-11-16,0 1 15,0-1-15,0 1 16,0 0-16,0-1 16,0 1-16,0-1 15,0 1-15,0 0 16,0-11-16,0 11 16,0 0-16,0 19 15,0-10 1,0 1-1,0-11 1,0 1 0,0 0-1,0-1 1,0 1 0,0-10 30,10-10 48,9 0-47,1 0-31,-1 0-1,1 0 1,0 0 0,-1 0-1,1 29 16</inkml:trace>
  <inkml:trace contextRef="#ctx0" brushRef="#br0" timeOffset="138943.408">17253 514 0,'-9'0'78,"-11"0"-47,0 0 1,20-20-17,-19 20 1,-1 0 0,1 0 15,-1 10-16,0-10 1,20 20-16,-10-20 16,-19 19-1,9-19 17,20 20-17,-19 0 1,-1-1 15,20 1-31,0-1 16,0 1-1,0 9 1,-19-29 0,19 30-16,0-11 15,0 1 1,0 0-1,9-20 1,-9 19-16,20-19 16,-20 20-1,20-20 1,-20 20-16,29-20 16,-9 0-1,-20 19 1,19-19-1,1 0 1,-20 20 0,20-20-1,-1 0 17,1 0-1,-1 0-16,1 0 17,-20-10-32,20 10 15</inkml:trace>
  <inkml:trace contextRef="#ctx0" brushRef="#br0" timeOffset="139970.2216">17400 465 0,'0'29'110,"0"1"-95,0-11 1,0 1-16,0-10 15,0 9-15,0 1 16,0 0-16,0 9 16,0 10-16,0-19 15,0-10-15,0 9 0,0 21 32,0-11-32,0-9 15,0-1 16</inkml:trace>
  <inkml:trace contextRef="#ctx0" brushRef="#br0" timeOffset="140572.2981">17587 485 0,'0'19'78,"0"11"-62,0-11-16,0 20 15,0-19-15,0 0 16,0-1-16,0 109 63,0-60-1</inkml:trace>
  <inkml:trace contextRef="#ctx0" brushRef="#br0" timeOffset="141037.0839">17450 641 0,'98'0'110,"-59"0"-95,-10 0 1,-9 0 0</inkml:trace>
  <inkml:trace contextRef="#ctx0" brushRef="#br0" timeOffset="142441.7827">17744 749 0,'-20'0'0,"30"0"109,-10-10-109,20 10 16,-1 0-1,1 0 1,-1 0 15,1 10-15,-20 10 15,0 0-15,0-1 15,-10-19-31,10 20 15,-19-20-15,-1 0 16,0 19 78,30-19-32,10 0-30,-1 0-17,1 0 16,0 0 1,-20 20-17,0-10 17,0 9-17,0 1 16,-10-20-31,10 20 16,-30-20 0,11 0-1,-20 0 1,9 0 0,1 0-1,9-10 1,0 10 15</inkml:trace>
  <inkml:trace contextRef="#ctx0" brushRef="#br0" timeOffset="143225.2995">17999 406 0,'0'59'78,"0"-39"-78,0-1 16,0 1-16,0-1 16,0 11-16,0-11 15,0 1-15,0 0 16,0-1-16,0 1 15,0-10-15,0 29 16,0-20 0,0 1 15</inkml:trace>
  <inkml:trace contextRef="#ctx0" brushRef="#br0" timeOffset="143812.6503">18018 396 0,'10'0'63,"20"39"-48,-30-19 1,19 0-16,-19-1 15,20 1-15,-20 0 16,0-1-16,19 1 16,-19-1-16,20-19 15,-20 30-15,20-30 16,-20 29-16,19-29 16,-19 30-16,20-30 15,-20 19-15,19-19 16,-19 20-1</inkml:trace>
  <inkml:trace contextRef="#ctx0" brushRef="#br0" timeOffset="144329.6801">18244 435 0,'0'-19'16,"0"29"46,0 9-46,0 1-1,0 0-15,0-1 16,0 1-16,0-1 16,0 1-16,0 0 15,0-11-15,0 11 16,0 0-16,0-1 15,0 1-15,0-1 16,0 11 0,0-11-1</inkml:trace>
  <inkml:trace contextRef="#ctx0" brushRef="#br0" timeOffset="145175.6521">18411 377 0,'0'127'140,"0"-107"-124,0-1-16,0 1 16,0 0-16,0-1 15,0 1-15,0-1 0,0 1 16,0 9 0,0-9-1,0 0 1</inkml:trace>
  <inkml:trace contextRef="#ctx0" brushRef="#br0" timeOffset="146070.02">18440 524 0,'49'0'46,"-20"0"-30,-9 0-16,0 0 16,-1 0-16,1 0 15,0-20 1</inkml:trace>
  <inkml:trace contextRef="#ctx0" brushRef="#br0" timeOffset="145701.7079">18558 347 0,'0'30'62,"0"9"-62,0-20 16,0 1-16,0 0 16,0-1-16,0 1 15,0 0-15,0-1 16,0 1-16,0-1 16,0 1-16,0 0 15,0-11-15,0 11 16,0 19-16,0-29 15,0 10 17</inkml:trace>
  <inkml:trace contextRef="#ctx0" brushRef="#br0" timeOffset="147263.6144">18685 661 0,'10'0'125,"10"0"-78,-1 0 0,-19 20-16,0-1-15,-10 11 15,-127 58 47,147-88 63,0 0-126,9 0 1,1 0 0,0 20-1,-1-20 1,1 0 0,-1 0-1,1-10 1,-20-10-1</inkml:trace>
  <inkml:trace contextRef="#ctx0" brushRef="#br0" timeOffset="148921.9033">18744 328 0,'-20'0'15,"89"0"63,-40 0-62,-9 0 0,0 0-1,-20 9 157,19 21-141,-19-11-15,0 11 0,0-11-1,0 1-15,0 0 16,0-1-16,0 1 15,0 0-15,0-1 16,0 1-16,20 166 78,-20-166-62,0-1-1,20-19 1,-20 20 0,0 0 15,-10-20 203,-10 0-218,20 9 0,-29-9-16,9 0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07:44.0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59 0,'20'0'62,"-10"0"1,9 0-48,1 0 1,-20 20 0,19-20-16,11 0 15,9 0 1,-19 0 0,-11 0-16,11 0 15,0 0-15,-1 0 16,1 0-16,-1 0 15,1 0-15,0 0 16,19 0 0,10 0-1,-29 0-15,-1 0 16,20 0-16,-19 0 16,0 0-16,-1 0 15,1 0-15,0 0 16,-1 0-16,1 0 15,-1 0-15,-9 0 16,10 0-16,-1 0 16,1 0-16,9 0 15,11 0 1,-11 0 0,0 0-1,-9 0 1,0 0-16,-1 0 0,11 0 15,-1 0 1,20 0 0,-19 0-1,-11 0 1,1 0-16,-1 0 16,1 0-16,0 0 15,-10 0-15,9 0 16,1 0-16,-1 0 15,30 0 1,-29 0-16,0 0 16,-11 0-16,21-10 15,-11 10-15,11 0 0,-11 0 16,1 0 0,-10 0-16,10 0 0,-1 0 15,1 0-15,29 0 16,-30 0-1,1 0-15,9 0 16,1 0 0,-1 0-1,1 0 1,-11 0 0,1 0-1,9 0 1,11 0-1,-11 0 1,-9 0-16,-1 0 16,1 0-16,9-20 15,1 20 1,-1 0 0,10 0-1,-9 0 1,-11 0-1,1 0-15,0 0 16,9 0 0,0 0-1,1 0 1,-1 0-16,10 0 16,-9 0-1,-1 0 1,1 0-1,-1 0 1,10 0 0,-29 0-1,29 0 1,-9 0 0,-1 0-1,-9 0-15,19 0 16,-19 0-16,19 0 15,0 0 1,-19 0 0,29-29-1,-10 29 1,0 0 0,-9 0-1,-1 0 1,1 0-1,-1 0 1,10 0 0,-9 0-1,-1 0-15,0 0 32,1 0-32,9 0 15,-29 0 1,29 0-1,-19 0 1,-10 0 0,9 0-1,1 0 1,-1 0 0,1 0-1,9 0 1,-9 0-1,19 0-15,-9 0 16,-1 0 0,1 0-1,-1 0 1,-29-20 0,39 20-16,-29 0 15,29 0 1,-9 0-1,-11 0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4:49.9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4609-2609 0,'-20'0'16,"30"0"93,10 0-93,254 0 78,-234 0-94,-11-10 15,0 10-15,1 0 16,9 0-16,-10 0 16,1 0-16,-11 0 15,1 0-15,0 0 16,-1 0-16,11 0 0,-1 0 16,-9 0-16,-1 0 15,1 0-15,0 0 16,-1 0-16,1 0 15,-10 0-15,9 0 16,1 0 0,19 0-16,-19-19 15,-1 19 1,1 0-16,0 0 0,-1 0 16,1 0-16,-1 0 15,21 0 1,-11 0-1,-9 0-15,-1 0 16,20-20-16,1 20 31,-30 0-31,29 0 16,-10 0 0,138 0 109,-148 0-32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1-24T07:17:03.4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0 159 0,'10'0'78,"10"0"-63,-20-20 1,19 20-16,1 0 16,0 0-1,9 0 1,1 0 0,-11 0-16,11 0 15,-11 0 1,1-19-16,-1 19 15,1 0-15,0 0 16,-1 0-16,1 0 16,-1-20-16,1 20 15,0 0-15,9 0 16,-9 0 0,-20-19-16,29 19 15,-9 0-15,29 0 16,-30 0-1,-9 0-15,10 0 0,-1 0 16,1 0-16,0 0 16,-1 0-16,1 0 15,0-20-15,-1 20 16,1 0 0,245 0 93,-246 0-109,1 0 16,-1 0-16,1 0 15,255 0 95,-236 0-95,-20 0-15,1 0 16,0 0-16,-1 0 15,1 0-15,0 0 16,-1 0-16,1 0 0,-10 0 16,9 0-16,1 0 15,-1 0-15,1 0 16,0 0-16,-1 0 16,1 0-16,-1 0 15,21 0 1,-21 0-1,11 0-15,-11 0 16,1 0-16,0 0 16,-1 0-16,1 0 15,-1 0-15,1-20 16,19 20 0,-19 0-16,-1 0 15,11 0 1,-10 0-16,-1 0 15,1 0-15,-1 0 16,1 0-16,-10 0 0,9 0 16,1 0-1,0 0-15,-1-19 0,1 19 16,-1 0-16,1 0 16,0 0-16,-1 0 15,1 0-15,0 0 16,-1 0-16,20 0 15,-29 0 1,10 0-16,19 0 16,-19 0-1,-1 0-15,1 0 16,-1 0-16,1 0 16,19 0-16,-19 0 15,-10 0 1,9 0-16,1 0 0,0 0 15,19 0 1,-20 0-16,1 0 16,0 0-16,-1 0 15,1 0-15,19 0 16,-29 0 0,10 0-16,29 0 15,-20 0 1,40 0 93,-30 0-15,-10 0-94,1 0 16,9 0-1,-29 0-15,29 0 16,-10 0-1,1 0 1,-11 0 0,1 0-1,0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4.emf"/><Relationship Id="rId18" Type="http://schemas.openxmlformats.org/officeDocument/2006/relationships/customXml" Target="../ink/ink14.xm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11.xml"/><Relationship Id="rId17" Type="http://schemas.openxmlformats.org/officeDocument/2006/relationships/image" Target="../media/image36.emf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customXml" Target="../ink/ink10.xml"/><Relationship Id="rId19" Type="http://schemas.openxmlformats.org/officeDocument/2006/relationships/image" Target="../media/image37.emf"/><Relationship Id="rId4" Type="http://schemas.openxmlformats.org/officeDocument/2006/relationships/customXml" Target="../ink/ink7.xml"/><Relationship Id="rId9" Type="http://schemas.openxmlformats.org/officeDocument/2006/relationships/image" Target="../media/image32.emf"/><Relationship Id="rId1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9" Type="http://schemas.openxmlformats.org/officeDocument/2006/relationships/image" Target="../media/image24.emf"/><Relationship Id="rId21" Type="http://schemas.openxmlformats.org/officeDocument/2006/relationships/image" Target="../media/image10.emf"/><Relationship Id="rId34" Type="http://schemas.openxmlformats.org/officeDocument/2006/relationships/customXml" Target="../ink/ink31.xml"/><Relationship Id="rId42" Type="http://schemas.openxmlformats.org/officeDocument/2006/relationships/customXml" Target="../ink/ink35.xml"/><Relationship Id="rId47" Type="http://schemas.openxmlformats.org/officeDocument/2006/relationships/image" Target="../media/image28.emf"/><Relationship Id="rId50" Type="http://schemas.openxmlformats.org/officeDocument/2006/relationships/customXml" Target="../ink/ink39.xml"/><Relationship Id="rId7" Type="http://schemas.openxmlformats.org/officeDocument/2006/relationships/image" Target="../media/image31.emf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9" Type="http://schemas.openxmlformats.org/officeDocument/2006/relationships/image" Target="../media/image14.emf"/><Relationship Id="rId11" Type="http://schemas.openxmlformats.org/officeDocument/2006/relationships/image" Target="../media/image33.emf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23.emf"/><Relationship Id="rId40" Type="http://schemas.openxmlformats.org/officeDocument/2006/relationships/customXml" Target="../ink/ink34.xml"/><Relationship Id="rId45" Type="http://schemas.openxmlformats.org/officeDocument/2006/relationships/image" Target="../media/image27.emf"/><Relationship Id="rId53" Type="http://schemas.openxmlformats.org/officeDocument/2006/relationships/image" Target="../media/image40.emf"/><Relationship Id="rId5" Type="http://schemas.openxmlformats.org/officeDocument/2006/relationships/image" Target="../media/image30.emf"/><Relationship Id="rId10" Type="http://schemas.openxmlformats.org/officeDocument/2006/relationships/customXml" Target="../ink/ink19.xml"/><Relationship Id="rId19" Type="http://schemas.openxmlformats.org/officeDocument/2006/relationships/image" Target="../media/image37.emf"/><Relationship Id="rId31" Type="http://schemas.openxmlformats.org/officeDocument/2006/relationships/image" Target="../media/image15.emf"/><Relationship Id="rId44" Type="http://schemas.openxmlformats.org/officeDocument/2006/relationships/customXml" Target="../ink/ink36.xml"/><Relationship Id="rId52" Type="http://schemas.openxmlformats.org/officeDocument/2006/relationships/customXml" Target="../ink/ink40.xml"/><Relationship Id="rId4" Type="http://schemas.openxmlformats.org/officeDocument/2006/relationships/customXml" Target="../ink/ink16.xml"/><Relationship Id="rId9" Type="http://schemas.openxmlformats.org/officeDocument/2006/relationships/image" Target="../media/image32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13.emf"/><Relationship Id="rId30" Type="http://schemas.openxmlformats.org/officeDocument/2006/relationships/customXml" Target="../ink/ink29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customXml" Target="../ink/ink38.xml"/><Relationship Id="rId8" Type="http://schemas.openxmlformats.org/officeDocument/2006/relationships/customXml" Target="../ink/ink18.xml"/><Relationship Id="rId51" Type="http://schemas.openxmlformats.org/officeDocument/2006/relationships/image" Target="../media/image39.emf"/><Relationship Id="rId3" Type="http://schemas.openxmlformats.org/officeDocument/2006/relationships/image" Target="../media/image29.emf"/><Relationship Id="rId12" Type="http://schemas.openxmlformats.org/officeDocument/2006/relationships/customXml" Target="../ink/ink20.xml"/><Relationship Id="rId17" Type="http://schemas.openxmlformats.org/officeDocument/2006/relationships/image" Target="../media/image36.emf"/><Relationship Id="rId25" Type="http://schemas.openxmlformats.org/officeDocument/2006/relationships/image" Target="../media/image12.emf"/><Relationship Id="rId33" Type="http://schemas.openxmlformats.org/officeDocument/2006/relationships/image" Target="../media/image21.emf"/><Relationship Id="rId38" Type="http://schemas.openxmlformats.org/officeDocument/2006/relationships/customXml" Target="../ink/ink33.xml"/><Relationship Id="rId46" Type="http://schemas.openxmlformats.org/officeDocument/2006/relationships/customXml" Target="../ink/ink37.xml"/><Relationship Id="rId20" Type="http://schemas.openxmlformats.org/officeDocument/2006/relationships/customXml" Target="../ink/ink24.xml"/><Relationship Id="rId41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5" Type="http://schemas.openxmlformats.org/officeDocument/2006/relationships/image" Target="../media/image35.emf"/><Relationship Id="rId23" Type="http://schemas.openxmlformats.org/officeDocument/2006/relationships/image" Target="../media/image11.emf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49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customXml" Target="../ink/ink46.xml"/><Relationship Id="rId17" Type="http://schemas.openxmlformats.org/officeDocument/2006/relationships/image" Target="../media/image49.emf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45.emf"/><Relationship Id="rId14" Type="http://schemas.openxmlformats.org/officeDocument/2006/relationships/customXml" Target="../ink/ink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773742"/>
            <a:ext cx="807047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Le reazioni acido-base sono tra le più importanti reazioni chimiche, soprattutto in soluzione (ad esempio, per le reazioni fondamentali in ambito biologico...).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Definizione di acidi e basi secondo Arrhenius</a:t>
            </a:r>
            <a:r>
              <a:rPr lang="it-IT" sz="18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Secondo Arrhenius, un </a:t>
            </a:r>
            <a:r>
              <a:rPr lang="it-IT" sz="1800" u="sng" dirty="0"/>
              <a:t>acido</a:t>
            </a:r>
            <a:r>
              <a:rPr lang="it-IT" sz="1800" dirty="0"/>
              <a:t> è una sostanza in grado di aumentare la concentrazione di ioni H</a:t>
            </a:r>
            <a:r>
              <a:rPr lang="it-IT" sz="1800" baseline="30000" dirty="0"/>
              <a:t>+</a:t>
            </a:r>
            <a:r>
              <a:rPr lang="it-IT" sz="1800" dirty="0"/>
              <a:t> in una </a:t>
            </a:r>
            <a:r>
              <a:rPr lang="it-IT" sz="1800" dirty="0" smtClean="0"/>
              <a:t>soluzione acquosa. Una </a:t>
            </a:r>
            <a:r>
              <a:rPr lang="it-IT" sz="1800" u="sng" dirty="0" smtClean="0"/>
              <a:t>base</a:t>
            </a:r>
            <a:r>
              <a:rPr lang="it-IT" sz="1800" dirty="0" smtClean="0"/>
              <a:t> </a:t>
            </a:r>
            <a:r>
              <a:rPr lang="it-IT" sz="1800" dirty="0"/>
              <a:t>è una sostanza in grado di aumentare la concentrazione di ioni OH</a:t>
            </a:r>
            <a:r>
              <a:rPr lang="it-IT" sz="1800" baseline="30000" dirty="0"/>
              <a:t>-</a:t>
            </a:r>
            <a:r>
              <a:rPr lang="it-IT" sz="18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Acidi e basi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517710" y="4927117"/>
                <a:ext cx="8070477" cy="4433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i="1" dirty="0" smtClean="0"/>
                  <a:t>Esempi: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𝐻𝐶𝑙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 ⟶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800" i="1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𝑁𝑎𝑂𝐻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 ⟶ 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dirty="0" smtClean="0"/>
                  <a:t>Nella teoria di Arrhenius, </a:t>
                </a:r>
                <a:r>
                  <a:rPr lang="it-IT" sz="1800" dirty="0"/>
                  <a:t>gli acidi </a:t>
                </a:r>
                <a:r>
                  <a:rPr lang="it-IT" sz="1800" dirty="0" smtClean="0"/>
                  <a:t>e le basi sono </a:t>
                </a:r>
                <a:r>
                  <a:rPr lang="it-IT" sz="1800" b="1" dirty="0" smtClean="0"/>
                  <a:t>forti </a:t>
                </a:r>
                <a:r>
                  <a:rPr lang="it-IT" sz="1800" b="1" dirty="0"/>
                  <a:t>o deboli </a:t>
                </a:r>
                <a:r>
                  <a:rPr lang="it-IT" sz="1800" dirty="0"/>
                  <a:t>a seconda di quanto </a:t>
                </a:r>
                <a:r>
                  <a:rPr lang="it-IT" sz="1800" dirty="0" smtClean="0"/>
                  <a:t>sono </a:t>
                </a:r>
                <a:r>
                  <a:rPr lang="it-IT" sz="1800" dirty="0"/>
                  <a:t>in grado di aumentare la concentrazione di ioni H</a:t>
                </a:r>
                <a:r>
                  <a:rPr lang="it-IT" sz="1800" baseline="30000" dirty="0" smtClean="0"/>
                  <a:t>+</a:t>
                </a:r>
                <a:r>
                  <a:rPr lang="it-IT" sz="1800" dirty="0" smtClean="0"/>
                  <a:t>, per gli acidi, oppure OH</a:t>
                </a:r>
                <a:r>
                  <a:rPr lang="it-IT" sz="1800" baseline="30000" dirty="0" smtClean="0"/>
                  <a:t>-</a:t>
                </a:r>
                <a:r>
                  <a:rPr lang="it-IT" sz="1800" dirty="0" smtClean="0"/>
                  <a:t> per le basi.</a:t>
                </a:r>
                <a:endParaRPr lang="it-IT" sz="1800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4927117"/>
                <a:ext cx="8070477" cy="443362"/>
              </a:xfrm>
              <a:prstGeom prst="rect">
                <a:avLst/>
              </a:prstGeom>
              <a:blipFill>
                <a:blip r:embed="rId2"/>
                <a:stretch>
                  <a:fillRect l="-680" r="-906" b="-268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1"/>
          <a:stretch/>
        </p:blipFill>
        <p:spPr bwMode="auto">
          <a:xfrm>
            <a:off x="1395767" y="2973270"/>
            <a:ext cx="6780588" cy="177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687667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Gli acidi e basi deboli sono solo parzialmente ionizzati in soluzione. La reazione di ionizzazione è una reazione all’equilibrio, di cui la costante di equilibrio è: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(per un acido debole) 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r>
                  <a:rPr lang="it-IT" sz="1800" dirty="0" smtClean="0"/>
                  <a:t>   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(per una base </a:t>
                </a:r>
                <a:r>
                  <a:rPr lang="it-IT" sz="1800" dirty="0"/>
                  <a:t>debole)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𝑂𝐻</m:t>
                                </m:r>
                              </m:e>
                              <m:sup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𝐵𝐻</m:t>
                                </m:r>
                              </m:e>
                              <m:sup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Per le specie deboli, le costanti di ionizzazione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it-IT" sz="1800" dirty="0" smtClean="0"/>
                  <a:t>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it-IT" sz="1800" dirty="0" smtClean="0"/>
                  <a:t> sono minori di 1. 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687667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t="-2500" b="-136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7720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Acidi e basi deboli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0" b="2395"/>
          <a:stretch/>
        </p:blipFill>
        <p:spPr>
          <a:xfrm>
            <a:off x="793375" y="2937015"/>
            <a:ext cx="7608793" cy="2879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44604" y="5829442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* Acidi e basi forti hanno costanti di equilibrio con un valore molto alto.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** 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it-IT" sz="1800" dirty="0" smtClean="0"/>
                  <a:t> è definito come: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800" dirty="0" smtClean="0"/>
                  <a:t>    </a:t>
                </a:r>
                <a:endParaRPr lang="it-IT" sz="18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04" y="5829442"/>
                <a:ext cx="8106337" cy="97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1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flipH="1">
            <a:off x="4096870" y="3767181"/>
            <a:ext cx="331694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212539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Per un acido debole, la concentrazione di ioni idrossonio in soluzione può essere calcolata analizzando l’equilibrio di ionizzazione dell’acido.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esempio: per una soluzione 0.1 M di acido fluoridrico, un acido debole con costante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=6.6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it-IT" sz="1800" i="1" dirty="0" smtClean="0"/>
                  <a:t>, il pH può essere calcolato da: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212539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t="-2500" b="-4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735170" y="1594225"/>
                <a:ext cx="297852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it-IT" sz="1800" dirty="0" smtClean="0"/>
                  <a:t> è la concentrazione di ioni idrossonio che derivano dalla reazione di autoprotolisi dell’acqua, pari a 10</a:t>
                </a:r>
                <a:r>
                  <a:rPr lang="it-IT" sz="1800" baseline="30000" dirty="0" smtClean="0"/>
                  <a:t>-7</a:t>
                </a:r>
                <a:r>
                  <a:rPr lang="it-IT" sz="1800" dirty="0" smtClean="0"/>
                  <a:t> mol/L in acqua pura.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170" y="1594225"/>
                <a:ext cx="2978525" cy="974768"/>
              </a:xfrm>
              <a:prstGeom prst="rect">
                <a:avLst/>
              </a:prstGeom>
              <a:blipFill>
                <a:blip r:embed="rId3"/>
                <a:stretch>
                  <a:fillRect r="-1844" b="-874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236821"/>
                  </p:ext>
                </p:extLst>
              </p:nvPr>
            </p:nvGraphicFramePr>
            <p:xfrm>
              <a:off x="481850" y="1648012"/>
              <a:ext cx="5022480" cy="1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832">
                      <a:extLst>
                        <a:ext uri="{9D8B030D-6E8A-4147-A177-3AD203B41FA5}">
                          <a16:colId xmlns:a16="http://schemas.microsoft.com/office/drawing/2014/main" val="1847104608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292649689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89430987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88160583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333714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[]</a:t>
                          </a:r>
                          <a:endParaRPr lang="it-IT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Sup>
                                  <m:sSubSup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23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0.1 mol/L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99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2888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(0.1</a:t>
                          </a:r>
                          <a:r>
                            <a:rPr lang="it-IT" baseline="0" dirty="0" smtClean="0"/>
                            <a:t> - x</a:t>
                          </a:r>
                          <a:r>
                            <a:rPr lang="it-IT" dirty="0" smtClean="0"/>
                            <a:t>)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x </a:t>
                          </a:r>
                          <a:r>
                            <a:rPr lang="it-IT" sz="1400" dirty="0" smtClean="0"/>
                            <a:t>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it-IT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159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236821"/>
                  </p:ext>
                </p:extLst>
              </p:nvPr>
            </p:nvGraphicFramePr>
            <p:xfrm>
              <a:off x="481850" y="1648012"/>
              <a:ext cx="5022480" cy="1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832">
                      <a:extLst>
                        <a:ext uri="{9D8B030D-6E8A-4147-A177-3AD203B41FA5}">
                          <a16:colId xmlns:a16="http://schemas.microsoft.com/office/drawing/2014/main" val="1847104608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292649689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89430987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88160583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33371449"/>
                        </a:ext>
                      </a:extLst>
                    </a:gridCol>
                  </a:tblGrid>
                  <a:tr h="412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[]</a:t>
                          </a:r>
                          <a:endParaRPr lang="it-IT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43" t="-1471" r="-654" b="-2911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23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0.1 mol/L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1937" t="-113115" r="-10261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99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2888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(0.1</a:t>
                          </a:r>
                          <a:r>
                            <a:rPr lang="it-IT" baseline="0" dirty="0" smtClean="0"/>
                            <a:t> - x</a:t>
                          </a:r>
                          <a:r>
                            <a:rPr lang="it-IT" dirty="0" smtClean="0"/>
                            <a:t>)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1937" t="-313115" r="-10261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159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81850" y="3306476"/>
                <a:ext cx="823184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Come visto in precedenza, l’aggiunta di un acido sposta la reazione di autoprotolisi dell’acqua verso i reagenti:     </a:t>
                </a:r>
                <a14:m>
                  <m:oMath xmlns:m="http://schemas.openxmlformats.org/officeDocument/2006/math">
                    <m:r>
                      <a:rPr lang="it-IT" sz="180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facendo diminuire il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it-IT" sz="1800" dirty="0" smtClean="0"/>
                  <a:t> all’equilibrio.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Possiamo trascurare il valore di concentrazione di ioni idrossonio che derivano dall’acqua, approssimando i valori: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3306476"/>
                <a:ext cx="8231845" cy="974768"/>
              </a:xfrm>
              <a:prstGeom prst="rect">
                <a:avLst/>
              </a:prstGeom>
              <a:blipFill>
                <a:blip r:embed="rId5"/>
                <a:stretch>
                  <a:fillRect l="-593" b="-9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3040"/>
                  </p:ext>
                </p:extLst>
              </p:nvPr>
            </p:nvGraphicFramePr>
            <p:xfrm>
              <a:off x="481850" y="5056368"/>
              <a:ext cx="5022480" cy="1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832">
                      <a:extLst>
                        <a:ext uri="{9D8B030D-6E8A-4147-A177-3AD203B41FA5}">
                          <a16:colId xmlns:a16="http://schemas.microsoft.com/office/drawing/2014/main" val="1847104608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292649689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89430987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88160583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333714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[]</a:t>
                          </a:r>
                          <a:endParaRPr lang="it-IT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Sup>
                                  <m:sSubSup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23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0.1 mol/L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99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2888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(0.1</a:t>
                          </a:r>
                          <a:r>
                            <a:rPr lang="it-IT" baseline="0" dirty="0" smtClean="0"/>
                            <a:t> - x</a:t>
                          </a:r>
                          <a:r>
                            <a:rPr lang="it-IT" dirty="0" smtClean="0"/>
                            <a:t>)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it-IT" sz="1800" dirty="0" smtClean="0"/>
                            <a:t> x</a:t>
                          </a:r>
                          <a:endParaRPr lang="it-IT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159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3040"/>
                  </p:ext>
                </p:extLst>
              </p:nvPr>
            </p:nvGraphicFramePr>
            <p:xfrm>
              <a:off x="481850" y="5056368"/>
              <a:ext cx="5022480" cy="1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832">
                      <a:extLst>
                        <a:ext uri="{9D8B030D-6E8A-4147-A177-3AD203B41FA5}">
                          <a16:colId xmlns:a16="http://schemas.microsoft.com/office/drawing/2014/main" val="1847104608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292649689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89430987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88160583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33371449"/>
                        </a:ext>
                      </a:extLst>
                    </a:gridCol>
                  </a:tblGrid>
                  <a:tr h="412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[]</a:t>
                          </a:r>
                          <a:endParaRPr lang="it-IT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43" t="-1471" r="-654" b="-2911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23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0.1 mol/L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1937" t="-113115" r="-10261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99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2888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(0.1</a:t>
                          </a:r>
                          <a:r>
                            <a:rPr lang="it-IT" baseline="0" dirty="0" smtClean="0"/>
                            <a:t> - x</a:t>
                          </a:r>
                          <a:r>
                            <a:rPr lang="it-IT" dirty="0" smtClean="0"/>
                            <a:t>)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1937" t="-313115" r="-10261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159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556996" y="5018727"/>
                <a:ext cx="333487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𝐻𝐹</m:t>
                              </m:r>
                            </m:e>
                          </m:d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0" dirty="0" smtClean="0">
                                  <a:latin typeface="Cambria Math" panose="02040503050406030204" pitchFamily="18" charset="0"/>
                                </a:rPr>
                                <m:t>0.1−</m:t>
                              </m:r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sz="1800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800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96" y="5018727"/>
                <a:ext cx="3334871" cy="974768"/>
              </a:xfrm>
              <a:prstGeom prst="rect">
                <a:avLst/>
              </a:prstGeom>
              <a:blipFill>
                <a:blip r:embed="rId7"/>
                <a:stretch>
                  <a:fillRect b="-3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uiExpand="1" build="p"/>
      <p:bldP spid="6" grpId="0"/>
      <p:bldP spid="8" grpId="0" uiExpand="1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flipH="1">
            <a:off x="1344705" y="3767181"/>
            <a:ext cx="331694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212539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Allo stesso modo, per una base debole, possiamo calcolare la concentrazione di ioni ossidrile in soluzione dall’equilibrio di ionizzazione della base e, da questa, calcolare la concentrazione di ioni idrossonio.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esempio: per una soluzione 0.1 M di ammoniaca,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=1.8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it-IT" sz="1800" i="1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212539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t="-2500" b="-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735170" y="1594225"/>
                <a:ext cx="297852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it-IT" sz="1800" dirty="0" smtClean="0"/>
                  <a:t> è la concentrazione di ioni ossidrile che derivano dalla reazione di autoprotolisi dell’acqua, pari a 10</a:t>
                </a:r>
                <a:r>
                  <a:rPr lang="it-IT" sz="1800" baseline="30000" dirty="0" smtClean="0"/>
                  <a:t>-7</a:t>
                </a:r>
                <a:r>
                  <a:rPr lang="it-IT" sz="1800" dirty="0" smtClean="0"/>
                  <a:t> mol/L in acqua pura.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170" y="1594225"/>
                <a:ext cx="2978525" cy="974768"/>
              </a:xfrm>
              <a:prstGeom prst="rect">
                <a:avLst/>
              </a:prstGeom>
              <a:blipFill>
                <a:blip r:embed="rId3"/>
                <a:stretch>
                  <a:fillRect l="-1434" r="-2664" b="-874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006990"/>
                  </p:ext>
                </p:extLst>
              </p:nvPr>
            </p:nvGraphicFramePr>
            <p:xfrm>
              <a:off x="481850" y="1648012"/>
              <a:ext cx="5022480" cy="1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832">
                      <a:extLst>
                        <a:ext uri="{9D8B030D-6E8A-4147-A177-3AD203B41FA5}">
                          <a16:colId xmlns:a16="http://schemas.microsoft.com/office/drawing/2014/main" val="1847104608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292649689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89430987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88160583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333714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[]</a:t>
                          </a:r>
                          <a:endParaRPr lang="it-IT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sSubSup>
                                  <m:sSubSup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𝑵𝑯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Sup>
                                  <m:sSubSup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𝑶𝑯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23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0.1 mol/L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𝑂𝐻</m:t>
                                        </m:r>
                                      </m:e>
                                      <m: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99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2888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(0.1</a:t>
                          </a:r>
                          <a:r>
                            <a:rPr lang="it-IT" baseline="0" dirty="0" smtClean="0"/>
                            <a:t> - x</a:t>
                          </a:r>
                          <a:r>
                            <a:rPr lang="it-IT" dirty="0" smtClean="0"/>
                            <a:t>)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x</a:t>
                          </a:r>
                          <a:endParaRPr lang="it-IT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x </a:t>
                          </a:r>
                          <a:r>
                            <a:rPr lang="it-IT" sz="1400" dirty="0" smtClean="0"/>
                            <a:t>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e>
                                    <m:sup>
                                      <m: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oMath>
                          </a14:m>
                          <a:endParaRPr lang="it-IT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159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006990"/>
                  </p:ext>
                </p:extLst>
              </p:nvPr>
            </p:nvGraphicFramePr>
            <p:xfrm>
              <a:off x="481850" y="1648012"/>
              <a:ext cx="5022480" cy="1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832">
                      <a:extLst>
                        <a:ext uri="{9D8B030D-6E8A-4147-A177-3AD203B41FA5}">
                          <a16:colId xmlns:a16="http://schemas.microsoft.com/office/drawing/2014/main" val="1847104608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292649689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89430987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88160583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33371449"/>
                        </a:ext>
                      </a:extLst>
                    </a:gridCol>
                  </a:tblGrid>
                  <a:tr h="412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[]</a:t>
                          </a:r>
                          <a:endParaRPr lang="it-IT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43" t="-1471" r="-654" b="-2911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23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0.1 mol/L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1937" t="-113115" r="-2618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99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2888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(0.1</a:t>
                          </a:r>
                          <a:r>
                            <a:rPr lang="it-IT" baseline="0" dirty="0" smtClean="0"/>
                            <a:t> - x</a:t>
                          </a:r>
                          <a:r>
                            <a:rPr lang="it-IT" dirty="0" smtClean="0"/>
                            <a:t>)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x</a:t>
                          </a:r>
                          <a:endParaRPr lang="it-IT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1937" t="-313115" r="-261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59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81850" y="3306476"/>
                <a:ext cx="823184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L’aggiunta di una base sposta la reazione di autoprotolisi dell’acqua verso i reagenti:     </a:t>
                </a:r>
                <a14:m>
                  <m:oMath xmlns:m="http://schemas.openxmlformats.org/officeDocument/2006/math">
                    <m:r>
                      <a:rPr lang="it-IT" sz="180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facendo diminuire il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it-IT" sz="1800" dirty="0" smtClean="0"/>
                  <a:t> all’equilibrio.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Possiamo trascurare il valore di concentrazione di ioni ossidrile all’equilibrio: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3306476"/>
                <a:ext cx="8231845" cy="974768"/>
              </a:xfrm>
              <a:prstGeom prst="rect">
                <a:avLst/>
              </a:prstGeom>
              <a:blipFill>
                <a:blip r:embed="rId5"/>
                <a:stretch>
                  <a:fillRect l="-593" r="-148" b="-23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1504575"/>
                  </p:ext>
                </p:extLst>
              </p:nvPr>
            </p:nvGraphicFramePr>
            <p:xfrm>
              <a:off x="481850" y="4591515"/>
              <a:ext cx="5022480" cy="1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832">
                      <a:extLst>
                        <a:ext uri="{9D8B030D-6E8A-4147-A177-3AD203B41FA5}">
                          <a16:colId xmlns:a16="http://schemas.microsoft.com/office/drawing/2014/main" val="1847104608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292649689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89430987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88160583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333714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[]</a:t>
                          </a:r>
                          <a:endParaRPr lang="it-IT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⇌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sSubSup>
                                  <m:sSubSup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𝑵𝑯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Sup>
                                  <m:sSubSupPr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800" b="1" i="1" smtClean="0">
                                        <a:latin typeface="Cambria Math" panose="02040503050406030204" pitchFamily="18" charset="0"/>
                                      </a:rPr>
                                      <m:t>𝑶𝑯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800" i="1" smtClean="0">
                                            <a:latin typeface="Cambria Math" panose="02040503050406030204" pitchFamily="18" charset="0"/>
                                          </a:rPr>
                                          <m:t>𝑎𝑞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23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0.1 mol/L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𝑂𝐻</m:t>
                                        </m:r>
                                      </m:e>
                                      <m: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699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2888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(0.1</a:t>
                          </a:r>
                          <a:r>
                            <a:rPr lang="it-IT" baseline="0" dirty="0" smtClean="0"/>
                            <a:t> - x</a:t>
                          </a:r>
                          <a:r>
                            <a:rPr lang="it-IT" dirty="0" smtClean="0"/>
                            <a:t>)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smtClean="0"/>
                            <a:t>x</a:t>
                          </a:r>
                          <a:endParaRPr lang="it-IT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it-IT" sz="1800" dirty="0" smtClean="0"/>
                            <a:t> x</a:t>
                          </a:r>
                          <a:endParaRPr lang="it-IT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159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1504575"/>
                  </p:ext>
                </p:extLst>
              </p:nvPr>
            </p:nvGraphicFramePr>
            <p:xfrm>
              <a:off x="481850" y="4591515"/>
              <a:ext cx="5022480" cy="1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832">
                      <a:extLst>
                        <a:ext uri="{9D8B030D-6E8A-4147-A177-3AD203B41FA5}">
                          <a16:colId xmlns:a16="http://schemas.microsoft.com/office/drawing/2014/main" val="1847104608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292649689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89430987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188160583"/>
                        </a:ext>
                      </a:extLst>
                    </a:gridCol>
                    <a:gridCol w="1165412">
                      <a:extLst>
                        <a:ext uri="{9D8B030D-6E8A-4147-A177-3AD203B41FA5}">
                          <a16:colId xmlns:a16="http://schemas.microsoft.com/office/drawing/2014/main" val="633371449"/>
                        </a:ext>
                      </a:extLst>
                    </a:gridCol>
                  </a:tblGrid>
                  <a:tr h="4129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[]</a:t>
                          </a:r>
                          <a:endParaRPr lang="it-IT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43" t="-1471" r="-654" b="-2911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323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0.1 mol/L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1937" t="-113115" r="-2618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99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C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-x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+x</a:t>
                          </a:r>
                          <a:endParaRPr lang="it-IT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2888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E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(0.1</a:t>
                          </a:r>
                          <a:r>
                            <a:rPr lang="it-IT" baseline="0" dirty="0" smtClean="0"/>
                            <a:t> - x</a:t>
                          </a:r>
                          <a:r>
                            <a:rPr lang="it-IT" dirty="0" smtClean="0"/>
                            <a:t>)</a:t>
                          </a:r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 smtClean="0"/>
                            <a:t>x</a:t>
                          </a:r>
                          <a:endParaRPr lang="it-IT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31937" t="-313115" r="-261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590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556996" y="4334653"/>
                <a:ext cx="333487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Sup>
                                <m:sSub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0" dirty="0" smtClean="0">
                                  <a:latin typeface="Cambria Math" panose="02040503050406030204" pitchFamily="18" charset="0"/>
                                </a:rPr>
                                <m:t>0.1−</m:t>
                              </m:r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sz="1800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sz="1800" dirty="0" smtClean="0"/>
                  <a:t>    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it-IT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sz="180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it-IT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</m:num>
                        <m:den>
                          <m:r>
                            <a:rPr lang="it-IT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96" y="4334653"/>
                <a:ext cx="3334871" cy="974768"/>
              </a:xfrm>
              <a:prstGeom prst="rect">
                <a:avLst/>
              </a:prstGeom>
              <a:blipFill>
                <a:blip r:embed="rId7"/>
                <a:stretch>
                  <a:fillRect b="-11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uiExpand="1" build="p"/>
      <p:bldP spid="6" grpId="0"/>
      <p:bldP spid="8" grpId="0" uiExpand="1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" name="Table 8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93177"/>
              </p:ext>
            </p:extLst>
          </p:nvPr>
        </p:nvGraphicFramePr>
        <p:xfrm>
          <a:off x="481850" y="4987902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69015"/>
              </p:ext>
            </p:extLst>
          </p:nvPr>
        </p:nvGraphicFramePr>
        <p:xfrm>
          <a:off x="481850" y="1550038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Determinare il pH di una soluzione di metilamina (CH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NH</a:t>
            </a:r>
            <a:r>
              <a:rPr lang="it-IT" sz="1700" i="1" baseline="-25000" dirty="0"/>
              <a:t>2</a:t>
            </a:r>
            <a:r>
              <a:rPr lang="it-IT" sz="1700" i="1" dirty="0" smtClean="0"/>
              <a:t>), una base debole con pK</a:t>
            </a:r>
            <a:r>
              <a:rPr lang="it-IT" sz="1700" i="1" baseline="-25000" dirty="0" smtClean="0"/>
              <a:t>b</a:t>
            </a:r>
            <a:r>
              <a:rPr lang="it-IT" sz="1700" i="1" dirty="0" smtClean="0"/>
              <a:t> pari a 3.30, con concentrazione pari a 1.10 mol/L.</a:t>
            </a:r>
            <a:endParaRPr lang="it-IT" sz="17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217" name="Content Placeholder 2"/>
          <p:cNvSpPr txBox="1">
            <a:spLocks/>
          </p:cNvSpPr>
          <p:nvPr/>
        </p:nvSpPr>
        <p:spPr>
          <a:xfrm>
            <a:off x="481850" y="3802148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la concentrazione di acido acetico (CH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COOH, K</a:t>
            </a:r>
            <a:r>
              <a:rPr lang="it-IT" sz="1700" i="1" baseline="-25000" dirty="0"/>
              <a:t>a</a:t>
            </a:r>
            <a:r>
              <a:rPr lang="it-IT" sz="1700" i="1" dirty="0" smtClean="0"/>
              <a:t> = 1.8·10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) necessaria per ottenere una soluzione con pH di 3.0.</a:t>
            </a:r>
            <a:endParaRPr lang="it-IT" sz="1700" i="1" dirty="0"/>
          </a:p>
        </p:txBody>
      </p:sp>
    </p:spTree>
    <p:extLst>
      <p:ext uri="{BB962C8B-B14F-4D97-AF65-F5344CB8AC3E}">
        <p14:creationId xmlns:p14="http://schemas.microsoft.com/office/powerpoint/2010/main" val="57974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" name="Table 8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93177"/>
              </p:ext>
            </p:extLst>
          </p:nvPr>
        </p:nvGraphicFramePr>
        <p:xfrm>
          <a:off x="481850" y="4987902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69015"/>
              </p:ext>
            </p:extLst>
          </p:nvPr>
        </p:nvGraphicFramePr>
        <p:xfrm>
          <a:off x="481850" y="1550038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Determinare il pH di una soluzione di metilamina (CH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NH</a:t>
            </a:r>
            <a:r>
              <a:rPr lang="it-IT" sz="1700" i="1" baseline="-25000" dirty="0"/>
              <a:t>2</a:t>
            </a:r>
            <a:r>
              <a:rPr lang="it-IT" sz="1700" i="1" dirty="0" smtClean="0"/>
              <a:t>), una base debole con pK</a:t>
            </a:r>
            <a:r>
              <a:rPr lang="it-IT" sz="1700" i="1" baseline="-25000" dirty="0" smtClean="0"/>
              <a:t>b</a:t>
            </a:r>
            <a:r>
              <a:rPr lang="it-IT" sz="1700" i="1" dirty="0" smtClean="0"/>
              <a:t> pari a 3.30, con concentrazione pari a 1.10 mol/L.</a:t>
            </a:r>
            <a:endParaRPr lang="it-IT" sz="17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217" name="Content Placeholder 2"/>
          <p:cNvSpPr txBox="1">
            <a:spLocks/>
          </p:cNvSpPr>
          <p:nvPr/>
        </p:nvSpPr>
        <p:spPr>
          <a:xfrm>
            <a:off x="481850" y="3802148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la concentrazione di acido acetico (CH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COOH, K</a:t>
            </a:r>
            <a:r>
              <a:rPr lang="it-IT" sz="1700" i="1" baseline="-25000" dirty="0"/>
              <a:t>a</a:t>
            </a:r>
            <a:r>
              <a:rPr lang="it-IT" sz="1700" i="1" dirty="0" smtClean="0"/>
              <a:t> = 1.8·10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) necessaria per ottenere una soluzione con pH di 3.0.</a:t>
            </a:r>
            <a:endParaRPr lang="it-IT" sz="1700" i="1" dirty="0"/>
          </a:p>
        </p:txBody>
      </p:sp>
      <p:grpSp>
        <p:nvGrpSpPr>
          <p:cNvPr id="1138" name="Group 1137"/>
          <p:cNvGrpSpPr/>
          <p:nvPr/>
        </p:nvGrpSpPr>
        <p:grpSpPr>
          <a:xfrm>
            <a:off x="557931" y="935607"/>
            <a:ext cx="8212176" cy="2804742"/>
            <a:chOff x="557931" y="935607"/>
            <a:chExt cx="8212176" cy="2804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17" name="Ink 916"/>
                <p14:cNvContentPartPr/>
                <p14:nvPr/>
              </p14:nvContentPartPr>
              <p14:xfrm>
                <a:off x="5998467" y="935607"/>
                <a:ext cx="1677600" cy="565182"/>
              </p14:xfrm>
            </p:contentPart>
          </mc:Choice>
          <mc:Fallback xmlns="">
            <p:pic>
              <p:nvPicPr>
                <p:cNvPr id="917" name="Ink 91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89107" y="926247"/>
                  <a:ext cx="1696320" cy="583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79" name="Ink 578"/>
                <p14:cNvContentPartPr/>
                <p14:nvPr/>
              </p14:nvContentPartPr>
              <p14:xfrm>
                <a:off x="6439604" y="1221447"/>
                <a:ext cx="1313640" cy="31680"/>
              </p14:xfrm>
            </p:contentPart>
          </mc:Choice>
          <mc:Fallback xmlns="">
            <p:pic>
              <p:nvPicPr>
                <p:cNvPr id="579" name="Ink 57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0244" y="1212087"/>
                  <a:ext cx="1332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5" name="Ink 714"/>
                <p14:cNvContentPartPr/>
                <p14:nvPr/>
              </p14:nvContentPartPr>
              <p14:xfrm>
                <a:off x="6333933" y="1848581"/>
                <a:ext cx="526014" cy="20520"/>
              </p14:xfrm>
            </p:contentPart>
          </mc:Choice>
          <mc:Fallback xmlns="">
            <p:pic>
              <p:nvPicPr>
                <p:cNvPr id="715" name="Ink 71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24572" y="1839221"/>
                  <a:ext cx="544736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9" name="Ink 398"/>
                <p14:cNvContentPartPr/>
                <p14:nvPr/>
              </p14:nvContentPartPr>
              <p14:xfrm>
                <a:off x="6220587" y="2260781"/>
                <a:ext cx="1222200" cy="49680"/>
              </p14:xfrm>
            </p:contentPart>
          </mc:Choice>
          <mc:Fallback xmlns="">
            <p:pic>
              <p:nvPicPr>
                <p:cNvPr id="399" name="Ink 39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11227" y="2251421"/>
                  <a:ext cx="124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44" name="Ink 843"/>
                <p14:cNvContentPartPr/>
                <p14:nvPr/>
              </p14:nvContentPartPr>
              <p14:xfrm>
                <a:off x="7830867" y="1020207"/>
                <a:ext cx="675000" cy="321822"/>
              </p14:xfrm>
            </p:contentPart>
          </mc:Choice>
          <mc:Fallback xmlns="">
            <p:pic>
              <p:nvPicPr>
                <p:cNvPr id="844" name="Ink 84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21507" y="1010848"/>
                  <a:ext cx="693720" cy="340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01" name="Ink 1100"/>
                <p14:cNvContentPartPr/>
                <p14:nvPr/>
              </p14:nvContentPartPr>
              <p14:xfrm>
                <a:off x="557931" y="1034607"/>
                <a:ext cx="8212176" cy="2705742"/>
              </p14:xfrm>
            </p:contentPart>
          </mc:Choice>
          <mc:Fallback xmlns="">
            <p:pic>
              <p:nvPicPr>
                <p:cNvPr id="1101" name="Ink 110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5331" y="1025247"/>
                  <a:ext cx="8234137" cy="2724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21" name="Ink 1120"/>
                <p14:cNvContentPartPr/>
                <p14:nvPr/>
              </p14:nvContentPartPr>
              <p14:xfrm>
                <a:off x="1009731" y="2016633"/>
                <a:ext cx="892656" cy="208782"/>
              </p14:xfrm>
            </p:contentPart>
          </mc:Choice>
          <mc:Fallback xmlns="">
            <p:pic>
              <p:nvPicPr>
                <p:cNvPr id="1121" name="Ink 112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0369" y="2007274"/>
                  <a:ext cx="911381" cy="227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27" name="Ink 1126"/>
                <p14:cNvContentPartPr/>
                <p14:nvPr/>
              </p14:nvContentPartPr>
              <p14:xfrm>
                <a:off x="1267131" y="2429913"/>
                <a:ext cx="261936" cy="123102"/>
              </p14:xfrm>
            </p:contentPart>
          </mc:Choice>
          <mc:Fallback xmlns="">
            <p:pic>
              <p:nvPicPr>
                <p:cNvPr id="1127" name="Ink 112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57763" y="2420554"/>
                  <a:ext cx="280671" cy="141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28" name="Ink 1127"/>
                <p14:cNvContentPartPr/>
                <p14:nvPr/>
              </p14:nvContentPartPr>
              <p14:xfrm>
                <a:off x="907131" y="2752833"/>
                <a:ext cx="1049256" cy="187542"/>
              </p14:xfrm>
            </p:contentPart>
          </mc:Choice>
          <mc:Fallback xmlns="">
            <p:pic>
              <p:nvPicPr>
                <p:cNvPr id="1128" name="Ink 112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7769" y="2743474"/>
                  <a:ext cx="1067980" cy="2062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19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" name="Table 8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93177"/>
              </p:ext>
            </p:extLst>
          </p:nvPr>
        </p:nvGraphicFramePr>
        <p:xfrm>
          <a:off x="481850" y="4987902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69015"/>
              </p:ext>
            </p:extLst>
          </p:nvPr>
        </p:nvGraphicFramePr>
        <p:xfrm>
          <a:off x="481850" y="1550038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517710" y="306220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Determinare il pH di una soluzione di metilamina (CH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NH</a:t>
            </a:r>
            <a:r>
              <a:rPr lang="it-IT" sz="1700" i="1" baseline="-25000" dirty="0"/>
              <a:t>2</a:t>
            </a:r>
            <a:r>
              <a:rPr lang="it-IT" sz="1700" i="1" dirty="0" smtClean="0"/>
              <a:t>), una base debole con pK</a:t>
            </a:r>
            <a:r>
              <a:rPr lang="it-IT" sz="1700" i="1" baseline="-25000" dirty="0" smtClean="0"/>
              <a:t>b</a:t>
            </a:r>
            <a:r>
              <a:rPr lang="it-IT" sz="1700" i="1" dirty="0" smtClean="0"/>
              <a:t> pari a 3.30, con concentrazione pari a 1.10 mol/L.</a:t>
            </a:r>
            <a:endParaRPr lang="it-IT" sz="1700" b="0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700" i="1" dirty="0"/>
          </a:p>
        </p:txBody>
      </p:sp>
      <p:sp>
        <p:nvSpPr>
          <p:cNvPr id="217" name="Content Placeholder 2"/>
          <p:cNvSpPr txBox="1">
            <a:spLocks/>
          </p:cNvSpPr>
          <p:nvPr/>
        </p:nvSpPr>
        <p:spPr>
          <a:xfrm>
            <a:off x="481850" y="3802148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la concentrazione di acido acetico (CH</a:t>
            </a:r>
            <a:r>
              <a:rPr lang="it-IT" sz="1700" i="1" baseline="-25000" dirty="0" smtClean="0"/>
              <a:t>3</a:t>
            </a:r>
            <a:r>
              <a:rPr lang="it-IT" sz="1700" i="1" dirty="0" smtClean="0"/>
              <a:t>COOH, K</a:t>
            </a:r>
            <a:r>
              <a:rPr lang="it-IT" sz="1700" i="1" baseline="-25000" dirty="0"/>
              <a:t>a</a:t>
            </a:r>
            <a:r>
              <a:rPr lang="it-IT" sz="1700" i="1" dirty="0" smtClean="0"/>
              <a:t> = 1.8·10</a:t>
            </a:r>
            <a:r>
              <a:rPr lang="it-IT" sz="1700" i="1" baseline="30000" dirty="0" smtClean="0"/>
              <a:t>-5</a:t>
            </a:r>
            <a:r>
              <a:rPr lang="it-IT" sz="1700" i="1" dirty="0" smtClean="0"/>
              <a:t>) necessaria per ottenere una soluzione con pH di 3.0.</a:t>
            </a:r>
            <a:endParaRPr lang="it-IT" sz="1700" i="1" dirty="0"/>
          </a:p>
        </p:txBody>
      </p:sp>
      <p:grpSp>
        <p:nvGrpSpPr>
          <p:cNvPr id="1138" name="Group 1137"/>
          <p:cNvGrpSpPr/>
          <p:nvPr/>
        </p:nvGrpSpPr>
        <p:grpSpPr>
          <a:xfrm>
            <a:off x="557931" y="935607"/>
            <a:ext cx="8212176" cy="2804742"/>
            <a:chOff x="557931" y="935607"/>
            <a:chExt cx="8212176" cy="2804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17" name="Ink 916"/>
                <p14:cNvContentPartPr/>
                <p14:nvPr/>
              </p14:nvContentPartPr>
              <p14:xfrm>
                <a:off x="5998467" y="935607"/>
                <a:ext cx="1677600" cy="565182"/>
              </p14:xfrm>
            </p:contentPart>
          </mc:Choice>
          <mc:Fallback xmlns="">
            <p:pic>
              <p:nvPicPr>
                <p:cNvPr id="917" name="Ink 91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89107" y="926247"/>
                  <a:ext cx="1696320" cy="583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79" name="Ink 578"/>
                <p14:cNvContentPartPr/>
                <p14:nvPr/>
              </p14:nvContentPartPr>
              <p14:xfrm>
                <a:off x="6439604" y="1221447"/>
                <a:ext cx="1313640" cy="31680"/>
              </p14:xfrm>
            </p:contentPart>
          </mc:Choice>
          <mc:Fallback xmlns="">
            <p:pic>
              <p:nvPicPr>
                <p:cNvPr id="579" name="Ink 57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0244" y="1212087"/>
                  <a:ext cx="1332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5" name="Ink 714"/>
                <p14:cNvContentPartPr/>
                <p14:nvPr/>
              </p14:nvContentPartPr>
              <p14:xfrm>
                <a:off x="6333933" y="1848581"/>
                <a:ext cx="526014" cy="20520"/>
              </p14:xfrm>
            </p:contentPart>
          </mc:Choice>
          <mc:Fallback xmlns="">
            <p:pic>
              <p:nvPicPr>
                <p:cNvPr id="715" name="Ink 71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24572" y="1839221"/>
                  <a:ext cx="544736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9" name="Ink 398"/>
                <p14:cNvContentPartPr/>
                <p14:nvPr/>
              </p14:nvContentPartPr>
              <p14:xfrm>
                <a:off x="6220587" y="2260781"/>
                <a:ext cx="1222200" cy="49680"/>
              </p14:xfrm>
            </p:contentPart>
          </mc:Choice>
          <mc:Fallback xmlns="">
            <p:pic>
              <p:nvPicPr>
                <p:cNvPr id="399" name="Ink 39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11227" y="2251421"/>
                  <a:ext cx="124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44" name="Ink 843"/>
                <p14:cNvContentPartPr/>
                <p14:nvPr/>
              </p14:nvContentPartPr>
              <p14:xfrm>
                <a:off x="7830867" y="1020207"/>
                <a:ext cx="675000" cy="321822"/>
              </p14:xfrm>
            </p:contentPart>
          </mc:Choice>
          <mc:Fallback xmlns="">
            <p:pic>
              <p:nvPicPr>
                <p:cNvPr id="844" name="Ink 84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21507" y="1010848"/>
                  <a:ext cx="693720" cy="340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01" name="Ink 1100"/>
                <p14:cNvContentPartPr/>
                <p14:nvPr/>
              </p14:nvContentPartPr>
              <p14:xfrm>
                <a:off x="557931" y="1034607"/>
                <a:ext cx="8212176" cy="2705742"/>
              </p14:xfrm>
            </p:contentPart>
          </mc:Choice>
          <mc:Fallback xmlns="">
            <p:pic>
              <p:nvPicPr>
                <p:cNvPr id="1101" name="Ink 110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5331" y="1025247"/>
                  <a:ext cx="8234137" cy="2724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21" name="Ink 1120"/>
                <p14:cNvContentPartPr/>
                <p14:nvPr/>
              </p14:nvContentPartPr>
              <p14:xfrm>
                <a:off x="1009731" y="2016633"/>
                <a:ext cx="892656" cy="208782"/>
              </p14:xfrm>
            </p:contentPart>
          </mc:Choice>
          <mc:Fallback xmlns="">
            <p:pic>
              <p:nvPicPr>
                <p:cNvPr id="1121" name="Ink 112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0369" y="2007274"/>
                  <a:ext cx="911381" cy="227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27" name="Ink 1126"/>
                <p14:cNvContentPartPr/>
                <p14:nvPr/>
              </p14:nvContentPartPr>
              <p14:xfrm>
                <a:off x="1267131" y="2429913"/>
                <a:ext cx="261936" cy="123102"/>
              </p14:xfrm>
            </p:contentPart>
          </mc:Choice>
          <mc:Fallback xmlns="">
            <p:pic>
              <p:nvPicPr>
                <p:cNvPr id="1127" name="Ink 112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57763" y="2420554"/>
                  <a:ext cx="280671" cy="141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28" name="Ink 1127"/>
                <p14:cNvContentPartPr/>
                <p14:nvPr/>
              </p14:nvContentPartPr>
              <p14:xfrm>
                <a:off x="907131" y="2752833"/>
                <a:ext cx="1049256" cy="187542"/>
              </p14:xfrm>
            </p:contentPart>
          </mc:Choice>
          <mc:Fallback xmlns="">
            <p:pic>
              <p:nvPicPr>
                <p:cNvPr id="1128" name="Ink 112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7769" y="2743474"/>
                  <a:ext cx="1067980" cy="2062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/>
          <p:cNvGrpSpPr/>
          <p:nvPr/>
        </p:nvGrpSpPr>
        <p:grpSpPr>
          <a:xfrm>
            <a:off x="582569" y="4314354"/>
            <a:ext cx="8142105" cy="2069095"/>
            <a:chOff x="582569" y="4314354"/>
            <a:chExt cx="8142105" cy="20690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42" name="Ink 1141"/>
                <p14:cNvContentPartPr/>
                <p14:nvPr/>
              </p14:nvContentPartPr>
              <p14:xfrm>
                <a:off x="614249" y="4504794"/>
                <a:ext cx="6974320" cy="346135"/>
              </p14:xfrm>
            </p:contentPart>
          </mc:Choice>
          <mc:Fallback xmlns="">
            <p:pic>
              <p:nvPicPr>
                <p:cNvPr id="1142" name="Ink 114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4889" y="4495439"/>
                  <a:ext cx="6993040" cy="364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14" name="Ink 1213"/>
                <p14:cNvContentPartPr/>
                <p14:nvPr/>
              </p14:nvContentPartPr>
              <p14:xfrm>
                <a:off x="6625874" y="4314354"/>
                <a:ext cx="1992295" cy="374269"/>
              </p14:xfrm>
            </p:contentPart>
          </mc:Choice>
          <mc:Fallback xmlns="">
            <p:pic>
              <p:nvPicPr>
                <p:cNvPr id="1214" name="Ink 1213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16514" y="4304997"/>
                  <a:ext cx="2011016" cy="392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42" name="Ink 1241"/>
                <p14:cNvContentPartPr/>
                <p14:nvPr/>
              </p14:nvContentPartPr>
              <p14:xfrm>
                <a:off x="6594969" y="4572114"/>
                <a:ext cx="1172520" cy="46080"/>
              </p14:xfrm>
            </p:contentPart>
          </mc:Choice>
          <mc:Fallback xmlns="">
            <p:pic>
              <p:nvPicPr>
                <p:cNvPr id="1242" name="Ink 124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85609" y="4562754"/>
                  <a:ext cx="119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92" name="Ink 1291"/>
                <p14:cNvContentPartPr/>
                <p14:nvPr/>
              </p14:nvContentPartPr>
              <p14:xfrm>
                <a:off x="4582529" y="5429845"/>
                <a:ext cx="586521" cy="918324"/>
              </p14:xfrm>
            </p:contentPart>
          </mc:Choice>
          <mc:Fallback xmlns="">
            <p:pic>
              <p:nvPicPr>
                <p:cNvPr id="1292" name="Ink 129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3168" y="5420485"/>
                  <a:ext cx="605244" cy="937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95" name="Ink 1294"/>
                <p14:cNvContentPartPr/>
                <p14:nvPr/>
              </p14:nvContentPartPr>
              <p14:xfrm>
                <a:off x="3618809" y="5528845"/>
                <a:ext cx="240561" cy="851004"/>
              </p14:xfrm>
            </p:contentPart>
          </mc:Choice>
          <mc:Fallback xmlns="">
            <p:pic>
              <p:nvPicPr>
                <p:cNvPr id="1295" name="Ink 1294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09446" y="5519485"/>
                  <a:ext cx="259287" cy="869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9" name="Ink 1348"/>
                <p14:cNvContentPartPr/>
                <p14:nvPr/>
              </p14:nvContentPartPr>
              <p14:xfrm>
                <a:off x="6873194" y="4993434"/>
                <a:ext cx="1561735" cy="304429"/>
              </p14:xfrm>
            </p:contentPart>
          </mc:Choice>
          <mc:Fallback xmlns="">
            <p:pic>
              <p:nvPicPr>
                <p:cNvPr id="1349" name="Ink 1348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63834" y="4984067"/>
                  <a:ext cx="1580456" cy="323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50" name="Ink 1349"/>
                <p14:cNvContentPartPr/>
                <p14:nvPr/>
              </p14:nvContentPartPr>
              <p14:xfrm>
                <a:off x="582569" y="5077194"/>
                <a:ext cx="4568800" cy="247135"/>
              </p14:xfrm>
            </p:contentPart>
          </mc:Choice>
          <mc:Fallback xmlns="">
            <p:pic>
              <p:nvPicPr>
                <p:cNvPr id="1350" name="Ink 134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3209" y="5067841"/>
                  <a:ext cx="4587520" cy="265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51" name="Ink 1350"/>
                <p14:cNvContentPartPr/>
                <p14:nvPr/>
              </p14:nvContentPartPr>
              <p14:xfrm>
                <a:off x="1221569" y="5442954"/>
                <a:ext cx="258160" cy="502735"/>
              </p14:xfrm>
            </p:contentPart>
          </mc:Choice>
          <mc:Fallback xmlns="">
            <p:pic>
              <p:nvPicPr>
                <p:cNvPr id="1351" name="Ink 1350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12208" y="5433597"/>
                  <a:ext cx="276883" cy="521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52" name="Ink 1351"/>
                <p14:cNvContentPartPr/>
                <p14:nvPr/>
              </p14:nvContentPartPr>
              <p14:xfrm>
                <a:off x="1092689" y="6215154"/>
                <a:ext cx="467320" cy="168295"/>
              </p14:xfrm>
            </p:contentPart>
          </mc:Choice>
          <mc:Fallback xmlns="">
            <p:pic>
              <p:nvPicPr>
                <p:cNvPr id="1352" name="Ink 1351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3328" y="6205804"/>
                  <a:ext cx="486042" cy="186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" name="Ink 3"/>
                <p14:cNvContentPartPr/>
                <p14:nvPr/>
              </p14:nvContentPartPr>
              <p14:xfrm>
                <a:off x="4430816" y="4517479"/>
                <a:ext cx="554942" cy="2984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21459" y="4508119"/>
                  <a:ext cx="573656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/>
                <p14:cNvContentPartPr/>
                <p14:nvPr/>
              </p14:nvContentPartPr>
              <p14:xfrm>
                <a:off x="7848434" y="5070703"/>
                <a:ext cx="876240" cy="1346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39074" y="5061343"/>
                  <a:ext cx="894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9" name="Ink 58"/>
                <p14:cNvContentPartPr/>
                <p14:nvPr/>
              </p14:nvContentPartPr>
              <p14:xfrm>
                <a:off x="6040558" y="5596159"/>
                <a:ext cx="431236" cy="32904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31199" y="5586758"/>
                  <a:ext cx="449954" cy="51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5" name="Ink 164"/>
                <p14:cNvContentPartPr/>
                <p14:nvPr/>
              </p14:nvContentPartPr>
              <p14:xfrm>
                <a:off x="6016034" y="6147463"/>
                <a:ext cx="501480" cy="19080"/>
              </p14:xfrm>
            </p:contentPart>
          </mc:Choice>
          <mc:Fallback xmlns="">
            <p:pic>
              <p:nvPicPr>
                <p:cNvPr id="165" name="Ink 164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06674" y="6138103"/>
                  <a:ext cx="520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82" name="Ink 181"/>
                <p14:cNvContentPartPr/>
                <p14:nvPr/>
              </p14:nvContentPartPr>
              <p14:xfrm>
                <a:off x="7788314" y="4989703"/>
                <a:ext cx="49680" cy="99000"/>
              </p14:xfrm>
            </p:contentPart>
          </mc:Choice>
          <mc:Fallback xmlns="">
            <p:pic>
              <p:nvPicPr>
                <p:cNvPr id="182" name="Ink 181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78954" y="4980343"/>
                  <a:ext cx="68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85" name="Ink 184"/>
                <p14:cNvContentPartPr/>
                <p14:nvPr/>
              </p14:nvContentPartPr>
              <p14:xfrm>
                <a:off x="5620438" y="5067319"/>
                <a:ext cx="605116" cy="342864"/>
              </p14:xfrm>
            </p:contentPart>
          </mc:Choice>
          <mc:Fallback xmlns="">
            <p:pic>
              <p:nvPicPr>
                <p:cNvPr id="185" name="Ink 184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11079" y="5057955"/>
                  <a:ext cx="623835" cy="361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0" name="Ink 199"/>
                <p14:cNvContentPartPr/>
                <p14:nvPr/>
              </p14:nvContentPartPr>
              <p14:xfrm>
                <a:off x="5636278" y="5352799"/>
                <a:ext cx="1672156" cy="479664"/>
              </p14:xfrm>
            </p:contentPart>
          </mc:Choice>
          <mc:Fallback xmlns="">
            <p:pic>
              <p:nvPicPr>
                <p:cNvPr id="200" name="Ink 199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26918" y="5343436"/>
                  <a:ext cx="1690876" cy="498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6" name="Ink 205"/>
                <p14:cNvContentPartPr/>
                <p14:nvPr/>
              </p14:nvContentPartPr>
              <p14:xfrm>
                <a:off x="5683438" y="5448199"/>
                <a:ext cx="2871316" cy="911664"/>
              </p14:xfrm>
            </p:contentPart>
          </mc:Choice>
          <mc:Fallback xmlns="">
            <p:pic>
              <p:nvPicPr>
                <p:cNvPr id="206" name="Ink 205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74078" y="5438838"/>
                  <a:ext cx="2890036" cy="93038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4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Acidi poliprotici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81851" y="740383"/>
                <a:ext cx="810633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Gli acidi poliprotici sono acidi che possono subire più reazioni di ionizzazione. Tra questi, H</a:t>
                </a:r>
                <a:r>
                  <a:rPr lang="it-IT" sz="1800" baseline="-25000" dirty="0" smtClean="0"/>
                  <a:t>2</a:t>
                </a:r>
                <a:r>
                  <a:rPr lang="it-IT" sz="1800" dirty="0" smtClean="0"/>
                  <a:t>SO</a:t>
                </a:r>
                <a:r>
                  <a:rPr lang="it-IT" sz="1800" baseline="-25000" dirty="0" smtClean="0"/>
                  <a:t>4</a:t>
                </a:r>
                <a:r>
                  <a:rPr lang="it-IT" sz="1800" dirty="0" smtClean="0"/>
                  <a:t> è un acido biprotico, mentre H</a:t>
                </a:r>
                <a:r>
                  <a:rPr lang="it-IT" sz="1800" baseline="-25000" dirty="0" smtClean="0"/>
                  <a:t>3</a:t>
                </a:r>
                <a:r>
                  <a:rPr lang="it-IT" sz="1800" dirty="0" smtClean="0"/>
                  <a:t>PO</a:t>
                </a:r>
                <a:r>
                  <a:rPr lang="it-IT" sz="1800" baseline="-25000" dirty="0" smtClean="0"/>
                  <a:t>4</a:t>
                </a:r>
                <a:r>
                  <a:rPr lang="it-IT" sz="1800" dirty="0" smtClean="0"/>
                  <a:t> è un acido triprotico.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Nel caso di acidi poliprotici, </a:t>
                </a:r>
                <a:r>
                  <a:rPr lang="it-IT" sz="1800" dirty="0"/>
                  <a:t>possiamo definire più di una costante di </a:t>
                </a:r>
                <a:r>
                  <a:rPr lang="it-IT" sz="1800" dirty="0" smtClean="0"/>
                  <a:t>ionizzazione </a:t>
                </a:r>
                <a:r>
                  <a:rPr lang="it-IT" sz="1800" dirty="0"/>
                  <a:t>acida, corrispondenti rispettivamente alla prima, alla seconda, ed eventualmente alla </a:t>
                </a:r>
                <a:r>
                  <a:rPr lang="it-IT" sz="1800" dirty="0" smtClean="0"/>
                  <a:t>terza reazione di ionizzazione.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esempio, per l’acido fosforico: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Le </a:t>
                </a:r>
                <a:r>
                  <a:rPr lang="it-IT" sz="1800" dirty="0"/>
                  <a:t>costanti delle </a:t>
                </a:r>
                <a:r>
                  <a:rPr lang="it-IT" sz="1800" dirty="0" smtClean="0"/>
                  <a:t>ionizzazioni </a:t>
                </a:r>
                <a:r>
                  <a:rPr lang="it-IT" sz="1800" dirty="0"/>
                  <a:t>successive sono sempre </a:t>
                </a:r>
                <a:r>
                  <a:rPr lang="it-IT" sz="1800" dirty="0" smtClean="0"/>
                  <a:t>minori, in quanto la dissociazione di un protone da una specie con carica negativa è meno favorita della dissociazione da una specie neutra: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18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Esistono anche basi che possono subire più dissociazioni basiche.</a:t>
                </a:r>
                <a:endParaRPr lang="it-IT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1" y="740383"/>
                <a:ext cx="8106335" cy="974768"/>
              </a:xfrm>
              <a:prstGeom prst="rect">
                <a:avLst/>
              </a:prstGeom>
              <a:blipFill>
                <a:blip r:embed="rId2"/>
                <a:stretch>
                  <a:fillRect l="-602" r="-902" b="-48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6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Table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95893"/>
              </p:ext>
            </p:extLst>
          </p:nvPr>
        </p:nvGraphicFramePr>
        <p:xfrm>
          <a:off x="474846" y="3817774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82380"/>
              </p:ext>
            </p:extLst>
          </p:nvPr>
        </p:nvGraphicFramePr>
        <p:xfrm>
          <a:off x="474846" y="1544698"/>
          <a:ext cx="48982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2">
                  <a:extLst>
                    <a:ext uri="{9D8B030D-6E8A-4147-A177-3AD203B41FA5}">
                      <a16:colId xmlns:a16="http://schemas.microsoft.com/office/drawing/2014/main" val="1847104608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292649689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689430987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8160583"/>
                    </a:ext>
                  </a:extLst>
                </a:gridCol>
                <a:gridCol w="1041156">
                  <a:extLst>
                    <a:ext uri="{9D8B030D-6E8A-4147-A177-3AD203B41FA5}">
                      <a16:colId xmlns:a16="http://schemas.microsoft.com/office/drawing/2014/main" val="633371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323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99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88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9099"/>
                  </a:ext>
                </a:extLst>
              </a:tr>
            </a:tbl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474846" y="677706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il pH di una soluzione di acido fosforico 0.8 M.</a:t>
            </a:r>
            <a:r>
              <a:rPr lang="it-IT" sz="1700" i="1" dirty="0"/>
              <a:t> </a:t>
            </a:r>
            <a:r>
              <a:rPr lang="it-IT" sz="1700" i="1" dirty="0" smtClean="0"/>
              <a:t>Le costanti di dissociazione acida per l’acido fosforico sono: K</a:t>
            </a:r>
            <a:r>
              <a:rPr lang="it-IT" sz="1700" i="1" baseline="-25000" dirty="0" smtClean="0"/>
              <a:t>a1</a:t>
            </a:r>
            <a:r>
              <a:rPr lang="it-IT" sz="1700" i="1" dirty="0" smtClean="0"/>
              <a:t> = 7.1·10</a:t>
            </a:r>
            <a:r>
              <a:rPr lang="it-IT" sz="1700" i="1" baseline="30000" dirty="0" smtClean="0"/>
              <a:t>-3</a:t>
            </a:r>
            <a:r>
              <a:rPr lang="it-IT" sz="1700" i="1" dirty="0" smtClean="0"/>
              <a:t>; K</a:t>
            </a:r>
            <a:r>
              <a:rPr lang="it-IT" sz="1700" i="1" baseline="-25000" dirty="0" smtClean="0"/>
              <a:t>a2</a:t>
            </a:r>
            <a:r>
              <a:rPr lang="it-IT" sz="1700" i="1" dirty="0" smtClean="0"/>
              <a:t> </a:t>
            </a:r>
            <a:r>
              <a:rPr lang="it-IT" sz="1700" i="1" dirty="0"/>
              <a:t>= </a:t>
            </a:r>
            <a:r>
              <a:rPr lang="it-IT" sz="1700" i="1" dirty="0" smtClean="0"/>
              <a:t>6.3·10</a:t>
            </a:r>
            <a:r>
              <a:rPr lang="it-IT" sz="1700" i="1" baseline="30000" dirty="0" smtClean="0"/>
              <a:t>-8</a:t>
            </a:r>
            <a:r>
              <a:rPr lang="it-IT" sz="1700" i="1" dirty="0" smtClean="0"/>
              <a:t>; K</a:t>
            </a:r>
            <a:r>
              <a:rPr lang="it-IT" sz="1700" i="1" baseline="-25000" dirty="0" smtClean="0"/>
              <a:t>a3</a:t>
            </a:r>
            <a:r>
              <a:rPr lang="it-IT" sz="1700" i="1" dirty="0" smtClean="0"/>
              <a:t> </a:t>
            </a:r>
            <a:r>
              <a:rPr lang="it-IT" sz="1700" i="1" dirty="0"/>
              <a:t>= </a:t>
            </a:r>
            <a:r>
              <a:rPr lang="it-IT" sz="1700" i="1" dirty="0" smtClean="0"/>
              <a:t>4.2·10</a:t>
            </a:r>
            <a:r>
              <a:rPr lang="it-IT" sz="1700" i="1" baseline="30000" dirty="0" smtClean="0"/>
              <a:t>-13</a:t>
            </a:r>
            <a:r>
              <a:rPr lang="it-IT" sz="1700" i="1" dirty="0" smtClean="0"/>
              <a:t>.</a:t>
            </a:r>
            <a:endParaRPr lang="it-IT" sz="1700" b="0" i="1" dirty="0" smtClean="0"/>
          </a:p>
        </p:txBody>
      </p:sp>
      <p:grpSp>
        <p:nvGrpSpPr>
          <p:cNvPr id="886" name="Group 885"/>
          <p:cNvGrpSpPr/>
          <p:nvPr/>
        </p:nvGrpSpPr>
        <p:grpSpPr>
          <a:xfrm>
            <a:off x="552080" y="1499384"/>
            <a:ext cx="8259975" cy="4471777"/>
            <a:chOff x="594944" y="1127898"/>
            <a:chExt cx="8259975" cy="44717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6048413" y="1127898"/>
                <a:ext cx="2357794" cy="3452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39054" y="1118538"/>
                  <a:ext cx="2376512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43" name="Ink 942"/>
                <p14:cNvContentPartPr/>
                <p14:nvPr/>
              </p14:nvContentPartPr>
              <p14:xfrm>
                <a:off x="3608711" y="1704978"/>
                <a:ext cx="270230" cy="831240"/>
              </p14:xfrm>
            </p:contentPart>
          </mc:Choice>
          <mc:Fallback xmlns="">
            <p:pic>
              <p:nvPicPr>
                <p:cNvPr id="943" name="Ink 94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99356" y="1695618"/>
                  <a:ext cx="288941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48" name="Ink 947"/>
                <p14:cNvContentPartPr/>
                <p14:nvPr/>
              </p14:nvContentPartPr>
              <p14:xfrm>
                <a:off x="4646951" y="1634058"/>
                <a:ext cx="588830" cy="915120"/>
              </p14:xfrm>
            </p:contentPart>
          </mc:Choice>
          <mc:Fallback xmlns="">
            <p:pic>
              <p:nvPicPr>
                <p:cNvPr id="948" name="Ink 94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37593" y="1624698"/>
                  <a:ext cx="607546" cy="9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97" name="Ink 596"/>
                <p14:cNvContentPartPr/>
                <p14:nvPr/>
              </p14:nvContentPartPr>
              <p14:xfrm>
                <a:off x="594944" y="1225458"/>
                <a:ext cx="6685335" cy="4374217"/>
              </p14:xfrm>
            </p:contentPart>
          </mc:Choice>
          <mc:Fallback xmlns="">
            <p:pic>
              <p:nvPicPr>
                <p:cNvPr id="597" name="Ink 59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5584" y="1216098"/>
                  <a:ext cx="6704055" cy="4392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09" name="Ink 608"/>
                <p14:cNvContentPartPr/>
                <p14:nvPr/>
              </p14:nvContentPartPr>
              <p14:xfrm>
                <a:off x="6209646" y="1392858"/>
                <a:ext cx="1188360" cy="21240"/>
              </p14:xfrm>
            </p:contentPart>
          </mc:Choice>
          <mc:Fallback xmlns="">
            <p:pic>
              <p:nvPicPr>
                <p:cNvPr id="609" name="Ink 60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00286" y="1383498"/>
                  <a:ext cx="120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07" name="Ink 706"/>
                <p14:cNvContentPartPr/>
                <p14:nvPr/>
              </p14:nvContentPartPr>
              <p14:xfrm>
                <a:off x="5782373" y="1948698"/>
                <a:ext cx="2683954" cy="465480"/>
              </p14:xfrm>
            </p:contentPart>
          </mc:Choice>
          <mc:Fallback xmlns="">
            <p:pic>
              <p:nvPicPr>
                <p:cNvPr id="707" name="Ink 70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73014" y="1939338"/>
                  <a:ext cx="2702673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3" name="Ink 302"/>
                <p14:cNvContentPartPr/>
                <p14:nvPr/>
              </p14:nvContentPartPr>
              <p14:xfrm>
                <a:off x="3717508" y="3862476"/>
                <a:ext cx="5137411" cy="1267669"/>
              </p14:xfrm>
            </p:contentPart>
          </mc:Choice>
          <mc:Fallback xmlns="">
            <p:pic>
              <p:nvPicPr>
                <p:cNvPr id="303" name="Ink 30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08148" y="3849875"/>
                  <a:ext cx="5159370" cy="1292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9" name="Ink 858"/>
                <p14:cNvContentPartPr/>
                <p14:nvPr/>
              </p14:nvContentPartPr>
              <p14:xfrm>
                <a:off x="3680068" y="4298436"/>
                <a:ext cx="251491" cy="518234"/>
              </p14:xfrm>
            </p:contentPart>
          </mc:Choice>
          <mc:Fallback xmlns="">
            <p:pic>
              <p:nvPicPr>
                <p:cNvPr id="859" name="Ink 8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0714" y="4289079"/>
                  <a:ext cx="270200" cy="53694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58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71990" y="3055373"/>
                <a:ext cx="8214094" cy="716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Per comportarsi da base, una sostanza deve possedere una coppia solitaria in grado di legare un protone. In base a questa teoria si creano coppie di composti che differiscono per la presenza o meno di un protone (H</a:t>
                </a:r>
                <a:r>
                  <a:rPr lang="it-IT" sz="1800" baseline="30000" dirty="0" smtClean="0"/>
                  <a:t>+</a:t>
                </a:r>
                <a:r>
                  <a:rPr lang="it-IT" sz="1800" dirty="0" smtClean="0"/>
                  <a:t>) e che vengono chiamate </a:t>
                </a:r>
                <a:r>
                  <a:rPr lang="it-IT" sz="1800" b="1" dirty="0" smtClean="0"/>
                  <a:t>coppie coniugate acido-base</a:t>
                </a:r>
                <a:r>
                  <a:rPr lang="it-IT" sz="1800" dirty="0" smtClean="0"/>
                  <a:t>.</a:t>
                </a:r>
                <a:r>
                  <a:rPr lang="it-IT" sz="1800" i="1" dirty="0" smtClean="0"/>
                  <a:t>   </a:t>
                </a:r>
                <a:endParaRPr lang="it-IT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𝐻𝐶𝑙</m:t>
                    </m:r>
                    <m:r>
                      <a:rPr lang="it-IT" sz="1600" b="0" i="1" baseline="-250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baseline="-25000" smtClean="0">
                        <a:latin typeface="Cambria Math" panose="02040503050406030204" pitchFamily="18" charset="0"/>
                      </a:rPr>
                      <m:t>𝑎𝑞</m:t>
                    </m:r>
                    <m:r>
                      <a:rPr lang="it-IT" sz="1600" b="0" i="1" baseline="-25000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it-IT" sz="16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+     </m:t>
                    </m:r>
                    <m:r>
                      <a:rPr lang="it-IT" sz="16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baseline="3000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1600" i="1" baseline="-25000" dirty="0" smtClean="0"/>
                  <a:t>(</a:t>
                </a:r>
                <a:r>
                  <a:rPr lang="it-IT" sz="1600" i="1" baseline="-25000" dirty="0" err="1" smtClean="0"/>
                  <a:t>aq</a:t>
                </a:r>
                <a:r>
                  <a:rPr lang="it-IT" sz="1600" i="1" baseline="-25000" dirty="0" smtClean="0"/>
                  <a:t>)</a:t>
                </a: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90" y="3055373"/>
                <a:ext cx="8214094" cy="716138"/>
              </a:xfrm>
              <a:prstGeom prst="rect">
                <a:avLst/>
              </a:prstGeom>
              <a:blipFill>
                <a:blip r:embed="rId2"/>
                <a:stretch>
                  <a:fillRect l="-593" r="-519" b="-160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ontent Placeholder 2"/>
          <p:cNvSpPr txBox="1">
            <a:spLocks/>
          </p:cNvSpPr>
          <p:nvPr/>
        </p:nvSpPr>
        <p:spPr>
          <a:xfrm>
            <a:off x="471990" y="350200"/>
            <a:ext cx="8214094" cy="43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1800" b="1" dirty="0"/>
              <a:t>Definizione di acidi e basi </a:t>
            </a:r>
            <a:r>
              <a:rPr lang="it-IT" sz="1800" b="1" dirty="0" smtClean="0"/>
              <a:t>secondo Brønsted-Lowry</a:t>
            </a:r>
            <a:r>
              <a:rPr lang="it-IT" sz="1800" dirty="0" smtClean="0"/>
              <a:t>:</a:t>
            </a: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1800" dirty="0" smtClean="0"/>
              <a:t>Secondo la teoria di Brønsted-Lowry, un </a:t>
            </a:r>
            <a:r>
              <a:rPr lang="it-IT" sz="1800" u="sng" dirty="0" smtClean="0"/>
              <a:t>acido</a:t>
            </a:r>
            <a:r>
              <a:rPr lang="it-IT" sz="1800" dirty="0" smtClean="0"/>
              <a:t> </a:t>
            </a:r>
            <a:r>
              <a:rPr lang="it-IT" sz="1800" dirty="0"/>
              <a:t>è una sostanza in grado di </a:t>
            </a:r>
            <a:r>
              <a:rPr lang="it-IT" sz="1800" dirty="0" smtClean="0"/>
              <a:t>donare un protone (H</a:t>
            </a:r>
            <a:r>
              <a:rPr lang="it-IT" sz="1800" baseline="30000" dirty="0" smtClean="0"/>
              <a:t>+</a:t>
            </a:r>
            <a:r>
              <a:rPr lang="it-IT" sz="1800" dirty="0" smtClean="0"/>
              <a:t>) ad un’altra sostanza che, comportandosi da </a:t>
            </a:r>
            <a:r>
              <a:rPr lang="it-IT" sz="1800" u="sng" dirty="0" smtClean="0"/>
              <a:t>base</a:t>
            </a:r>
            <a:r>
              <a:rPr lang="it-IT" sz="1800" dirty="0"/>
              <a:t>,</a:t>
            </a:r>
            <a:r>
              <a:rPr lang="it-IT" sz="1800" dirty="0" smtClean="0"/>
              <a:t> lo accetta.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it-IT" sz="1800" dirty="0"/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8" b="45249"/>
          <a:stretch/>
        </p:blipFill>
        <p:spPr bwMode="auto">
          <a:xfrm>
            <a:off x="646372" y="1425205"/>
            <a:ext cx="7686038" cy="16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1574" y="4752137"/>
            <a:ext cx="125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FF0000"/>
                </a:solidFill>
              </a:rPr>
              <a:t>acido coniugato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72" y="4753439"/>
            <a:ext cx="8337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solidFill>
                  <a:srgbClr val="FF0000"/>
                </a:solidFill>
              </a:rPr>
              <a:t>a</a:t>
            </a:r>
            <a:r>
              <a:rPr lang="it-IT" sz="1700" dirty="0" smtClean="0">
                <a:solidFill>
                  <a:srgbClr val="FF0000"/>
                </a:solidFill>
              </a:rPr>
              <a:t>cido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8348" y="4751088"/>
            <a:ext cx="125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0070C0"/>
                </a:solidFill>
              </a:rPr>
              <a:t>base coniugata</a:t>
            </a:r>
            <a:endParaRPr lang="it-IT" sz="17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6469" y="4753439"/>
            <a:ext cx="7351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0070C0"/>
                </a:solidFill>
              </a:rPr>
              <a:t>base</a:t>
            </a:r>
            <a:endParaRPr lang="it-IT" sz="1700" dirty="0">
              <a:solidFill>
                <a:srgbClr val="0070C0"/>
              </a:solidFill>
            </a:endParaRPr>
          </a:p>
        </p:txBody>
      </p:sp>
      <p:cxnSp>
        <p:nvCxnSpPr>
          <p:cNvPr id="6" name="Elbow Connector 5"/>
          <p:cNvCxnSpPr>
            <a:stCxn id="9" idx="2"/>
            <a:endCxn id="10" idx="2"/>
          </p:cNvCxnSpPr>
          <p:nvPr/>
        </p:nvCxnSpPr>
        <p:spPr>
          <a:xfrm rot="16200000" flipH="1">
            <a:off x="2611117" y="3559496"/>
            <a:ext cx="259259" cy="3355030"/>
          </a:xfrm>
          <a:prstGeom prst="bentConnector3">
            <a:avLst>
              <a:gd name="adj1" fmla="val 2780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3" idx="2"/>
          </p:cNvCxnSpPr>
          <p:nvPr/>
        </p:nvCxnSpPr>
        <p:spPr>
          <a:xfrm>
            <a:off x="2146760" y="5121468"/>
            <a:ext cx="1084727" cy="246222"/>
          </a:xfrm>
          <a:prstGeom prst="bentConnector4">
            <a:avLst>
              <a:gd name="adj1" fmla="val -524"/>
              <a:gd name="adj2" fmla="val 192843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5047519" y="5321509"/>
                <a:ext cx="4068773" cy="716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it-IT" sz="1600" b="0" i="1" baseline="-250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0" i="1" baseline="-25000" smtClean="0">
                          <a:latin typeface="Cambria Math" panose="02040503050406030204" pitchFamily="18" charset="0"/>
                        </a:rPr>
                        <m:t>𝑎𝑞</m:t>
                      </m:r>
                      <m:r>
                        <a:rPr lang="it-IT" sz="1600" b="0" i="1" baseline="-25000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600" i="1" dirty="0" smtClean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19" y="5321509"/>
                <a:ext cx="4068773" cy="716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702497" y="4853397"/>
            <a:ext cx="125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FF0000"/>
                </a:solidFill>
              </a:rPr>
              <a:t>acido coniugato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258" y="5096118"/>
            <a:ext cx="8337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solidFill>
                  <a:srgbClr val="FF0000"/>
                </a:solidFill>
              </a:rPr>
              <a:t>a</a:t>
            </a:r>
            <a:r>
              <a:rPr lang="it-IT" sz="1700" dirty="0" smtClean="0">
                <a:solidFill>
                  <a:srgbClr val="FF0000"/>
                </a:solidFill>
              </a:rPr>
              <a:t>cido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8472" y="4854071"/>
            <a:ext cx="125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0070C0"/>
                </a:solidFill>
              </a:rPr>
              <a:t>base coniugata</a:t>
            </a:r>
            <a:endParaRPr lang="it-IT" sz="17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48174" y="5116431"/>
            <a:ext cx="7351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0070C0"/>
                </a:solidFill>
              </a:rPr>
              <a:t>base</a:t>
            </a:r>
            <a:endParaRPr lang="it-IT" sz="1700" dirty="0">
              <a:solidFill>
                <a:srgbClr val="0070C0"/>
              </a:solidFill>
            </a:endParaRPr>
          </a:p>
        </p:txBody>
      </p:sp>
      <p:cxnSp>
        <p:nvCxnSpPr>
          <p:cNvPr id="41" name="Elbow Connector 40"/>
          <p:cNvCxnSpPr>
            <a:stCxn id="40" idx="0"/>
            <a:endCxn id="37" idx="0"/>
          </p:cNvCxnSpPr>
          <p:nvPr/>
        </p:nvCxnSpPr>
        <p:spPr>
          <a:xfrm rot="5400000" flipH="1" flipV="1">
            <a:off x="6742551" y="3526573"/>
            <a:ext cx="263034" cy="2916683"/>
          </a:xfrm>
          <a:prstGeom prst="bentConnector3">
            <a:avLst>
              <a:gd name="adj1" fmla="val 286804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8" idx="0"/>
            <a:endCxn id="39" idx="0"/>
          </p:cNvCxnSpPr>
          <p:nvPr/>
        </p:nvCxnSpPr>
        <p:spPr>
          <a:xfrm rot="5400000" flipH="1" flipV="1">
            <a:off x="6736228" y="4463961"/>
            <a:ext cx="242047" cy="1022268"/>
          </a:xfrm>
          <a:prstGeom prst="bentConnector3">
            <a:avLst>
              <a:gd name="adj1" fmla="val 194444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10836" y="5925839"/>
            <a:ext cx="9005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err="1" smtClean="0"/>
              <a:t>HCl</a:t>
            </a:r>
            <a:r>
              <a:rPr lang="it-IT" i="1" dirty="0" smtClean="0"/>
              <a:t> </a:t>
            </a:r>
            <a:r>
              <a:rPr lang="it-IT" i="1" dirty="0"/>
              <a:t>è un </a:t>
            </a:r>
            <a:r>
              <a:rPr lang="it-IT" i="1" dirty="0" smtClean="0"/>
              <a:t>acido forte </a:t>
            </a:r>
            <a:r>
              <a:rPr lang="it-IT" i="1" dirty="0"/>
              <a:t>in soluzione acquosa, ma è praticamente </a:t>
            </a:r>
            <a:r>
              <a:rPr lang="it-IT" i="1" dirty="0" err="1"/>
              <a:t>indissociato</a:t>
            </a:r>
            <a:r>
              <a:rPr lang="it-IT" i="1" dirty="0"/>
              <a:t> in benzene, un solvente organico. </a:t>
            </a:r>
            <a:r>
              <a:rPr lang="it-IT" i="1" dirty="0" smtClean="0"/>
              <a:t>Questo perché 'acqua </a:t>
            </a:r>
            <a:r>
              <a:rPr lang="it-IT" i="1" dirty="0"/>
              <a:t>può comportarsi da base ed acquistare il protone ceduto da </a:t>
            </a:r>
            <a:r>
              <a:rPr lang="it-IT" i="1" dirty="0" err="1"/>
              <a:t>HCl</a:t>
            </a:r>
            <a:r>
              <a:rPr lang="it-IT" i="1" dirty="0"/>
              <a:t>, il benzene non ha nessuna proprietà basica e </a:t>
            </a:r>
            <a:r>
              <a:rPr lang="it-IT" i="1" dirty="0" smtClean="0"/>
              <a:t>non c’è cessione di protone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474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3" grpId="0"/>
      <p:bldP spid="9" grpId="0"/>
      <p:bldP spid="10" grpId="0"/>
      <p:bldP spid="11" grpId="0"/>
      <p:bldP spid="28" grpId="0" uiExpand="1" build="p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71990" y="3055373"/>
                <a:ext cx="8214094" cy="716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Ad esempio:    </a:t>
                </a:r>
                <a:endParaRPr lang="it-IT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𝐶𝑂𝑂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d>
                            <m:d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𝐶𝑂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600" i="1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90" y="3055373"/>
                <a:ext cx="8214094" cy="716138"/>
              </a:xfrm>
              <a:prstGeom prst="rect">
                <a:avLst/>
              </a:prstGeom>
              <a:blipFill>
                <a:blip r:embed="rId2"/>
                <a:stretch>
                  <a:fillRect l="-593" b="-661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ontent Placeholder 2"/>
          <p:cNvSpPr txBox="1">
            <a:spLocks/>
          </p:cNvSpPr>
          <p:nvPr/>
        </p:nvSpPr>
        <p:spPr>
          <a:xfrm>
            <a:off x="471990" y="350200"/>
            <a:ext cx="8214094" cy="43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1800" b="1" dirty="0"/>
              <a:t>Definizione di acidi e basi </a:t>
            </a:r>
            <a:r>
              <a:rPr lang="it-IT" sz="1800" b="1" dirty="0" smtClean="0"/>
              <a:t>secondo Brønsted-Lowry</a:t>
            </a:r>
            <a:r>
              <a:rPr lang="it-IT" sz="1800" dirty="0" smtClean="0"/>
              <a:t>:</a:t>
            </a: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La</a:t>
            </a: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 definizione di </a:t>
            </a:r>
            <a:r>
              <a:rPr lang="it-IT" altLang="it-IT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Lowry</a:t>
            </a: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 e </a:t>
            </a:r>
            <a:r>
              <a:rPr lang="it-IT" altLang="it-IT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Brönsted</a:t>
            </a: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 implica che le proprietà acide o basiche di una determinata specie chimica non possano essere considerate isolatamente, ma sempre in rapporto ad un'altra specie chimica che consente alla prima di cedere o acquistare un protone.</a:t>
            </a: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2000" dirty="0" smtClean="0"/>
              <a:t>Vediamo altri due esempi considerando l’acido acetico e l’ammoniaca, che sono rispettivamente un acido e una base.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it-IT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601574" y="4142539"/>
            <a:ext cx="125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FF0000"/>
                </a:solidFill>
              </a:rPr>
              <a:t>acido coniugato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72" y="4143841"/>
            <a:ext cx="8337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solidFill>
                  <a:srgbClr val="FF0000"/>
                </a:solidFill>
              </a:rPr>
              <a:t>a</a:t>
            </a:r>
            <a:r>
              <a:rPr lang="it-IT" sz="1700" dirty="0" smtClean="0">
                <a:solidFill>
                  <a:srgbClr val="FF0000"/>
                </a:solidFill>
              </a:rPr>
              <a:t>cido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8348" y="4141490"/>
            <a:ext cx="125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0070C0"/>
                </a:solidFill>
              </a:rPr>
              <a:t>base coniugata</a:t>
            </a:r>
            <a:endParaRPr lang="it-IT" sz="17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6469" y="4143841"/>
            <a:ext cx="7351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0070C0"/>
                </a:solidFill>
              </a:rPr>
              <a:t>base</a:t>
            </a:r>
            <a:endParaRPr lang="it-IT" sz="1700" dirty="0">
              <a:solidFill>
                <a:srgbClr val="0070C0"/>
              </a:solidFill>
            </a:endParaRPr>
          </a:p>
        </p:txBody>
      </p:sp>
      <p:cxnSp>
        <p:nvCxnSpPr>
          <p:cNvPr id="6" name="Elbow Connector 5"/>
          <p:cNvCxnSpPr>
            <a:stCxn id="9" idx="2"/>
            <a:endCxn id="10" idx="2"/>
          </p:cNvCxnSpPr>
          <p:nvPr/>
        </p:nvCxnSpPr>
        <p:spPr>
          <a:xfrm rot="16200000" flipH="1">
            <a:off x="2611117" y="2949898"/>
            <a:ext cx="259259" cy="3355030"/>
          </a:xfrm>
          <a:prstGeom prst="bentConnector3">
            <a:avLst>
              <a:gd name="adj1" fmla="val 2780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3" idx="2"/>
          </p:cNvCxnSpPr>
          <p:nvPr/>
        </p:nvCxnSpPr>
        <p:spPr>
          <a:xfrm>
            <a:off x="2146760" y="4511870"/>
            <a:ext cx="1084727" cy="246222"/>
          </a:xfrm>
          <a:prstGeom prst="bentConnector4">
            <a:avLst>
              <a:gd name="adj1" fmla="val -524"/>
              <a:gd name="adj2" fmla="val 192843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5075227" y="4758092"/>
                <a:ext cx="3715271" cy="716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600" i="1" dirty="0" smtClean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27" y="4758092"/>
                <a:ext cx="3715271" cy="716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702497" y="4243799"/>
            <a:ext cx="125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FF0000"/>
                </a:solidFill>
              </a:rPr>
              <a:t>acido coniugato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9258" y="4486520"/>
            <a:ext cx="8337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solidFill>
                  <a:srgbClr val="FF0000"/>
                </a:solidFill>
              </a:rPr>
              <a:t>a</a:t>
            </a:r>
            <a:r>
              <a:rPr lang="it-IT" sz="1700" dirty="0" smtClean="0">
                <a:solidFill>
                  <a:srgbClr val="FF0000"/>
                </a:solidFill>
              </a:rPr>
              <a:t>cido</a:t>
            </a:r>
            <a:endParaRPr lang="it-IT" sz="17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8472" y="4244473"/>
            <a:ext cx="1259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0070C0"/>
                </a:solidFill>
              </a:rPr>
              <a:t>base coniugata</a:t>
            </a:r>
            <a:endParaRPr lang="it-IT" sz="17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48174" y="4506833"/>
            <a:ext cx="7351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 smtClean="0">
                <a:solidFill>
                  <a:srgbClr val="0070C0"/>
                </a:solidFill>
              </a:rPr>
              <a:t>base</a:t>
            </a:r>
            <a:endParaRPr lang="it-IT" sz="1700" dirty="0">
              <a:solidFill>
                <a:srgbClr val="0070C0"/>
              </a:solidFill>
            </a:endParaRPr>
          </a:p>
        </p:txBody>
      </p:sp>
      <p:cxnSp>
        <p:nvCxnSpPr>
          <p:cNvPr id="41" name="Elbow Connector 40"/>
          <p:cNvCxnSpPr>
            <a:stCxn id="40" idx="0"/>
            <a:endCxn id="37" idx="0"/>
          </p:cNvCxnSpPr>
          <p:nvPr/>
        </p:nvCxnSpPr>
        <p:spPr>
          <a:xfrm rot="5400000" flipH="1" flipV="1">
            <a:off x="6742551" y="2916975"/>
            <a:ext cx="263034" cy="2916683"/>
          </a:xfrm>
          <a:prstGeom prst="bentConnector3">
            <a:avLst>
              <a:gd name="adj1" fmla="val 286804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8" idx="0"/>
            <a:endCxn id="39" idx="0"/>
          </p:cNvCxnSpPr>
          <p:nvPr/>
        </p:nvCxnSpPr>
        <p:spPr>
          <a:xfrm rot="5400000" flipH="1" flipV="1">
            <a:off x="6736228" y="3854363"/>
            <a:ext cx="242047" cy="1022268"/>
          </a:xfrm>
          <a:prstGeom prst="bentConnector3">
            <a:avLst>
              <a:gd name="adj1" fmla="val 194444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08712" y="5725488"/>
            <a:ext cx="8740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Notiamo che in questo caso, </a:t>
            </a:r>
            <a:r>
              <a:rPr lang="it-IT" sz="2000" dirty="0" smtClean="0"/>
              <a:t>le due reazioni sono scritte </a:t>
            </a:r>
            <a:r>
              <a:rPr lang="it-IT" sz="2000" dirty="0"/>
              <a:t>con una </a:t>
            </a:r>
            <a:r>
              <a:rPr lang="it-IT" sz="2000" b="1" dirty="0"/>
              <a:t>doppia freccia</a:t>
            </a:r>
            <a:r>
              <a:rPr lang="it-IT" sz="2000" dirty="0"/>
              <a:t>. Per molti acidi e molte basi, la reazione </a:t>
            </a:r>
            <a:r>
              <a:rPr lang="it-IT" sz="2000" b="1" dirty="0"/>
              <a:t>non è completa, ma di </a:t>
            </a:r>
            <a:r>
              <a:rPr lang="it-IT" sz="2000" b="1" dirty="0" smtClean="0"/>
              <a:t>equilibrio. Ciascuna reazione avrà quindi la propria costante di equilibrio</a:t>
            </a: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84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3" grpId="0"/>
      <p:bldP spid="9" grpId="0"/>
      <p:bldP spid="10" grpId="0"/>
      <p:bldP spid="11" grpId="0"/>
      <p:bldP spid="28" grpId="0" uiExpand="1" build="p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r="3038" b="38358"/>
          <a:stretch/>
        </p:blipFill>
        <p:spPr bwMode="auto">
          <a:xfrm>
            <a:off x="5791004" y="2930071"/>
            <a:ext cx="2841811" cy="377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73081" y="818508"/>
                <a:ext cx="81597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L’acqua si comporta sia da accettore di protoni (base, nella prima reazione) che da donatore di protoni (acido, nella seconda reazione):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𝐶𝑂𝑂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6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𝐶𝑂</m:t>
                    </m:r>
                    <m:sSubSup>
                      <m:sSub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600" dirty="0" smtClean="0"/>
                  <a:t>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it-IT" sz="16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Specie che come l’acqua possono comportarsi sia da acidi che da base vengono definite </a:t>
                </a:r>
                <a:r>
                  <a:rPr lang="it-IT" sz="1800" b="1" dirty="0" smtClean="0"/>
                  <a:t>anfiprotiche</a:t>
                </a:r>
                <a:r>
                  <a:rPr lang="it-IT" sz="1800" dirty="0" smtClean="0"/>
                  <a:t>.</a:t>
                </a:r>
                <a:endParaRPr lang="it-IT" sz="1800" i="1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1" y="818508"/>
                <a:ext cx="8159734" cy="974768"/>
              </a:xfrm>
              <a:prstGeom prst="rect">
                <a:avLst/>
              </a:prstGeom>
              <a:blipFill>
                <a:blip r:embed="rId3"/>
                <a:stretch>
                  <a:fillRect l="-673" b="-12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Equilibrio di autoprotolisi dell’acqua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73081" y="2817638"/>
                <a:ext cx="55422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L’acqua </a:t>
                </a:r>
                <a:r>
                  <a:rPr lang="it-IT" sz="1800" dirty="0"/>
                  <a:t>può comportarsi in questo modo anche quando si trova da sola: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it-IT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Sup>
                        <m:sSubSupPr>
                          <m:ctrlP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</m:e>
                        <m:sub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/>
                  <a:t>La </a:t>
                </a:r>
                <a:r>
                  <a:rPr lang="it-IT" sz="1800" b="1" dirty="0"/>
                  <a:t>reazione di autoprotolisi dell’acqua </a:t>
                </a:r>
                <a:r>
                  <a:rPr lang="it-IT" sz="1800" dirty="0"/>
                  <a:t>è una reazione con una costante bassa, ovvero molto spostata verso i reagenti. La costante di questa </a:t>
                </a:r>
                <a:r>
                  <a:rPr lang="it-IT" sz="1800" dirty="0" smtClean="0"/>
                  <a:t>reazione (o </a:t>
                </a:r>
                <a:r>
                  <a:rPr lang="it-IT" sz="1800" b="1" dirty="0" smtClean="0"/>
                  <a:t>prodotto ionico dell’acqua</a:t>
                </a:r>
                <a:r>
                  <a:rPr lang="it-IT" sz="1800" dirty="0" smtClean="0"/>
                  <a:t>) </a:t>
                </a:r>
                <a:r>
                  <a:rPr lang="it-IT" sz="1800" dirty="0"/>
                  <a:t>alla temperatura di 25°C è pari a:       </a:t>
                </a:r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it-IT" sz="1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it-IT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p>
                              <m:r>
                                <a:rPr lang="it-IT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𝑶𝑯</m:t>
                              </m:r>
                            </m:e>
                            <m:sup>
                              <m:r>
                                <a:rPr lang="it-IT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it-IT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it-IT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it-IT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it-IT" sz="1800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(La concentrazione dell’acqua nello </a:t>
                </a:r>
                <a:r>
                  <a:rPr lang="it-IT" sz="1800" i="1" dirty="0" smtClean="0"/>
                  <a:t>stato liquido </a:t>
                </a:r>
                <a:r>
                  <a:rPr lang="it-IT" sz="1800" i="1" dirty="0"/>
                  <a:t>è costante e viene inclusa nella costante di autoprotolisi.)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b="1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1" y="2817638"/>
                <a:ext cx="5542237" cy="974768"/>
              </a:xfrm>
              <a:prstGeom prst="rect">
                <a:avLst/>
              </a:prstGeom>
              <a:blipFill>
                <a:blip r:embed="rId4"/>
                <a:stretch>
                  <a:fillRect l="-990" r="-1650" b="-29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8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 rot="5400000" flipH="1">
            <a:off x="4516080" y="3240639"/>
            <a:ext cx="251011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255574"/>
                <a:ext cx="8141446" cy="35375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dirty="0" smtClean="0"/>
                  <a:t>In base alla reazione d’equilibrio di </a:t>
                </a:r>
                <a:r>
                  <a:rPr lang="it-IT" sz="1800" dirty="0"/>
                  <a:t>autoprotolisi, </a:t>
                </a:r>
                <a:r>
                  <a:rPr lang="it-IT" sz="1800" u="sng" dirty="0"/>
                  <a:t>in una soluzione di acqua </a:t>
                </a:r>
                <a:r>
                  <a:rPr lang="it-IT" sz="1800" u="sng" dirty="0" smtClean="0"/>
                  <a:t>pura</a:t>
                </a:r>
                <a:r>
                  <a:rPr lang="it-IT" sz="1800" dirty="0" smtClean="0"/>
                  <a:t>,  le concentrazioni di </a:t>
                </a:r>
                <a:r>
                  <a:rPr lang="it-IT" sz="1800" b="1" dirty="0" smtClean="0"/>
                  <a:t>ioni idrossonio</a:t>
                </a:r>
                <a:r>
                  <a:rPr lang="it-IT" sz="18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800" dirty="0" smtClean="0"/>
                  <a:t>) e di </a:t>
                </a:r>
                <a:r>
                  <a:rPr lang="it-IT" sz="1800" b="1" dirty="0" smtClean="0"/>
                  <a:t>ioni ossidrile</a:t>
                </a:r>
                <a:r>
                  <a:rPr lang="it-IT" sz="1800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800" dirty="0" smtClean="0"/>
                  <a:t>) devono essere pari, considerando che il rapporto stechiometrico tra queste specie è 1 : 1.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rad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=1.0⋅</m:t>
                      </m:r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it-IT" sz="18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u="sng" dirty="0" smtClean="0"/>
                  <a:t>Quando un acido viene aggiunto</a:t>
                </a:r>
                <a:r>
                  <a:rPr lang="it-IT" sz="1800" dirty="0" smtClean="0"/>
                  <a:t> ad una soluzione acquosa, la </a:t>
                </a:r>
                <a:r>
                  <a:rPr lang="it-IT" sz="1800" b="1" dirty="0" smtClean="0"/>
                  <a:t>reazione di ionizzazione acida</a:t>
                </a:r>
                <a:r>
                  <a:rPr lang="it-IT" sz="1800" dirty="0" smtClean="0"/>
                  <a:t> aumenta la concentrazione degli ioni idrossonio: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d>
                            <m:d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dirty="0" smtClean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L’aumento degli ioni idrossonio causano a loro volta una variazione nell’equilibrio di autoprotolisi dell’acqua:       </a:t>
                </a:r>
                <a14:m>
                  <m:oMath xmlns:m="http://schemas.openxmlformats.org/officeDocument/2006/math"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it-IT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it-IT" sz="1800" dirty="0" smtClean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A causa di questa variazione, accanto all’aumento di ioni idrossonio si ha una diminuzione degli ioni ossidrile, in modo tale da mantenere invariato il prodotto ionico dell’acqua.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u="sng" dirty="0" smtClean="0"/>
                  <a:t>Quando una base viene aggiunta</a:t>
                </a:r>
                <a:r>
                  <a:rPr lang="it-IT" sz="1800" dirty="0" smtClean="0"/>
                  <a:t> alla soluzione acquosa, la </a:t>
                </a:r>
                <a:r>
                  <a:rPr lang="it-IT" sz="1800" b="1" dirty="0" smtClean="0"/>
                  <a:t>reazione di ionizzazione basica</a:t>
                </a:r>
                <a:r>
                  <a:rPr lang="it-IT" sz="1800" dirty="0" smtClean="0"/>
                  <a:t> aumenta la concentrazione di ioni ossidrile: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dirty="0" smtClean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Come sopra, l’aumento degli ioni ossidrile causa uno spostamento della reazione di autoprotolisi e una diminuzione degli ioni idrossonio in soluzione.</a:t>
                </a:r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t-IT" sz="18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255574"/>
                <a:ext cx="8141446" cy="3537566"/>
              </a:xfrm>
              <a:prstGeom prst="rect">
                <a:avLst/>
              </a:prstGeom>
              <a:blipFill>
                <a:blip r:embed="rId2"/>
                <a:stretch>
                  <a:fillRect l="-524" r="-1124" b="-8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 flipV="1">
            <a:off x="5000809" y="3528145"/>
            <a:ext cx="215153" cy="40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4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739673"/>
                <a:ext cx="8141446" cy="35375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Per indicare la concentrazione degli ioni idrossonio e degli ioni ossidrili, è comodo utilizzare i valori di pH e pOH rispettivamente.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Il </a:t>
                </a:r>
                <a:r>
                  <a:rPr lang="it-IT" sz="1800" b="1" dirty="0" smtClean="0"/>
                  <a:t>pH</a:t>
                </a:r>
                <a:r>
                  <a:rPr lang="it-IT" sz="1800" dirty="0" smtClean="0"/>
                  <a:t> può esser definito come il </a:t>
                </a:r>
                <a:r>
                  <a:rPr lang="it-IT" sz="1800" b="1" dirty="0" smtClean="0"/>
                  <a:t>logaritmo negativo della concentrazione degli ioni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lang="it-IT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800" dirty="0" smtClean="0"/>
                  <a:t>: 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i="1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it-IT" sz="1800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Il </a:t>
                </a:r>
                <a:r>
                  <a:rPr lang="it-IT" sz="1800" b="1" dirty="0" err="1" smtClean="0"/>
                  <a:t>pOH</a:t>
                </a:r>
                <a:r>
                  <a:rPr lang="it-IT" sz="1800" b="1" dirty="0" smtClean="0"/>
                  <a:t> </a:t>
                </a:r>
                <a:r>
                  <a:rPr lang="it-IT" sz="1800" dirty="0" smtClean="0"/>
                  <a:t>può esser definito come il </a:t>
                </a:r>
                <a:r>
                  <a:rPr lang="it-IT" sz="1800" b="1" dirty="0" smtClean="0"/>
                  <a:t>logaritmo negativo della concentrazione degli ioni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  <m:sup>
                        <m:r>
                          <a:rPr lang="it-IT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800" dirty="0" smtClean="0"/>
                  <a:t>:</a:t>
                </a:r>
                <a:r>
                  <a:rPr lang="it-IT" sz="1800" b="1" dirty="0"/>
                  <a:t> </a:t>
                </a:r>
                <a:r>
                  <a:rPr lang="it-IT" sz="1800" b="1" dirty="0" smtClean="0"/>
                  <a:t>    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𝑝𝑂𝐻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it-IT" sz="1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1" i="1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1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it-IT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it-IT" sz="1800" dirty="0" smtClean="0"/>
                  <a:t>.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739673"/>
                <a:ext cx="8141446" cy="3537566"/>
              </a:xfrm>
              <a:prstGeom prst="rect">
                <a:avLst/>
              </a:prstGeom>
              <a:blipFill>
                <a:blip r:embed="rId2"/>
                <a:stretch>
                  <a:fillRect l="-674" r="-2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Scala di pH e pOH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7"/>
          <a:stretch/>
        </p:blipFill>
        <p:spPr bwMode="auto">
          <a:xfrm>
            <a:off x="600636" y="2826843"/>
            <a:ext cx="3627252" cy="224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388502" y="2826843"/>
                <a:ext cx="427065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base all’equazione del prodotto ionico dell’acqua: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it-IT" sz="180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it-IT" sz="1800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𝒑𝑯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𝒑𝑶𝑯</m:t>
                    </m:r>
                  </m:oMath>
                </a14:m>
                <a:r>
                  <a:rPr lang="it-IT" sz="1800" b="1" dirty="0" smtClean="0"/>
                  <a:t>      (a 25°C)</a:t>
                </a:r>
                <a:endParaRPr lang="it-IT" sz="1800" b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02" y="2826843"/>
                <a:ext cx="4270654" cy="974768"/>
              </a:xfrm>
              <a:prstGeom prst="rect">
                <a:avLst/>
              </a:prstGeom>
              <a:blipFill>
                <a:blip r:embed="rId4"/>
                <a:stretch>
                  <a:fillRect l="-1286" b="-10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517710" y="5071254"/>
            <a:ext cx="814144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soluzione, i valori di pH e pOH sono generalmente compresi tra 0 e 14, ma possono anche assumere valori maggiori di 14 o minori di 0.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Una soluzione con pH pari a 7 è detta </a:t>
            </a:r>
            <a:r>
              <a:rPr lang="it-IT" sz="1800" b="1" dirty="0" smtClean="0"/>
              <a:t>neutra</a:t>
            </a:r>
            <a:r>
              <a:rPr lang="it-IT" sz="1800" dirty="0" smtClean="0"/>
              <a:t>; se il pH è inferiore a 7 la soluzione è acida, mentre se è superiore la soluzione è detta basica.</a:t>
            </a:r>
          </a:p>
        </p:txBody>
      </p:sp>
    </p:spTree>
    <p:extLst>
      <p:ext uri="{BB962C8B-B14F-4D97-AF65-F5344CB8AC3E}">
        <p14:creationId xmlns:p14="http://schemas.microsoft.com/office/powerpoint/2010/main" val="4900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6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1655863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REAZIONE DI IONIZZAZIONE DI UN ACIDO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Abbiamo visto che l’aggiunta di un acido ad una soluzione acquosa incrementa il numero degli ioni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8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it-IT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All’aumentare degli ioni idrossonio, diminuisce il logaritmo negativo della loro concentrazione (il pH):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80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1800" b="1" dirty="0" smtClean="0"/>
                  <a:t>      </a:t>
                </a:r>
                <a:r>
                  <a:rPr lang="it-IT" sz="1800" dirty="0" smtClean="0"/>
                  <a:t>e 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&lt;7    ;    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𝑝𝑂𝐻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1655863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b="-1256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Reazioni di ionizzazione di acidi e basi in acqua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81849" y="4238211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REAZIONE DI IONIZZAZIONE DI UNA BASE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L’aggiunta di una base ad una soluzione acquosa incrementa il numero degli ioni ossidrile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8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it-IT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  <m:sub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𝑎𝑞</m:t>
                              </m:r>
                            </m:e>
                          </m:d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All’aumentare degli ioni ossidrile, diminuisce il logaritmo negativo della loro concentrazione (il pOH):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it-IT" sz="180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["/>
                        <m:endChr m:val="]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1800" b="1" dirty="0" smtClean="0"/>
                  <a:t>      </a:t>
                </a:r>
                <a:r>
                  <a:rPr lang="it-IT" sz="1800" dirty="0" smtClean="0"/>
                  <a:t>e 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𝑝𝑂𝐻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9" y="4238211"/>
                <a:ext cx="8106337" cy="974768"/>
              </a:xfrm>
              <a:prstGeom prst="rect">
                <a:avLst/>
              </a:prstGeom>
              <a:blipFill>
                <a:blip r:embed="rId3"/>
                <a:stretch>
                  <a:fillRect l="-602" b="-1256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4954" y="938683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sSup>
                          <m:sSup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2400" b="1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it-IT" sz="2400" b="1" dirty="0" smtClean="0"/>
                  <a:t>            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latin typeface="Cambria Math" panose="02040503050406030204" pitchFamily="18" charset="0"/>
                      </a:rPr>
                      <m:t>𝒑𝑯</m:t>
                    </m:r>
                    <m:r>
                      <a:rPr lang="it-IT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400" b="1" i="1" dirty="0" smtClean="0">
                        <a:latin typeface="Cambria Math" panose="02040503050406030204" pitchFamily="18" charset="0"/>
                      </a:rPr>
                      <m:t>𝒑𝑶𝑯</m:t>
                    </m:r>
                    <m:r>
                      <a:rPr lang="it-IT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dirty="0" smtClean="0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endParaRPr lang="it-IT" sz="2400" b="1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54" y="938683"/>
                <a:ext cx="8106337" cy="974768"/>
              </a:xfrm>
              <a:prstGeom prst="rect">
                <a:avLst/>
              </a:prstGeom>
              <a:blipFill>
                <a:blip r:embed="rId4"/>
                <a:stretch>
                  <a:fillRect l="-2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712951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Acidi e basi possono essere classificati come forti o deboli, a seconda del grado di ionizzazione che producono in una soluzione acquosa.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Gli </a:t>
                </a:r>
                <a:r>
                  <a:rPr lang="it-IT" sz="1800" b="1" dirty="0" smtClean="0"/>
                  <a:t>acidi e basi forti</a:t>
                </a:r>
                <a:r>
                  <a:rPr lang="it-IT" sz="1800" dirty="0" smtClean="0"/>
                  <a:t> sono elettroliti forti, completamente dissociati in soluzione.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dirty="0" smtClean="0"/>
                  <a:t>Per un generico acido forte </a:t>
                </a:r>
                <a:r>
                  <a:rPr lang="it-IT" sz="1800" i="1" dirty="0" smtClean="0"/>
                  <a:t>HA</a:t>
                </a:r>
                <a:r>
                  <a:rPr lang="it-IT" sz="1800" dirty="0" smtClean="0"/>
                  <a:t>:       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dirty="0" smtClean="0"/>
                  <a:t>        Essendo la reazione di ionizzazione completa, la concentrazione degli ioni idrossonio è pari alla concentrazione iniziale dell’acido. </a:t>
                </a:r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Un esempio di acido forte è l’acido cloridrico che in soluzione è totalmente dissociato: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𝐻𝐶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d>
                          <m:d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 smtClean="0"/>
                  <a:t> </a:t>
                </a:r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it-IT" sz="1800" i="1" dirty="0" smtClean="0"/>
                  <a:t>Per una soluzione 0.01 M: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800" i="1" smtClean="0">
                        <a:latin typeface="Cambria Math" panose="02040503050406030204" pitchFamily="18" charset="0"/>
                      </a:rPr>
                      <m:t>=0.0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𝑚𝑜</m:t>
                    </m:r>
                    <m:f>
                      <m:fPr>
                        <m:type m:val="lin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it-IT" sz="1800" i="1" dirty="0" smtClean="0"/>
                  <a:t>    e   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it-IT" sz="1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i="1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it-IT" sz="18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it-IT" sz="1800" i="1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dirty="0"/>
                  <a:t>Per </a:t>
                </a:r>
                <a:r>
                  <a:rPr lang="it-IT" sz="1800" dirty="0" smtClean="0"/>
                  <a:t>una generica base </a:t>
                </a:r>
                <a:r>
                  <a:rPr lang="it-IT" sz="1800" dirty="0"/>
                  <a:t>forte </a:t>
                </a:r>
                <a:r>
                  <a:rPr lang="it-IT" sz="1800" i="1" dirty="0" smtClean="0"/>
                  <a:t>B</a:t>
                </a:r>
                <a:r>
                  <a:rPr lang="it-IT" sz="1800" dirty="0" smtClean="0"/>
                  <a:t>: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it-IT" sz="1800" dirty="0"/>
                  <a:t>        Essendo la reazione di ionizzazione completa, la concentrazione degli ioni </a:t>
                </a:r>
                <a:r>
                  <a:rPr lang="it-IT" sz="1800" dirty="0" smtClean="0"/>
                  <a:t>ossidrile </a:t>
                </a:r>
                <a:r>
                  <a:rPr lang="it-IT" sz="1800" dirty="0"/>
                  <a:t>è pari alla concentrazione iniziale </a:t>
                </a:r>
                <a:r>
                  <a:rPr lang="it-IT" sz="1800" dirty="0" smtClean="0"/>
                  <a:t>della base. </a:t>
                </a:r>
                <a:endParaRPr lang="it-IT" sz="1800" dirty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/>
                  <a:t>Un esempio di </a:t>
                </a:r>
                <a:r>
                  <a:rPr lang="it-IT" sz="1800" i="1" dirty="0" smtClean="0"/>
                  <a:t>base </a:t>
                </a:r>
                <a:r>
                  <a:rPr lang="it-IT" sz="1800" i="1" dirty="0"/>
                  <a:t>forte è </a:t>
                </a:r>
                <a:r>
                  <a:rPr lang="it-IT" sz="1800" i="1" dirty="0" smtClean="0"/>
                  <a:t>l’idrossido di sodio </a:t>
                </a:r>
                <a:r>
                  <a:rPr lang="it-IT" sz="1800" i="1" dirty="0"/>
                  <a:t>che in soluzione è totalmente dissociato:  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𝑁𝑎𝑂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it-IT" sz="1800" i="1" dirty="0"/>
                  <a:t> </a:t>
                </a:r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/>
                  <a:t>Per una soluzione 0.01 M: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it-IT" sz="1800" i="1">
                        <a:latin typeface="Cambria Math" panose="02040503050406030204" pitchFamily="18" charset="0"/>
                      </a:rPr>
                      <m:t>=0.01 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𝑚𝑜</m:t>
                    </m:r>
                    <m:f>
                      <m:fPr>
                        <m:type m:val="lin"/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it-IT" sz="1800" i="1" dirty="0"/>
                  <a:t>    e    </a:t>
                </a:r>
                <a14:m>
                  <m:oMath xmlns:m="http://schemas.openxmlformats.org/officeDocument/2006/math">
                    <m:r>
                      <a:rPr lang="it-IT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sz="1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1800" i="1" dirty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i="1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it-IT" sz="18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it-IT" sz="1800" i="1" dirty="0" smtClean="0"/>
              </a:p>
              <a:p>
                <a:pPr marL="26828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Quindi: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sz="1800" i="1" smtClean="0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sup>
                        </m:sSup>
                      </m:num>
                      <m:den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0.01</m:t>
                        </m:r>
                      </m:den>
                    </m:f>
                    <m:r>
                      <a:rPr lang="it-IT" sz="1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80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it-IT" sz="1800" i="1" dirty="0" smtClean="0"/>
                  <a:t>         e        </a:t>
                </a:r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𝑝𝐻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=14−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𝑝𝑂𝐻</m:t>
                    </m:r>
                    <m:r>
                      <a:rPr lang="it-IT" sz="180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it-IT" sz="1800" i="1" dirty="0" smtClean="0"/>
                  <a:t>  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712951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r="-526" b="-5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Acidi e basi forti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08228" y="287662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700" i="1" dirty="0" smtClean="0"/>
              <a:t>Esempio: Calcolare il pH di una soluzione di acido nitrico (acido forte) di concentrazione 0.0015 mol/L.</a:t>
            </a:r>
            <a:endParaRPr lang="it-IT" sz="1700" i="1" dirty="0"/>
          </a:p>
        </p:txBody>
      </p:sp>
      <p:sp>
        <p:nvSpPr>
          <p:cNvPr id="217" name="Content Placeholder 2"/>
          <p:cNvSpPr txBox="1">
            <a:spLocks/>
          </p:cNvSpPr>
          <p:nvPr/>
        </p:nvSpPr>
        <p:spPr>
          <a:xfrm>
            <a:off x="508228" y="2334879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700" i="1" dirty="0" smtClean="0"/>
              <a:t>Esempio: Calcolare la concentrazione di acido cloridrico (forte) necessaria per ottenere una soluzione con un pH pari a 3.50.</a:t>
            </a:r>
            <a:endParaRPr lang="it-IT" sz="17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7" name="Ink 156"/>
              <p14:cNvContentPartPr/>
              <p14:nvPr/>
            </p14:nvContentPartPr>
            <p14:xfrm>
              <a:off x="653129" y="892187"/>
              <a:ext cx="7721625" cy="1025209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769" y="882828"/>
                <a:ext cx="7740345" cy="1043928"/>
              </a:xfrm>
              <a:prstGeom prst="rect">
                <a:avLst/>
              </a:prstGeom>
            </p:spPr>
          </p:pic>
        </mc:Fallback>
      </mc:AlternateContent>
      <p:grpSp>
        <p:nvGrpSpPr>
          <p:cNvPr id="715" name="Group 714"/>
          <p:cNvGrpSpPr/>
          <p:nvPr/>
        </p:nvGrpSpPr>
        <p:grpSpPr>
          <a:xfrm>
            <a:off x="776592" y="3034994"/>
            <a:ext cx="7580619" cy="883009"/>
            <a:chOff x="776592" y="2735747"/>
            <a:chExt cx="7580619" cy="8830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50" name="Ink 649"/>
                <p14:cNvContentPartPr/>
                <p14:nvPr/>
              </p14:nvContentPartPr>
              <p14:xfrm>
                <a:off x="5754771" y="2735747"/>
                <a:ext cx="2602440" cy="830449"/>
              </p14:xfrm>
            </p:contentPart>
          </mc:Choice>
          <mc:Fallback xmlns="">
            <p:pic>
              <p:nvPicPr>
                <p:cNvPr id="650" name="Ink 64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45411" y="2726384"/>
                  <a:ext cx="2621160" cy="849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4" name="Ink 713"/>
                <p14:cNvContentPartPr/>
                <p14:nvPr/>
              </p14:nvContentPartPr>
              <p14:xfrm>
                <a:off x="776592" y="2735747"/>
                <a:ext cx="4297665" cy="883009"/>
              </p14:xfrm>
            </p:contentPart>
          </mc:Choice>
          <mc:Fallback xmlns="">
            <p:pic>
              <p:nvPicPr>
                <p:cNvPr id="714" name="Ink 7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7232" y="2726384"/>
                  <a:ext cx="4316385" cy="9017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1" name="Content Placeholder 2"/>
          <p:cNvSpPr txBox="1">
            <a:spLocks/>
          </p:cNvSpPr>
          <p:nvPr/>
        </p:nvSpPr>
        <p:spPr>
          <a:xfrm>
            <a:off x="508228" y="4319527"/>
            <a:ext cx="8132176" cy="67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700" i="1" dirty="0" smtClean="0"/>
              <a:t>Esempio: Che massa di idrossido di sodio è necessario sciogliere in 1.00 L di soluzione acquosa per ottenere una soluzione con un pH di 12.5?</a:t>
            </a:r>
            <a:endParaRPr lang="it-IT" sz="1700" i="1" dirty="0"/>
          </a:p>
        </p:txBody>
      </p:sp>
      <p:grpSp>
        <p:nvGrpSpPr>
          <p:cNvPr id="881" name="Group 880"/>
          <p:cNvGrpSpPr/>
          <p:nvPr/>
        </p:nvGrpSpPr>
        <p:grpSpPr>
          <a:xfrm>
            <a:off x="653258" y="5037111"/>
            <a:ext cx="7968456" cy="1259748"/>
            <a:chOff x="653258" y="5339035"/>
            <a:chExt cx="7968456" cy="125974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17" name="Ink 716"/>
                <p14:cNvContentPartPr/>
                <p14:nvPr/>
              </p14:nvContentPartPr>
              <p14:xfrm>
                <a:off x="653258" y="5339035"/>
                <a:ext cx="7968456" cy="1259748"/>
              </p14:xfrm>
            </p:contentPart>
          </mc:Choice>
          <mc:Fallback xmlns="">
            <p:pic>
              <p:nvPicPr>
                <p:cNvPr id="717" name="Ink 71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3898" y="5329674"/>
                  <a:ext cx="7987176" cy="1278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7" name="Ink 436"/>
                <p14:cNvContentPartPr/>
                <p14:nvPr/>
              </p14:nvContentPartPr>
              <p14:xfrm>
                <a:off x="4399058" y="5772475"/>
                <a:ext cx="3845016" cy="335628"/>
              </p14:xfrm>
            </p:contentPart>
          </mc:Choice>
          <mc:Fallback xmlns="">
            <p:pic>
              <p:nvPicPr>
                <p:cNvPr id="437" name="Ink 43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89697" y="5763112"/>
                  <a:ext cx="3863737" cy="35435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89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4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13758</TotalTime>
  <Words>1284</Words>
  <Application>Microsoft Office PowerPoint</Application>
  <PresentationFormat>Presentazione su schermo (4:3)</PresentationFormat>
  <Paragraphs>209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Acidi e basi</vt:lpstr>
      <vt:lpstr>Presentazione standard di PowerPoint</vt:lpstr>
      <vt:lpstr>Presentazione standard di PowerPoint</vt:lpstr>
      <vt:lpstr>Equilibrio di autoprotolisi dell’acqua</vt:lpstr>
      <vt:lpstr>Presentazione standard di PowerPoint</vt:lpstr>
      <vt:lpstr>Scala di pH e pOH</vt:lpstr>
      <vt:lpstr>Reazioni di ionizzazione di acidi e basi in acqua</vt:lpstr>
      <vt:lpstr>Acidi e basi forti</vt:lpstr>
      <vt:lpstr>Presentazione standard di PowerPoint</vt:lpstr>
      <vt:lpstr>Acidi e basi deboli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Acidi poliprotici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1017</cp:revision>
  <cp:lastPrinted>2020-11-13T15:50:15Z</cp:lastPrinted>
  <dcterms:created xsi:type="dcterms:W3CDTF">2020-07-11T12:16:55Z</dcterms:created>
  <dcterms:modified xsi:type="dcterms:W3CDTF">2024-11-25T07:48:00Z</dcterms:modified>
</cp:coreProperties>
</file>