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EC2B-F164-437A-B490-E8E31E3C0A17}" type="datetimeFigureOut">
              <a:rPr lang="it-IT" smtClean="0"/>
              <a:t>22/12/2023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0C76-582F-45CB-88D3-A93EA6C472B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EC2B-F164-437A-B490-E8E31E3C0A17}" type="datetimeFigureOut">
              <a:rPr lang="it-IT" smtClean="0"/>
              <a:t>22/12/2023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0C76-582F-45CB-88D3-A93EA6C472B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EC2B-F164-437A-B490-E8E31E3C0A17}" type="datetimeFigureOut">
              <a:rPr lang="it-IT" smtClean="0"/>
              <a:t>22/12/2023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0C76-582F-45CB-88D3-A93EA6C472B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EC2B-F164-437A-B490-E8E31E3C0A17}" type="datetimeFigureOut">
              <a:rPr lang="it-IT" smtClean="0"/>
              <a:t>22/12/2023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0C76-582F-45CB-88D3-A93EA6C472B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EC2B-F164-437A-B490-E8E31E3C0A17}" type="datetimeFigureOut">
              <a:rPr lang="it-IT" smtClean="0"/>
              <a:t>22/12/2023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0C76-582F-45CB-88D3-A93EA6C472B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EC2B-F164-437A-B490-E8E31E3C0A17}" type="datetimeFigureOut">
              <a:rPr lang="it-IT" smtClean="0"/>
              <a:t>22/12/2023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0C76-582F-45CB-88D3-A93EA6C472B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EC2B-F164-437A-B490-E8E31E3C0A17}" type="datetimeFigureOut">
              <a:rPr lang="it-IT" smtClean="0"/>
              <a:t>22/12/2023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0C76-582F-45CB-88D3-A93EA6C472B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EC2B-F164-437A-B490-E8E31E3C0A17}" type="datetimeFigureOut">
              <a:rPr lang="it-IT" smtClean="0"/>
              <a:t>22/12/2023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0C76-582F-45CB-88D3-A93EA6C472B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EC2B-F164-437A-B490-E8E31E3C0A17}" type="datetimeFigureOut">
              <a:rPr lang="it-IT" smtClean="0"/>
              <a:t>22/12/2023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0C76-582F-45CB-88D3-A93EA6C472B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EC2B-F164-437A-B490-E8E31E3C0A17}" type="datetimeFigureOut">
              <a:rPr lang="it-IT" smtClean="0"/>
              <a:t>22/12/2023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0C76-582F-45CB-88D3-A93EA6C472B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DEC2B-F164-437A-B490-E8E31E3C0A17}" type="datetimeFigureOut">
              <a:rPr lang="it-IT" smtClean="0"/>
              <a:t>22/12/2023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50C76-582F-45CB-88D3-A93EA6C472B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DEC2B-F164-437A-B490-E8E31E3C0A17}" type="datetimeFigureOut">
              <a:rPr lang="it-IT" smtClean="0"/>
              <a:t>22/12/2023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50C76-582F-45CB-88D3-A93EA6C472B4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A. </a:t>
            </a:r>
            <a:r>
              <a:rPr lang="it-IT" dirty="0" err="1" smtClean="0"/>
              <a:t>Margalit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La società decente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0925A054-D759-4DD0-9807-843050A77F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3046" y="2447778"/>
            <a:ext cx="7839221" cy="2729133"/>
          </a:xfrm>
        </p:spPr>
        <p:txBody>
          <a:bodyPr>
            <a:normAutofit/>
          </a:bodyPr>
          <a:lstStyle/>
          <a:p>
            <a:pPr algn="l"/>
            <a:endParaRPr lang="it-IT" sz="2000" b="1" dirty="0">
              <a:solidFill>
                <a:srgbClr val="0070C0"/>
              </a:solidFill>
            </a:endParaRPr>
          </a:p>
          <a:p>
            <a:pPr algn="l"/>
            <a:r>
              <a:rPr lang="it-IT" sz="1800" b="1" dirty="0">
                <a:solidFill>
                  <a:srgbClr val="0070C0"/>
                </a:solidFill>
              </a:rPr>
              <a:t>Società decente: </a:t>
            </a:r>
            <a:r>
              <a:rPr lang="it-IT" sz="1800" b="1" dirty="0"/>
              <a:t>le istituzioni non umiliano le persone</a:t>
            </a:r>
          </a:p>
          <a:p>
            <a:pPr algn="l"/>
            <a:r>
              <a:rPr lang="it-IT" sz="1800" b="1" dirty="0">
                <a:solidFill>
                  <a:srgbClr val="0070C0"/>
                </a:solidFill>
              </a:rPr>
              <a:t>Società civile: </a:t>
            </a:r>
            <a:r>
              <a:rPr lang="it-IT" sz="1800" b="1" dirty="0"/>
              <a:t>le persone non si umiliano tra loro</a:t>
            </a:r>
          </a:p>
          <a:p>
            <a:pPr algn="l"/>
            <a:endParaRPr lang="it-IT" sz="1800" b="1" dirty="0"/>
          </a:p>
          <a:p>
            <a:pPr algn="just"/>
            <a:r>
              <a:rPr lang="it-IT" sz="1800" b="1" i="1" dirty="0">
                <a:solidFill>
                  <a:srgbClr val="0070C0"/>
                </a:solidFill>
              </a:rPr>
              <a:t>Una società è decente se le sue istituzioni non forniscono alle persone valide ragioni per sentirsi umiliate</a:t>
            </a:r>
          </a:p>
          <a:p>
            <a:pPr algn="l"/>
            <a:endParaRPr lang="it-IT" sz="1400" b="1" i="1" dirty="0"/>
          </a:p>
          <a:p>
            <a:pPr algn="l"/>
            <a:endParaRPr lang="it-IT" sz="1400" b="1" i="1" dirty="0"/>
          </a:p>
          <a:p>
            <a:pPr algn="l"/>
            <a:endParaRPr lang="it-IT" sz="1400" b="1" i="1" dirty="0"/>
          </a:p>
        </p:txBody>
      </p:sp>
    </p:spTree>
    <p:extLst>
      <p:ext uri="{BB962C8B-B14F-4D97-AF65-F5344CB8AC3E}">
        <p14:creationId xmlns:p14="http://schemas.microsoft.com/office/powerpoint/2010/main" xmlns="" val="344075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0925A054-D759-4DD0-9807-843050A77F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3046" y="1872592"/>
            <a:ext cx="7839221" cy="3318387"/>
          </a:xfrm>
        </p:spPr>
        <p:txBody>
          <a:bodyPr>
            <a:normAutofit fontScale="92500" lnSpcReduction="10000"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VEDERE «come» e TRATTARE «come se»</a:t>
            </a:r>
          </a:p>
          <a:p>
            <a:pPr algn="just"/>
            <a:r>
              <a:rPr lang="it-IT" sz="2000" b="1" i="1" dirty="0">
                <a:solidFill>
                  <a:srgbClr val="0070C0"/>
                </a:solidFill>
              </a:rPr>
              <a:t>Vedere</a:t>
            </a:r>
            <a:r>
              <a:rPr lang="it-IT" sz="2000" b="1" dirty="0"/>
              <a:t> un essere umano come essere umano significa vedere il corpo come esprimente l’anima (Wittgenstein), come espressione di stati psichici: non è un atto di scelta, di decisione o di congettura. Vediamo gli umani come umani per </a:t>
            </a:r>
            <a:r>
              <a:rPr lang="it-IT" sz="2000" b="1" i="1" dirty="0">
                <a:solidFill>
                  <a:srgbClr val="0070C0"/>
                </a:solidFill>
              </a:rPr>
              <a:t>percezione diretta</a:t>
            </a:r>
            <a:r>
              <a:rPr lang="it-IT" sz="2000" b="1" dirty="0"/>
              <a:t>, per «abitudine» (</a:t>
            </a:r>
            <a:r>
              <a:rPr lang="it-IT" sz="2000" b="1" i="1" dirty="0"/>
              <a:t>habitus</a:t>
            </a:r>
            <a:r>
              <a:rPr lang="it-IT" sz="2000" b="1" dirty="0"/>
              <a:t>).</a:t>
            </a:r>
          </a:p>
          <a:p>
            <a:pPr algn="just"/>
            <a:r>
              <a:rPr lang="it-IT" sz="2000" b="1" dirty="0"/>
              <a:t>Possiamo </a:t>
            </a:r>
            <a:r>
              <a:rPr lang="it-IT" sz="2000" b="1" i="1" dirty="0">
                <a:solidFill>
                  <a:srgbClr val="0070C0"/>
                </a:solidFill>
              </a:rPr>
              <a:t>decidere</a:t>
            </a:r>
            <a:r>
              <a:rPr lang="it-IT" sz="2000" b="1" dirty="0"/>
              <a:t> di vedere negli umani solo alcuni loro aspetti (di forma, di colore) o guardarli come sfondo o ignorarli. La decisione riguarda l’</a:t>
            </a:r>
            <a:r>
              <a:rPr lang="it-IT" sz="2000" b="1" i="1" dirty="0">
                <a:solidFill>
                  <a:srgbClr val="0070C0"/>
                </a:solidFill>
              </a:rPr>
              <a:t>atteggiamento</a:t>
            </a:r>
            <a:r>
              <a:rPr lang="it-IT" sz="2000" b="1" dirty="0"/>
              <a:t> nei confronti delle persone.</a:t>
            </a:r>
          </a:p>
          <a:p>
            <a:pPr algn="just"/>
            <a:r>
              <a:rPr lang="it-IT" sz="2000" b="1" dirty="0"/>
              <a:t>L’umiliazione quale esclusione dal consorzio umano consiste nell’atteggiamento di trattare le persone </a:t>
            </a:r>
            <a:r>
              <a:rPr lang="it-IT" sz="2000" b="1" i="1" dirty="0">
                <a:solidFill>
                  <a:srgbClr val="0070C0"/>
                </a:solidFill>
              </a:rPr>
              <a:t>come se </a:t>
            </a:r>
            <a:r>
              <a:rPr lang="it-IT" sz="2000" b="1" dirty="0"/>
              <a:t>fossero oggetti, macchine, bestie, sub-umani.  </a:t>
            </a:r>
          </a:p>
          <a:p>
            <a:pPr algn="l"/>
            <a:endParaRPr lang="it-IT" b="1" dirty="0">
              <a:solidFill>
                <a:srgbClr val="0070C0"/>
              </a:solidFill>
            </a:endParaRPr>
          </a:p>
          <a:p>
            <a:endParaRPr lang="it-IT" b="1" dirty="0">
              <a:solidFill>
                <a:srgbClr val="0070C0"/>
              </a:solidFill>
            </a:endParaRPr>
          </a:p>
          <a:p>
            <a:pPr algn="l"/>
            <a:endParaRPr lang="it-IT" sz="1800" b="1" dirty="0"/>
          </a:p>
          <a:p>
            <a:pPr algn="l"/>
            <a:endParaRPr lang="it-IT" sz="1400" b="1" i="1" dirty="0"/>
          </a:p>
          <a:p>
            <a:pPr algn="l"/>
            <a:endParaRPr lang="it-IT" sz="1400" b="1" i="1" dirty="0"/>
          </a:p>
        </p:txBody>
      </p:sp>
    </p:spTree>
    <p:extLst>
      <p:ext uri="{BB962C8B-B14F-4D97-AF65-F5344CB8AC3E}">
        <p14:creationId xmlns:p14="http://schemas.microsoft.com/office/powerpoint/2010/main" xmlns="" val="3243456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CFE5D42-1562-47D3-A558-91CE08288C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5531" y="739529"/>
            <a:ext cx="2951887" cy="761453"/>
          </a:xfrm>
        </p:spPr>
        <p:txBody>
          <a:bodyPr>
            <a:normAutofit fontScale="90000"/>
          </a:bodyPr>
          <a:lstStyle/>
          <a:p>
            <a:r>
              <a:rPr lang="it-IT" altLang="it-IT" dirty="0">
                <a:latin typeface="Arial" panose="020B0604020202020204" pitchFamily="34" charset="0"/>
              </a:rPr>
              <a:t/>
            </a:r>
            <a:br>
              <a:rPr lang="it-IT" altLang="it-IT" dirty="0">
                <a:latin typeface="Arial" panose="020B0604020202020204" pitchFamily="34" charset="0"/>
              </a:rPr>
            </a:b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0925A054-D759-4DD0-9807-843050A77F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3046" y="2096087"/>
            <a:ext cx="7839221" cy="3080824"/>
          </a:xfrm>
        </p:spPr>
        <p:txBody>
          <a:bodyPr>
            <a:normAutofit fontScale="92500" lnSpcReduction="10000"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UMILIAZIONE</a:t>
            </a:r>
          </a:p>
          <a:p>
            <a:endParaRPr lang="it-IT" b="1" dirty="0">
              <a:solidFill>
                <a:srgbClr val="0070C0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it-IT" sz="2000" b="1" dirty="0">
                <a:solidFill>
                  <a:srgbClr val="0070C0"/>
                </a:solidFill>
              </a:rPr>
              <a:t>esclusione di una persona dal consorzio umano e induzione alla perdita del controllo di sé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it-IT" sz="2000" b="1" dirty="0">
                <a:solidFill>
                  <a:srgbClr val="0070C0"/>
                </a:solidFill>
              </a:rPr>
              <a:t>trattare gli umani come non-umani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it-IT" sz="1800" b="1" dirty="0"/>
              <a:t>come oggetti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it-IT" sz="1800" b="1" dirty="0"/>
              <a:t>come macchine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it-IT" sz="1800" b="1" dirty="0"/>
              <a:t>come bestie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it-IT" sz="1800" b="1" dirty="0"/>
              <a:t>come sub-umani</a:t>
            </a:r>
          </a:p>
          <a:p>
            <a:pPr algn="l"/>
            <a:endParaRPr lang="it-IT" sz="1400" b="1" i="1" dirty="0"/>
          </a:p>
          <a:p>
            <a:pPr algn="l"/>
            <a:endParaRPr lang="it-IT" sz="1400" b="1" i="1" dirty="0"/>
          </a:p>
        </p:txBody>
      </p:sp>
    </p:spTree>
    <p:extLst>
      <p:ext uri="{BB962C8B-B14F-4D97-AF65-F5344CB8AC3E}">
        <p14:creationId xmlns:p14="http://schemas.microsoft.com/office/powerpoint/2010/main" xmlns="" val="1785227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186</Words>
  <Application>Microsoft Office PowerPoint</Application>
  <PresentationFormat>Presentazione su schermo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A. Margalit La società decente</vt:lpstr>
      <vt:lpstr>Diapositiva 2</vt:lpstr>
      <vt:lpstr>Diapositiva 3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A. Margalit La società decente</dc:title>
  <dc:creator>utente</dc:creator>
  <cp:lastModifiedBy>utente</cp:lastModifiedBy>
  <cp:revision>3</cp:revision>
  <dcterms:created xsi:type="dcterms:W3CDTF">2023-12-22T07:44:36Z</dcterms:created>
  <dcterms:modified xsi:type="dcterms:W3CDTF">2023-12-22T07:48:54Z</dcterms:modified>
</cp:coreProperties>
</file>