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37"/>
  </p:normalViewPr>
  <p:slideViewPr>
    <p:cSldViewPr snapToGrid="0">
      <p:cViewPr varScale="1">
        <p:scale>
          <a:sx n="103" d="100"/>
          <a:sy n="103" d="100"/>
        </p:scale>
        <p:origin x="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BB68CF-B81A-C27F-6210-6258B75BD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18F579-C469-D3EB-B4CC-D8D7DD742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CE969E-CE00-723E-15FC-7E6B4C14C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7485A1-66DC-1799-8A93-E959FAF4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8E19D5-8DE2-F3B1-F5FE-C02907C1D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9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EE9B77-2C0B-FAF8-33F5-C2F156CA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258FDC-BBF4-80CF-0543-0DAAB52DC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A94769-78E1-B1BF-D272-9073E9516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BC4D6F-90FA-07CA-7AC9-48FD9F55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8B77AD-240B-7156-F3C0-E396D5FC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43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C958D8B-C549-A66D-0E85-BC555FF95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64433D-8507-18D2-C319-856F25D08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6068F8-FF7C-AECE-9C8E-4B1FFAF8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7959D4-BA15-3E3B-B32C-F610D13BC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F2CD9A-1C31-B9C3-389F-93F8DBDD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90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F9AFC3-A53C-F3E1-A7EB-25254FA72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4FC3BE-4472-D3FB-C376-B668BD706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A6D9EE-6E76-D208-A45C-98B8921F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BBB2BA-3270-5AD2-9D88-D7DE4B01E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EED70D-95CB-B9B0-2C77-CA53CEC4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13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DC8855-A65B-151D-E11F-A51FC25B1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EF406D-3608-5B76-C7E8-A26FFD5F3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E553E1-4A60-7C92-66EE-21721B5E7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6A4588-A66E-56AA-C686-9DCE0086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B63675-9A8A-AAE3-0172-C6BEF2D98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53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CD0372-4E65-3AA8-5561-50BA9D24D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C88431-1D17-1A1D-E992-CC58A5244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B40125-257E-FAE5-3842-2543C6B5C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0A153E-684F-79AD-4258-E2E536F5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46B78E-5E77-BD69-BDF5-39AEA818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5C5663-7DC1-C3FE-599E-7FA875DD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08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1CCEC9-2F4B-C48B-27FA-0EAC89E7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E5F8A2-38CC-F41A-A877-6CF9F3D21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CFF87D-458E-2367-23E1-654677E54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EF1FBEB-79A7-4407-1BD8-ACA202D191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19CA1E-B8DD-B861-685D-F25F421C9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7F7471F-3652-058C-4DB1-4284A2B4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19F3C8-6935-143F-B934-C5186426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3F9CFEE-09AB-055B-C5B1-10E15073D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27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E75276-D2B0-7883-950D-D5EC5D28B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3E43BAC-893C-35E0-8334-E0D73AA1E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C4EEF6-733D-9892-B676-43243B46A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879498-C929-6443-9F1B-9B0C3B26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62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248C0C1-BBE5-9C9D-6370-DEA98EC0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48C834E-FFCB-3AB5-080C-8B835747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BC91A2-C80C-8092-09D0-79283C8E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06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A525E4-AC34-D934-D60A-B3BF431EC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840DE6-265B-82D3-504E-B068C9288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0A70C02-4880-D77B-770B-42E347DF9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8FD307-7BCB-80EA-198A-76DF832C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21A14F-BAA8-8AAD-1BB2-7BADF111D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33BFBC-207E-086D-F44E-3DF35016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8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7A1452-E4B5-D7D1-8CF0-ECB3598E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43B9B91-091E-D7D8-0B53-96BBE9337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170673-D9AE-76C2-2092-83D418885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FF337C3-39E5-6819-95A2-D9EA5745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92E8738-1F59-90D4-C899-E949DC472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70B3E90-BB66-E307-3777-AEEA7613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01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46996C6-9941-B020-95B5-F35D2162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079633-5CCB-08B8-3D39-4BE18F715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FAE6E5-4264-4B11-9620-2E818F910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F9EF52-AE53-BC45-9B84-8E13CB7793FA}" type="datetimeFigureOut">
              <a:rPr lang="it-IT" smtClean="0"/>
              <a:t>17/10/24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2D6FFA-4045-F4BF-387E-DEE0A702B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696763-6732-2FC4-5032-F26F52674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E0E198-2834-A049-AEEB-AAF44491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31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F142261A-1A04-5C49-2893-70215FBEC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2" y="328161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it-IT" sz="4000" b="1" dirty="0">
                <a:cs typeface="Arial Hebrew" pitchFamily="2" charset="-79"/>
              </a:rPr>
              <a:t>Schedule tutorial online prof. Constanti</a:t>
            </a:r>
          </a:p>
          <a:p>
            <a:r>
              <a:rPr lang="it-IT" sz="4000" dirty="0">
                <a:cs typeface="Arial Hebrew" pitchFamily="2" charset="-79"/>
              </a:rPr>
              <a:t>On team: </a:t>
            </a:r>
            <a:r>
              <a:rPr lang="it-IT" sz="3200" i="0" dirty="0">
                <a:solidFill>
                  <a:srgbClr val="242424"/>
                </a:solidFill>
                <a:effectLst/>
                <a:cs typeface="Arial Hebrew" pitchFamily="2" charset="-79"/>
              </a:rPr>
              <a:t>CD2024 972SV MOLECULAR NEUROPHYSIOLOGY (</a:t>
            </a:r>
            <a:r>
              <a:rPr lang="it-IT" sz="3200" u="sng" dirty="0" err="1"/>
              <a:t>mandatory</a:t>
            </a:r>
            <a:r>
              <a:rPr lang="it-IT" sz="3200" u="sng" dirty="0"/>
              <a:t> </a:t>
            </a:r>
            <a:r>
              <a:rPr lang="it-IT" sz="3200" u="sng" dirty="0" err="1"/>
              <a:t>attendance</a:t>
            </a:r>
            <a:r>
              <a:rPr lang="it-IT" sz="3200" dirty="0"/>
              <a:t>)</a:t>
            </a:r>
          </a:p>
          <a:p>
            <a:endParaRPr lang="it-IT" sz="4000" dirty="0">
              <a:cs typeface="Arial Hebrew" pitchFamily="2" charset="-79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5D83DB-BD8F-F9F9-F6B0-0B92FE248BD6}"/>
              </a:ext>
            </a:extLst>
          </p:cNvPr>
          <p:cNvSpPr txBox="1"/>
          <p:nvPr/>
        </p:nvSpPr>
        <p:spPr>
          <a:xfrm>
            <a:off x="4047869" y="2445362"/>
            <a:ext cx="363803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it-IT" sz="4000" b="0" i="0" dirty="0">
                <a:solidFill>
                  <a:srgbClr val="000000"/>
                </a:solidFill>
                <a:effectLst/>
              </a:rPr>
              <a:t>04.12: 	16-18 </a:t>
            </a:r>
          </a:p>
          <a:p>
            <a:pPr algn="l" fontAlgn="base"/>
            <a:r>
              <a:rPr lang="it-IT" sz="4000" b="0" i="0" dirty="0">
                <a:solidFill>
                  <a:srgbClr val="000000"/>
                </a:solidFill>
                <a:effectLst/>
              </a:rPr>
              <a:t>06.12: 	14-16</a:t>
            </a:r>
          </a:p>
          <a:p>
            <a:pPr algn="l" fontAlgn="base"/>
            <a:r>
              <a:rPr lang="it-IT" sz="4000" b="0" i="0" dirty="0">
                <a:solidFill>
                  <a:srgbClr val="000000"/>
                </a:solidFill>
                <a:effectLst/>
              </a:rPr>
              <a:t>11.12: 	11-13</a:t>
            </a:r>
          </a:p>
          <a:p>
            <a:pPr algn="l" fontAlgn="base"/>
            <a:r>
              <a:rPr lang="it-IT" sz="4000" b="0" i="0" dirty="0">
                <a:solidFill>
                  <a:srgbClr val="000000"/>
                </a:solidFill>
                <a:effectLst/>
              </a:rPr>
              <a:t>13.12: 	14-16</a:t>
            </a:r>
          </a:p>
          <a:p>
            <a:pPr algn="l" fontAlgn="base"/>
            <a:r>
              <a:rPr lang="it-IT" sz="4000" b="0" i="0" dirty="0">
                <a:solidFill>
                  <a:srgbClr val="000000"/>
                </a:solidFill>
                <a:effectLst/>
              </a:rPr>
              <a:t>16.12: 	11-13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2EA51BF-BB4D-C5DB-DA0B-98F6C58968B9}"/>
              </a:ext>
            </a:extLst>
          </p:cNvPr>
          <p:cNvSpPr txBox="1"/>
          <p:nvPr/>
        </p:nvSpPr>
        <p:spPr>
          <a:xfrm>
            <a:off x="8316096" y="5962135"/>
            <a:ext cx="274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Info: </a:t>
            </a:r>
            <a:r>
              <a:rPr lang="it-IT" dirty="0" err="1"/>
              <a:t>abernareggi@units.it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0677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44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Hebrew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BERNAREGGI ANNALISA</dc:creator>
  <cp:lastModifiedBy>BERNAREGGI ANNALISA</cp:lastModifiedBy>
  <cp:revision>3</cp:revision>
  <dcterms:created xsi:type="dcterms:W3CDTF">2024-10-17T11:12:17Z</dcterms:created>
  <dcterms:modified xsi:type="dcterms:W3CDTF">2024-10-17T11:34:10Z</dcterms:modified>
</cp:coreProperties>
</file>