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558" r:id="rId2"/>
    <p:sldId id="513" r:id="rId3"/>
    <p:sldId id="546" r:id="rId4"/>
    <p:sldId id="554" r:id="rId5"/>
    <p:sldId id="545" r:id="rId6"/>
    <p:sldId id="547" r:id="rId7"/>
    <p:sldId id="559" r:id="rId8"/>
    <p:sldId id="563" r:id="rId9"/>
    <p:sldId id="564" r:id="rId10"/>
    <p:sldId id="561" r:id="rId11"/>
    <p:sldId id="5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11" autoAdjust="0"/>
  </p:normalViewPr>
  <p:slideViewPr>
    <p:cSldViewPr snapToGrid="0">
      <p:cViewPr varScale="1">
        <p:scale>
          <a:sx n="68" d="100"/>
          <a:sy n="68" d="100"/>
        </p:scale>
        <p:origin x="1264" y="48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37:56.84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903C8BD-1247-4F87-9C16-C605BE532266}" emma:medium="tactile" emma:mode="ink">
          <msink:context xmlns:msink="http://schemas.microsoft.com/ink/2010/main" type="inkDrawing" rotatedBoundingBox="5803,3556 7470,3522 7471,3542 5804,3575" semanticType="strikethrough" shapeName="Other">
            <msink:sourceLink direction="with" ref="{1F4CAD07-3B0F-4ABD-8874-9780F52D8CA7}"/>
          </msink:context>
        </emma:interpretation>
      </emma:emma>
    </inkml:annotationXML>
    <inkml:trace contextRef="#ctx0" brushRef="#br0">4170 521 0,'9'0'203,"21"0"-188,-1 0 1,-9 0 0,-1 0-16,1 0 15,9 0-15,11 0 16,-11 0-16,-9-10 15,9 10-15,1 0 16,-11 0-16,11 0 16,9 0-16,-10 0 15,1 0-15,-1 0 0,0 0 16,11 0 0,-11 0-16,1 0 0,-1 0 15,10 0-15,-9-19 16,-1 19-16,0 0 15,1 0-15,-10 0 16,-1 0-16,1 0 16,-1 0-16,11 0 15,-11 0-15,11 0 16,-11 0-16,21 0 16,-21 0-16,-9 0 15,10 0-15,-1 0 16,1 0-16,0 0 15,-1 0-15,1 0 16,-1 0-16,1 0 0,0 0 16,-1 0-16,1 0 15,-10 0-15,9 0 16,1 0-16,-1 0 16,11 0-1,-10 0-15,-1 0 16,1 0-16,-1 0 15,30 0 1,-29 0-16,-10 0 16,9 0-16,21 0 15,-11 0 1,-9 0 0,-1 0-1,1 0 1,-10 0-1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46:21.8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1F467AA-DEEC-4D8D-BA04-556DB3FD06E8}" emma:medium="tactile" emma:mode="ink">
          <msink:context xmlns:msink="http://schemas.microsoft.com/ink/2010/main" type="writingRegion" rotatedBoundingBox="1372,7435 24281,6680 24318,7809 1409,8564"/>
        </emma:interpretation>
      </emma:emma>
    </inkml:annotationXML>
    <inkml:traceGroup>
      <inkml:annotationXML>
        <emma:emma xmlns:emma="http://www.w3.org/2003/04/emma" version="1.0">
          <emma:interpretation id="{7A37BE8B-47BF-4439-BF8A-8F3AAC037D37}" emma:medium="tactile" emma:mode="ink">
            <msink:context xmlns:msink="http://schemas.microsoft.com/ink/2010/main" type="paragraph" rotatedBoundingBox="1372,7435 24281,6680 24318,7809 1409,8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29B2D0-65E3-400E-9B58-FFC07D21FAA0}" emma:medium="tactile" emma:mode="ink">
              <msink:context xmlns:msink="http://schemas.microsoft.com/ink/2010/main" type="line" rotatedBoundingBox="1372,7435 24281,6680 24318,7809 1409,8564"/>
            </emma:interpretation>
          </emma:emma>
        </inkml:annotationXML>
        <inkml:traceGroup>
          <inkml:annotationXML>
            <emma:emma xmlns:emma="http://www.w3.org/2003/04/emma" version="1.0">
              <emma:interpretation id="{919895D8-0F45-4B9D-8DDB-2CE55131F644}" emma:medium="tactile" emma:mode="ink">
                <msink:context xmlns:msink="http://schemas.microsoft.com/ink/2010/main" type="inkWord" rotatedBoundingBox="1372,7435 3229,7373 3259,8299 1402,83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 4393 0,'-19'0'109,"19"20"-109,-20-20 31,0 0 1,1 0-17,-11-10 1,-9 10-1,29 0 1,-9 0 0,-1 0-1,0 0 1,1 0 15,19 10 297,0 10-312,0-1 0,0 11-1,0-11-15,0 1 0,0-1 16,0-9-1,-20 30-15,20-11 0,0 0 16,0 1-16,0 9 16,0-10-16,0 1 15,0-1-15,0 1 16,0 9-16,0-19 16,0-1-16,0 11 15,0-11 1,0 1 15,0-10 0,0 9 1,0 1 14,0-1 17,0 1-16,0 0-32,0-1 17,0 1-17,0 9 1,0 1 0,0-11-1,0 1 1,0 0-1,0-1 17,0 1 15,10-20 203,0 0-235,29 0 1,-39 19-1,20-19-15,-11 0 16,11 0 0,0 0-1,-1 0 1,1 0 15</inkml:trace>
          <inkml:trace contextRef="#ctx0" brushRef="#br0" timeOffset="1910.0831">52 4619 0,'-30'10'62,"1"9"-46,9 1 15,0 0-31,20 19 16,-19-39 0,19 59-1,-20-40-15,20 11 16,0-11-1,0 1-15,0 9 16,0 11 0,0-21-1,10-19 1,-10 10-16,0 10 16,20-20-1,-20 19-15,19-19 16,-19 20-1,20-20-15,0 0 32,-20 19-32,19-19 15,1 0 1,-1 0 0,-9 0-1,20-9 1,-30-11-16,9 20 15,-9-29 1,20 29-16,-20-30 0,20 30 16,-20-39-16,19 19 15,-19 1 17,30-1-17,-30 0 1,0 1-1,19 19 1,-19-20-16,0 10 31,0-9-15,0-1 0,0 1-1,0-1 1,0 0-1,0 1 1,0-1 0,-10 20-16,10-19 15,-19 19 1,19-20-16,-20 20 16,20-20-1,-19 20 1,-1 0-1,0 0-15,1 0 32</inkml:trace>
          <inkml:trace contextRef="#ctx0" brushRef="#br0" timeOffset="2803.9665">346 4570 0,'0'-20'46,"0"30"1,0 20-31,0-11 0,0 1-16,0 9 15,0 10-15,0-9 16,0-1-16,0 20 15,0-10-15,0 11 0,-20-21 16,20 0-16,0 1 16,0-11-16,0 1 15,0 0-15,0 9 16,0-9 15,0-40 47</inkml:trace>
          <inkml:trace contextRef="#ctx0" brushRef="#br0" timeOffset="3426.2399">493 4590 0,'0'19'109,"0"1"-93,0-1-16,0 1 0,0 9 16,0 11-16,0-11 15,0 0-15,0 1 16,-10-1-16,10 11 15,0-21-15,0 1 16,0-10-16,0 9 16,0 1-16,0 9 15,0-9 1,0-1 15,0-28 32</inkml:trace>
          <inkml:trace contextRef="#ctx0" brushRef="#br0" timeOffset="3938.5697">346 4756 0,'19'0'63,"11"0"-48,-1 0 1,1 0 0,-11 0-1,1 0 1</inkml:trace>
          <inkml:trace contextRef="#ctx0" brushRef="#br0" timeOffset="4454.7213">562 4540 0,'9'0'31,"21"0"-15,-11 0 0,11 0-1,29 0 16,-59 10 1</inkml:trace>
          <inkml:trace contextRef="#ctx0" brushRef="#br0" timeOffset="5660.3717">679 4354 0,'20'0'47,"-1"0"-31,11 0-1,-1 10 1,-9-10 0,-1 0-1,-19 20 16,20-1 16,-20 1-47,0 9 16,0 1 0,0-11-1,-10 11-15,10-21 16,0 31-16,0-11 15,0 1-15,-19-1 16,19 10-16,0-9 16,0-1-16,0 0 15,0 20-15,0-19 16,0 9-16,0 0 16,0-19-16,0 9 15,0-9-15,0 0 16,0-1-16,0-9 0,0 10 15,0-1 1,0 1-16,0 0 0,0-1 16,0 1-1,0-1 17,-40-48 155,21 29-171,-1 0-1,-9 0 1,9 0-16,1 0 16,-1 0-1,20-20 32</inkml:trace>
          <inkml:trace contextRef="#ctx0" brushRef="#br0" timeOffset="6545.3296">1071 4864 0,'10'0'32,"20"0"-17,-1 0 1,1 0-1,9 0 1,-10 20 0</inkml:trace>
          <inkml:trace contextRef="#ctx0" brushRef="#br0" timeOffset="6191.4356">1062 4756 0,'19'0'78,"1"0"-78,0 0 15,-1 0-15,1 0 16,-1 0-16,1 0 16,9 0-1</inkml:trace>
          <inkml:trace contextRef="#ctx0" brushRef="#br0" timeOffset="7664.9524">1464 4580 0,'0'-20'16,"0"0"-1,0 1 32,10 19-31,-10-20 0,9 20-16,11 0 15,0 0 1,-1 0-1,1 0 1,-1 0 0,-19 30-1,20-30-15,-20 29 16,0-9-16,0-1 16,0 1-16,0 9 15,0-9-15,0 0 16,-10 9-16,10 0 15,-19 11-15,19-11 16,-40 0-16,40 1 16,-29-1-16,29-9 15,-39 0-15,39-1 16,-30 1-16,1 9 16,-10 10-1,19-39 1,0 20 46,30-20 32,20 0-94,-11 0 16,1 0-16,0 0 15,-1 0-15,1 0 16,9 0 0,-9 20-1,-1-20 1,1 0 15,0 0-15,-20-10-16</inkml:trace>
        </inkml:traceGroup>
        <inkml:traceGroup>
          <inkml:annotationXML>
            <emma:emma xmlns:emma="http://www.w3.org/2003/04/emma" version="1.0">
              <emma:interpretation id="{4502B4A5-4D5D-4CAA-B4FD-807228681BE0}" emma:medium="tactile" emma:mode="ink">
                <msink:context xmlns:msink="http://schemas.microsoft.com/ink/2010/main" type="inkWord" rotatedBoundingBox="3460,7498 6022,7413 6049,8242 3487,832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088.3999">1836 4766 0</inkml:trace>
          <inkml:trace contextRef="#ctx0" brushRef="#br0" timeOffset="9348.5494">2238 4472 0,'-9'0'46,"-11"0"-30,-9 0 0,-1 0-1,1 0 1,9 0 0,1 0-1,-1 0 1,0 0 31,20 10 0,0 19-1,0 442 79,0-452-109,0 1-16,0 0 16,0 9-1,0-9-15,0-1 16,0 1 15,10-20 63,10 0-63,-1 0 0,1 0-15,-10 0 0,29 0-1,-19 0 1,-20-10-16,19 10 16</inkml:trace>
          <inkml:trace contextRef="#ctx0" brushRef="#br0" timeOffset="10946.2511">2366 4629 0,'0'-20'109,"-10"20"-93,-9 0 0,-1 0-1,-9 0 1,9 0 0,-19 20-1,19 9 1,20-9-1,-20-1-15,20 1 0,-19 0 16,19-1-16,0 1 16,0-1-16,0 1 15,0 0-15,0 9 16,10 1 0,9-11-1,20 11 1,-9-30-1,-30 19 1,29-19-16,1 0 16,-11 0-1,1 0 1,0 0 0,-1-19-1,1 19 1,-20-10-1,19-20 1,-19 11 62,0 29-31,0 29-31,0-20-1,0-9 1,20 20 15,0-30-15,-1 19-1,21-19 1,-11 0 0,-9 0-1,-1-10 1,-19-9-16,20 19 16,-20-20-16,0-9 15,0-10 1,0 9-1,0 10 1,-10 20 0,-10-19-1,1 19 1,-1 0 0,-9 0-1,9 0 1,0 0-1,1 10 1,19 9-16,-20-19 16,20 20-16,0 0 15,0-1 1</inkml:trace>
          <inkml:trace contextRef="#ctx0" brushRef="#br0" timeOffset="11494.3054">2670 4884 0,'49'98'110,"-29"-79"-95,-1-19 1</inkml:trace>
          <inkml:trace contextRef="#ctx0" brushRef="#br0" timeOffset="12321.6843">2935 4531 0,'-10'0'31,"10"9"-31,-29 21 16,29-10 0,0-1-1,-20 50-15,20-30 16,-20 10-1,20 39-15,0-58 16,0 19 0,0-10-16,0-19 15,10-1-15,-10 1 16,20-1-16,-20 1 16,19-20-16,-19 29 15,20-9 1,-20 0-1,0-30 48</inkml:trace>
          <inkml:trace contextRef="#ctx0" brushRef="#br0" timeOffset="13399.1629">3072 4668 0,'0'-20'15,"-20"20"63,20 10-78,50 275 157,-31-285-142,1 0 1,-1 0 0,1 0-1,-20-20-15,20 20 16,-20-20-16,19 1 15,-19-1 1,0-19 0,20 39-16,-20-30 15,0 1 1,0 0 0,0-1-1,0 11 1,0-1-1,-10 20-15,10-20 16,-20 1 0,-9-1-1,0 20 1,9 0 0,-9 0-1,9 0 1,0 0-1,1 39 1</inkml:trace>
          <inkml:trace contextRef="#ctx0" brushRef="#br0" timeOffset="14285.7751">3366 4609 0,'0'10'94,"0"29"-79,0-19 1,0-1-16,0 11 15,0 9-15,0-10 16,0 1-16,0-1 16,0-9-16,0 0 15,0-1-15,0 1 16,0-1 0</inkml:trace>
          <inkml:trace contextRef="#ctx0" brushRef="#br0" timeOffset="14826.2952">3504 4599 0,'19'0'47,"-19"10"-31,0 10-1,0-1-15,0 1 0,0 0 16,0 9-16,0 0 16,-10 1-16,10 9 15,0-29-15,0 9 16,0 1-16,0 0 16,0-1-16,0 1 15,0 9 1,0-9-1,0 0 1</inkml:trace>
          <inkml:trace contextRef="#ctx0" brushRef="#br0" timeOffset="15258.471">3347 4786 0,'19'0'47,"1"0"-47,0 0 16,-1 0-16,1 0 0,-1 0 16,1 0-16,9 0 15,-9 0 1</inkml:trace>
          <inkml:trace contextRef="#ctx0" brushRef="#br0" timeOffset="15905.9166">3562 4511 0,'10'29'47,"-10"-9"-47,20 0 16,-20-1-16,29 1 16,-29 9-16,30-9 15,-30 0-15,0-1 16,0 1-16,19-1 0,-19 1 15,0 0 1,0-1-16,0 1 0,0-1 16,-9 1-16,9 0 15,0-1-15,-30 1 16,30 0-16,-20-1 16,20 11-1,-19-30 1,19 19-1</inkml:trace>
          <inkml:trace contextRef="#ctx0" brushRef="#br0" timeOffset="17005.3024">3778 4943 0,'0'-49'141,"10"49"-125,10 0 31,-1 0-16,-19 19 16,0 20-32,0-9 1,-19-30-16,19 29 0,-30-29 16,30 30-16,-39-30 15,39 19-15,-29-19 16,9 20-1,30-20 110,9 0-109,1 0 0,78 19 62,-78-19-63</inkml:trace>
          <inkml:trace contextRef="#ctx0" brushRef="#br0" timeOffset="18558.4003">3778 4384 0,'10'0'62,"19"0"-46,-9 0-1,0 0-15,-1 0 0,1 0 16,-1 0-16,1 0 16,-20 9-16,30-9 15,-11 0 1,-19 89 156,0-60-172,0-9 0,0 9 15,0 10-15,0-9 16,0 9-16,0 10 16,0-10-16,0 10 15,0-10-15,0 11 16,0-21-16,0 0 15,0 1-15,0-1 16,0-9-16,0-1 16,0 1-16,0 0 15,0-1 1,0 1 0,0 0-1,0-1-15,0 1 16,0-1 15,-10-19 32,-117-9 93,107 9-125,1 0-15</inkml:trace>
          <inkml:trace contextRef="#ctx0" brushRef="#br0" timeOffset="19098.0963">4210 4805 0,'10'0'31,"9"0"-15,1 0-16,9 0 16,1 0-16,-11 0 15,1 0-15,-1 0 16,1 0 0</inkml:trace>
          <inkml:trace contextRef="#ctx0" brushRef="#br0" timeOffset="19476.7807">4190 4933 0,'20'0'46,"-1"0"-46,1 0 16,0 0-16,117 0 63</inkml:trace>
        </inkml:traceGroup>
        <inkml:traceGroup>
          <inkml:annotationXML>
            <emma:emma xmlns:emma="http://www.w3.org/2003/04/emma" version="1.0">
              <emma:interpretation id="{A6E8B771-7638-4263-986E-519FCD86BB40}" emma:medium="tactile" emma:mode="ink">
                <msink:context xmlns:msink="http://schemas.microsoft.com/ink/2010/main" type="inkWord" rotatedBoundingBox="6310,7544 9135,7451 9152,7988 6328,80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496.1714">4739 4609 0,'0'10'94,"-10"-10"-78,10 29-16,-19 1 15,19 9 1,0-29-16,-20-10 15,20 39 1,0-10 0,0 1-16,0-1 15,0 11 1,0-11 0,10-29-1,-10 20-15,0-1 16,10-19-1,-10 10 1,19-10-16,1 29 31,0-29-31,-1 0 16,1 0 0,0 0-1,9 0 1,-29-9-16,20 9 15,-1-20 1,11-9 0,-11 9-1,1 0 1,-20 1 0,19 19-16,-19-20 15,0 0 1,20 1-1,-20-11 1,0 1 0,0 0-16,0-11 15,0 11 1,0 9 0,0 1-1,0-1 16,-10 20-31,10-29 16,-19 29 0,19-30-1,-20 30-15,20-19 16,-20 19-16,20-20 16,-19 20-1,-1 0 1,1-20-1,-1 20 17,0 0-17,20 10-15,-29-10 16,29 30-16,-30-11 16,30 1-16,-19 9 15,19-19-15,0 10 16,-20-1-16</inkml:trace>
          <inkml:trace contextRef="#ctx0" brushRef="#br0" timeOffset="23232.0265">5112 5001 0</inkml:trace>
          <inkml:trace contextRef="#ctx0" brushRef="#br0" timeOffset="23742.7683">5328 4570 0,'19'0'47,"1"0"-31,0 0-1,9 0 1,-9 0 0,9 0-16,-9 0 31,-30 0 16</inkml:trace>
          <inkml:trace contextRef="#ctx0" brushRef="#br0" timeOffset="25272.1838">5102 4982 0,'39'10'94,"-39"-20"-78,0 20 46,0 9-46,0-29 77,-9 10-77</inkml:trace>
          <inkml:trace contextRef="#ctx0" brushRef="#br0" timeOffset="24564.4114">5347 4570 0,'0'10'46,"0"9"-30,-29 21-16,29-21 16,0-9-16,0 10 15,0-1-15,0 20 16,0-29 0,10-10 62,9 0-47,-19-19-31,20 19 16,0 0 15,-1 0-16,1 0 1,-1 0 0,1 0-1,0 9 1,-20 11 0,19-20-16,-19 29 15,0-9-15,20-20 16,-20 29-16,0-9 15,0 10-15,0-1 32,-30 0-32,11-9 15,-1-20 1,-117 10 62</inkml:trace>
          <inkml:trace contextRef="#ctx0" brushRef="#br0" timeOffset="26786.4225">5691 4590 0,'-49'284'235,"49"-264"-235,19-1 15,1 1 1,-1-20 15,-19 19-31,20-19 16,9 0 0,-9 0 15,0 0-16,-1 0 1,1 0 15,-20-9-31,10 9 16,-10-20 0,29 0-1,-29 1 1,20 19-16,-20-20 15,0 0 1,9 20-16,-9-19 16,0-1-1,30 1 1,-30-1 0,0-68 62,-10 88-63,10-20 1,0 1 0,-20 19-16,20-20 31,-19 20-16,19-20-15,-20 20 16,20-19 0,-19 19-16,-1-20 31,0 20-15,1 0-1,-1 0 1,1 0-1,19 10-15,-30-10 16,30 29-16,-19-9 16</inkml:trace>
          <inkml:trace contextRef="#ctx0" brushRef="#br0" timeOffset="29718.7204">6171 4933 0,'0'-10'78,"0"-10"-62,0-19 0,0 29-1,0-9-15,0-1 16,0 0-16,0 1 15,0-11-15,10 11 16,-10-1 0,20-9-1,-1 9 17,1 30 14,-20 10-46,0-1 16,0 1-16,0 9 16,0 10-16,19-9 15,-19-11-15,0 1 16,0 0-16,0-1 16,20-28 46,-20-11-46,0-29-1,0 29-15,29 1 16,-29-1-16,0 0 16,0 1-16,20 19 15,-20-20-15,20 1 16,-1 19 15,1 0-15,-1 9-1,-19 11 1,0 0-16,20-1 16,-20 1-16,0-1 15,0 1-15,0 9 16,0-9 15,20-20-15,-20-10 15,0-19-15,0-10-1,0 19 1,19 0-16,-19-19 15,20 20 1,-20-1 15,20 20-15,-1 0 0,1 10-1,-20 29 1,0-19-1,0-1-15,19 1 0,-19-1 16,0-9-16,0 10 16,0 19-1,0-19 1</inkml:trace>
          <inkml:trace contextRef="#ctx0" brushRef="#br0" timeOffset="30634.7829">6652 4746 0,'-20'0'15,"0"10"48,99 147 77,-60-157-124,1 0 0,10 0-1,-30-10-15,19 10 16,1-19-1,-20-1 1,19 20-16,-19-20 16,0 1-1,30-1 1,-30 1 0,0-1-1,0 0 1,-10 20-16,10-19 15,-20 19-15,20-20 16,-19 20-16,-20-19 16,-1 19-1,21 0-15,-1 0 16,0 0 0,1 9-16,-11 11 15,11 9 1,19 1-1</inkml:trace>
          <inkml:trace contextRef="#ctx0" brushRef="#br0" timeOffset="31773.8538">6848 4727 0,'10'0'47,"9"0"-31,11-10 0,-11 10-16,1-20 15,19-19 1,-10 10-1,1-10 1,-30 9 0,20 30-16,-20-29 15,0-1-15,0 11 32,0-1-32,0 0 31,-10 20-31,-10 0 31,0 0-15,1 0-1,-1 0 1,20 10-16,-19-10 16,19 20-16,-20-1 15,20 11 1,-20-11-16,20 1 15,0 0 1,0-1-16,0 1 0,0 0 16,0 19-1,0-20-15,0 1 16,0 9 0,0 11-1,0-11 1,0 0-1,10-29-15,-10 20 16,0 0 0,128-10 93,-109-40-109</inkml:trace>
          <inkml:trace contextRef="#ctx0" brushRef="#br0" timeOffset="32538.5413">7152 4413 0,'19'98'94,"-19"-78"-94,0 9 0,-9 1 16,9-1-16,0 10 15,0-9 1,-20 28-16,20-18 15,0-11 1,-20 0-16,20-9 0,0 0 16,0-1-1,0 11-15,0-11 16,0-28 62,0-11-62</inkml:trace>
          <inkml:trace contextRef="#ctx0" brushRef="#br0" timeOffset="33318.1498">7309 4491 0,'0'30'62,"0"9"-46,0-9 0,0-1-16,0 10 15,0-9-15,-10-1 16,10-9-16,0-1 15,0 1-15,0-1 16,-20 1-16,20 0 0,0 9 16,0-9 15,236-50 219</inkml:trace>
        </inkml:traceGroup>
        <inkml:traceGroup>
          <inkml:annotationXML>
            <emma:emma xmlns:emma="http://www.w3.org/2003/04/emma" version="1.0">
              <emma:interpretation id="{F3B85337-E8F3-4802-9D0F-5178E1B0F8E0}" emma:medium="tactile" emma:mode="ink">
                <msink:context xmlns:msink="http://schemas.microsoft.com/ink/2010/main" type="inkWord" rotatedBoundingBox="10738,7200 12258,7149 12287,8058 10767,810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4525.3123">8801 4722 0,'10'-10'78,"9"-19"-62,1 0-1,-20 9-15,39-9 16,-39 9-16,30 0 16,-30 1-16,29-1 15,-29 0-15,0 1 0,20-1 16,-20 1-16,0-1 15,0 0-15,0 1 16,0-1 31,0 30 15,0 29-46,0-19-16,0-10 0,0 9 16,29 20-16,-29-9 15,0-1-15,0 1 16,20 19-16,-20 0 16,0-10-16,19-10 15,-19 11-15,0-11 16,0-9-16,30 9 15,-30-9-15,0 9 16,0-9-16,0-1 16,0 11-1,0-11 1,0-28 62</inkml:trace>
          <inkml:trace contextRef="#ctx0" brushRef="#br0" timeOffset="45423.8827">8977 4457 0,'226'-9'219,"-207"38"-219,-19-9 15,0-1-15,0 1 16,0 0-16,0-1 15,0 1-15,0-1 16,-9-19 0,9 10-1,-20-10 1,0 0 0,1 0-1,-1 0 1</inkml:trace>
          <inkml:trace contextRef="#ctx0" brushRef="#br0" timeOffset="46946.7852">9370 4212 0,'0'20'47,"-10"-20"-32,10 19-15,0 21 16,0-21 0,0-9-16,-20 20 15,20-21-15,0 11 16,0 0-16,0-1 15,0 1-15,0-1 16,0 1-16,10 0 16,-10 9-1,20-29-15,-20 39 16,19-19-16,-19 0 16,20-20-1,-20 19-15,19-19 16,1 0-1,-20 10-15,20-10 16,-1 0 15,1 0-15,-1 0 15,1 0-15,39-353 203,-69 323-219,10-9 15,-20 20 1,20-1-1,-19 20 1,19-20-16,-20 1 31,1 19-15,19-20 0,-20 20-1,0 0 1,1-19-1,-1 19-15,1 0 16,19 19 0,-20-19-16,20 39 15,0-19-15,-20 9 16,20-9-16</inkml:trace>
          <inkml:trace contextRef="#ctx0" brushRef="#br0" timeOffset="47946.4128">9713 4124 0,'19'10'47,"-19"9"-32,0 1-15,0 9 16,0 11-16,0-11 16,0 10-16,0 10 15,0-19-15,0 9 16,0 0-16,0-9 0,0-11 16,20 1-16,-20 0 15,0-1-15,0 1 16</inkml:trace>
          <inkml:trace contextRef="#ctx0" brushRef="#br0" timeOffset="48896.8699">9752 4379 0,'10'0'47,"0"0"-31,29 0-1,-10 0 1,-9-10-1,-1 10-15,1 0 16</inkml:trace>
          <inkml:trace contextRef="#ctx0" brushRef="#br0" timeOffset="48487.113">9889 4114 0,'30'69'93,"-30"-50"-93,0 11 0,0-1 16,0 1-16,0-1 16,0 10-16,0-9 15,0-1-15,0 1 16,0-1-16,0-9 15,0-1-15,0 30 16,0-19 0,0-11-1,0-28 48</inkml:trace>
          <inkml:trace contextRef="#ctx0" brushRef="#br0" timeOffset="49460.2622">10154 4350 0,'10'0'46,"-10"19"-46,19-19 16,21 0 0,-21 0-16,1 0 15,-1 0-15,11 0 16</inkml:trace>
          <inkml:trace contextRef="#ctx0" brushRef="#br0" timeOffset="49815.3393">10174 4487 0,'19'0'78,"20"0"-62,-19 0-16,0 0 15,-1 0-15,1 0 16</inkml:trace>
        </inkml:traceGroup>
        <inkml:traceGroup>
          <inkml:annotationXML>
            <emma:emma xmlns:emma="http://www.w3.org/2003/04/emma" version="1.0">
              <emma:interpretation id="{0697B96E-897D-4B1C-B454-1E95F4DD1780}" emma:medium="tactile" emma:mode="ink">
                <msink:context xmlns:msink="http://schemas.microsoft.com/ink/2010/main" type="inkWord" rotatedBoundingBox="12568,7078 15097,6994 15130,7970 12601,805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0360.8275">10625 4389 0,'19'0'47,"1"0"-47,-1 0 16,1 0-16,0 0 16,-1 0-16,1 0 15,9 19 1</inkml:trace>
          <inkml:trace contextRef="#ctx0" brushRef="#br0" timeOffset="52179.5989">10968 4565 0,'0'-9'31,"10"9"-15,9-20-1,1-19 1,19-10 0,-39 39-16,49-20 15,-29 11-15,-20-1 16,29 1-16,-29-1 16,30 0-16,-30 1 15,0-1-15,0 0 16,19 1-16,-19-1 15,0 1-15,0-1 16,0 0-16,0 1 16,0-11-1,-10 11-15,-9 19 16,19-20 0,-20 20-16,1 0 15,-1 0 1,20 10-1,-20-10-15,20 29 16,-19-29-16,19 30 16,-20-30-16,20 39 15,-20-10 1,20-9-16,0 0 16,0-1-16,0 1 0,0 0 15,0-11-15,0 31 16,0-11-16,0-9 15,0-1-15,10 1 16,-10-1-16,0 1 16,0 0-16,0-1 15,0 11 1,20-1 0,-20-9-1,0-1 1,19-19-16,-19 20 15,20-20 1,0 0 0,-1 0-1,1 0 1,0 0 0,-20-20-1,19-19 1,40 39 203,-39 20-204,-1-20 1,1 0-16,-1 0 31,1 0-15,-20-10-16,20 10 15,-20-20-15,19 20 16,-19-19 0,20-1-1,-20 0 1,19 1-1,-19-1 1,0 1 0,0-1-1,0 0 1,0-9 0,-9 29-16,9-20 15,-20 1 1,-137 97 124,157-58-140,0 9 16,0 10 0,0-19-16,0 0 15,0-10-15</inkml:trace>
          <inkml:trace contextRef="#ctx0" brushRef="#br0" timeOffset="61646.6235">11537 4369 0,'-20'0'93,"20"10"-61,-20-10-17,20 20-15,0-1 16,-19-19-1,19 10-15,0 10 32,0-1-17,0 1 17,0-1-17,0 1 1,9 0 15,11-20 0,-20 19-15,20-19 0,-1 0-1,1 0 1,0 0 15,-20-9-15,9 9-1,-9-20 1,30 0 0,-30 1 15,19-1-16,-19 0 17,0 1-1,0-11-15,0 11-1,0-1 1,0 1 15,-9 19-31,9-30 16,-20 30-1,20-19-15,-20 19 16,1 0 0,-1 0-1,1 0 1,-1 39-1,20-20-15,0 1 16</inkml:trace>
          <inkml:trace contextRef="#ctx0" brushRef="#br0" timeOffset="62707.5229">11625 4428 0,'29'422'219,"-29"-393"-203,0-9-1,-10-1 1,-9-19 15,-1 20-15,1-20-16,-1 0 31,20-10-31,-20 10 16,20-19-16,0-1 15,-19 20 1,19-10-16,0-9 16,0-21-1,0 21 1,0 9-16,0-10 15,0 1-15,10-1 16,-10-19 0,19 39-16,-19-20 15,0 10-15,20 10 16,-20-39-16,19 10 16,40-69 77</inkml:trace>
          <inkml:trace contextRef="#ctx0" brushRef="#br0" timeOffset="64658.6298">11978 3997 0,'-20'0'110,"1"0"-95,-1 0 1,0 0-16,1 0 31,-50 29 94,69-9-125,0-1 31,0 1-15,10 9 0,-10-9-16,0 9 15,0 1-15,0 9 16,0-10-16,0 30 16,0-29-16,19 9 15,-19-20 1,0 11-16,0-11 0,0 1 15,0 0-15,0-1 16,0-9 0,0 29-16,0-9 15,0-11 1,0 1 0,20-20 15,-20 20 0,20-20-15,-1 0 15,1 0 0,0 0-15,-20-10-1,19 10-15</inkml:trace>
          <inkml:trace contextRef="#ctx0" brushRef="#br0" timeOffset="66098.4011">11958 4212 0,'10'236'219,"-10"-217"-219,10-19 16,19 20 15,-9-20 0,-10 0-15,9 0 15,-19-10-31,20 10 16,-20-20-1,19 1 1,-19-1 0,0 1-1,20 19-15,-20-20 31,20-88 94,-20 88-93,0 1-17,-10-1 1,-10 1 15,1-1-15,-1 20 15,20-20-31,-20 20 31,1 0-15,-1-19 15,1 19 16,-1 0-16,20 10-31,-20 9 16,20 11 0,0-1-1</inkml:trace>
          <inkml:trace contextRef="#ctx0" brushRef="#br0" timeOffset="67022.8645">12233 4104 0,'19'197'125,"-19"-178"-109,0 11-16,0-11 15,0 1-15,0-1 16,0-9-16,0 10 16,0-1 15</inkml:trace>
          <inkml:trace contextRef="#ctx0" brushRef="#br0" timeOffset="68036.2411">12262 4320 0,'10'0'47,"19"0"-47,11 0 31,-31 0-31,21-10 0,-1 10 16</inkml:trace>
          <inkml:trace contextRef="#ctx0" brushRef="#br0" timeOffset="67614.1859">12370 4114 0,'20'0'31,"-20"10"-15,0 10 0,0 9-1,0-9 1,0-1-16,0 20 16,0-19-16,0 0 15,0-1-15,0 1 16,0 0-16,0-1 15,0 1-15,0-1 16,0 11 0,0-11-1,0 1 1</inkml:trace>
          <inkml:trace contextRef="#ctx0" brushRef="#br0" timeOffset="68566.9157">12497 4055 0,'10'0'47,"10"0"-32,-1 10 1,11-10 0,-11 0-1,1 0-15</inkml:trace>
          <inkml:trace contextRef="#ctx0" brushRef="#br0" timeOffset="70074.7017">12615 3928 0,'10'0'78,"108"0"62,-118 19-108,0 1-1,0 0-16,19-20 1,-19 29-16,0 10 16,0-19-16,0 39 15,0-10 1,0-30-16,0 11 16,0-11-1,0 1 1,0 29-16,0-29 15,0-1-15,20-19 0,-20 40 16,0-21 0,0 11-1,0-11 1,0 1-16,19-20 16,-19 19-1,0 1 16,0 0 32,0-1 15,-9-19 47,-11 0-109,-9 0 15,9 0-15,0 0-1,-9 0 1,29 20-16,-29-20 15,-1 0 1,10 0 0,1 0-1,-1 0 1</inkml:trace>
          <inkml:trace contextRef="#ctx0" brushRef="#br0" timeOffset="70697.9169">12890 4271 0,'196'-20'141</inkml:trace>
          <inkml:trace contextRef="#ctx0" brushRef="#br0" timeOffset="71041.2601">12909 4389 0,'20'0'31,"19"-10"-15,-19 10-16,-1 0 15,1-20-15,0 20 0,-1 0 16,-9 0-16,19-19 15,-9 19-15,9 0 16</inkml:trace>
        </inkml:traceGroup>
        <inkml:traceGroup>
          <inkml:annotationXML>
            <emma:emma xmlns:emma="http://www.w3.org/2003/04/emma" version="1.0">
              <emma:interpretation id="{4274628D-84FA-49A3-AF12-C04E4932101F}" emma:medium="tactile" emma:mode="ink">
                <msink:context xmlns:msink="http://schemas.microsoft.com/ink/2010/main" type="inkWord" rotatedBoundingBox="15352,7085 16409,7050 16428,7645 15372,767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7736.0442">13547 3997 0,'-10'0'15,"-10"9"32,20 11-31,-29-20-1,29 20-15,-20-20 0,20 39 16,-29-10 0,29 1-1,-30 9 1,30-10 0,0 1-1,0-11-15,0 11 16,0-11-1,0 11 1,0-11 0,0 1-1,0 0-15,0-1 16,0 1 15,10-20-31,-10 19 0,0 1 16,20-20-1,-20 20 1,19-20-16,-19 9 16,20-9-1,0 30 1,-1-30 15,1 0 0,-1 0-15,1 0 15,-20-10-15,20 10-16,-20-20 16,19-19-1,-19 20 1,20 19-16,-20-10 15,19-20 1,-19 11 0,20 19-16,-20-10 0,0-29 15,20 39 1,-20-20 0,0 10-16,0-9 15,19 19 1,-19-40-16,0 11 15,0 0 1,0 9 0,0 0-1,0 1 17,0-1-17,0 1 16,0-1-31,-10 20 16,10-10 0,-19-19-1,-1 29 17,20-10-32,-19 10 15,-1 0 16,20-20-31,-20 20 16,1 0 15,-1 0-15,1 0 0</inkml:trace>
          <inkml:trace contextRef="#ctx0" brushRef="#br0" timeOffset="108552.1003">13762 4497 0,'-19'0'78,"19"-10"-63</inkml:trace>
          <inkml:trace contextRef="#ctx0" brushRef="#br0" timeOffset="109748.3021">13929 4104 0,'0'-19'31,"10"19"1,-10-20-17,19 20 1,1 0 0,0 0-1,9 0 1,-29 10-16,20-10 15,-20 20 1,19-1-16,-19 11 31,0-11-31,-10-19 0,10 30 16,-19-30 0,19 29-16,-20-29 15,20 20-15,-29-20 16,29 19-16,-20-19 0,1 0 31,19 20-31,-20-20 16,30 0 77,19 0-77,-9 0 0,19 0-1,-19 0 1,-11 0 0,11 0-1,0 20 1,9-1 15,-29 20-15,0-9-16,0-11 15,0 1-15,0 0 16,0-1-16,0-9 16,0 10-16,0-1 15,-10-19 1,10 20-16,-19-20 15,-21 20 1,11-20 0,9 0-16,-9 0 15,9 0 1</inkml:trace>
          <inkml:trace contextRef="#ctx0" brushRef="#br0" timeOffset="111091.3221">14223 4202 0,'-59'206'156,"59"-186"-141,0 9-15,10-29 16,-10 30 0,20-1-16,-20-19 15,19-10 1,-19 20 0,20-20-16,-20 19 15,20-19 1,9 0-1,-9 0 1,-1 0 0,-9 0-1,10 0 1,-20-9 0,19 9-16,-19-30 15,20 30 1,-20-20-16,19 1 15,-19-1 1,30 1 0,-30-1-1,0 0 1,19 1 0,-19-1 15,0 1-31,0-11 15,0 1 1,0-1 0,0-9-1,0 29 1,0-9 0,0-1-1,-9 20-15,9-20 16,0 1-16,-20 19 15,20-20 1,-20 20-16,1-19 31,-1 19-15,1 0 0,19-20-16,-20 20 15,0 0 1,1 0 15,-1 10-15,1 19-16,19-9 15,0-1 1,-20 1-16,20 19 0,0-9 16,0-11-16</inkml:trace>
        </inkml:traceGroup>
        <inkml:traceGroup>
          <inkml:annotationXML>
            <emma:emma xmlns:emma="http://www.w3.org/2003/04/emma" version="1.0">
              <emma:interpretation id="{78E647F4-FE26-4643-A3F9-7EE8F8A23960}" emma:medium="tactile" emma:mode="ink">
                <msink:context xmlns:msink="http://schemas.microsoft.com/ink/2010/main" type="inkWord" rotatedBoundingBox="18309,6902 19590,6859 19627,7963 18345,800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75745.3928">15938 4178 0,'0'-20'47,"0"0"-16,10 20-15,-10-19 0,29 19-1,1 0 1,-11 0-16,-19-20 15,30 20-15,9 0 16,-9 0 0,-11 0-1,1 20 1,-1-1 0,21 11-1,-40-11-15,29 1 16,-29 0-16,20-1 15,-20 1-15,19 0 16,-19-1-16,0 1 16,0 0-16,0-1 15,20 1-15,-20 9 16,0-9 0,-10-20-16,10 20 15,-20-20-15,-9 29 16,9-29-1,1 0-15,-11 0 16,1 0 0,9 10 31</inkml:trace>
          <inkml:trace contextRef="#ctx0" brushRef="#br0" timeOffset="874720.6911">15987 4129 0,'0'9'63,"0"31"-63,0-31 15,10 21-15,-10-10 16,0 9-16,0 0 15,0 11-15,20 9 16,-20 0-16,0-10 16,0 10-16,29 10 15,-29 0-15,0-10 16,0-10-16,0-9 16,20 19-16,-20-20 15,0 11-15,0-11 16,0-9-16,19-1 15,-19 11 1,0-11 0</inkml:trace>
          <inkml:trace contextRef="#ctx0" brushRef="#br0" timeOffset="883964.4621">16478 3873 0,'0'10'78,"0"10"-62,0-1-16,0 1 15,0 10-15,0-1 16,0 0-16,0 21 15,0-11-15,0 20 0,0 0 16,0-10 0,0-10-16,0 0 0,0-9 15,0 9-15,0-10 16,0 11-16,0-21 16,0 1-16,0-10 15,0 29 1,0-19-1,0-30 64</inkml:trace>
          <inkml:trace contextRef="#ctx0" brushRef="#br0" timeOffset="885220.2442">16497 4207 0,'10'0'31,"10"0"-31,-1 0 16,1 0-16,-1 0 15,11 0-15,-1 0 16,-9 0-16,0 0 16,-1 0-16,1 0 15,-1 0 1</inkml:trace>
          <inkml:trace contextRef="#ctx0" brushRef="#br0" timeOffset="884632.2553">16791 3942 0,'0'10'78,"-9"19"-62,9-9 0,0 0-16,0 9 15,-30 540 157,30-588-141</inkml:trace>
          <inkml:trace contextRef="#ctx0" brushRef="#br0" timeOffset="886086.1198">16978 4276 0,'10'0'47,"9"0"-47,1-20 0,-1 20 16,11 0-16,-11 0 15,1 0-15,0-19 16,-1 19-16,1 0 15,9 0 1,-9 9 0</inkml:trace>
          <inkml:trace contextRef="#ctx0" brushRef="#br0" timeOffset="886289.6987">16988 4403 0,'19'0'62,"1"0"-62,-1 0 0,1 0 16,0 0-16,-11 0 15,11 0-15,0 0 16,19-9-16,-20 9 16,-9 0-16</inkml:trace>
        </inkml:traceGroup>
        <inkml:traceGroup>
          <inkml:annotationXML>
            <emma:emma xmlns:emma="http://www.w3.org/2003/04/emma" version="1.0">
              <emma:interpretation id="{9B2535C8-BA74-4F7D-B6FF-BF5EEA0D1A78}" emma:medium="tactile" emma:mode="ink">
                <msink:context xmlns:msink="http://schemas.microsoft.com/ink/2010/main" type="inkWord" rotatedBoundingBox="19905,6933 21111,6893 21133,7562 19927,760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94401.3785">17537 4305 0,'10'0'15,"-1"0"1,11 0 0,9-39 15,-9 19-31,9-9 16,11-10-1,-40 19 1,19 20-16,-19-29 15,20 9-15,-1-29 16,1 19 0,-20-9-1,29 10 1,-29-1 0,0 11-1,0 28 110,0 21-109,0-10-1,0-1-15,0 1 16,-19-1-16,19 1 16,0 0-16,0 9 15,0 1-15,0-1 0,0 10 16,0-9-16,0-1 16,0 1-16,0-1 15,0-9-15,0 19 16,0-19-16,0-11 15,0 11-15,0 0 16,0 9 0,0-9-1,0-1 1,0 1 0,0-30 46</inkml:trace>
          <inkml:trace contextRef="#ctx0" brushRef="#br0" timeOffset="895522.9579">18164 3952 0,'-147'275'172,"128"-275"-157,19 19-15,0 1 32,0 0-1,9-20 47,11 0-47,0 0-15,-1 0-1,11 0 1,-30-10-16,29 10 16,10 0-16,-19 0 15,0 0-15,-1 0 16,1-30-16,-1 30 16,11 0-1,29 0 79</inkml:trace>
          <inkml:trace contextRef="#ctx0" brushRef="#br0" timeOffset="896088.0904">18204 3962 0,'0'10'31,"0"29"-16,0-20-15,0 21 16,0-11-16,0 1 16,0 9-16,0 10 15,0-10-15,0 10 16,0-9-16,0 9 16,0-20-16,0 1 15,0-1-15,0-9 16,0-1-16,0 20 15,0-29 17</inkml:trace>
          <inkml:trace contextRef="#ctx0" brushRef="#br0" timeOffset="896724.2337">18557 4276 0,'29'0'46,"0"0"-30,-9 0 0,0 0-16,-1 0 15,-9 0-15,10 0 16,-1 0-16,1 0 16</inkml:trace>
        </inkml:traceGroup>
        <inkml:traceGroup>
          <inkml:annotationXML>
            <emma:emma xmlns:emma="http://www.w3.org/2003/04/emma" version="1.0">
              <emma:interpretation id="{E58D4684-228F-488C-B366-38DF0DA54FF2}" emma:medium="tactile" emma:mode="ink">
                <msink:context xmlns:msink="http://schemas.microsoft.com/ink/2010/main" type="inkWord" rotatedBoundingBox="21364,6909 23911,6825 23942,7781 21395,786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97872.3139">19018 4148 0,'0'20'109,"0"19"-93,0-19-1,0 9-15,0 1 16,0-1-16,0 20 16,0-10-16,0 20 0,0 0 15,0 0 1,0-10-16,0-10 0,0 11 15,0-21-15,0 0 16,0-9-16,0 0 16,0-1-16,0 1 15,0-30 48</inkml:trace>
          <inkml:trace contextRef="#ctx0" brushRef="#br0" timeOffset="898587.3429">18998 4286 0,'0'-20'16,"0"0"15,0 1 0,10 19-31,-10-20 16,19 20 0,-19-20-16,20 20 15,0 0 1,-1 0 0,11 0-1,-30 20-15,29-20 16,-49 285 187</inkml:trace>
          <inkml:trace contextRef="#ctx0" brushRef="#br0" timeOffset="921106.4997">19400 3942 0,'0'20'125,"0"-1"-109,-20-19-16,20 20 15,0 0 1,0-1-16,-19 1 15,19 9 1,0 11 0,0-21-1,0-9-15,0 29 16,0-9 0,0-11-1,0 1 1,0 0-1,0-1 1,0-9 0,0 10-1,0-1 1,10-19-16,-10 20 16,0 0-1,19-20 1,-19 19-16,20-19 31,-20 20-15,19-20-1,1 0 1,0 0 15,-1 0-15,1 0-1,-10 0 17,9 0-17,-19-10 17,20 10-32,-20-20 15,20 1 1,-20-1-1,19 20 1,-19-19-16,0-1 16,20 20-16,-20-20 15,0 1 1,0-11 0,29 1-1,-29 9 1,0 0-1,0 1 1,0-1 0,0 1-1,0-1 1,0 0 0,0 1-1,0 9 1,0-10-1,-10 20 1,10-19 0,-29-1-1,9-9 17,20-1-1,-19 30-31,19-20 15,-10 20 1,10-19 15,-20 19-31,1 0 32,19-20-17,-20 20 1,0 0-1,1 0 17,-1 20-17,1-1 1,-11 11 0,30-10-16,-19 9 15,19-9-15,0-1 16</inkml:trace>
          <inkml:trace contextRef="#ctx0" brushRef="#br0" timeOffset="922348.3942">19714 3922 0,'10'265'156,"-10"59"-31,19-343-62,-19-11-48</inkml:trace>
          <inkml:trace contextRef="#ctx0" brushRef="#br0" timeOffset="923049.4912">19930 3952 0,'0'10'47,"0"9"-31,0 1-16,0 0 16,0 9-16,0 1 15,0-1-15,0 10 16,0-9-16,0-1 15,0 1-15,0-1 16,0-9-16,0 19 16,0-29-16,0 9 15,0 1-15,0 0 16,0 9 0,0 10-16,0-19 15,0-10 16</inkml:trace>
          <inkml:trace contextRef="#ctx0" brushRef="#br0" timeOffset="923709.6699">19753 4246 0,'186'0'125</inkml:trace>
          <inkml:trace contextRef="#ctx0" brushRef="#br0" timeOffset="924347.3743">20175 4227 0,'19'0'78,"11"0"-78,-1 0 32,1 0-32,9 0 15,-10 0 1,-9 0 0</inkml:trace>
          <inkml:trace contextRef="#ctx0" brushRef="#br0" timeOffset="924832.2248">20253 4345 0,'49'0'110,"-29"0"-110,-10 0 15,9 0-15,21 0 16,-11 0-16,0 0 16,-9 0-16</inkml:trace>
          <inkml:trace contextRef="#ctx0" brushRef="#br0" timeOffset="926822.692">20577 4256 0,'118'-147'156,"-118"118"-156,0 9 0,19 20 16,-19-30-16,0 11 16,0-1-16,0 1 15,0-1-15,20 0 16,-20 1-16,0 9 31,0 29 78,0 11-93,0-10-16,-10-1 16,10 1-16,0-1 0,0 1 15,0 0-15,0 78 32,-20 206 93,20-274-125,0-11 15,0 1 16</inkml:trace>
          <inkml:trace contextRef="#ctx0" brushRef="#br0" timeOffset="928539.3084">20871 4021 0,'177'-10'219,"-158"10"-204,-19 29-15,0 1 16,0-1 0,0-9-1,-10-1-15,-29 21 16,20-11 0,-11-9-1,1-20 1,29 19-16,-40-19 15,11 0 1,29 20-16,-20-20 16,30 0 93,20 0-93,-11 0-1,21-10 17,87 40 61,-127-11-77,10-19-16,-10 20 16,29 0-1,-29-1 1,0 1-1,0-1-15,0 1 16,0 0 0,-19 9-1,-1 1 1,0-11 0,1 1-1,-1-20 1,1 0-1,19 19 1,-30-19-16,11 0 16,-1 0-1,0 0 1,1 0 0</inkml:trace>
          <inkml:trace contextRef="#ctx0" brushRef="#br0" timeOffset="929223.4665">21146 4570 0,'0'10'15,"0"-20"79</inkml:trace>
          <inkml:trace contextRef="#ctx0" brushRef="#br0" timeOffset="930472.4025">21293 4384 0,'19'0'62,"1"0"-62,0 0 16,-1 0-16,11 0 16,9 0-16,-10-30 15,1 30-15,-11 0 16,11 0 0,-30 10-1</inkml:trace>
          <inkml:trace contextRef="#ctx0" brushRef="#br0" timeOffset="930046.1647">21303 4060 0,'19'0'78,"1"0"-62,-1 0-16,1 0 15,0 0-15,-1 0 16,1 0 0,-1 0-1,-19 10 16,0 19 1,0-9-32,0 9 15,0-9 1,0-1-16,0 11 16,-19-10-16,19 9 15,0 10-15,0-9 16,0-1-16,-20 1 15,20 9-15,0-10 16,0 1-16,0-11 0,0 1 16,0 0-1,0-1-15,0 1 0,0-10 16,0 9 0,0 1-1,0-30 63</inkml:trace>
        </inkml:traceGroup>
        <inkml:traceGroup>
          <inkml:annotationXML>
            <emma:emma xmlns:emma="http://www.w3.org/2003/04/emma" version="1.0">
              <emma:interpretation id="{1337FC10-E7B2-4648-ADE3-FC4B622C547B}" emma:medium="tactile" emma:mode="ink">
                <msink:context xmlns:msink="http://schemas.microsoft.com/ink/2010/main" type="inkWord" rotatedBoundingBox="24010,7162 24296,7153 24312,7636 24025,7645"/>
              </emma:interpretation>
              <emma:one-of disjunction-type="recognition" id="oneOf9">
                <emma:interpretation id="interp9" emma:lang="" emma:confidence="0">
                  <emma:literal>0</emma:literal>
                </emma:interpretation>
                <emma:interpretation id="interp10" emma:lang="" emma:confidence="0">
                  <emma:literal>O</emma:literal>
                </emma:interpretation>
                <emma:interpretation id="interp11" emma:lang="" emma:confidence="0">
                  <emma:literal>o</emma:literal>
                </emma:interpretation>
                <emma:interpretation id="interp12" emma:lang="" emma:confidence="0">
                  <emma:literal>°</emma:literal>
                </emma:interpretation>
                <emma:interpretation id="interp13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932004.199">21675 4187 0,'-39'177'141,"88"29"-32,-49-186-93,20-20 0,-20 20-1,19-20-15,-19 19 16,20-19-16,-10 0 31,9 0-15,1 0 15,9 0-15,-29-10-16,20 10 15,-20-19 1,29-1 0,-29-9 15,10 29-31,-10-20 15,0 0 1,20 20-16,-20-19 16,0-1-1,19 1 1,-19-1 0,0 0-16,0 1 31,0-1-31,0 0 15,0 1 17,0-1-17,0 10 1,0-9 0,0-1-1,-19 20-15,19-20 16,0 1-1,-20 19-15,20-20 16,-19 0 0,-11 1 15,20 19 0,10-20-31,-19 20 16,-1 0 15,1 0 0,-1 0 1,20 10-17,-20-10-15,20 39 0,-39 1 16,39-21-16,-20 11 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5:07:40.402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59D4256-A16C-42AD-AA1A-7649E08525CC}" emma:medium="tactile" emma:mode="ink">
          <msink:context xmlns:msink="http://schemas.microsoft.com/ink/2010/main" type="writingRegion" rotatedBoundingBox="1823,11180 14757,10985 14855,17477 1921,17672"/>
        </emma:interpretation>
      </emma:emma>
    </inkml:annotationXML>
    <inkml:traceGroup>
      <inkml:annotationXML>
        <emma:emma xmlns:emma="http://www.w3.org/2003/04/emma" version="1.0">
          <emma:interpretation id="{B860579E-D6FF-498B-9809-7D081CB1DCBC}" emma:medium="tactile" emma:mode="ink">
            <msink:context xmlns:msink="http://schemas.microsoft.com/ink/2010/main" type="paragraph" rotatedBoundingBox="1921,11179 14462,10990 14478,12051 1937,122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C72EB6-D1E6-48B7-B900-C16CB8C34882}" emma:medium="tactile" emma:mode="ink">
              <msink:context xmlns:msink="http://schemas.microsoft.com/ink/2010/main" type="line" rotatedBoundingBox="1921,11179 13893,10998 13909,12060 1937,12240"/>
            </emma:interpretation>
          </emma:emma>
        </inkml:annotationXML>
        <inkml:traceGroup>
          <inkml:annotationXML>
            <emma:emma xmlns:emma="http://www.w3.org/2003/04/emma" version="1.0">
              <emma:interpretation id="{13776798-53AA-485E-A3A2-1AAAE17D9E0E}" emma:medium="tactile" emma:mode="ink">
                <msink:context xmlns:msink="http://schemas.microsoft.com/ink/2010/main" type="inkWord" rotatedBoundingBox="1921,11179 3676,11152 3689,12010 1934,120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0,'0'10'172,"20"-10"-172,-20 20 15,0-1-15,0 1 16,0-10-16,0 9 15,0 1-15,0 0 16,0-1-16,19 1 16,-19-1-16,0 1 15,0 0-15,0-1 16,0 1-16,0-1 16,0 1-16,0 0 0,0-1 15,20 1-15,-20 0 16,0-1-16,0-9 15,0 10-15,0 29 16,0-30 0,0 11-1,0-1 1,0-9 0,0-1-1,0 1 1,19-20-16,-19 20 15,0-1 1,0 1 15,0-1 16</inkml:trace>
          <inkml:trace contextRef="#ctx0" brushRef="#br0" timeOffset="1050.5866">245 20 0,'0'10'110,"0"39"-95,0-30 1,0 11-16,0-1 16,0 1-16,0-1 15,0 10-15,0-9 16,0-1-16,0 1 0,0-1 16,0 10-16,0-9 15,0-11-15,0 1 16,0-1-16,0-9 15,0 10-15,0-1 16,20 1-16,-20 19 16,0-19-1,0 9 1,0-9 0,0 0 15,0-30 31,0-10-46</inkml:trace>
          <inkml:trace contextRef="#ctx0" brushRef="#br0" timeOffset="1636.2356">59 304 0,'10'0'63,"19"0"-47,-9 0-16,-1 0 15,1 0-15,-1 0 16,1-19-16,0 19 15,-1 0-15,1 0 16,0 0 0</inkml:trace>
          <inkml:trace contextRef="#ctx0" brushRef="#br0" timeOffset="3127.4047">382 628 0,'0'-10'63,"0"-10"-1,0 1-46,10 19 15,-10-20-15,20 20-1,-1 0 1,1 0 15,0 10 0,-20 10-15,0-1 0,0 11-16,0 9 15,0-10 1,-10-29-1,10 30-15,-30-1 16,11-9 0,-1-20-1,20 19 1,-19-19-16,9 0 16,10 20-1,-20-20 1,1 0 15,28 0 94,11 0-109,-10 0-1,9 0 1,-19 20-16,20-20 16,19 0-1,-29 0-15,10 0 16,-1 0 15</inkml:trace>
          <inkml:trace contextRef="#ctx0" brushRef="#br0" timeOffset="5084.7832">853 118 0,'-10'0'94,"10"-10"-78,-19 10-1,-1 0 1,0 0 0,-9 0-1,0 0 1,29 10-16,-20-10 15,0 0 17,1 20-17,19-1-15,-20-19 16,20 20 0,-19-20-16,19 10 15,-20-10 1,20 19-16,0 1 31,0-1-15,0 1 15,10-20 0,-10 20-31,19-20 16,1 19-1,0-19 17,-1 0-32,1 0 15,-20 20 1,29-20 0,-9 0-1,-1 0 1,1 20-1,0-20 1,-1 0 0,-19 19-16,20-19 15,0 20 1,-1-20 0,-19 19-16,20-19 15,-20 20 1,0 0-1,19-20-15,-19 19 16,0 1 0,0-1-1,0 1 1,0 0 0,0-1-1,-9-19 16,9 10-31,-20-10 16,-9 0-16,29 20 16,-30-20-16,-9 0 15,9 0 1,1 0 0,9 0-1,20 19 1,-19-19-16,-1 0 15,-9 0 1,9 0 0,1 0-1,-1 0 1,20-10 0,-20 10-16,1 0 15,-1 0 16,20-19-15</inkml:trace>
          <inkml:trace contextRef="#ctx0" brushRef="#br0" timeOffset="7060.3848">1157 138 0,'-19'0'78,"19"9"-62,-20-9-1,20 10-15,0 10 16,-20-20 0,20 39-16,0-29 15,0 29 1,0-10 0,0 21-1,0-31 1,0 1-16,0 19 15,0-19-15,0-1 16,0 11 0,0-1-1,10 0 1,-10-9 0,0 0-1,20-20 1,-20 19-16,0 1 31,19-20-31,-19 20 16,20-20-1,-20 19 17,20-19-32,-1 0 31,1 0-16,-1 0 17,11 0-17,-11 0 1,-19-10 0,20 10-16,-20-19 0,20 19 15,-20-20-15,19 20 16,-19-20-16,20 1 15,-20-1 1,20 20 0,-20-19-1,19 19 1,-19-30 0,0 11-16,20 19 15,-20-20-15,0-9 16,19 29-1,-19-20-15,0 0 16,0 1 0,0-11-1,0 11 1,0-1 0,0 0-1,0 1 1,0-1-1,0 1 1,-9 19-16,9-10 16,0-10-1,-20 20-15,20-19 16,-20 19-16,20-20 31,-19 20-31,19-20 16,-20 20-16,20-19 15,-20 19 1,1 0 0,19-20-1,-20 20 1,1 0 0,-1 0-1,0 0 1,1 0-1,9 0 1,-10 0 0,1 0-1,19 10 1,-20 10-16,20-1 16,-29 1-16</inkml:trace>
          <inkml:trace contextRef="#ctx0" brushRef="#br0" timeOffset="8580.8624">1608 412 0,'0'20'47,"-10"-20"-31,10 19-1,-19 1 1,19 19 0,-20-9-1,1-30-15,19 29 16,-20-29-16,20 29 15,-20-29-15,20 20 16,-19-20 0,19 20-16,-20-20 31,20 19-15,10-19 109,-10 20-125,29-20 15,-9 0 1,0 0-1,-1 0 1,11 0 0,-1 0-1,-9 0 1,-1 0-16,21 0 16,-11 0-1,-9 0 1,-1 0-1,-29 0 95</inkml:trace>
          <inkml:trace contextRef="#ctx0" brushRef="#br0" timeOffset="9254.1567">1618 451 0,'0'10'62,"0"39"-46,0-29-1,0-1-15,0 11 16,0 29-16,0-30 16,0-9-1,0-1-15,0 1 0,0 0 16,0-1-16,0 11 15,0-11 17,0 1 30</inkml:trace>
        </inkml:traceGroup>
        <inkml:traceGroup>
          <inkml:annotationXML>
            <emma:emma xmlns:emma="http://www.w3.org/2003/04/emma" version="1.0">
              <emma:interpretation id="{C5EB0718-BCDA-4E19-92D3-A013685AEABD}" emma:medium="tactile" emma:mode="ink">
                <msink:context xmlns:msink="http://schemas.microsoft.com/ink/2010/main" type="inkWord" rotatedBoundingBox="3883,11434 5342,11412 5354,12189 3895,122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367.1887">2344 638 0,'0'10'62,"19"19"-46,-19-9-16,0 9 15,30 10 1,-30-19 0,0-10-1,10-10 1,-10 19-16</inkml:trace>
          <inkml:trace contextRef="#ctx0" brushRef="#br0" timeOffset="13147.1791">2461 697 0,'0'19'63,"0"11"-48,0-1 1,30-9-1,-20-20 1,-10 19-16,19-19 16,1 0-1,0 20 1,-1-20 0,1 0-1,-1 0-15,11 0 31,-30-20-31,29 1 16,-29-1 0,0 0-1,0 1 1,0-1 0,0 1-1,0-1 16,-10 20-31,10-20 16,-19 20-16,-1-19 16,1 19-1,-1 0 1,-9 0 15,9 0-31,0 0 16,1 10-1,19 9 1,-20-19 0,20 20-16,0-1 15</inkml:trace>
          <inkml:trace contextRef="#ctx0" brushRef="#br0" timeOffset="10754.8294">2040 402 0,'-10'0'47,"10"10"-32,-10-10-15,10 30 16,0-11-16,-29 1 16,29-1-16,0 11 15,-20-1-15,20 10 16,0-9-16,0-1 16,0 1-16,0-1 15,0 10-15,0-9 0,0-11 16,0 1-16,0 0 15,0-1-15,10-19 16,-10 30-16,0-11 16,20-19 15,-20 20-15,-10-20 62</inkml:trace>
          <inkml:trace contextRef="#ctx0" brushRef="#br0" timeOffset="11827.168">2138 638 0,'-20'0'0,"20"10"31,0-1-15,0 31-1,0-11 1,0 0 0,10-29-1,-10 20-15,20-20 16,-20 20 0,19-20-16,1 0 15,-1 0 1,1 0-1,0 0 1,-20-10 0,19 10-16,-19-20 15,20 20 1,-20-19-16,0-1 16,0 0-1,20 20 1,-20-19-16,0-1 15,0 10 1,-10-19 0,10 19-1,-20 10 1,20-20-16,-19 20 16,-1-29-16,0 29 15,1 0 1,-1 0-1,0 0 1,1 20 15,-11 9-15,30 1 0,0-11-16,0 1 15,0 9 1</inkml:trace>
          <inkml:trace contextRef="#ctx0" brushRef="#br0" timeOffset="14671.9872">2677 402 0,'10'10'62,"19"39"-46,-29-29-1,20 9-15,-20 1 16,29 9-16,-29-10 16,20 1-16,-20-1 15,30 1-15,-30-21 16,0 11-16,0 0 15,0-1-15,19 1 0,-19-1 16,0 1-16,0 0 16,0-1-16,0 1 15,0 0-15,-10 19 32,10-10-32,-29 10 15,29-29 1</inkml:trace>
          <inkml:trace contextRef="#ctx0" brushRef="#br0" timeOffset="13912.816">2667 677 0,'0'20'78,"0"19"-62,0-20-16,0 11 0,0 9 16,0-10-16,0 1 15,0-1-15,0 1 16,0-11-16,0 1 16,0 0-16,0-1 15,0-29 79</inkml:trace>
          <inkml:trace contextRef="#ctx0" brushRef="#br0" timeOffset="15512.2278">3020 422 0,'10'0'47,"10"0"-47,-1 0 15,1 0-15,0 0 16,-1 0-16,1-10 16,0 10-16,9 0 15,0 0-15,11 0 16,-11 0-16,-9 0 16,-1 0-16,1 0 0,0 0 15,-11 0 1,11 0-1,-20-19 1,20 19 0</inkml:trace>
          <inkml:trace contextRef="#ctx0" brushRef="#br0" timeOffset="16050.693">3226 236 0,'0'9'31,"0"40"-15,0-29-16,0 10 15,0-1-15,0 0 16,0 1-16,0 9 0,0-10 15,0 1-15,0-11 16,0 1-16,0 9 16,0-9-1</inkml:trace>
        </inkml:traceGroup>
        <inkml:traceGroup>
          <inkml:annotationXML>
            <emma:emma xmlns:emma="http://www.w3.org/2003/04/emma" version="1.0">
              <emma:interpretation id="{7C2632DE-C16F-4F00-95ED-34A7878BDD9B}" emma:medium="tactile" emma:mode="ink">
                <msink:context xmlns:msink="http://schemas.microsoft.com/ink/2010/main" type="inkWord" rotatedBoundingBox="5618,11163 8428,11121 8441,11975 5631,1201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299.0884">3746 363 0,'10'0'94,"10"0"-94,-11 0 16,31 0-16,-11-19 15,0 19-15,-9 0 16,0 0-16,-1 0 16,1 0-16,9 0 15,-9 0 1</inkml:trace>
          <inkml:trace contextRef="#ctx0" brushRef="#br0" timeOffset="18734.7757">3962-19 0,'0'19'94,"0"21"-63,0-21-31,0 1 0,0 9 16,0 1-16,0-1 15,0 20-15,0 10 16,0-20-16,0 10 16,0-19-16,0-1 15,0 0-15,0 1 16,0-11-16,0 1 15,0 0-15,0-1 16,0 11 0,0-11-16,0 1 31</inkml:trace>
          <inkml:trace contextRef="#ctx0" brushRef="#br0" timeOffset="18023.0789">3717 20 0,'0'10'47,"0"29"-31,0-19-1,0 9-15,0 0 16,0 11-16,0-11 15,0 10-15,0 10 16,0-9-16,0 9 0,0-10 16,0 10-1,0-10-15,0-10 0,0 11 16,0-21-16,0 1 16,0 9-1</inkml:trace>
          <inkml:trace contextRef="#ctx0" brushRef="#br0" timeOffset="20535.9755">4060 579 0,'0'-10'78,"0"-10"-62,10 20-1,-10-19 1,19 19 0,1 0-1,-10 0 16,19 10-15,-29 19 0,0 20-1,0-39 1,0 10-16,0-1 16,0 1-16,0-1 15,-19 11 1,-1-1-1,0-29 1,20 20-16,-19-20 16,-1 0-1,20 10-15,-10-10 16,-9 0 0,29 0 77,19 0-77,-9 0 0,-1 0-1,1 0 16,9 0 16,-9 0-31,-1 0-16</inkml:trace>
          <inkml:trace contextRef="#ctx0" brushRef="#br0" timeOffset="22106.7205">4266 177 0,'0'10'109,"0"19"-93,-20 10-16,20-19 15,0-1 1,0 1-16,0 0 0,0-10 16,0 9-16,0 30 15,0-29 1,0-1-16,0 11 16,0-1-1,10-9 1,-10-1-1,20-19 1,-20 20-16,19-20 16,-19 20-1,20-20 1,-20 19 0,29-19-16,-9 0 31,0 20 0,-1-20-31,1 0 31,-20-10-31,19 10 16,-19-20 0,20 20-1,-20-29-15,20 9 16,-20-9-1,19 29-15,-19-20 16,0 1 0,20-1-1,-20-19 1,0 29 0,0-9-1,0-1 1,0 0-1,0 1 1,0-1 0,0-9-1,-10 9 1,10 0-16,0 1 31,-20 19-31,20-20 0,0 1 16,-19 19-1,19-20 1,-20 20 0,20-20-16,-19 1 31,-1-1 0,-19 20 32,19 0-48,1 0 1,-1 0 0,0 10-16,1 10 15,19 9 1,-20-29-1,20 20-15</inkml:trace>
          <inkml:trace contextRef="#ctx0" brushRef="#br0" timeOffset="23182.1576">4697 383 0,'-9'0'32,"-21"59"14,30-40-46,-19 20 16,19-9-16,0-1 16,0 1-16,0 9 15,0-10-15,0 1 16,0-1-16,0-9 16,0-1-16,0 11 15,9-30 1,-9 19-16,20 1 15</inkml:trace>
          <inkml:trace contextRef="#ctx0" brushRef="#br0" timeOffset="24450.7628">4746 638 0,'10'0'62,"10"-10"-46,9-10 0,11-19-1,-21 19 1,11-9-1,-30 9 1,19 20-16,-19-19 16,0-1-1,0 1 1,0-1 15,-10 20-31,-9 0 31,-1 0 1,10 0-17,10 10-15,-19-10 16,19 19-16,-30 1 16,30 0-1,0 9 1,0-9-1,-9-20-15,9 49 16,0-20-16,0 1 16,0-1-1,0 10 1,9-19 0,11-1 15,0-19 0,9 0 0,-29-9-31,29 9 16,-29-20-16,20 20 16,-20-20-16,20 20 0,-20-19 15</inkml:trace>
          <inkml:trace contextRef="#ctx0" brushRef="#br0" timeOffset="25102.2897">5041 373 0,'0'10'62,"0"19"-46,9 1 0,-9-21-16,0 11 15,20 0-15,-20-1 16,0 1-16,0-1 15,20 1-15,-20 59 32,0-60-32,0 1 15,0-1-15,0 1 16,-10 0-16,10 9 16,0-9-1</inkml:trace>
          <inkml:trace contextRef="#ctx0" brushRef="#br0" timeOffset="66402.1578">5247 226 0,'19'0'156,"1"0"-125,0 0 0,-1 0 1,1 0-17,-10 0 1,9 0-1,1 0 1,19 0 0,-9 0-1,-1 0 1,0 0 0,1 0-1,-11 0-15,11 0 16,9 0-1,-9 0 1,-30 19 0,29-19-16,0 0 15,1 0 1,19 0 0,-20 0-1,1 0 1,9 0-1,-19 0 1,-11 0 0,11 0-1,19 0 1,-9 0 0,-1 0-1,-29 20-15,29-20 16,1 0-1,9 0 1,-29 0 0,9 0-1,1 0 1,0 0 0,-1 0-1,1 0-15,0 0 31,-20 20-15,19-20 0,1 0 46,-1 0-31,1 0-15,0 0 0,-1 0-1,1 19 1,-1-19 0</inkml:trace>
          <inkml:trace contextRef="#ctx0" brushRef="#br0" timeOffset="67773.8203">6237 59 0,'0'-19'16,"0"28"93,0 11-109,0-10 16,30 19-16,-30-9 0,29-1 15,-9 1-15,-1 0 16,11-1-16,-20-19 16,19 39-16,-9-39 15,-1 30-15,11-11 16,-11-19-1,-19 20 1,20-20-16,-30 0 125,-9 0-109,-1 0-1,-10 20 1,1-20 0,9 29-1,1-29-15,19 10 16,-39-10-16,39 20 15,-30-20-15,30 19 16,-19-19-16,19 20 16,-20-20-1,20 19-15,0 1 32</inkml:trace>
        </inkml:traceGroup>
        <inkml:traceGroup>
          <inkml:annotationXML>
            <emma:emma xmlns:emma="http://www.w3.org/2003/04/emma" version="1.0">
              <emma:interpretation id="{478A44FD-9202-4B24-983B-14A48996790E}" emma:medium="tactile" emma:mode="ink">
                <msink:context xmlns:msink="http://schemas.microsoft.com/ink/2010/main" type="inkWord" rotatedBoundingBox="8827,11115 11512,11074 11527,12031 8842,1207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0848.7637">6953 226 0,'20'0'78,"-1"0"-78,1 0 15,0 0-15,-1 0 16,11-10-16,-11 10 16,1 0-16,0 0 0,9 0 31,-9 0-31</inkml:trace>
          <inkml:trace contextRef="#ctx0" brushRef="#br0" timeOffset="70257.1667">7189-49 0,'0'-19'16,"0"28"31,0 21-32,0-11 1,0 1-16,0 10 16,0 9-16,0 88 31,-20-88-31,20 10 15,0-19-15,0-1 0,0 1 16,0 9-16,0-10 16,0-9-16,0 0 15,0-1-15,0 1 16,0-10 0,10-10 62</inkml:trace>
          <inkml:trace contextRef="#ctx0" brushRef="#br0" timeOffset="69596.7151">6914-39 0,'0'20'62,"0"9"-46,0-9-16,0-1 15,0 21-15,0-11 16,0 0-16,0 11 16,0 9-16,0-10 15,0 10-15,0-10 16,0 0-16,0-9 15,0-1-15,0-9 16,20-1-16,-20 1 16,0 9-16,0-9 31,0-30 16</inkml:trace>
          <inkml:trace contextRef="#ctx0" brushRef="#br0" timeOffset="72267.7959">7650 10 0,'0'-20'32,"-10"20"14,-10 0-30,-9 0 0,9 0-1,0 0-15,1 0 16,-1 0-16,-39 10 31,59 10-31,-29-20 16,29 20-16,-20-20 0,20 29 15,-19 0 1,19-9 0,0 0-1,0-1 17,10-19-1,9 20-16,11-20 1,-1 0 0,10 0-1,-9 0 1,-11 0 0,-19 19-16,20-19 15,0 0 1,-20 20-16,19-20 15,11 39 1,-1-19 0,10-1-1,-19 1 1,-1 0 0,-19-1 15,20-19-31,-20 20 15,0 0 1,0-1 0,-10 1-1,-9-1 1,-11 11 0,20-30-1,-78 10 16,69-10-15,-1 0-16,0 0 16,1 0-16,-1 0 15,0 0-15,-9 0 16,0-30 0,9 30-1,-9-19 1</inkml:trace>
          <inkml:trace contextRef="#ctx0" brushRef="#br0" timeOffset="73880.8026">7973 20 0,'-19'0'16,"-1"0"15,20 10-31,-20 9 15,20 21 1,-19-40-16,19 39 16,0-20-16,0 1 15,-20 0-15,20-1 16,0 1-16,0-1 16,0 1-16,0 0 15,0-1-15,0-9 16,10 20-16,10-1 15,-1 0 1,11-9 0,-11 9-1,1-9 1,-1 0 0,1-20-1,-20 19-15,20-19 16,-1 0-1,1 0 1,-1 0 0,11 0-1,-30-10-15,20 10 16,-20-19-16,19 19 16,-19-20-16,20 20 15,-20-19-15,19-1 16,-19 0-1,20 20-15,-20-19 16,20-1 0,-20 1-1,0-1 1,0-10 0,19 1-1,-19 0 1,0-11-1,0 11 1,0 9 0,0 1-1,-10 19-15,10-20 0,0 1 16,-19-1 0,19 0-1,-20 20 1,20-19-1,-19 19-15,19-10 16,-20 10 0,0-30-1,1 30 1,-1-19 0,-19 19-1,9 0 1,1 0-1,0 29 1,-11 1 0</inkml:trace>
          <inkml:trace contextRef="#ctx0" brushRef="#br0" timeOffset="75183.1139">8424 383 0,'-10'0'78,"-9"29"-62,-1-9-16,1-1 15,19 1 1,-20-20 0,20 20-16,0-1 15,-20-19 1,20 20-16,0-1 15,-19-19 1,19 20 0,0 0 15,10-20 31,9 0-62,11 0 16,-11 0 0,11 0-1,-1 0 1,-9 0 0,-1 0-1,21 0 32,-21 0-16</inkml:trace>
          <inkml:trace contextRef="#ctx0" brushRef="#br0" timeOffset="75702.2647">8444 402 0,'0'20'47,"0"0"-47,0 29 31,0-10-31,0-10 0,0 1 16,0-11-16,0 1 15,0 0-15,0-1 16,0 1-16,0-1 16</inkml:trace>
          <inkml:trace contextRef="#ctx0" brushRef="#br0" timeOffset="76977.9231">8414 20 0,'20'0'125,"10"0"-109,-11 0-16,1 0 15,-1 0 1,11 0-16,9 0 16,-19 0-1,-11 0 1,-9 10-1</inkml:trace>
          <inkml:trace contextRef="#ctx0" brushRef="#br0" timeOffset="85556.6336">8826 344 0,'-9'0'110,"-11"29"-95,20-9 1,-39-1-16,39 1 16,-20-1-16,20 11 15,0-11-15,-20 11 16,20 9-16,0-10 15,0 1-15,0-1 16,0 1-16,0-11 16,0 1-16,10 0 0,-10-1 15,0 1 1,20 19-16,-20-29 16,20-10-1,-30-10 95</inkml:trace>
          <inkml:trace contextRef="#ctx0" brushRef="#br0" timeOffset="87223.0413">8895 706 0,'10'0'47,"9"-29"-31</inkml:trace>
          <inkml:trace contextRef="#ctx0" brushRef="#br0" timeOffset="86690.8331">8895 569 0,'0'10'63,"0"9"-47,0 1-1,0-10 1,10 29 15,9-39-15,-19 20-16,20-20 15,0 19 1,-1-19 0,1 0-1,0 0 1,-1-9-1,1-11 17,-20 0-17,19 20-15,-19-19 16,0-1 0,0-9 15,0 9-16,0 0 17,-29-48 30,9 68-46,20-20-16,-19 20 15,-11 0 1,11 10 0,-11 19-1,30-9 1,-19 0-16,19-1 16,0 1-16</inkml:trace>
          <inkml:trace contextRef="#ctx0" brushRef="#br0" timeOffset="88808.4317">9081 569 0,'0'-20'15,"0"30"48,0 0-48,20 19 1,-20-9 0,0-10-1,20-10-15,-20 20 16,19-1-1,1-19 64,-1 0-48,1 0 0,-20-19-15,0 28 140,0 1-125,20-10-15,-20 20-1,19-20 1,1 0 0,-1 0 15,11 0-31,-1 0 16,-9 0-1,-20-10 1,20 10-16,-20-10 15,19-19 1,-19 19 15,0-10-31,0 1 16,0-1 0,0 0-1,0 1 1,-10 19-1,10-20-15,-19 20 16,-1-19 0,1 19-1,19-20-15,-20 20 16,0 0 0,10 0-1,-9 0 1,-11 10 15,30 9-31,-9-19 16,9 30-16,-20-30 15,20 29-15,0 10 16,0-9 0</inkml:trace>
          <inkml:trace contextRef="#ctx0" brushRef="#br0" timeOffset="89576.4721">9444 559 0,'0'10'63,"0"19"-48,0-9-15,0 0 16,0-1-16,0 1 16,0-10-16,0 9 15,0 1-15,0 0 16,0-1-16,0 1 15,0 9 1,0-9 0,0-30 46</inkml:trace>
          <inkml:trace contextRef="#ctx0" brushRef="#br0" timeOffset="90303.6227">9503 285 0,'0'9'32,"0"11"-17,0 10 1,0-11-16,20 1 16,-20-1-16,0 11 15,39 9-15,-39-10 16,20-9-16,-20 9 15,19 1-15,-19-1 0,0 1 16,0-1-16,0-9 16,0-1-16,0 1 15,0 0-15,0-1 16,-10-19-16,10 30 16,-19-11-1,19 1 1,-20-20 15,20 19-15</inkml:trace>
        </inkml:traceGroup>
        <inkml:traceGroup>
          <inkml:annotationXML>
            <emma:emma xmlns:emma="http://www.w3.org/2003/04/emma" version="1.0">
              <emma:interpretation id="{308B3399-DAA8-43BF-8DD0-399C3523170D}" emma:medium="tactile" emma:mode="ink">
                <msink:context xmlns:msink="http://schemas.microsoft.com/ink/2010/main" type="inkWord" rotatedBoundingBox="11736,11370 12167,11363 12172,11706 11741,1171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1293.8225">9817 344 0,'10'0'46,"9"0"-30,1 0-16,0 0 16,-1 0-16,11 0 15,-1 0-15,10 0 16,10 0-16,-10 0 16,11 0-16,-21 0 15,0 0-15,-9 0 16,9 0-1</inkml:trace>
          <inkml:trace contextRef="#ctx0" brushRef="#br0" timeOffset="91775.2564">10082 187 0,'0'9'32,"0"11"-17,0 0-15,0 9 16,0 0-16,0 11 16,0-11-16,0 1 15,-20-1-15,20 10 16,0-29-16,0 10 15,0-1-15,0 1 16,10-20 15</inkml:trace>
        </inkml:traceGroup>
        <inkml:traceGroup>
          <inkml:annotationXML>
            <emma:emma xmlns:emma="http://www.w3.org/2003/04/emma" version="1.0">
              <emma:interpretation id="{DF10002A-D4A4-4A89-AAA8-015D10AECFDD}" emma:medium="tactile" emma:mode="ink">
                <msink:context xmlns:msink="http://schemas.microsoft.com/ink/2010/main" type="inkWord" rotatedBoundingBox="12572,11108 13894,11088 13906,11873 12584,1189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2764.9227">10670-39 0,'0'-20'16,"0"60"31,0-21-47,0 1 15,0 9-15,0 1 16,0-1-16,0 10 15,0-9-15,0 9 16,0 10-16,0-10 16,0 10-16,0-9 15,0-11-15,0 10 16,0-19-16,0-10 16,0 9-16,0 20 15,0-68 48</inkml:trace>
          <inkml:trace contextRef="#ctx0" brushRef="#br0" timeOffset="93887.8167">10670 236 0,'98'0'63,"-68"0"-63,9 0 15,-10 0-15,1 0 0,-1 0 16,0-20-1,-9 20-15,19 0 16</inkml:trace>
          <inkml:trace contextRef="#ctx0" brushRef="#br0" timeOffset="93378.9617">10935-29 0,'0'39'63,"0"-19"-63,0-1 15,0 11-15,0-1 16,0 10-16,0 10 15,0-19-15,-10 19 16,10-20-16,0 1 16,0 9-16,0-10 15,0 1-15,0-1 16,0-9-16,0-1 16,0 11-1,0-11 1,0-38 31</inkml:trace>
          <inkml:trace contextRef="#ctx0" brushRef="#br0" timeOffset="95313.687">11072 491 0,'0'-10'15,"0"-10"1,0 1 78,20 19-94,-1 0 15,1 0 1,0 0 0,-1 0-1,1 9 1,-20 11-1,0 0 1,0-1 15,0 1-31,-10-1 16,-10-19 0,20 20-16,-19-20 15,-1 0 1,1 0 31,28 0 31,11 0-47,0 0-15,-1 0-1,1 20 17,-1-1-17,-19 1 16,20 0-15,-20-1 0,0 1-1,-10-20 1,10 19-16,-29-19 16,9 0-1,1 0 1,-11 0-1,1 0 1,-10 0 0,9 0 31</inkml:trace>
          <inkml:trace contextRef="#ctx0" brushRef="#br0" timeOffset="96746.9261">11376 128 0,'-19'0'78,"-1"29"-31,20 1-31,0-11-16,0 1 15,-20-1-15,20 1 16,0 0-16,0-1 16,0-9-16,0 10 15,0 19 1,0-10 0,10-29-16,-10 30 15,20-1 1,-20-9-1,19-20-15,-19 19 16,20-19-16,0 0 16,-20 20-1,9-20-15,31 0 16,-21 0 0,-9 0-1,10 0 1,9-10 15,-19 10-15,-10-19-16,20 19 15,9-20 1,-9-9 0,-20-11-1,19 40-15,-19-29 16,20 0-1,-20-1 1,0 10 0,19 20-16,-19-19 15,0-1 1,0 1 0,0-1-1,0 0 1,-9 1-1,9-11 1,-20 30-16,20-19 16,-20-1-1,1 1 17,-11-11-17,11 30 1,-1-19-1,0 19 1,1 0 0,-1-20-1,1 20 1,9 0 0,-10 0-1,-19 10 1,19 39-1,20-30-15,-19 1 16,19 0-16</inkml:trace>
          <inkml:trace contextRef="#ctx0" brushRef="#br0" timeOffset="98178.9089">11700 10 0,'29'0'47,"-19"0"-32,10 0-15,19 0 16,-20 0-16,11 0 16,-1 0-16,-9 0 0,0 0 15,-1 0 1,1 0-16,-1 0 16</inkml:trace>
          <inkml:trace contextRef="#ctx0" brushRef="#br0" timeOffset="97797.4257">11808-88 0,'0'10'62,"0"19"-46,0-9-16,0-1 16,0 1-16,0 0 15,0-1-15,0 1 16,0-10-16,0 29 15,0-19 1</inkml:trace>
        </inkml:traceGroup>
      </inkml:traceGroup>
      <inkml:traceGroup>
        <inkml:annotationXML>
          <emma:emma xmlns:emma="http://www.w3.org/2003/04/emma" version="1.0">
            <emma:interpretation id="{6F298EA2-8405-49CD-BCB4-DC27D4F00324}" emma:medium="tactile" emma:mode="ink">
              <msink:context xmlns:msink="http://schemas.microsoft.com/ink/2010/main" type="line" rotatedBoundingBox="13685,11515 14494,11560 14470,12004 13661,11960"/>
            </emma:interpretation>
          </emma:emma>
        </inkml:annotationXML>
        <inkml:traceGroup>
          <inkml:annotationXML>
            <emma:emma xmlns:emma="http://www.w3.org/2003/04/emma" version="1.0">
              <emma:interpretation id="{64183FC1-89B2-4678-A14B-2F98EE1C0C03}" emma:medium="tactile" emma:mode="ink">
                <msink:context xmlns:msink="http://schemas.microsoft.com/ink/2010/main" type="inkWord" rotatedBoundingBox="13685,11515 14494,11560 14470,12004 13661,11960"/>
              </emma:interpretation>
            </emma:emma>
          </inkml:annotationXML>
          <inkml:trace contextRef="#ctx0" brushRef="#br0" timeOffset="99158.6479">11896 344 0,'-20'9'16,"1"11"-1,-11 9 1,30-9-1,-29 9-15,29 1 16,-20-1-16,20 1 16,0 9-16,-29-10 15,29 1-15,0-1 16,0 1-16,0-11 16,10-19-16,-10 39 15,29-19 1,-19-20 46</inkml:trace>
          <inkml:trace contextRef="#ctx0" brushRef="#br0" timeOffset="100145.3988">11896 559 0,'0'20'16,"0"9"15,0 11-31,0-21 16,10-19 0,-10 10-16,19-10 15,11 0 1,9 0-1,-19 0-15,9 0 16,-9-20 0,-20 1-1,19 19-15,-19-20 16,0 0 0,0-9-1,0 0 1,-10 29-16,10-20 15,-19 20 1,19-20-16,-20 20 16,-9 0-1,-1 0-15,1 0 32,29 10-32,-39-10 0,39 30 15,-20-30 1,20 29-16,0 10 15,0-19-15,0 9 16,0-9 0,20 0-1</inkml:trace>
          <inkml:trace contextRef="#ctx0" brushRef="#br0" timeOffset="100576.7607">12112 608 0,'0'10'46,"0"10"-30,19-20 0,-19 19-16,20-19 15,-20 20-15,10-20 16,9 0 0</inkml:trace>
          <inkml:trace contextRef="#ctx0" brushRef="#br0" timeOffset="101216.8876">12229 569 0,'0'10'31,"0"19"-16,0-9 1,20 0 0,0-20-1,-20 19 1,9-19-16,11 0 16,0 0-1,-1-10 1,-19-9 15,20 19-31,-20-20 0,0 0 16,0 1-1,0-1 1,0 10 0,0-9-1,-20 19 1,20-20-16,-19 20 15,-1-19 1,-9 19 0,9 0-1,20 9-15,-20-9 16,20 10-16,-19 29 16,19-9-1,0-11 1</inkml:trace>
          <inkml:trace contextRef="#ctx0" brushRef="#br0" timeOffset="101688.6021">12367 589 0,'0'29'78,"0"-9"-78,0-1 0,0 1 16,0 0-16,0-1 16,0 11-1,0-1 1,0-9-1,0-1 17</inkml:trace>
          <inkml:trace contextRef="#ctx0" brushRef="#br0" timeOffset="102282.9964">12396 393 0,'0'9'46,"20"-9"-46,-20 30 16,39-11-16,-39 1 16,29 0-16,-29-1 15,20 11-15,-20-21 16,20 21-16,-20-20 16,0 9-16,29 11 15,-29-20-15,0 29 16,0-20-16,0 1 15,0-10-15,-10-10 16,10 39-16,-29-10 16,29-9-1</inkml:trace>
        </inkml:traceGroup>
      </inkml:traceGroup>
    </inkml:traceGroup>
    <inkml:traceGroup>
      <inkml:annotationXML>
        <emma:emma xmlns:emma="http://www.w3.org/2003/04/emma" version="1.0">
          <emma:interpretation id="{0497E0C3-40CC-4A72-B298-FA6D93414FD6}" emma:medium="tactile" emma:mode="ink">
            <msink:context xmlns:msink="http://schemas.microsoft.com/ink/2010/main" type="paragraph" rotatedBoundingBox="1815,12338 5961,12144 6002,13020 1856,13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1C671F-35B7-4D13-9834-435797232468}" emma:medium="tactile" emma:mode="ink">
              <msink:context xmlns:msink="http://schemas.microsoft.com/ink/2010/main" type="line" rotatedBoundingBox="1815,12338 5961,12144 6002,13020 1856,13214"/>
            </emma:interpretation>
          </emma:emma>
        </inkml:annotationXML>
        <inkml:traceGroup>
          <inkml:annotationXML>
            <emma:emma xmlns:emma="http://www.w3.org/2003/04/emma" version="1.0">
              <emma:interpretation id="{DF66938D-11E8-4173-A283-51278A311C9C}" emma:medium="tactile" emma:mode="ink">
                <msink:context xmlns:msink="http://schemas.microsoft.com/ink/2010/main" type="inkWord" rotatedBoundingBox="1815,12338 3845,12243 3886,13119 1856,1321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24423.0249">873 1364 0,'0'-20'16,"-10"20"15,-10 0-15,-9 0 0,-1 0-1,11 0 1,-11 0-1,30 10-15,-29-10 16,29 20-16,-20-20 16,20 19-16,-19-19 15,19 20-15,0-1 16,0 1 0,0 0-1,0-11 16,10-9-31,9 0 32,11 0-17,-30 20-15,29-20 0,20 0 32,-10 29-17,-19-29 1,0 20-16,-1-20 15,-19 20 1,20-20 0,-20 29-16,19-9 15,-19-1 1,20 1 0,-20 0-1,0 9 1,0-9-1,-10-1 1,-9 1 0,-21-20-1,21 0-15,-1 0 16,10 0-16,-9 0 16,-1 0-16,0 0 15,-9 0 1,-10 0-1,19 0 1,20-10-16,-10 10 16</inkml:trace>
          <inkml:trace contextRef="#ctx0" brushRef="#br0" timeOffset="220032.9867">186 1177 0,'-10'0'125,"-9"0"-110,-1 0 1,-9 0-1,29-19 1,-39 19-16,19 0 16,10 0-16,-9 0 15,-1 0-15,-10 0 16,11 0 0,-1 0 15,20 19 188,0 1-204,0 0-15,0-1 16,0 11-16,0-1 15,0 1-15,0-1 16,0 10-16,0-9 16,0-1-16,0 0 15,0 1-15,0 9 0,0-9 16,0-1-16,0 0 16,0 1-16,0 9 15,0-19-15,0-1 16,0-9-16,0 10 15,0 19 1,0-29-16,0 9 16,0 21-1,0-11 1,0-9 0,0-1 62,20-19 187,9 0-249,-9 0-16,19 0 16,-19 0-1,19 0-15,-10 0 31,1 0-31,-11 0 16,1 0 15</inkml:trace>
          <inkml:trace contextRef="#ctx0" brushRef="#br0" timeOffset="221250.9434">137 1334 0,'10'40'94,"-10"-21"-94,0 1 16,0 9-16,0 1 15,0 9-15,0-10 16,29 1-16,-29 19 0,0-20 16,0-9-1,0-1-15,0 1 0,0 9 32</inkml:trace>
          <inkml:trace contextRef="#ctx0" brushRef="#br0" timeOffset="222225.5033">186 1501 0,'39'0'78,"-19"0"-62,0 0-16,-10 0 15,19-20-15,-19 20 0,9 0 16,1 0-16</inkml:trace>
          <inkml:trace contextRef="#ctx0" brushRef="#br0" timeOffset="221798.9543">284 1295 0,'0'10'32,"0"10"-17,20-20 1,-20 39-16,0-20 15,0 1-15,0 0 16,0-1-16,0 1 0,0-1 16,0 11-16,0-1 15,0 11-15,0-11 16,0-9-16,0-1 16,0 1-16,0-10 15,0 29 1,0-20-1,0-28 64</inkml:trace>
          <inkml:trace contextRef="#ctx0" brushRef="#br0" timeOffset="223252.1374">422 1717 0,'-20'0'15,"20"-10"32,0-10-16,0 1 1,10 19-17,9 0 1,1 0-1,0 0 1,-1 0 0,-19 10-16,0 19 15,20-29 1,-20 49-16,0-29 16,-10-1-16,10 1 15,-20-1-15,20 1 0,-19-20 16,19 30-1,-20-30-15,20 19 0,-19-19 16,-1 0 0,0 0-1,30 0 110,10 0-125,-1 0 16,1 0 0,0 20-1,-1-20 1,1 0-1,-1 0 1</inkml:trace>
          <inkml:trace contextRef="#ctx0" brushRef="#br0" timeOffset="225605.1346">1059 1403 0,'0'20'62,"-20"-20"-46,20 29-16,0-9 15,0-1-15,0 1 16,10 117 31,-10-107-31,20-30-16,-20 19 15,29-19 1,-29 20-16,20-20 15,0 0 1,-20 19-16,19-19 16,1 0-1,9 0 1,-9 0 0,-1 0-1,1-29-15,19 9 31,-19 1-31,-1-1 16,-19 1 0,20 19-1,-20-20-15,0-9 16,20-1 0,-20-9-1,0 0 1,0 19-16,0-19 15,0 9 1,0 1 0,0 0-1,-10 29-15,10-30 16,-30 1 0,1 9-1,0 20 1,29-20-16,-30 20 15,1 0 1,29-19-16,-98 38 47,29 50-16,30 98 0</inkml:trace>
          <inkml:trace contextRef="#ctx0" brushRef="#br0" timeOffset="226670.8485">1530 1589 0,'-10'0'62,"-10"20"-46,-19 29 0,39-29-16,-29-1 15,29 1-15,-39-1 16,39 21 0,-20-40-16,20 19 15,78 1 79,-58-20-78,0 0-16,-1 0 0,1 0 15,9-20 1,-9 20-1,-1 0 1,-19-19 15</inkml:trace>
          <inkml:trace contextRef="#ctx0" brushRef="#br0" timeOffset="228350.9509">1500 1168 0,'10'0'47,"20"0"-31,-11 0-1,1 0-15,-1 0 16,1 0-16,0 0 0,-11 0 16,11 0-16,0 0 15,-1 0-15,1 0 16,-20 9 93,0 11-93,0 0 0,0 9-1,0-9 1,0-1-16,0 11 0,0-1 15,0 10-15,0 1 16,0 9-16,0-10 16,20-10-16,-20 11 15,0-11-15,0 0 16,0 1-16,0-1 16,0 10-16,0-19 15,29 0-15,-29-1 16,0 1-16,0 9 15,0 40 64,10-69-79,-30 0 171,1 0-155,-21 0 0,31 0-1,-21 20 1</inkml:trace>
          <inkml:trace contextRef="#ctx0" brushRef="#br0" timeOffset="227051.3685">1500 1619 0,'0'19'47,"10"1"-31,-10 0-16,0 9 15,0 0-15,0 11 16,0-11-16,0 0 15,0-9-15,0 0 16,0 9 31,0-39-31</inkml:trace>
          <inkml:trace contextRef="#ctx0" brushRef="#br0" timeOffset="229199.8304">1922 1776 0,'0'9'31,"0"11"-15,20 9-1,-20-9-15,0 19 16,0-29-1,0 10 1,0-1 15,0-28 16</inkml:trace>
          <inkml:trace contextRef="#ctx0" brushRef="#br0" timeOffset="229431.0102">1932 1560 0</inkml:trace>
        </inkml:traceGroup>
        <inkml:traceGroup>
          <inkml:annotationXML>
            <emma:emma xmlns:emma="http://www.w3.org/2003/04/emma" version="1.0">
              <emma:interpretation id="{CD118548-A3AD-4EDC-A0A5-DED14A2A4EA7}" emma:medium="tactile" emma:mode="ink">
                <msink:context xmlns:msink="http://schemas.microsoft.com/ink/2010/main" type="inkWord" rotatedBoundingBox="4126,12411 5970,12325 5996,12879 4152,1296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30473.3109">2216 1481 0,'49'0'62,"-29"0"-46,0 0-16,-1 0 15,1 0-15,-1 0 16,-9 0-16,10 0 16,-1 0-16,1 0 15,0 0-15,9-19 16,10 19-1</inkml:trace>
          <inkml:trace contextRef="#ctx0" brushRef="#br0" timeOffset="230930.4962">2275 1609 0,'0'20'0,"10"-20"46,10 0-30,-1 0-16,1 0 16,9 0-16,1 0 15,9-10-15,-10 10 16,1 0-16,9-30 16,0 30-16</inkml:trace>
          <inkml:trace contextRef="#ctx0" brushRef="#br0" timeOffset="232328.8813">2864 1344 0,'0'10'31,"-10"-10"-16,10 29-15,0 20 16,-20-29 0,20 0-16,0-1 15,0 1-15,0-1 16,0 1-16,0 0 16,0 9-1,0 1 1,10-30-16,-10 19 15,20 1-15,-1-1 32,1 1-17,-1-20 1,1 0 0,0 0-1,-1 0 1,1 0-1,-1 0 1,1-10 0,0-9-1,-1-1 1,1 0 0,0 1-1,-20-1-15,19 20 16,-19-19-16,0-11 15,20 30 1,-20-39 0,0 19-16,0 10 15,0-9-15,0-1 0,0-9 16,0 9 0,0-19-1,0 19-15,-10 20 16,10-29-16,0 0 15,-20 29 1,20-20-16,-29 0 16,9 1-1,1 19 1,19-20-16,-20 20 16,0 0-1,1 0 1,-1 0-1,1 0 1,19 10 0,-30-10-16,30 19 15,-29 1-15,29 0 16,-20-1-16,20 1 16,0 0-16,0-1 0,0 1 15,0-1-15</inkml:trace>
          <inkml:trace contextRef="#ctx0" brushRef="#br0" timeOffset="232922.0355">3246 1697 0,'0'20'31,"0"-30"32</inkml:trace>
          <inkml:trace contextRef="#ctx0" brushRef="#br0" timeOffset="233768.2125">3393 1511 0,'0'-20'47,"20"20"-32,-20-29-15,19 29 16,-19-30 0,20 30-16,-20-29 15,20 29-15,-20-49 16,39-69 46,-39 148 48,0-1-95,0-9 1,0-1 0,0 30-16,0-19 15,0 29 1,0-40-16,0 1 15,0-1-15,0 1 16,0 0-16,0-1 16,0 1-16,0 9 15,0 1 1,0-11 0,0 1-1,0 0 16</inkml:trace>
          <inkml:trace contextRef="#ctx0" brushRef="#br0" timeOffset="234726.0821">3727 1236 0,'0'10'78,"0"29"-62,0-29 0,0 10-16,0-1 15,0 11-15,0 19 16,0-10-16,0 10 0,0-20 15,0 1-15,0 9 16,0-29-16,0 10 16,0-1-16,0 20 15,0-29 1</inkml:trace>
          <inkml:trace contextRef="#ctx0" brushRef="#br0" timeOffset="235748.1188">3736 1168 0,'0'9'31,"0"21"-31,0-11 16,0 1-16,0 0 15,0-1-15,0 1 16,0 0-16,10-20 16,-10 39-16,20-39 15,-20 29-15,19-29 16,-19 39-16,20-39 15,-20 20-15,20-20 16,-1 0 0,1 0-1,9 0 1,1-20 0,9-9-16,-39 9 15,29 20-15,-29-39 16,20 39-16,-20-39 15,20 10 1,-20 9-16,0 0 16,0-9-1,19 29-15,-19-20 16,0 30 78,-10-10-79,10 39-15,0-19 16,0 0-16,-19-1 16,19 20-16,0-9 15,0-1-15,0 1 16,0-1-16,0 10 15,0-29-15,0 10 16,0-1-16,0 1 16,0 0-16,0-1 15,0 1-15,0 9 16,0-9 0,0-1 15</inkml:trace>
        </inkml:traceGroup>
      </inkml:traceGroup>
    </inkml:traceGroup>
    <inkml:traceGroup>
      <inkml:annotationXML>
        <emma:emma xmlns:emma="http://www.w3.org/2003/04/emma" version="1.0">
          <emma:interpretation id="{AD9D9E1A-B51A-4DB1-B1D3-1E53A243A582}" emma:medium="tactile" emma:mode="ink">
            <msink:context xmlns:msink="http://schemas.microsoft.com/ink/2010/main" type="paragraph" rotatedBoundingBox="1883,13777 14812,13841 14808,14582 1879,14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5D5C54-AF07-4F3D-8A73-F52EC461A569}" emma:medium="tactile" emma:mode="ink">
              <msink:context xmlns:msink="http://schemas.microsoft.com/ink/2010/main" type="line" rotatedBoundingBox="1883,13777 14812,13841 14808,14582 1879,14519"/>
            </emma:interpretation>
          </emma:emma>
        </inkml:annotationXML>
        <inkml:traceGroup>
          <inkml:annotationXML>
            <emma:emma xmlns:emma="http://www.w3.org/2003/04/emma" version="1.0">
              <emma:interpretation id="{1A0D0A0E-EECD-4945-9115-A2B781F927F6}" emma:medium="tactile" emma:mode="ink">
                <msink:context xmlns:msink="http://schemas.microsoft.com/ink/2010/main" type="inkWord" rotatedBoundingBox="1883,13895 2424,13898 2421,14474 1880,1447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317493.1405">343 2736 0,'-9'0'16,"38"-9"203,-19 9-204,9 0 16,21 0-15,-21 0 0,-9 0-1,10 0 17,-1 0 14,-19 9 173,0 11-188,0 0-15,0-1 0,0 1-1,0 0 1,0 9 0,0 0-1,0 1 1,0 9-1,0-10 1,0 1 0,0-1-16,0 1 15,0 9 1,0-10 0,0 1-1,0-11 1,0 1-1,0 0 17,0-1-17,0 1 17,0-1-17,-10-19 251,-9 0-235,9 0-15,-10 0 15,1 0-15,-1 0-1,1 0 16,-1 0 1,30 0 77</inkml:trace>
          <inkml:trace contextRef="#ctx0" brushRef="#br1" timeOffset="314588.8676">88 2717 0,'-19'0'156,"-1"0"-140,1 10-1,-1-10 1,0 0 15,1 0 0,9 0 32,10 19 124,0 1-155,0 9-17,0-9 1,0 0-1,0-1 1,0 1 0,0-1-1,0 11 1,0-1 0,0 1-16,0-11 15,0 1 1,0-1-1,0 1 1,0 0 0,0-1-1,0 1 1,0-10 0,0 9-1,0 1 1,0 0 15,0-1-15,0 1 15,0-1 0,20-19 188,-1 0-188,1 0 0,-1 0-15,1 0 0,0 0 15,-1 0 0</inkml:trace>
        </inkml:traceGroup>
        <inkml:traceGroup>
          <inkml:annotationXML>
            <emma:emma xmlns:emma="http://www.w3.org/2003/04/emma" version="1.0">
              <emma:interpretation id="{84EA5A70-750A-4104-A03E-97857D900486}" emma:medium="tactile" emma:mode="ink">
                <msink:context xmlns:msink="http://schemas.microsoft.com/ink/2010/main" type="inkWord" rotatedBoundingBox="3189,13835 5296,13845 5292,14536 3186,1452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327334.8206">2469 3050 0,'10'177'110,"-10"-158"-95,0 1 1,0 0-16,0-1 16,0 1-1,0-10 32</inkml:trace>
          <inkml:trace contextRef="#ctx0" brushRef="#br1" timeOffset="328256.7299">2695 2982 0,'0'9'78,"-10"-9"-63,10 20-15,-20 9 16,20 20 0,-19 1-1,19-31 1,0 1-16,0-1 15,0-9-15,0 10 16,0-1-16,10-19 0,-10 30 16,39 48 93</inkml:trace>
          <inkml:trace contextRef="#ctx0" brushRef="#br1" timeOffset="329691.5543">2803 3158 0,'0'20'31,"0"-1"0,9-19 1,-9 20-17,20-20-15,-10 0 31,9 0-31,1 0 16,0 0 0,-1 0 15,-19-10-15,20 10-1,-20-19 1,0-1 15,0 10-15,0-9-1,0-1 1,0 0 0,-10 20-1,10-19 1,-19 19-1,-1 0 17,0 0-17,1 0 1,19 9 0,-10-9-1,10 20 1,-20-20-16,20 20 15,0-1 1,0 11 0</inkml:trace>
          <inkml:trace contextRef="#ctx0" brushRef="#br1" timeOffset="330255.4085">2960 3109 0,'0'10'63,"9"-10"-48,-9 20 1,0-1 0,0 1-1,59 29 63</inkml:trace>
          <inkml:trace contextRef="#ctx0" brushRef="#br1" timeOffset="331116.6576">3067 3129 0,'0'10'31,"20"9"1,-20 1-17,20-20 1,-20 19 0,19-19-1,1 0-15,-20 20 16,19-20-1,1 0 1,0 0 15,-20-10-15,19 10 0,-19-19-1,0-1 1,0 0 15,0 1-15,0-1 15,0 0-15,-9 20-1,9-19 1,-20 19-16,0 0 31,1 0-15,-1 0 15,20 10-31,-20 9 16,20 1-1,-19 0 1,19-1-1</inkml:trace>
          <inkml:trace contextRef="#ctx0" brushRef="#br1" timeOffset="331707.7136">3254 3129 0,'0'-10'16,"0"49"62,0-19-62,0 9-1,0-9-15,0-1 16,0 1-16,0-10 15,0 9-15,0 21 16,0-31 15,19-9 1</inkml:trace>
          <inkml:trace contextRef="#ctx0" brushRef="#br1" timeOffset="332290.6656">3303 3031 0,'10'9'62,"9"11"-46,1 0-1,-20 9 1,19-29-16,-19 30 16,0-11-1,0 1-15,0-1 0,0 1 16,0 0-16,0-1 15,0 20 1,0-19-16,-9 0 16,9-1-1</inkml:trace>
          <inkml:trace contextRef="#ctx0" brushRef="#br1" timeOffset="440630.7381">1284 2678 0,'0'9'78,"0"11"-62,10 0-1,-10 19 1,0 0-1,0-19-15,0-1 16,0 1-16,0 0 16,0 9-16,0 0 0,0 1 15,0-1-15,0 10 16,-10-9-16,10-11 16,0 1-16,0 0 15,0-1-15,0 1 16,0 0-1,0-1 48,-19-19-32</inkml:trace>
          <inkml:trace contextRef="#ctx0" brushRef="#br1" timeOffset="442166.6086">1353 2913 0,'10'0'47,"9"0"-31,1 0-16,0 0 16,-1 0-16,1 0 0,-1 0 15,1 0 1,10 0-16,-1 0 15,-9 0 48</inkml:trace>
          <inkml:trace contextRef="#ctx0" brushRef="#br1" timeOffset="441566.7113">1559 2658 0,'0'10'78,"0"19"-63,0-9 1,0 19 0,-10-10-1,10-9 1,0 19 0,0-19-16,0 0 0,0-1 15,0 1 1,0-1-16,0 1 0,0 0 15,-19-1-15,19 1 16,0-1-16,0 11 16,0-1-1,0-9 1,0 0 0,0-1 15</inkml:trace>
          <inkml:trace contextRef="#ctx0" brushRef="#br1" timeOffset="323688.7516">1900 2766 0,'-9'0'62,"-11"0"-46,10 0 0,-9 0-1,-1 0 1,0 0 0,1 0-1,19 10-15,-20-10 16,0 19-1,1 1 1,19 0 0,0-1-1,-20-19-15,20 20 16,0-1 0,0 1 15,10-20-16,10 0 17,-1 20-17,-9-20 1,10 0 0,-1 0-1,1 0 1,0 0-1,-20 19-15,19-19 16,1 0 0,-20 20-16,19-20 15,-19 10 1,20-10-16,-20 19 16,0 1-1,20-1 1,-20 21-1,0-21 1,0-9 0,0 10-1,-10-1 1,-10 11 0,1-30-1,-1 0 1,0 0-16,-9 0 15,-10 0 1,29 0 0,-10 0-1,1 0 17,-1 0-17,0 0 1</inkml:trace>
          <inkml:trace contextRef="#ctx0" brushRef="#br1" timeOffset="325302.0601">2106 2776 0,'-19'0'16,"19"9"-1,0 11 1,0 0 0,0 9-1,0 1 1,0 9-1,0-10 1,0 1 0,0-1-1,0 0 1,0 11 0,0-11-1,0-9 1,10-20-1,-10 19-15,19 1 16,1 0 0,-1-20 15,-19 19-15,20-19-16,0 0 15,-1 0 1,1 0-1,-20-10-15,19 10 16,-19-19 0,20 19-16,-20-20 31,20 20-31,-20-19 16,19-1-1,-19 0 1,0 1-1,20 19 1,-20-20-16,0 0 16,0 1-1,20-1 1,-20 1 0,0-1-1,0 10 1,0-9-1,0-1 1,-10 0 0,10 1-1,-20-1 1,20 1 0,-20 19-16,20-20 15,-19 20 1,19-20-1,-20 20-15,1 0 32,-60-19 77,60 19-93,9 0-1,10 9-15,-20-9 0,20 20 16,0 0 0,-29-1-16</inkml:trace>
          <inkml:trace contextRef="#ctx0" brushRef="#br1" timeOffset="326732.0882">2459 3040 0,'0'10'63,"-9"10"-32,9-1-15,-20-19-16,20 20 15,-10-20-15,10 30 16,-29-1 0,29-9-1,-20-1 1,20 1 0,10-20 93,10 0-93,-1 0-1,1 0 1,-20-10-16,19 10 0,1 0 15,0 0 1,19-20 93</inkml:trace>
          <inkml:trace contextRef="#ctx0" brushRef="#br1" timeOffset="443531.1456">2422 2756 0,'10'0'125,"9"0"-109,11 0-1,-1 0 1,10 0 0,-29 0-1,10 0 1,-1 0-1,1 0 1,0 0 0,-1 0-1</inkml:trace>
        </inkml:traceGroup>
        <inkml:traceGroup>
          <inkml:annotationXML>
            <emma:emma xmlns:emma="http://www.w3.org/2003/04/emma" version="1.0">
              <emma:interpretation id="{17C21B78-60E4-45DD-9E0E-74A8C37C520C}" emma:medium="tactile" emma:mode="ink">
                <msink:context xmlns:msink="http://schemas.microsoft.com/ink/2010/main" type="inkWord" rotatedBoundingBox="5688,13973 5923,13974 5922,14288 5687,1428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333139.738">3766 2962 0,'20'0'31,"-1"0"-31,1 0 16,-1 0-16,1-10 16,0 10-16,-1 0 15,1 0-15,9 0 16,-9 0 0,0 0-1,-11 0 16</inkml:trace>
          <inkml:trace contextRef="#ctx0" brushRef="#br1" timeOffset="333762.9942">3903 2795 0,'0'10'15,"0"10"1,0-1-1,10-19 1,-10 30-16,0-11 16,0 1-1,0 0-15,0-1 0,0 1 16,0-1-16,0 1 16,0 9-1,0 1 1,20-11-1,-20 1 1</inkml:trace>
        </inkml:traceGroup>
        <inkml:traceGroup>
          <inkml:annotationXML>
            <emma:emma xmlns:emma="http://www.w3.org/2003/04/emma" version="1.0">
              <emma:interpretation id="{1E81BE44-D200-440C-9455-282198EFE4B8}" emma:medium="tactile" emma:mode="ink">
                <msink:context xmlns:msink="http://schemas.microsoft.com/ink/2010/main" type="inkWord" rotatedBoundingBox="6669,13941 7985,13948 7982,14548 6666,1454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337244.9825">4815 3011 0,'40'0'63,"-21"-20"-47,20 20-1,-19 0-15,-20-19 16,29 19-1,-9 0-15</inkml:trace>
          <inkml:trace contextRef="#ctx0" brushRef="#br1" timeOffset="336741.1066">4933 2805 0,'0'10'94,"0"19"-79,0-9-15,0 0 16,20 313 125,-20-343-95,0-9-30</inkml:trace>
          <inkml:trace contextRef="#ctx0" brushRef="#br1" timeOffset="336074.3883">4747 2805 0,'0'20'62,"9"19"-46,-9-29 0,0 9-16,0 1 15,0 0-15,0 9 16,0 10-16,0-19 16,0 9-16,20-9 15,-20-1-15,0 1 16,0 0-16,0 19 15,0-10 1,20-29 0,-20 20-16</inkml:trace>
          <inkml:trace contextRef="#ctx0" brushRef="#br1" timeOffset="338461.8326">5011 3188 0,'0'-20'31,"0"0"1,10 1-1,10 19 0,0 0-15,-1 10 15,-68 195 94,29-185-109,1-20-1,-1 0 1,20-10 78,10 10-79,10 0 16,-1 0-15,1 0 0,0 0-1,-1 0 17,11 0-17</inkml:trace>
          <inkml:trace contextRef="#ctx0" brushRef="#br1" timeOffset="339975.673">5247 2913 0,'-20'0'15,"20"10"17,0 9-17,0 1 1,0 0-1,0-1 1,0 11 0,0-11-1,0 1 1,10-1 0,-10 1-1,20 0 1,-20-1-1,19-19 1,1 20 0,-1-20 15,1 0-15,0 0 15,-1 0-16,1 0 17,-20-10-17,20 10-15,-20-19 16,19 19 0,-19-10-16,0-10 15,20 20 1,-20-20-16,0 1 15,0-1 1,19-19 15,-19 29-15,-9-137 93,9 128-93,-20 19 0,20-20-16,-20 0 31,1 20 0,-1 0-15,1-29-1,-1 29 17,0 0-17,20 10 1,-19-10-1,-1 29 1,20-19 15,-20-10-31,20 20 16,0-1 0,-19 20-1,19-19 1,0 0-1</inkml:trace>
          <inkml:trace contextRef="#ctx0" brushRef="#br1" timeOffset="341190.6886">5620 3011 0,'-10'0'16,"10"20"15,-20 9-16,20 0 1,0-9-16,0 0 16,0-10-16,0 9 15,0 1-15,0-1 16,0 1-16,30 127 125</inkml:trace>
          <inkml:trace contextRef="#ctx0" brushRef="#br1" timeOffset="342331.8751">5718 3207 0,'9'0'47,"-9"-10"-32,30 10-15,-30-19 16,29 9 0,1 10-16,-30-20 15,29 1 1,-9 19-16,-1-20 16,-19 0-1,20 1 1,-20-1-16,0 1 31,0-1 0,-10 20 1,0 0-17,-9 0 1,-11 10 15,11 9-15,19 1-1,-20-20 1,20 20 0,0-1-1,-20 11-15,20-11 16,0 1-1,0 0 1,0-1 0,0 1-1,0-1 17,10-19-17,-10 20-15,20-20 47,-1 0-31,1 0-1,0 0 1,-1-10 0,-19-9-1,20 19 1</inkml:trace>
          <inkml:trace contextRef="#ctx0" brushRef="#br1" timeOffset="342990.0096">6031 2952 0,'0'10'31,"30"10"-15,-30-1-16,0 20 15,0-19 1,0 0-16,0-1 15,0 1-15,0 0 16,0-1-16,0 1 16,0-1-16,0-9 15,0 10-15,0-1 16,0 1-16,0 0 16,-20-1-16,20 1 15,0-1-15,-10-19 16</inkml:trace>
        </inkml:traceGroup>
        <inkml:traceGroup>
          <inkml:annotationXML>
            <emma:emma xmlns:emma="http://www.w3.org/2003/04/emma" version="1.0">
              <emma:interpretation id="{FB2FCB66-6499-4C6B-89CF-756685F201C2}" emma:medium="tactile" emma:mode="ink">
                <msink:context xmlns:msink="http://schemas.microsoft.com/ink/2010/main" type="inkWord" rotatedBoundingBox="8621,13952 9455,13956 9453,14379 8619,1437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344638.1985">6718 2913 0,'10'0'63,"-1"0"-48,31 0 1,-21 0-1,-9 0-15,10 0 16,-1 0-16,21 0 16,-31 0-16,11 0 15,0 0-15,-1 0 16,11 0-16,244-20 125,-264 20-109,10 0 15,-1 0 0,1 0 0,0 0 16,-1 0 0,1 0-16,-1 0 1,1 0-1,0 0 16</inkml:trace>
          <inkml:trace contextRef="#ctx0" brushRef="#br1" timeOffset="345292.8466">7277 2776 0,'10'0'62,"-10"9"-62,19-9 16,1 20-1,0 0 17,-1-1-17,1 1 1,-1-20 15,-19 20-31,20-20 16,0 0-1,-1 0 1</inkml:trace>
          <inkml:trace contextRef="#ctx0" brushRef="#br1" timeOffset="392736.7963">6708 3060 0,'10'0'235,"10"0"-204,-1 0-15,1 0 15,-1 0-15,1 0-1,0 0-15,-1 0 31,-9 0-15,10 0 0,-1 0-1,1 0 1,0 0 0,-1 0-1,1 0 1,-1 0-1,1 0 1,0 0 15,-1 0-15,1 0 15,-1 0-15,-9 0 15,10 0-15,-1 0 15,1 0-15,0 0 15,-1 0 0,1 0-15,0 0 15,-1 0 0,-19 20-31,20-20 16,-1 0 15,1 0 0,-10 0 1,9 0-1,1 0 0,0 0 0,-1 0-15,1 0 46,-1 0-30,1 0 15,0 0-32,-1 0 48,1 0 15</inkml:trace>
          <inkml:trace contextRef="#ctx0" brushRef="#br1" timeOffset="394524.9989">6718 3060 0,'-20'0'32,"30"0"61,-10 10-77,20-10 0,-1 19-1,1-19 17,0 30-17,-1-30 1,1 20-1,-1-20 1,-19 19-16,20-19 0,0 20 31,-1-20-15,-19 19 0,20-19-1</inkml:trace>
        </inkml:traceGroup>
        <inkml:traceGroup>
          <inkml:annotationXML>
            <emma:emma xmlns:emma="http://www.w3.org/2003/04/emma" version="1.0">
              <emma:interpretation id="{2790F84C-FF69-40C3-AB7D-99B7D8ACA8DF}" emma:medium="tactile" emma:mode="ink">
                <msink:context xmlns:msink="http://schemas.microsoft.com/ink/2010/main" type="inkWord" rotatedBoundingBox="9911,13842 11628,13851 11624,14557 9908,14549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359032.5735">8997 3011 0,'0'20'16,"-10"9"-1,10 0 1,0-9-16,0 0 15,0-1-15,0-9 16,0 10-16,0-1 16,0 11-1,0-11-15,10 21 16,-10-21 0,19-19-16,-19 20 15,20-20 1,-20 19-1</inkml:trace>
          <inkml:trace contextRef="#ctx0" brushRef="#br1" timeOffset="360098.0776">9154 3129 0,'-20'29'94,"20"-9"-78,0-1-1,10 1 1,9-20 15,-19 20-31,20-20 16,0 0-1,-1 0 1,1 0 0,0 0-1,-20-10 1,9 10 0,-9-20-1,30 1 1,-30-1-1,0 0 17,0 1-17,0-1 17,-20 0-17,-9 1 16,9 19-15,-88 127 93</inkml:trace>
          <inkml:trace contextRef="#ctx0" brushRef="#br1" timeOffset="360726.7899">9301 3129 0,'0'10'62,"0"9"-62,10-19 16,-10 20-16,0-1 16,19-19-1,-19 20 1,0 0 15,20-20-31</inkml:trace>
          <inkml:trace contextRef="#ctx0" brushRef="#br1" timeOffset="361596.0042">9379 3148 0,'0'10'31,"0"10"-15,30-1 15,-11 1-15,1-20 15,-1 20-31,1-20 31,0 0-15,-1-10-1,1 10 1,-20-20 0,0 1-1,20 19 1,-20-20 0,0 10-1,0-9 1,0-1 15,-10 20-31,-10 0 31,1-20-15,-1 20 0,0 0-1,1 0 1,-1 0-1,20 10 1,-20-10-16,20 30 31,-19-30-31,19 19 0,0 1 32</inkml:trace>
          <inkml:trace contextRef="#ctx0" brushRef="#br1" timeOffset="362211.9284">9556 3109 0,'0'10'47,"0"10"-31,0 9 0,0 0-1,0 11 1,0-11-1,0 0 1,0-9 0,0 0-1,10-20-15,-10 19 16</inkml:trace>
          <inkml:trace contextRef="#ctx0" brushRef="#br1" timeOffset="362818.5799">9605 3031 0,'19'0'47,"1"0"-31,0 0 15,-20 9-31,19 11 16,-19 9-1,20 1 1,-20-10-16,0-1 15,0 1-15,0-1 16,0 1-16,0 0 16,0-1-16,0 1 15,0-1-15,0-9 16,-10 29 0,10-19-1</inkml:trace>
          <inkml:trace contextRef="#ctx0" brushRef="#br1" timeOffset="353008.0786">8153 2815 0,'0'-10'94,"-9"10"-78,-11 0-1,0 0 1,1 0-1,-1 30-15,20-11 16,-20-19 0,20 10-16,0 10 15,0-1 1,0 1 15,0-1 0,10-19-15,10 20 15,0-20-31,-1 0 16,1 0 0,-1 0-1,-9 0 1,10 0-1,-1 0 1,-19 20 0,20-20-16,0 0 15,-20 19 1,19-19 0,-19 69 30,0-50-30,0 1 0,-10 0-1,-19-1 1,9-19 0,-19 0-1,39 20 1,-29-20-16,-1 0 15,1 0 1,-1 0 0,11 0-1,-1 0 1,1 0 15</inkml:trace>
          <inkml:trace contextRef="#ctx0" brushRef="#br1" timeOffset="354661.7797">8399 2805 0,'-10'30'94,"10"-1"-79,-20-29-15,20 29 16,0-9-16,0 9 16,0 11-1,0-11 1,0 0-1,0 1 1,0-11 0,10 1-1,-10 0 1,20-1 0,-20 1-1,19-20 1,-19 20-1,20-20 1,-1 0 0,1 0-1,0 0 17,-1 0-17,-9 0 1,10 0-1,-20-10 1,19 10 0,-19-20-16,20 1 15,-20-1 17,39-68 61,-39 68-61,0 0-32,0 1 31,0-1-16,-10 20 1,10-19 0,0-1-1,-19 20 1,19-20 0,-10 20-1,10-19 1,-20 19-1,20-20-15,-19 20 16,-1-19 15,0 19-15,1 0 15,-1 0 0,1 0-15,-1 0 15,20 9-15</inkml:trace>
          <inkml:trace contextRef="#ctx0" brushRef="#br1" timeOffset="356154.9398">8712 3099 0,'-58'138'219,"38"-99"-219,20-20 15,-20-19 32,30 0 31,10 0-62,-1 0-1,11 0 1,-11 0 0,11 0-1,-11 0 1,1 0 15,0 0-15,-30 0 46</inkml:trace>
          <inkml:trace contextRef="#ctx0" brushRef="#br1" timeOffset="356746.8645">8712 3129 0,'0'10'31,"0"9"-15,0 1 0,0 9-1,10-29 1,-10 30-16,0 9 15,0-10 1,20 1 0,-20-11-1,0 1 17</inkml:trace>
          <inkml:trace contextRef="#ctx0" brushRef="#br1" timeOffset="480681.0107">8712 2727 0,'0'-20'16,"0"0"140,20 20-141,0-19 17,-1 19-1,1 0 0,0 0 0,-20 10-15,0 9 15,0 1-15,0-1 0,0 1-16,0 0 15,-10-20 1,10 19-16,-20 1 31,1 0-15,-1-20 15,20 19-31,-20-19 16,20 20 187,10-20-156,10 0-32,-20 19 1,19-19-16,1 0 15,0 0 1,-11 0 0</inkml:trace>
          <inkml:trace contextRef="#ctx0" brushRef="#br1" timeOffset="481552.7682">8928 2785 0,'10'0'140,"0"0"-124,9 0 0,1 0-1,0 0 1,-1 0 0,1 0-1,0 0 1</inkml:trace>
        </inkml:traceGroup>
        <inkml:traceGroup>
          <inkml:annotationXML>
            <emma:emma xmlns:emma="http://www.w3.org/2003/04/emma" version="1.0">
              <emma:interpretation id="{EACC78E5-6F04-4ED6-AFD8-D50098BA2053}" emma:medium="tactile" emma:mode="ink">
                <msink:context xmlns:msink="http://schemas.microsoft.com/ink/2010/main" type="inkWord" rotatedBoundingBox="12092,14003 12337,14004 12335,14357 12091,14356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363848.2237">10170 2982 0,'10'0'78,"19"0"-63,-9 0 1,-1 0-16,1-10 16,0 10-16,-1 0 15,1 0-15,9 0 16,-9 0-1,-1 0 1,1 0 15</inkml:trace>
          <inkml:trace contextRef="#ctx0" brushRef="#br1" timeOffset="364537.0547">10248 2825 0,'0'10'32,"0"9"-17,0 11 1,0-11-16,20 20 15,-20 1 1,0-11 0,0 10-1,0-19-15,0-1 16,0 1-16,0 10 16,0-11-1,0 1 16</inkml:trace>
        </inkml:traceGroup>
        <inkml:traceGroup>
          <inkml:annotationXML>
            <emma:emma xmlns:emma="http://www.w3.org/2003/04/emma" version="1.0">
              <emma:interpretation id="{67FDCAAD-5D53-4BC6-9F1F-B15499678905}" emma:medium="tactile" emma:mode="ink">
                <msink:context xmlns:msink="http://schemas.microsoft.com/ink/2010/main" type="inkWord" rotatedBoundingBox="12975,13832 14812,13841 14808,14563 12971,14554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371147.1492">11121 2972 0,'40'0'62,"-21"0"-46,20 0-1,-9 0 1,-11 0 0</inkml:trace>
          <inkml:trace contextRef="#ctx0" brushRef="#br1" timeOffset="370631.907">11239 2766 0,'0'265'203,"0"-246"-187,0-9-16,0 10 0,29 19 16,-29-19-1,0-1 17</inkml:trace>
          <inkml:trace contextRef="#ctx0" brushRef="#br1" timeOffset="369896.1739">11053 2756 0,'0'10'16,"0"9"-1,0 1 17,9 0-17,-9-1 1,0 11 0,0-11-16,0 1 0,0 0 15,0-1-15,20 1 16,-20-1-16,0 1 15,0 0-15,0-11 16,0 11-16,0 0 16,0 29-1,0-20 1,0-9 0,0-1-1</inkml:trace>
          <inkml:trace contextRef="#ctx0" brushRef="#br1" timeOffset="372805.5026">11366 3109 0,'10'0'141,"10"0"-125,0 0-1,-1 0 1,1 30 15,-20-21-15,0 11-1,0 19 17,-10-19-17,-10-20 1,20 19-16,-19-19 0,-1 0 31,0 0 16,20-9 16,10 9-32,10 0-16,0 0 1,-1 0 0,-9 0-1,10 0 1,-20 9 0,19 11-1,-19 0 16,0-1-15,0 1 0,0-10-1,-39 19 17,10-29-17,-1 0 1,1 0-1,9 0 1,0 0 15,20-10 1</inkml:trace>
          <inkml:trace contextRef="#ctx0" brushRef="#br1" timeOffset="374448.8754">11641 2825 0,'-20'0'93,"20"10"-93,-19 9 16,19 11 0,0-1-1,0 0 1,0 11 0,0-11-1,0-9 1,0-1-1,10 1-15,-10-1 32,19 1-32,1 0 31,-1-20-15,-19 19-1,20-19-15,0 0 16,-20 20-1,19-20 1,1 0 0,9 0 15,-9 0-15,0 0-1,-20-10-15,19 10 16,1-19 15,29-80 63,-49 80-79,0 9 1,0-10 0,0 1-1,0-1 1,0 1 0,0-1-1,0 0 1,0 1-1,0-1 1,0 1 15,-20 19-15,20-20-16,-19 20 16,19-20 15,-20 20-31,20-19 15,-20 19 17,20-10-17,-19 10 1,-1 0 15,1 0 0,-1 0 1,0 0-17,1 0-15,-1 0 16,20 19-16,-20 11 16,20-1-1</inkml:trace>
          <inkml:trace contextRef="#ctx0" brushRef="#br1" timeOffset="375903.7815">11935 2766 0,'10'0'62,"10"0"-46,9 0-1,-9 0 1,-1 0-16,1 0 16,0 0-16,-1 0 15,1-20-15,-1 20 16,11 0-1,-11 0-15,1 0 16</inkml:trace>
          <inkml:trace contextRef="#ctx0" brushRef="#br1" timeOffset="375397.8686">12024 2658 0,'0'10'47,"0"29"-32,0-19 1,19-1-16,-19 11 16,0-11-16,0 1 15,0 0-15,0 9 16,0-9 0,0-1-1</inkml:trace>
          <inkml:trace contextRef="#ctx0" brushRef="#br1" timeOffset="377116.8006">12171 3050 0,'-30'20'94,"11"9"-78,-1 60 15,49 77 78,-29-146-109,20-20 32</inkml:trace>
          <inkml:trace contextRef="#ctx0" brushRef="#br1" timeOffset="378256.8336">12288 3148 0,'0'20'62,"0"0"-46,0-1 15,0 1-15,0-1-1,0 1 16,20-20 1,0 0-17,78-69 142,-98 50-157,0-1 15,-10 20 1,10-19-1,-20 19-15,20-20 16,-19 20-16,-1 0 31,20-20-31,-20 20 16,11 0 0,-11 0-1,20 10 1,-20-10-1,20 30-15,0-11 16,0 1 0</inkml:trace>
          <inkml:trace contextRef="#ctx0" brushRef="#br1" timeOffset="378872.7111">12426 3168 0,'0'10'78,"0"9"-63,19 1 1,1 19 15,-1-39-15,-19 20-1,20-20 1</inkml:trace>
          <inkml:trace contextRef="#ctx0" brushRef="#br1" timeOffset="380004.8176">12533 3148 0,'50'89'156,"-31"-89"-125,1 0-15,-1 0-1,1 0 17,-20-10-32,20-10 31,-20 1-15,19-1 15,-19 0 0,0 1-15,0-1 15,-10 20-15,1 0-1,9-20-15,-20 20 31,0 0-15,20-19 0,-49 19 15,10 78 47</inkml:trace>
          <inkml:trace contextRef="#ctx0" brushRef="#br1" timeOffset="380824.0676">12739 3139 0,'0'9'109,"0"21"-93,0 19 0,0-39-1,0 9-15,0 1 16,0-1-16,0 11 15,0-11 1,10-19 0,-10 20-16</inkml:trace>
          <inkml:trace contextRef="#ctx0" brushRef="#br1" timeOffset="381491.1924">12808 3050 0,'20'20'78,"-1"19"-78,-19-9 16,20-30-1,-20 29-15,20 0 16,-20 11 0,0 28 15,-10 11 16</inkml:trace>
        </inkml:traceGroup>
      </inkml:traceGroup>
    </inkml:traceGroup>
    <inkml:traceGroup>
      <inkml:annotationXML>
        <emma:emma xmlns:emma="http://www.w3.org/2003/04/emma" version="1.0">
          <emma:interpretation id="{BA72067E-AB65-4BCB-878A-6A0B2DA07189}" emma:medium="tactile" emma:mode="ink">
            <msink:context xmlns:msink="http://schemas.microsoft.com/ink/2010/main" type="paragraph" rotatedBoundingBox="3309,14866 5257,14983 5221,15596 3272,154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3ECE9A-141E-4070-AEF8-DDCD9A78E375}" emma:medium="tactile" emma:mode="ink">
              <msink:context xmlns:msink="http://schemas.microsoft.com/ink/2010/main" type="line" rotatedBoundingBox="3309,14866 5257,14983 5221,15596 3272,15479"/>
            </emma:interpretation>
          </emma:emma>
        </inkml:annotationXML>
        <inkml:traceGroup>
          <inkml:annotationXML>
            <emma:emma xmlns:emma="http://www.w3.org/2003/04/emma" version="1.0">
              <emma:interpretation id="{76CE2F19-EFAA-45AF-AB89-4FBD8345A224}" emma:medium="tactile" emma:mode="ink">
                <msink:context xmlns:msink="http://schemas.microsoft.com/ink/2010/main" type="inkWord" rotatedBoundingBox="3309,14866 5257,14983 5221,15596 3272,15479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18728.5551">1535 3786 0,'-10'0'156,"-10"0"-125,1 10-15,-1-10 0,20 19-1,-20-19 1,20 20-16,-19-1 31,19 1-15,-20-20-16,20 29 15,0-9 1,-19-20 0,19 20-16,0-1 15,0 1 1,0 9 0,-20-29-1,20 20-15,0 9 16,0-9-1,0 0 1,0-1 0,0 1-1,0-10 1,0 9 0,0 1 15,0-1 0,10 1 0,-10 0 1,19-20-32,-19 19 15,20-19 1,-20 20-16,20-20 15,-20 20 17,19-20-32,1 0 31,-1 0 0,1 0 0,0 0-15,-1 0 15,1-10-15,-1 10 0,-19-20-1,20 1 1,-20-1-1,20 20 1,-20-20-16,0 1 16,19 19-1,-19-20-15,0 0 16,20 1 0,-20-1-1,0 1 1,0-1 15,0 0-15,20 20-16,-20-19 15,0 9 17,0-10-17,0 1 1,0-1 15,0 0-15,0 1 15,-10 19-15,10-20 15,0 1 0,0-1 16,-20 20-31,20-20-1,0 1 16,-20 19-31,20-20 47,-19 20-31,-1-19 31,1 19 15,-1 0-15,0 0-31,-9 0-1,29 9-15</inkml:trace>
          <inkml:trace contextRef="#ctx0" brushRef="#br0" timeOffset="419788.5806">1780 4257 0,'0'19'15,"0"-29"79,-20 20-16</inkml:trace>
          <inkml:trace contextRef="#ctx0" brushRef="#br0" timeOffset="420820.0506">1897 4051 0,'0'-10'31,"0"-20"-15,40 30-16,-40-29 16,29 29-16,-29-20 15,20 20-15,-20-39 16,19 39-16,-19-29 0,20-20 16,-20 39-1,0-10-15,20 20 16,-20-39-16,0 10 15,0 9 48,0 30 31,0 9-79,0 1 1,0 0-16,0 19 16,0-20-1,0 1-15,0 0 16,0-1-16,0 1 15,0 9-15,0 1 16,0-11-16,0 21 16,0-21-16,0-9 15,0 29 1,0 69 140</inkml:trace>
          <inkml:trace contextRef="#ctx0" brushRef="#br0" timeOffset="422762.3546">2182 4237 0,'0'-39'140,"0"9"-124,0 11 0,0-1-16,0-9 15,0-1 1,10-9 0,-10 29-1,19 10 1,-19-19-16,20 19 31,0 0 0,-20 9-15,0 1 0,19-10-16,-19 39 15,0-9 1,0-11-16,0 1 15,0 0-15,0-1 16,0 11 0,0-11-16,0-29 78,0-19-63,0 9 1,0-19 0,0 29-16,0-29 15,20 39 1,-20-29-16,59-10 94,-40 48-94,1 21 15,-20-1 1,19-29 0,-19 39-16,0-19 15,0 9 1,0 11-1,0-31 1,0-28 93,0-20-93,20 9 0,-20 1-1,20-1 1,-20 11-16,19 19 31,1 0 0,0 10-15,-20 19 0,19-29-16,-19 29 15,0 1 1,0 38 0,-10 21 62</inkml:trace>
          <inkml:trace contextRef="#ctx0" brushRef="#br0" timeOffset="423603.0696">2584 4158 0,'0'20'16,"0"0"-1,0-1 1,0 1 0,0 0-1,10-20 1,9 0 0,-19 19-16,20-19 15,0 0 1,-1 0-1,1 0 1,-20-10 0,19 10-1,-19-19 1,20 19 0,-20-20-16,0 0 15,20 1 1,-20-1 15,0 1-15,0-1-1,0 0 1,-10 20 0,10-9-1,-20 9 1,1 0-1,-11 0 17,11 0-32,-1 0 15,0 0 17,20 19-17,-19-19-15,19 20 16,0-1-1</inkml:trace>
          <inkml:trace contextRef="#ctx0" brushRef="#br0" timeOffset="424675.8262">2810 4129 0,'0'-20'63,"9"20"-63,-9-9 31,20 9-31,-20-20 16,20-9-1,-20 19 1,19 10-16,1-69 31,-30-9 63,-10 78-63,1 0-15,19 9-16,-10-9 15,10 30 1,-20-30-16,20 19 16,-19 1-1,19 10 1,0-11-16,0 11 16,0 9-1,0-10 1,0-9-1,10 9 1,-10-9 0,0-1-1,0 1 1,19-20-16,-19 20 16,20-20 46,-1 0-46,11 0-1,-1-30 1</inkml:trace>
          <inkml:trace contextRef="#ctx0" brushRef="#br0" timeOffset="425767.2508">3045 3835 0,'0'10'47,"0"19"-32,0-9 1,0-1-16,0 1 16,0-1-16,0 1 15,-10 10-15,10-1 0,0 0 16,-20 11-16,20-11 15,0 0-15,0-9 16,-19 0-16,19-1 16,0 1-16,0 9 15,0-9 1,0-10 62</inkml:trace>
          <inkml:trace contextRef="#ctx0" brushRef="#br0" timeOffset="426643.1197">3172 3913 0,'0'20'78,"0"19"-62,0-19-16,-9-1 15,9 1-15,0-10 16,0 29-16,0-19 16,-20-1-16,20 1 15,0-1-15,0 11 16,0-1 0,0-9-1,10-20 188,9 0-187,1 0 0,9 0-1,1 0 1,-11 0-1,1 0 1,0 0 0</inkml:trace>
        </inkml:traceGroup>
      </inkml:traceGroup>
    </inkml:traceGroup>
    <inkml:traceGroup>
      <inkml:annotationXML>
        <emma:emma xmlns:emma="http://www.w3.org/2003/04/emma" version="1.0">
          <emma:interpretation id="{4EE7314E-FE7F-4B6B-ACCB-95E831148A1F}" emma:medium="tactile" emma:mode="ink">
            <msink:context xmlns:msink="http://schemas.microsoft.com/ink/2010/main" type="paragraph" rotatedBoundingBox="3628,16073 4393,16073 4393,16475 3628,164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C56937-91EA-47A7-A06C-6A4116658A19}" emma:medium="tactile" emma:mode="ink">
              <msink:context xmlns:msink="http://schemas.microsoft.com/ink/2010/main" type="inkBullet" rotatedBoundingBox="3700,15902 4488,16108 4386,16501 3598,16295"/>
            </emma:interpretation>
            <emma:one-of disjunction-type="recognition" id="oneOf17">
              <emma:interpretation id="interp17" emma:lang="" emma:confidence="0">
                <emma:literal>→</emma:literal>
              </emma:interpretation>
            </emma:one-of>
          </emma:emma>
        </inkml:annotationXML>
        <inkml:trace contextRef="#ctx0" brushRef="#br0" timeOffset="887755.7018">1726 5002 0,'-20'0'16,"30"0"62,10 0-62,9 0-1,-9 0 1,-1 0-16,1 0 15,10 0-15,-1 0 16,0 0-16,-9 0 16,0 0-16,-1 0 15,11 0 1,-11 0 0,-19 9 46,0 11-46</inkml:trace>
        <inkml:trace contextRef="#ctx0" brushRef="#br0" timeOffset="889158.3431">2432 4894 0,'-10'10'62,"-29"19"-46,19 10-1,1-9-15,-20-1 16,9 10-16,-9-9 16,19 9-16,1-19 15,-1-1-15,20 1 0,-19-20 16,19 19 0,-20-19-16,20 20 15</inkml:trace>
        <inkml:trace contextRef="#ctx0" brushRef="#br0" timeOffset="889840.9657">2167 4913 0,'10'10'94,"10"39"-78,-20-29-16,49 9 15,-30 11-15,11-11 16,-11 0-16,1 1 16,0-11-16,-20 1 15,39 0 1,-10 9-1,1 10-15,-11-39 16,-19 20 0,0-30 62</inkml:trace>
      </inkml:traceGroup>
    </inkml:traceGroup>
    <inkml:traceGroup>
      <inkml:annotationXML>
        <emma:emma xmlns:emma="http://www.w3.org/2003/04/emma" version="1.0">
          <emma:interpretation id="{8D545E5A-C543-4576-9FD1-9D1A2067A596}" emma:medium="tactile" emma:mode="ink">
            <msink:context xmlns:msink="http://schemas.microsoft.com/ink/2010/main" type="paragraph" rotatedBoundingBox="3428,17029 4822,16977 4842,17505 3447,175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4239CF-66D7-4224-A4BA-2DA7B77AEB1F}" emma:medium="tactile" emma:mode="ink">
              <msink:context xmlns:msink="http://schemas.microsoft.com/ink/2010/main" type="line" rotatedBoundingBox="3428,17029 4822,16977 4842,17505 3447,17556"/>
            </emma:interpretation>
          </emma:emma>
        </inkml:annotationXML>
        <inkml:traceGroup>
          <inkml:annotationXML>
            <emma:emma xmlns:emma="http://www.w3.org/2003/04/emma" version="1.0">
              <emma:interpretation id="{DABC876C-D26D-4E36-9D0A-2E7C20B30157}" emma:medium="tactile" emma:mode="ink">
                <msink:context xmlns:msink="http://schemas.microsoft.com/ink/2010/main" type="inkWord" rotatedBoundingBox="3428,17029 4822,16977 4842,17505 3447,17556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91896.6669">1608 5874 0,'-88'187'188,"88"-158"-173,0 1 1,0 9-1,0 0 1,0-19 0,10-1-1,-10 1 1,20-20-16,-20 20 16,19-20-1,-19 9-15,20-9 16,-20 20-1,19-20 1,1 0 0,0 0-1,-1 0-15,1 0 16,-1 0 0,1 0 15,0-10-16,-20-9 1,19 19 0,-19-20-16,20 0 15,0-48 32,19-60 78,-39 109-125,0-1 31,-10 0-31,10 1 16,0-1 0,0 1-1,-20 19-15,20-20 16,-19 0 0,-1 20-1,20-19 1,-19 19-1,-1 0 1,0-20 15,1 20 1,-1 0-1,0 0 0,20 20-15,-19-20-16,19 19 15</inkml:trace>
          <inkml:trace contextRef="#ctx0" brushRef="#br0" timeOffset="892991.7739">1883 6267 0</inkml:trace>
          <inkml:trace contextRef="#ctx0" brushRef="#br0" timeOffset="893869.7273">1991 6139 0,'0'-10'46,"19"10"-46,-19-29 16,20 29-16,-20-39 16,30 19-16,-30 1 15,29-40 1,-9-59 109,-20 128-78,0 19-32,0 1 1,0-11-16,0 1 16,19 0-16,-19-1 15,0 1-15,0-1 16,0 1-16,0 9 16,0 1-16,20-1 15,-20-9-15,0-10 0,0 9 16,0 21-1,0-11 1,0-9 0,0-1-1,0 1 1,0-10 15,19-10-31,-19-20 47</inkml:trace>
          <inkml:trace contextRef="#ctx0" brushRef="#br0" timeOffset="894648.701">2265 6061 0,'40'0'62,"-11"0"-46,1 0-1,-1 0 1,-9 0-16,-1 0 16,11 0-1,-11 0 1,1 0 15</inkml:trace>
          <inkml:trace contextRef="#ctx0" brushRef="#br0" timeOffset="896010.1946">2687 6335 0,'-19'0'63,"19"-9"-63,0-11 31,0 0-16,9 20-15,-9-29 16,0 9-16,30-9 16,-30 19-16,29-19 15,-29 9-15,20-9 0,-20-1 16,29-9-16,-29 10 16,39-1-16,-39 11 15,20-1-15,-20 0 16,20 20-16,-20-29 15,19-1 1,-19 21 0,20 9 46</inkml:trace>
          <inkml:trace contextRef="#ctx0" brushRef="#br0" timeOffset="895403.7802">2677 5924 0,'10'9'78,"-10"11"-62,39 0-1,-39-1-15,30 1 0,-30-1 16,29 11-16,-29-11 16,39 1-16,-19 9 15,0 1 1,-1-1 0,-19-9 15</inkml:trace>
        </inkml:traceGroup>
      </inkml:traceGroup>
    </inkml:traceGroup>
    <inkml:traceGroup>
      <inkml:annotationXML>
        <emma:emma xmlns:emma="http://www.w3.org/2003/04/emma" version="1.0">
          <emma:interpretation id="{435A023B-E788-4AB2-B066-39C7B50B866C}" emma:medium="tactile" emma:mode="ink">
            <msink:context xmlns:msink="http://schemas.microsoft.com/ink/2010/main" type="paragraph" rotatedBoundingBox="12776,16951 14453,16905 14469,17465 12791,175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EA4B0C0-E472-473D-8727-B63AB310515F}" emma:medium="tactile" emma:mode="ink">
              <msink:context xmlns:msink="http://schemas.microsoft.com/ink/2010/main" type="line" rotatedBoundingBox="12776,16951 14453,16905 14469,17465 12791,17511"/>
            </emma:interpretation>
          </emma:emma>
        </inkml:annotationXML>
        <inkml:traceGroup>
          <inkml:annotationXML>
            <emma:emma xmlns:emma="http://www.w3.org/2003/04/emma" version="1.0">
              <emma:interpretation id="{8719D8D7-262E-431A-852B-3C321E5FF1DA}" emma:medium="tactile" emma:mode="ink">
                <msink:context xmlns:msink="http://schemas.microsoft.com/ink/2010/main" type="inkWord" rotatedBoundingBox="12776,16951 14453,16905 14469,17465 12791,17511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.31448E6">14259 6649 0,'0'-20'16,"20"20"-1,-20-19 1,0-1 15,19 20 0,-19-19-15,0-1 31,0 0 0,0 1-16,20 19 0,-20 10 110,0 29-125,0-29-1,0 39 1,0-30-16,0 1 0,0 0 15,0-1 1,0 1-16,0 9 0,0-9 16,0-1-16,0-9 15,0 10-15,0 19 16,0-10 0,0 1-1,0-1 1,0-9-1,0 0 1,0-1 15,-10-19 32</inkml:trace>
          <inkml:trace contextRef="#ctx0" brushRef="#br0" timeOffset="4.31573E6">14308 6522 0,'0'-20'32,"0"0"15,10 20-32,-10-9 1,20 9-16,-1-30 15,1 30 1,0 0 0,-1 0-1,1 0 17,-1 0-17,1 0 16,-20 10-31,20-10 32,-20 20-32,0-1 15,19-19-15,-19 20 16,0 9 0,0 10-1,0-9 1,0-11-1,0 1 17,-10-20-32,10 10 15,-19-10 1,19 20 0,-20-20-16,1 0 15,-21 0 32,21 0 16</inkml:trace>
          <inkml:trace contextRef="#ctx0" brushRef="#br0" timeOffset="4.31683E6">14603 6208 0,'0'471'187,"0"-452"-171,0 1 0,0-30 46</inkml:trace>
          <inkml:trace contextRef="#ctx0" brushRef="#br0" timeOffset="4.31751E6">14750 6227 0,'0'10'78,"0"29"-62,0-19-1,0 0-15,0-1 16,0 1-16,0-1 16,0 1-16,0 10 15,0-1-15,0 0 16,0-9-16,0 0 15,0-1-15,0 1 16,0-1-16,0 11 16,0-11-1,0 1 1</inkml:trace>
          <inkml:trace contextRef="#ctx0" brushRef="#br0" timeOffset="4.31814E6">14612 6433 0,'187'0'156</inkml:trace>
          <inkml:trace contextRef="#ctx0" brushRef="#br0" timeOffset="4.3191E6">14946 6473 0,'19'0'62,"11"0"-46,-1 0 0,20 0-1,-29 0-15,-1 0 16,11 0 0,-10 0-1</inkml:trace>
          <inkml:trace contextRef="#ctx0" brushRef="#br0" timeOffset="4.31959E6">14956 6620 0,'206'-10'140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5:24:52.5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76D2BD6-8AF6-49FC-AE5B-7069E8635DB9}" emma:medium="tactile" emma:mode="ink">
          <msink:context xmlns:msink="http://schemas.microsoft.com/ink/2010/main" type="inkDrawing" rotatedBoundingBox="17226,12232 20462,12086 20466,12167 17230,12313" semanticType="underline" shapeName="Other">
            <msink:sourceLink direction="with" ref="{E83707FC-10E9-4D2D-9ED5-8808A5A3B07D}"/>
          </msink:context>
        </emma:interpretation>
      </emma:emma>
    </inkml:annotationXML>
    <inkml:trace contextRef="#ctx0" brushRef="#br0">0 161 0,'-10'0'16,"30"0"296,-1 0-296,1 0-1,-1 0 1,1 0 0,0 0-1,-1 0 1,11 0-1,-11 0 1,1-20-16,0 20 16,-1 0-16,1 0 15,-1 0-15,1 0 16,0 0-16,9 0 16,0-20-1,1 20 1,19 0-1,-29 0-15,9 0 16,0-19-16,11 19 16,-21 0-16,11 0 15,-11 0-15,1-20 16,-1 20-16,1 0 16,0 0-16,9 0 15,1 0 1,-1 0-1,0 0 1,11 0 0,-11 0-1,10 0 1,-19 0-16,-1 0 16,21-20-16,-11 20 15,1 0-15,-1 0 16,-9 0-16,-1 0 15,11 0-15,9-29 16,-10 29-16,1 0 16,-1 0-16,-9 0 15,-1 0-15,1 0 16,0 0-16,9 0 16,0 0-1,-9 0 1,0 0-1,9 0 1,-9 0-16,-1 0 16,1 0-16,9 0 15,-9 0 1,0 0-16,-1 0 16,11 0-16,-1 0 15,10 0-15,-9 0 16,-1 0-16,0 0 15,1 0-15,9 0 16,-9 0-16,-1 0 16,-9 0-16,-1 0 15,1 0-15,-1 0 0,1 0 16,0 0-16,-11 0 16,11 0-16,0 0 15,-1 0-15,11 0 16,9 0-1,-10 0 1,1 0 0,-1 0-1,-9 0 1,-1 0-16,1 0 16,9-20-16,11 20 15,-11 0-15,1 0 0,-1 0 16,0 0-1,11 0-15,-11 0 0,0 0 16,1 0-16,-1 0 16,11 0-16,-11 0 15,0 0-15,1 0 16,-11 0-16,1 0 16,0 0-16,-1 0 15,1 0-15,19 0 16,-19 0-1,9 0 1,-9 0 0,-1 0-1,1 0 1,0 0 93,-1 0-46,1 0-48,-1 0 79,1 0-63,0 0 16,-1 0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6:06:36.2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119999A-F25C-4CDE-B2A0-DA384856D38A}" emma:medium="tactile" emma:mode="ink">
          <msink:context xmlns:msink="http://schemas.microsoft.com/ink/2010/main" type="inkDrawing" rotatedBoundingBox="16151,14211 18602,14029 18604,14061 16153,14243" semanticType="underline" shapeName="Other">
            <msink:sourceLink direction="with" ref="{EB997A70-9A0A-47A4-BE72-BB8CF4D5DAD7}"/>
          </msink:context>
        </emma:interpretation>
      </emma:emma>
    </inkml:annotationXML>
    <inkml:trace contextRef="#ctx0" brushRef="#br0">18 169 0,'-19'0'16,"29"0"47,9 0-48,1 0 1,9 0-1,1 0-15,-1 0 32,-9 0-32,-1 0 0,1 0 15,0 0-15,-1-10 16,1 10-16,-1 0 16,1 0-16,0 0 15,-1 0-15,1 0 16,9-19-16,1 19 15,9 0-15,-29 0 16,9 0-16,1 0 16,0 0-16,-1 0 15,1 0-15,9 0 16,1 0-16,9 0 16,-10 0-16,1 0 0,-1-30 15,10 30-15,-9 0 16,-1 0-16,-9 0 15,-1 0-15,1 0 16,10 0-16,-11-19 16,1 19-16,9 0 15,-9 0-15,9 0 16,10 0-16,-9 0 16,-1 0-16,-9 0 15,-1 0-15,1 0 16,0 0-16,-1 0 15,-9 0-15,29 0 16,-9-20-16,-1 20 0,569-49 156,-578 49-156,0 0 16,19 0-16,-10 0 0,1 0 16,-1 0-16,1 0 15,-11 0-15,1 0 16,9 0-16,-9-19 15,-1 19-15,1 0 16,0 0-16,-1 0 16,1 0-16,0 0 15,9 0 1,0 0 0,-9 0-1,0 0 126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5:22:56.4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D05913D-DD0A-46A7-95D5-D4E20AF03228}" emma:medium="tactile" emma:mode="ink">
          <msink:context xmlns:msink="http://schemas.microsoft.com/ink/2010/main" type="writingRegion" rotatedBoundingBox="13161,15994 13945,15994 13945,16387 13161,16387"/>
        </emma:interpretation>
      </emma:emma>
    </inkml:annotationXML>
    <inkml:traceGroup>
      <inkml:annotationXML>
        <emma:emma xmlns:emma="http://www.w3.org/2003/04/emma" version="1.0">
          <emma:interpretation id="{A58AB3AF-0112-4444-9C36-16272ADB4524}" emma:medium="tactile" emma:mode="ink">
            <msink:context xmlns:msink="http://schemas.microsoft.com/ink/2010/main" type="paragraph" rotatedBoundingBox="13161,15994 13945,15994 13945,16387 13161,16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4B50E5-9337-4BD2-92EE-E68BEE64C8BA}" emma:medium="tactile" emma:mode="ink">
              <msink:context xmlns:msink="http://schemas.microsoft.com/ink/2010/main" type="line" rotatedBoundingBox="13161,15994 13945,15994 13945,16387 13161,16387"/>
            </emma:interpretation>
          </emma:emma>
        </inkml:annotationXML>
        <inkml:traceGroup>
          <inkml:annotationXML>
            <emma:emma xmlns:emma="http://www.w3.org/2003/04/emma" version="1.0">
              <emma:interpretation id="{D7C14DFC-3BA8-433D-9879-3FEF4F2AF77B}" emma:medium="tactile" emma:mode="ink">
                <msink:context xmlns:msink="http://schemas.microsoft.com/ink/2010/main" type="inkWord" rotatedBoundingBox="13161,15994 13945,15994 13945,16387 13161,163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9120 4815 0,'-10'10'31,"-19"20"-15,29-11-16,-30 1 16,11-1-16,-1 11 15,1-1-15,-11 1 16,11-11-1,-1 21-15,0-21 0,1 1 16,19-1-16,-39 1 16,19 0-1,0-20 1,30 0 31</inkml:trace>
          <inkml:trace contextRef="#ctx0" brushRef="#br0" timeOffset="-1522.6628">8415 5011 0,'-10'0'16,"20"0"47,19 0-48,-9 0-15,-1 0 16,1 0-1,39 0-15,-40 0 16,20-19-16,-19 19 16,0 0-16,-11 0 15,31 0 1,-21 0 0</inkml:trace>
          <inkml:trace contextRef="#ctx0" brushRef="#br0" timeOffset="-903.0889">8601 4835 0,'0'10'16,"0"9"0,0 1-16,0 0 15,10 274 110</inkml:trace>
          <inkml:trace contextRef="#ctx0" brushRef="#br0" timeOffset="518.872">8875 4815 0,'-20'0'16,"20"10"15,30 20-31,-30-11 16,19-19-16,-19 30 15,30-30-15,-30 29 16,19 0-16,21 20 15,-21-29 1,1 0-16,-20-1 16,49 1-16,58 98 78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5:11:41.0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5D3949D-6E94-4A72-985F-3AA247BC6CEF}" emma:medium="tactile" emma:mode="ink">
          <msink:context xmlns:msink="http://schemas.microsoft.com/ink/2010/main" type="writingRegion" rotatedBoundingBox="7902,12125 17009,11886 17035,12904 7928,13143"/>
        </emma:interpretation>
      </emma:emma>
    </inkml:annotationXML>
    <inkml:traceGroup>
      <inkml:annotationXML>
        <emma:emma xmlns:emma="http://www.w3.org/2003/04/emma" version="1.0">
          <emma:interpretation id="{F8D7AE5B-1927-4A06-9443-B669D1121E8F}" emma:medium="tactile" emma:mode="ink">
            <msink:context xmlns:msink="http://schemas.microsoft.com/ink/2010/main" type="paragraph" rotatedBoundingBox="7902,12125 17009,11886 17035,12904 7928,13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1CA2AA-5349-4040-A3D1-7936F882D06B}" emma:medium="tactile" emma:mode="ink">
              <msink:context xmlns:msink="http://schemas.microsoft.com/ink/2010/main" type="line" rotatedBoundingBox="7902,12125 17009,11886 17035,12904 7928,13143"/>
            </emma:interpretation>
          </emma:emma>
        </inkml:annotationXML>
        <inkml:traceGroup>
          <inkml:annotationXML>
            <emma:emma xmlns:emma="http://www.w3.org/2003/04/emma" version="1.0">
              <emma:interpretation id="{29A56D50-D65D-45B4-AE25-DFD490F40549}" emma:medium="tactile" emma:mode="ink">
                <msink:context xmlns:msink="http://schemas.microsoft.com/ink/2010/main" type="inkWord" rotatedBoundingBox="7904,12224 9768,12175 9788,12956 7925,130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3404 1109 0,'-10'0'94,"0"0"-79,-10 0 1,-19 0 0,10 0-1,-1 0 1,1 0-1,9 0 1,1 0 0,-1 0-1,0 0 32,20 19 78,0 1-109,0 0-16,0 9 15,0-9-15,0 9 16,10 1-16,-10 9 16,0-10-16,0 1 0,0-1 15,0 0 1,0 11-16,0-11 0,0 0 16,0 1-16,0-1 15,0-9-15,0 0 16,0-1-16,0 1 15,0-1-15,0 11 16,0-1 0,0-9-1,0-1 17,20-19-17,-20 20 1,0 0 31,19-20 93,1 0-124,-20-10-16,20 10 16,9 0-1,-9-20-15,19 20 16,-19-19-1,-1 19 1</inkml:trace>
          <inkml:trace contextRef="#ctx0" brushRef="#br0" timeOffset="676.2337">3355 1285 0,'-20'0'47,"20"10"-16,0 10-15,0 9-16,10 10 15,-10-9-15,0-1 16,0 1-16,0-1 15,19 10-15,-19-9 16,0-11-16,0 1 16,30 9-1,-30-38 32</inkml:trace>
          <inkml:trace contextRef="#ctx0" brushRef="#br0" timeOffset="1366.1181">3404 1501 0,'0'-20'47,"9"20"-32,11 0-15,-10 0 16,19-19-16,-19 19 16,10 0-16,-1 0 15</inkml:trace>
          <inkml:trace contextRef="#ctx0" brushRef="#br0" timeOffset="1097.1927">3502 1246 0,'0'20'47,"0"-1"-47,19 1 15,-19 9-15,0 1 16,0 97 15,0-97-31,0-1 16,0-9-16,0-1 0,0 21 16,0-50 46</inkml:trace>
          <inkml:trace contextRef="#ctx0" brushRef="#br0" timeOffset="2334.5877">3698 1550 0,'-20'0'16,"20"-10"46,10 10-31,10 0-15,9 0 0,-9 0-1,-1 0 1,-19 20 0,0 0-1,0-1 1,0 1-16,-58-1 94,67-19-48,-9-9-46,30 9 16,-1 0 0,1 19-1,-1 1 1,-29-1 0,20 1-1,-20 0 1,0-1-1,-10 1 1,-20-1 0,1 1-1,9-20-15,1 0 16,-11 0 0,1 0-1,9-10-15,20-9 31</inkml:trace>
          <inkml:trace contextRef="#ctx0" brushRef="#br0" timeOffset="3310.5287">3894 1344 0,'-20'0'15,"20"10"1,0 10 0,0-1-16,0 1 15,0-10-15,20 29 16,-20-10-1,29-29 1,-29 30-16,20-30 16,-20 19-16,30-19 15,-30 20-15,29-20 0,0 0 16,-29 20 0,40-20-16,-11 0 15,10 0 1,-19-10-1,-1 10-15,-19-20 16,30 20 0,-30-20-16,20 20 0,-20-19 15,0-1 1,19 20-16,-19-29 16,0-1-1,0 1 1,0-10-1,0 0-15,-10 39 16,10-30-16,-19 11 16,-1-11-1,-9 10 1,9 20 0,-19-19-1,29 19-15,-29 0 16,9 0-1,11 0 1,-11 0 0,11 0-1,19 10-15,-30-10 16,30 29-16,-29-9 0,29 19 16,-30-10-16,30 1 15,0-1-15,0-9 16</inkml:trace>
          <inkml:trace contextRef="#ctx0" brushRef="#br0" timeOffset="3954.8235">4208 1217 0,'10'0'0,"9"0"15,11 0 1,-11 0-1,1-20-15,0 20 0,-1 0 16,1 0-16,-1 0 16,1 0-16,0 0 15,-1 0-15,1 0 16</inkml:trace>
          <inkml:trace contextRef="#ctx0" brushRef="#br0" timeOffset="4312.3118">4335 1079 0,'0'30'47,"10"-30"-47,-10 29 16,0-9-16,0-1 15,0 1-15,0 0 16,0-11-16,0 11 16,0 19-1,20-39-15,-20 30 16</inkml:trace>
          <inkml:trace contextRef="#ctx0" brushRef="#br0" timeOffset="5372.4742">4463 1011 0,'20'0'62,"9"0"-46,0 0-1,-9 0 1,-20 10 15,20 9 1,-20 1-17,0 19 1,0-19-16,0-1 15,0 1 1,0 9-16,0 1 16,0 9-16,0-10 15,0 1-15,0-1 0,0 1 16,0 9 0,0-10-16,19 1 0,-19-1 15,0 10 1,0-9-16,0-1 0,30-9 15,-30-1-15,0 1 16,0 9 0,0-9-1,-10-20 79,-10 0-63,1 0-15,-11 0 0,-9 0-1,0 0-15,9 0 31,30 20-31,-19-20 0</inkml:trace>
          <inkml:trace contextRef="#ctx0" brushRef="#br0" timeOffset="6052.154">4816 1530 0,'88'-9'63,"-58"9"-47,-11 0-16,1-20 15,0 20-15</inkml:trace>
          <inkml:trace contextRef="#ctx0" brushRef="#br0" timeOffset="5798.2949">4885 1374 0,'19'0'47,"1"0"-47,9 0 15,-9 0-15,0 0 16,9 0 0</inkml:trace>
        </inkml:traceGroup>
        <inkml:traceGroup>
          <inkml:annotationXML>
            <emma:emma xmlns:emma="http://www.w3.org/2003/04/emma" version="1.0">
              <emma:interpretation id="{22917B33-C2D0-44BA-BC9D-A490A3129530}" emma:medium="tactile" emma:mode="ink">
                <msink:context xmlns:msink="http://schemas.microsoft.com/ink/2010/main" type="inkWord" rotatedBoundingBox="10024,12299 12113,12244 12134,13032 10044,130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219.1091">5444 1138 0,'-20'0'62,"20"-19"-46,-20 19-16,1 0 15,-1 0 1,1 0 0,-1 0-1,0 9 1,1-9 31,19 20-32,0 0 17,0-1-17,0 1 16,0 9-31,0-9 16,0 0 0,0 9-16,0 0 0,0 1 15,0 9-15,0-10 16,0 1-16,0-1 16,0 1-16,0 9 15,0-10-15,0 1 16,0-1-16,0 148 94,0-158-94,10-19 78,9 0-47,1 0-15,-1 0-1,1 0 1,9 0-16,-9 0 15</inkml:trace>
          <inkml:trace contextRef="#ctx0" brushRef="#br0" timeOffset="7868.3214">5493 1256 0,'0'20'78,"0"-1"-78,0 11 15,0 19-15,0-10 16,0 10-16,0-10 16,0-10-16,0-9 0,0 0 15,19-1-15,-19 1 16,0 0-1</inkml:trace>
          <inkml:trace contextRef="#ctx0" brushRef="#br0" timeOffset="8333.6423">5650 1226 0,'0'30'32,"19"-10"-17,-19-1-15,0 11 16,0 9-16,0 0 15,0-10-15,0 1 16,0-1-16,0 1 16,0-11-16,0 1 15,0 0-15,0-1 16,0 1 0</inkml:trace>
          <inkml:trace contextRef="#ctx0" brushRef="#br0" timeOffset="8635.6071">5493 1511 0,'29'0'47,"-9"-20"-47,-1 20 16,1 0-16,9-19 15,1 19-15,9-20 16</inkml:trace>
          <inkml:trace contextRef="#ctx0" brushRef="#br0" timeOffset="9728.3064">5973 1266 0,'-19'-20'109,"-1"20"-78,1 0-15,-1 0 0,10 0-1,-19 10 1,9 10 0,20-1-1,0 1 1,0-1-1,10 1 1,29 9 0,-9-29-1,-11 0 1,1 0-16,29 20 16,-30-20-16,11 0 31,-30 20-31,29-20 0,-9 29 31,-1-9-31,-19-1 16,20-19-1,-20 30-15,0 9 16,0-10 0,-10-9-1,-9 0 1,-1-20-1,0 19 1,1-19-16,-1 0 16,1 0-16,-1 0 15,0 0-15,1 0 0,-1-10 16,1 10 0,19-19-16,-30 19 0,10-20 31</inkml:trace>
          <inkml:trace contextRef="#ctx0" brushRef="#br0" timeOffset="10854.3214">6287 1325 0,'-19'0'16,"19"9"15,-20-9-15,20 20-16,0 9 15,0 20 1,0-29-16,0 0 16,0-11-16,0 11 15,0 0-15,0 9 16,0 10 0,29-39-1,-29 20-15,20-20 16,-20 20-16,29-20 15,1 19 1,-1-19 0,11 0-1,-40 20-15,29-20 0,-9 0 32,9 0-32,0-20 15,40 10 16,-10-88 48,-39 98-79,-20-29 15,0-10 1,0 9-1,0 1 1,0-1 0,0 11-16,-20-1 15,0 1 1,1-11 0,-11 11-1,-9-1 1,10 0-1,-1-9 1,-9 29 0,10 0-1,-1 0 1,1 0 0,-20 19-1,29-19-15,0 30 16,20-10-16,-29-20 15,29 29 1,-20 0-16</inkml:trace>
          <inkml:trace contextRef="#ctx0" brushRef="#br0" timeOffset="11829.7278">6895 1540 0,'-9'20'94,"-21"9"-94,30-9 16,-39 9-16,19 1 15,20-11 1,0 1 15,0 0 16,10-20-31,10 0-1,9 0 1,1 0-1,-11 0-15,11 0 16,9 0 0,-29 0-1</inkml:trace>
          <inkml:trace contextRef="#ctx0" brushRef="#br0" timeOffset="12856.3331">6895 1266 0,'0'19'47,"30"-19"-32,-20 0-15,9 0 16,1 0-16,19 0 16,-10 0-16,1 0 15,-11 0-15,11 0 16,-10 0-1</inkml:trace>
          <inkml:trace contextRef="#ctx0" brushRef="#br0" timeOffset="12196.3443">6944 1580 0,'0'29'62,"0"-19"-62,0 9 16,0 21-16,0-31 16,0 11-16,0 0 15,0-1-15,0 11 16</inkml:trace>
          <inkml:trace contextRef="#ctx0" brushRef="#br0" timeOffset="14047.5063">7180 1109 0,'10'0'62,"88"0"-15,-79 0-31,11 0-16,-11 0 16,-19 10 30,0 19-14,0-9-32,0-1 15,0 11-15,0-1 16,0 20 0,0-10-16,0 10 0,0 40 15,0-50 1,0 10-1,0 29-15,0-48 16,0-1-16,0-9 16,0-1-16,0 1 15,20-20-15,-20 29 16,0 1-16,0-11 16,0 1 30,-10-20 48,-19 0-78,9 0 15,-9 0-31,-11 0 16,21 0-1,9 0 17,10-10-17</inkml:trace>
        </inkml:traceGroup>
        <inkml:traceGroup>
          <inkml:annotationXML>
            <emma:emma xmlns:emma="http://www.w3.org/2003/04/emma" version="1.0">
              <emma:interpretation id="{D89B06F5-56E5-41D9-990E-DF9C3B9BB750}" emma:medium="tactile" emma:mode="ink">
                <msink:context xmlns:msink="http://schemas.microsoft.com/ink/2010/main" type="inkWord" rotatedBoundingBox="12350,12380 14132,12334 14148,12929 12366,1297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784.7855">7601 1452 0,'20'0'31,"0"0"-15,-1 0-16,11 0 15,-11 0-15,1 0 16,0 0-16,-1 0 16,-9 0-16</inkml:trace>
          <inkml:trace contextRef="#ctx0" brushRef="#br0" timeOffset="14538.2417">7621 1354 0,'0'10'62,"20"-10"-62,-1 0 16,1 0-16,9 0 0,60 0 47</inkml:trace>
          <inkml:trace contextRef="#ctx0" brushRef="#br0" timeOffset="28956.3888">8161 1187 0,'0'10'78,"-10"-10"-62,10 20 0,-20-20-16,20 19 15,-19-19-15,19 20 16,0-10-1,-20-10-15,20 19 16,0 1 0,-20-20-16,20 39 15,0-9 1,-19-30-16,19 29 16,0-9-16,0 9 15,-20 0 1,20 11-1,0-11 1,0-9 0,0-1-1,0 1 1,0 0 0,10-20-16,-10 9 15,19 21 1,1-11 15,0 1-15,-1-20 15,-19 20-15,20-20-16,0 0 15,-1 0 16,1 0-15,-1 0 0,1 0-1,0 0 1,-20-10 0,19 10-16,1-20 15,-1 1 1,1-11 15,-20 1-15,20 29-1,-20-20-15,19 1 16,-19-1 0,0-10 15,20 30-31,-20-19 15,0-1 1,0 1 0,0-1-1,0 0 17,0 11-32,0-11 31,0 0-16,0 1 17,0-1-1,0 1 0,-10 19-15,10-20-1,-19 20 17,19-20-32,-20 1 47,0-1-1,1 0 1,-1 20 0,20-19-31,-20 19 15,1 0 32,-1 0-17,1 0-14,-1 0-1,0 0 0,1 0 0</inkml:trace>
          <inkml:trace contextRef="#ctx0" brushRef="#br0" timeOffset="29898.7588">8474 1756 0,'0'-10'93</inkml:trace>
          <inkml:trace contextRef="#ctx0" brushRef="#br0" timeOffset="30994.6186">8612 1560 0,'0'-10'31,"29"-19"-15,-9 29-16,-20-49 15,39 29-15,-39 0 16,39 1-16,-39-1 16,20-19-16,-20 10 15,19 9-15,-19 0 16,0 1-16,20 19 16,-20-40-16,0 1 15,0 49 79,0 39-78,0-29-1,0 9-15,-10 1 16,10 9-16,0-10 15,0 10-15,0-9 16,0 9-16,0-10 16,0 1-16,0-1 15,10 11-15,-10-11 16,0-9-16,0-1 0,0 1 31,0 9-31,0-9 16</inkml:trace>
          <inkml:trace contextRef="#ctx0" brushRef="#br0" timeOffset="31744.8828">8474 1736 0,'0'10'94</inkml:trace>
          <inkml:trace contextRef="#ctx0" brushRef="#br0" timeOffset="33288.5032">9033 1177 0,'-19'0'15,"19"10"1,0 10-16,0-1 15,0 1-15,0 0 16,0-1-16,0 1 16,0 9-16,10 20 15,-10-9-15,0 9 16,0-20-16,0 0 0,0 11 16,0-1-16,29-10 15,-29 1-15,0-11 16,0 11-1,0-11 1,20-19-16,-20-9 63</inkml:trace>
          <inkml:trace contextRef="#ctx0" brushRef="#br0" timeOffset="34333.2988">9033 1168 0,'0'9'46,"0"21"-46,0-1 16,20 11 0,-20-31-1,30 31 1,9-11 0,-10 10-1,1-19 1,-1-1-1,-9-19 1,-11 0 0,11 0-1,-20-9-15,39-21 16,-19 1 0,0-10-1,-20 9-15,19 30 16,-19-29-16,0 9 15,0 0-15,0 1 16,0-11 0,20 30-1,-20 20 79,-10 9-78,10-9-1,0 0-15,0-1 16,0 1-16,0 9 16,0 1-16,0 19 15,0 10-15,0-30 16,0 0-16,0 11 15,0-11-15,0-9 16,0-1-16,10 1 16,-10 0-16,0-1 31</inkml:trace>
        </inkml:traceGroup>
        <inkml:traceGroup>
          <inkml:annotationXML>
            <emma:emma xmlns:emma="http://www.w3.org/2003/04/emma" version="1.0">
              <emma:interpretation id="{10C09C12-95B5-4159-B9F5-79A8ECD8C6C6}" emma:medium="tactile" emma:mode="ink">
                <msink:context xmlns:msink="http://schemas.microsoft.com/ink/2010/main" type="inkWord" rotatedBoundingBox="15613,11923 17009,11886 17030,12686 15634,12722"/>
              </emma:interpretation>
            </emma:emma>
          </inkml:annotationXML>
          <inkml:trace contextRef="#ctx0" brushRef="#br0" timeOffset="694894.0802">10928 1207 0,'10'-49'125,"20"29"-109,-11-10-1,21-19 1,-40 29 0,29-9-16,-9 9 0,-1-10 15,11 1 1,-1-11-16,-9 11 0,0 9 15,-20 0-15,39 20 16,-39-30-16,20 30 16,-20-19-16,10 19 31,-10-20-31,19 20 31,-19-20-31,0 30 78,-10 10-62</inkml:trace>
          <inkml:trace contextRef="#ctx0" brushRef="#br0" timeOffset="693942.1688">10879 802 0,'0'-19'31,"-19"19"0,19 9 32,0 11-63,0 0 16,9 0-16,-9-1 15,0 11-15,0 10 16,0-11-16,0 1 15,0 19-15,20-19 16,-20-1-16,0 1 0,0 0 16,30 19-16,-30-19 15,0 9-15,19-9 16,-19-1-16,0-9 16,0 0-16,0 0 15,20-1-15,-20 1 16,0 0-16,0 9 15</inkml:trace>
          <inkml:trace contextRef="#ctx0" brushRef="#br0" timeOffset="695567.1428">11115 1000 0,'0'10'62,"10"-10"-46,-10 19-16,20-19 15,-20 30-15,19-10 16,-19-1-16,40 11 16,-21 10-16,21 19 15,-40-30 1,29 1-16,-29-10 15,69 49 95</inkml:trace>
          <inkml:trace contextRef="#ctx0" brushRef="#br0" timeOffset="704186.5568">11518 1256 0,'0'-19'32,"-10"19"-1,-9 0 16,19 10-47,-20-10 15,20 19 1,-20-19-16,20 20 16,-19-20-1,19 20-15,0 0 32,-20-20-32,20 19 15,0 1 1,0 0-1,0 0 1,0-11 0,0 11 15,0 0-15,10-20-1,-10 20 1,19-20-1,1 0 1,-20 19 0,20-19-1,-1 0 1,1 0 0,0 0-1,-20-10 1,19 10-1,-19-19 17,20 19-32,-20-20 15,0 0 17,20 20-17,-20-10-15,0-9 31,0-1-31,0 0 32,0 0-17,0 1 17,-10 19-17,10-20 1,-20 20-1,20-20 1,-19 20 0,-1-20 15,0 20 0,20 10-15</inkml:trace>
          <inkml:trace contextRef="#ctx0" brushRef="#br0" timeOffset="705215.4946">11616 1316 0,'-19'0'156,"19"19"-140,0 1 15,0 10 0,0-10-15,9-1 0,-9 1-1,0 0 1,20-20-16,-20 19 15,20-19 1,-20 20 0,19-20-1,-19 20 48</inkml:trace>
          <inkml:trace contextRef="#ctx0" brushRef="#br0" timeOffset="706745.9094">11744 1247 0,'-20'0'0,"20"-20"94,10 20-79,20 0 1,-11 0 0,1 0-1,0 0 1,-1 0 0,-19 10-1,20 9 1,-20 21-1,0-20-15,0 9 16,0 1 0,-10-30-1,10 30-15,-19-11 16,-40 50 203,68-69-16,1 0-203,30 0 31,-11 0-31,0 0 16,-9 0-1,19 0 79</inkml:trace>
          <inkml:trace contextRef="#ctx0" brushRef="#br0" timeOffset="707605.1428">11891 1029 0,'10'0'63,"10"0"-48,9 0 1,-9 0-16,0 0 0,-1 0 16,1 0-16,0 0 15,-1 0-15,1 0 16,0 0-16,-1 0 15,1 0-15,9 0 16</inkml:trace>
          <inkml:trace contextRef="#ctx0" brushRef="#br0" timeOffset="708131.3887">11990 1177 0,'10'-19'62,"19"19"-46,-9 0-1,-1 0-15,1 0 16,10 0-16,9 0 0,-10 0 16,1 0-16,-1 0 15,-9 0-15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6:18:43.0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D1426F6-6D6D-4BC5-B56B-E75299BA23D2}" emma:medium="tactile" emma:mode="ink">
          <msink:context xmlns:msink="http://schemas.microsoft.com/ink/2010/main" type="writingRegion" rotatedBoundingBox="22337,12012 24746,11598 24872,12333 22463,12747"/>
        </emma:interpretation>
      </emma:emma>
    </inkml:annotationXML>
    <inkml:traceGroup>
      <inkml:annotationXML>
        <emma:emma xmlns:emma="http://www.w3.org/2003/04/emma" version="1.0">
          <emma:interpretation id="{424996A9-0E7C-4A41-85F3-180EA5D92D13}" emma:medium="tactile" emma:mode="ink">
            <msink:context xmlns:msink="http://schemas.microsoft.com/ink/2010/main" type="paragraph" rotatedBoundingBox="22337,12012 24746,11598 24872,12333 22463,127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42235E-490D-4878-AFAB-AB4CFFB88C7B}" emma:medium="tactile" emma:mode="ink">
              <msink:context xmlns:msink="http://schemas.microsoft.com/ink/2010/main" type="line" rotatedBoundingBox="22337,12012 24746,11598 24872,12333 22463,12747"/>
            </emma:interpretation>
          </emma:emma>
        </inkml:annotationXML>
        <inkml:traceGroup>
          <inkml:annotationXML>
            <emma:emma xmlns:emma="http://www.w3.org/2003/04/emma" version="1.0">
              <emma:interpretation id="{BB9FBAE3-8904-4742-896B-89B522B927A2}" emma:medium="tactile" emma:mode="ink">
                <msink:context xmlns:msink="http://schemas.microsoft.com/ink/2010/main" type="inkWord" rotatedBoundingBox="22337,12012 24746,11598 24872,12333 22463,12747"/>
              </emma:interpretation>
              <emma:one-of disjunction-type="recognition" id="oneOf0">
                <emma:interpretation id="interp0" emma:lang="" emma:confidence="0">
                  <emma:literal>2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19877 530 0,'0'-20'31,"0"1"31,10 19-30,-10-20-32,19 20 15,1 0 16,0 0 1,-20 10-17,19-10 1,-19 29 0,20-9-1,-20-1 1,0 1-1,0 0 1,-10-20-16,10 19 16,-19 1-1,-1-1-15,20 1 32,-20-20-32,20 20 15,-19-20-15,-1 19 31,0-19 48,20 20-64,20-20 313,9 0-312,11 0 0,-11 0-1,1 0 1,-11 0-1,1 0 1</inkml:trace>
          <inkml:trace contextRef="#ctx0" brushRef="#br0" timeOffset="-10686.8375">17640 1177 0,'10'0'47,"10"0"-31,-1 0 0,11 0 15,-1 0-16,10 0 1,-29 0-16,-10-10 16,39 10-16,-9 0 15,-1 0 1,-9 0 0</inkml:trace>
          <inkml:trace contextRef="#ctx0" brushRef="#br0" timeOffset="-9186.3498">18082 1138 0,'0'-20'110,"0"1"-110,9 19 15,-9-30-15,10 30 16,-10-39-16,20 39 16,-20-30-16,19 30 15,-19-29-15,30 0 16,-30 9 0,20-19-1,-20 19-15,19-9 16,-19 9-1,0-9 1,0 9 0,0 0-1,0 1 1,0 38 93,0 21-93,0-21 0,-29 413 171</inkml:trace>
          <inkml:trace contextRef="#ctx0" brushRef="#br0" timeOffset="-8669.3214">18278 1265 0</inkml:trace>
          <inkml:trace contextRef="#ctx0" brushRef="#br0" timeOffset="-7176.6723">18386 1089 0,'19'0'141,"-19"-39"-126,30 39-15,-30-30 16,39 30-16,-39-29 0,10 29 16,-10-20-16,29-9 15,-29-11 1,30 21-1,-30-11 1,19 30-16,-19-29 16,0 0-1,0 9 1,0 0 0,0 1-1,0 28 95,0 433 61,0-413-155,0-9 0,0-30 46</inkml:trace>
          <inkml:trace contextRef="#ctx0" brushRef="#br0" timeOffset="-5629.1819">18729 824 0,'-19'10'62,"19"19"-46,0 1 0,-20-30-1,20 49-15,0-30 0,0-9 16,0 10-16,0-1 16,0 21-1,0-11 1,0-9-1,0-1 1,0 1 0,10-20-1,-10 10 1,108 48 171,-108-67-171,19 9-16,-19-20 31,20 20-31,-20-20 16,20 20-16,-20-9 16,19 9-1,-19-20 1,20-9-1,-20 19 1,0-10 0,0 1-1,19 19 1,-19-40 0,0 30-16,0-9 31,0-1-31,0 1 15,0-1 1,0 0 0,0 1-1,0-1 1,0 1 0,-29-50 93,29 49-93,-20 20 15,20-19-31,-19 19 31,-1 0-15,0 0 15,1 9-15,19 11-1,-20-20-15,20 30 16,0-11-16,-19 1 15,19-1-15,0 1 16</inkml:trace>
          <inkml:trace contextRef="#ctx0" brushRef="#br0" timeOffset="-4823.1488">19122 1000 0,'-20'0'78</inkml:trace>
          <inkml:trace contextRef="#ctx0" brushRef="#br0" timeOffset="-3682.1758">19122 1216 0,'0'-10'16,"0"-9"-1,9 19-15,-9-30 16,20 30-16,-20-29 15,20 29-15,-20-29 16,19 29-16,-19-30 16,20 30-16,-20-39 15,20 39-15,-20-30 16,19 11-16,-19-1 16,20 20-16,-20-29 15,19 29-15,-19-30 0,0-9 16,20 39-1,-20-29-15,0-1 16,0 11 0,0-11-1,0 11 1,0 28 78,0 11-79,0 10 1,0-11-16,0 1 16,-20-1-1,20 1-15,0 0 0,0-1 16,0 1-16,0-1 15,0 11-15,0-11 16,0 1-16,0 0 16,0-1-16,20 1 15,-20 0-15,0-11 16,0 11-16,0 0 16,0 19-16,0-10 31,0-9-31,0-1 31,0-9 0</inkml:trace>
          <inkml:trace contextRef="#ctx0" brushRef="#br0" timeOffset="-2330.0667">19534 745 0,'-10'0'0,"10"10"46,0 10-30,-20-20-16,20 29 16,0-9-16,-29 9 0,29-19 15,-20 20 1,20-11-16,0 20 16,-19-19-16,19 9 15,0 11 1,-30-11-1,30 1 1,0-1 0,0-9-1,0-1 1,0 1 0,0-1 15,0 1-16,10-20-15,-10 20 16,20-20 0,-1 19 15,1-19 0,117-49 110,-107 30-126,-30-11 1,19 30-16,-19-19 16,0-21-1,10 40-15,-10-9 0,0-31 16,0 11 0,29-1-1,-29 1 1,0-10-1,0 19 1,0 1 0,0 9-1,0-10 1,0 1 0,0-1 15,-9 20-31,9-20 15,-20 1 17,-9-1-1,19 0-15,-10 20 15,1 0-16,-1 0 17,0 0-17,20 10-15,-29 10 16,29 0-16,-20-20 16</inkml:trace>
          <inkml:trace contextRef="#ctx0" brushRef="#br0" timeOffset="-1448.3076">19671 628 0,'-20'0'0,"30"0"79,20 0-64,-1 0 1,1 0-16,-11 0 15,1 0 1,-1 0 31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5:22:26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2E783D4-EF2E-4097-9D3F-2D4A565042EA}" emma:medium="tactile" emma:mode="ink">
          <msink:context xmlns:msink="http://schemas.microsoft.com/ink/2010/main" type="writingRegion" rotatedBoundingBox="10995,15177 10899,17457 10088,17423 10184,15143"/>
        </emma:interpretation>
      </emma:emma>
    </inkml:annotationXML>
    <inkml:traceGroup>
      <inkml:annotationXML>
        <emma:emma xmlns:emma="http://www.w3.org/2003/04/emma" version="1.0">
          <emma:interpretation id="{6A400769-E83E-47DB-AAA1-62C2E24F0C5C}" emma:medium="tactile" emma:mode="ink">
            <msink:context xmlns:msink="http://schemas.microsoft.com/ink/2010/main" type="paragraph" rotatedBoundingBox="10995,15177 10899,17457 10088,17423 10184,15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E33B37-4F55-4A60-93FD-B26DBCFAE6BA}" emma:medium="tactile" emma:mode="ink">
              <msink:context xmlns:msink="http://schemas.microsoft.com/ink/2010/main" type="line" rotatedBoundingBox="10995,15177 10899,17457 10088,17423 10184,15143"/>
            </emma:interpretation>
          </emma:emma>
        </inkml:annotationXML>
        <inkml:traceGroup>
          <inkml:annotationXML>
            <emma:emma xmlns:emma="http://www.w3.org/2003/04/emma" version="1.0">
              <emma:interpretation id="{914FAD74-A237-44BA-9597-1188D90AD421}" emma:medium="tactile" emma:mode="ink">
                <msink:context xmlns:msink="http://schemas.microsoft.com/ink/2010/main" type="inkWord" rotatedBoundingBox="10846,15171 10844,15208 10405,15190 10406,15152"/>
              </emma:interpretation>
            </emma:emma>
          </inkml:annotationXML>
          <inkml:trace contextRef="#ctx0" brushRef="#br0">5668 4011 0,'-19'0'31,"28"0"79,21 0-95,-1 0 1,-9 0-16,-1 0 15,1 0-15,0 0 16,-1 0-16,-9 0 16,10 0-16,-1 0 15,11 0 1,-11 0-16,20-19 16,-19 19-16,9 0 15,-9 0 1,9 0 15,-9 0-15,-1 0 15,-19 9 94</inkml:trace>
        </inkml:traceGroup>
        <inkml:traceGroup>
          <inkml:annotationXML>
            <emma:emma xmlns:emma="http://www.w3.org/2003/04/emma" version="1.0">
              <emma:interpretation id="{40F071E7-59AD-41F4-90ED-B58C6756F356}" emma:medium="tactile" emma:mode="ink">
                <msink:context xmlns:msink="http://schemas.microsoft.com/ink/2010/main" type="inkWord" rotatedBoundingBox="10960,16015 10943,16406 10132,16371 10149,159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4756.9775">5844 4855 0,'0'9'46,"30"31"-30,-30-21 0,29 11-16,-29-11 15,49 20-15,-29-9 16,-1-10-16,1-1 16,0-19-16,9 39 15,-9-39-15,-1 30 16,1-30-16,-20 19 15,29-19-15,-29 20 0,20-20 16,-20 20-16,19-1 31</inkml:trace>
          <inkml:trace contextRef="#ctx0" brushRef="#br0" timeOffset="24249.2675">6138 4864 0,'-10'0'46,"-9"10"-30,-20 39 0,19-29-1,1 19-15,-1-10 0,-9 1 16,9 9-16,0-9 16,1 9-16,-11-20 15,30 1-15,-29-20 16,29 20-16,0-30 62,0-10-46</inkml:trace>
          <inkml:trace contextRef="#ctx0" brushRef="#br0" timeOffset="23536.1665">5492 4806 0,'0'19'31,"0"1"-15,0 9-16,0 1 16,39 244 109</inkml:trace>
          <inkml:trace contextRef="#ctx0" brushRef="#br0" timeOffset="22941.4201">5384 5021 0,'10'0'62,"9"-10"-46,21 10-1,-21 0-15,11-19 16,-11 19-16,11 0 16,-11 0-16,1 0 15,-1-20-15,1 20 16,9 0 0,-9 0-1,0 0 1</inkml:trace>
        </inkml:traceGroup>
        <inkml:traceGroup>
          <inkml:annotationXML>
            <emma:emma xmlns:emma="http://www.w3.org/2003/04/emma" version="1.0">
              <emma:interpretation id="{E64410A7-22EA-4E7E-9E64-F336CE492474}" emma:medium="tactile" emma:mode="ink">
                <msink:context xmlns:msink="http://schemas.microsoft.com/ink/2010/main" type="inkWord" rotatedBoundingBox="10736,17005 10717,17450 10383,17435 10402,16991"/>
              </emma:interpretation>
            </emma:emma>
          </inkml:annotationXML>
          <inkml:trace contextRef="#ctx0" brushRef="#br0" timeOffset="25901.0389">5942 5825 0,'-9'0'16,"9"10"15,-30 20-15,-9 29-1,19-40 1,-9 11-16,9-11 16,1 20-16,-1-9 0,-9-1 15,29 1 1,-29 19-16,-1-30 16,30 1-16,-19-20 15,19 29 1,-20-9-1,20-30 48,0-9-47</inkml:trace>
          <inkml:trace contextRef="#ctx0" brushRef="#br0" timeOffset="26497.8991">5649 5874 0,'9'20'47,"31"29"-47,-40-29 15,29-1-15,-29 1 16,29 0-16,1-1 15,-11 1-15,1 9 16,-1-9-16,1-1 16,19 11-1,20 48 63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5:23:39.7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747FBDF-B9DB-45A1-B632-5FE80E9BC578}" emma:medium="tactile" emma:mode="ink">
          <msink:context xmlns:msink="http://schemas.microsoft.com/ink/2010/main" type="writingRegion" rotatedBoundingBox="12726,11480 24411,11358 24481,18057 12796,18178"/>
        </emma:interpretation>
      </emma:emma>
    </inkml:annotationXML>
    <inkml:traceGroup>
      <inkml:annotationXML>
        <emma:emma xmlns:emma="http://www.w3.org/2003/04/emma" version="1.0">
          <emma:interpretation id="{E97CAC21-291B-4B7E-AA42-863A986E427C}" emma:medium="tactile" emma:mode="ink">
            <msink:context xmlns:msink="http://schemas.microsoft.com/ink/2010/main" type="paragraph" rotatedBoundingBox="17340,11491 20216,11328 20252,11965 17376,1212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83707FC-10E9-4D2D-9ED5-8808A5A3B07D}" emma:medium="tactile" emma:mode="ink">
              <msink:context xmlns:msink="http://schemas.microsoft.com/ink/2010/main" type="line" rotatedBoundingBox="17340,11491 20216,11328 20252,11965 17376,12128">
                <msink:destinationLink direction="with" ref="{376D2BD6-8AF6-49FC-AE5B-7069E8635DB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9AB4258-5D72-4162-B242-6457FEF47F8C}" emma:medium="tactile" emma:mode="ink">
                <msink:context xmlns:msink="http://schemas.microsoft.com/ink/2010/main" type="inkWord" rotatedBoundingBox="17340,11491 20216,11328 20252,11965 17376,121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12774 329 0,'-9'0'94,"-11"0"-47,10 0-32,-10 0 1,1 0-1,-1 0 1,0 0 0,1 0-1,-1 9 32,20 11 31,0-10-62,0 30 0,0-11-1,0-9 1,0 0-16,0-1 15,0 1-15,0-10 16,0 10-16,0 0 16,0-1-16,0 1 15,0 0-15,0-1 16,0 1-16,0 0 16,0 0-16,0-1 15,0 1-15,0 0 0,0-10 16,0 10-1,0 19-15,0-29 16,0 10 15,0-1 16,0 1 47,10-20 187,10 0-265,-1 0-1,1 0 1,9 0 0,1 0-1,-10 0 1,-1 0 0,1 0-1,-1 0 16</inkml:trace>
          <inkml:trace contextRef="#ctx0" brushRef="#br0" timeOffset="8498.3672">12990 408 0,'-9'0'187,"-11"0"-171,0 0 15,11 0-31,-11 0 16,0 9-1,1-9 1,-11 20 15,10 0 0,20 0 1,-19-20-32,19 19 15,0 1 1,0 0 31,0 0 0,10-20-47,9 0 31,-19 19-16,20-19 1,0 0 15,-20 20-15,19-20 0,1 0-1,0 0 1,-1 0 15,-19 20-15,20-20-16,-1 0 47,-19 10-47,20-10 31,-20 19-31,0 1 31,0 0-31,0 0 16,0-1 15,0 1-15,0 0 15,-10-20-31,10 20 15,-19-20 1,-1 0 15,0 19-15,1-19-16,-1 0 16,-9 0 15,9 0-16,0 0 1,1 0 0,19-9-16,-20 9 15,0 0 17,30 0 30</inkml:trace>
          <inkml:trace contextRef="#ctx0" brushRef="#br0" timeOffset="10609.4406">13167 477 0,'-9'0'47,"-11"0"15,0 128 32,20-98-78,0-1-1,10 1 1,-10-20-1,20-10 1,-20 19 0,19-19-1,-19 20 1,20-20 15,0 0 0,-20 20-31,19-20 32,1 0-1,-10 0 0,9 0-15,1 0 15,-20-10-15,20 10-1,-20-20-15,0 1 32,19 19-32,-19-10 15,20-20 16,-20 10-15,20 1 0,-20-1-1,0 10 17,0-10-17,0 1 16,0-1 1,0 0-17,0 0 17,0 1-17,-10 19 1,10-20-1,-10 20 17,10-20-32,-20 20 31,20-20-15,-19 20 15,-1 0 0,20-19-15,-20 19 15,1 0 0,-1 0 0,0 0 1,1 0-1,19 9-15,-20-9-1,20 20-15,-19 0 16</inkml:trace>
          <inkml:trace contextRef="#ctx0" brushRef="#br0" timeOffset="11975.8659">13492 635 0,'-20'19'63,"-59"110"62,79-110-16,20-19-93,0 0 0,19 0-1,-29 0 1,29 0 15,-19 0-15,-10 0 15,9 0 16</inkml:trace>
          <inkml:trace contextRef="#ctx0" brushRef="#br0" timeOffset="12619.0012">13531 635 0,'0'9'31,"0"31"-15,0-30 0,0 10-16,0-1 15,0 1-15,0 0 0,0 9 16,0 11 0,0-30-1,0 10 1,0-1 15,10-19 16</inkml:trace>
          <inkml:trace contextRef="#ctx0" brushRef="#br0" timeOffset="13731.7829">13511 358 0,'0'-10'47,"10"10"31,10 0-62,-1 0-1,1 0 16,-20 10-15,0 10 0,0 10-1,-20 9 1,20-9 0,-19-30-16,19 19 15,-10-19-15,10 20 16,-20-20-1,30 0 126,10-10-125,-1 10-1,1 0 1,-10 0 0,9 0-1,1 0 1</inkml:trace>
          <inkml:trace contextRef="#ctx0" brushRef="#br0" timeOffset="14249.5913">13718 368 0,'68'0'141</inkml:trace>
          <inkml:trace contextRef="#ctx0" brushRef="#br0" timeOffset="15845.7828">13865 240 0,'10'0'94,"9"0"-63,1 0-15,0 0-1,-1 0 1,-19 10 0,0 9 109,0 1-110,0 20 1,0-21-16,0 11 16,0-10-16,0-1 15,0 1-15,0 0 16,0 0-16,20-1 15,-20 11-15,0-10 16,0 0-16,0-1 16,0 1-16,20 0 15,-20 9-15,0 11 32,0-20-32,0-11 15,0 11 1,0 0 15,-10-20 188,-10 0-204,10 0 1,-9 0 0,-1 0-1,0 0 1,1 0 0</inkml:trace>
          <inkml:trace contextRef="#ctx0" brushRef="#br0" timeOffset="17517.4662">14287 250 0,'-9'0'94,"-11"0"-78,-10 0-1,11 0 1,-1 0-1,1 0 1,-1 0 62,20 9 0,0 1-62,0 30 0,20 315 93,-1-335-109,-19 0 0,0-1 16,0 1-16,0 10 15,0-1 1,0-9 15,20-20 157,9 0-157,-9 0-16,9 0 1,-9 0 0</inkml:trace>
          <inkml:trace contextRef="#ctx0" brushRef="#br0" timeOffset="18581.578">14327 427 0,'0'20'125,"0"0"-110,0 0-15,0 9 16,0 1-16,0-1 15,0 11-15,0-20 16,0-11-16,0 31 16,0-20-1</inkml:trace>
          <inkml:trace contextRef="#ctx0" brushRef="#br0" timeOffset="19701.9197">14317 575 0,'128'-29'94,"-89"29"-94,-29 0 15</inkml:trace>
          <inkml:trace contextRef="#ctx0" brushRef="#br0" timeOffset="19253.9546">14474 408 0,'0'19'47,"0"277"156</inkml:trace>
          <inkml:trace contextRef="#ctx0" brushRef="#br0" timeOffset="21305.3875">14572 654 0,'99'0'218,"-99"20"-202,-10 0 0,-10-20-1,20 20-15,-20-20 31,30 0 94,10 0-109,0 0 0,-1 0-1,-9 118 142,-30-118-142,1 0 1,-11 0-1,11 0-15,-1 0 16,0 0 0</inkml:trace>
          <inkml:trace contextRef="#ctx0" brushRef="#br0" timeOffset="30485.8381">14847 348 0,'0'10'157,"-9"-10"-157,-11 20 31,20 0-16,-20-20 1,20 19 0,0 1-1,-19-20 1,19 20 0,0 0-1,0-1 16,0 1-15,0 0 0,0-10 15,0 10 0,0-1 0,10-19 1,-10 20-32,19 0 47,-19-1-16,20-19-31,-1 20 47,1-20-16,0 0 0,-1 0-15,1 0 15,0 0-15,9 0 15,-9 0-15,0-29 15,-1 9 16,-19 0-32,20 20 1,-20-20 15,0 1-15,19-1-1,-19 0 17,0 10-1,0-9 0,0-1 0,0 0 1,0 0-1,-9 20 0,9-19 0,-20 19-15,20-20 15,-20 20 1,1-20-1,-1 20 0,20-20 0,-20 20-31,11 0 32,-11 0 14,20-19-46,-20 19 32,1 0-1,-1 0 0,20 9-15,-20 11-1</inkml:trace>
          <inkml:trace contextRef="#ctx0" brushRef="#br0" timeOffset="31399.8416">15132 417 0,'10'0'78,"20"0"-63,-1 0 1,-9 0 0,-1 0-16,1 0 15,0-19-15,9 19 16</inkml:trace>
          <inkml:trace contextRef="#ctx0" brushRef="#br0" timeOffset="31896.0476">15231 319 0,'0'10'62,"0"19"-46,0 1 0,0-1-1,0-9 1,9-20-1,-9 20-15,0 0 32</inkml:trace>
          <inkml:trace contextRef="#ctx0" brushRef="#br0" timeOffset="41750.1688">15398 279 0,'0'-10'63,"-20"10"-48,30 0 173,10 0-157,-1 0-15,1 0 15,-20-10-15,19 10-1,-19 20 267,0 0-267,0 0 1,0 9-1,0 11 1,0-11 0,0-9-1,0 0-15,0 10 32,0-11-32,0 11 15,0 0 1,0-11-1,0 1 1,0 0 0,0-1 15,0 1-15,0 0 30,0 0-30,0-1 31,0-9 0,0 10 31,-9-20 203,-11 0-250,0 0 16</inkml:trace>
        </inkml:traceGroup>
      </inkml:traceGroup>
    </inkml:traceGroup>
    <inkml:traceGroup>
      <inkml:annotationXML>
        <emma:emma xmlns:emma="http://www.w3.org/2003/04/emma" version="1.0">
          <emma:interpretation id="{34E039EF-43FE-44DA-854D-1C388F5862D3}" emma:medium="tactile" emma:mode="ink">
            <msink:context xmlns:msink="http://schemas.microsoft.com/ink/2010/main" type="paragraph" rotatedBoundingBox="17911,12391 22465,11328 22661,12167 18107,1323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560C761-8949-49E7-AD8A-27A022D9C814}" emma:medium="tactile" emma:mode="ink">
              <msink:context xmlns:msink="http://schemas.microsoft.com/ink/2010/main" type="line" rotatedBoundingBox="17911,12391 22465,11328 22661,12167 18107,13231"/>
            </emma:interpretation>
          </emma:emma>
        </inkml:annotationXML>
        <inkml:traceGroup>
          <inkml:annotationXML>
            <emma:emma xmlns:emma="http://www.w3.org/2003/04/emma" version="1.0">
              <emma:interpretation id="{7AB93E78-E56A-4328-BF00-D039E9395EE2}" emma:medium="tactile" emma:mode="ink">
                <msink:context xmlns:msink="http://schemas.microsoft.com/ink/2010/main" type="inkWord" rotatedBoundingBox="17911,12391 19605,11996 19800,12834 18106,132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5739.5899">13393 1178 0,'-19'0'93,"-1"0"-61,0 0-17,11 0 1,-11 0 15,20 19 172,0 1-187,0 10 0,0-11-16,0 1 15,0 0-15,0 0 16,0 9-16,0-9 15,-30 10-15,30-11 16,0 1-16,0 0 0,0 0 16,0-1-1,0 1-15,0 0 0,0 0 16,0-1-16,0 11 16,0 0-1,0-1 1,0-9-1,0 0 1,0-1 15,10-19 376,10 0-392,9 0 16,1 20-31,-20-20 16,9 0 15,1 0 32</inkml:trace>
          <inkml:trace contextRef="#ctx0" brushRef="#br0" timeOffset="76693.9959">13472 1296 0,'-20'0'15,"20"10"48,0 20-48,0-11-15,0 1 16,0 0-16,0 9 16,0 1-16,0 10 15,0-11-15,0 1 16,0-11-16,0 1 15,0 10 1,10-10 0</inkml:trace>
          <inkml:trace contextRef="#ctx0" brushRef="#br0" timeOffset="77344.7527">13639 1286 0,'0'-20'31,"-10"20"0,10 10 0,0 20-15,0-10 0,0-1-16,0 1 15,0 0-15,0 0 16,0-1-16,0 11 16,0-10-16,0 0 15,0-1-15,0 1 16,0 10-1,0-11 1,0 1 78</inkml:trace>
          <inkml:trace contextRef="#ctx0" brushRef="#br0" timeOffset="77920.3646">13482 1444 0,'186'-10'140</inkml:trace>
          <inkml:trace contextRef="#ctx0" brushRef="#br0" timeOffset="79417.7849">13963 1276 0,'0'-19'15,"-10"19"48,-9 0-32,9 0-15,-29 0-1,9 0 16,1 9-31,9-9 16,20 20 0,-20-20-16,20 20 15,-19-20 1,19 20 0,0-1 15,10 1 16,19-20-16,-9 0-15,9 0-1,10 0-15,-19 20 16,0-20-1,-1 0 17,1 20-17,-20-1 17,20-19-32,-20 20 15,0 0 1,19-20-1,-19 30 1,0-11 0,0 1-1,0 0 1,-226 39 203</inkml:trace>
          <inkml:trace contextRef="#ctx0" brushRef="#br0" timeOffset="81343.6144">14189 1326 0,'0'-20'31,"-19"20"-15,19 10 15,-20-10-15,20 20-1,0-1 1,-20-19-16,20 20 16,0-10-1,0 10 1,0 19 0,0-19-16,0 10 15,0-11 1,0 1-1,10-20 1,-10 20 0,20-20-1,-20 10 1,19-10-16,1 0 16,-20 19-1,20-19-15,-1 0 16,-9 0-1,10 0 1,-1 0 0,1 0-1,0 0 1,98-148 156,-118 129-172,0-1 15,0 10 17,0-10-17,0 0 17,-10 20-32,10-19 15,-20-1 16,1 0 1,-1-9-1,0 29 0,20-20-15,-19 20-1,-1 0 17,0 0-1,1 0-15,-1 0-1,-10 10 79,11 19-63,19-19-15</inkml:trace>
          <inkml:trace contextRef="#ctx0" brushRef="#br0" timeOffset="82626.2871">14553 1454 0,'-108'168'297,"127"-168"-281,1 0 0,9 0-1,1 0 1,-10 0-16,9 0 15,-9 0 1,-1 0 15,1 0 1,-30 0 30</inkml:trace>
          <inkml:trace contextRef="#ctx0" brushRef="#br0" timeOffset="83261.9619">14582 1454 0,'0'10'79,"0"10"-79,20 19 31,-20-9-31,0-11 15,0 1-15,0 10 16,0-1 0,0-9-1,0 0 1,19-20 62</inkml:trace>
          <inkml:trace contextRef="#ctx0" brushRef="#br0" timeOffset="84311.7874">14563 1237 0,'29'0'110,"0"0"-95,1 0 1,-10 0-16,29 0 62,-30 0-30</inkml:trace>
          <inkml:trace contextRef="#ctx0" brushRef="#br0" timeOffset="86153.8697">14779 1128 0,'-20'0'15,"20"-20"1,20 20 31,9 0-32,10 0 1,-9 0 0,-10 0-1,-1 0 17,-19 415 327,0-395-343,0 0-1,0-1 1,0 1 15,0 0 0,0 0-15,0-1 31,0 1 0,-10-20 218,-9 0-233,-1 0-17,0 0 1,20 20-16,-19-20 15,-1 0 1,1 0 31,28 0 62</inkml:trace>
        </inkml:traceGroup>
        <inkml:traceGroup>
          <inkml:annotationXML>
            <emma:emma xmlns:emma="http://www.w3.org/2003/04/emma" version="1.0">
              <emma:interpretation id="{EFDA6ED3-B20C-4CBD-B7FA-CD95DB188CAF}" emma:medium="tactile" emma:mode="ink">
                <msink:context xmlns:msink="http://schemas.microsoft.com/ink/2010/main" type="inkWord" rotatedBoundingBox="20495,11854 22480,11390 22661,12167 20676,1263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9553.4121">15827 901 0,'20'0'140,"-1"0"-124,1 0-16,9 0 16,-9 0-1,0 0-15,-1 0 0,1 0 16,-1 0-16,1 0 16,10 0-1,-11 0 1,1 0-1,-1 0 1,1 0 15,-20-10-31</inkml:trace>
          <inkml:trace contextRef="#ctx0" brushRef="#br0" timeOffset="210557.786">15837 1097 0,'10'0'78,"19"0"-63,1 0 1,-1 0 0,20 0-1,-29 0-15,-1 0 16,1 0-1,0 0-15,-1 0 0,-19-10 16,10 10-16,10 0 16,-1 0 15,1 0-15,-1 0 15</inkml:trace>
          <inkml:trace contextRef="#ctx0" brushRef="#br0" timeOffset="212473.685">16298 1018 0,'10'-9'94,"19"-11"-78,-9-10-1,19 1 1,-39 9 0,29 1-16,-29-1 15,40 0-15,-40 1 0,19-1 16,-19 1-16,20-1 15,-20 0-15,19-9 16,1-20 0,-20 29 93,0 30-62,0 19-31,0 20-1,-10-29-15,10 0 16,0-1-1,0 1-15,0 29 16,0-19-16,0-1 16,0 0-16,-19 11 15,19-11-15,0 1 16,0-1-16,0-9 16,0-1-16,0 1 15,0 0-15,0-1 16,0 11-1,0-11 1,0 1 0,0-30 46,0-10-31</inkml:trace>
          <inkml:trace contextRef="#ctx0" brushRef="#br0" timeOffset="214110.843">16759 714 0,'-10'0'62,"10"20"-46,-20-20 0,1 127 46,19-107-62,0 0 0,0-1 16,-20 1-16,20-1 15,0 1-15,0 0 16,0-10-16,0 9 16,0 1-16,0 19 15,0-29 1,10-10 0,-10 19-16,0 1 31,20-20-16,-20 20-15,19-1 16,1 1 15,-1-20-15,-19 20 0,20-20-1,0 0 1,-11 0 15,11 0-15,9-10-1,-19 10 1,-10-20 0,20 20-16,-20-19 15,19-1 1,-19 0-1,20 20-15,-20-19 16,29-21 31,-19-136 62,-10 166-109,0-10 32,0 1-32,0-1 15,-10 0 1,10 1-1,0-1 1,0 0 15,-19 20-31,19-19 32,-20 19-17,20-20 1,-19 1-1,-1-1 17,0 20-1,20-20 0,-19 20-31,-1 0 31,10 0-15,-9 0 15,-1 0-15,20 10 0,-19 10-1,19-1 1,0 1-1</inkml:trace>
          <inkml:trace contextRef="#ctx0" brushRef="#br0" timeOffset="243819.3018">16827 547 0,'0'-10'156,"10"10"-140,20 0 0,-1 0-1,-9 0 1,-1 0 0,1 0-1,-20-19 1,19 19-16,1 0 15,0 0 17,-10 0-17,9 0 1,-19 9 109</inkml:trace>
          <inkml:trace contextRef="#ctx0" brushRef="#br0" timeOffset="245213.5558">17141 410 0,'10'0'93,"-10"9"-77,0 21 0,0-10-16,0-1 15,0 1-15,0-1 16,0 1-16,0-10 16,0 10-16,0-1 15,-10 1-15,10-1 16,0 21-1,0-21 1,0-28 78</inkml:trace>
          <inkml:trace contextRef="#ctx0" brushRef="#br0" timeOffset="246002.9663">17180 390 0,'10'0'109,"10"0"-93,-1 0-1,1 0 1,0 69 62,-20-50-78,0 1 16,-10 0 15,-10-20-15,20 19-1,-39-19 1,19 0 0,11 0-1</inkml:trace>
          <inkml:trace contextRef="#ctx0" brushRef="#br0" timeOffset="247157.9446">17337 311 0,'0'-9'0,"0"28"109,0 21-93,0-21 0,0 1-16,0-1 15,0 1-15,0 0 16,0-1-16,-19 1 15,19 0-15,0-1 16,0 11 0,0-11-1,0-28 95,0-11-95,0 0 17,0-9-17,0 9 1,10 20-1,-10-19-15,19-1 16,-19-10 0,20 30-16,-20-19 15,19 19 1,-19-20-16,20 20 31,-20-19-15,20 19-16,-1 0 15,1-20 1,-1 20 15,1 0 16,-30 0 31</inkml:trace>
          <inkml:trace contextRef="#ctx0" brushRef="#br0" timeOffset="247773.9011">17377 390 0,'0'20'62,"9"-20"-46,-9 19-1,20-19 1,-20 20 0,10-20-16,-10 20 0,29-1 15,-29 1 17,10-20-32,-10 19 31</inkml:trace>
          <inkml:trace contextRef="#ctx0" brushRef="#br0" timeOffset="249325.6083">17524 518 0,'-20'0'63,"20"9"-1,0 11-46,0 0 15,0-10-15,0 9-1,0 1 1,10-20 31,-10 19-32,19-19 1,1 0 0,-20-9-16,20 9 31,-20-20 0,19 20-15,-19-20-1,10 20 1,-10-9 0,0-11 15,0 0 0,0 1 0,0-1 1,0 0 14,-20 20-30,-19 0 47</inkml:trace>
          <inkml:trace contextRef="#ctx0" brushRef="#br0" timeOffset="249954.2389">17612 537 0,'0'98'172,"0"-78"-156</inkml:trace>
          <inkml:trace contextRef="#ctx0" brushRef="#br0" timeOffset="3.29186E6">17708 1020 0,'10'0'156,"-10"-10"-140,10 10-1,9 0 1,20 0-1,-9-19 1,-11 19 0,1 0-1,0 0 17,-1 0-1</inkml:trace>
          <inkml:trace contextRef="#ctx0" brushRef="#br0" timeOffset="251064.9843">17700 478 0,'10'0'125,"10"0"-109,-1 0 15,1 0 0,-20 10 1,19-10-17,-19 20 1,0 9-1,0-9 1,-9-20 0,9 20-16,-59 58 78,39-78-78,30 0 140,10 0-124,9 0 15,-9 0-15,19 0 0</inkml:trace>
        </inkml:traceGroup>
      </inkml:traceGroup>
    </inkml:traceGroup>
    <inkml:traceGroup>
      <inkml:annotationXML>
        <emma:emma xmlns:emma="http://www.w3.org/2003/04/emma" version="1.0">
          <emma:interpretation id="{8BCB9F0D-9690-4123-A5DD-1948B9CBA222}" emma:medium="tactile" emma:mode="ink">
            <msink:context xmlns:msink="http://schemas.microsoft.com/ink/2010/main" type="paragraph" rotatedBoundingBox="16351,13307 18424,13285 18433,14150 16360,141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997A70-9A0A-47A4-BE72-BB8CF4D5DAD7}" emma:medium="tactile" emma:mode="ink">
              <msink:context xmlns:msink="http://schemas.microsoft.com/ink/2010/main" type="line" rotatedBoundingBox="16351,13307 18424,13285 18433,14150 16360,14171">
                <msink:destinationLink direction="with" ref="{7119999A-F25C-4CDE-B2A0-DA384856D38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67FFD57-7BCD-445B-BD42-C92D8B702AA5}" emma:medium="tactile" emma:mode="ink">
                <msink:context xmlns:msink="http://schemas.microsoft.com/ink/2010/main" type="inkWord" rotatedBoundingBox="16351,13307 18424,13285 18433,14150 16360,1417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.56505E6">11827 2353 0,'-20'0'125,"20"10"-94,-19-10-15,19 19-16,-20 1 16,20 10 15,-19-11-16,19 1 1,0 0 0,0-1-1,-20-19-15,20 20 16,0-1 0,0 1-1,0 0 1,0 9-1,0-9 1,0 0 0,0-1-1,0 11 17,0-11-17,10 1 16,-10 0 1,19-20-17,-19 19 17,20-19-32,-20 20 31,20-20-16,-1 0 17,1 0-1,-1 0 0,1 0 0,-20-10-15,20 10 0,-20-20-16,19 1 15,1-1 17,-20 0-17,0 1 1,19 19-16,-19-20 15,0 1 1,0-1 0,20 20-16,-20-20 0,0 1 31,0-1-15,0-10-1,0 11 1,0-1-1,0 1 17,0-1-17,0 10 17,0-10-17,0 1 16,0-1-15,-10 20 0,10-20-1,0 1 17,-19 19-17,-1-20 32,0 20-16,20-20-15,-19 20 0,-1 0 15,20-19-16,-19 19 1,-1 0 0,20 19-16,-29-19 15,29 50-15,-20-31 16</inkml:trace>
          <inkml:trace contextRef="#ctx0" brushRef="#br0" timeOffset="2.56611E6">12072 2775 0,'0'-19'63,"0"29"77</inkml:trace>
          <inkml:trace contextRef="#ctx0" brushRef="#br0" timeOffset="2.56713E6">12180 2638 0,'0'-20'31,"10"20"-15,-10-29-1,19 29-15,-19-20 16,20 20-16,-20-29 16,20 29-16,-20-40 15,19 11-15,-19 19 16,20-19-16,-20 9 0,0 10 15,20 10-15,-20-39 16,0 19-16,0-9 16,0 9-1,0-9 1,0 9 0,0 30 77,0 19-77,0 1-16,0-11 16,0 1-16,0 0 15,0-1-15,0 11 16,0 9-16,0-9 15,0-1-15,0 0 16,0-9-16,0 10 16,0-11-16,0 1 15,0 0-15,0 9 16,0 0 0,0-9 15</inkml:trace>
          <inkml:trace contextRef="#ctx0" brushRef="#br0" timeOffset="2.56796E6">12484 2530 0,'10'0'47,"19"0"-31,1 0 0,-1 0-1,1 0 1,9 0-1,-29 0 1,-10-10-16,19 10 16,1 0-1,-1 0 32</inkml:trace>
          <inkml:trace contextRef="#ctx0" brushRef="#br0" timeOffset="2.56844E6">12621 2402 0,'0'10'63,"0"10"-63,0-1 15,0 1-15,0 9 16,0 1-16,0-1 15,-29 11-15,29-11 16,0-9-16,0-1 16,0-9-1</inkml:trace>
          <inkml:trace contextRef="#ctx0" brushRef="#br0" timeOffset="2.56923E6">13023 2382 0,'-9'10'47,"-217"256"63,226-276-17</inkml:trace>
          <inkml:trace contextRef="#ctx0" brushRef="#br0" timeOffset="2.56979E6">12827 2304 0,'0'10'47,"0"29"-31,0-19-16,10-1 15,-10 11-15,0-1 16,29-9-16,-29 0 16,20-1-16,-20 1 15,30-1-15,-30 1 16,19 0-16,-19-1 16,20-19-16,-20 40 15,19-21 1,-19 1-1,20-20 1</inkml:trace>
          <inkml:trace contextRef="#ctx0" brushRef="#br0" timeOffset="2.57062E6">13043 2156 0,'0'20'46,"0"10"-30,0-11-16,29 1 16,-29 0-16,20-1 15,-20 11-15,20-11 16,-20 21-16,19-11 16,-19 1-16,0 19 15,20-20-15,-20 1 16,0-1-16,0 10 15,0-9-15,0-1 16,-10 70 0,-29-11 77</inkml:trace>
          <inkml:trace contextRef="#ctx0" brushRef="#br0" timeOffset="2.57213E6">11739 2127 0,'-10'0'46,"10"10"-14,-20-10-32,20 29 15,-19-29-15,19 30 16,-20-11-16,20 1 16,-29 19-16,29-9 15,-20-1-15,20 1 0,0 9 16,-20-9-1,20-1-15,0 1 0,0 9 16,0 0-16,0 10 16,0-9-16,0-11 15,0 10-15,0-9 16,0-1-16,10 1 16,-10-1-16,0 11 15,0-21-15,20 1 16,-20-1-16,29 11 15,-29-10 17,10-20 61</inkml:trace>
          <inkml:trace contextRef="#ctx0" brushRef="#br0" timeOffset="2.57381E6">13347 2422 0,'0'-20'16,"167"236"171,-138-186-187,-29-11 16,20 1 0,9 9-16,-29-9 31,10-20-31,-10 20 15,0-30 64</inkml:trace>
          <inkml:trace contextRef="#ctx0" brushRef="#br0" timeOffset="2.57464E6">13337 2716 0,'0'-9'94,"10"9"-94,-10-20 15,20 20 1,-20-20-16,19 20 16,-19-29-16,20 29 15,-20-30-15,49 1 0,-30 9 16,1 1-16,0-1 15,-1 0-15,1 1 16,9-1-16,-19 20 16,-10-39-16,39 39 15,-39-10-15,20 10 16,-20-20-16,20 20 31</inkml:trace>
        </inkml:traceGroup>
      </inkml:traceGroup>
    </inkml:traceGroup>
    <inkml:traceGroup>
      <inkml:annotationXML>
        <emma:emma xmlns:emma="http://www.w3.org/2003/04/emma" version="1.0">
          <emma:interpretation id="{57EF7825-02AA-4806-84E0-4747988D7C70}" emma:medium="tactile" emma:mode="ink">
            <msink:context xmlns:msink="http://schemas.microsoft.com/ink/2010/main" type="paragraph" rotatedBoundingBox="16445,14199 21889,13266 22052,14216 16608,151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EEC384-DD8E-4F09-8C43-E7444791E992}" emma:medium="tactile" emma:mode="ink">
              <msink:context xmlns:msink="http://schemas.microsoft.com/ink/2010/main" type="line" rotatedBoundingBox="16445,14199 21889,13266 22052,14216 16608,15149"/>
            </emma:interpretation>
          </emma:emma>
        </inkml:annotationXML>
        <inkml:traceGroup>
          <inkml:annotationXML>
            <emma:emma xmlns:emma="http://www.w3.org/2003/04/emma" version="1.0">
              <emma:interpretation id="{B81D213D-215F-4EDF-B87C-8244299CE492}" emma:medium="tactile" emma:mode="ink">
                <msink:context xmlns:msink="http://schemas.microsoft.com/ink/2010/main" type="inkWord" rotatedBoundingBox="16459,14277 18279,13965 18414,14756 16594,1506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.57836E6">11866 3070 0,'-98'313'140,"98"-273"-124,0-11-16,0 1 0,20 28 16,-20-38-1,19 9-15,-19-19 16,0 10-1,20-20 1,-20 19-16</inkml:trace>
          <inkml:trace contextRef="#ctx0" brushRef="#br0" timeOffset="2.58745E6">12092 3168 0,'-10'0'203,"-10"10"-172,20 9 1,-19-19-32,19 20 15,-20-1 1,20 1 0,0 0-1,-19 19 1,19-20-1,0-9 1,0 10 0,0-1-1,0 1 1,0 0 0,0 9 15,0-9-16,0-1 1,0 1 0,0 0 15,9-20-15,-9 19-1,0 1 1,20-20-1,-20 19 1,20 1 15,-1-20 1,-19 20-17,20-20 1,-10 0 15,9 0 0,1 0 1,-1 0-17,-19-10 1,20-10-1,-20 1 17,20 19-32,-20-20 15,19 0 1,-19 1 15,30-1-15,-30 1-1,0-1 17,0 0-17,19 1 17,-19-1-1,0 0-16,0 1 1,0-1 15,0 1-15,0-1 15,0 0-15,0 1 15,0 9 0,0-10 1,-10 20-17,10-19 16,-19 19 1,19-20-17,-20 20 17,20-19-17,-19 19 1,-1 0 31,20-20-32,-20 20 17,1 0-17</inkml:trace>
          <inkml:trace contextRef="#ctx0" brushRef="#br0" timeOffset="2.58863E6">12357 3648 0,'9'0'156</inkml:trace>
          <inkml:trace contextRef="#ctx0" brushRef="#br0" timeOffset="2.58973E6">12455 3423 0,'9'0'47,"-9"-10"-32,20 10-15,-20-20 0,20 20 16,-20-19-16,19-1 15,11-9 1,-1-1 0,-9-9-1,-20 10 1,0 9-16,19 20 16,-19-29-16,0-1 15,0-9 1,0 19-1,0 207 157,0-168-172,0 11 16,0-1-16,0 0 16,0 1-16,0-11 15,0 1-15,0 0 0,0-1 16,0 11-1,0-11 1</inkml:trace>
          <inkml:trace contextRef="#ctx0" brushRef="#br0" timeOffset="2.59045E6">12778 3315 0,'0'-20'15,"10"20"32,19 0-31,11 0 0,-21 0-16,1 0 15,0 0-15,-1 0 0,11 0 16,-11 0-1,1 0 17,-1 0 15</inkml:trace>
          <inkml:trace contextRef="#ctx0" brushRef="#br0" timeOffset="2.59133E6">13406 3158 0,'-10'0'47,"-10"10"-47,20 9 16,-39 1-16,20 19 15,-1-19-15,0-1 16,1 1-16,19 0 16,-40-1-16,21 11 15,19-11 1,-20-19-1,20 20 1</inkml:trace>
          <inkml:trace contextRef="#ctx0" brushRef="#br0" timeOffset="2.59203E6">13190 3099 0,'0'10'78,"10"19"-63,-10-9-15,19 9 16,-19-19-16,20 20 16,-20-11-16,39 1 15,-19-1-15,-20 1 0,29-20 16,-29 29-16,30-29 15,-30 20-15,19-20 16,-19 20-16,20-20 16,-20 19-1,20-19 1,-20 20 78,19-20-79</inkml:trace>
          <inkml:trace contextRef="#ctx0" brushRef="#br0" timeOffset="2.5927E6">13465 3001 0,'9'10'78,"-9"9"-62,20 1-16,-20 9 16,29 1-16,-29 9 15,40 10-15,-40-10 0,39 10 16,-39-9-16,20-1 15,-20-10-15,0-9 16,0-1-16,0 11 16,0-10-16,0-1 15,0 1-15,-10-1 16,10 11 0,-20-30-16,20 19 15</inkml:trace>
        </inkml:traceGroup>
        <inkml:traceGroup>
          <inkml:annotationXML>
            <emma:emma xmlns:emma="http://www.w3.org/2003/04/emma" version="1.0">
              <emma:interpretation id="{AB0D54FF-647A-43CF-BBD1-77901C4114F6}" emma:medium="tactile" emma:mode="ink">
                <msink:context xmlns:msink="http://schemas.microsoft.com/ink/2010/main" type="inkWord" rotatedBoundingBox="18799,13967 19071,13920 19114,14174 18842,1422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.63028E6">14063 2785 0,'10'0'172,"19"0"-156,-9 0-1,-20 10 1,39-10-16,-10 0 15,1 0 1,-1 0 0,-9 20-1,-1-20 1,1 0 0,0 0 15,-20 19 31</inkml:trace>
          <inkml:trace contextRef="#ctx0" brushRef="#br0" timeOffset="2.63113E6">14073 2962 0,'98'0'156,"-69"0"-156,1 0 16,-1 0-1,0 0 1,-9 0 0,0 0-1,-20 19 1,0 1 15</inkml:trace>
        </inkml:traceGroup>
        <inkml:traceGroup>
          <inkml:annotationXML>
            <emma:emma xmlns:emma="http://www.w3.org/2003/04/emma" version="1.0">
              <emma:interpretation id="{7017E385-24D1-435F-BE62-1F6F7D3E950B}" emma:medium="tactile" emma:mode="ink">
                <msink:context xmlns:msink="http://schemas.microsoft.com/ink/2010/main" type="inkWord" rotatedBoundingBox="19250,13718 21889,13266 22052,14216 19412,1466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.63319E6">14563 2942 0,'0'-10'62,"10"10"-62,9-19 32,11-1-17,-11 1 1,11-21 0,-30 21-16,19-1 15,-19 0-15,20 1 16,-20-1-16,29 1 0,-29-1 15,20 0 1,-20 1-16,0-1 0,20-9 16,-20 9-1,0 0-15,0 1 16,0-1-16,0 1 16,0-1-1,0 275 188,0-245-187,0 9 0,0 1-16,0 0 0,0-1 15,0 1-15,0 19 16,0-9-1,0 9-15,0-20 16,0 1 0,0 0-16,0-1 15,0 1-15,0-10 16,0 9-16,0 1 16,0-1-1,0 1 1,0 0 31</inkml:trace>
          <inkml:trace contextRef="#ctx0" brushRef="#br0" timeOffset="2.63388E6">14887 3168 0,'9'0'63,"-9"-10"30</inkml:trace>
          <inkml:trace contextRef="#ctx0" brushRef="#br0" timeOffset="2.63537E6">15004 2903 0,'10'-10'125,"10"-19"-109,19-11 0,-39 21-1,29-1-15,-29 1 0,20-1 16,-20 0-16,19 20 15,-19-49 1,20 20 0,-20 9-16,30 1 0,-30-1 15,0 0-15,19 1 16,-19-1-16,0-9 16,0 9-1,0 30 126,0 19-126,0 1 1,0-11-16,0 1 16,0 0-16,0-1 15,0 1-15,0 0 16,0 9-16,0 0 16,0 1-16,0 9 0,0-10 15,0 1-15,0-1 16,0 1-16,0 9 15,0-10-15,0-9 16,0 9-16,0-9 16,0 9-1,0-9 1</inkml:trace>
          <inkml:trace contextRef="#ctx0" brushRef="#br0" timeOffset="2.63693E6">15455 2540 0,'0'10'94,"-10"-10"-94,10 29 15,0 1 1,-9-30-1,9 39-15,0-10 16,0-9-16,-30 0 16,30-1-16,0 11 15,0-11 1,0 11 0,0-1-1,0 10 1,0-9-1,0-1 1,0 1-16,20-11 16,-20 11-1,0-11 1,19 11 0,-19-21 15,20-9-16,-20 20 1,20-20 0,-10 0-1,-10 20 1,19-20-16,1 0 31,-1 0-15,1 0-1,0-10 17,-1 10-32,-19-20 15,39 1 1,-39-1 0,10 20-16,-10-20 15,0 1 1,20 19-16,-20-30 0,0 1 31,19 29-31,-19-29 0,0-11 16,20 21-1,-20-11 1,0 1 0,0-1-1,0-9 1,0 10-1,0 9 1,0-9 0,0 9-1,0 1 1,0-1 0,0 0-1,-20 20 1,20-10-1,-29-19 1,29 19 0,-10 10-1,10-19-15,-19 19 32,19-20-17,-20 20-15,-137 59 219,137-20-219</inkml:trace>
          <inkml:trace contextRef="#ctx0" brushRef="#br0" timeOffset="2.6379E6">15936 2775 0,'0'20'15,"0"-30"79</inkml:trace>
          <inkml:trace contextRef="#ctx0" brushRef="#br0" timeOffset="2.63915E6">16073 2952 0,'0'-10'62,"10"10"-46,-10-19-1,10 19-15,-10-20 16,39 20-16,-39-29 16,29 9-16,-29 0 15,30-9-15,-30 9 16,29-9-16,-29-1 15,20-9-15,-20 29 16,0-29-16,19 20 0,-19-1 16,0 0-16,0 1 15,0 9-15,0-10 16,0-19 0,0 29-1,0-9 1,-9 77 93,9-9-109,0-29 16,0 0-16,0-1 15,0 11-15,0-1 16,0 1-16,0-1 16,0 10-16,0-9 15,0-1-15,0 1 16,0-1-16,0 10 16,0-9-16,0-1 15,0 0-15,0-9 16,0 0-16,0-1 15,0 1-15,0 9 16,0-9 0,0 0-1,0-1 17,0 1-1,0-30 31</inkml:trace>
          <inkml:trace contextRef="#ctx0" brushRef="#br0" timeOffset="2.64084E6">16505 2540 0,'0'-20'0,"0"30"94,-10 10-79,10 9 1,-20 1-1,1 225 95,19-226-110,0-9 15,0 19 1,0-10 0,9-29-16,-9 20 15,0 0 1,20-20-16,-20 19 16,0-9-1,10-10 1,-10 20-1,19-20 1,-19 19 0,20-19-1,0 0 1,-20 20 0,19-20-1,1 0 1,-1 0 15,1 0-15,-20-10-1,20 10 1,-20-20 0,19 20-16,-19-29 15,20 29 1,-20-20-16,0 1 31,49-226 94,-49 225-125,0-9 31,0 9-15,0 0-16,0 1 16,0 9-1,-10-29 1,10 9-1,0 1 1,-20 29 0,20-20-16,0 1 15,-19 19 1,19-20 0,0 0-1,-20 20-15,20-19 31,-10 19-15,-9 0 15,19-20-31,-20 20 32,1 0-17,-1 0 1,0 0 15,20 10-15,-19-10-16,19 20 15,-20-1 1,20 1 0,-19-20-16,19 29 15,0-9-15,0-1 16</inkml:trace>
          <inkml:trace contextRef="#ctx0" brushRef="#br0" timeOffset="2.64168E6">16779 2452 0,'10'0'94,"10"0"-78,29 0-1,-30 0-15,-9 0 16,10 0-16,-1 0 15,1 0 1</inkml:trace>
          <inkml:trace contextRef="#ctx0" brushRef="#br0" timeOffset="2.64278E6">17073 2334 0,'-19'0'16,"28"-19"93,11 19-93,0 0-1,-1 0 1,1 0 15,0 0 16,-20 39-31,0-10-1,-10 1 1,10-1 0,-30-29-16,30 39 15,-19-39-15,19 20 16,-20-20-16,20 10 16,-20-10-16,1 29 31,-1-29 0,30 0 94,10 0-94,-11 0-15,31 0 0,-11 0-1,-9 0 1,-1 0-1,1 0-15,0 0 16</inkml:trace>
        </inkml:traceGroup>
      </inkml:traceGroup>
    </inkml:traceGroup>
    <inkml:traceGroup>
      <inkml:annotationXML>
        <emma:emma xmlns:emma="http://www.w3.org/2003/04/emma" version="1.0">
          <emma:interpretation id="{25876D68-2099-4A91-9D3E-4E2698841D5A}" emma:medium="tactile" emma:mode="ink">
            <msink:context xmlns:msink="http://schemas.microsoft.com/ink/2010/main" type="paragraph" rotatedBoundingBox="12771,14816 20817,14905 20808,15728 12762,156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631087-5892-48D6-9682-75D8D320AEA1}" emma:medium="tactile" emma:mode="ink">
              <msink:context xmlns:msink="http://schemas.microsoft.com/ink/2010/main" type="line" rotatedBoundingBox="12771,14816 20817,14905 20808,15728 12762,15639"/>
            </emma:interpretation>
          </emma:emma>
        </inkml:annotationXML>
        <inkml:traceGroup>
          <inkml:annotationXML>
            <emma:emma xmlns:emma="http://www.w3.org/2003/04/emma" version="1.0">
              <emma:interpretation id="{3499C421-1224-4424-84C8-D27ECA82381A}" emma:medium="tactile" emma:mode="ink">
                <msink:context xmlns:msink="http://schemas.microsoft.com/ink/2010/main" type="inkWord" rotatedBoundingBox="12770,14917 14843,14940 14836,15574 12763,15551"/>
              </emma:interpretation>
              <emma:one-of disjunction-type="recognition" id="oneOf7">
                <emma:interpretation id="interp7" emma:lang="" emma:confidence="0">
                  <emma:literal>L</emma:literal>
                </emma:interpretation>
                <emma:interpretation id="interp8" emma:lang="" emma:confidence="0">
                  <emma:literal>2</emma:literal>
                </emma:interpretation>
                <emma:interpretation id="interp9" emma:lang="" emma:confidence="0">
                  <emma:literal>a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&lt;</emma:literal>
                </emma:interpretation>
              </emma:one-of>
            </emma:emma>
          </inkml:annotationXML>
          <inkml:trace contextRef="#ctx0" brushRef="#br0" timeOffset="-152896.652">8051 4286 0,'0'19'391,"0"1"-329,20-20-62,-20 20 47,20-20 0,-20 19-31,10-19 15,-10 10 0,19-10-15,1 0 15,-1 0 0,1 0 1,0 0-1,-1 0 0,1 0 0,-1 0 16,-19-20-31,20 20 0,-20-19-16,0-1 15,20 20 1,-20-19-1,0-1 1,0 0 0,19 20-16,-19-19 15,0-1 1,0 0 0,0 1-1,0-1 1,0 10-1,0-9-15,0-1 16,0 1 0,0-1-1,0 0 1,0 1 0,0-1-1,0 1 1,0-1 15,0 0-15,-10 20-1,10-19 1,0-1 0,0 10-1,-19-19 16,19 19 1,0-10-1,-20 20-31,1 0 47,19-19-32,-20 19 17,20-20-1,-20 20-15,1 0 15,19-19 47,-20 19-47,1 0-15,19 19-1</inkml:trace>
          <inkml:trace contextRef="#ctx0" brushRef="#br0" timeOffset="-151748.0333">8424 4325 0,'0'20'63,"0"-30"-48,-19 10 63,19 10-62</inkml:trace>
          <inkml:trace contextRef="#ctx0" brushRef="#br0" timeOffset="-150728.0558">8542 4090 0,'0'-10'94,"19"10"-94,-19-20 15,30 1-15,-30-1 16,29-9-16,-29 9 16,30 0-16,-30 1 15,39-1-15,-39-9 16,20 29-1,-20-30-15,0 11 16,0-11 0,9 30-16,-9-39 15,0 19 1,0 30 78,0 29-79,0-29 1,0 10-16,0 19 16,49 373 187</inkml:trace>
          <inkml:trace contextRef="#ctx0" brushRef="#br0" timeOffset="-127710.1398">8924 4325 0,'0'-20'141,"0"-19"-125,0 29-1,0-29 1,0 10 0,0 9-1,0 0 1,0 1-1,0-1 1,20 20 0,-20-10-1,19 10 1,1 0 31,0 0-16,-1 40-15,-19-21-16,0 1 15,0-1 1,0-9-16,0 30 16,20-40-1,-20 29-15,0-9 16,0-30 124,0-10-124,0-9 0,0-1-1,0-9 1,0 19 0,0 11 15,20 9-16,-20-20-15,0 0 32,19 20-32,-9 0 62,-10 10-46,20-10-1,-20 20-15,19-1 32,-19 11-32,0-1 15,0 1 1,0-1 0,0 10-1,0-19 1,0-30 62,0-9-62,30-1-1,-30 0 1,0 1-1,0-1 1,0 0-16,0 1 16,0-1 15,19 20-15,-9 0 46,10 0-46,-20 10 15,19-10-31,-19 20 16,0 9-1,0 1-15,0 9 16,0-10-1,0-9 1</inkml:trace>
          <inkml:trace contextRef="#ctx0" brushRef="#br0" timeOffset="-126583.1913">9297 4178 0,'0'19'32,"29"89"140,-9-108-157,0 0 1,-1 0 15,-19-9-15,20-11-1,-20 0 17,0 1-1,19 19-16,-19-20 1,0 0 0,0 1 15,-9-1-15,-21 1 15,1-1 47,9 49-31</inkml:trace>
          <inkml:trace contextRef="#ctx0" brushRef="#br0" timeOffset="-125288.3098">9473 4188 0,'10'-10'94,"10"-10"-79,-1-9 1,1-1 0,9 1-1,-29 9 1,20 20-16,-20-19 16,0-1-1,0 1 1,0-1-1,-20-39 48,11 59-47,-21 10 15,30 10-16,-19-20-15,19 29 16,0 10 0,-10-39-16,10 10 15,0 10 1,0-1-16,0 20 31,0-9-31,0-11 16,0 11-1,0-1 1,0-9 0,0 0-1,0-1 1,0 1 0,0-1 15,29 1 0,-9-20 16,-10 0-31,-10-10-16,19 10 15,-19-29-15,39 29 16</inkml:trace>
          <inkml:trace contextRef="#ctx0" brushRef="#br0" timeOffset="-124620.0456">9777 3835 0,'0'9'31,"0"1"-31,0 10 16,0-1-16,0 1 16,0 10-16,0 9 0,-19-10 15,19 1-15,0-1 16,0 10-16,0-9 15,0-1-15,0 0 16,0 1 0,-20 29-16,20-40 15,0 1-15,0 9 16,0-9 15,0-30 16</inkml:trace>
          <inkml:trace contextRef="#ctx0" brushRef="#br0" timeOffset="-123834.2501">9895 3874 0,'-10'304'157,"10"-285"-157,0 1 15,0 0-15,0-1 16,0 1 15,10-20 63,10 0-78,9 0-1,0 0 1,-9-10-1,0 10-15,9 0 16,-9 0 0,-1 0-1</inkml:trace>
          <inkml:trace contextRef="#ctx0" brushRef="#br0" timeOffset="-156682.8659">8169 3776 0,'-19'0'219,"-1"0"-172,20-20-47,-20 20 78,1 20-31,19-10-32,-20-10 1,20 19-16,0 1 16,-20-20-1,20 19-15,0 1 16,-9-20 0,9 20-16,0-1 15,0 1 1,-30 9-1,30 1 1,0 9 0,0-19-1,0-11 1,0 11 0,0 0-1,0-1 1,0 11-1,0-11 1,0 1 0,0-1-1,0 1 1,0 0 0,0-1 15,10-19-16,-10 20 1,20-20 0,-20 20-1,0-1 142</inkml:trace>
        </inkml:traceGroup>
        <inkml:traceGroup>
          <inkml:annotationXML>
            <emma:emma xmlns:emma="http://www.w3.org/2003/04/emma" version="1.0">
              <emma:interpretation id="{10A87339-5CED-4BD0-B871-A77E246B6868}" emma:medium="tactile" emma:mode="ink">
                <msink:context xmlns:msink="http://schemas.microsoft.com/ink/2010/main" type="inkWord" rotatedBoundingBox="16217,15021 18244,15043 18237,15647 16210,1562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.15187E6">11454 4446 0,'393'-393'281,"-374"393"-265,-19-20-16,20 20 16</inkml:trace>
          <inkml:trace contextRef="#ctx0" brushRef="#br0" timeOffset="3.15104E6">11572 4023 0,'-20'0'31,"20"10"0,10-10-15,-10 20 0,20-1-1,-20 1-15,0 0 16,19-1-16,-19 1 16,20 0-16,-20-1 15,30 1-15,-30 0 16,29 9-16,-29-19 15,20 19-15,-20-9 16,19 0-16,-19-1 0,20 1 16,-20 9-1,19-29-15,-19 20 16,20 0 0,-30-20 93</inkml:trace>
          <inkml:trace contextRef="#ctx0" brushRef="#br0" timeOffset="3.15272E6">12013 4180 0,'20'0'62,"0"0"-62,-1 0 16,1 0-16,-1 0 15,11 0-15,-11 0 16,1 0-16,0 0 16,9 0-1,-9 0 1</inkml:trace>
          <inkml:trace contextRef="#ctx0" brushRef="#br0" timeOffset="3.15324E6">11974 4308 0,'353'20'188</inkml:trace>
          <inkml:trace contextRef="#ctx0" brushRef="#br0" timeOffset="3.15978E6">12582 3886 0,'0'19'16,"-20"-19"0,20 20 15,-19 0-15,19-1 15,0 1 0,0 0-31,0-1 16,0 1 15,10-20-15,-10 20-16,19-20 15,-19 19 1,20-19-16,0 0 15,-1 0 1,1 0 0,-1 0-1,1 0 1,0 0 0,-1 0-1,-9 0 1,-10-10-16,20 10 15,-1 0 17,-19-19-32,20-1 31,-20 0 0,0 1-15,0-1-1,0 0 17,-10 1-17,10-1 17,-20 20-32,20-19 15,-19 19 1,19-20-1,-10 20 1,-10 0 0,-9-20 15,19 20-31,-9 0 31,-1 0-31,0 0 16,-9 0-1,29 20 1,-20-20-16,20 49 16,0-29-16,-19-1 15</inkml:trace>
          <inkml:trace contextRef="#ctx0" brushRef="#br0" timeOffset="3.16105E6">12798 3964 0,'0'-10'16,"0"20"78,0 20-79,0-1 1,0-9-1,0 0-15,0-1 16,19 1-16,-19-1 0,0 1 16,20 0-16,-20 9 15,20 11 1,-20-11 0,0-9-1,-10-1 32,-206 89 78,197-108-109,9 0-1,-10 0 17,30 0 77</inkml:trace>
          <inkml:trace contextRef="#ctx0" brushRef="#br0" timeOffset="3.16185E6">13004 4367 0,'-10'0'0,"10"20"47,0-40 47</inkml:trace>
          <inkml:trace contextRef="#ctx0" brushRef="#br0" timeOffset="3.163E6">13121 4013 0,'0'-19'16,"0"-1"15,0 0 16,138 1 62,-119 58-93,-19-29-16,0 10 16,20-1-1,-20 1-15,0 19 0,0-9 16,0-1-16,-10-9 16,10-1-16,-19 11 15,19-10-15,-20-1 16,20 1-16,-20 9 15,20-19-15,-19 20 0,19-1 16,-20-29 0,20 20-1,-20-20 32,30 0 203,10-10-234,9 10-1,-9 0-15,0 0 16,-1 0-16,1 0 0,-1-30 16,11 30-1,-1 0 1,-9 0 0,-1 0-1,1 0 32</inkml:trace>
          <inkml:trace contextRef="#ctx0" brushRef="#br0" timeOffset="3.16363E6">13474 4151 0,'10'0'63,"-20"0"15,10 10-47</inkml:trace>
        </inkml:traceGroup>
        <inkml:traceGroup>
          <inkml:annotationXML>
            <emma:emma xmlns:emma="http://www.w3.org/2003/04/emma" version="1.0">
              <emma:interpretation id="{C188159A-913E-4699-8AC2-CB60C93AA371}" emma:medium="tactile" emma:mode="ink">
                <msink:context xmlns:msink="http://schemas.microsoft.com/ink/2010/main" type="inkWord" rotatedBoundingBox="18431,14879 20817,14905 20808,15728 18422,1570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.16605E6">13955 3974 0,'-10'0'62,"10"10"-46,0 10 0,0-1-1,-19 1-15,19 0 16,0-1-16,0 1 15,0 29 1,0-29 0,0-1-16,0 1 15,9 9-15,-9 11 16,118 19 109,-98-59-109,-1 0 15,11 0-16,-30-10 1,29-10 0,-29 1-1,10 19 1,-10-20-16,0 0 16,29 1-1,-29-1 1,0 0-1,0 1 1,0-1 0,0 0-1,0 1 1,0-11 0,0 11-1,0-1 1,0 0-1,-19 1 1,19-1 0,-10 20-1,10-20 1,-30 1 0,11 19 15,19-20-16,-10 20-15,-10 0 32,1 0-17,-1 0 17,1 0-17,-1 0 1,20 10-1,-20-10 1,1 19 0,19 1-1,-20-20 1,20 39-16</inkml:trace>
          <inkml:trace contextRef="#ctx0" brushRef="#br0" timeOffset="3.18135E6">13671 4112 0,'0'-20'234,"19"20"-234,-19-20 16,20 1 0,-1-11 15,-19 11-15,20 19-16,-20-20 15,0 0 1,20 1-1,-20-1 1,0 0 0,19 20 15,-19-19-31,0-1 31,0 0 63,0 30 15,0 10-93,0 0 0,0 9-1,0 10 1,0 1-1,-10-11 1,10 10 0,0-9-1,0-1 1,0 1 0,0-1-1,0 11-15,0-11 31,0 1-31,0-11 16,0 1 0,0-1-1,0 1 1,0 0 0,0-1 15,0-28 94</inkml:trace>
          <inkml:trace contextRef="#ctx0" brushRef="#br0" timeOffset="3.18247E6">14180 3866 0,'0'-20'31,"20"20"32,19 0-47,-19 0-1,-10 0 1,78 0 109</inkml:trace>
          <inkml:trace contextRef="#ctx0" brushRef="#br0" timeOffset="3.18396E6">14416 3728 0,'0'-19'32,"10"19"-32,9 0 31,1 0 0,-1 0-15,-19 10-1,20 9 1,-20 1 0,-69 59 171,69-89-140,10 10-47,10 0 16,-1 0 15,1 0 0,-20 10-31,0 9 31,20-19-31,-20 20 16,0 0 15,19-1-15,-19 1-1,-9-1 17,-11-19-17,20 20-15,-20-20 16,-19 0 15,0 0 94</inkml:trace>
          <inkml:trace contextRef="#ctx0" brushRef="#br0" timeOffset="3.18633E6">14651 4406 0,'0'20'16,"49"-305"234,-29 265-250,-1 20 47,-19 20-32,20 0-15,-20-1 16,0 1-16,0 0 16,20 9-16,-20-9 15,0 0-15,0-1 16,0 1-16,0-1 0,0 1 15,0-30 79,0-9-94,0-1 16,0 0-16,0 1 15,0-1-15,29 0 16,-29-9 0,20 29-16,-20-20 15,19 1 1,1-1 15,0 20-31,-1 0 16,1 0-1,-20 10-15,19 19 16,-19-9 0,0 0-16,0-1 15,0 1-15,0 0 16,0-1-16,0 1 16,0-1-16,0-9 15,0-29 63,0-1-78,20 0 16,-20 1-16,0-1 16,0 0-16,20 1 15,-20-11 1,19 11-1,-19-1 1,20 20-16,-1 0 31,1 10 1,-20 19-32,0-9 15,20 0-15,-20-1 16,0 1-16,0 0 15,0-1-15,0 1 16,0 9 0,0-9-1,0-40 32,19 20-47</inkml:trace>
          <inkml:trace contextRef="#ctx0" brushRef="#br0" timeOffset="3.19669E6">15200 4151 0,'-19'0'31,"19"20"32,-20-1-32,20 1 0,-20 0-15,20-1-1,-19 1 1,19 0 0,0-1 15,0 1-15,0-1-1,0 1 16,10-20-15,-10 20-16,19-20 31,-9 0 1,-10 19-32,20-19 15,-1 0 1,1 0 15,0-9 0,-1 9-15,-19-20-16,20 20 16,-20-20-1,0 1 1,0-1-1,0 0 1,0 1 0,0-1 15,0 0-15,0 1 15,-10 19-31,10-20 15,-20 20-15,20-10 32,-19 10-32,9 0 31</inkml:trace>
          <inkml:trace contextRef="#ctx0" brushRef="#br0" timeOffset="3.19818E6">15347 4279 0,'10'0'47,"-10"-10"-31,30 10-16,-30-20 15,39 20-15,-39-19 16,29 19-16,-29-30 15,20 30-15,-20-20 16,20 20-16,-20-29 16,19 9-1,-19-9 1,0 9 0,0-19-1,20 39-15,-20-30 0,0 1 16,0 9-1,0 1 1,-10 19 0,-88 59 124,98-30-108,-20 10-32,20-19 15,0 19 1,0-19-16,0 0 15,-19 19 1,19-29-16,0 29 16,0-9-1,0-1 1,0-9 0,0-1-1,0 1 16,0 0-15,0-1 15,0 1-15,0-10 15,9-10 0,21 0-15,19-20 15,-29-9-31,-1 29 16,11-40-16</inkml:trace>
          <inkml:trace contextRef="#ctx0" brushRef="#br0" timeOffset="3.19998E6">15710 4004 0,'20'0'16,"-20"19"62,-10 11-78,10-1 16,-20 10-16,20-9 15,-29-1-15,29 11 16,-20-11-16,20 1 16,-19 19-16,19-20 15,-30 11-15,30-11 16,0 1-16,-19-1 15,19-9-15,0-1 0,0 1 16,0-30 93</inkml:trace>
          <inkml:trace contextRef="#ctx0" brushRef="#br0" timeOffset="3.20105E6">15848 4063 0,'0'9'62,"0"21"-46,0 9-1,0-19-15,0-1 16,-20 1-16,20 19 16,-20-9-16,20-1 15,0-9-15,-19 0 16,19-1-16,0 1 16,0 9-1,0-9 1,9-20 187,1 0-187,235-10 93</inkml:trace>
        </inkml:traceGroup>
      </inkml:traceGroup>
    </inkml:traceGroup>
    <inkml:traceGroup>
      <inkml:annotationXML>
        <emma:emma xmlns:emma="http://www.w3.org/2003/04/emma" version="1.0">
          <emma:interpretation id="{921F6CD6-2D9C-442C-AD25-7DF3726F8756}" emma:medium="tactile" emma:mode="ink">
            <msink:context xmlns:msink="http://schemas.microsoft.com/ink/2010/main" type="paragraph" rotatedBoundingBox="16146,16013 24472,16065 24459,18160 16133,181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DA1BA2-4A97-4286-8104-D7473DDA91E2}" emma:medium="tactile" emma:mode="ink">
              <msink:context xmlns:msink="http://schemas.microsoft.com/ink/2010/main" type="line" rotatedBoundingBox="16146,16013 24472,16065 24466,16970 16141,16919"/>
            </emma:interpretation>
          </emma:emma>
        </inkml:annotationXML>
        <inkml:traceGroup>
          <inkml:annotationXML>
            <emma:emma xmlns:emma="http://www.w3.org/2003/04/emma" version="1.0">
              <emma:interpretation id="{541D4447-3108-401D-BBD8-06D5C340AE7B}" emma:medium="tactile" emma:mode="ink">
                <msink:context xmlns:msink="http://schemas.microsoft.com/ink/2010/main" type="inkWord" rotatedBoundingBox="16146,16069 17910,16080 17904,16929 16141,1691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.20719E6">11631 5291 0,'78'0'94,"-48"0"-63,9 0-15,-29 0-16</inkml:trace>
          <inkml:trace contextRef="#ctx0" brushRef="#br0" timeOffset="3.20671E6">11798 5133 0,'0'10'78,"0"39"-62,0-39 0,0 30-16,0-11 15,-10 0-15,10 1 16,0 9-16,0-9 0,0-11 15,0 1-15,-30 68 157</inkml:trace>
          <inkml:trace contextRef="#ctx0" brushRef="#br0" timeOffset="3.21599E6">11886 5458 0,'0'-10'109,"10"10"-93,9 0 0,-19-20-16,20 20 15,-1 0 1,1 0 0,0 0-1,-1 0 1,-19 10-1,20-10 1,-20 20 0,0-1-1,0 1 1,0-10 15,-10-10-15,-9 0-1,19 19-15,-30-19 16,10 0 0,1 0-1,19 20-15,-20-20 32,30 0 139,10 0-155,-1 0 15,1 0-15,-20 20 0,20-20-16,-20 19 15,19 1 1,-19 0 15,0-1-15,0 1-1,0 0 1,-10-20 0,10 19-16,-19-19 15,19 20-15,-20-20 16,0 20-1,1-20 1,-1 0-16,-9 0 16,9 0-1,20-10 1,-19 10-16,-1-20 31</inkml:trace>
          <inkml:trace contextRef="#ctx0" brushRef="#br0" timeOffset="3.21787E6">12151 5153 0,'0'10'94,"0"10"-78,-10-20-16,10 29 15,0-9-15,0 9 16,0 1 0,0-1-1,0 10 1,0-9 0,0-1 15,108 89 156,-89-118-171,1 0 15,0 0-31,-1 0 31,1-10-15,-1-9 0,1-1 15,-20 1-15,20 19-1,-20-20-15,0 0 16,19 1-1,-19-1 1,0 0 0,0 1-1,0-1 1,0-10 0,0 1-1,0 9 1,0 1 15,0-1-15,0 0 15,-10 20-31,10-19 16,-19-1-1,-1 0 16,1 1-15,-1-1 15,0 20 1,1-29-17,-1 29 16,0 0-15,1 0 0,-1 0-1,20 10 1,-19-10 0,19 19-1,-20-19-15,20 20 16,-20 9-1,20-9-15,0 0 16,0-1-16</inkml:trace>
          <inkml:trace contextRef="#ctx0" brushRef="#br0" timeOffset="3.21874E6">12504 5094 0,'9'0'47,"21"0"-32,-1 0 1,11 0 0,-11 0-1,-9 0 1,9 0 0,-9 0 15</inkml:trace>
          <inkml:trace contextRef="#ctx0" brushRef="#br0" timeOffset="3.21929E6">12582 4986 0,'0'20'79,"0"-1"-79,0 1 15,0 0-15,0-10 16,0 9-16,0 1 15,0-1-15,0 1 0,0 10 32,0 9-32,10-39 15,-10 10 1</inkml:trace>
          <inkml:trace contextRef="#ctx0" brushRef="#br0" timeOffset="3.22078E6">12631 4898 0,'118'9'188,"-99"-9"-126,-19 20-46,0 0-1,0-1 1,20-19 0,-20 20-16,0 10 15,0-11 1,0 1-16,0 9 15,0 1-15,0-1 16,0 1-16,0 9 16,0-9-16,0 9 15,0 10-15,0-10 16,0 10-16,0-19 16,0-1-16,0 1 15,0 58 1,0 20 62,0-88-62,-10-40 187,-9 20-188,19-9-15,-20 9 16,0 0 0,1-30-16,-1 30 31,1 0-31,-1 0 31,20-20 0</inkml:trace>
          <inkml:trace contextRef="#ctx0" brushRef="#br0" timeOffset="3.22173E6">12935 5418 0,'10'0'16,"19"0"-1,20 0 1,-29 0-16,0 0 16,-1 0-16,1 0 15,-1 0-15,11 0 16</inkml:trace>
          <inkml:trace contextRef="#ctx0" brushRef="#br0" timeOffset="3.22146E6">12974 5310 0,'20'0'63,"9"0"-47,89 0 62</inkml:trace>
          <inkml:trace contextRef="#ctx0" brushRef="#br0" timeOffset="3.20454E6">11631 4947 0,'-10'0'31,"-10"0"32,20-20-63,-9 20 15,-11 0 1,0 0-1,1 0 1,-1 0 0,1 0-1,-1 0 17,20 20 61,0 19-77,0-19-16,0-1 16,0-9-16,0 10 15,0 0-15,-20-1 16,20 20-16,0-9 15,0-1-15,0 1 16,0-1-16,-19 11 16,19-11-16,0 1 15,0-1-15,0 10 16,-30-9-16,30-1 16,0-9-16,0 0 15,0-1-15,0 1 16,0 0-16,-19-1 0,19 1 15,0 9 1,0-9 0,10-20 140,19 0-140,-9 0-1,-1 0 1,1 0-1,9 0 1,-9 0 0</inkml:trace>
          <inkml:trace contextRef="#ctx0" brushRef="#br0" timeOffset="3.20568E6">11592 5094 0,'0'30'63,"0"-11"-63,0-9 15,0 10-15,0 19 16,0-9-16,-10 156 47,10-68 78,0-128-125</inkml:trace>
        </inkml:traceGroup>
        <inkml:traceGroup>
          <inkml:annotationXML>
            <emma:emma xmlns:emma="http://www.w3.org/2003/04/emma" version="1.0">
              <emma:interpretation id="{2BFDF34B-8EB0-4543-A277-82354042FF9D}" emma:medium="tactile" emma:mode="ink">
                <msink:context xmlns:msink="http://schemas.microsoft.com/ink/2010/main" type="inkWord" rotatedBoundingBox="18115,16176 20284,16190 20280,16761 18111,1674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.2273E6">13769 5350 0,'0'-10'31,"9"10"-31,-9-20 15,20 20-15,-20-10 16,20 10-16,-20-39 16,19 39-16,-19-29 15,20 29-15,-20-30 16,19 1 0,-19-11-1,0 11 1,0-1-1,0 11 1,0 29 47,0 19-48,0-9 1,0-1-16,0 1 15,0 0-15,0-1 16,0 1-16,0 0 16,0-1-16,0 11 15,0-1-15,0-9 0,0-1 16,0 1-16,0 0 16,0-1-16,0-9 15,0 10-15,0 0 16,0-1-16,0 1 15,0-1 17,0-28-1</inkml:trace>
          <inkml:trace contextRef="#ctx0" brushRef="#br0" timeOffset="3.22843E6">14073 5291 0,'9'0'78,"1"0"-63,10 0-15,19 0 16,-10 0-16,1 0 0,-1 0 16,1 0-1,9 0-15,-19-20 16,9 20-16,-9 0 47</inkml:trace>
          <inkml:trace contextRef="#ctx0" brushRef="#br0" timeOffset="3.22907E6">14230 5143 0,'0'10'47,"0"10"-31,0-1-16,0 1 0,0 0 15,0-1 1,0 1-16,0 0 0,0-1 16,0 11-1,0-11-15,0 11 16,0-1 0,19-9-1</inkml:trace>
          <inkml:trace contextRef="#ctx0" brushRef="#br0" timeOffset="3.23157E6">14602 5055 0,'0'-20'31,"-10"20"16,10 10-31,-19 29 0,19-19-16,0 9 15,0 1 1,157 19 171,-138-49-171,-19-20-16,20 1 31,-20-1 0,0 0-31,0 1 16,0-1 0,0 1-1,0 9 1,0-10 15,-20 20-15,20-20-16,-19 20 15,-1-19 17,0 19-1,1 0-15,-1 0-1,1 0 1,-1 0 46,20 39-30,-20-39-32,20 30 15</inkml:trace>
          <inkml:trace contextRef="#ctx0" brushRef="#br0" timeOffset="3.23266E6">14759 5104 0,'-20'196'172,"20"-176"-172,0 0 16,0-1-16,0 11 15,0 9 1,0-29 0,-19-10-1,19 20 1,-20-20-16,20 19 15,-19-19 1,-1 0 0,0 0-1,1 0 1,-11 0 0,11 0-1,-1 0 1,1 0 15,19-9 0,9 9 63</inkml:trace>
          <inkml:trace contextRef="#ctx0" brushRef="#br0" timeOffset="3.23322E6">14916 5477 0,'-20'0'16,"30"0"78,-10-19-94</inkml:trace>
          <inkml:trace contextRef="#ctx0" brushRef="#br0" timeOffset="3.23439E6">15053 5124 0,'30'-10'78,"-30"-10"-78,19 20 15,1 0 1,-1 0 15,-19 10-31,20-10 16,-20 10-16,20 19 15,-20-9 1,0 9 0,0 1-1,0-10-15,0-1 16,-20 1-16,20-1 16,-20 1-16,-9 10 15,9 9 1,1-10-1,-1 11 1,1-21 0,-30 1 62,49 0-63,9-20 142,11 0-142,0 0 1,9 0 0,10 0-1,-9 0 1,-11 0-1,1 0 1,0 0 0</inkml:trace>
          <inkml:trace contextRef="#ctx0" brushRef="#br0" timeOffset="3.23488E6">15308 5350 0,'20'0'78</inkml:trace>
          <inkml:trace contextRef="#ctx0" brushRef="#br0" timeOffset="3.23605E6">15377 5526 0,'0'-9'31,"0"-11"0,10 20-31,-10-20 16,19 20-16,-19-19 15,20 19-15,-20-20 16,19 20-16,-19-29 16,20 29-16,0-89 31,-1-127 63,1 216-94,-20-20 15,0 1 1,0 29 62,0 9-62,0 1-1,0-1-15,0 1 16,0 0-16,0-1 16,0-9-16,0 10 15,0 0-15,0-1 16,0 1-16,0-1 15,0 11-15,0-1 16,0-9-16,0 0 16,0-1-16,0 1 15,0 0-15,0 9 16,0 1 0,0-11-1,0 1 1,0-30 62</inkml:trace>
          <inkml:trace contextRef="#ctx0" brushRef="#br0" timeOffset="3.22552E6">13445 5104 0,'-10'0'63,"-9"29"-47,19 1-1,-20-30 1,20 29-16,0-9 15,-20 10 1,20-11-16,0 11 16,0 9-1,0-19 1,-19-1 0,19 1-1,0 0 1,0-11-1,10 21 1,-10-20 0,19 19-1,1-9 17,-1-20-1,-19 19-16,20-19 1,0 0 15,-20 20-15,19-20-16,1 0 47,-1-20-16,1 1-15,-20-1-1,20 20 1,-20-19-16,19-11 31,-19 10-15,0 1-1,0-1-15,20 20 16,-20-20-16,0 11 16,0-11-1,0 0 17,0 1-17,0-1 16,0 0-15,0 1 0,0-1-16,0 0 31,-10 20-31,10-19 16,-19 19-1,19-20 1,-20 0-1,20 1 1,-20 19-16,1-20 31,-1 20 16,0 0-16,-9 0-15,9 20-16,1 9 16,-1-29-16</inkml:trace>
          <inkml:trace contextRef="#ctx0" brushRef="#br0" timeOffset="3.22646E6">13690 5556 0</inkml:trace>
        </inkml:traceGroup>
        <inkml:traceGroup>
          <inkml:annotationXML>
            <emma:emma xmlns:emma="http://www.w3.org/2003/04/emma" version="1.0">
              <emma:interpretation id="{15C02151-E15D-4F42-9E86-894AF1C4EBE6}" emma:medium="tactile" emma:mode="ink">
                <msink:context xmlns:msink="http://schemas.microsoft.com/ink/2010/main" type="inkWord" rotatedBoundingBox="20438,16171 21921,16180 21917,16849 20434,16840"/>
              </emma:interpretation>
            </emma:emma>
          </inkml:annotationXML>
          <inkml:trace contextRef="#ctx0" brushRef="#br0" timeOffset="3.23756E6">15700 5173 0,'0'10'16,"0"9"-1,0 1 1,-19 9-1,19 11 1,0-21 0,0 11-1,0-1 1,0 1 0,0-1-1,0 11 1,0-21-1,0-9 1,0 10 0,0-1-1,0 1 1,10-20 0,-10 20-1,19-20 1,1 0 15,-1 19-15,1-19-1,0 0 17,-1 0-17,-19-10 1,20 10-1,-10 0 1,49-49 47,-59 30-48,0-1-15,19 20 16,-19-20-16,0 1 15,0-1 1,20 0 0,-20 1-1,0-1 1,0 0 0,0 1-1,0-1 1,0 0-1,0 1 1,0 9 0,0-10-1,-10 20-15,10-19 16,0-1 0,-20 0-1,20 1 1,-19-1-1,-1-9 17,1 29-17,-1 0 1,0 0 0,1 0-1,-1 0 1,0 0-1,20 9 1,-29-9 0,29 20-16,-20 19 15,20-19 1,-19-20-16,19 30 16</inkml:trace>
          <inkml:trace contextRef="#ctx0" brushRef="#br0" timeOffset="3.23842E6">15965 5075 0,'-10'0'15,"30"0"79,19 0-94,-9 0 16,-11 0-1</inkml:trace>
          <inkml:trace contextRef="#ctx0" brushRef="#br0" timeOffset="3.23962E6">16171 4996 0,'10'0'94,"10"0"-78,-1 0-1,1 10 16,-20 9-31,0 1 16,0-10 31,-30 19-47,11-29 16,19 20-16,-20-20 15,10 0 16,30 0 126,0 0-142,-20 20 1,19-20 0,1 19-1,-1-19 1,-19 20-1,0 0 17,0-11-1,0 11-15,-9 0 15,-11-20-16,20 19-15,-20-19 16,1 0-16,-30 0 109</inkml:trace>
          <inkml:trace contextRef="#ctx0" brushRef="#br0" timeOffset="3.24034E6">16250 5330 0,'19'0'63,"1"0"-48,9 0 1,10 0 0,1 0-16,-11 0 15,-9 0 1</inkml:trace>
          <inkml:trace contextRef="#ctx0" brushRef="#br0" timeOffset="3.24074E6">16259 5448 0,'10'0'47,"20"0"-31,-11 0 0,1 0-16,-1 0 15,1 0-15,0 0 16,-1 0-16,1 0 15,-10 0-15</inkml:trace>
          <inkml:trace contextRef="#ctx0" brushRef="#br0" timeOffset="3.24266E6">16563 5517 0,'10'0'94,"-10"-10"-94,20 10 16,-1-20-1,11 1 1,-11-1-16,1-10 31,0-9-15,-20 10 0,19 29-16,-19-30 15,0 1 1,20-11-16,-20 21 15,0-1 1,0 0-16,0-9 16,0 9 15,0 30 94,0 20-109,0 9-1,0-19 1,19-20-16,-19 29 0,0-9 15,0 9 1,0 1 0,0-11-16,0 1 15,20 0-15,-20-1 16,0 1-16,0 0 16,0 9-1,0 0 1,0 1-1,0 9 1,0-19 0,0-10-1,0 9 17</inkml:trace>
          <inkml:trace contextRef="#ctx0" brushRef="#br0" timeOffset="3.24455E6">16926 5654 0</inkml:trace>
          <inkml:trace contextRef="#ctx0" brushRef="#br0" timeOffset="3.24706E6">17014 5428 0,'0'-19'31,"10"19"47,-10-20-62,20 20-16,-20-20 0,29 20 16,-29-19-16,30 19 15,-30-20-15,19 20 16,-19-30-16,20-9 16,-20 10-1,20 29 1,-20-20-16,0 0 15,0 1 17,0 9-17,0 30 173,0-1-173,0 21-15,0-11 16,0-9 0,0 19-1,0-19-15,0-1 16,0 1-16,0 0 16,0-1-16,0 21 15,0-21 1,0 1-16,0 29 15,0-20 1,0-9 0,0 0-1,0-1 17</inkml:trace>
        </inkml:traceGroup>
        <inkml:traceGroup>
          <inkml:annotationXML>
            <emma:emma xmlns:emma="http://www.w3.org/2003/04/emma" version="1.0">
              <emma:interpretation id="{432DFF66-E355-4D59-BCBB-70830C6D67B4}" emma:medium="tactile" emma:mode="ink">
                <msink:context xmlns:msink="http://schemas.microsoft.com/ink/2010/main" type="inkWord" rotatedBoundingBox="22078,16050 24472,16065 24467,16914 22073,1689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.25529E6">17750 5192 0,'-20'0'47,"20"10"-47,0 10 15,-19-20-15,19 20 16,0-1 0,-20 1-1,20-1 1,0 1-1,0 10 1,0-1 0,0 1-1,0-11-15,0 1 16,0 0 0,0-1-1,10 1 16,-10-1-15,19-19 0,-19 20-1,20-20 1,-20 20 0,20-20-1,-1 19 1,1-19 15,78-68 125,-78 48-140,-20 0 0,19 20-1,-19-19-15,0 9 16,0-10-1,20-9 1,-20-1 0,0 11-1,0-1 1,0 10 0,0-10 15,0 1-16,-10 19 1,10-20-16,0 1 31,-20 19-15,20-20-16,-19 0 31,-1 1-15,1-1 15,-1 20 0,20-20-31,-20 20 0,1 0 47,-1 0-16,1 0-15,19 10 0,-20-10-16,20 30 15,0-11-15,-20-19 16</inkml:trace>
          <inkml:trace contextRef="#ctx0" brushRef="#br0" timeOffset="3.2561E6">17995 5065 0,'10'0'110,"9"0"-95,11 0 1,19 0 0,-29 0-1,-11 0 17,11 0-17</inkml:trace>
          <inkml:trace contextRef="#ctx0" brushRef="#br0" timeOffset="3.25691E6">18260 5124 0,'0'-10'31,"0"-10"0,10 20-31,-10-19 16,19 19 0,1-20-1,-1 0 1,-19 1 0,20 19-16,-20-30 15,20-9 1,-20 29-16,0-29 15,19 39 1,-19-20-16,-9 20 109,9 10-93,-20 49 0,20-40-1,0 1-15,0-10 16,0 10-16,0-1 16,0 1-16,0 0 15,0-1-15,0 11 16,0-11-1,0 1 1,10-20 15</inkml:trace>
          <inkml:trace contextRef="#ctx0" brushRef="#br0" timeOffset="3.25943E6">18417 5625 0,'-20'0'31,"20"-10"63,0-10-79,0-9 1,0 9-16,0 0 16,10 1-16,-10-1 15,0 1-15,0 9 16,29-20-16,-29 1 15,20 29-15,-20-20 16,20 0 0,-20 1-1,29 19-15,-9 0 78,-20 19-78,0 1 16,0 19-16,0-9 16,19-1-16,-19 1 0,0-11 15,0 1-15,0 0 16,0-1 0,20-38 77,-20-21-77,0 11 0,0 9-1,19 1-15,-19-21 16,0 21-1,30-21-15,-30 21 16,19 19 0,-19-10-1,10 10 1,10 0 31,-20 20-32,29-1-15,-29 1 16,0 0-16,0 9 0,0-9 16,0-1-16,0 1 15,0 9 1,10-29 62,-10-19-62,0-20-1,0 9 1,30 10-16,-30 1 16,0-1-16,19-9 15,1 9 1,-1 20 31,1 20-32,-20 29 1,20-20 0,-20-9-16,0 0 15,0-1-15,0 1 16,0 9-1,0-9 1,19-20 47</inkml:trace>
          <inkml:trace contextRef="#ctx0" brushRef="#br0" timeOffset="3.26008E6">18897 5497 0,'0'20'16,"0"-1"-1,10-19 1,-10 20-16,20-20 16,-20 20-1,19-20-15,11 0 31,9 0-15,-29 0 0,19-20-1,-9 0 1,-20 1 0,19 19-16,-19-20 15,0 10 1,0-29-1,0 0 1,0 19-16,0 0 16,-176-29 93,176 79-109,-39-11 16,39 1-16,-20 0 15,20-1-15,0 21 16,0-11 0,29-29-1,-9 20-15</inkml:trace>
          <inkml:trace contextRef="#ctx0" brushRef="#br0" timeOffset="3.26146E6">19093 5359 0,'10'0'94,"20"-29"-78,9 9-1,-10-9 1,-9 9-1,-20 1 1,0-11 0,19 30-16,-19-29 15,0-1 1,0-9 0,0 29-1,-9 10 1,9-20-1,-20 20 17,0 0 15,1 10-16,19 10 0,-20-20-31,20 19 16,-19 1-1,19 10 1,0-1 0,-20-29-16,20 20 15,0-1-15,0 11 16,0-1-1,0 11 1,10-40 0,-10 29-16,0 1 15,19-11 1,-19 1 0,0 0-1,0-1 1,0 1 15,0-1-15,20-19 15,-20 20-15,20-20 15,-1 0-16,1 0 1,-1 0-16,11 0 16,-11-20-1</inkml:trace>
          <inkml:trace contextRef="#ctx0" brushRef="#br0" timeOffset="3.26205E6">19476 5075 0,'0'9'47,"0"31"-31,-10-21-16,10 21 16,-20-11-16,20 1 0,-29-1 15,29 20-15,-20 10 16,20 0-1,-29-10-15,29 0 0,0-9 16,-20-1-16,20-10 16,-19 60 31,29-128 15</inkml:trace>
          <inkml:trace contextRef="#ctx0" brushRef="#br0" timeOffset="3.26287E6">19593 5183 0,'0'19'63,"-9"1"-63,9 0 16,-30-1-16,30 11 15,-19 9-15,19-10 16,-20 1-16,20 19 15,0-10-15,-20 1 16,20-31-16,0 11 16,0 0-16,0 9 15,0-9 1,10-20 156,10 0-157,-1 0 1,1-10 0,0 10-1,19 0 1,-20 0-16,11 0 16,-10 0-1,-1 0 16</inkml:trace>
          <inkml:trace contextRef="#ctx0" brushRef="#br0" timeOffset="3.25208E6">17318 5418 0,'0'-9'94,"20"9"-94,-20-20 15</inkml:trace>
          <inkml:trace contextRef="#ctx0" brushRef="#br0" timeOffset="3.25368E6">17377 5526 0,'10'0'63,"-10"-19"-63,20 19 15,-20-30 1,19 30-16,-19-19 16,20 19-16,-20-20 15,20 20-15,-20-20 16,39 1 0,0-256 155,-39 284-108,0 11-63,0 10 16,0 9-1,0-29 1,0 9-16,0 1 15,0 19 1,0-19-16,0 0 16,0-1-16,0 1 15,0 0-15,0-1 16,0 1-16,0-10 16,0 9-16,0 1 15,0 19 1,0-9-1,0-11-15,0 1 16,0-10 15,20-10-15</inkml:trace>
        </inkml:traceGroup>
      </inkml:traceGroup>
      <inkml:traceGroup>
        <inkml:annotationXML>
          <emma:emma xmlns:emma="http://www.w3.org/2003/04/emma" version="1.0">
            <emma:interpretation id="{9DACCBE7-C319-4DFE-9CDF-BB5797B4899C}" emma:medium="tactile" emma:mode="ink">
              <msink:context xmlns:msink="http://schemas.microsoft.com/ink/2010/main" type="line" rotatedBoundingBox="17256,17295 21470,17066 21517,17945 17304,18174"/>
            </emma:interpretation>
          </emma:emma>
        </inkml:annotationXML>
        <inkml:traceGroup>
          <inkml:annotationXML>
            <emma:emma xmlns:emma="http://www.w3.org/2003/04/emma" version="1.0">
              <emma:interpretation id="{93A1C357-5CF0-4B5F-A30D-EA5712A034A6}" emma:medium="tactile" emma:mode="ink">
                <msink:context xmlns:msink="http://schemas.microsoft.com/ink/2010/main" type="inkWord" rotatedBoundingBox="17256,17295 19681,17164 19729,18042 17304,18174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.36111E6">12523 6551 0,'10'0'62,"10"0"-46,19 0-1,-19 0-15,-1 0 16,1 0-16,-1 0 0,1 0 16,0 0-1,9 0-15,-9 0 16</inkml:trace>
          <inkml:trace contextRef="#ctx0" brushRef="#br0" timeOffset="3.36332E6">12768 6737 0,'285'-333'172,"-246"313"-172,-39 1 15,20-1-15,-20 0 16,19 1-16,-19-1 16,0 1-16,0-11 15,0 11 1,0-1 15,-10 20-15,10-20-1,-19 20 1,-1 0 0,-78 79 77,98-50-61,0-9-32,-19-20 0,19 49 15,0-30-15,0 21 16,0-21-1,0 1-15,0 0 16,0-1-16,0 11 16,0-1-1,0 0 1,0 11 0,0-11-1,0-9 1,0-1-1,0-9 1,19 20 31,-9-30-31,10 0 15,-1 0-16,1 0 17,-1-20-32,1 0 31,9-9-31,-29-1 31,20 30-31,-20-29 0,0-10 16,20 39-1,-20-20-15,0 10 47,0 30 16,-10-20-48,10 39-15,0-9 16,0-1 0,0-9-1,0-1 1,10-19-16,9 20 31,1-20-15,-1 0 15,-9 0-15,10 0-1,0 0 17,-20-10-32,19 10 15,-19-19 1,20 19-1,-20-20 1,19 20-16,-19-20 16,0 1-1,20 19 1,-20-30-16,0 11 31,0-1-15,0 0-16,0 1 31,-10 19-31,10-10 16,-19 10-1,19-20-15,-20 20 16,0-19 15,1 19-15,-1 0-1,0 0 17,1 0-17,19 19-15,-30-19 16,30 20-16,-29-20 0,29 29 16,-20-29-16,20 40 15</inkml:trace>
          <inkml:trace contextRef="#ctx0" brushRef="#br0" timeOffset="3.36476E6">13425 6482 0,'-19'79'109,"19"-60"-93,0 1 0,0 0-1,10-1 17,-10 1-17,19-20 1,-19 20-1,20-20 1,-1 0 15,40-10 63,-39 10-63,-20-20-31,0 0 16,20 20 0,-20-19-16,19-1 31,-19 1 0,0-1-15,0 0 15,0 1 0,0-11-15,0 11 15,-10 19-31,10-20 16,-19 20-1,-1-19 17,0 19-17,1 0 1,-11 0-1,30 9-15,-19-9 16,19 20-16,-20-20 16,20 29-16</inkml:trace>
          <inkml:trace contextRef="#ctx0" brushRef="#br0" timeOffset="3.37387E6">13573 6531 0,'0'10'125,"0"10"-110,0-1 1,0 1-1,0 0-15,0 9 16,0 1 0,0 9-1,0-29 1,0 9 0,0 1-1,0-1 1,0 1-1,0 0 1,0-1 0,0 1-1,-20-20-15,20 19 16,0 1 15,0 0 0,-20-20-31,1 19 32,-1-19-1,0 0-15,1 0 15,19-10-31,-20 10 15,20-19 1,-19 19 0,19-20-1,0 1 17,0-1-1,0 0-16,19 1 1,1-11 15,-1 11-15,11-20-16,-11 39 16,1-20-16,0 20 15,-1-20-15,1 20 16,-20-19-16,39 19 15,-19-20 1</inkml:trace>
          <inkml:trace contextRef="#ctx0" brushRef="#br0" timeOffset="3.37586E6">13896 6070 0,'-10'0'63,"-9"0"-48,-11 0 1,-9 0 0,19 0-1,-9 0 1,9 0-1,20 10 1,-19-10-16,19 20 94,0 0-79,-20-20 1,20 19-16,0-9 16,0 29-1,0-19 1,0-1-16,0-9 16,0 29-16,0-9 15,0-1-15,0 1 16,0-1-16,0 40 15,0-40 1,0-9-16,0 9 0,0-9 16,0-1-16,0 1 15,0 0-15,0-1 16,0 21 0,0-21-1,0 1 1,10-20 156,10 0-94,-1 0-63,11 0 1,-1 0 0,0 0-1,-9 0 1,0 0 31</inkml:trace>
          <inkml:trace contextRef="#ctx0" brushRef="#br0" timeOffset="3.37779E6">13857 6384 0,'10'0'62,"9"0"-46,21 0-1,-21 0-15,1 0 16,-1 0-16,1 0 16,0 0-16,9 0 15</inkml:trace>
          <inkml:trace contextRef="#ctx0" brushRef="#br0" timeOffset="3.37679E6">13876 6267 0,'0'-20'63,"0"40"-16,0 29-32,0-30 1,0 1-16,0-1 16,0-9-16,0 10 0,0 0 15,0-1-15,0 1 16,0-1-16,0 1 16,0 9-1,0-9 1,0 0 15</inkml:trace>
          <inkml:trace contextRef="#ctx0" brushRef="#br0" timeOffset="3.37734E6">14053 6227 0,'0'10'46,"0"10"-30,0-1 0,0 11-1,0-11 1,0 1-16,0 0 16,0-1-16,0 11 0,0-11 15,0 1 1,0 0-16,0-1 0,0-9 15,0 29 1,0-19 0,0-30 62</inkml:trace>
          <inkml:trace contextRef="#ctx0" brushRef="#br0" timeOffset="3.3792E6">14122 6492 0,'9'0'78,"31"0"-62,-21 0 0,-9 0-1,10 0 17,-20 10-17,0 10 1,0-1-1,0 1 1,-10-20 0,-10 19-1,-9 11 1,9-30 0,30 0 140,10 0-141,-1 0 17,1 0-17,0 0 17,-20 10-17,19-10 1,-19 19-1,0 1 1,0 0 15,0-1 1,-19 1-17,9-20 1,-20 19-1,1-19 1,-1 0 0,1 0-1,9 0 1</inkml:trace>
          <inkml:trace contextRef="#ctx0" brushRef="#br0" timeOffset="3.38067E6">14367 6208 0,'-20'29'62,"20"-19"-46,-19-10-16,19 20 15,0-1 1,0 1-16,0 9 31,0 10-31,0-9 16,0-10-1,0-1 1,0 1 0,0-1-1,9 11 17,-9-11-17,20-19 1,-20 20-1,20-20 1,-20 20-16,19-20 31,-19 19-31,20-19 32,-1 0-17,1 0 1,0 0-1,-1-19 1,1 19 15,9-69 32,-29 49-48,20 20 1,-20-19 0,0-1-1,0-9 17,0 9-17,0 0 16,0 1-15,0-1 0,0 1-16,0-1 31,-10 0 0,10 1-15,-19 19-1,19-20 1,-20 1 0,0 19 15,20-20-31,-19 20 16,19-20-1,-20 20-15,10 0 31,-9 0-15,19 30-16,-20-30 16,20 10-16,-20-10 15,20 19-15</inkml:trace>
          <inkml:trace contextRef="#ctx0" brushRef="#br0" timeOffset="3.38162E6">14641 6159 0,'20'0'125,"0"0"-109,9 0-16,0 0 16,-9-20-1,19 20 1,-9 0 0,-11 0-1</inkml:trace>
          <inkml:trace contextRef="#ctx0" brushRef="#br0" timeOffset="3.38217E6">14749 6061 0,'0'9'78,"0"11"-62,0 0-1,0 9-15,0-9 16,0 29-1,0-20 1,0 1 15,10-30-15</inkml:trace>
          <inkml:trace contextRef="#ctx0" brushRef="#br0" timeOffset="3.38363E6">14798 5992 0,'108'0'188,"-88"0"-172,-20 20 30,0-1-30,0 1 15,0-1-31,0 11 16,0 19 0,0-29-1,0 9-15,0-9 16,0 9-16,0 0 15,0 1-15,0-11 16,0 21-16,0 48 47,0 128 94,0-197-126,0 1 1,-10-20 140,-10 0-140,1 0-1,-1 0 1,0 0 0,1 0-1,-1 0 1</inkml:trace>
        </inkml:traceGroup>
        <inkml:traceGroup>
          <inkml:annotationXML>
            <emma:emma xmlns:emma="http://www.w3.org/2003/04/emma" version="1.0">
              <emma:interpretation id="{F99BBA21-8483-41A1-B954-AC8ADB69EB05}" emma:medium="tactile" emma:mode="ink">
                <msink:context xmlns:msink="http://schemas.microsoft.com/ink/2010/main" type="inkWord" rotatedBoundingBox="19913,17368 21043,17306 21069,17784 19939,1784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.38453E6">15171 6463 0,'10'0'31,"9"0"-31,1 0 15,0 0-15,-11 0 16,11 0-16,9-20 0,-19 20 16,10 0-16,-1 0 15</inkml:trace>
          <inkml:trace contextRef="#ctx0" brushRef="#br0" timeOffset="3.38423E6">15191 6365 0,'-20'0'15,"196"-20"126</inkml:trace>
          <inkml:trace contextRef="#ctx0" brushRef="#br0" timeOffset="3.40843E6">15710 6159 0,'0'10'109,"-19"-10"-109,19 29 16,-40-29 0,40 20-16,-9-20 15,9 19 1,0 1-16,-20-20 15,20 19 1,0 1-16,-29 9 16,29 1-1,0-11 1,0 1 0,0 0-1,0-1 1,-20-19-1,20 30-15,0-1 16,0 10 0,0-19-1,0 0 1,0-11 0,10-9-1,-10 20 1,19-20-1,-19 20-15,20-20 32,0 0-17,-20 19 1,19-19 0,1 0-1,-1 0 16,1-10-15,0 10 0,-20-19-1,19 19 1,-19-20-16,20 20 16,-20-19-1,19 19 1,-19-20-1,0 0 1,20 20-16,-20-9 16,0-11-1,20 20-15,-20-20 16,0 1-16,0-11 31,10 30-31,-10-19 0,0-1 16,0 0 15,0 1-15,0-1 15,0 1-15,0-1 15,0 0-16,0 1 1,0-1 15,0 1 1,0 9 14,-20 10-30,0 0 15,20-20-31,-19 20 32,-1 0-1,0 0 0,1 0 0,19 10-15,-20-10 0</inkml:trace>
          <inkml:trace contextRef="#ctx0" brushRef="#br0" timeOffset="3.4093E6">15926 6610 0,'-20'0'0,"30"-10"94</inkml:trace>
          <inkml:trace contextRef="#ctx0" brushRef="#br0" timeOffset="3.41049E6">16083 6188 0,'-10'0'47,"10"10"-31,0 10-1,-20-20 1,20 19-16,0 1 16,0-1-1,0 1 1,0 0 0,10-20-1,-10 19 1,20-19-1,-20 20 1,10-20 0,9 0 15,1 0-31,0 0 16,-1 0 15,1 0-16,-1 0 1,-19-10 0,20 10-1,0-20 1,-20 1 15,19 19-31,-19-20 16,20 20-1,-20-29 1,0-10 0,0 19-1,0 10 1,0-9 15,-10 19-31,-10-20 31,1 20-15,-1 0 0,1 0-1,-1 0 1,0 0 0,1 0 15,-1 0-16,0 59 32</inkml:trace>
          <inkml:trace contextRef="#ctx0" brushRef="#br0" timeOffset="3.41149E6">16289 6198 0,'0'10'94,"0"0"-79,0 9 1,0 20 0,0-9-1,0-11-15,0 1 16,0 0-16,0-11 0,0 11 15,0 0-15,0 9 16,0 10 0,0-19-1,0 0 1,0-11 0,0 11 15,0 0-16,-10-20 1,10 19 0,-20-19-16,1 0 15,-1 0 1,1 20 0,-1-20 15,0 0-16,1 0 1</inkml:trace>
        </inkml:traceGroup>
        <inkml:traceGroup>
          <inkml:annotationXML>
            <emma:emma xmlns:emma="http://www.w3.org/2003/04/emma" version="1.0">
              <emma:interpretation id="{F9B40F85-7E45-4F45-B7BA-7D5800E1294D}" emma:medium="tactile" emma:mode="ink">
                <msink:context xmlns:msink="http://schemas.microsoft.com/ink/2010/main" type="inkWord" rotatedBoundingBox="21211,17326 21483,17311 21508,17772 21236,17787"/>
              </emma:interpretation>
              <emma:one-of disjunction-type="recognition" id="oneOf15">
                <emma:interpretation id="interp19" emma:lang="" emma:confidence="0">
                  <emma:literal>6</emma:literal>
                </emma:interpretation>
                <emma:interpretation id="interp20" emma:lang="" emma:confidence="0">
                  <emma:literal>b</emma:literal>
                </emma:interpretation>
                <emma:interpretation id="interp21" emma:lang="" emma:confidence="0">
                  <emma:literal>"</emma:literal>
                </emma:interpretation>
                <emma:interpretation id="interp22" emma:lang="" emma:confidence="0">
                  <emma:literal>.</emma:literal>
                </emma:interpretation>
                <emma:interpretation id="interp23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3.41334E6">16603 6139 0,'-128'206'234,"128"-177"-234,0 1 16,0-1-1,0 1 1,0-11 0,0 1-1,0 0 1,10-20-16,-10 19 16,20-19-1,-20 20 1,19-20-1,-19 19 1,20-19 0,-1 0-1,1 20 17,0-20-17,-1 0 16,-9 0-15,-10-10 0,20 10-1,-20-19-15,19 19 16,11-30 0,-11 11 15,-19-1-16,20 20-15,-20-20 16,0 1 0,0-1 15,0 1-15,0-1 15,0 0-16,-10 20 1,10-19 0,-20 19-1,1-20 1,-1 20 0,-19 0-1,29 0 1,-9 0-1,-21 0 1,21 10 15,-1 19-15,20-19 0,-19-10-1,19 39-15,0-19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5:23:05.94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A8DD44C-44D5-459E-9112-8DA278ED7C60}" emma:medium="tactile" emma:mode="ink">
          <msink:context xmlns:msink="http://schemas.microsoft.com/ink/2010/main" type="writingRegion" rotatedBoundingBox="12776,16951 14453,16905 14469,17465 12791,17511"/>
        </emma:interpretation>
      </emma:emma>
    </inkml:annotationXML>
    <inkml:traceGroup>
      <inkml:annotationXML>
        <emma:emma xmlns:emma="http://www.w3.org/2003/04/emma" version="1.0">
          <emma:interpretation id="{3383AEB4-799D-449E-A215-7E43BA74BFC9}" emma:medium="tactile" emma:mode="ink">
            <msink:context xmlns:msink="http://schemas.microsoft.com/ink/2010/main" type="paragraph" rotatedBoundingBox="12776,16951 14453,16905 14469,17465 12791,17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B38753-84AD-470E-9B63-BC140813DB8C}" emma:medium="tactile" emma:mode="ink">
              <msink:context xmlns:msink="http://schemas.microsoft.com/ink/2010/main" type="line" rotatedBoundingBox="12776,16951 14453,16905 14469,17465 12791,17511"/>
            </emma:interpretation>
          </emma:emma>
        </inkml:annotationXML>
        <inkml:traceGroup>
          <inkml:annotationXML>
            <emma:emma xmlns:emma="http://www.w3.org/2003/04/emma" version="1.0">
              <emma:interpretation id="{FA379A48-2A35-47AC-B4D7-19A188C98200}" emma:medium="tactile" emma:mode="ink">
                <msink:context xmlns:msink="http://schemas.microsoft.com/ink/2010/main" type="inkWord" rotatedBoundingBox="12776,16951 14453,16905 14469,17465 12791,17511"/>
              </emma:interpretation>
            </emma:emma>
          </inkml:annotationXML>
          <inkml:trace contextRef="#ctx0" brushRef="#br0">8130 5796 0,'-19'0'156,"19"10"-140,-20-10-16,20 29 16,-20-29-16,20 39 15,-19-39-15,19 40 16,0-30-16,-20-10 16,20 39-16,0-10 15,0 1 1,0-11-16,0 30 15,0-39 1,0 29 0,0-9-1,0-1 1,10 1 0,-10 9-1,20-39-15,-20 19 16,19-19-1,-19 10-15,20-10 16,-1 30-16,1-30 31,0 0-31,-1 0 16,1 0 0,-1 0-1,1 0 1,0 0-1,-20-10 1,19 10-16,-19-20 16,10 20-16,-10-19 15,20 19 1,-20-30-16,29 1 16,-29 19-1,20-29 1,-20 9-1,0 11 1,19-11 0,-19 1-1,0 9 1,0 1 0,0-1-1,0 0 1,0 1-1,0-1 1,0 1 0,0-1-1,-10 20-15,10-20 16,-19 1 0,19-1-1,-20 20 1,20-20-1,-19 20 17,19-19-32,-20 19 15,20-20 1,-20 20 0,1 0-1,19-19 1,-20 19-1,10 0 1,10 9 0,-19-9-16,19 20 15,-20-20-15,20 20 16,-19-20-16</inkml:trace>
          <inkml:trace contextRef="#ctx0" brushRef="#br0" timeOffset="907.6908">8463 6267 0,'10'0'94,"10"0"-79,-20-20 1</inkml:trace>
          <inkml:trace contextRef="#ctx0" brushRef="#br0" timeOffset="1710.4563">8610 6129 0,'0'-19'31,"20"-1"-15,0 1-1,9-11 1,-9-9-1,-20 10 1,19 9-16,-19 0 16,0-9-1,0-1 1,20 30-16,-20-39 16,0 20-1,0 28 79,0 31-78,0-1-1,0-19 1,0 9-16,20 10 15,-20-9-15,0-1 16,0 0-16,0 1 16,19 9-16,-19-10 15,0 1-15,0-10 16,30-1-16,-30 11 16,0-11-1,0-38 48</inkml:trace>
          <inkml:trace contextRef="#ctx0" brushRef="#br0" timeOffset="2518.8562">9052 5992 0,'19'0'93,"1"0"-77,-1 0-16,1 0 16,0-19-16,-1 19 15,1 0-15,-1 0 16,1 0-16,0-20 15,-1 20-15,1 0 16,-1 0-16,30 0 47</inkml:trace>
          <inkml:trace contextRef="#ctx0" brushRef="#br0" timeOffset="2997.7587">9159 5835 0,'0'30'47,"0"-21"-47,0 11 16,0 0-16,0 9 15,0 10-15,0-9 0,0-1 16,10-9-16,-10 9 15,0-9-15,0 19 16,20-39 0,-20 10-16</inkml:trace>
          <inkml:trace contextRef="#ctx0" brushRef="#br0" timeOffset="3704.1366">9649 5796 0,'-225'363'172,"225"-393"-110</inkml:trace>
          <inkml:trace contextRef="#ctx0" brushRef="#br0" timeOffset="4295.8246">9424 5845 0,'10'0'62,"9"10"-46,1 9 0,19 21-1,-9-11 1,-30-9-16,39-1 16,-39 1-16,29-20 15,-29 29-15,20-29 16,-20 40-16,19-40 15,-19 29-15,20-29 0,-20 20 16,20-20 0,-20 19-16,19-19 15,-19 20 32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42:46.7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5B5D8B2-65BE-4459-84A6-CD2CE9BCED0E}" emma:medium="tactile" emma:mode="ink">
          <msink:context xmlns:msink="http://schemas.microsoft.com/ink/2010/main" type="inkDrawing" rotatedBoundingBox="5588,6513 7529,6512 7530,6552 5588,6553" semanticType="underline" shapeName="Other">
            <msink:sourceLink direction="with" ref="{B4AC4DFE-4272-4C3C-904B-D546B3A58701}"/>
          </msink:context>
        </emma:interpretation>
      </emma:emma>
    </inkml:annotationXML>
    <inkml:trace contextRef="#ctx0" brushRef="#br0">3953 3459 0,'10'0'78,"29"0"-78,-19 0 15,19 0 1,-19 0-16,-1 0 16,60 20-16,-40-20 15,10 0 1,-10 0-16,10 0 0,39 0 16,-48 0-1,9 0 1,-10 0-16,10 0 0,-20 20 15,1-20 1,-1 0-16,10 0 0,-9 0 16,29 0-1,-30 0-15,10 0 16,20 0 0,-29 0-16,-1 0 0,10 0 15,-9 0-15,-1 0 16,1 0-16,9-10 15,-10 10-15,1 0 16,-1 0-16,0 0 16,11 0-16,-11-20 15,1 20-15,-1 0 16,10 0-16,-9 0 16,-1 0-16,0 0 15,1 0-15,9 0 16,-10 0-16,1 0 15,-1 0-15,1 0 0,-11 0 16,1 0 0,19 0-16,-29 0 31,10 0-15,-1 0 15,1 0-16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6:43:12.898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3D03797-34D8-47C7-8C5D-622D1B509358}" emma:medium="tactile" emma:mode="ink">
          <msink:context xmlns:msink="http://schemas.microsoft.com/ink/2010/main" type="writingRegion" rotatedBoundingBox="1800,10415 18309,10351 18332,16357 1823,16422"/>
        </emma:interpretation>
      </emma:emma>
    </inkml:annotationXML>
    <inkml:traceGroup>
      <inkml:annotationXML>
        <emma:emma xmlns:emma="http://www.w3.org/2003/04/emma" version="1.0">
          <emma:interpretation id="{FF0C0A27-4C7F-4665-B5B6-EE3060BA9C64}" emma:medium="tactile" emma:mode="ink">
            <msink:context xmlns:msink="http://schemas.microsoft.com/ink/2010/main" type="paragraph" rotatedBoundingBox="1786,10742 17995,10333 18024,11508 1815,119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DEC179-7EC8-4933-BCE7-ACD38A3D8846}" emma:medium="tactile" emma:mode="ink">
              <msink:context xmlns:msink="http://schemas.microsoft.com/ink/2010/main" type="line" rotatedBoundingBox="1786,10742 17995,10333 18024,11508 1815,11917"/>
            </emma:interpretation>
          </emma:emma>
        </inkml:annotationXML>
        <inkml:traceGroup>
          <inkml:annotationXML>
            <emma:emma xmlns:emma="http://www.w3.org/2003/04/emma" version="1.0">
              <emma:interpretation id="{7D937408-CE3B-47C4-952A-40C3FC396309}" emma:medium="tactile" emma:mode="ink">
                <msink:context xmlns:msink="http://schemas.microsoft.com/ink/2010/main" type="inkWord" rotatedBoundingBox="1791,10957 2993,10927 3011,11659 1810,116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58 0,'19'0'78,"1"0"-78,0 0 16,-11 0-16,21-9 16,-1 9-16,1 0 15,-11-20-15,1 20 16,-1 0-16,11-29 15</inkml:trace>
          <inkml:trace contextRef="#ctx0" brushRef="#br0" timeOffset="-2609.449">-295-246 0,'-19'-9'218,"-11"9"-186,-9 0-17,29 0 1,-9 0-1,-1 0 1,1 9 0,-1-9-1,20 20 1,-20-20-16,1 20 16,-11-1-1,11 1 1,-1-1-1,0 30 1,20-29-16,0 0 16,-19-1-16,19 1 15,0 0-15,0-1 16,-20 1-16,20-1 16,0 1-16,0 0 15,0-1-15,0 11 16,0-1-1,0-9 1,0 9 0,10-9-1,-10-1 1,20-19-16,-20 20 16,19-20-1,-19 20-15,10-20 16,19 19-1,-19-19 1,10 0 0,19 0-1,-19 0 1,9 0 0,-9 0-16,-1 0 0,11 0 15,-1 0 1,1 0-1,-1 0 1,-29-10 0,39 10-16,-19-19 15,0 19 1,-20-20 0,19 20-1</inkml:trace>
          <inkml:trace contextRef="#ctx0" brushRef="#br0" timeOffset="-679.2144">157-275 0,'0'29'47,"0"-9"-31,0-10-16,0 9 15,0 1-15,0 0 16,0 9-16,19 10 16,-19 1-16,0 9 15,0-20-15,30 0 16,-30 11-16,0-11 16,19 0-16,-19 1 15,0-1-15,20 1 16,-20-11-16,0 21 15,0-21 1,0-38 62</inkml:trace>
          <inkml:trace contextRef="#ctx0" brushRef="#br0" timeOffset="1726.0903">333 235 0,'0'-20'62,"20"20"-46,-1 0-1,-19-19 1,30 19 0,-11 0-16,1 0 15,0 0 1,-1 0-1,-19 9 1,10-9 0,-10 20-1,0 0 1,-10-1 15,-19 1-15,9-20-1,1 20 1,-1-20 15,30 0 110,9 0-125,1 0-1,9 0 16,-9 0-15,0 0 0,-1 0 15,1 19 0,-20 1-15,19-1-1,-19 1 1,0 0 0,0-1-1,-9-19 1,9 20 0,-20-20-16,0 0 15,-9 0 1,0 0-1,-1 0 1,11 0 0,-1 0-1,0 0 17</inkml:trace>
          <inkml:trace contextRef="#ctx0" brushRef="#br0" timeOffset="-1310.9122">-118-275 0,'20'0'94,"-20"10"-94,0 19 16,0-9-1,0-1-15,19 1 16,-19 9-16,0 20 15,0-9-15,0 9 0,30-20 16,-30 20-16,0-19 16,19-1-16,-19 0 15,0 1 1,20 9-16,-20-19 0,0-1 16,19 11-1,-19-11 1,0 1-1,0-40 64</inkml:trace>
        </inkml:traceGroup>
        <inkml:traceGroup>
          <inkml:annotationXML>
            <emma:emma xmlns:emma="http://www.w3.org/2003/04/emma" version="1.0">
              <emma:interpretation id="{431F7468-6742-4417-899F-2C894ACA258E}" emma:medium="tactile" emma:mode="ink">
                <msink:context xmlns:msink="http://schemas.microsoft.com/ink/2010/main" type="inkWord" rotatedBoundingBox="3167,10875 6139,10800 6163,11761 3192,118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30.6974">1000-295 0,'-10'0'109,"-9"-19"-77,-1 19-17,0 0 1,-9 0 0,0 0-1,29 10-15,-30-10 16,30 19-16,-29-19 15,29 20-15,-20-20 16,20 29-16,-20-29 0,20 30 16,-19-30-16,19 39 15,0-20-15,-20 1 16,20 19 0,0-19-16,0-10 15,0 9-15,0 1 16,0 0-16,0-1 15,10 1-15,-10-1 16,20 1-16,-1 19 16,1-19-1,-1-1 1,1-19 0,-20 20-1,20-20-15,-1 0 16,1 0-1,0 0 1,9 0 0,-9 0-1,-1 0 1,1-10 0,-1 10-1,-19-19 16,20 19-15</inkml:trace>
          <inkml:trace contextRef="#ctx0" brushRef="#br0" timeOffset="4659.8541">1265-275 0,'-20'0'31,"20"10"16,-29 9-32,29 11 1,-20-11-16,20 1 16,0 0-16,0-1 15,0 1-15,0-1 16,0 1-16,0 0 16,0-1-16,0 1 15,0 0-15,0-11 16,0 31-1,0-11 1,10-9 0,-10-1-1,20 1 1,9-1 0,-19-19-1,-10 20-15,19-20 16,21 0 15,-31 0-15,11 0-1,0 0 1,-1 0 0,1-10-1,9-9 1,-19 19-1,-10-40-15,20 40 0,-20-9 16,19 9-16,-19-20 16,20-9-1,-20 19 1,29-20 0,-29 11-1,0-11 1,20 1-1,-20-1 1,0 1 0,0-10-1,0 9 1,0 11-16,0-1 31,-10 20-31,10-19 0,0-1 16,-19 0 15,19 1-15,-20 19-1,0-20 1,1 20 15,19-20-15,-20 20-16,0 0 31,1 0-31,-1 0 16,1 0-1,-1 0 17,20 10-32,-20-10 15,20 20 1,-19-20-1,19 20 1,-30-20-16,11 19 16,19 1-1,-20-20 1</inkml:trace>
          <inkml:trace contextRef="#ctx0" brushRef="#br0" timeOffset="6796.2248">1843-304 0,'-9'0'62,"9"9"-46,-20-9-1,20 20-15,-20 0 16,20-1 0,-19-19-1,19 20-15,0-1 16,-20-19 0,20 30-16,0-1 15,-19 10 1,19-19-16,0 10 15,0-11 1,0 11 0,0-11-1,0 1 1,0-1 0,9 1-1,-9 0 1,20-1-1,-20 1 1,20-20-16,-1 19 31,1-19-15,-1 0 15,-19 20-31,20-20 16,9 0 15,-9 0-15,-20-10-16,20 10 15,-1-19 1,1 19 0,-20-20-16,19 20 15,-19-20-15,20 20 16,-20-19-1,20-1 1,-20 1 15,19 19-31,-19-20 16,20 0 0,-20 1-1,20-1 1,-20-9-1,0-11 1,0-9 15,0 30-15,0-1 0,0 10-16,0-9 15,0-1 1,0 1-1,-10 19 1,10-20-16,0 0 16,-20 20-1,20-19 1,-19 19-16,19-20 16,-20 20-1,20-20 1,-20 20-1,1 0 17,19-19-17,-10 19 1,-10 0 0,1 0 15,-1 0-16,0 0 1,20 10 0,-29-10-1,29 29-15,-20-29 16</inkml:trace>
          <inkml:trace contextRef="#ctx0" brushRef="#br0" timeOffset="8126.1032">2265-363 0,'0'9'93,"0"11"-93,0 0 16,0-1-16,0 11 0,0-1 16,0 1-16,0 9 15,0-10-15,0 1 16,0-1-16,0 1 16,0 9-16,0-10 15,0-9-15,0-1 16,0 1-16,0 9 15,0-9 1,0 0 15,0-50 47,0 20-62,0-9-16</inkml:trace>
          <inkml:trace contextRef="#ctx0" brushRef="#br0" timeOffset="8862.1922">2481-344 0,'0'-19'16,"0"28"93,0 21-93,0-10-16,19-1 15,-19 1-15,0 9 16,0 1-16,0 9 15,0-10-15,0-9 16,0 9-16,0-9 0,0 9 16,0-9-16,0 0 15,0-1-15,0 1 16,0 9 0,0-9-1,0-1 1</inkml:trace>
          <inkml:trace contextRef="#ctx0" brushRef="#br0" timeOffset="9405.8918">2304-138 0,'10'0'62,"10"0"-46,9 0 0,-9 0-16,-1 0 15,1 0-15,-10 0 0,29 0 31,-19 0-15,-11 0-16</inkml:trace>
          <inkml:trace contextRef="#ctx0" brushRef="#br0" timeOffset="10607.1296">2746-79 0,'0'30'62,"-30"-11"-46,30 1-16,-29-1 15,29 1 1,-20 9-16,20 1 0,0-1 16,-29 20-16,29 0 15,0-9-15,0 9 16,0-20-16,0 0 16,0-9-16,0 0 15,0-1-15,29 1 16,-29 9-16,20-29 15,-20 20 1,0-30 78,-10 10-79</inkml:trace>
          <inkml:trace contextRef="#ctx0" brushRef="#br0" timeOffset="11699.6625">2863 117 0,'-19'0'31,"19"10"16,-20-10-47,20 20 16,0-1-1,0 11 1,0-1-16,0 1 16,10-30-1,-10 19-15,20-19 16,-1 20 0,1-20-1,-1 0 1,11 0-1,19-10 17,-30-10-1,1 1-31,-20-1 16,0 0 15,20 20-31,-20-9 15,0-11-15,0 0 16,0 1 0,-10 19-1,10-20-15,-20 20 16,20-19 0,-19 19-16,-1-20 15,0 20 1,1 0-1,-1 0 1,1 0 0,-1 20-1,0-1 1,20 1 0,0-1-1</inkml:trace>
          <inkml:trace contextRef="#ctx0" brushRef="#br0" timeOffset="12231.9349">3040 186 0,'19'0'47,"-19"29"-16,10-29-31,-10 20 16,0 9 0,20-29-16,-20 30 15,19-11 1,11 1 0,-10-20-1,-11 0 16</inkml:trace>
          <inkml:trace contextRef="#ctx0" brushRef="#br0" timeOffset="12935.9987">3207 225 0,'0'10'32,"0"29"-17,0-9 1,0-11 0,9-19-16,-9 20 15,10-20-15,29 0 16,-9 0-1,-1 0 1,1 0 0,-30-10-1,29 10-15,-29-39 16,39 39-16,-39-30 16,20 1-1,-20 9 1,0 1-1,0-1 1,-10 20-16,10-20 0,-19 20 16,-1-19-1,0 19 1,1 0 0,-11 0-1,11 0 1,-1 10-1,-29 68 17,49-58-32,0-1 15,0-9-15,0 10 16,0 19 0,10-39-16</inkml:trace>
          <inkml:trace contextRef="#ctx0" brushRef="#br0" timeOffset="13772.7417">3471 196 0,'-19'29'94,"19"-9"-78,0 9-16,0 1 15,0-1-15,0 0 16,10 11-16,-10-11 16,0 0-16,0-9 15,0 0-15,0 9 16,19-9 0,-19-40 77</inkml:trace>
          <inkml:trace contextRef="#ctx0" brushRef="#br0" timeOffset="14497.9582">3432-59 0,'10'0'62,"19"0"-46,-29 19-16,49-19 16,-29 40-16,0-21 15,-1 1-15,1 9 16,9 10-16,-29-9 16,39-11-16,-39 11 15,30 9-15,-30-9 16,0-1-16,20 40 31,-20 29 0,-10-98-15,10 29-16,0-9 16,0-1-1</inkml:trace>
        </inkml:traceGroup>
        <inkml:traceGroup>
          <inkml:annotationXML>
            <emma:emma xmlns:emma="http://www.w3.org/2003/04/emma" version="1.0">
              <emma:interpretation id="{427DDD56-82C5-45A1-AFAD-0A01C57A6559}" emma:medium="tactile" emma:mode="ink">
                <msink:context xmlns:msink="http://schemas.microsoft.com/ink/2010/main" type="inkWord" rotatedBoundingBox="6368,10939 6879,10926 6889,11320 6378,1133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760.8577">3932-79 0,'10'0'47,"10"0"-47,-11 0 15,31 0-15,-11 0 16,1 0-16,-1 0 15,20 0-15,0-29 16,-10 29-16,1 0 16,9 0-16,-20 0 15,0 0-15,-9 0 16,0 0 0,-1 0 15,-29 0 16</inkml:trace>
          <inkml:trace contextRef="#ctx0" brushRef="#br0" timeOffset="16260.6899">4158-285 0,'0'30'31,"0"-21"-16,10 21-15,-10-1 16,0 1-16,0-1 16,0 0-16,0 11 15,19-11-15,-19 1 16,0-1-16,0-9 16,30-1-16,-30 1 15,0-1 1</inkml:trace>
        </inkml:traceGroup>
        <inkml:traceGroup>
          <inkml:annotationXML>
            <emma:emma xmlns:emma="http://www.w3.org/2003/04/emma" version="1.0">
              <emma:interpretation id="{A807227D-D75E-4014-BFC7-A8BCBD251955}" emma:medium="tactile" emma:mode="ink">
                <msink:context xmlns:msink="http://schemas.microsoft.com/ink/2010/main" type="inkWord" rotatedBoundingBox="7238,10768 8899,10726 8922,11619 7261,1166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370.8652">4854-432 0,'0'-20'16,"0"30"31,0 10-32,0-1-15,0 11 16,0 9-16,0 10 16,10 10-16,-10-10 15,0 10-15,0 0 0,29 9 16,-29-28-16,0 9 15,0-20-15,0 0 16,0-9-16,20 0 16,-20-1-16,0 1 15,0-50 79</inkml:trace>
          <inkml:trace contextRef="#ctx0" brushRef="#br0" timeOffset="18030.9146">5139-403 0,'0'10'62,"0"39"-62,0-29 16,0 9-16,0 1 16,0-1-16,0 1 15,19 9-15,-19-10 16,0 1-16,0-1 15,0 10 1,30-9-16,-30-1 0,0-9 16,0-1-16,0 1 15,0 9 1,0-9 0,9-20-16,-9 20 15</inkml:trace>
          <inkml:trace contextRef="#ctx0" brushRef="#br0" timeOffset="18629.1141">4805-118 0,'20'0'46,"9"0"-30,-9 0-16,-1 0 16,1 0-16,0 0 15,-1 0-15,11 0 0,-1-20 16,-9 20-16,-1 0 16,1 0-16,-1 0 15,1 0 16</inkml:trace>
          <inkml:trace contextRef="#ctx0" brushRef="#br0" timeOffset="21713.7527">5570-373 0,'-20'0'0,"20"10"63,0 9-48,-9-19-15,9 20 16,0 9-1,-30 11 1,30-31-16,0 11 16,0 0-16,0-1 15,0 11 1,0 9 0,0-10-1,0 1 1,0-11-16,10-19 15,-10 30-15,0-11 16,20-19 0,-20 20-16,19 0 15,-19-1 1,20-19 0,-1 0-1,-19 20-15,20-20 16,0 19 15,-1-19-15,1 0-1,0 0 1,-1 0 0,1 0-1,-1 0 1,1-9 15,0 9-15,-20-20-16,19 20 15,-19-20 1,20 20-16,-20-19 16,19-1-1,-19 1 1,20 19-16,-20-30 15,0 11 1,20-1 0,-20 0-16,0 1 31,0-1-31,0 0 16,0 1-1,0-1 1,0 1-1,0 9 1,0-10 0,0 1-1,0-1 1,-10 0 0,10 1 15,-20 19-31,20-20 15,-19 0 1,-11 1 15,20 19-15,10-20 0,-19 20-1,-1 0 16,20-19-15,-19 19-16,-1 0 16,0 0-1,1 0 1,-1 0 0,0 0-1,1 0 1,-1 0-1,20 9 1,-19-9 0,19 20-16,-20 0 15,20-1 1,-20 11 0,20-11-1,-19 1 1</inkml:trace>
          <inkml:trace contextRef="#ctx0" brushRef="#br0" timeOffset="23325.1931">6051-59 0,'0'10'47,"-20"-10"-47,20 29 16,0-9-16,0-1 15,-20 1-15,20-1 16,0 11-16,0-1 16,0 1-16,0-11 15,0 1-15,0-1 16,0 1-16,0 0 16,0-1-16,10 1 0,-10 0 15,20-1 1,-20 1 15,0-30 47</inkml:trace>
          <inkml:trace contextRef="#ctx0" brushRef="#br0" timeOffset="39586.3516">5315 107 0,'10'0'203,"-10"-19"-187,19 19-1,1 0 32,0 0-16,-1 0 16,-19 10-16,10-10 1,-10 19-17,0 1 1,0-1 0,0-9-1,-10 39 1,10-29-1,-19 0 1,19-1 0,-20-19-1,20 20-15,-20-20 16,20 19 0,-19-19-1,19 20 16,-20-20-31,20 20 32,-19-20-17,19 19 48,9-19 93,-9-10-156,30 10 31,-11 0-31,1 0 16,-20-19 0,39 19-1,-9 0 1,-11 0 15,1 0 0,-10 0 1</inkml:trace>
          <inkml:trace contextRef="#ctx0" brushRef="#br0" timeOffset="41669.4142">6129 196 0,'20'0'78,"19"0"-62,-39-20-16,29 20 15,-29-20-15,30 20 16,-30-19-16,29 19 16,-29-20-16,20 20 15,-20-19-15,19 19 16,-19-20-16,20 0 15,-20 1 1,20 19 0,-20-20-1,0 10 17,0-9-17,0-1 1,0 1 31,-10 19-47,-10 0 31,1 0-15,-1 0-1,0 0 16,20 9 1,-9-9-32,9 20 31,-20-20-31,20 20 31,-30-1-15,30 1-1,0 9 1,0 1 0,0-1-16,0-9 31,0 9-31,0 20 16,0-29-1,0-1 1,0 1-1,0 9 17,0-9-17,0 0 17,10-20-32,10 0 31,0 0-16,-1 0 1,-19-10 0,20 10-16,-20-20 15,19 1 1</inkml:trace>
          <inkml:trace contextRef="#ctx0" brushRef="#br0" timeOffset="42727.7308">6462 9 0,'0'20'0,"0"0"0,10-1 16,-10 1-16,0 9 16,0 1-16,-10 9 15,10-10-15,0-9 16,0 9-16,-19-9 15,19 0-15,0 9 16,-20 20 31,20-29-47</inkml:trace>
        </inkml:traceGroup>
        <inkml:traceGroup>
          <inkml:annotationXML>
            <emma:emma xmlns:emma="http://www.w3.org/2003/04/emma" version="1.0">
              <emma:interpretation id="{0B42AA07-EA53-46B9-A1DB-32EA8CC60194}" emma:medium="tactile" emma:mode="ink">
                <msink:context xmlns:msink="http://schemas.microsoft.com/ink/2010/main" type="inkWord" rotatedBoundingBox="9175,10787 10542,10752 10556,11272 9188,1130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9992.053">6786-99 0,'10'0'15,"10"0"204,-1 0-203,1 0 15,-1 0-16,1 0 17,-10 0-17,9 0 1,11 20-16,-1-20 16,-29 20-1,20-20-15,-20 19 16,19-19-16,-19 20 15,20-20-15,0 20 16,-1-1 0,1 1-1,0-1 17,-20 1-1,19-20-31</inkml:trace>
          <inkml:trace contextRef="#ctx0" brushRef="#br0" timeOffset="71347.8571">6737-275 0,'10'0'188,"10"0"-141,-1 0-32,1 0 1,0 0 0,-1 0-1,11 0 1,-11 0-1,-19-20-15,30 20 16,-1 0 0,-9 0-1,-1 0-15,1 0 16,0 0 0,-1 0-1,-19-19 1,30 19-16,-1 0 15,10 0 1,-9 0 0,-11 0-1,1 0 1,0 0 0,-11 0-1,11 0 1,19 0-1,-29 0 1,29 0 0,-19 0-1,-1 0 1,-9 0 0,10 0-1,-1 0 1,1 0-1,0 0 1,-1 0 0,-19-20-16,20 20 0,0 0 31,-1 0-31,1 0 16,-1 0-1,1 0 1,-10 0-1,9 0 1,1 0 15,0 0-15,-1 0 0,1 0-1,9 0 1,1 0-16,-11 0 15,1 0 1,0 0 0,9 0-1,-9 0 1,-1 0 0,1 0 15,-1 0 16,1 0-32,0 0 1,-1 0 0,1 0 15,0 0 47</inkml:trace>
          <inkml:trace contextRef="#ctx0" brushRef="#br0" timeOffset="72517.7647">7885-461 0,'0'9'62,"10"-9"-15,-10 20-47,19-20 16,-19 20-1,20-20 1,-20 9-16,19-9 15,-19 20 1,20-20 0,0 20-1,-1-20 17,1 19-1,0-19 0,-20 20-15,19-20 31</inkml:trace>
          <inkml:trace contextRef="#ctx0" brushRef="#br0" timeOffset="58093.363">6855-108 0,'19'0'79,"1"0"-64,0 0-15,9 0 16,40 0 31,-40 0-47,0 0 15,1 0 1,9 0 0,-9 0-1,-11 0 1,1 0-16,-1 0 15,1 0-15,-10 0 16,9 0-16,1 0 16,0 0-16,-1 0 0,1 0 15,0 0-15,-1 0 16,1 0-16,-1 0 16,1 0-16,9 0 15,-9 0-15,0 0 16,-1 0-16,1 0 15,-10 0-15,29 0 16,-10 0 0,1 0-1,-11 0 1,1 0-16,0 0 16,-1 0-16,1 0 15,-1 0-15,-9 0 0,10 0 16,19 0-1,-10 0 1,-9 0 0,0 0-1,9 0 1,1 0 0,-1 0-1,-9 0 1,-1 0 15,20 0 16,-19 0-31,-20 9 30</inkml:trace>
        </inkml:traceGroup>
        <inkml:traceGroup>
          <inkml:annotationXML>
            <emma:emma xmlns:emma="http://www.w3.org/2003/04/emma" version="1.0">
              <emma:interpretation id="{41C00205-533D-49E5-A3DF-10CBEE0EFD3D}" emma:medium="tactile" emma:mode="ink">
                <msink:context xmlns:msink="http://schemas.microsoft.com/ink/2010/main" type="inkWord" rotatedBoundingBox="10942,10613 12501,10574 12521,11392 10962,1143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6671.8095">8836-530 0,'-10'-10'109,"-9"10"-62,-1 0-31,-9 0 15,9 0-31,0 0 16,1 0-1,19 10 1,-20-10-16,1 20 15,-1-1 1,0 1 0,-9-1-1,9 1 17,20 0-32,-19-1 31,19 1-31,-20-1 15,20 21 1,0-11 0,-20 1-1,20-11 1,0 1 0,0-1-1,0 1 1,0 0-1,0-1 1,10-19 0,-10 20-1,20-1 1,-1 1 0,1-20-1,-20 20-15,20-20 16,-1 19-1,1-19 1,0 20 0,-1-20-1,1 0 1,-1 0 0,1 0-1,0 0 1,-1 0-1,11 0 1,-11 0 0,1-10-1,-1 10 1,-19-19 0,20 19-1,-20-20 1,20 20-1</inkml:trace>
          <inkml:trace contextRef="#ctx0" brushRef="#br0" timeOffset="77713.8275">8993-608 0,'0'9'63,"0"11"-63,0 0 16,10-20-1,-10 19-15,0 11 16,19-11-1,-19 1-15,0-1 16,0 11-16,0-1 16,0 10-16,0-9 15,0-1-15,0 1 16,0-1-16,0 10 16,30-9-16,-30-1 15,0 1-15,0-11 0,0 1 16,0 0-1,0-1-15,0 11 16,19-30-16,-19 19 16,0-38 62</inkml:trace>
          <inkml:trace contextRef="#ctx0" brushRef="#br0" timeOffset="78998.9162">9091-255 0,'20'0'31,"-1"-10"-31,1 10 16,0 0-16,-1 0 15,1-20-15,-1 20 0,1 0 16,0-19-16,-1 19 16,1 0-16,-1 0 15,1 0 16</inkml:trace>
          <inkml:trace contextRef="#ctx0" brushRef="#br0" timeOffset="78428.526">9277-599 0,'0'20'79,"0"0"-79,0-1 15,0 1-15,0 9 16,0 1-16,30 19 15,-30-10-15,0 10 16,0-20-16,0 1 16,0-1-16,19 10 15,-19-9-15,0-1 16,0-9-16,0-1 16,0 1-16,0 0 15,0 9 1,20-29-16,-20 20 15,0-40 48</inkml:trace>
          <inkml:trace contextRef="#ctx0" brushRef="#br0" timeOffset="80452.9481">9454-49 0,'0'-20'62,"10"20"-46,19 0 0,-9 0-1,-1 0 1,1 0 0,0 0 15,-20 10-31,0 9 15,0 1 17,-20 9-32,0-9 15,1 0 1,-1-20 0,1 0-1,19 19 1,-20-19-1,20-10 48,10-9-16,9 19-16,1 0-15,39 0 31,-59 10-47,19-10 15,-19 19-15,20-19 16,-20 20-1,20-20-15,-20 19 16,0 1 15,0 0-15,-10-20 0,-10 19-1,1-19 1,19 20-16,-30-20 15,-9 0 1,19 0 0,11 0-1,-11 0 1</inkml:trace>
          <inkml:trace contextRef="#ctx0" brushRef="#br0" timeOffset="81899.9019">9983-608 0,'0'-10'125,"-19"10"-109,-20-20-1,9 20 1,11 0 0,-11 0-1,1 0 1,9 0-16,20 10 15,-19-10-15,19 20 16,-20-20-16,20 19 16,-20 1-16,20-1 15,0 1-15,-19 0 16,19 9-16,0-9 16,0-1-16,0 11 15,0-11-15,0 1 16,0-1-16,0 1 15,0-10-15,0 10 16,10 19 0,-10-10-1,19-29-15,-19 30 0,20-11 16,-20 1 0,19-20-1,-19 29 1,20-29-16,-20 20 15,20-20 1,-1 0 0,30 19 15,-19-19-15,-11 0-1,11 0-15,-1-9 16,-9 9-1,-10 0 17,-10-20-32,19 20 31,-19-10 0,20 10-31</inkml:trace>
        </inkml:traceGroup>
        <inkml:traceGroup>
          <inkml:annotationXML>
            <emma:emma xmlns:emma="http://www.w3.org/2003/04/emma" version="1.0">
              <emma:interpretation id="{AA590500-C1BA-42BB-B24A-FB00B164CE0A}" emma:medium="tactile" emma:mode="ink">
                <msink:context xmlns:msink="http://schemas.microsoft.com/ink/2010/main" type="inkWord" rotatedBoundingBox="12649,10525 15171,10462 15199,11579 12677,1164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0053.734">10837-599 0,'-20'0'94,"20"10"-79,-20-10 1,20 20-16,-19-20 16,19 19-1,-20 1-15,20 19 16,-19-39 0,19 10-1,0 29-15,0-9 16,-20-11-1,20 11 1,0-1 0,0 10-1,0-29 1,0 10 0,0 19-1,0-10 1,10 1-16,-10-11 15,0 1 1,19-20 0,-19 20-1,20-1 17,0 1-17,-1-20 16,1 20-15,0-20 0,-1 0 15,1 0-15,-1 0-1,1 0 1,0 0-1,-1 0 1,-19-10 0,10 10-16,-10-10 15,20 10-15,-20-20 16,19 20-16,-19-19 16,20 19-16,-20-20 15,19 0-15,-19 1 16,30-1-1,-30 1 1,0-1 0,10 20-1,-10-20-15,0 1 16,0-11 0,0-9-1,0 10 1,0 9-1,0 0 1,0 11 0,0-11-1,0 0 1,0 1 0,0-1-1,0 1 1,-30-1-1,30 0 1,-19 20 0,19-19-1,-10 19 1,10-20 0,-20 20-1,20-19 1,-19 19-1,19-20 1,-20 20-16,0 0 31,1 0-15,19-20 0,-20 20-1,1 0 16,-1 0 1,20 10-32,-20-10 0,20 20 15,-19-20 1,19 19-16</inkml:trace>
          <inkml:trace contextRef="#ctx0" brushRef="#br0" timeOffset="101112.3832">11170-618 0,'10'0'109,"19"0"-93,-9 0-16,0 0 16,-1 0-16,-9 0 15,10 0-15,-1 0 16,-19-20-16,39 20 0,-9 0 15,-11 0 1,1 0 0</inkml:trace>
          <inkml:trace contextRef="#ctx0" brushRef="#br0" timeOffset="116827.2057">11434-167 0,'0'19'265,"-19"-19"-249,19 20 0,-20 0-1,20-1 16,-19 1-15,19 0 15,0-1-15,-20-19 0,20 20-1,0-1 1,0 1 15,0 0-15,0-1-1,0 1 1,0-10 0,0 9-1,10 11 1,-10-21-1,0 11 1,19-20 0,-19 20-1,20-1 1,-20 1 15,0 0-15,0-1 15,20-19-31,-20 20 16,0-1 15,19-19 0,-19 20 0,20-20-31,-20 20 32,19-20-17,-19 19 17,20-19-17,-20 20 32,20-20-16</inkml:trace>
          <inkml:trace contextRef="#ctx0" brushRef="#br0" timeOffset="103737.9359">11553-20 0,'-20'0'47,"0"29"0,20-9-31,0-10-1,0 9 1,0 1 0,10-20-1,10 20 1,-1-20 0,-19 19-16,20-19 15,0 0 1,-11 0-1,11 0 1,0 0-16,-20-10 31,19 10-31,-19-9 16,20 9-16,-20-20 16,20 20-1,-20-20 1,0 1-1,0-1 1,0 1 0,-10-1 15,-10 0-15,0 1-1,1 19 1,-1 0-1,1 0 1,-1 0 0,0 10 15,20 9-15,-19-19-16,19 20 15,0 9 1,0-9-1</inkml:trace>
          <inkml:trace contextRef="#ctx0" brushRef="#br0" timeOffset="104323.0686">11759-20 0,'0'10'63,"0"9"-32,0 1-31,9-20 16,-9 20-1,0-1 1,20-19-16,-20 20 16,20-20-1,-20 19-15,19-19 16,1 0-16,-1 0 15,1 0 1,0 0 31</inkml:trace>
          <inkml:trace contextRef="#ctx0" brushRef="#br0" timeOffset="105109.4144">11925 19 0,'0'10'63,"0"10"-32,20-20-15,-20 19-16,19-19 15,1 0-15,-10 0 16,10 0-1,-1 0 1,1 0 0,-20-10-1,19 10 1,-19-19-16,0-1 31,0 1-15,0-1-1,0 10 1,0-9 0,-9 19-1,-11-30 1,0 30 0,1 0-1,19-10-15,-20 10 16,0 0-1,11 0 1,-21 10 0,-9 39 15,39-19-15,0-1-1,0-9 1,10-20-16,9 19 15</inkml:trace>
          <inkml:trace contextRef="#ctx0" brushRef="#br0" timeOffset="105598.9752">12053 29 0,'0'10'47,"19"-10"-31,-19 19-16,0-9 16,0 29-1,0-19-15,0 0 16,0-11-1,0 11-15,0 0 0,0 9 16,0-9 0,0-30 77</inkml:trace>
          <inkml:trace contextRef="#ctx0" brushRef="#br0" timeOffset="106377.1124">12092-157 0,'20'9'94,"-1"21"-79,-19-11-15,30 1 16,-30 0-16,19 9 16,-19-19-16,30 19 15,-30 1-15,9-30 16,-9 29-16,0 1 15,0-11 1,0 1-16,0-1 16,0 1-16,0 0 15,-9-1-15,9 1 16,-20 0 0,20-1-1,0 1 1,0-40 15</inkml:trace>
          <inkml:trace contextRef="#ctx0" brushRef="#br0" timeOffset="107187.6214">12357-344 0,'166'0'94,"-136"0"-94,-1 0 0,1 0 16,9 0-16,-29 0 15,9 0-15,1 0 16,0 0-16,-1-29 16</inkml:trace>
          <inkml:trace contextRef="#ctx0" brushRef="#br0" timeOffset="107725.9131">12573-530 0,'0'10'31,"0"29"-15,0-29-16,0 9 15,0 1-15,0 19 16,0-9-16,0-1 15,0 1-15,0-11 16,0 1-16,0-1 16,0 1-16,0 9 15,9-29 1,-9 20-16,0 0 31</inkml:trace>
          <inkml:trace contextRef="#ctx0" brushRef="#br0" timeOffset="97705.972">10307-618 0,'-10'0'93,"10"10"-61,-19-10-32,19 19 15,-20-19 1,20 20-1,0-1 1,-20-19-16,20 20 16,0 0-1,0-1 1,-19-19-16,19 20 16,0-1-1,0 11-15,0-11 16,0 1-1,0 0 1,0-11 0,0 11-1,0 0 1,0-1 0,0 1-1,0 0 1,0-1-1,10 1 17,-10-1-17,19-19 1,-19 20-16,20-20 16,-20 20-1,20-20 1,-1 0 15,-19 19-15,20-19-1,-1 0 1,1 0 15,-10 0 0,9 0-15,11-10 15,-11-9-15,1-11 15,0 11-15,-20-1-1,19 20-15,-19-19 16,20-1 0,-20 0-1,0 1 1,19 19-16,-19-10 16,0-10-1,0 1 1,20 19-16,-20-20 15,0 0 1,0 1 0,0-1-1,0 1 1,0-1 0,0 0-1,0 1 1,0-1-1,0 1 17,-10 19-32,10-10 15,-19-20 17,-1 11-1,0 19 0,20-20-31,-19 20 16,19-20-1,-20 20 1,1 0 15,19-9-15,-20 9-1,0-30 32,1 30 0,-1 0-16,1 20 1,-1-20-1,20 10-31,-20-10 16,20 19-1</inkml:trace>
        </inkml:traceGroup>
        <inkml:traceGroup>
          <inkml:annotationXML>
            <emma:emma xmlns:emma="http://www.w3.org/2003/04/emma" version="1.0">
              <emma:interpretation id="{605419C2-1FF9-4C95-8A97-E990AE441378}" emma:medium="tactile" emma:mode="ink">
                <msink:context xmlns:msink="http://schemas.microsoft.com/ink/2010/main" type="inkWord" rotatedBoundingBox="15671,10392 17995,10333 18020,11345 15697,1140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19495.2187">13239-677 0,'0'19'94,"0"21"-78,0-11-1,0-9-15,0-1 16,0 11-16,0-1 16,0 1-16,29 19 15,-29 0-15,0-20 16,0 1-16,20-1 15,-20 0-15,0 11 16,20-21-16,-20 1 0,0-1 16,0 1-16,0 0 15,0-30 79</inkml:trace>
          <inkml:trace contextRef="#ctx0" brushRef="#br0" timeOffset="120953.3047">13327-403 0,'10'0'63,"10"0"-47,-1 0-1,-19-9-15,30 9 16,-11 0-1,1 0-15,-20-20 16,19 20-16,1 0 16,-10 0-1,10 0 1,-1 0 0,1 0-1</inkml:trace>
          <inkml:trace contextRef="#ctx0" brushRef="#br0" timeOffset="120284.6653">13523-677 0,'0'19'63,"0"21"-48,0-11 1,0-9 0,0-1-16,20 1 15,-20 0-15,0-1 16,0 11-16,20-1 16,-20 0-16,0-9 15,0 0-15,19-1 16,-19 1-16,0 0 15,0 9-15,20 0 16,-20 1 0,0-1-1,19-29 1,-19 20-16,0-1 94</inkml:trace>
          <inkml:trace contextRef="#ctx0" brushRef="#br0" timeOffset="122525.7285">13749-246 0,'10'0'94,"19"-19"-78,1 19-1,-11 0 1,1 0 15,-20 10-15,19-10-1,-19 19 1,0 1 0,0-1-1,-9-19-15,-11 30 16,0-11 31,11-19-32,28 0 126,1 0-125,-1 0-1,1 0 16,0 30 1,-20-11-17,0 1 1,0 0 0,0-1-1,0 1 1,-10 0-1,-10-20 1,20 19 0,-19-19-16,-11 0 15,1 0 1,9 0 0,0 0 15,1 0-31,-1 0 15,20-10 1</inkml:trace>
          <inkml:trace contextRef="#ctx0" brushRef="#br0" timeOffset="124348.6758">14151-726 0,'-20'0'16,"20"10"15,-19-10-31,19 19 16,-20 1-1,20-1 1,-29 1 0,29 10-1,0 19 1,0-30 0,0 1-16,0 9 15,0-9-15,0-1 16,0-9-16,0 10 0,0-1 15,19 80 32,-19-70-31,20-29-16,-20 39 16,20-19-1,-20-1 1,19-19-16,-19 10 15,20-10 1,-1 30 0,1-30-1,0 0 1,-1 0 0,-9 0-1,10 0 1,19 0-1,-29 0 1,-10-10-16,19 10 16,-19-20-1,20 20-15,-20-19 16,20 19 0,-20-20-16,19 0 15,-19 1 1,20 19-1,-20-20-15,0 1 16,19 19-16,-19-20 16,0-10-1,0 1 1,0 0 0,0-11-1,0 11 1,0 0-1,0 9 1,0-9 0,0 9-1,-9 20-15,9-20 16,-20 1 0,20-1-1,-20 20-15,20-20 0,-19 1 16,19-1 15,-20 20-31,20-19 16,-20 19-1,1-20 1,-1 20 15,1 0-15,-1 0 15,0 0-15,11 0-1,-11 0 17,20 10-32,-20-10 15,20 19-15,-19-19 16,-1 20-1</inkml:trace>
          <inkml:trace contextRef="#ctx0" brushRef="#br0" timeOffset="125343.0161">14533-736 0,'0'20'78,"10"-20"-62,20 0 0,-1 0-16,-9 0 15,-1-10-15,1 10 16,0 0-16,-1 0 15,1 0-15,-20-20 16,29 20-16,-9 0 16,-1 0 15</inkml:trace>
          <inkml:trace contextRef="#ctx0" brushRef="#br0" timeOffset="125767.4563">14671-863 0,'0'9'32,"0"21"-17,0-11 1,0 1-16,0 0 16,0-1-16,0 11 15,0-1-15,10 0 16,-10-9-16,0-10 0,0 10 15,0 19 1,0-20 0</inkml:trace>
          <inkml:trace contextRef="#ctx0" brushRef="#br0" timeOffset="126906.9348">14808-422 0,'0'10'0,"-10"-10"16,10 19 0,0 1-1,-19-20 1,19 29-16,0-9 16,-20 0-16,20-1 0,0 11 15,0 9-15,-20-10 16,20 1-16,0-1 15,0-9-15,0-1 16,0 11-16,0-11 16,0 1-16,10 0 15,-10-1-15,20 20 32,-1-19 14,-28-20 1</inkml:trace>
          <inkml:trace contextRef="#ctx0" brushRef="#br0" timeOffset="128219.4555">14886-216 0,'0'10'32,"-19"-10"-32,19 19 15,0 1 1,10 9-1,9-9 1,1-1 0,0-19-1,-20 20 1,29-20-16,79-10 62,-108-9-46,19 19 0,-19-20-1,0 0 1,0 11 0,0-11-1,0 0 1,0 1-16,-9-1 15,-11 1 1,0 19 0,-9-30-1,19 30 1,-9 0 0,-1 20-1,20-10 1,-20-10-1,20 39-15,0-10 16,-19-29 0,19 30-16,0-11 15,0 1 1,10-1 0,9-19 15</inkml:trace>
          <inkml:trace contextRef="#ctx0" brushRef="#br0" timeOffset="128585.7171">15083-167 0,'0'10'31,"19"-10"-15,-19 19-1,20-19-15,-20 20 16,19-1 0,1 1-1,0-20 1,-20 20 0,19-20-1</inkml:trace>
          <inkml:trace contextRef="#ctx0" brushRef="#br0" timeOffset="129275.822">15230-157 0,'0'9'16,"0"1"15,0 10-15,10-20-16,-10 19 15,29-19 1,-29 20-16,20-20 16,9 0-16,10 0 15,-9 0 1,-30-10-1,19 10-15,-19-19 16,20-1 0,-20 0-1,0 1 1,0-1 0,0 10-1,0-9 1,-10 19-1,10-20-15,-20 20 0,1-19 16,-11 19 0,11 0-1,-1 0 1,1 0 0,-1 0-1,20 19 1,-20 11-1,20-21-15,0 11 16,0 0-16,0-1 16,0 11-1</inkml:trace>
          <inkml:trace contextRef="#ctx0" brushRef="#br0" timeOffset="129987.2904">15357-167 0,'0'10'62,"10"-10"-62,-10 19 16,0 20 46,0-9-62,0-10 0,0-1 16,0 1 0,0-1-16,0 1 0,0-10 15,0 9-15,0 21 16,0-21 15,0-29 0</inkml:trace>
          <inkml:trace contextRef="#ctx0" brushRef="#br0" timeOffset="130609.4296">15465-363 0,'10'9'47,"29"41"-31,-39-31-1,20 20-15,-20-9 16,19-11-16,-19 11 16,0-1-16,20 10 15,-20-9-15,0-1 16,0 1-16,0-11 16,0 1-16,0 0 15,0-1-15,-10-19 16,10 30-16,-19-30 15,19 29-15</inkml:trace>
        </inkml:traceGroup>
      </inkml:traceGroup>
    </inkml:traceGroup>
    <inkml:traceGroup>
      <inkml:annotationXML>
        <emma:emma xmlns:emma="http://www.w3.org/2003/04/emma" version="1.0">
          <emma:interpretation id="{58A26E0C-9B6A-40B3-9FC5-5A6F0E8F7738}" emma:medium="tactile" emma:mode="ink">
            <msink:context xmlns:msink="http://schemas.microsoft.com/ink/2010/main" type="paragraph" rotatedBoundingBox="2056,12375 18317,12312 18321,13431 2061,134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F7FEE1-3718-4F63-A4B9-3F9C3B28E353}" emma:medium="tactile" emma:mode="ink">
              <msink:context xmlns:msink="http://schemas.microsoft.com/ink/2010/main" type="line" rotatedBoundingBox="2056,12375 18317,12312 18321,13431 2061,13495"/>
            </emma:interpretation>
          </emma:emma>
        </inkml:annotationXML>
        <inkml:traceGroup>
          <inkml:annotationXML>
            <emma:emma xmlns:emma="http://www.w3.org/2003/04/emma" version="1.0">
              <emma:interpretation id="{CF87CE0F-C12E-4CD2-82E6-0B2B232279C3}" emma:medium="tactile" emma:mode="ink">
                <msink:context xmlns:msink="http://schemas.microsoft.com/ink/2010/main" type="inkWord" rotatedBoundingBox="2058,12749 2577,12747 2579,13218 2060,1322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181383.7893">-256 1530 0,'-9'0'219,"-11"0"-204,0 0 1,1 10 0,-1-10 15,0 0 0,1 0 16,19 19 172,0 11-188,0-1-15,0 0-1,0 11 1,0-11 0,19 0-1,-19 1 1,0 9-1,0-19 1,0-10 0,0 9-1,20-19-15,-20 20 0,0-1 32,0 1-17,0 0 1,0-1 15,0 1 188,20-20-125,-1-10-1,1 10-61,-10 0-1,19-20-16,-9 20 1,-10 0 47</inkml:trace>
          <inkml:trace contextRef="#ctx0" brushRef="#br1" timeOffset="183522.2878">-79 1549 0,'10'0'110,"9"0"-95,11 0 1,-11 0 0,1 0-1,0 0 1,-1 0 0,1 0 15,-20 10 234,0 10-249,0 9 0,0 10-1,0-9 1,19-30-16,-19 29 16,0 1-1,0-11-15,0 11 16,20-30-16,-20 29 15,0 10 1,0-19 0,0 0-1,0-11 1,20-9-16,-20 20 16,0 0 15,0-1 16,-10-19 234,-10 0-265,1 0 15,19 20-31,-20-20 15,0 0 17,1 0-17,19 19-15,-20-19 32,1 0 14,28 0 126</inkml:trace>
        </inkml:traceGroup>
        <inkml:traceGroup>
          <inkml:annotationXML>
            <emma:emma xmlns:emma="http://www.w3.org/2003/04/emma" version="1.0">
              <emma:interpretation id="{F674D3AD-894D-4363-AC54-9B56F35FBF5D}" emma:medium="tactile" emma:mode="ink">
                <msink:context xmlns:msink="http://schemas.microsoft.com/ink/2010/main" type="inkWord" rotatedBoundingBox="3057,12708 6353,12695 6355,13404 3060,1341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186737.4972">843 1549 0,'-10'0'172,"0"0"-157,-10 0 1,1 0-1,-1 0 17,1 10-17,-11 10 17,30-1-17,-10-19-15,10 20 0,-29 0 16,29-1-1,-10-19 1,10 20-16,0-1 16,-19-19-1,19 20-15,0 9 16,-30 1 0,30-10-1,0-1 1,0 1-1,0-1 1,0 1 0,0 0-1,0-1 1,10 1 0,-10-1-1,29 1 1,-29 0-1,20-20-15,-20 19 16,10-19 0,-10 20-1,19-20-15,1 0 32,-20 20-32,20-20 15,-1 0 1,1 0 15,-1 0-15,1 0 15,0 0-15,-1 0 15,-19-10-16,20 10 32,0 0 0,-11 0-31,-9 10-1</inkml:trace>
          <inkml:trace contextRef="#ctx0" brushRef="#br1" timeOffset="187879.91">1000 1559 0,'0'-10'0,"0"30"109,0 19-93,0-19 0,0-10-16,9 19 15,-9 0-15,0 1 16,0-1-16,0 1 16,0 9-16,0-10 15,0-9-15,0 0 16,20-1-16,-20 1 15,0-1-15,0 11 16,0-11 0,20-19-1,-20 20 17,0-49 30</inkml:trace>
          <inkml:trace contextRef="#ctx0" brushRef="#br1" timeOffset="188635.5736">1147 1589 0,'0'9'63,"19"-9"-47,-19 10-16,0 29 15,0-19 1,0 0-16,0-11 15,0 11-15,0 0 16,20-1-16,-20 1 16,0 0-16,0-1 15,0 1-15,0-1 16,0 1-16,0 0 16,0-1-16,20 11 15,-20-11 1,0 1-1,0-1 32</inkml:trace>
          <inkml:trace contextRef="#ctx0" brushRef="#br1" timeOffset="189221.4069">1019 1795 0,'10'0'31,"19"0"-16,-9 0 1,10 0 0,9 0-1,-20 0 1,1 0 0,-20-10-1</inkml:trace>
          <inkml:trace contextRef="#ctx0" brushRef="#br1" timeOffset="190752.608">1333 1912 0,'20'0'125,"-1"0"-109,1 0-1,-10 0 17,-10 10-17,0 10 16,0-11-15,0 11 0,-20 9-1,-9-9 1,9-20 62,30 0 16,9 0-79,1 0 17,-10 0-1,10 0 0,9 20 0,-29-1 16,0 1-15,0 0-1,-10-20-16,10 19 1,-19-19-16,-1 0 16,0 0-1,-9 0 1,29 20 0,-20-20-16,1 0 62</inkml:trace>
          <inkml:trace contextRef="#ctx0" brushRef="#br1" timeOffset="192107.8489">1716 1608 0,'9'0'16,"-9"-10"46,0-9-15,-9 19-31,-11 0-1,0 0 1,1 0-1,-1 0 1,20 10 0,-10-10-16,10 19 15,-19-19-15,19 20 32,-20-20-32,20 147 62,0-127-62,0 9 16,0 0-1,0 1 1,10-30 0,-10 39-16,19-19 15,1-1 16,0-19-15,-20 20-16,19-20 16,1 0-1,0 0 1,-1 0 0,-9 0-1,-10-10 1,20 10-16,-1 0 15,-19-20 1,20 20 0,-20-19 15,19 19 16</inkml:trace>
          <inkml:trace contextRef="#ctx0" brushRef="#br1" timeOffset="196120.9336">2686 1500 0,'0'10'47,"0"20"-31,0-11-1,20 1-15,-20-1 16,0 1-16,0 9 16,0 1-16,0 9 15,0-10-15,0 1 16,0-1-16,0-9 15,0 0-15,0-1 16,0 1-16,0 9 16,0-9-1,20-20-15,-20 19 16</inkml:trace>
          <inkml:trace contextRef="#ctx0" brushRef="#br1" timeOffset="197140.4753">2696 1716 0,'10'0'32,"10"0"-17,-1 0-15,1 0 16,-1 0-16,11 0 15,-30-10-15,29 10 16,-29-19 0</inkml:trace>
          <inkml:trace contextRef="#ctx0" brushRef="#br1" timeOffset="196752.2775">2824 1481 0,'0'19'47,"0"1"-31,0 0-16,0-1 15,0 1-15,0-10 16,29 19-16,-29 0 16,0 1-16,0-1 15,0 1-15,0-11 0,0 1 16,0 0-16,0-1 15,0 1-15,0 9 16,0 1 0,0 9-1,0-20 1,10-19 0,-10 10-1</inkml:trace>
          <inkml:trace contextRef="#ctx0" brushRef="#br1" timeOffset="207248.5138">2020 1579 0,'-20'0'140,"0"0"-108,1 19-1,19 1 0,-20-20-31,20 20 31,0-1-15,-20-19 0,20 20-16,0-1 15,0 1 1,0 0 0,0-1-1,0-9 1,0 10-1,0-1 17,0 1-17,20 0 17,-20-1-17,10-19 16,-10 20-31,29-1 32,-19-19-1,-10 20-31,20-20 31,-20 20-15,19-20-1,1 0 32,0 0-31,-1 0 15,-19-10-31,20 10 31,-20-20-31,19 1 32,-19-1-17,20 20 1,-20-20-16,0 1 31,0 9-15,20 10-1,-20-20-15,0 1 16,0-1 0,0 0-1,0 1 1,0-1 15,0 1-15,0-1 15,-10 20-15,10-20 15,-20 20 0,20-19-15,-19 19 15,19-20 0,-20 20-15,0 0 15,20-19 16,-19 19-31,9 0 46</inkml:trace>
          <inkml:trace contextRef="#ctx0" brushRef="#br1" timeOffset="209506.0813">2373 1540 0,'-20'9'62,"20"11"-30,-20-20-17,20 20-15,0-1 31,-19-19-31,19 20 16,0-1 15,-20 1-15,20 0 0,0-1-1,0 1 1,0-1-1,0 1 1,0-10 0,0 10-1,0-1 1,0 1 15,10-20-31,-10 19 16,20-19-1,-20 20 1,19-20-16,1 20 31,-1-20-15,-19 19 0,20-19-16,0 0 31,-1 0-16,1 0 17,9 0-17,-9 0 17,-20-10-17,20 10-15,-20-19 31,19 19-31,-19-20 16,20 20 0,-20-19-16,0 9 15,0-10 1,0 1 0,19 19-1,-19-20-15,0 0 16,0 1-1,0-1 1,0 0 15,0 1-15,-9 19-16,9-20 16,0 1 15,-20 19-16,20-20 1,-20 0 15,20 1 1,-19 19-17,-1 0 1,20-20-1,-20 20 32,1 0-15,19-10-1,-20 10-16,1 0 32,-1 0 0,0 0-16,20 20-15</inkml:trace>
          <inkml:trace contextRef="#ctx0" brushRef="#br1" timeOffset="211381.7009">3039 1765 0,'0'10'16,"0"10"30,-9-20-46,9 19 0,0 11 32,-20 19-32,20-30 15,0 1-15,0-1 16,0 11 0,0-1-1,0-9 1,0 0-1,0-1 1,10-19-16,-10 20 16,19-1-1,-19 1 1,20-20-16,-20 20 31,20-20 0</inkml:trace>
          <inkml:trace contextRef="#ctx0" brushRef="#br1" timeOffset="212726.2838">3118 1922 0,'0'10'31,"0"9"0,0 1-15,0 0 15,0-1-15,10-19-1,9 0 17,1 0-1,0 0 31,-1-19-62,-19-1 16,0 0 0,0 1 15,0-1 0,0 1 16,-10 19-31,10-20-1,-19 20 1,9 0 15,-10 0 0,20 10-15,-29 9 0,29 1-1,0 0 1,0-1-1</inkml:trace>
          <inkml:trace contextRef="#ctx0" brushRef="#br1" timeOffset="213203.8739">3206 1912 0,'0'10'31,"20"10"1,-20-1-17,0 1 16,19-20-31,-19 19 16,20-19 0,-20 20 15,20-20-31</inkml:trace>
          <inkml:trace contextRef="#ctx0" brushRef="#br1" timeOffset="213818.134">3324 1951 0,'0'10'31,"0"10"0,19-20 0,-19 19-31,20-19 16,0 0 15,-1-9-15,-19-21 15,0 11-15,0-1 15,0 0-15,-9 20 15,9-19-31,-20 19 31,0 0-15,1 0 31,19 19-47,0 11 15,0-11 1,0 1 15</inkml:trace>
          <inkml:trace contextRef="#ctx0" brushRef="#br1" timeOffset="214209.9061">3422 1922 0,'0'10'15,"0"9"1,0 11 0,0-11-1,0 11-15,0 19 31,0-20-31,0-9 16,0 0 15</inkml:trace>
          <inkml:trace contextRef="#ctx0" brushRef="#br1" timeOffset="214779.3765">3432 1834 0,'10'0'63,"9"19"-32,-19-9-15,20-10-16,-20 39 15,0-9 1,19-30-16,-19 29 16,0-9-16,0-1 0,0 21 31,0-1-16,0-19-15,0-11 0,0 11 16,0 0-16,0-1 16,0 1-1</inkml:trace>
          <inkml:trace contextRef="#ctx0" brushRef="#br1" timeOffset="233135.1217">3579 1745 0,'10'0'94,"9"0"-78,11 0-1,-11 0 1,21 0-16,-11-9 15,-19 9-15,9 0 16,1 0-16,9 0 16,11 0-1,-11-20 1,-9 20 0,-1 0 15</inkml:trace>
          <inkml:trace contextRef="#ctx0" brushRef="#br1" timeOffset="234035.7">3746 1579 0,'0'10'78,"0"9"-78,0 1 16,9-1-1,-9 21 1,0-31-16,0 11 16,0 0-16,20-1 15,-20 1-15,0 19 16,0-9-1,0-11 1,0 1 15,20-20-31</inkml:trace>
        </inkml:traceGroup>
        <inkml:traceGroup>
          <inkml:annotationXML>
            <emma:emma xmlns:emma="http://www.w3.org/2003/04/emma" version="1.0">
              <emma:interpretation id="{27EE2D7A-4DDE-4181-A151-3D8272CF5A06}" emma:medium="tactile" emma:mode="ink">
                <msink:context xmlns:msink="http://schemas.microsoft.com/ink/2010/main" type="inkWord" rotatedBoundingBox="6981,12749 8461,12744 8463,13374 6983,1337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218415.4194">4540 1569 0,'0'29'110,"0"-19"-110,0 10 15,0-1-15,20 21 16,-20-11-16,0 0 16,0 1-16,19 9 15,-19-9-15,0-1 16,0 0-16,20-9 16,-20 0-16,0 19 15,0-29 1,19-10-1</inkml:trace>
          <inkml:trace contextRef="#ctx0" brushRef="#br1" timeOffset="219043.3674">4746 1530 0,'0'10'62,"10"-10"-46,-10 19-16,0 11 16,0 9-1,0-29 1,29 19-16,-29-9 15,0 38 1,0-38-16,0 0 16,20-1-16,-20 1 15,0 0-15,0-1 16,19 11 0,-19-1-16,0-9 15,0-1 1,0 1 15</inkml:trace>
          <inkml:trace contextRef="#ctx0" brushRef="#br1" timeOffset="219496.0666">4648 1804 0,'19'0'47,"1"0"-31,0 0-16,-1-19 15,1 19-15,0 0 16,-20-20-16,29 20 0,0 0 31</inkml:trace>
          <inkml:trace contextRef="#ctx0" brushRef="#br1" timeOffset="220643.3974">4922 1863 0,'0'-19'31,"10"19"48,-10-20-64,20 20-15,-1 0 31,1 10-15,-20 9 0,0 1-1,0 0 1,0 9 0,0-9-16,-10 9 15,-9 20 16,-21 0-31,21-29 16,-1-20 0,20 19-1,-19-19 17,19-9 14,9 9-30,11 0 0,-10 0-1,9 0 1,1 0 0,0 0-1,-1 0 1,1 0-1,-1 0 1,1 0 0,-20-30-16</inkml:trace>
          <inkml:trace contextRef="#ctx0" brushRef="#br1" timeOffset="222044.027">5099 1618 0,'0'10'78,"0"19"-62,0-9-16,0-1 15,0 1-15,0 0 16,0-1-16,0 11 16,0-1-1,0-9 1,0-1-1,29 1 1,-29 0 0,10-20-1,-10 19-15,30 1 32,-21-20-17,-9 19 1,20-19-1,68 0 64,-58-9-64,-11-11 1,-19 0 15,20 20-31,-20-19 16,0-1-1,20 1 1,-20-1 0,0 0-1,0 1 1,0-1-1,0 0 1,0 1 0,0-1-1,0 10 1,0-9 0,-10-1-1,10 1 1,-20 19-1,20-20 1,-20 20-16,20-20 16,-19 20-1,19-19 1,-20 19 0,1 0-1,-1 0 16,0 0-15,1 0 0,-1 0 15,1 0-15,19 10 15,-20-10-31,20 19 15,0 1 1,-20-1 0,20 11-1,0-1 1</inkml:trace>
          <inkml:trace contextRef="#ctx0" brushRef="#br1" timeOffset="223448.5193">5560 1765 0,'-10'0'15,"10"10"1,0 0-1,-20 19 1,20 1-16,0-11 16,-19 11-1,19-1-15,0 0 0,0 11 16,0-11-16,0 1 16,0-11-16,0 1 15,10-1-15,-10 11 16,19-30-1,-19 19-15,20-19 63,-20-9-32</inkml:trace>
          <inkml:trace contextRef="#ctx0" brushRef="#br1" timeOffset="224235.5758">5619 1991 0,'29'0'31,"1"0"-15,-30-10-16,29 10 16,-29-20-16,29 20 15,-29-10-15,40 10 16,-40-19-16,19 19 0,-19-20 16,20 1-1,-20-1 1,0 0-1,0 1 1,0-1 0,-10 20-1,-19 0 17,29 10-32,-20-10 15,20 20-15,-20-20 16,20 19-16,-19-19 0,19 30 15,-20 77 32,20-67-31,0-11 0,0-9-1,10-20-15,-10 19 16,20-19 15,-1 0-15,11 0-1,-1-19 1,10-11 0,-9 11-1,-30-1 1,19 20-16,-19-20 15</inkml:trace>
          <inkml:trace contextRef="#ctx0" brushRef="#br1" timeOffset="224752.3021">5952 1765 0,'0'10'47,"20"-10"-47,-20 29 16,0-9-16,19 0 15,-19-1-15,0 1 16,0-1-16,30 1 16,-30 0-16,0-1 15,0 20 1,0-19-16,0 0 15,0-1-15,0 1 16,-20 0-16</inkml:trace>
        </inkml:traceGroup>
        <inkml:traceGroup>
          <inkml:annotationXML>
            <emma:emma xmlns:emma="http://www.w3.org/2003/04/emma" version="1.0">
              <emma:interpretation id="{6FF6EDA1-35A0-4317-A88D-F17FAC814F77}" emma:medium="tactile" emma:mode="ink">
                <msink:context xmlns:msink="http://schemas.microsoft.com/ink/2010/main" type="inkWord" rotatedBoundingBox="8784,12810 9482,12807 9484,13217 8786,1321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238295.3683">6354 1853 0,'-10'0'31,"30"0"109,0 0-124,9 0 0,0 0-1,119-9 63,-119 9-62,0-20-16,-9 20 31,0 0-31,-1 0 16,1 0 0,9 0 15,-29-20-31,20 20 15,9 0 1,-9 0 0,0 0 15,-1 0-15,1 0 15,-20-19-16,19 19 1,1 0 15,0 0-15,-1 0 15,1 0 0,-1 0 1,1 0 15</inkml:trace>
          <inkml:trace contextRef="#ctx0" brushRef="#br1" timeOffset="236698.9029">6364 1745 0,'-20'0'16,"30"0"62,20 0-62,-11 0-1,1 0-15,-1 0 16,1 0-16,0 0 16,-1 0-16,1-19 15,9 19-15,-9 0 16,9 0-16,1 0 0,-11-20 15,21 20-15,-21 0 16,1 0-16,-10 0 16,9 0-16,1 0 15,0 0-15,-1 0 16,11 0 0,9 0-1,-10 0 1,-9 0-1,-1 0 1,-9 0 15,10 0-15,-1 0 15,1 0 16,0 0-16,-20-19 110,-10 19-125,-10-20-1,1 20 16,19-20-31,-20 20 16,0-19 0,1 19-1,19-20-15,-20 20 16,20-19 0,-19 19-1,-1 0 1,10 0 15</inkml:trace>
          <inkml:trace contextRef="#ctx0" brushRef="#br1" timeOffset="239639.5756">6354 1883 0,'10'0'172,"10"0"-141,-1 10 0,11-10-15,-1 19-16,-19-19 16,-10 39-1,20-39-15,-20 10 16,19-10 0,-19 20-1,20-20 1,-20 19 15,19-19 32</inkml:trace>
        </inkml:traceGroup>
        <inkml:traceGroup>
          <inkml:annotationXML>
            <emma:emma xmlns:emma="http://www.w3.org/2003/04/emma" version="1.0">
              <emma:interpretation id="{8D78216C-9888-4364-9AA7-A5C5C8B1C4F7}" emma:medium="tactile" emma:mode="ink">
                <msink:context xmlns:msink="http://schemas.microsoft.com/ink/2010/main" type="inkWord" rotatedBoundingBox="9834,12778 12865,12766 12867,13453 9837,1346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251285.7839">8649 1589 0,'-20'0'31,"20"9"1,0 11-17,-9-20-15,9 29 16,0 1 0,-30-11-16,30 21 15,0-21-15,0-9 16,0 10-1,0 19-15,0-10 16,0 1 0,0-11-1,20 1 17,-20 0-32,10-20 15,68 39 63,-58-39-62,-1 0-16,1 0 31,-20-10-31,20 10 16,-1-20-16,-19 1 15,20 19 1,-20-20-16,19 1 16,-19-1-1,20 0 1,-20 1 0,0-1-1,0 1 1,0-1-1,20 20 1,-20-20-16,0 1 16,0-1-1,0 10 1,-10-19 0,10 19-1,-20-19 1,20 9-1,-19 20 1,19-10 0,-20 10-16,0-29 31,1 29 0,19-20-15,-20 20-16,1 0 31,-1 0-15,0 0 15,10 0-15,-9 0-1,-11 20 16,30-1-15,-19 1 0,19 0-1</inkml:trace>
          <inkml:trace contextRef="#ctx0" brushRef="#br1" timeOffset="253110.8299">9081 1618 0,'-10'0'15,"-10"0"32,20 10-31,-29 9-1,29 1 1,-20 9 0,0 128 62,20-137-47,0 0-31,0-1 16,0 1-1,10-20 1,-10 19-16,20 1 31,0-20 0,-20 20-31,19-20 16,1 0 0,-1 0 15,1 0-15,0 0-1,-20-10-15,19 10 16,-19-20-1,20 20 1,-20-19 0,10 19-16,-10-20 15,29 0 1,-29-9 15,20 9-31,-20 1 31,0-20-31,0 19 32,0 10-32,0-10 15,0 1 1,0-1 0,0 1 15,0-1-16,-10 20 1,10-20 0,-20 20-1,20-19-15,-19 19 32,19-20-17,-20 20 16,0 0-15,1 0 15,-1 0 1,1 10-1,-1 10-16</inkml:trace>
          <inkml:trace contextRef="#ctx0" brushRef="#br1" timeOffset="253944.0558">9316 1608 0,'20'0'94,"-1"0"-79,1-19-15,-1 19 16,1 0-16,0 0 0,9 0 15,-9 0 17,-1 0-1</inkml:trace>
          <inkml:trace contextRef="#ctx0" brushRef="#br1" timeOffset="254881.4906">9483 1824 0,'0'10'16,"-20"-10"-16,20 19 16,-20-19-1,20 20-15,-29 9 16,29-9-16,0 0 15,-20 19-15,20-20 16,0 11-16,-19-10 16,19-1-16,0 1 0,0-1 15,0 11 1,10-30-16,-10 19 16,19 1-1</inkml:trace>
          <inkml:trace contextRef="#ctx0" brushRef="#br1" timeOffset="255786.9406">9581 1961 0,'0'20'0,"-20"-20"16,20 19 0,0 1-16,0 0 31,10-20-31,-10 19 0,20-19 15,-20 20 1,19-20-16,1 0 16,-1 0-1,1 0 1,0 0 15,-20-10-31,19 10 16,-19-19-1,0-11 1,0 10 0,0-9-1,0-10 1,-10 39-16,10-20 16,-19 20-16,-1-19 31,-39 48 47,40 20-47,19-29-31,0-1 16,0 1-16,0 0 15,0-11-15,10-9 16,-10 20 0,9-20-16,11 0 31</inkml:trace>
          <inkml:trace contextRef="#ctx0" brushRef="#br1" timeOffset="256172.4848">9698 2000 0,'20'10'31,"-20"10"-15,20-20 0,-20 20-1,19-20-15,-19 9 16,20-9-1,-20 20-15,19-20 16,1 20 0,0-30 15</inkml:trace>
          <inkml:trace contextRef="#ctx0" brushRef="#br1" timeOffset="256784.0399">9846 2000 0,'0'10'15,"0"10"1,0 0 15,9-20 1,11 0-17,-20 19-15,20-19 16,-1 0-1,-19-10 1,20-9 0,-20-1-1,19 0 1,-19 1 0,-58-60 93,28 79-109,11 10 16,19 10-1,-30 9 1,30-9-16,0 19 15,0-9 1,20-11 15</inkml:trace>
          <inkml:trace contextRef="#ctx0" brushRef="#br1" timeOffset="257184.4377">9924 2000 0,'0'10'63,"0"20"-48,0 9 1,0-10 0,0 60 30,0-70-30,0 1 0</inkml:trace>
          <inkml:trace contextRef="#ctx0" brushRef="#br1" timeOffset="257886.1357">10032 1834 0,'0'10'32,"0"9"-1,10-19-31,-10 20 15,0-1-15,19-19 16,-19 30 0,0 9-16,0-19 15,0-1-15,0 1 16,0 0-16,0-1 16,0 1-16,0-1 15,0 1-15,0 9 16,0 1-1,0-11 1,-10-19 0</inkml:trace>
          <inkml:trace contextRef="#ctx0" brushRef="#br1" timeOffset="258845.1182">10061 1755 0,'10'0'31,"29"0"-15,-19 0 0,0 0-16,-1 0 15,20 0-15,10 0 16,-39 0-1,10 0-15,-1 0 16,1 0-16,0 0 16,-1 0-16,1 0 15,-1 0 17,1 0-17</inkml:trace>
          <inkml:trace contextRef="#ctx0" brushRef="#br1" timeOffset="259493.306">10297 1618 0,'0'20'63,"0"9"-48,0-9 1,0-1-16,0 1 16,0-1-16,0 1 15,0 0-15,0-1 16,0 1-16,0 0 16,0-1-16,0 11 15,0-11 1,0 1-1,9-20-15</inkml:trace>
          <inkml:trace contextRef="#ctx0" brushRef="#br1" timeOffset="245077.8765">7590 1589 0,'0'-10'140,"-10"-10"-124,-10 20 0,1 0-1,9 0 1,-10 0 0,1 0-1,19 10 1,-20-10-16,20 20 15,-19-20-15,19 19 16,-20-19-16,20 30 16,-20-30-16,20 49 0,-19-49 15,19 29 1,0 0-16,0-9 16,0 0-16,0-1 15,0 1-15,0 0 16,0-1-16,0-9 15,0 29 1,10-9 0,-10-1-1,19-29-15,-19 20 16,20-20 0,-20 29-16,19-29 15,-19 20 1,20-20-16,0 0 31,-1 0-15,1 0-1,9-10 1,1 10 0,-30-20-16,39 20 15,-29 0 1,-10-19-1,19 19 1,1 0 31</inkml:trace>
          <inkml:trace contextRef="#ctx0" brushRef="#br1" timeOffset="246151.7352">7815 1598 0,'0'-19'32,"0"29"93,0 19-110,0-9-15,0-1 16,0 1-16,0-1 16,0 1-16,0 9 15,0-9-15,0 10 0,0-11 16,0 1-16,0-1 15,0 1-15,0 0 16,0-1-16,0 11 31,0 9 32,10-39-32</inkml:trace>
          <inkml:trace contextRef="#ctx0" brushRef="#br1" timeOffset="247273.4508">7874 1755 0,'10'0'78,"20"0"-62,-1 0-1,0 0 1,-9 0 0,0 0-1</inkml:trace>
          <inkml:trace contextRef="#ctx0" brushRef="#br1" timeOffset="246782.0109">7992 1559 0,'0'10'62,"0"10"-46,0-1-16,0 1 16,0-1-16,0-9 15,0 10-15,0-1 16,0 21-16,0-11 0,0-9 15,0-1-15,0-9 16,0 10-16,0-1 16,0 1-1,0 0-15,0 9 16,0-9 0,0-1-1</inkml:trace>
          <inkml:trace contextRef="#ctx0" brushRef="#br1" timeOffset="248605.1524">8129 1922 0,'0'-20'32,"10"20"30,0 0-46,10 0-1,9 10 17,-29 10-17,0-1 1,0 1 0,-20 0-1,1-20 1,19 19-16,-10-19 15,-10 0 1,30 0 109,0 0-109,29 0-1,-19 0 17,-10 0-17,-10 20 1,19-20-1,-19 20 1,20-20 0,-20 9-16,0 11 31,-10 9 0,-10-29-15,-9 0-1,0 0 1,9 0 0,0-9 62</inkml:trace>
          <inkml:trace contextRef="#ctx0" brushRef="#br1" timeOffset="249720.0929">8433 1589 0,'-10'0'109,"-9"0"-77,-1 0-17,1 0 1,-1 0-1,20 9-15,-20-9 16,20 20-16,-19-20 16,19 29-16,-20 20 15,20-29 1,0 0-16,0-1 16,-19 1-16,19 0 15,0-1-15,0 1 16,0-1-16,9 11 15,11-11 1,9-19 0,-29 20-1,20-20-15,0 0 16,-1 0 0,1 0-1,-1 0 1,1 0-1,0 0 1,-10 0 0,-10-10-1,19 10 17</inkml:trace>
        </inkml:traceGroup>
        <inkml:traceGroup>
          <inkml:annotationXML>
            <emma:emma xmlns:emma="http://www.w3.org/2003/04/emma" version="1.0">
              <emma:interpretation id="{080ED8D1-AFF0-4259-8590-86340C9EFF39}" emma:medium="tactile" emma:mode="ink">
                <msink:context xmlns:msink="http://schemas.microsoft.com/ink/2010/main" type="inkWord" rotatedBoundingBox="13452,12606 15305,12599 15308,13434 13456,13442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262873.3882">11022 1726 0,'0'19'16,"10"-19"31,39 0-32,-29 0-15,9-9 16,1 9-16,-11 0 16,30 0-1,-29-20-15,0 20 16,-1 0-1,1 0 1</inkml:trace>
          <inkml:trace contextRef="#ctx0" brushRef="#br1" timeOffset="262319.7259">11268 1461 0,'0'10'47,"0"10"-31,0 9-16,0 285 109,0-295-109,0 11 16,19-30-1,-19 29-15,0-9 16,0-1 0,0 1-1</inkml:trace>
          <inkml:trace contextRef="#ctx0" brushRef="#br1" timeOffset="261651.7015">11013 1500 0,'0'20'79,"0"9"-64,0-9 1,0 9-16,0 1 15,0-1-15,0 10 16,0-9-16,0-1 16,0 1-16,0-11 15,0 1-15,0 9 0,0-9 16,0 0-16,0-1 16,0 11-1,0-11 1,9-19-1</inkml:trace>
          <inkml:trace contextRef="#ctx0" brushRef="#br1" timeOffset="264428.8642">11415 1824 0,'-20'0'0,"30"0"109,9 0-93,-9 0-1,10 0 1,-1 0 15,1 0-15,-20 10 0,20 19-1,-20-9 1,0-10-1,-10-10 1,10 39 0,-20-39-16,20 19 15,-10-19 1,-9 0 0,-1 0-1,30 0 110,10 0-109,-11 0 15,70 20 47,-50 0-47,-29-1-15,0 1 0,0 0 15,-19-1 0,-1-19-15,-9 0-16,-1 0 31,1 0-31,9 0 16</inkml:trace>
          <inkml:trace contextRef="#ctx0" brushRef="#br1" timeOffset="266023.4737">11728 1540 0,'-39'127'110,"39"-107"-95,0-1-15,-19 1 16,19-1-16,0 11 15,0-1 1,0-9 0,9-20-1,-9 20-15,20-1 16,-20 1 0,20-20-16,-20 19 15,19-19 1,1 0-1,-20 20-15,19-20 16,1 0 0,0 0 15,-1 0-15,1 0-1,0 0-15,-11 0 16,-9-10-1,20 10 1,-20-19-16,29-1 16,-29 0-1,10 20 1,-10-19-16,0-1 16,20 20-1,-20-10-15,0-29 31,29-108 48,-29 127-64,-10 1 1,10-1-1,0 1 1,-19 19-16,19-20 16,-20 20-1,20-20 1,-19 20 0,19-19-16,-20 19 15,20-20 1,-20 20-1,1 0 1,-1 0 0,1 0 15,-1 0 0,0 0-15,20 10-16,-19-10 15,19 29 1,-20 1 0,20-20-1,-20-10-15</inkml:trace>
          <inkml:trace contextRef="#ctx0" brushRef="#br1" timeOffset="266880.7339">12052 1500 0,'10'0'47,"19"0"-31,1 0-1,-1 0 1,-9 0 0,9-19-1,-19 19 1</inkml:trace>
          <inkml:trace contextRef="#ctx0" brushRef="#br1" timeOffset="267381.9013">12111 1383 0,'0'19'47,"0"11"-32,0-11 1,0 1-16,0 0 16,0-1-1,0 11-15,0-11 16,10 1-1,-10 9-15,0-9 16</inkml:trace>
          <inkml:trace contextRef="#ctx0" brushRef="#br1" timeOffset="268480.0425">12199 1804 0,'-29'10'63,"9"10"-48,1 19-15,19-29 16,-20 19-16,20-9 16,0-10-16,0 9 15,0 20-15,0-9 16,0-1-16,0-9 15,0 9 1,10-29-16,-10 20 16,19-20-1</inkml:trace>
          <inkml:trace contextRef="#ctx0" brushRef="#br1" timeOffset="269391.9645">12248 1922 0,'0'10'15,"-19"-10"1,19 19-16,0 1 16,0 0-1,0-1 1,9-19-1,-9 20 1,20-20-16,0 20 31,-1-20-15,11 0 0,-11 0-1,1-10 32,-20-10-31,20 20-16,-20-20 15,0 1 17,0-1-17,0 1 1,-10-1-1,-10 20 17,20-20-32,-20 20 15,1 0 1,-1 0 0,1 0-1,-1 0 1,0 10-1,20 10 1,-19-20 0,19 19-16</inkml:trace>
          <inkml:trace contextRef="#ctx0" brushRef="#br1" timeOffset="269883.3038">12435 1981 0,'0'10'62,"0"9"-46,9-19-16,-9 20 16,20-20-1,0 0 16,-1 0 1</inkml:trace>
          <inkml:trace contextRef="#ctx0" brushRef="#br1" timeOffset="270683.5983">12542 1961 0,'0'10'62,"0"10"-46,0-1 0,0 1-1,20-20 1,0 0 0,-1 0-1,1 0 1,-1 0-16,1 0 31,0-10-31,-20-10 31,19 20-15,-19-19 0,0-1-1,0 1 16,-9 19-15,9-20 0,-20 20-1,0-20-15,-19 20 32,29 0-17,-9 0 1,-1 0-1,20 10 1,0 10 0,-20-20-16,20 19 15,0-9 1,0 10 0</inkml:trace>
          <inkml:trace contextRef="#ctx0" brushRef="#br1" timeOffset="271183.03">12680 1961 0,'0'10'46,"0"10"-30,0 9 0,0 1-1,0-11 1,0 1-16,0-1 16,0 11-16,29-11 31,-29-28 31</inkml:trace>
          <inkml:trace contextRef="#ctx0" brushRef="#br1" timeOffset="271725.4599">12748 1844 0,'0'9'32,"20"11"-17,0 0 1,29 48 15,-20 89 47,-29-127-78,0-11 0,-10-19 16,10 49-16,-10-49 15</inkml:trace>
        </inkml:traceGroup>
        <inkml:traceGroup>
          <inkml:annotationXML>
            <emma:emma xmlns:emma="http://www.w3.org/2003/04/emma" version="1.0">
              <emma:interpretation id="{BEB2C011-429C-4B4F-8FB9-DDA727B0EA81}" emma:medium="tactile" emma:mode="ink">
                <msink:context xmlns:msink="http://schemas.microsoft.com/ink/2010/main" type="inkWord" rotatedBoundingBox="17030,12317 18317,12312 18320,13266 17034,13271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.39015E6">14622 1098 0,'0'10'94,"0"10"-79,0-1 1,-10 20-1,10-29 1,0 10-16,0-1 16,0 21-16,0-31 15,0 31-15,0 28 16,0-19 0,0-9-16,0 9 15,0-20-15,0 0 16,0 1-16,0 9 15,0-9-15,0-1 16,0-9-16,0-1 0,0 1 16,0-1-1,-20 1-15,20 9 16,0-9 0,0 0-1</inkml:trace>
          <inkml:trace contextRef="#ctx0" brushRef="#br0" timeOffset="1.39094E6">14642 1520 0,'0'-20'78,"19"20"-62,-19-29-16,30-1 0,-1 11 15,0-11-15,1-9 16,9 19-16,-10 1 16,11-1-16,-11-9 15,-9 9-15,-1 20 16,1-29-16,0 29 16,-1-39-16,1 39 15,9-30-15,1 11 16,-11 19-1,-19-20 1,-10 20 47</inkml:trace>
          <inkml:trace contextRef="#ctx0" brushRef="#br0" timeOffset="1.3917E6">14877 1363 0,'0'20'46,"10"9"-30,-10-19-16,19 19 0,-19 10 16,20-9-16,-20 19 15,20 0-15,-20-20 16,29 1-16,-29 9 16,20 0-16,-20-19 15,19 19-15,-19-10 16,30 1-16,-30-11 15,19 1-15,-19 0 16,0-1 0,20 1-1</inkml:trace>
          <inkml:trace contextRef="#ctx0" brushRef="#br0" timeOffset="1.39285E6">15230 1853 0,'-20'0'0,"20"20"16,0-1 15,0 1-16,0 0 1,0-1 0,10-19-16,-10 20 15,20-20-15,-1 20 16,1-20 0,9 0-1,20-30 16,-29-97 63,-30 107-94,-9 0 16,-1 1-1,0 19 1,1 0 0,-1 0-1,-9 19-15,29 1 16,-40 9-16,40-9 16,0-10-1,0 9-15,0 1 16,0 19-16</inkml:trace>
          <inkml:trace contextRef="#ctx0" brushRef="#br0" timeOffset="1.39343E6">15367 1883 0,'0'-20'0,"0"40"31,0-1-15,10 1-16,-10 0 15,0-1-15,29 1 0,-29-1 16,30 11 0,-30-11-1,10-19 1</inkml:trace>
          <inkml:trace contextRef="#ctx0" brushRef="#br0" timeOffset="1.39402E6">15612 1471 0,'20'0'47,"0"0"-31,9 0-16,10 0 15,-9 0-15,-11 0 0,1 0 16,0 0-16,9 0 15,-9 0 1,-20 10 0</inkml:trace>
          <inkml:trace contextRef="#ctx0" brushRef="#br0" timeOffset="1.39434E6">15642 1579 0,'10'19'47,"9"-19"-31,1 0-16,9 0 0,1 0 16,19 0-16,-20 0 15,1 0-15,-11 0 16</inkml:trace>
        </inkml:traceGroup>
      </inkml:traceGroup>
    </inkml:traceGroup>
    <inkml:traceGroup>
      <inkml:annotationXML>
        <emma:emma xmlns:emma="http://www.w3.org/2003/04/emma" version="1.0">
          <emma:interpretation id="{2DB4951F-6EA9-4102-803D-2F350131C9A3}" emma:medium="tactile" emma:mode="ink">
            <msink:context xmlns:msink="http://schemas.microsoft.com/ink/2010/main" type="paragraph" rotatedBoundingBox="3808,13744 4976,13773 4962,14377 3794,1434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8062CE8-D9FC-47CC-B0B5-DAE725DE1234}" emma:medium="tactile" emma:mode="ink">
              <msink:context xmlns:msink="http://schemas.microsoft.com/ink/2010/main" type="line" rotatedBoundingBox="3808,13744 4976,13773 4962,14377 3794,14348"/>
            </emma:interpretation>
          </emma:emma>
        </inkml:annotationXML>
        <inkml:traceGroup>
          <inkml:annotationXML>
            <emma:emma xmlns:emma="http://www.w3.org/2003/04/emma" version="1.0">
              <emma:interpretation id="{F5A31BBE-FE4A-411F-A934-214F56FC02A9}" emma:medium="tactile" emma:mode="ink">
                <msink:context xmlns:msink="http://schemas.microsoft.com/ink/2010/main" type="inkWord" rotatedBoundingBox="3808,13744 4976,13773 4962,14377 3794,14348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.19143E6">1647 2991 0,'0'19'32,"0"-28"108</inkml:trace>
          <inkml:trace contextRef="#ctx0" brushRef="#br0" timeOffset="1.19054E6">1460 2559 0,'-19'0'78,"19"10"-62,-20-10-1,20 20 1,-19-20 0,19 19-16,0 1 15,-20-20 1,20 20-16,0 9 16,0-9-1,-20-1-15,20 1 16,0 9-1,0-9-15,0 9 16,0 11 0,0-21-1,0-9 1,0 10 0,0-1-1,0 1 1,10-1-1,-10 1 1,0 0 0,20-20-16,-20 19 15,19-19 1,-19 20 0,20-20-1,-20 20 1,20-20-1,-1 0 17,1 0-17,-20-10 1,10 10 0,-10-20-16,19 20 15,-19-20 1,20 20-16,-20-19 15,20-1 1,-20-9 0,19 29-16,-19-20 15,0 1 1,20-1 0,-20 0-1,0 1 1,0-11-1,19 30-15,-19-29 16,0-10-16,0 9 16,0 1 15,0 9-15,0 1 15,0-1-16,-9 20 1,9-20 0,0 1-1,-10 19 1,10-10 0,-20 10-1,20-20 1,-19 20-1,-1-29 32,-19 29 0,19 0-31,20 10-1,-10-10 1,10 19 0,-19-19-16</inkml:trace>
          <inkml:trace contextRef="#ctx0" brushRef="#br0" timeOffset="1.19211E6">1823 2550 0,'20'0'31,"19"0"-16,-19 0-15,-1 0 16,1 0-16,0 0 16,-1 0-16,-29 0 93</inkml:trace>
          <inkml:trace contextRef="#ctx0" brushRef="#br0" timeOffset="1.19297E6">1853 2579 0,'-20'0'32,"20"20"-32,0-11 15,0 31 1,-20-21-1,20 1-15,0-1 16,0 1-16,0-10 0,0 29 16,0-19-1,0-10 17,10-10 14,108-30 95,-118 20-141,20 10 16,-1 0-1,1 0 1,-1 10 0,1 10-1,0-1 1,-1 1-1,-19 9-15,20-29 16,-20 20 0,0 0-16,0 9 15,0 10 1,0-9 0,-10-11-1,-19 1 1,-11 0-1,1-20 1,20 19-16,-1-19 16,0 0-16,1 0 15,-1 0-15,1 0 16,-1 0 0,0 0-1</inkml:trace>
          <inkml:trace contextRef="#ctx0" brushRef="#br0" timeOffset="1.1943E6">2216 2599 0,'0'9'78,"0"21"-62,0-1-16,0 20 16,29-9-16,-29 9 15,0-10-15,0 10 16,0 10-16,0-20 15,0 0-15,20-9 0,-20-11 16,0 1 0,0-1-16</inkml:trace>
          <inkml:trace contextRef="#ctx0" brushRef="#br0" timeOffset="1.19571E6">2216 2599 0,'0'9'31,"0"11"-15,9 9 0,11 11-1,0 9 1,-20-39-16,39 19 15,-39-9 1,29-20-16,-29 29 0,30-29 16,-30 20-16,19-20 15,1 19-15,0-19 32,-1 0-1,-19-10-31,20 10 15,-20-49-15,19 30 0,-19-1 16,0 10-16,20 10 16,-20-39-1,0 10-15,0-1 16,0 1 0,0 9-1,0 1 16,0 38 63,0 11-78,0-1-1,0-9 1,20 411 109,-20-421-125,0 10 16</inkml:trace>
        </inkml:traceGroup>
      </inkml:traceGroup>
    </inkml:traceGroup>
    <inkml:traceGroup>
      <inkml:annotationXML>
        <emma:emma xmlns:emma="http://www.w3.org/2003/04/emma" version="1.0">
          <emma:interpretation id="{DC5FD8B6-3AF6-4AEE-AF39-69F33F36BFD9}" emma:medium="tactile" emma:mode="ink">
            <msink:context xmlns:msink="http://schemas.microsoft.com/ink/2010/main" type="paragraph" rotatedBoundingBox="3884,14906 4521,14906 4521,15279 3884,152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2742003-2B67-4BA3-9155-F463EF91391D}" emma:medium="tactile" emma:mode="ink">
              <msink:context xmlns:msink="http://schemas.microsoft.com/ink/2010/main" type="inkBullet" rotatedBoundingBox="3973,14735 4608,14933 4485,15329 3850,15131"/>
            </emma:interpretation>
            <emma:one-of disjunction-type="recognition" id="oneOf16">
              <emma:interpretation id="interp16" emma:lang="" emma:confidence="0">
                <emma:literal>→</emma:literal>
              </emma:interpretation>
            </emma:one-of>
          </emma:emma>
        </inkml:annotationXML>
        <inkml:trace contextRef="#ctx0" brushRef="#br0" timeOffset="1.23012E6">1442 3805 0,'19'0'94,"20"0"-78,1 0-1,-21 0-15,1 0 16,9 0-1,1 0 1,-11 0-16,1 0 31,0 0 32</inkml:trace>
        <inkml:trace contextRef="#ctx0" brushRef="#br0" timeOffset="1.23151E6">1844 3697 0,'0'29'78,"9"1"-62,-9-11-16,20 1 15,-20 0-15,39-1 16,-39 1-16,30-1 15,-30 1-15,39 10 16,-19 9 0,-1 0-1,-19-19 1,20-20-16,-20 9 16,19 21-1</inkml:trace>
        <inkml:trace contextRef="#ctx0" brushRef="#br0" timeOffset="1.23089E6">2079 3687 0,'-78'128'78,"48"-109"-78,1 1 16,9-1-16,1 1 15,-1 0-15,20-1 16,-30 11-16,1-1 16,9-9-1,20-1 1,-19-19 0,29 0 62</inkml:trace>
      </inkml:traceGroup>
    </inkml:traceGroup>
    <inkml:traceGroup>
      <inkml:annotationXML>
        <emma:emma xmlns:emma="http://www.w3.org/2003/04/emma" version="1.0">
          <emma:interpretation id="{E37F30E4-28CD-4F49-A385-297E1B7ADBED}" emma:medium="tactile" emma:mode="ink">
            <msink:context xmlns:msink="http://schemas.microsoft.com/ink/2010/main" type="paragraph" rotatedBoundingBox="3083,15832 5808,15918 5791,16428 3067,163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25C99D5-DD45-4684-909F-5C2D2D301629}" emma:medium="tactile" emma:mode="ink">
              <msink:context xmlns:msink="http://schemas.microsoft.com/ink/2010/main" type="inkBullet" rotatedBoundingBox="3082,15877 3785,15900 3771,16364 3067,16341"/>
            </emma:interpretation>
          </emma:emma>
        </inkml:annotationXML>
        <inkml:trace contextRef="#ctx0" brushRef="#br0" timeOffset="1.23382E6">686 4668 0,'0'10'110,"-9"-10"-110,9 29 15,-20-29-15,20 20 16,0 9 0,-20-29-16,20 39 15,0-9 1,0-11-16,0 11 16,0-1 15,0 1-31,0-1 15,0 10 1,0-19 0,10-20-1,-10 20-15,0-11 16,20-9-16,-20 20 16,19-20 15,1 0-16,-10 0 17,9 0-17,1 0 1,-20-10 0,20 10-1,-20-10-15,19 10 16,-19-19-1,20-11-15,-20 20 32,0-9-17,20 19-15,-20-20 16,0 1 0,0-1-1,0 0 1,0 1-1,19 19-15,-19-30 16,0 1 0,0 9-16,0-9 15,0 9 1,-10-9 15,10 19-15,-19 10-1,19-20 1,-20 20 15,20-19-15,-19 19 0,-1 0 15,0 0-16,1 0 1,9 0 0,-10 0 15,20 19-31,-19-19 16,19 30-16</inkml:trace>
        <inkml:trace contextRef="#ctx0" brushRef="#br0" timeOffset="1.23665E6">971 5050 0,'0'10'31,"19"-10"-15,1 0 15,-20-10 16,-10 10 0</inkml:trace>
        <inkml:trace contextRef="#ctx0" brushRef="#br0" timeOffset="1.23457E6">981 5060 0</inkml:trace>
        <inkml:trace contextRef="#ctx0" brushRef="#br0" timeOffset="1.23509E6">1128 4678 0,'19'0'32,"1"0"-17,0 0 1,-1 0-1,1 0 1,-1 0 0</inkml:trace>
        <inkml:trace contextRef="#ctx0" brushRef="#br0" timeOffset="1.23591E6">1138 4707 0,'0'20'47,"0"-1"-32,0 11 1,0-1 0,0 1-16,0-11 31,0 1-31,9-20 109,-9-10-93,20 10-16,0-20 31,-1 20 0,1 0-15,-1 0 0,1 0-1,-10 0 1,-10 10-16,19-10 16,-19 20-16,30-1 15,-30 1 1,10-20-1,-10 29-15,0-9 16,0 9 0,-49 89 46,9-88-46,11-30-1,9 0-15,-9 0 16,9 0 0,1 0 15</inkml:trace>
      </inkml:traceGroup>
      <inkml:traceGroup>
        <inkml:annotationXML>
          <emma:emma xmlns:emma="http://www.w3.org/2003/04/emma" version="1.0">
            <emma:interpretation id="{238305DD-B48B-4482-949A-FC228DD431B9}" emma:medium="tactile" emma:mode="ink">
              <msink:context xmlns:msink="http://schemas.microsoft.com/ink/2010/main" type="line" rotatedBoundingBox="4088,15864 5808,15918 5792,16414 4072,16359"/>
            </emma:interpretation>
          </emma:emma>
        </inkml:annotationXML>
        <inkml:traceGroup>
          <inkml:annotationXML>
            <emma:emma xmlns:emma="http://www.w3.org/2003/04/emma" version="1.0">
              <emma:interpretation id="{385B3C6B-DD25-49E2-B00D-C8B7D81BCDBF}" emma:medium="tactile" emma:mode="ink">
                <msink:context xmlns:msink="http://schemas.microsoft.com/ink/2010/main" type="inkWord" rotatedBoundingBox="4087,15879 5440,15922 5426,16346 4074,16303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.23748E6">1638 4903 0,'137'20'140,"-98"-20"-124,-29 0 15</inkml:trace>
          <inkml:trace contextRef="#ctx0" brushRef="#br0" timeOffset="1.23876E6">1952 4756 0,'9'10'47,"11"29"-31,19 0-1,-39-19-15,30 9 0,-30-9 16,39 0 0,-39-1-16,19-19 0,-19 30 15,20-30-15,-20 19 16,10-19-16,-10 20 16,19-20-1,-19 20-15,20-20 31</inkml:trace>
          <inkml:trace contextRef="#ctx0" brushRef="#br0" timeOffset="1.23823E6">2167 4756 0,'0'10'32,"0"10"-17,-10-20-15,10 29 0,-29 0 16,29-19 0,-29 39-16,-1-19 15,30-11 1,-39 20-1,19-19-15,20 0 0,-19-1 32,19 1-1,0-30 31</inkml:trace>
          <inkml:trace contextRef="#ctx0" brushRef="#br0" timeOffset="1.24018E6">2334 4864 0,'0'-20'16,"0"1"0,10 19 15,9 0 0,1 0 0,0 0-15,-1 0 15,-19 10-31,20 9 16,-20 1 0,20-20-1,-20 19 1,19-19-1,1 0 1,-1 0 15,-19-9-15,20 9-16,-20-20 16</inkml:trace>
          <inkml:trace contextRef="#ctx0" brushRef="#br0" timeOffset="1.24105E6">2334 5031 0,'10'-30'109,"19"11"-93,-19 19 30,19 9 1,-29 11-31,10-20-16,-10 20 16,30-1-1,-11-19 16,-9 0-15,10 0 15,-20-9-31,29-11 16</inkml:trace>
          <inkml:trace contextRef="#ctx0" brushRef="#br0" timeOffset="1.2426E6">2697 4746 0,'0'20'32,"-20"-20"-17,20 20-15,0-1 16,-19-19 0,19 20-16,0-1 15,0 1 1,0 9-1,0 1 1,0 9 0,0-10-1,0 1 1,0-10 0,9-1-1,-9 1 16,20-20-31,-20 19 16,20-19-16,-1 0 31,-19 20-15,20-20-16,0 0 31,-1 0-15,-19-10-16,20 10 15,-20-19 1,19 19-16,-19-20 16,59-166 124,-59 166-124,0 0 0,0 1-1,-10-11 1,10 11-1,-19 19 17,19-20-32,0 1 15,-20 19 1,20-20 0,-19 20-1,-1-20 1,0 20 31,1 0-32,-1 0-15,0 10 16,1-10 0,19 39-1,-20-39-15,20 30 16,0-11-1,-19 1-15</inkml:trace>
          <inkml:trace contextRef="#ctx0" brushRef="#br0" timeOffset="1.2433E6">2971 5080 0</inkml:trace>
        </inkml:traceGroup>
        <inkml:traceGroup>
          <inkml:annotationXML>
            <emma:emma xmlns:emma="http://www.w3.org/2003/04/emma" version="1.0">
              <emma:interpretation id="{4A750296-EFF3-4065-8FE1-DFF7A85FA56E}" emma:medium="tactile" emma:mode="ink">
                <msink:context xmlns:msink="http://schemas.microsoft.com/ink/2010/main" type="inkWord" rotatedBoundingBox="5554,15910 5808,15918 5792,16414 5539,16406"/>
              </emma:interpretation>
              <emma:one-of disjunction-type="recognition" id="oneOf18">
                <emma:interpretation id="interp18" emma:lang="" emma:confidence="0">
                  <emma:literal>5</emma:literal>
                </emma:interpretation>
                <emma:interpretation id="interp19" emma:lang="" emma:confidence="0">
                  <emma:literal>J</emma:literal>
                </emma:interpretation>
                <emma:interpretation id="interp20" emma:lang="" emma:confidence="0">
                  <emma:literal>j</emma:literal>
                </emma:interpretation>
                <emma:interpretation id="interp21" emma:lang="" emma:confidence="0">
                  <emma:literal>;</emma:literal>
                </emma:interpretation>
                <emma:interpretation id="interp22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1.24472E6">3128 4756 0,'0'20'31,"0"-10"-15,-19 19-1,19 0 1,0-9 0,0 19 15,0 10 63,10-49-94,9-10 31,-19-9-15,20 19-16,-1-20 15,1 20 16,0 0-15,-1 0 15,11 0-15,-11 10 0,1 10-1,9-1 1,-29 1-1,20-20-15,-20 19 16,0 1 0,0 0-1,0-1 1,0 11 0,-10-30-16,10 29 15,-19-29-15,19 30 16,-20-30-16,20 19 15,-20-19-15,-19 30 16,0-30 0,19 0-1,1 0-15,-1 0 16,0 0 0</inkml:trace>
          <inkml:trace contextRef="#ctx0" brushRef="#br0" timeOffset="1.24382E6">3158 4697 0,'108'0'78,"-99"0"-62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7:03:21.2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AE77E7B-45FB-4867-9AFB-548127A10BA5}" emma:medium="tactile" emma:mode="ink">
          <msink:context xmlns:msink="http://schemas.microsoft.com/ink/2010/main" type="writingRegion" rotatedBoundingBox="13228,13720 24427,13717 24428,15395 13229,15398"/>
        </emma:interpretation>
      </emma:emma>
    </inkml:annotationXML>
    <inkml:traceGroup>
      <inkml:annotationXML>
        <emma:emma xmlns:emma="http://www.w3.org/2003/04/emma" version="1.0">
          <emma:interpretation id="{810302CA-7388-49D9-98EF-C313A1095F33}" emma:medium="tactile" emma:mode="ink">
            <msink:context xmlns:msink="http://schemas.microsoft.com/ink/2010/main" type="paragraph" rotatedBoundingBox="13251,13670 19403,13934 19373,14615 13222,14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020D44-1E4B-4C34-9D1A-9E136F86998A}" emma:medium="tactile" emma:mode="ink">
              <msink:context xmlns:msink="http://schemas.microsoft.com/ink/2010/main" type="line" rotatedBoundingBox="13251,13670 19403,13934 19373,14615 13222,14351"/>
            </emma:interpretation>
          </emma:emma>
        </inkml:annotationXML>
        <inkml:traceGroup>
          <inkml:annotationXML>
            <emma:emma xmlns:emma="http://www.w3.org/2003/04/emma" version="1.0">
              <emma:interpretation id="{95C0D696-9443-48C2-83E0-C45E1D2AC975}" emma:medium="tactile" emma:mode="ink">
                <msink:context xmlns:msink="http://schemas.microsoft.com/ink/2010/main" type="inkWord" rotatedBoundingBox="13251,13670 14775,13735 14747,14375 13223,143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659 157 0,'-20'29'78,"0"-29"-63,20 20-15,0 10 16,0-1 0,-19 10-1,19-9 1,0-1-1,0-9 1,10-1 0,-10 1-1,19-1 1,11 1 0,-11 9-1,1-29 16,-20 20-15,20-20-16,-11 0 31,11 0-15,0 0 0,-1 0-1,-19-10 1,20 10-16,-20-19 15,19 19 1,-19-30 0,20 30-16,-20-19 0,20-40 62,-20 39-62,19 1 16,-19-1-1,0-9 17,0 9-17,0 0 1,0 1 0,0-1-1,-10 20 1,10-20-16,-19 1 15,19-1 17,-20 20-32,1-19 31,-11 19-15,30-20-1,-19 20 1,-1 0-1,0 0 1,1 0 0,-1 0-1,0 10 1,1 9 0,-1 1-1,1 0 1</inkml:trace>
          <inkml:trace contextRef="#ctx0" brushRef="#br0" timeOffset="743.8565">972 147 0,'157'-10'141</inkml:trace>
          <inkml:trace contextRef="#ctx0" brushRef="#br0" timeOffset="1151.7687">1041 59 0,'0'10'47,"0"19"-31,0 99 46</inkml:trace>
          <inkml:trace contextRef="#ctx0" brushRef="#br0" timeOffset="2646.4943">1100-19 0,'10'0'78,"19"0"-63,-9 0 1,-1 0 15,-19 9 94,0 11-109,0 0 0,0-1-1,0 11 1,0-11-16,0 1 15,0-1-15,0 1 16,0 0-16,0-1 16,0 11-16,20 274 140,-20-285-93,-10-19 156,-9 0-171,-1 0-17,10 0 1,-9 0-1,-1 0 1,0 0 15,-19 0 32</inkml:trace>
          <inkml:trace contextRef="#ctx0" brushRef="#br0" timeOffset="-4454.0291">168 0 0,'-19'0'125,"-1"0"-93,0 0-17,1 0 1,-1 0-1,1 0 17,9 0 15,10 10-32,-20-10 48,20 20-48,0-1-15,0 11 16,0 9 0,0-10-1,0 1 1,0-1-1,0-9 1,0-1-16,0 1 16,0 0-16,0-1 15,0 1-15,0-1 16,0 11 0,0-11-16,0 11 15,0-1 1,0-9-1,0-1 1,0 1 0,0 0-1,-19-20 1,19 19-16,9-19 406,21 0-390,-11 0-1,1 0 1,0 0 0,-11 0-1</inkml:trace>
          <inkml:trace contextRef="#ctx0" brushRef="#br0" timeOffset="-3689.6521">188 137 0,'0'20'47,"0"19"-32,0-19-15,0 0 16,0-1-16,0 11 16,0-1-16,0 10 15,0-9-15,0-1 0,0-9 16,0-1-16,0 11 16,0-11 15,0-29 16</inkml:trace>
          <inkml:trace contextRef="#ctx0" brushRef="#br0" timeOffset="-2747.9501">217 314 0,'10'0'63,"20"0"-47,-11 0-1,1-10-15,-1 10 16</inkml:trace>
          <inkml:trace contextRef="#ctx0" brushRef="#br0" timeOffset="-3156.3905">325 128 0,'10'0'31,"-10"9"-15,0 11-1,0 9 1,0-9-16,0 0 16,0-1-16,0 1 15,0 0-15,0 9 16,0 0-16,0-9 16,0 9-16,0-9 0,0 0 15,0 9 1,0-9-1,0-1 1</inkml:trace>
          <inkml:trace contextRef="#ctx0" brushRef="#br0" timeOffset="-1386.2415">433 412 0,'69'-20'141,"-69"30"-110,0 10-15,0-1-1,-10 1 1,-10 0 0,1-20-1,-1 0 1,20 19-16,-20-19 16,30 0 77,10 0-77,0 0 0,-11 0-1,11 0 1,0 0 15,-20 20-15,0 0-1,0-1 1,0-9 0,-10-10-1,-10 0 1,20 20-1,-10-20-15,-29 0 16,19 0 0,1-10-1,-1 10 17</inkml:trace>
          <inkml:trace contextRef="#ctx0" brushRef="#br0" timeOffset="3908.0293">1257 441 0,'20'0'47,"-20"10"-31,0 10 0,19-1-1,-19 21 1,20-40-1,-20 29-15,19 1 16,-19-11 0,20-29 109,-20-9-110,20 19-15,-20-30 0,0 11 16,19-1 0,-19 0-1,0 1 16,20 19-15,-20-20-16,0 1 47</inkml:trace>
          <inkml:trace contextRef="#ctx0" brushRef="#br0" timeOffset="4670.8555">1384 461 0,'0'20'47,"10"-20"-31,-10 19-16,0 1 15,20-20 1,-20 20-16,0-1 16,19-19-1,-19 20 1,20-20 31,-20 19-32,0-28 64,20 9-79,-20-20 15,0 0 1,0 1-1,19 19-15,-19-20 16,0-9 0,0 9-1,20 20 1,-20-20-16,0 1 16,19-1 15,-19 1 0</inkml:trace>
        </inkml:traceGroup>
        <inkml:traceGroup>
          <inkml:annotationXML>
            <emma:emma xmlns:emma="http://www.w3.org/2003/04/emma" version="1.0">
              <emma:interpretation id="{F1EA0ADF-FF10-4845-8846-C5B4BF0DA867}" emma:medium="tactile" emma:mode="ink">
                <msink:context xmlns:msink="http://schemas.microsoft.com/ink/2010/main" type="inkWord" rotatedBoundingBox="18653,14354 19243,13946 19493,14307 18904,14716"/>
              </emma:interpretation>
            </emma:emma>
          </inkml:annotationXML>
          <inkml:trace contextRef="#ctx0" brushRef="#br0" timeOffset="296261.3553">5954 500 0,'-19'0'0,"-1"10"31,0 10-15,-19-1 0,10 11-1,-1-1 1,11-29-16,-11 49 16,11-29-16,-1-1 15,0 1-15,1 0 0,-1 9 16,20-19-1,-39 19-15,19 1 16,20-11 0</inkml:trace>
          <inkml:trace contextRef="#ctx0" brushRef="#br0" timeOffset="296900.8066">5621 481 0,'0'9'47,"0"21"-31,10-10-1,-10-1-15,19 1 16,-19-1-16,147 138 62,-147-137-62,20-20 0,-20 29 16,10-29-16,-10 20 16,29 9 15</inkml:trace>
          <inkml:trace contextRef="#ctx0" brushRef="#br0" timeOffset="297846.1596">6023 383 0,'0'-20'31,"10"20"-15,9-20 0,1 20-1,-1 0 1,-9 0-1,-10 10 1,30 10 0,-30-1-1,0 1 1,0 9 0,-10-29-16,10 30 15,-39-11-15,19-19 16,20 30-16,-29-30 15,29 20-15,-20-20 0,30 0 125,19 0-109,-9 0-16,19 29 16,-19-29-1,-10 0-15,9 0 16</inkml:trace>
        </inkml:traceGroup>
      </inkml:traceGroup>
    </inkml:traceGroup>
    <inkml:traceGroup>
      <inkml:annotationXML>
        <emma:emma xmlns:emma="http://www.w3.org/2003/04/emma" version="1.0">
          <emma:interpretation id="{97AE996B-C125-4169-B5DC-AE0D5FC85CE4}" emma:medium="tactile" emma:mode="ink">
            <msink:context xmlns:msink="http://schemas.microsoft.com/ink/2010/main" type="paragraph" rotatedBoundingBox="15944,14142 24427,14140 24428,15395 15945,153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901A3D-34C4-4D05-A138-8D8DD8C0C65A}" emma:medium="tactile" emma:mode="ink">
              <msink:context xmlns:msink="http://schemas.microsoft.com/ink/2010/main" type="line" rotatedBoundingBox="15944,14142 24427,14140 24428,15395 15945,15397"/>
            </emma:interpretation>
          </emma:emma>
        </inkml:annotationXML>
        <inkml:traceGroup>
          <inkml:annotationXML>
            <emma:emma xmlns:emma="http://www.w3.org/2003/04/emma" version="1.0">
              <emma:interpretation id="{179E5D04-0901-4B0C-A77B-1AAB36CC0330}" emma:medium="tactile" emma:mode="ink">
                <msink:context xmlns:msink="http://schemas.microsoft.com/ink/2010/main" type="inkWord" rotatedBoundingBox="15944,14259 18180,14258 18181,14954 15945,149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4879.0429">2718 1059 0,'10'0'62,"9"0"-46,1-10 0,9 10-1,-9-39 1,0 39-16,-20-29 16,29 9-16,-29 1 15,39-1-15,-19-19 16,-1 0-1,11-1 1,-30 21-16,0-1 16,19 0-1,-19-9-15,20 9 16,-20 1 0,0-1 15,0 30 63,0 10-79,0 9 1,0-9-16,-10-1 15,10 1-15,0 0 16,0-1-16,0 1 16,-19-1-16,19 1 15,0 0-15,0-1 16,0 1-16,0-1 16,0-9-16,0 10 15,0-1-15,0 11 16,0-11-1,0 21 1,0-21 0,0-9-16,0 10 15,0-1 1,0 1 15,-20 0-15,20-1 46,0-29 1</inkml:trace>
          <inkml:trace contextRef="#ctx0" brushRef="#br0" timeOffset="245375.2657">3189 1177 0,'0'20'63</inkml:trace>
          <inkml:trace contextRef="#ctx0" brushRef="#br0" timeOffset="247206.3948">3395 971 0,'88'-88'125,"-88"68"-109,0 1-16,0-1 15,0 0 17,0 1-17,-10-1 1,-10 20 15,20-20-31,-19 20 16,-1 0-1,1 0 1,-1 0 0,0 0-1,1 10 17,19 10-17,-20-20 1,20 20-16,0-1 15,0 1 1,0-1 0,0 1-1,0 0 17,0-11-32,10-9 15,-10 20-15,20-20 16,-20 20-1,29-20 1,-29 19 0,20-19-1,-1 20 1,1-1 0,-20 1 15,19-20-31,-19 20 15,0-1 1,20-19 0,-20 20-1,0 0 1,0-1 0,0 1-1,0-1 1,0 1-1,0 0 1,-10-20-16,10 19 31,-19-19-31,-1 0 16,0 0 0,11 0-1,-11 0 1,0 0-1,1 0 1,-1 0 15,1-19 32,19 9-63,0-10 31,0-19-15,0 19 15,0-9-15,0 9-1,0 1 1,0 9-1,9 10-15,-9-20 16,0 1 0,20 19-1,-20-20 1,10 20 15,-10-20-31,19 20 16,1 0-1,9 0 1,11-19 0,-21 19-1,11 0 1</inkml:trace>
          <inkml:trace contextRef="#ctx0" brushRef="#br0" timeOffset="248049.548">3601 961 0,'0'-19'16</inkml:trace>
          <inkml:trace contextRef="#ctx0" brushRef="#br0" timeOffset="249061.828">3738 1099 0,'0'-10'15,"10"-10"1,9-19-1,1 9 1,-20 11 0,19 19-16,-19-30 15,20 11-15,-20-20 16,20 19-16,-20 0 16,0 1-1,19-1-15,-19 1 0,0-1 16,0 10-16,0-10 15,20 20-15,-20-39 16,0 29 0,0-9-1,0 29 95,0-1-95,-10-9-15,10 59 32,0 235 61,0-274-93,0 10 16,0-11 0</inkml:trace>
          <inkml:trace contextRef="#ctx0" brushRef="#br0" timeOffset="250263.5135">4032 706 0,'-10'0'16,"10"10"0,0 19-1,-29 1 1,29 9-1,-20 0 1,20-19-16,0 0 16,0-1-16,0 11 15,0-11-15,0 1 16,0 9 0,0-9-1,0-1 1,10-19-16,-10 20 15,20-20 1,-20 20-16,19-1 16,1 1 15,-1-20-15,1 20-1,0-20 1,-1 0-1,1 0 1,0-10 0,-1-10-1,20-39 48,-9 30-63,-30-1 15,19-9-15,-19 20 16,0-11 0,0 1-1,0-1 1,0 1 0,0 9-1,0 1 1,0-1-1,0-9 1,-9-1 0,9 11-1,-20 19-15,20-10 16,-20 10 0,1-30-1,-1 30 1,1 0-1,-1 0 1,0 0 0,1 0-1,-1 20 1,0 0 15,20 9-15,-19 0-1</inkml:trace>
          <inkml:trace contextRef="#ctx0" brushRef="#br0" timeOffset="251215.8079">4316 598 0,'20'0'31,"0"0"-15,-11 0 0,-9 10-1,20-10-15,0 0 16,-1 0-1,1 0 1</inkml:trace>
          <inkml:trace contextRef="#ctx0" brushRef="#br0" timeOffset="252497.9843">4571 530 0,'0'19'62,"0"1"-46,0 0-1,-19-1 1,19 1-16,0-1 16,0 1 15,10-30 47,9 10-31,-19-19-32,20 19 1,-1 0 0,1 0 15,0 0-15,-20 9-1,9-9 1,-9 20-1,0-10 1,0 9 0,0 1-1,0 0 17,0 9-17,-19-29-15,-11 30 16,21-30-1,-11 0 1,0 0 0,1 0-1,-1 0 17,20-10-32</inkml:trace>
          <inkml:trace contextRef="#ctx0" brushRef="#br0" timeOffset="254094.9751">4699 1089 0,'10'0'47,"-10"19"-31,29-19-16,20 0 15,-29 0 1,-1 0-16,-9 0 0,10 0 16,-1 0-16,1 0 15,0 0-15,-1 0 16,1 0-16</inkml:trace>
          <inkml:trace contextRef="#ctx0" brushRef="#br0" timeOffset="253651.5971">4689 971 0,'30'0'31,"-11"0"-15,1 0-16,-1 0 16,1 0-16,-10 0 15,9 0-15,21 0 16,-31 0 0,11 0 15</inkml:trace>
          <inkml:trace contextRef="#ctx0" brushRef="#br0" timeOffset="251681.8363">4601 520 0,'19'0'31,"1"0"1</inkml:trace>
        </inkml:traceGroup>
        <inkml:traceGroup>
          <inkml:annotationXML>
            <emma:emma xmlns:emma="http://www.w3.org/2003/04/emma" version="1.0">
              <emma:interpretation id="{B60CF7DD-BFD0-43F5-8E5D-A1F51BBC86D8}" emma:medium="tactile" emma:mode="ink">
                <msink:context xmlns:msink="http://schemas.microsoft.com/ink/2010/main" type="inkWord" rotatedBoundingBox="18523,14867 19455,14866 19456,15396 18524,15397">
                  <msink:destinationLink direction="with" ref="{17AB6124-CB02-4D09-AEAD-82106EA21264}"/>
                </msink:context>
              </emma:interpretation>
            </emma:emma>
          </inkml:annotationXML>
          <inkml:trace contextRef="#ctx0" brushRef="#br0" timeOffset="301359.9043">5415 1167 0,'-10'0'16,"-10"20"0,20-1-1,-19 11 1,-11-1 0,30 20-1,-9-49-15,9 30 16,0-11-16,0 1 15,0 19-15,-30-19 16,30 29 0,0-30-1,0 1-15,0 9 16,20-9 0,-1 0-1,1-20 1,9 29-1,-9-29-15,19 0 16,-19 0 0,19-20-1,-10 20-15,-29-19 16,20 19 0,0-20-1,-20 10-15,19 10 0,-19-19 16,20 19-1,-20-20-15,20 1 16,-20-21 0,19 40-16,-19-29 15,0 9 1,20-9 0,-20 9-1,0-9-15,0-1 31,0-9-31,0 29 16,-20-19 0,20 19-1,-19 10 1,19-19-16,-10 19 16,10-20-16,-20 20 15,1 0 1,19-20-16,-20 20 15,0 0 1,-9 0-16,9 0 31,1 0-31,-11 0 16,30 10 0,-39-10-16,39 20 15</inkml:trace>
          <inkml:trace contextRef="#ctx0" brushRef="#br0" timeOffset="302156.4894">5738 1608 0,'0'-9'125</inkml:trace>
          <inkml:trace contextRef="#ctx0" brushRef="#br0" timeOffset="303543.9435">5984 1167 0,'0'20'15,"0"-10"1,-20-10-1,20 39-15,0 0 16,0-10 0,0-9-1,0 0 1,0-1 15,10-19-15,-10 20-16,19-20 78,-19-10-78,20 10 16,-20-20-1,20 20 1,9 0 15,-9 0-15,9 0-16,-9 0 15,-1 0 1,-19 10 0,20-10-16,0 20 15,-1 0 16,-19-1-15,20-19 0,-20 20-16,-10 88 62,-10-79-46,-19 0-1,-10 1 1,20-30 0,29 20-16,-30-20 15,1 0 1,-1 0 0,11 0-1,-1 0 1</inkml:trace>
          <inkml:trace contextRef="#ctx0" brushRef="#br0" timeOffset="302639.3195">5964 1148 0,'10'0'16,"39"0"-1,-30 0-15,11 0 16,-11 0-16,1-20 16,0 20-16,-1 0 15,-28 10 48</inkml:trace>
        </inkml:traceGroup>
        <inkml:traceGroup>
          <inkml:annotationXML>
            <emma:emma xmlns:emma="http://www.w3.org/2003/04/emma" version="1.0">
              <emma:interpretation id="{5E341BCD-E586-4C65-84F6-B8676C9F604F}" emma:medium="tactile" emma:mode="ink">
                <msink:context xmlns:msink="http://schemas.microsoft.com/ink/2010/main" type="inkWord" rotatedBoundingBox="20690,14141 24427,14140 24428,15121 20691,1512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04780.7066">7808 814 0,'-10'0'31,"-20"10"-15,11-10-1,-1 49-15,1-29 16,-11-1-16,11 1 16,-1 19-16,0-10 15,1-9-15,-1 0 16,-9 19-16,9-10 15,20-9-15,-29 0 16,29-1-16,-20-19 16,20 30-16,-20-30 15,20 19-15,10-29 94</inkml:trace>
          <inkml:trace contextRef="#ctx0" brushRef="#br0" timeOffset="305439.9328">7533 824 0,'0'20'62,"10"-1"-62,-10 1 16,20 9-16,-20 10 15,19-9-15,-19-1 16,39 10-16,-39-19 16,30 0-16,-11-1 0,1-19 15,-20 40 1,29-40-16,-29 39 0,20-39 15,-20 29 1,20-9-16,-20-1 31,19 1 1</inkml:trace>
          <inkml:trace contextRef="#ctx0" brushRef="#br0" timeOffset="306070.2148">7965 981 0,'19'0'47,"1"0"-31,-1 0-16,11 0 0,-1 0 15,11 0 1,-11 0-16,-9 0 0,-1 0 15,11 0 1</inkml:trace>
          <inkml:trace contextRef="#ctx0" brushRef="#br0" timeOffset="306419.6456">7984 1099 0,'30'0'47,"-11"0"-47,1 0 16,9 0-16,-9 0 15,19 0-15,-9 0 0,-11 0 16,1 0-16,-10 0 15,9 0-15,20-10 16</inkml:trace>
          <inkml:trace contextRef="#ctx0" brushRef="#br0" timeOffset="437903.4449">8514 755 0,'-20'0'63,"20"-10"93,10-9-140,10-1-1,-1 20 1,-19-19 0,20 19-1,-1 0 1,1 0 0,0 0-1,-1 0 1,1 9-1,0-9 1,-20 20 0,19-20-16,-19 20 15,20-1 1,-20 1 0,0 9-1,0 1 1,0-11-16,0 1 15,-10 0-15,10-1 16,-20-19-16,20 30 16,-29 9-1,-1-20 1,21-19 0,9 20-16,-20-20 15,0 0 1,1 0-1,29 0 142,9 0-126,-19-10-31,20 10 16,-10 0-1,9 0 1,1 0-1,0 0 1,-1 0 0,20 10-1,-19 10 17,0 9-17,-20-19 1,19-10-1,-19 20-15,0-1 16,20 1 0,-20 19-1,0-19 1,0-11-16,0 31 16,-10-11-1,-19 0 1,9 11-1,0-40 1,20 19 0,-29-19-16,0 0 15,-11 20 1,11-20 0,-1 0-1,1 0 1,9 0-1,1 0 1,-1 0 0,20-10-1</inkml:trace>
          <inkml:trace contextRef="#ctx0" brushRef="#br0" timeOffset="438756.0422">8994 971 0,'10'0'63,"-20"0"31</inkml:trace>
          <inkml:trace contextRef="#ctx0" brushRef="#br0" timeOffset="439887.8718">9063 1334 0,'0'-10'47,"0"-19"-32,39-1 1,-19 11-16,-1-1 0,1 0 15,-20 1-15,39-1 16,-39 1-16,20-11 16,-20-9-16,0 9 15,20 1-15,-20 0 16,0-11-16,0 21 16,0 9-16,0-10 15,0 1-15,0-30 16,0 29-1,0 1 1,-10 19 62,10 9-78,0 31 16,0-11-1,0-9 1,0-1-16,0-9 16,0 10-16,0 19 15,0-20-15,0 11 16,0-1-16,0 1 16,0-11-16,0 11 15,0-11-15,0 1 16,10 0-16,-10-1 15,0 11-15,0-11 16,0 1 0,0-1 15,19-19-31,-19-9 47</inkml:trace>
          <inkml:trace contextRef="#ctx0" brushRef="#br0" timeOffset="441187.8899">9455 765 0,'0'10'16,"-19"10"31,19-1-31,0 1-16,0-1 15,-20 1-15,20 0 16,0-1-16,0 1 15,0-1-15,0 1 16,0 0-16,0-1 16,0 11-1,0-1 1,0 1 0,10-11-1,-10 1 1,19-20-16,-19 19 15,20-19-15,-20 20 16,20-20 0,-20 20-16,29-20 15,-9 0 1,-20 19-16,19-19 16,1 0-1,9 0 1,-9 0 15,0 0-15,-20-10-1,9 10-15,-9-19 16,20 19 0,-20-20-16,29 1 15,-29-1 1,10 20-1,-10-29-15,0-1 16,20 30 0,-20-39-16,0 9 15,0 1 1,0 0 0,0-1-1,0-9 1,0 10-1,0-1 1,-10 1 0,10 9-1,-20 0 1,1-9 0,-20 9 15,29 20-16,10-19-15,-20 19 16,-19-20 0,19 20-1,1 0 1,9 0 0,10 10-16,-20-10 15,20 20-15,-19-20 16,19 19-16,-30 11 15,30-1 1,0-9 0,0 9-1</inkml:trace>
          <inkml:trace contextRef="#ctx0" brushRef="#br0" timeOffset="442004.6949">9740 510 0,'9'0'94,"11"0"-79,0 0 1,-1 0 0,1 0-1,0-10 1</inkml:trace>
          <inkml:trace contextRef="#ctx0" brushRef="#br0" timeOffset="443055.6592">9897 422 0,'0'-20'62,"9"20"-46,11 0 0,0 0-1,-1 0 1,1 0-1,-20 10 17,0 10-17,0 9 1,-10-9-16,-10-20 31,20 19-31,10-19 156,10 0-156,9 0 32,-9 0-17,-20 20 1,19 0 0,-19-1-1,0 1 1,0 9-1,0 1 1,-9-30 0,9 19-16,-20-19 15,20 20-15,-20-20 16,1 19-16,-1-19 16,1 0-1,-1 0 16</inkml:trace>
          <inkml:trace contextRef="#ctx0" brushRef="#br0" timeOffset="446594.2235">9975 1167 0,'0'10'47,"0"-30"203,0 1-234,0-11-1,0-9 1,0 19-1,20 1 1,-20-11 0,0 11-1,19 19-15,-19-20 16,20 1 0,-1 19 15,-19-20-31,0 40 31,20-1-15,-20 1-16,0 19 15,0-10-15,20 1 0,-20-1 16,0-9-16,0 0 16,0-1-16,0 1 15,19-20 32,-19-10-31,0-10-1,0 1-15,0-1 16,0 1-16,0 9 16,0-10-16,0-19 15,20 39 1,-20-30-16,0 11 15,20 19-15,-20-20 16,19 20 0,1 0 15,-20 30-31,0-11 16,19 1-16,-19-1 15,0-9-15,0 10 16,0 0-16,20-20 15,-20 39-15,0-29 16,0-30 47,0 0-48,0 1-15,20-1 16,-20 0-16,0 1 15,19-1 1,1 20 31,-1 20-31,-19-1-16,30 1 15,-30 0-15,0-1 16,20 1-16,-20 0 15,0-1-15,0 1 16,0-1 0,19-28 31</inkml:trace>
          <inkml:trace contextRef="#ctx0" brushRef="#br0" timeOffset="447186.7952">10436 1049 0,'-10'0'0,"10"10"32,0 10-17,0 9 1,0-9-16,0 9 16,0 11-1,10-21 1,10-19-1,-1 0 1,1 0 0,-1 0-1,1 0 1,-20-10-16,20-9 16,-20-11-1,0-9 1,0 20-1,0-11 1,-20-19 0,-19 20 15,9 29-31,1 0 16,-10 9-1,39 11 1,-30 0-16,30-1 15,0 1-15,0 0 16,0-1-16,0 1 16</inkml:trace>
          <inkml:trace contextRef="#ctx0" brushRef="#br0" timeOffset="448191.7128">10603 1030 0,'0'-10'93,"19"10"-93,-19-29 16,20 29-16,-20-40 16,20 40-16,-20-29 15,19 29-15,-19-29 16,30-20-1,-30 29-15,0-19 16,0 19 0,0-9-1,0 9 1,-10 20 0,10-20-1,-20 20-15,1 0 16,-1 20-1,0 0 1,20 9 0,-19-29-16,19 30 15,0-11 1,-30 20-16,30-19 16,0 0-16,0-1 15,0 1-15,0-1 16,0 11-16,0-11 15,20 11 1,-20-1 0,0 1-1,19-1 1,-19-9 0,20-1-1,0-19 16,-1 0-15,11-9 0,-1-11-1</inkml:trace>
          <inkml:trace contextRef="#ctx0" brushRef="#br0" timeOffset="448918.0505">10897 677 0,'0'19'47,"0"30"-31,0-19 0,0-1-16,0 20 15,-20-9-15,20 9 16,0-10-16,0 10 15,-19 0-15,19-10 0,0-9 16,0 9-16,0-10 16,0-9-16,-20-1 15,20 1-15,0 0 16,0-1 0,0-29 46</inkml:trace>
          <inkml:trace contextRef="#ctx0" brushRef="#br0" timeOffset="449937.6376">11015 804 0,'-10'0'93,"10"10"-93,0 29 16,0-9 0,0-1-1,0 10-15,0-9 0,0-1 16,-20-9-16,20-1 16,0 1-16,0 0 15,0 9 1,0-9-1,0-1 1,10-19 140,10 0-140,-1 0 0,11-9-1,-1 9 1,-9 0-16,-20-20 15,29 20-15,10 0 16,-19 0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7:03:10.9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D65B3DB-CA2F-4488-9E6D-876B3BBA71A0}" emma:medium="tactile" emma:mode="ink">
          <msink:context xmlns:msink="http://schemas.microsoft.com/ink/2010/main" type="writingRegion" rotatedBoundingBox="11267,13936 11231,16243 10553,16232 10589,13925"/>
        </emma:interpretation>
      </emma:emma>
    </inkml:annotationXML>
    <inkml:traceGroup>
      <inkml:annotationXML>
        <emma:emma xmlns:emma="http://www.w3.org/2003/04/emma" version="1.0">
          <emma:interpretation id="{7EF0F9F0-34B3-4B7F-A658-202B3FAF6B9E}" emma:medium="tactile" emma:mode="ink">
            <msink:context xmlns:msink="http://schemas.microsoft.com/ink/2010/main" type="paragraph" rotatedBoundingBox="11267,13936 11231,16243 10553,16232 10589,13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712193-334F-4B6A-84E4-6F7AE11C304C}" emma:medium="tactile" emma:mode="ink">
              <msink:context xmlns:msink="http://schemas.microsoft.com/ink/2010/main" type="line" rotatedBoundingBox="11267,13936 11231,16243 10553,16232 10589,13925"/>
            </emma:interpretation>
          </emma:emma>
        </inkml:annotationXML>
        <inkml:traceGroup>
          <inkml:annotationXML>
            <emma:emma xmlns:emma="http://www.w3.org/2003/04/emma" version="1.0">
              <emma:interpretation id="{07BBFE42-9E1A-485E-9E44-7E977981D0BF}" emma:medium="tactile" emma:mode="ink">
                <msink:context xmlns:msink="http://schemas.microsoft.com/ink/2010/main" type="inkWord" rotatedBoundingBox="11178,13935 11177,13951 10747,13944 10747,139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-236-1020 0,'19'0'109,"21"0"-93,-21 0-16,-9 0 15,10 0-15,-1 0 16,1 0-16,-1-10 15,21 10-15,-11 0 16,0 0-16,-9 0 16,0 0-16,-1 0 15,1 0-15,9 0 16,-9 0 0,0 0 15,-1 0 0</inkml:trace>
        </inkml:traceGroup>
        <inkml:traceGroup>
          <inkml:annotationXML>
            <emma:emma xmlns:emma="http://www.w3.org/2003/04/emma" version="1.0">
              <emma:interpretation id="{CF45730E-0066-4AC9-AB48-5039EF18B6AE}" emma:medium="tactile" emma:mode="ink">
                <msink:context xmlns:msink="http://schemas.microsoft.com/ink/2010/main" type="inkWord" rotatedBoundingBox="11251,14965 11247,15234 10569,15223 10573,149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562.6891">206 0 0,'-20'20'15,"1"-1"1,-1 1-1,-10 9 1,30-9-16,-39-1 16,39 1-16,-29 10 15,29-21-15,-30-9 0,30 40 16,-19-21 0,19 1 15</inkml:trace>
          <inkml:trace contextRef="#ctx0" brushRef="#br0" timeOffset="21799.3744">-275 0 0,'0'10'47,"20"19"-31,-20-9-1,0-1-15,0 1 16,0 0-16,0-1 16,19 79 62</inkml:trace>
          <inkml:trace contextRef="#ctx0" brushRef="#br0" timeOffset="23086.8944">0 10 0,'10'10'47,"9"19"-31,11-9-1,9 9 1,-10 10 0,11-9-1,-11-11 1,10 11-16,-19-30 15,-20 19 1,10-19 0</inkml:trace>
          <inkml:trace contextRef="#ctx0" brushRef="#br0" timeOffset="21241.9059">-412 137 0,'10'0'47,"0"0"-47,29 0 16,-10 0 0,1 0-1,-1 0 1,-9 0-16,-1 0 15,1 0-15,-1 0 16,-19-19-16,20 19 16,0 0-1,-1 0 17</inkml:trace>
        </inkml:traceGroup>
        <inkml:traceGroup>
          <inkml:annotationXML>
            <emma:emma xmlns:emma="http://www.w3.org/2003/04/emma" version="1.0">
              <emma:interpretation id="{09D7E765-EA58-46E5-A3C7-70B5A92F67DA}" emma:medium="tactile" emma:mode="ink">
                <msink:context xmlns:msink="http://schemas.microsoft.com/ink/2010/main" type="inkWord" rotatedBoundingBox="11037,15877 11031,16240 10781,16236 10787,1587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552.031">19 912 0,'0'10'47,"-9"-10"-31,9 39-16,-20-39 16,20 30-16,-20-11 15,20 1-15,-29-1 16,29 1-16,-29 9 0,29-9 15,-40 9 1,40-9-16,-19 0 0,19-1 16,-20-19-16,20 30 15,-20-30-15,20 19 16</inkml:trace>
          <inkml:trace contextRef="#ctx0" brushRef="#br0" timeOffset="29301.8547">-196 951 0,'147'206'156,"-147"-196"-140,19-10-16,-19 39 15,20-39-15,-20 30 16,20-30-16,-20 19 16,19-19-16,-19 20 15,20-20 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7:06:29.0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EA98FF1-D686-41E6-9A9A-167F8734282A}" emma:medium="tactile" emma:mode="ink">
          <msink:context xmlns:msink="http://schemas.microsoft.com/ink/2010/main" type="writingRegion" rotatedBoundingBox="18686,11866 23492,11765 23528,13487 18722,13588"/>
        </emma:interpretation>
      </emma:emma>
    </inkml:annotationXML>
    <inkml:traceGroup>
      <inkml:annotationXML>
        <emma:emma xmlns:emma="http://www.w3.org/2003/04/emma" version="1.0">
          <emma:interpretation id="{0985BD60-BCE5-45C8-898B-80CA1E8BAC81}" emma:medium="tactile" emma:mode="ink">
            <msink:context xmlns:msink="http://schemas.microsoft.com/ink/2010/main" type="paragraph" rotatedBoundingBox="18686,11866 23492,11765 23528,13487 18722,13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7E93AB-266B-4725-89D1-EBE4C0DB9179}" emma:medium="tactile" emma:mode="ink">
              <msink:context xmlns:msink="http://schemas.microsoft.com/ink/2010/main" type="line" rotatedBoundingBox="18686,11866 23492,11765 23508,12530 18702,12631">
                <msink:destinationLink direction="with" ref="{F662F383-B4A4-478F-8DA1-0ECC54515F0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53FB32B-AF84-4522-BA22-A73B4F2E2E44}" emma:medium="tactile" emma:mode="ink">
                <msink:context xmlns:msink="http://schemas.microsoft.com/ink/2010/main" type="inkWord" rotatedBoundingBox="18686,11866 21793,11801 21808,12518 18701,125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16564 686 0,'-196'-19'235,"176"38"-204,20-9-15,0 29-1,0-19-15,0 0 16,0-11-16,-20 31 15,20-11-15,0 10 16,0 10-16,-19 0 16,19-10-16,0-9 0,-30 9 15,30-9 1,0-1-16,0-9 16,0-1-16,0 1 0,0-1 15,0 1 1,-19-20-16,19 20 15,0-1 32,0 1 0,0-10 188,9-10-48,11 0-171,9 0-1,-9 0 1,0 0-16,-1 0 16,1 0-1,-20 19 16,20-19-15</inkml:trace>
          <inkml:trace contextRef="#ctx0" brushRef="#br0" timeOffset="1159.2964">16760 824 0,'10'19'46,"-20"-29"48,-10 10-78,-19-19-1,19 19 1,-9 0 0,9 0-16,-19 10 15,0 19 1,9 0 0,30-9-1,-39-20-15,39 39 16,-19 40-1,48 48 48,0-88-47,20-19-16,-29-20 15,0 0-15,-1 0 16,1 0-16,0 0 15,-1 0-15,1 0 16,9-10 0,-9 10-1</inkml:trace>
          <inkml:trace contextRef="#ctx0" brushRef="#br0" timeOffset="1730.1278">16966 833 0,'0'10'63,"0"10"-48,0-1-15,0 11 16,0 9-16,0 0 15,0 10-15,-10-9 16,10-1-16,0-10 16,0-9-16,0-1 15,-20 11 1,20-11 0</inkml:trace>
          <inkml:trace contextRef="#ctx0" brushRef="#br0" timeOffset="2481.2679">16976 971 0,'29'0'63,"-9"9"-63,-1-9 15,11 0-15,-1 0 16,-9 0-16</inkml:trace>
          <inkml:trace contextRef="#ctx0" brushRef="#br0" timeOffset="2171.813">17132 824 0,'-9'176'94,"9"-127"-78,0-19-16,0-1 15,-30 0-15,30-9 16,0 0-16,0 9 15,0-9 1,0-1 15</inkml:trace>
          <inkml:trace contextRef="#ctx0" brushRef="#br0" timeOffset="3563.2278">17289 1137 0,'-19'0'16,"19"-9"0,10 9 15,9 0-16,-9 0 1,10 0 0,-1 0-16,-19 19 47,0 1-32,-10-20-15,10 19 16,-19-19-16,19 20 15,-10-20-15,-10 0 32,30 0 46,0 0-63,10 0-15,-1 0 16,-19 20 0,0-1 15,0 1 0,0-1-15,-10-19-1,10 20 1,-19-20-16,-11 20 16,1-20-1,0 0 1,9 0 0,0 0-1,20-10 16</inkml:trace>
          <inkml:trace contextRef="#ctx0" brushRef="#br0" timeOffset="4459.0892">17780 853 0,'-10'0'125,"-10"-20"-109,-9 20 0,-10 0-1,9 0-15,11 0 16,-11 20 0,-9 9-1,19 11 1,20-21-1,0 1-15,-19 9 16,19-9-16,0 19 16,0-19-16,0-10 15,0 9-15,0 20 16,19-39 0,-19 30-16,30-30 15,-30 19-15,29-19 16,-9 20-16,-1-20 15,1 0-15,0 0 0,-1 0 16,1 0-16,9 0 16,-9 0-1,0 0 1,-20-10 31</inkml:trace>
          <inkml:trace contextRef="#ctx0" brushRef="#br0" timeOffset="5602.7759">17966 853 0,'-20'0'31,"20"29"0,-19-9-15,19 0-16,0-1 15,0-9-15,0 10 16,0-1-16,0 1 16,0-1-16,0 11 15,0 9 1,10-39-1,-10 10-15,19-10 16,1 29-16,-1-29 16,-19 20-1,30-20-15,-1 0 16,1 0 0,-1 0-1,10 0 1,-9 0-1,-1-20 1,10 1 0,-9-1-1,-11 1 1,-19-1 0,20 20-16,-20-20 15,0 1 1,0-11-1,0-9 1,0 10 0,0-1-1,0 1 1,-10 29-16,10-30 16,-29 1-1,9 9 1,-264 60 93</inkml:trace>
          <inkml:trace contextRef="#ctx0" brushRef="#br0" timeOffset="6912.4526">18525 775 0,'-20'0'15,"1"0"1,19 9 15,-20-9-31,20 20 16,-19 9 0,19-9-16,0 0 15,-30-1-15,30 1 16,0-1-16,0 1 15,0 0-15,0-1 16,0 1-16,0 9 16,20 1-1,-1-1 1,1-9 0,0-1-1,9-19 16,10 20-31,-9-20 16,-1 0 0,1 0-1,-1 0 1,-29-10-16,20 10 16,-1 0-1,-19-19-15,20 19 16,-1-20-1,1 0 1,-20 1 0,20 19-1,-20-20-15,0 0 16,0-9 0,19 29-1,-19-29-15,0 9 16,0-9-1,-10 9 1,-9-19 0,-1 19-1,1 1 1,-1-1 0,0 20-1,20-20-15,-19 20 16,-1 0-1,1 0-15,-1 0 16,0 0-16,1 0 16,-1 0-16,0 0 15,20 10-15,-29-10 16</inkml:trace>
          <inkml:trace contextRef="#ctx0" brushRef="#br0" timeOffset="7694.9511">18898 745 0,'0'10'0,"10"-10"62,9 0-46,20 0-1,-19 0-15,0 0 16,-1 0-16,1 0 16,-1 0-16</inkml:trace>
          <inkml:trace contextRef="#ctx0" brushRef="#br0" timeOffset="8854.1329">19094 588 0,'10'0'47,"9"0"-32,11 0 1,-11 0 0,1 0-1,-20 10 1,0 0 31,0 9-32,0 21 1,0-1 0,0-20-1,0 1-15,0 10 16,-10-1-16,10 20 16,0-10-16,0 10 15,-29 0-15,29-19 16,0 254 140,-20-284-140,0 0 62,11 0-63,9-10 1,-20 10-16,-19 0 16,39-10-1,-20 10-15,-9 0 16,9 0 0</inkml:trace>
          <inkml:trace contextRef="#ctx0" brushRef="#br0" timeOffset="10042.6376">19349 892 0,'10'0'93</inkml:trace>
        </inkml:traceGroup>
        <inkml:traceGroup>
          <inkml:annotationXML>
            <emma:emma xmlns:emma="http://www.w3.org/2003/04/emma" version="1.0">
              <emma:interpretation id="{E77D0D00-F09F-4392-BA30-8FD971AED47A}" emma:medium="tactile" emma:mode="ink">
                <msink:context xmlns:msink="http://schemas.microsoft.com/ink/2010/main" type="inkWord" rotatedBoundingBox="21962,11857 23493,11825 23508,12530 21977,125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595.0199">20310 922 0,'0'9'47,"-10"21"-32,10-11-15,-20 30 16,20-29-1,0-10-15,0 10 16,0 19 0,0-20-1,0-9-15,20-10 16,10 30 0,-1-30-1,0 19 1,1-19-1,-1 0 1,-9 0 0,-1 0-1,1 0 1,0-10 0,-1 10-1,-19-19-15,20 19 16,-20-20-16,20 20 15,-20-19 1,19-1 0,-19 0-1,20 20-15,-20-19 16,0-1 0,0 0-1,0-9 1,0 9-16,0 1 15,0-11 1,0 1 0,0 9-1,-10-19 1,10 20-16,-20 19 16,20-10-16,-19 10 15,-1-30 1,-9 30-1,-1 0 1,11 0 0,-1 0-1,0 0 1,1 0 0,-1 0-1,-78 157 79</inkml:trace>
          <inkml:trace contextRef="#ctx0" brushRef="#br0" timeOffset="15372.817">20712 824 0,'10'0'47,"29"0"-32,-29 0-15,9 0 16,1 0-16,9 0 16,11 0-1,-21 9 1</inkml:trace>
          <inkml:trace contextRef="#ctx0" brushRef="#br0" timeOffset="15792.992">20830 735 0,'0'20'63,"0"29"-48,0-29-15,-20-1 16,20 1-16,0 19 16,0-19-1,0 9 1</inkml:trace>
          <inkml:trace contextRef="#ctx0" brushRef="#br0" timeOffset="11000.9477">19790 657 0,'-10'0'16,"-9"0"15,-1 0-15,-9 0-1,9 0 1,0 0-1,-68-20 79,88 30-78,-19 10-1,19 9-15,0-9 16,0 9 0,0 20-16,0 0 15,0-10-15,0 10 16,0-9-16,-30-11 16,30 20-16,0 10 15,0-20 1,0-29-16,0 10 15,0-1-15,0 11 16,0-11 0,0 1-1,0-1 17,30-19 61,-1 0-77,-9 0 0,-20 20-16,29-20 0,-9 0 15,-1 0 16,1 0-15</inkml:trace>
          <inkml:trace contextRef="#ctx0" brushRef="#br0" timeOffset="11644.7276">19839 745 0,'-29'373'187</inkml:trace>
          <inkml:trace contextRef="#ctx0" brushRef="#br0" timeOffset="12365.0118">19869 971 0,'-20'-20'0,"40"20"62,19 10-46,-20-10-16,11 0 15,-1 0-15,-9 0 16</inkml:trace>
          <inkml:trace contextRef="#ctx0" brushRef="#br0" timeOffset="12094.0964">20045 765 0,'0'10'31,"0"19"-15,0-9-16,0-1 16,-19 11-16,19-1 15,0 0-15,-20 11 16,20-11-16,0-9 15,-20 78 32,20-79-31</inkml:trace>
          <inkml:trace contextRef="#ctx0" brushRef="#br0" timeOffset="13302.0614">20114 1049 0,'10'0'47,"9"0"-16,1 0-16,-20 10 1,0 10 0,19-20-16,-19 29 15,0-9 1,-9-20-16,9 19 16,-30-19-1,30 20-15,-19-20 16,28 0 124,21 0-140,-30 19 16,19-19-16,-19 20 16,0 0-1,0-11-15,0 11 16,0 0 0,-9-20-1,9 19-15,-20-19 16,-9 0-1,29 20-15,-49-20 16,39 0-16,-29 0 16,39-10-1,-20 10-15,20-20 16</inkml:trace>
          <inkml:trace contextRef="#ctx0" brushRef="#br0" timeOffset="17260.2146">20947 706 0,'20'0'63,"9"0"-32,-9 0-15,0 10-1,-1-10 1,-19 19 62,0 1-62,-10 0-1,10 9 1,-19 30 15,-20 255 63,19-314-79,20 49 1,0-20 0,0-9-1,0-1 1,-20-19 0,20 20-16,-19-20 234,-1 0 0,1 0-202,-1-10-17,0 10 1,1 0 15</inkml:trace>
        </inkml:traceGroup>
      </inkml:traceGroup>
      <inkml:traceGroup>
        <inkml:annotationXML>
          <emma:emma xmlns:emma="http://www.w3.org/2003/04/emma" version="1.0">
            <emma:interpretation id="{80D7A1B1-6F6B-40DC-B9B3-43D3DE1AFE1B}" emma:medium="tactile" emma:mode="ink">
              <msink:context xmlns:msink="http://schemas.microsoft.com/ink/2010/main" type="line" rotatedBoundingBox="19471,12886 22572,12815 22588,13503 19487,13574"/>
            </emma:interpretation>
          </emma:emma>
        </inkml:annotationXML>
        <inkml:traceGroup>
          <inkml:annotationXML>
            <emma:emma xmlns:emma="http://www.w3.org/2003/04/emma" version="1.0">
              <emma:interpretation id="{C95871FF-3268-4D97-89AA-7348CDF96107}" emma:medium="tactile" emma:mode="ink">
                <msink:context xmlns:msink="http://schemas.microsoft.com/ink/2010/main" type="inkWord" rotatedBoundingBox="19471,12886 22572,12815 22588,13503 19487,135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422.9803">17593 1834 0,'0'19'78,"0"1"-78,0-1 15,-9 21-15,9-11 16,0 1-16,0-1 16,0 0-16,-20 11 15,20-21-15,0 1 16,0 9-16,0-9 31,0 0-15</inkml:trace>
          <inkml:trace contextRef="#ctx0" brushRef="#br0" timeOffset="35675.1052">17407 1883 0,'0'-20'47,"0"0"-16,0 1 1,-29 19-32,9 0 15,0 0-15,11 0 16,-11 0-16,-9 19 0,19-19 16,-20 20-16,-9 9 15,0 11 1,39-21-1,-20 1-15,20 0 16,0-1-16,0 1 16,0 9-1,0 1 1,10-30-16,-10 19 16,255-9 77,-235-30-77</inkml:trace>
          <inkml:trace contextRef="#ctx0" brushRef="#br0" timeOffset="34605.98">17211 1687 0,'-10'0'78,"-9"-20"-62,-1 20 0,0 0-1,1 0 1,-1 0 0,0 0-1,1 0 32,19 10-47,0 9 16,0-9-1,0 10-15,0-1 16,0 1-16,0 9 16,0 11-16,0-11 15,0 0-15,0 1 16,0-1-16,0 11 15,0-11-15,0 0 16,0 1-16,0-11 16,0 1-16,-20 0 15,20-1-15,0 11 16,0 9 0,0-29-1,0 9 1,10-19 78,-10 20-79,20-20 16,-1 0 1,-19 20-32,20-20 15,9 0 17,-9 0-17,0 0 1</inkml:trace>
          <inkml:trace contextRef="#ctx0" brushRef="#br0" timeOffset="37115.0683">17574 2000 0,'0'-19'15,"206"29"63</inkml:trace>
          <inkml:trace contextRef="#ctx0" brushRef="#br0" timeOffset="36866.9145">17760 1834 0,'0'9'47,"0"40"-32,0-39-15,0 10 0,0 19 16,0-19-1,-10-1-15,10 1 0,0 0 16,0-11-16,0 11 16,0 0-16,0-1 15,0 1-15,0-1 16,0 1 15,0-30 16</inkml:trace>
          <inkml:trace contextRef="#ctx0" brushRef="#br0" timeOffset="38351.1576">17868 2128 0,'10'-10'47,"19"10"-31,-29-20-16,30 20 16,9 0-1,-20 0 1,1 10 15,-20 20-15,0-11-1,0 11 1,-20-30 0,20 19-16,-19-19 15,-11 20 1,21-20 31,18-10 0,11 10-32,0 0 1,-11 0 15,-9 10-31,30 10 31,-30-1-15,0 11 15,-10-30-15,10 19-16,-20-19 15,1 20-15,-20-20 16,9 0 0,1 0-1,-1 0 1,11 0 0,19-10 15</inkml:trace>
          <inkml:trace contextRef="#ctx0" brushRef="#br0" timeOffset="39212.6709">18398 1853 0,'19'0'46,"-19"-19"-46,0-1 47,-10 20-31,-19 0 0,9 0-16,1 0 15,-1 0-15,0 0 16,1 0-16,-1 0 15,20 20-15,-39-20 0,39 29 16,-39 0-16,39-19 16,-20 20-16,20-1 15,0 1-15,0-1 16,0-9-16,0-1 16,10 20-1,29-39 1,-19 30-16,-1-30 0,1 29 15,0-29 1,-1 0-16,1 0 0,-20 20 16,29-20-16,1 0 15,-1 0 1,-29-10-16,39 10 16,-9-29-1,-1 29 1</inkml:trace>
          <inkml:trace contextRef="#ctx0" brushRef="#br0" timeOffset="40376.725">18702 1843 0,'-20'0'15,"0"0"32,20 10-47,-19 10 16,19 9 0,-20-9-1,20 0-15,0-1 16,0 1-16,0-1 15,0 1-15,0 0 16,0-1-16,0 1 16,10-20-16,-10 29 15,20-29-15,-20 20 16,19-20-16,-19 19 16,20-19-16,-1 20 15,11-20 1,-1 0-1,-9 0-15,-1 0 16,1 0-16,0 0 16,-1 0-16,1 0 15,-20-10-15,29 10 16,-9-19 0,0-1-1,19-107 95,-39 97-110,0 1 31,-10 9-31,10-19 15,-20 39-15,20-10 16,-19 10-16,19-20 16,-20 20-16,20-19 15,-29 19-15,-1-30 16,1 30 0,-10 0-1,29 0 1,-10 0-1,20 10 1,-19-10-16</inkml:trace>
          <inkml:trace contextRef="#ctx0" brushRef="#br0" timeOffset="41912.6608">19280 1843 0,'0'-19'16,"-19"19"15,-1 0 1,0 0-17,1 10 1,-1 9-1,1 1-15,19-1 16,-20-19 0,20 30-16,0-1 15,0 11 1,0-21 0,0 11-1,0-1 1,0-9-1,0-1 1,10 1 0,9-1 15,1-19-31,0 20 31,-1-20-31,11 0 16,-11 0-1,1 0 1,-1 0 0,11 0-1,-30-10 1,29 10-16,1-19 16,78-99 77,-108 79-61,0 29-32,0-10 15,0 1 1,0-11-1,0 11 1,0-1 0,-10-19-1,-10 19 1,1 20 0,19-19-16,-20 19 15,-10 0-15,30-20 16,-29 20-1,-10 0-15,19 0 16,10 0 0,-9 0-1</inkml:trace>
          <inkml:trace contextRef="#ctx0" brushRef="#br0" timeOffset="44014.975">19712 1961 0,'19'0'32,"1"0"-17,0 0-15,9 0 16,0 0-16,1 0 15,-11 0-15,1 0 16,0 0-16,9 0 16</inkml:trace>
          <inkml:trace contextRef="#ctx0" brushRef="#br0" timeOffset="43119.2498">19741 1745 0,'0'10'47,"0"10"-31,0-1-16,0 11 0,-19-1 16,19 20-16,0-9 15,0-11-15,0 0 16,0 11-16,0-11 15,0-9-15,0-1 16,0 11 0,0-11-1,9-19 48</inkml:trace>
          <inkml:trace contextRef="#ctx0" brushRef="#br0" timeOffset="43622.1809">19976 1755 0,'0'10'47,"0"39"-32,0-29 1,0 9-16,-19 0 16,19 11-16,0-11 15,-20 1-15,20-1 0,0-9 16,0-1-1,0 1-15,0-1 0,0 1 16,0 9 0,0-9-1,0 0 1,0-1 15</inkml:trace>
          <inkml:trace contextRef="#ctx0" brushRef="#br0" timeOffset="44918.1508">19319 1775 0,'-9'0'78,"-11"0"-31,-9 19-31,19-19-1,-20 20 16,11-20-15,19 20 15</inkml:trace>
          <inkml:trace contextRef="#ctx0" brushRef="#br0" timeOffset="47094.14">20016 1677 0,'0'-10'31,"10"10"47,29 0-62,-20 0-16,11 0 16,-11 0-1,-19 20 79,0-1-78,0 20-1,0-29 1,0 10-16,0 19 16,0-29-16,0 29 15,-9-10-15,9 1 16,0-1-16,0 11 15,0-11-15,0-9 0,0-1 16,0 1 0,0-1-16,0-9 0,0 10 15,0 19 1,0-19 0,0-10-1,0 9 1,0 1 15,-20-20 266,0 0-266,1 0 0,-1 0 1,1 0-17,-1 0 1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7:07:00.80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662F383-B4A4-478F-8DA1-0ECC54515F07}" emma:medium="tactile" emma:mode="ink">
          <msink:context xmlns:msink="http://schemas.microsoft.com/ink/2010/main" type="inkDrawing" rotatedBoundingBox="18535,12728 23635,12734 23634,12792 18534,12786" semanticType="underline" shapeName="Other">
            <msink:sourceLink direction="with" ref="{057E93AB-266B-4725-89D1-EBE4C0DB9179}"/>
          </msink:context>
        </emma:interpretation>
      </emma:emma>
    </inkml:annotationXML>
    <inkml:trace contextRef="#ctx0" brushRef="#br0">20 15 0,'-20'0'31,"30"0"94,9 0-109,1-10 0,19 10-1,-9 0 1,-1 0 0,-9 0-1,-1 0 1,11 0-1,-1 0 1,-9 0-16,-1 0 16,1 0-16,0 0 15,-1 0-15,11 0 16,-11 0-16,1 0 16,-1 0-16,1 0 15,0 0-15,-1 0 16,1 0-16,9 0 15,1 0-15,-1 0 16,1 0-16,9 0 16,-10 0-16,-9 0 15,-1 0-15,-9 0 16,10 0-16,-1 0 0,1 0 16,0 0-16,-1 10 15,1-10 1,0 0-16,-1 0 0,1 0 15,-1 0-15,11 0 16,-1 0-16,10 0 16,-9 0-16,-1 0 15,-9 0-15,0 0 16,-1 0-16,11 0 16,-1 29-16,0-29 15,11 0-15,-11 0 16,0 0-16,1 0 15,-1 0-15,-9 0 0,0 0 16,-1 0-16,1 0 16,-1 0-16,1 0 15,0 0-15,-1 0 16,1 0-16,-1 0 16,1 0-16,0 0 15,-11 0-15,21 20 16,-20-20-16,39 0 15,-30 0 1,1 0-16,0 0 16,-1 0-16,1 0 15,-10 0-15,9 0 0,1 0 16,19 0-16,-29 0 16,10 0-16,-1 0 15,11 0-15,-11 0 16,1 0-16,-1 0 15,1-10-15,0 10 16,-1 0-16,1 0 16,-1 0-16,1 0 15,0 0-15,-1-20 16,11 20 0,-1 0-1,10 0 1,-9 0-1,-1 0-15,-29-19 16,30 19-16,-1 0 16,10 0-1,-9 0 1,-11 0 0,1 0-16,0 0 15,-1 0-15,11 0 16,-1 0-16,0 0 15,1 0-15,9 0 16,-29 0-16,9 0 16,1 0-16,0 0 15,-1 0-15,1 0 16,0 0-16,-1 0 0,1 0 16,-1 0-16,1 0 15,0 0-15,-1 0 16,-9 0-16,29 0 15,-9 0-15,-1 0 16,-9 0-16,-1 0 16,1 0-16,0 0 15,-1 0-15,11 0 16,-1 0-16,-9 0 16,-1 0-16,1 0 15,-1 0-15,11 0 16,-10 0-16,-1 0 15,1 0-15,9 0 0,1 0 16,-1 0-16,-9 0 16,-1 0-16,1 0 15,-1 0-15,1 0 16,0 0-16,-1 0 16,1 0-16,9 0 15,-9 10-15,0-10 16,-1 0-16,1 0 15,-1 0-15,1 0 16,0 0-16,9 0 16,0 0-16,1 0 15,-1 0-15,11 0 0,-11 0 16,0 0 0,1 0-16,-1 0 0,10 0 15,-29 0-15,10 0 16,-1 0-16,1 0 15,29 0 1,-29 0-16,9 0 16,-9 0-1,-1 0-15,1 0 16,0 0-16,9 0 16,-9 0-1,9 0 1,10 0-16,10 0 15,-29 0 1,0 0-16,-1 0 16,1 0-16,-10 0 15,9 0-15,1 0 16,-1 0-16,1 0 16,0 0-16,-1 0 15,1 0-15,0 0 16,-1 0-16,1 0 15,-1 0-15,-9 0 16,10 0-16,19 0 16,-10 0-1,-9 0 1,0 0 0,-1 0 171,-9 0-156,10 0 1,-1 0-1,1 0 0,0 0-15,-20 19 109,0 1-110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7:03:28.7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8163EC8-1187-41B9-AB9C-5DB9B8D15A55}" emma:medium="tactile" emma:mode="ink">
          <msink:context xmlns:msink="http://schemas.microsoft.com/ink/2010/main" type="writingRegion" rotatedBoundingBox="14260,14932 14105,16342 13490,16274 13646,14865"/>
        </emma:interpretation>
      </emma:emma>
    </inkml:annotationXML>
    <inkml:traceGroup>
      <inkml:annotationXML>
        <emma:emma xmlns:emma="http://www.w3.org/2003/04/emma" version="1.0">
          <emma:interpretation id="{B423BD7A-C19D-4FDB-8B77-CDBD4E17E9E9}" emma:medium="tactile" emma:mode="ink">
            <msink:context xmlns:msink="http://schemas.microsoft.com/ink/2010/main" type="paragraph" rotatedBoundingBox="14260,14932 14105,16342 13490,16274 13646,14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68017E-02F6-4CAD-A6B9-F5122A304509}" emma:medium="tactile" emma:mode="ink">
              <msink:context xmlns:msink="http://schemas.microsoft.com/ink/2010/main" type="line" rotatedBoundingBox="14260,14932 14105,16342 13490,16274 13646,14865"/>
            </emma:interpretation>
          </emma:emma>
        </inkml:annotationXML>
        <inkml:traceGroup>
          <inkml:annotationXML>
            <emma:emma xmlns:emma="http://www.w3.org/2003/04/emma" version="1.0">
              <emma:interpretation id="{6C654310-402F-40C9-B133-FF5D8466AA46}" emma:medium="tactile" emma:mode="ink">
                <msink:context xmlns:msink="http://schemas.microsoft.com/ink/2010/main" type="inkWord" rotatedBoundingBox="14260,14932 14222,15277 13608,15209 13646,148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394 1353 0,'19'0'62,"-9"0"-46,30 0-16,-21 0 16,-9 0-16,10 0 15,-1 0-15,1 0 16,-1 0-16,1 0 15,9 0 1,-9 0 0,0 0 15</inkml:trace>
          <inkml:trace contextRef="#ctx0" brushRef="#br0" timeOffset="654.122">561 1246 0,'0'206'172</inkml:trace>
          <inkml:trace contextRef="#ctx0" brushRef="#br0" timeOffset="1327.6317">972 1187 0,'0'10'15,"0"9"17,-9-19-17,-11 20 1,0 29-1,-9-10 1,-20 20 0,20-39-16,29-1 0,-30-19 15,30 30 1,-29-30-16,29 39 16,-20-20-1</inkml:trace>
          <inkml:trace contextRef="#ctx0" brushRef="#br0" timeOffset="1881.8657">757 1236 0,'10'29'63,"9"-9"-48,11 9 1,-1 10 0,10-9-1,-9 9 1,-1-19-1,-9-20 1,-20 19-16,19-19 16,1 20-1</inkml:trace>
        </inkml:traceGroup>
        <inkml:traceGroup>
          <inkml:annotationXML>
            <emma:emma xmlns:emma="http://www.w3.org/2003/04/emma" version="1.0">
              <emma:interpretation id="{CDEE693F-DFAD-48A5-BE00-5457008A0A1C}" emma:medium="tactile" emma:mode="ink">
                <msink:context xmlns:msink="http://schemas.microsoft.com/ink/2010/main" type="inkWord" rotatedBoundingBox="14076,15948 14033,16334 13707,16298 13750,15912"/>
              </emma:interpretation>
            </emma:emma>
          </inkml:annotationXML>
          <inkml:trace contextRef="#ctx0" brushRef="#br0" timeOffset="7536.3639">737 2197 0,'0'10'31,"-10"9"-15,-9 1-1,-21 19 1,40-19 0,-29-1-16,29 1 15,-29 0-15,29 9 16,-49 10-16,49-9 15,-40-1-15,40-9 16,-19-20-16,19 29 16,-20-9-1,20-30 48,10-10-48</inkml:trace>
          <inkml:trace contextRef="#ctx0" brushRef="#br0" timeOffset="8633.2976">551 2256 0,'0'-20'15,"0"30"110,10 10-109,9 19 0,20-10-1,-9 10 1,9-9-16,-39-11 15,30-19-15,-30 30 16,19-30 0,-19 19-16,20-19 0,-1 20 15,1 0 17,0-20 14,-20-10 48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7:11:42.0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B7383AA-88A1-407F-86C5-7095AD8DF5E4}" emma:medium="tactile" emma:mode="ink">
          <msink:context xmlns:msink="http://schemas.microsoft.com/ink/2010/main" type="writingRegion" rotatedBoundingBox="16051,15759 21274,15893 21238,17305 16015,17172"/>
        </emma:interpretation>
      </emma:emma>
    </inkml:annotationXML>
    <inkml:traceGroup>
      <inkml:annotationXML>
        <emma:emma xmlns:emma="http://www.w3.org/2003/04/emma" version="1.0">
          <emma:interpretation id="{E88FA8C2-0F6E-44F3-BC6F-C34DBD8FCE31}" emma:medium="tactile" emma:mode="ink">
            <msink:context xmlns:msink="http://schemas.microsoft.com/ink/2010/main" type="paragraph" rotatedBoundingBox="16911,15781 21274,15893 21255,16606 16892,164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3F186BE-ED09-4D55-B677-5884B1791B4E}" emma:medium="tactile" emma:mode="ink">
              <msink:context xmlns:msink="http://schemas.microsoft.com/ink/2010/main" type="line" rotatedBoundingBox="16911,15781 21274,15893 21255,16606 16892,16495"/>
            </emma:interpretation>
          </emma:emma>
        </inkml:annotationXML>
        <inkml:traceGroup>
          <inkml:annotationXML>
            <emma:emma xmlns:emma="http://www.w3.org/2003/04/emma" version="1.0">
              <emma:interpretation id="{9B200548-E57D-491E-932D-E7465629756A}" emma:medium="tactile" emma:mode="ink">
                <msink:context xmlns:msink="http://schemas.microsoft.com/ink/2010/main" type="inkWord" rotatedBoundingBox="16907,15785 19886,15844 19872,16568 16893,165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4689 2069 0,'-20'0'15,"20"20"1,-19-20 0,19 20-16,-20-20 15,20 29-15,-29-29 16,29 39-16,-49-19 16,29 0-16,1-1 15,-1 1-15,0 9 16,1-9-16,-21 9 15,21-9-15,-1-1 16,20 1-16,-39 9 16,19-9-16</inkml:trace>
          <inkml:trace contextRef="#ctx0" brushRef="#br0" timeOffset="-1440.1389">3669 2638 0,'10'0'282,"10"0"-267,-1 0 1,1 0 15,-1 0-15,1-19-1,9 19 1,-9 0 0,0 0-16,-1-30 15,1 30-15,0 0 16,-1 0-16,1 0 16,-1 0-16,11 0 15,-30-10-15,19 10 16,1 0-1,0 0 1,-1 0 0,-9 0-1,10 0 1,-1 0 0,21 0-1,-1 0 1,-20 0-16,1 0 15,0 0-15,-1 0 16,11 0-16,-1 0 31,0 0-31,20 0 16,-29 0 0,0 0-16,-1 0 15,-9 0-15,29 0 16,-39-19-1,30 19-15,-11 0 16,1 0 0,0 0-1,-1 0 1,11 0 0,-1 0-1,1 0 1,-1 0-1,10 0 1,-9 0 0,-1 0-1,0 0 1,-9 0 0,9 0-1,11 0 1,-31 0-16,31 0 15,-11 0 1,1 0 0,-1 0-1,-9 0 1,-1 0-16,1 0 0,-1 0 16,1 0-16,0 0 15,-1 0-15,1 0 16,0 0-16,-11 0 15,11 0-15,19 0 16,-9 0 0,-1 0-1,0 0 1,1 0 0,9 0-1,-10 0 1,1 0-1,-1 0 1,1 0 0,-11 0-1</inkml:trace>
          <inkml:trace contextRef="#ctx0" brushRef="#br0" timeOffset="705.6332">4365 2060 0,'138'206'156,"-109"-187"-140,1 1-16,-30-1 15,29-19-15,-29 30 16,29-30-16,-29 39 15,30-39-15,-30 29 16,19-29-16,-19 20 16,20-20-16,-20 20 15,20-20-15,-1 0 32</inkml:trace>
          <inkml:trace contextRef="#ctx0" brushRef="#br0" timeOffset="2038.354">5807 2501 0,'0'-20'31,"20"20"16,-1 0-47,1 0 16,0 0-16,-1 0 16,1 0-16,-1 0 15,1 0-15,9 0 16,11 10 62</inkml:trace>
          <inkml:trace contextRef="#ctx0" brushRef="#br0" timeOffset="2590.9113">5827 2619 0,'0'19'32,"29"-19"-17,1 0 1,-1 0-1,157 0 64</inkml:trace>
          <inkml:trace contextRef="#ctx0" brushRef="#br0" timeOffset="17244.4217">6454 2246 0,'-9'10'109,"9"9"-93,-20-19-16,20 20 16,-20-20-16,20 29 15,-19 11 1,19-11-1,-20-29-15,20 29 16,0-9-16,0 0 16,-20-1-16,20 1 15,0 0-15,0-1 16,0 1-16,-19-1 16,19 11-16,0-1 15,0-9 1,0 9-1,0 10 1,0-19 0,10-20-16,-10 10 15,19-10 1,-19 20-16,20-1 31,0 11-15,-1-30 15,1 0-15,-1 0-1,1 0 1,0 0 0,-20-10-1,19 10-15,1-20 16,-1 20-1,-19-19 1,20 19-16,-20-20 16,20 0-1,-20 1 1,19 19-16,-19-40 16,0 31-1,20 9 1,-20-20-16,0 0 15,19-19 1,-19 20 0,0 9-1,0-10 1,0 1 0,0-1-1,0 0 1,0-9-1,0 9 1,0 1 0,0-1-1,-9 0 1,9 1 15,-20 19-15,20-20-1,-20 1 17,20-1 15,-19 20-32,-1 0 16,20-20-15,-19 20 15,-1 0 1,0 0-17,1 0 16,19 10-31,-20-10 32</inkml:trace>
        </inkml:traceGroup>
        <inkml:traceGroup>
          <inkml:annotationXML>
            <emma:emma xmlns:emma="http://www.w3.org/2003/04/emma" version="1.0">
              <emma:interpretation id="{236B2A8A-476E-4AE6-8611-3E793B7CE647}" emma:medium="tactile" emma:mode="ink">
                <msink:context xmlns:msink="http://schemas.microsoft.com/ink/2010/main" type="inkWord" rotatedBoundingBox="19937,16543 19947,16544 19946,16573 19936,16572"/>
              </emma:interpretation>
              <emma:one-of disjunction-type="recognition" id="oneOf1"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d</emma:literal>
                </emma:interpretation>
                <emma:interpretation id="interp4" emma:lang="" emma:confidence="0">
                  <emma:literal>è</emma:literal>
                </emma:interpretation>
                <emma:interpretation id="interp5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25847.7704">6709 2834 0,'0'-9'125,"0"18"-32,10-9-46,-10-9-15,0-11 171</inkml:trace>
        </inkml:traceGroup>
        <inkml:traceGroup>
          <inkml:annotationXML>
            <emma:emma xmlns:emma="http://www.w3.org/2003/04/emma" version="1.0">
              <emma:interpretation id="{F732B5AF-A00A-49A9-9AC6-3EACF40E5FA7}" emma:medium="tactile" emma:mode="ink">
                <msink:context xmlns:msink="http://schemas.microsoft.com/ink/2010/main" type="inkWord" rotatedBoundingBox="19962,15914 21272,15948 21256,16597 19945,1656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3707.1455">7965 2207 0,'0'10'32,"-108"107"93,78-78-110,30-9 16,-9-30-31,9 29 16,0 1 0,0 9-16,-20-39 15,20 29-15,0 1 16,0-1 0,0 1-1,0 9 1,0-29-1,0 9 1,10 11 0,-10-21-1,19-9 1,-19 20-16,20-20 16,-20 20-1,20-20-15,-11 0 31,11 0-15,0 0 0,-1 0-1,1 0 1,-20-10 0,19-10-16,1 20 15,-20-10 1,20 10-1,-20-19 1,19 19-16,-19-20 16,0 1-1,0-1 1,0 0 0,0 1-1,0-1 1,0 1-1,-10 19 1,10-20 0,-19 20-16,-1-20 15,1 20 1,-1 0 0,20-19-1,-20 19-15,1 0 16,-1 0-1,1 0 1,19 10 0,-20-10-16,20 19 15,-20-19 1,20 20-16,0-1 16,-19 1-1,19 0 1</inkml:trace>
          <inkml:trace contextRef="#ctx0" brushRef="#br0" timeOffset="18121.1484">6719 2825 0,'0'-10'125</inkml:trace>
          <inkml:trace contextRef="#ctx0" brushRef="#br0" timeOffset="19671.3554">6925 2344 0,'-20'10'62,"20"9"-46,-19 1-1,19 9 1,0 11 0,-20-40-1,20 29-15,0 1 31,0-1-31,0 0 16,0 11 0,0-11-1,0 0 1,0-9 0,0 0-1,0-1 1,10-19-16,-10 20 15,0 0 1,20-20 0,-20 19-16,19-19 31,-19 20-31,20-20 31,-1 0-15,-19 10-1,10-10 1,10 0 0,0 0 15,-1 0-15,-19-20-1,20 20 1,-20-20-16,19 1 15,-19-1 1,20 20 0,-20-20-16,0 1 15,20 19-15,-20-20 16,0-9 0,19 29-16,-19-20 15,0 1-15,20-138 110,-20 137-95,0 0 1,0 1-1,0-1 1,-10 20 0,10-19-1,0-1 1,-20 20 0,20-20 15,-19 20-31,-1 0 31,20-19-31,-19 19 31,-1 0 1,10 0-17,-9 0 16,-1 0-15,-19 19 15,19 1-15,20 9-16,-20-9 16</inkml:trace>
          <inkml:trace contextRef="#ctx0" brushRef="#br0" timeOffset="21826.561">7376 2315 0,'-10'9'63,"10"11"-32,-19 0-16,19-1 1,0 1 0,0 9-16,-30 10 15,30-9 1,0-1 0,0-9-1,10 117 110,-10-117-125,20-20 16,-20 19-16,0 1 47,19-20-32,-19 20 17,20-20-17,0 0 16,-1 0 1,1 0-1,-1 0 0,1 0-15,0 0 15,-20-10-15,19 10-16,-19-20 15,20 1 1,-20-1-16,20-9 31,-20-1-31,19-9 16,-19 19-1,0 1 1,0 9 0,0-10-1,0 1 1,20 19 0,-20-20-16,0 0 15,0 1 1,0-1-1,0 1 17,0-21-1,-49-28 94,29 68-125,10 0 31,10-20-15,-19 20-1,-1 0 32,0 0 0,1 0-16,-1 0 1,1 0-1,19 10-15,-20-10 15,20 20-31</inkml:trace>
        </inkml:traceGroup>
      </inkml:traceGroup>
    </inkml:traceGroup>
    <inkml:traceGroup>
      <inkml:annotationXML>
        <emma:emma xmlns:emma="http://www.w3.org/2003/04/emma" version="1.0">
          <emma:interpretation id="{5E58E879-E699-4986-B49F-7F4016210679}" emma:medium="tactile" emma:mode="ink">
            <msink:context xmlns:msink="http://schemas.microsoft.com/ink/2010/main" type="paragraph" rotatedBoundingBox="16085,16125 19017,16541 18888,17445 15957,17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3F22A1-868C-42DB-A4A6-015DDE78A090}" emma:medium="tactile" emma:mode="ink">
              <msink:context xmlns:msink="http://schemas.microsoft.com/ink/2010/main" type="inkBullet" rotatedBoundingBox="16085,16125 16778,16224 16703,16751 16010,16653"/>
            </emma:interpretation>
          </emma:emma>
        </inkml:annotationXML>
        <inkml:trace contextRef="#ctx0" brushRef="#br0" timeOffset="-40672.1593">2973 2403 0,'0'10'140,"19"-10"-140,1 0 16,-20 19 15,20-19-15,-1 20-1,-19-1 17,20-19-32,-20 20 15,0 0 1,20-20-16,-20 19 15,0 11 1,0-1 0,0 1-1,0 9 1,0-20-16,0 11 16,0-1-1,0 1 1,0-11-1,0 1 1,-10-20-16,10 20 16,-20-1-1,20 1 1,-19-20-16,19 19 16,-20-19-16,0 20 15,1-20 1,-11 20-1,11-20 1,-1 0 0,-9 0-1,9 0 1,0-10 15,1 10-15,19-20-1,0 1 1,-20 19-16,20-20 16,0 0-1,0 11 1,0-11 0,0 0-1,0-9 1,10-1-1,10 11 17,-1 19-17,-19-20-15,20 20 16,-1 0 0,1 0-1,0 0 1,9 0-16,-9 0 15,-1 0 1,-19 10 0,20-10-16,0 20 15,9 9 17,-29-9-17,20-20-15,-20 10 16,19-10-1,-19 19-15,20 11 16,-20-21 0,19 21-1,-19-20 1,0 9 0,20-19-16,-20 20 15,0-1 1,0 1-1,20-20-15,-20 20 16</inkml:trace>
        <inkml:trace contextRef="#ctx0" brushRef="#br0" timeOffset="-39267.0983">3375 2746 0,'10'0'94,"19"0"-78,-9 0-16,-1 20 15,1-20-15,0 0 16,-1 0-16</inkml:trace>
        <inkml:trace contextRef="#ctx0" brushRef="#br0" timeOffset="-39698.9698">3355 2599 0,'0'10'16,"-19"-10"-16,29 0 63,9 0-48,20 0 1,-9 0-1,-1 0 1,1 0 0,-11 0-1,1 0 17</inkml:trace>
      </inkml:traceGroup>
      <inkml:traceGroup>
        <inkml:annotationXML>
          <emma:emma xmlns:emma="http://www.w3.org/2003/04/emma" version="1.0">
            <emma:interpretation id="{609B6AD6-41EC-4898-8C51-1C0682F8EB32}" emma:medium="tactile" emma:mode="ink">
              <msink:context xmlns:msink="http://schemas.microsoft.com/ink/2010/main" type="line" rotatedBoundingBox="16997,16254 19017,16541 18888,17445 16869,17158"/>
            </emma:interpretation>
          </emma:emma>
        </inkml:annotationXML>
        <inkml:traceGroup>
          <inkml:annotationXML>
            <emma:emma xmlns:emma="http://www.w3.org/2003/04/emma" version="1.0">
              <emma:interpretation id="{04FA2A60-3280-4856-911A-F0C1DCCF83EB}" emma:medium="tactile" emma:mode="ink">
                <msink:context xmlns:msink="http://schemas.microsoft.com/ink/2010/main" type="inkWord" rotatedBoundingBox="16997,16254 19017,16541 18888,17445 16869,1715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6440.0988">3875 2785 0,'-19'0'78,"-1"0"-15,0 0-48,1 10 1,-1-10-16,0 0 31,11 0-15,9 20-16,-20-20 31,20 19 141,0-9-156,0 10-1,0 19 1,0-29-16,0 9 16,0 1-16,0 0 15,0-1-15,0 1 16,0-1-16,0 1 15,0 0-15,0-1 16,0 1-16,0 0 16,0-1-16,0-9 0,0 10 15,0-1-15,0 1 16,0-1-16,0 1 16,0 9-1,0 1 1,0-10-1,0-1 1,0 1 0,10-1-1,-10 1 1,0 0 15,19-20 110,11 0-110,-11 0-31,1 0 31,0 0-15,-1 0 15</inkml:trace>
          <inkml:trace contextRef="#ctx0" brushRef="#br0" timeOffset="-15307.1794">3973 2952 0,'-10'0'78,"10"-10"-62,-19 10 0,-1 0-1,1 0 1,9 0 0,10 10-16,-20-10 0,20 20 15,-19-20 1,19 29-16,-20-9 15,20-1-15,-30 21 0,30-21 16,0 1-16,-19-1 16,19 1-16,0 0 15,0-11-15,127 89 125,-97-98-109,-11 0 0,1-19-1</inkml:trace>
          <inkml:trace contextRef="#ctx0" brushRef="#br0" timeOffset="-14464.9052">4130 2923 0,'-20'0'0,"20"9"94,0 21-78,0-11-16,0 1 15,0 0-15,0 9 16,0 1-16,0-1 16,0-9-16,0-1 0,0 1 15,0-1-15,0 11 16,0-11 0,10-19-1,-10 20 1</inkml:trace>
          <inkml:trace contextRef="#ctx0" brushRef="#br0" timeOffset="-13625.0176">4110 3129 0,'0'-20'32,"10"20"-17,0 0 1,29 0-1,-19 0-15,-10 0 16,9 0-16,1 0 16,-20-20-16</inkml:trace>
          <inkml:trace contextRef="#ctx0" brushRef="#br0" timeOffset="-13920.084">4277 2923 0,'0'9'16,"0"11"-1,0 9 1,0-9 0,0 0-16,0-1 15,0 1-15,0 0 16,0-1-16,0 1 16,0-1-16,-19 1 0,19 9 31,0 1-31,0-11 31,0 1 32</inkml:trace>
          <inkml:trace contextRef="#ctx0" brushRef="#br0" timeOffset="-12467.0946">4356 3246 0,'-20'0'15,"30"0"48,9 0-48,-9 0 1,10 0 0,-1 30 62,-19-11-63,-9 1-15,-11-20 16,20 20 0,-20-20-1,1 19 1,29-19 93,9 0-77,1 0-17,-20 20 1,19-20-1,-19 19 1,0 1 15,0 0-15,0-1 0,-19-19-1,-1 0 1,20 20-16,-19-20 15,-1 0-15,0 0 32,1 0-1</inkml:trace>
          <inkml:trace contextRef="#ctx0" brushRef="#br0" timeOffset="-11360.4408">4591 2991 0,'0'-19'110,"-20"-1"-63,1 20-16,-1 0-15,1 10 15,19 9-16,-20-19-15,20 30 16,0-11-16,0 1 16,-20 0-16,20 9 0,0-9 15,0-1-15,0 11 16,0-11 0,10 1-1,10 9 1,-1-29-1,-19 10 1,20-10-16,0 0 16,58 30 62,-78-40-63,10 10-15,-10-20 16,29 1 0,-9-11-1</inkml:trace>
          <inkml:trace contextRef="#ctx0" brushRef="#br0" timeOffset="-10101.7206">4768 2972 0,'0'9'47,"-20"11"-15,20 0-17,0 9-15,0-9 16,0 19-1,0-10 1,0-9 0,0 0-1,0-11 1,10-9-16,-10 20 16,19-20-1,-19 20-15,20-20 16,-10 0-1,19 19 1,-9-19 15,-10 0-15,19-10 0,-9-9-1,-1-1 1,-19 1-1,20-1 1,-20 0 0,0 1-1,0-1 1,0 1 0,0-11-1,0 10 1,0 1-1,-10 19-15,10-20 16,-20 1 0,1 19-1,19-20-15,-20 20 16,1 0 0,19-20-16,-20 20 15,0 0 1,1 0-1,19 10-15,-30-10 16,30 20-16,-19-20 16,19 29-16,-20 20 15,20 0 1</inkml:trace>
          <inkml:trace contextRef="#ctx0" brushRef="#br0" timeOffset="-8708.2699">5042 2962 0,'0'10'47,"-29"156"78,29-146-125,0 0 32,10-20-32,-10 19 15,19 1 1,1-20 15,-20 19-15,19-19-16,1 0 31,0 0-15,-11 0-1,-9-9 1,20 9-1,0-20 1,-20 0 15,19 20-15,-19-19-16,30-1 31,-30-9-15,0 9-1,0 1 1,19-1 0,-19 0-1,0 1 17,0-1-32,0 0 15,0 1 1,-10 19-1,10-20-15,-19 20 32,19-10-32,-20 10 31,1 0-15,-1-29-1,0 29 1,1 0-16,-1 0 15,20 10 1,-19-10 0,19 19-16,-20 1 15,20 19 1,-20-19 0</inkml:trace>
          <inkml:trace contextRef="#ctx0" brushRef="#br0" timeOffset="-7828.815">5287 2903 0,'0'20'78,"0"-1"-62,0 1-16,0-1 0,0 1 16,10 0-16,-10-1 15,0 1-15,0 9 16,0 1-16,0-11 16,0 1-16,0 9 15,0-9 1,0 0-1,20-20 64</inkml:trace>
          <inkml:trace contextRef="#ctx0" brushRef="#br0" timeOffset="-6929.3052">5307 3060 0,'10'0'47,"9"0"-31,11 0 0,-1 0-1,1 0 1</inkml:trace>
          <inkml:trace contextRef="#ctx0" brushRef="#br0" timeOffset="-7298.635">5425 2854 0,'0'10'47,"0"29"-47,0-29 16,0 9-16,0 1 15,0 0-15,0-1 16,0 1-16,0-1 16,0 1-16,0 0 15,0-1-15,19 30 16,-19-19-1,0-11 1,0 1 15,0 0 1</inkml:trace>
          <inkml:trace contextRef="#ctx0" brushRef="#br0" timeOffset="-5640.1161">5415 2756 0,'10'0'94,"9"10"-79,11-10 1,-11 0-1,1 0 1,-1 0 15,-19 19 32,0 1-32,0 0-15,0 9-1,40 285 110,-40-304-125,0 9 16,0 20 0,0-9-1,19-30-15,-19 29 16,0-9-1,0 0 1,0-1 0,0 1 15,-9-20 78,-11 0-77,0 0-17,1 0 1,-1 0-1,-9 0 1,-1 0 0,11 0-1,-1 0 1</inkml:trace>
          <inkml:trace contextRef="#ctx0" brushRef="#br0" timeOffset="-4910.2671">5699 3119 0,'-19'0'16,"19"-20"15,9 20-31</inkml:trace>
          <inkml:trace contextRef="#ctx0" brushRef="#br0" timeOffset="-5108.2143">5709 3236 0,'0'30'78,"0"-1"-62,0 1 0,0-1-1,0-9 63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7:08:20.7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7AB6124-CB02-4D09-AEAD-82106EA21264}" emma:medium="tactile" emma:mode="ink">
          <msink:context xmlns:msink="http://schemas.microsoft.com/ink/2010/main" type="inkDrawing" rotatedBoundingBox="18425,14713 19769,14672 19769,14699 18426,14741" semanticType="strikethrough" shapeName="Other">
            <msink:sourceLink direction="with" ref="{B60CF7DD-BFD0-43F5-8E5D-A1F51BBC86D8}"/>
          </msink:context>
        </emma:interpretation>
      </emma:emma>
    </inkml:annotationXML>
    <inkml:trace contextRef="#ctx0" brushRef="#br0">5219 981 0,'-20'0'0,"187"0"219,-148 0-219,1 0 16,0 0-16,-1 0 15,1 0-15,-1 0 16,1 0-16,0 0 15,-1 0-15,1 0 16,-10 0-16,9 0 16,21 0-16,-11 0 15,0 0-15,1 0 0,-1 0 16,10 0-16,-19-10 16,0 10-16,-1 0 15,1 0-15,-10 0 16,9 0-16,1 0 15,0 0-15,19-20 16,-29 20-16,29 0 16,-10 0-16,1 0 15,-1 0-15,10 0 16,-29 0-16,10 0 16,-1 0-16,1 0 15,0 0-15,-1 0 0,11 0 16,-1 0-1,10 0 1,-19 0 0,-10 0 15,9 0 0,1 0-15,0 0 15,-1 0 0,1 10 1,-1-10-17,1 0 1,0 0-1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16:39.8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1A5C9AC-5296-4A5D-98FE-F3824070739D}" emma:medium="tactile" emma:mode="ink">
          <msink:context xmlns:msink="http://schemas.microsoft.com/ink/2010/main" type="writingRegion" rotatedBoundingBox="3883,5482 4599,5482 4599,5844 3883,5844"/>
        </emma:interpretation>
      </emma:emma>
    </inkml:annotationXML>
    <inkml:traceGroup>
      <inkml:annotationXML>
        <emma:emma xmlns:emma="http://www.w3.org/2003/04/emma" version="1.0">
          <emma:interpretation id="{10D3D6AF-33BA-4BD5-91D0-7473F6B26518}" emma:medium="tactile" emma:mode="ink">
            <msink:context xmlns:msink="http://schemas.microsoft.com/ink/2010/main" type="paragraph" rotatedBoundingBox="3883,5482 4599,5482 4599,5844 3883,5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03CA3C-54B3-434B-8BB2-1CCC6A540D1D}" emma:medium="tactile" emma:mode="ink">
              <msink:context xmlns:msink="http://schemas.microsoft.com/ink/2010/main" type="line" rotatedBoundingBox="3883,5482 4599,5482 4599,5844 3883,5844"/>
            </emma:interpretation>
          </emma:emma>
        </inkml:annotationXML>
        <inkml:traceGroup>
          <inkml:annotationXML>
            <emma:emma xmlns:emma="http://www.w3.org/2003/04/emma" version="1.0">
              <emma:interpretation id="{9BA99B1F-BB59-4393-9281-4B3F213D5A48}" emma:medium="tactile" emma:mode="ink">
                <msink:context xmlns:msink="http://schemas.microsoft.com/ink/2010/main" type="inkWord" rotatedBoundingBox="3883,5482 4599,5482 4599,5844 3883,5844"/>
              </emma:interpretation>
            </emma:emma>
          </inkml:annotationXML>
          <inkml:trace contextRef="#ctx0" brushRef="#br0">2030 2255 0,'20'0'109,"29"0"-93,-39 0-1,9 0-15,1 0 16,0 0-16,-1 0 16,1-10-16,-1 10 15,1 0-15,9 0 16,1 0-1,-10 0 1,-1 0 0,1 0 31</inkml:trace>
          <inkml:trace contextRef="#ctx0" brushRef="#br0" timeOffset="688.4213">2697 2089 0,'-10'19'46,"-29"20"-30,39-19-16,-29 0 16,29-1-16,-30 1 15,30-1-15,-39 1 16,39 0-16,-29-1 16,29 1-16,-30 9 15,1 1 1,29-11-1,-20-19-15</inkml:trace>
          <inkml:trace contextRef="#ctx0" brushRef="#br0" timeOffset="1287.3354">2472 2040 0,'9'0'47,"-9"9"-31,30-9-16,-30 20 15,29-20-15,-29 39 16,39-19-16,-39-1 15,30 11-15,-30-20 16,29 19-16,-29-9 16,20-1-16,-20 1 15,29 0-15,-9 9 16,-20 0 0,20-29-16,-20 20 15,19-20 32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17:51.0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BB6F580-A637-405A-AE47-7E48B94A5CD7}" emma:medium="tactile" emma:mode="ink">
          <msink:context xmlns:msink="http://schemas.microsoft.com/ink/2010/main" type="inkDrawing" rotatedBoundingBox="17550,3707 20376,3578 20379,3646 17553,3775" semanticType="underline" shapeName="Other">
            <msink:sourceLink direction="with" ref="{A876CF8B-063F-473C-BD31-720D3A0183E2}"/>
          </msink:context>
        </emma:interpretation>
      </emma:emma>
    </inkml:annotationXML>
    <inkml:trace contextRef="#ctx0" brushRef="#br0">0 159 0,'0'-10'32,"20"10"46,9 0-63,11-19 1,-21 19 0,1 0-16,0 0 15,-1 0-15,-9 0 16,10 0-16,-1-30 16,20 30-16,-9 0 0,-1 0 15,1 0 1,9 0-16,-29 0 0,29-19 15,-19 19-15,-1 0 16,1 0-16,-10 0 16,9 0-16,1 0 15,-1 0-15,1 0 16,0 0-16,-1 0 16,1 0-16,-1-20 15,11 20 1,-10 0-16,9 0 15,10 0 1,-9 0 0,-11 0-16,20 0 15,-19 0 1,117 0 31,-127 0-32,10 0-15,-1 0 16,1 0-16,0 0 16,-1 0-16,1 0 15,-1 0-15,1 0 16,0 0-16,-1 0 16,1 0-16,0 0 15,-11 0-15,11 0 0,0 0 16,9 0-1,-9 0-15,19 0 16,-20 0 0,-9 0-16,10 0 15,-1 0-15,1 0 16,0 0-16,-1 0 16,1 0-16,0 0 15,9-20 1,-9 20-16,-1 0 15,1 0-15,-1 0 16,1 0-16,0 0 0,-1 0 16,1 0-16,-1 0 15,1-19-15,0 19 16,-1 0-16,-9 0 16,10 0-16,-1 0 15,1 0-15,0 0 16,-1 0-16,1 0 15,-1 0-15,1 0 16,0 0-16,9 0 16,0 0-1,-29-20 1,30 20-16,39 0 31,-40 0-15,0 0-1,-9 0-15,9 0 16,-9 0 0,0 0-16,-1 0 15,1 0-15,-1 0 16,1 0-16,0 0 16,19 0-1,-19 0-15,9 0 16,-9 0-1,-1 0-15,11 0 16,9 0 0,-20 10-16,11-10 15,-1 0 1,1 0 0,-11 0-1,1 0 1,0 0-1,-1 0 32,1 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45:06.2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7CAF394-93F9-4E53-A7C6-297F45D7C8CA}" emma:medium="tactile" emma:mode="ink">
          <msink:context xmlns:msink="http://schemas.microsoft.com/ink/2010/main" type="inkDrawing" rotatedBoundingBox="18209,5993 21249,5874 21251,5917 18210,6036" semanticType="underline" shapeName="Other">
            <msink:sourceLink direction="with" ref="{6C9FFA56-6B95-44FB-8FE2-90C10D669F47}"/>
          </msink:context>
        </emma:interpretation>
      </emma:emma>
    </inkml:annotationXML>
    <inkml:trace contextRef="#ctx0" brushRef="#br0">0 109 0,'10'0'78,"10"0"-46,-1 0-17,-9 0 1,29 0 0,-9 0-1,-1 0 1,20 0-1,-39 0-15,10 0 16,-1 0-16,1 0 16,0 0-16,9 0 15,-9 0-15,-1 0 16,1 0-16,-1 0 16,40 0-1,167 0 79,-207 0-78,1 0-16,0 0 15,9 0 1,-9 0-16,-1 0 15,21 0-15,-21 0 16,20-9 0,-19 9-16,0 0 15,19 0 1,-20 0-16,11 0 16,-10 0-1,-1 0-15,1 0 16,19 0-16,-29 0 15,9 0 1,21 0-16,-21 0 16,1 0-1,19 0-15,-19 0 16,19 0 0,-39-20-16,49 20 15,-29 0-15,-1 0 16,11 0-1,-11 0-15,1 0 16,-1 0-16,1 0 16,0 0-16,-1 0 15,1-20-15,0 20 0,-1 0 16,1 0-16,-1 0 16,1 0-16,0 0 15,-1 0 1,-9 0-16,10 0 15,-1-19-15,1 19 0,-1 0 16,1 0 0,0 0-16,19 0 15,-19 0-15,-1 0 16,1 0-16,-1 0 16,1 0-16,9 0 15,1 0 1,-1 0-1,1 0 1,9 0 0,-19 0-16,19 0 15,-20 0 1,11 0 0,-1 0-1,10 0 1,-9 0-1,-11 0-15,21 0 16,-21 0 0,1 0-16,0 0 0,-1-20 15,1 20-15,-1 0 16,1 0-16,0 0 16,-1 0-16,1 0 15,-1 0-15,11 0 16,-11 0-16,1 0 15,-10 0-15,29 0 16,-19 0-16,9 0 16,1 0-16,-11 0 15,1 0-15,-1 0 16,1 0-16,0 0 16,9-20-16,-9 20 15,-1 0 1,1 0 140,0 0-140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17:38.7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82894E0-B866-41DA-A040-8C2C28407330}" emma:medium="tactile" emma:mode="ink">
          <msink:context xmlns:msink="http://schemas.microsoft.com/ink/2010/main" type="writingRegion" rotatedBoundingBox="1926,2880 23790,2859 23796,9581 1932,9602"/>
        </emma:interpretation>
      </emma:emma>
    </inkml:annotationXML>
    <inkml:traceGroup>
      <inkml:annotationXML>
        <emma:emma xmlns:emma="http://www.w3.org/2003/04/emma" version="1.0">
          <emma:interpretation id="{D373A7D8-2C80-4A20-A982-15FAA953318C}" emma:medium="tactile" emma:mode="ink">
            <msink:context xmlns:msink="http://schemas.microsoft.com/ink/2010/main" type="paragraph" rotatedBoundingBox="17589,2924 20344,2810 20406,4309 17651,442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876CF8B-063F-473C-BD31-720D3A0183E2}" emma:medium="tactile" emma:mode="ink">
              <msink:context xmlns:msink="http://schemas.microsoft.com/ink/2010/main" type="line" rotatedBoundingBox="17589,2924 20344,2810 20373,3508 17618,3622">
                <msink:destinationLink direction="with" ref="{DBB6F580-A637-405A-AE47-7E48B94A5CD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17BE4D1-40C3-42BA-902A-86D45CB2DEBA}" emma:medium="tactile" emma:mode="ink">
                <msink:context xmlns:msink="http://schemas.microsoft.com/ink/2010/main" type="inkWord" rotatedBoundingBox="17589,2924 20344,2810 20373,3508 17618,36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15984-510 0,'-10'0'109,"-10"0"-93,-9 0 0,0 0-1,-20 0 1,29 0-1,-10 0 1,11 0 0,-1 0-1,20 19 48,0 30-48,0-39 1,0 29-16,0-9 16,0-1-16,0 1 15,0-1-15,0 10 16,0 1-16,0 9 16,0-10-16,0 10 15,0-20-15,0 1 16,10-1-16,-10-9 15,0-1-15,0 1 16,0 0-16,0 9 16,0-9-1,20-20 63,-1 0-62,1 0 0,9 0-1,1 0 1,-1-10 0,-9 10-1,-10 0 1</inkml:trace>
          <inkml:trace contextRef="#ctx0" brushRef="#br0" timeOffset="870.2006">15954-255 0,'0'10'63,"0"9"-63,0 11 0,0-1 15,0 0 1,0 1-16,0 9 0,0-29 15,0 9-15,0 21 16,0-21-16,0-9 16,0 29-1,10-39 1,-10 20-16</inkml:trace>
          <inkml:trace contextRef="#ctx0" brushRef="#br0" timeOffset="1838.3052">15935-255 0,'0'-20'15,"0"10"1,0-9 0,10 19-1,-10-20-15,19 20 16,-19-20 0,20 20-16,9 0 15,-9-19 1,-1 19-16,1 0 15,0 0-15,-1 0 16,11 0-16,-11 10 31,-19 19 1,-9-9-17,-11 9 1,20-9-16,-30-20 15,30 39-15,-29-39 16,29 29-16,-39-29 16,19 20-1,50-20 95,-1 0-95,-9 0-15,-1 0 16,-9 0-16,10 0 16,-1 0-16,1 0 15,0 0-15,-20 20 16,19-20-16,-19 19 15,20 1 1,-20-1-16,0 11 16,-10-1-1,-10 11 1,1-21 0,-20 1-1,19-20 1,0 0-16,1 19 15,-1-19-15,0 0 16,1 0-16,9 0 16,-10 0-16,1 0 15</inkml:trace>
          <inkml:trace contextRef="#ctx0" brushRef="#br0" timeOffset="2472.0529">16347-353 0,'0'-20'16,"0"0"15,9 60 0,-9-21-15,0 11-16,0-1 15,30 10-15,-30 1 16,0 9-16,0-10 16,0-10-16,0 1 15,0-11-15,0 1 16,10-20-16,-10 29 15,19-29 48,-19-19-63</inkml:trace>
          <inkml:trace contextRef="#ctx0" brushRef="#br0" timeOffset="3099.6683">16406-157 0,'19'0'63,"30"0"-48,-29-20 1,-1 20-16,1 0 16,9 0-16,-9 0 15</inkml:trace>
          <inkml:trace contextRef="#ctx0" brushRef="#br0" timeOffset="2838.0917">16562-353 0,'0'9'47,"0"21"-32,0-11-15,0 11 16,0-1-16,0 1 16,0 9-16,0-10 15,0 1-15,0-1 16,0-9-16,0-1 15,0 11 1,10-30-16</inkml:trace>
          <inkml:trace contextRef="#ctx0" brushRef="#br0" timeOffset="3556.2292">16719-353 0,'128'-30'109,"-109"30"-109,11 0 16,-11 0 0</inkml:trace>
          <inkml:trace contextRef="#ctx0" brushRef="#br0" timeOffset="3939.0896">16808-471 0,'0'10'32,"0"19"-17,0-9-15,0-1 16,0-9-16,0 10 15,0-1-15,0 1 0,0 9 32,0-9-17,9-20-15</inkml:trace>
          <inkml:trace contextRef="#ctx0" brushRef="#br0" timeOffset="5062.7967">16974-569 0,'10'0'93,"20"0"-77,-11 0-16,11 0 31,28 10 0,-58 9 48,0 1-64,0 0 1,0-1-16,-19 1 15,19-1-15,0 1 16,0 9-16,0 11 16,0 9-16,0-10 15,0 10-15,0-10 16,0 10-16,0-19 16,19-11-16,-19 1 15,0-1-15,0 1 16,0 10-1,0-11 1,0 1 47,-9-20-63,-11 0 15,0 0 1,1 0-1,-1 0 1,1-10 0,-11 10-1,-9 0 1,29 0 0,-29 0-1,9 0 1</inkml:trace>
          <inkml:trace contextRef="#ctx0" brushRef="#br0" timeOffset="6159.619">17494-569 0,'-10'0'62,"-19"0"-46,-1 0-16,1 0 16,-10 0-1,29 0 1,-10 0-1,1 0 1,-1 0 15,20 10 16,0 9-31,10 11-1,-10-11 1,0 1-16,20 0 0,-20-1 16,0 1-16,19 9 15,-19 10-15,0-9 16,0-1-16,30 1 16,-30 9-16,0 0 15,0-9-15,0 9 16,0-29-16,0 9 15,0 1-15,0 9 16,0 11 0,0-11-1,0-9 17,19-20 61,-9 0-61,-10-10-32,20 10 15,-1 0-15,1 0 31,-1 0-31,1 0 32</inkml:trace>
          <inkml:trace contextRef="#ctx0" brushRef="#br0" timeOffset="7158.2613">17592-393 0,'-19'0'31,"-11"10"1,30 20-17,0-11 1,-20 11-16,20-21 16,0 11-16,0 0 0,0 19 15,0-29 1,0 9-16,0 1 0,30 19 15,-10-19 1,9-20 0,-29 19-1,29-19-15,-9 0 16,0 0-16,9 0 16,10 0-1,-9 0 1,-30-9-1,29 9-15,-29-20 0,20 20 16,-1-29 0,-19 9-1,20 20-15,-20-20 16,0-97 46,0 87-62,0-9 16,0 19 0,-20-9-16,-19 0 15,10 9 1,-1 20 0,-9 0-1,29 0-15,-9 0 16,-1 10-16,-9 9 15,29 1-15,-30 0 16,30-1-16</inkml:trace>
          <inkml:trace contextRef="#ctx0" brushRef="#br0" timeOffset="7854.0635">17984-461 0,'0'19'47,"0"1"-47,0 0 16,0-1-16,0 11 16,0-1-16,0 20 15,0-10-15,0 10 16,0-9-16,0-11 15,0 10-15,0-29 16,0 10-16,0 19 16,20-39 15,-20-10 0</inkml:trace>
          <inkml:trace contextRef="#ctx0" brushRef="#br0" timeOffset="8303.2166">18161-402 0,'0'9'63,"0"21"-48,0-11-15,0 1 16,0 9-16,-10 1 16,10 9-16,0-9 15,0-1-15,0 0 16,0-9-16,0 0 16,0-1-16,0 11 15</inkml:trace>
          <inkml:trace contextRef="#ctx0" brushRef="#br0" timeOffset="8632.8697">17994-196 0,'10'0'63,"19"0"-63,-9 0 16,0 0-16,-1 0 15,1 0-15,0 0 16,9 0-1</inkml:trace>
          <inkml:trace contextRef="#ctx0" brushRef="#br0" timeOffset="9020.0049">18259-432 0,'29'0'47,"1"0"-31,78-19 30</inkml:trace>
          <inkml:trace contextRef="#ctx0" brushRef="#br0" timeOffset="10179.1865">18377-579 0,'10'0'78,"9"0"-78,20 0 31,-29 0-31,10 0 31,-1 0 1,-19 20-1,0 19-16,0-19-15,0-11 16,0 11-16,0 19 16,0-9-16,0-1 15,0 10-15,0 0 16,0-9-16,-9-1 16,9 1-16,0 9 0,0-10 15,0-9 1,0 0-16,0-1 0,0 1 15,0 9 1,0-9 0,0 0-1,0 19 1,0-20 0,0-28 155,-20 9-171,0 0 32,1-20-17,-1 20 1,1 0 0,-1 0-1,0 0 1</inkml:trace>
        </inkml:traceGroup>
      </inkml:traceGroup>
      <inkml:traceGroup>
        <inkml:annotationXML>
          <emma:emma xmlns:emma="http://www.w3.org/2003/04/emma" version="1.0">
            <emma:interpretation id="{0CA65650-54BA-48EE-B61C-E27ACAA1DC40}" emma:medium="tactile" emma:mode="ink">
              <msink:context xmlns:msink="http://schemas.microsoft.com/ink/2010/main" type="line" rotatedBoundingBox="18469,3785 19107,3871 19028,4459 18390,4373"/>
            </emma:interpretation>
          </emma:emma>
        </inkml:annotationXML>
        <inkml:traceGroup>
          <inkml:annotationXML>
            <emma:emma xmlns:emma="http://www.w3.org/2003/04/emma" version="1.0">
              <emma:interpretation id="{FF0ED246-F979-4599-AC8B-6CE0D9125F32}" emma:medium="tactile" emma:mode="ink">
                <msink:context xmlns:msink="http://schemas.microsoft.com/ink/2010/main" type="inkWord" rotatedBoundingBox="18469,3785 19107,3871 19028,4459 18390,43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973.478">16739 382 0,'-20'0'32,"1"0"-1,-40 0 16,39 0-32,10 0 1,10 10 47,0 10-48,0 19 1,0-20-1,0 21-15,0-11 0,0 1 16,0 19-16,0-10 16,0 0-16,0 20 15,0-10-15,0-20 16,0 1-16,0-11 16,0 1-16,0 0 15,0-1 16,20-19 94,0 0-93,-1 0-17,11 0 1,9 0 0,-10 0-1</inkml:trace>
          <inkml:trace contextRef="#ctx0" brushRef="#br0" timeOffset="15857.2984">16778 519 0,'0'-19'0,"0"-1"32,10 20-32,10 0 15,-20-19 1,19 19-16,1 0 16,9 0-1,1 0 1,9 9-1,-19 21 1,-20-1 0,0-9-1,0 0 1,-30-1 0,1 1-1,-1-20 1,30 19-16,-29-19 15,9 0 1,1 0 0,38 0 77,-19-9-77,30 9-16,-1 0 16,0 0-1,11 0 1,-21 0 0,1 9-1,0-9 1,-20 20-16,19-20 15,-19 20-15,20-1 16,-20 1 0,0-1-1,0 11 1,0-11 0,-10-19-1,-10 20 1,-19-20-1,29 0-15,-9 0 16,-11 20-16,20-20 16,-9 0-16,-20 0 15</inkml:trace>
          <inkml:trace contextRef="#ctx0" brushRef="#br0" timeOffset="14799.5374">16788 588 0,'0'10'47,"0"29"-31,0-19-16,0-1 16,0 1-16,0 0 15,0-1-15,0 11 16,0-11 15,20-19-15</inkml:trace>
          <inkml:trace contextRef="#ctx0" brushRef="#br0" timeOffset="17011.1118">17063 431 0,'0'-19'0,"9"19"63,1 0-48,29 0 1,-9 9 0,-11-9 15,1 0 0,-20 20 16,0 9-31,0-9-1,0 0-15,0-1 16,0 11-16,0-1 16,0 1-16,0 9 15,0-10-15,0 1 16,0-11-16,0 1 15,0 9-15,0-9 0,0-1 16,0 11 0,0-10-1,0-1 17,0 1 93,-10-20-110,-9 0 1,-1 0 15,0 0-15,1 0-1,-1 0 1</inkml:trace>
        </inkml:traceGroup>
      </inkml:traceGroup>
    </inkml:traceGroup>
    <inkml:traceGroup>
      <inkml:annotationXML>
        <emma:emma xmlns:emma="http://www.w3.org/2003/04/emma" version="1.0">
          <emma:interpretation id="{BE01078D-C8F2-447A-833F-FEFEE698763F}" emma:medium="tactile" emma:mode="ink">
            <msink:context xmlns:msink="http://schemas.microsoft.com/ink/2010/main" type="paragraph" rotatedBoundingBox="10624,4328 23237,4499 23222,5568 10609,53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C54F718-E1B8-4EC0-8C95-A7790F8670C7}" emma:medium="tactile" emma:mode="ink">
              <msink:context xmlns:msink="http://schemas.microsoft.com/ink/2010/main" type="inkBullet" rotatedBoundingBox="10620,4637 11002,4642 11002,4697 10619,4691"/>
            </emma:interpretation>
            <emma:one-of disjunction-type="recognition" id="oneOf2">
              <emma:interpretation id="interp2" emma:lang="" emma:confidence="0">
                <emma:literal>-</emma:literal>
              </emma:interpretation>
            </emma:one-of>
          </emma:emma>
        </inkml:annotationXML>
        <inkml:trace contextRef="#ctx0" brushRef="#br0" timeOffset="-73667.8997">8767 1196 0,'9'0'125,"11"0"-125,98 20 46,-99-20-46,11 0 16,-11 0-16,1 0 0,0 19 16,-1-19-16,1 0 15,0 0-15,-1 0 16,1 0-16,9 0 16,-29 20 30</inkml:trace>
      </inkml:traceGroup>
      <inkml:traceGroup>
        <inkml:annotationXML>
          <emma:emma xmlns:emma="http://www.w3.org/2003/04/emma" version="1.0">
            <emma:interpretation id="{BAC1E6A9-B869-4EDB-B812-AE3ED72C1CD3}" emma:medium="tactile" emma:mode="ink">
              <msink:context xmlns:msink="http://schemas.microsoft.com/ink/2010/main" type="line" rotatedBoundingBox="13052,4361 23237,4499 23222,5568 13038,5430"/>
            </emma:interpretation>
          </emma:emma>
        </inkml:annotationXML>
        <inkml:traceGroup>
          <inkml:annotationXML>
            <emma:emma xmlns:emma="http://www.w3.org/2003/04/emma" version="1.0">
              <emma:interpretation id="{E0C29CBA-4741-4DD4-8D8C-F9DC79163D8F}" emma:medium="tactile" emma:mode="ink">
                <msink:context xmlns:msink="http://schemas.microsoft.com/ink/2010/main" type="inkWord" rotatedBoundingBox="13052,4405 14695,4427 14686,5042 13044,502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69993.2634">11356 971 0,'-20'0'78,"1"0"-62,-1 0-1,0 0 1,1 0-1,-1 0 1,1 0 0,19 19 77,-20-19-93,20 39 16,0-19-16,0-10 16,0 9-16,0 1 15,0 0-15,0-1 16,0 11-16,0 9 0,10-10 16,-10 1-1,0-1-15,0 10 0,0-9 16,0-1-16,0-9 15,0 0-15,0-1 16,0 1-16,29-1 16,-29 11-1,0-11 1,0 1 0,0 0 15,10-20 297,29 0-297,-9 0-15,-1 0-1,-9 0 1,-1 0-16,1 0 63,0 0-32</inkml:trace>
          <inkml:trace contextRef="#ctx0" brushRef="#br0" timeOffset="-68417.8779">11532 1039 0,'-19'0'0,"-1"0"63,20 20-63,-19-20 15,-1 19 17,0 11-1,20-10-16,-19-20 1,19 9 0,0 11-1,-20-20-15,20 20 16,0-1 0,0 1-1,0-1-15,0 11 16,0-11-1,0 1 1,10 0 15,-10-1-15,20-19 0,-1 20 15,1-20-16,-20 19-15,19-19 16,1 0 0,0 0-16,-1 0 15,1 0 1,-1 0 0,-19-9-1,10 9 1,-10-20-1,20 20-15,-20-20 16,19 20 0,-19-19-1,20 19 1,-20-20-16,0 1 16,20 19-1,-20-10 1,0-10-16,0 1 15,19 19 1,-19-20-16,0 0 16,0 1-1,0-1 17,0 1-17,0-1 16,-9 20-31,9-20 16,-20 20 0,20-19-1,-20 19 1,20-20 0,-19 20-1,-1-20 1,0 20 15,1 0-15,-11 0 15,30 30-31,-19-30 0</inkml:trace>
          <inkml:trace contextRef="#ctx0" brushRef="#br0" timeOffset="-67382.6142">11827 1069 0,'0'-20'31,"0"30"32,0 19-48,0-9 1,0 0-16,0 9 16,0 0-16,0 1 15,0-1-15,0 10 16,0-19-16,-20 0 15,20-1-15,0 11 16,0-11 0</inkml:trace>
          <inkml:trace contextRef="#ctx0" brushRef="#br0" timeOffset="-66790.3643">11993 1069 0,'0'9'47,"0"11"-31,0 10-1,0 9 1,0-20-1,0 1-15,0 0 16,0-1-16,0 1 16,0-1-1,0 21-15,0-21 16,0 1-16,0-10 0,0 29 31,0-19-31,0-1 31,-9-19 32,9-29-47</inkml:trace>
          <inkml:trace contextRef="#ctx0" brushRef="#br0" timeOffset="-66293.6393">11836 1275 0,'20'0'78,"19"0"-63,-19 0 1,-10 0-16,9 0 0,21 0 31,-31 0-31,11 0 16</inkml:trace>
          <inkml:trace contextRef="#ctx0" brushRef="#br0" timeOffset="-65695.1387">12101 1088 0,'10'0'63,"10"0"-63,9 0 31,0 0-31,11-10 15,-21 10 1,1 0 0</inkml:trace>
          <inkml:trace contextRef="#ctx0" brushRef="#br0" timeOffset="-64411.5589">12278 980 0,'19'0'109,"11"0"-93,-11 0-16,11 0 15,-1 0 1,-9 0 0,-1 0 15,-19 10 16,0 10-32,0 9 1,0-9 0,0 78 15,0-69-31,0 1 16,0 9-16,0-10 15,0-9-15,0 0 16,0 9-16,0-9 15,0-1-15,0 1 16,0 0-16,30 9 16,-30 0-1,0-9 1,0 0 0,-10-20 124,-10 0-124,1 0-1,-1 0 1,1 0 0,-1 0-1,-9 0 1,-1 0 0,11 0-1,-1 0 1,0 0-1</inkml:trace>
          <inkml:trace contextRef="#ctx0" brushRef="#br0" timeOffset="-63048.9011">12582 1363 0,'0'10'110,"0"19"-95,19-9-15,-19-1 16,20-19-16,-20 40 15,20-40-15,-20 39 16,19-39 0,-19 19-16,0-28 78,0-31-63,0 11 1,20 9 0,-20 1-1,0-1 1,19 20 0,-19-20-16,0 30 140,0 20-124,0-11-16,20-19 15,-20 40-15,0-11 16,20-29-16,-20 20 16,19-1-1,1-19 48,-20-10-63,0-9 15,20-1 1,-20 1 0,0-11-1,19 11 1,-19-1 0,0 0-1,0 1 16,20 19 32</inkml:trace>
        </inkml:traceGroup>
        <inkml:traceGroup>
          <inkml:annotationXML>
            <emma:emma xmlns:emma="http://www.w3.org/2003/04/emma" version="1.0">
              <emma:interpretation id="{12164D66-EA69-4581-A54B-1A8D8EDFEF5C}" emma:medium="tactile" emma:mode="ink">
                <msink:context xmlns:msink="http://schemas.microsoft.com/ink/2010/main" type="inkWord" rotatedBoundingBox="15980,4603 18832,4642 18820,5509 15968,547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1307.0676">14210 1402 0,'0'10'79,"0"10"-79,0-1 15,0 11-15,0 9 16,0 0-16,0 0 0,0 10 15,10-10-15,-10 30 16,0-30-16,0-9 16,0-1-16,0 10 15,0-9-15,0-1 16,0 1-16,0-11 16,0 11-1</inkml:trace>
          <inkml:trace contextRef="#ctx0" brushRef="#br0" timeOffset="22644.7606">14121 1657 0,'0'-29'47,"30"29"-47,-30-30 16,10 30-16,-10-19 15,19 19-15,-19-20 16,30 0-16,-30 1 15</inkml:trace>
          <inkml:trace contextRef="#ctx0" brushRef="#br0" timeOffset="22056.2055">14229 1392 0,'10'0'109,"10"10"-93,-1-10-16,-19 20 16,49-20-16,-29 39 15,0-39-15,-1 39 16,1-9-16,9-11 0,-29 1 15,20-1-15,-20 1 16,0 9 0,0 1-1,0-11 1,-29 1 0,9-20-16,0 0 15,10 0-15,-9 0 16,-1 0-16,1 0 15,-1 0 1,0 0 0</inkml:trace>
          <inkml:trace contextRef="#ctx0" brushRef="#br0" timeOffset="23416.0108">14533 1167 0,'0'10'63,"0"9"-63,20 11 15,-20-1-15,0 10 16,0 324 46,0-324-62,0-19 16,0 0-16,20-20 16,-20 9-16,0-48 78</inkml:trace>
          <inkml:trace contextRef="#ctx0" brushRef="#br0" timeOffset="24359.0688">14533 1432 0,'10'0'16,"39"0"0,-29 0-1,-1 0-15,1 0 0,-10 0 16,9 0-16,1 0 16,0 0-16,-1 0 15</inkml:trace>
          <inkml:trace contextRef="#ctx0" brushRef="#br0" timeOffset="23933.5359">14690 1206 0,'0'10'62,"0"19"-46,0-9-16,0-1 15,20 50 1,-20 108 15,0-138-31,0 10 16,0-10-16,0-10 16,0-9-16,0 0 15,0-1 1,0-28 46</inkml:trace>
          <inkml:trace contextRef="#ctx0" brushRef="#br0" timeOffset="24958.2201">14828 1500 0,'9'0'32,"21"0"-17,-11 0-15,1 0 16,0-29-16,-1 29 0,1 0 15,-10 0-15,9 0 16,21 0 0,-21 0-1,-19 10 1</inkml:trace>
          <inkml:trace contextRef="#ctx0" brushRef="#br0" timeOffset="25311.7749">14867 1598 0,'10'0'47,"9"0"-47,-9 0 0,10 0 16,-1 0-1,1 0-15,-1-10 16,40 10 0,-39 0-1,0 0-15</inkml:trace>
          <inkml:trace contextRef="#ctx0" brushRef="#br0" timeOffset="26368.1154">15181 1696 0,'0'-10'78,"9"10"-78,-9-29 16,20 29-1,-20-49-15,39 29 0,-39 1 16,30-1-16,-30-9 16,29-10-16,-29 9 15,30 1-15,-30-1 16,0-9-16,0 19 16,19 1-16,-19-1 15,0-9 1,0 39 46,0 19-46,0-9 0,0-1-16,0 11 15,0 9-15,0-10 16,0 1-16,0-1 15,0 108 48,0-117-63,20-20 31</inkml:trace>
          <inkml:trace contextRef="#ctx0" brushRef="#br0" timeOffset="27052.2685">15485 1579 0,'19'0'0,"-19"-10"16,20 10-16,-20-39 15,29 19-15,-29 0 16,40 1-16,-40-1 15,19 1-15,-19-1 16,0 0-16,20 1 16,-20-1-16,0 0 15,19 1-15,-19-1 16,0 1-16,0-11 16,20 30-1,-20-19 1,0 28 62,0 11-62,0 0-16,0-1 15,0 1-15,0 9 16,0 1-16,0-1 15,0 1-15,0 9 16,0-10-16,0 1 0,0-1 16,0-9-16,0-1 15,0 1-15,0 9 16,0-9 0,0-1 15</inkml:trace>
          <inkml:trace contextRef="#ctx0" brushRef="#br0" timeOffset="27358.6612">15867 1696 0,'0'20'32,"20"0"-1</inkml:trace>
          <inkml:trace contextRef="#ctx0" brushRef="#br0" timeOffset="28102.8524">16024 1226 0,'59'9'62,"-40"-9"-62,1 0 16,0 0-16,-1 0 15,11 0 1,-11 0 0,-19 20 30,0 9-30,0-9-16,0 0 16,0-1-16,0 11 15,-9 9-15,9-10 16,0 11-16,-20-1 16,20-10-16,0 1 15,0-11-15,0 1 16,0 9-1,0-9 1</inkml:trace>
          <inkml:trace contextRef="#ctx0" brushRef="#br0" timeOffset="28378.6862">16083 1510 0,'10'0'47,"9"0"-47,1 0 15,-10 0-15,9 0 16,11-20-16,-20 20 16,9 0-16,1 0 15,19 0 1,-29 0-1</inkml:trace>
          <inkml:trace contextRef="#ctx0" brushRef="#br0" timeOffset="29263.9618">16436 1353 0,'0'-20'16,"0"1"-1,0-1 1,0 1 0,10 19-1,-10-20-15,19 20 16,1 0-1,9 0 1,-29 10 0,20-10-16,-20 39 15,20-10-15,-20-9 16,0 9-16,0 1 16,-10-1-16,10 11 15,-30-11-15,30 0 0,-49 11 16,30-11-16,-11-9 15,30-1-15,-29 11 16,9-11 0,1-19-1,28-10 63,11 10-62,10 0 0,9 0-1,-10 0 1,-9 0 0,-1 0-1,-9 0 1,10 0-1</inkml:trace>
          <inkml:trace contextRef="#ctx0" brushRef="#br0" timeOffset="30029.3468">16760 1284 0,'-10'20'78,"10"0"-63,-20-1-15,1 1 16,19-1-16,-30 1 16,30 0-16,-39-1 15,39 1-15,-20 9 0,20 1 16,0 9 46,20-39-46,19 0 0,-9 0-1,-1 0 1,0 0-1,1 0 1,19 0 0,-30 0-16,-19-10 15,40 10-15,-11 0 16,-9 0 0,-1 0 15</inkml:trace>
          <inkml:trace contextRef="#ctx0" brushRef="#br0" timeOffset="30494.7222">16858 1304 0,'0'39'32,"0"-9"-17,0-1-15,0 20 16,0-10-16,0 1 15,0 9-15,0-10 16,0 0-16,0-10 16,0-9-16,0 0 15,0-1 1</inkml:trace>
        </inkml:traceGroup>
        <inkml:traceGroup>
          <inkml:annotationXML>
            <emma:emma xmlns:emma="http://www.w3.org/2003/04/emma" version="1.0">
              <emma:interpretation id="{005CF9B7-EB6B-404E-AC81-6D0BE1F12F00}" emma:medium="tactile" emma:mode="ink">
                <msink:context xmlns:msink="http://schemas.microsoft.com/ink/2010/main" type="inkWord" rotatedBoundingBox="20003,4455 23237,4499 23224,5420 19991,537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3269.2272">18250 1412 0,'0'29'63,"0"-9"-63,0 9 0,0 1 15,0 9-15,0 10 16,0 10-16,0 0 16,20 9-16,-20-28 15,0-1-15,0-20 16,0-9-16,20 20 16,-20-60 46</inkml:trace>
          <inkml:trace contextRef="#ctx0" brushRef="#br0" timeOffset="33877.3104">18241 1392 0,'0'-10'31,"0"-9"0,9 19-31,-9-20 16,30 20-16,9 0 15,-29 0 1,19 10-16,-9-10 16,-1 29-16,1-29 15,10 99 16,-30-80-31,0 1 16,0 9 0,-10-29-16,10 30 15,-30-30-15,-9 19 16,10-19 0,9 0-1,20-10 1</inkml:trace>
          <inkml:trace contextRef="#ctx0" brushRef="#br0" timeOffset="34995.5269">18564 1098 0,'-19'0'31,"19"10"-15,0 29 0,0-19-1,0-1-15,-20 1 16,20 9-16,0 1 15,0 19-15,0-20 16,0 1-16,0-1 16,0 1-16,0-11 15,0 1-15,10-1 16,-10 1-16,19 0 16,1 19-1,19-20 1,-9-19-16,-11 20 15,1-20-15,0 0 16,-1 0-16,11 0 16,-30-10-1,29 10-15,-29-29 16,39 29-16,-39-30 16,20 11-16,-20-1 15,0 1-15,19-1 16,-19 0-16,0 1 15,0-1-15,0 0 16,0-9-16,0 0 16,0 9-16,0-9 0,0 9 15,0 0-15,0 1 16,0-1-16,0 1 16,-9-1-16,-21-19 15,11 9 1,-11 11-1,1 19 1,-1-20 0,21 20-16,-11 0 15,0 0-15,1 0 16,-21 10 0,21 19-1,19 20-15,-20-29 16</inkml:trace>
          <inkml:trace contextRef="#ctx0" brushRef="#br0" timeOffset="35872.5248">18162 1647 0,'-19'-10'94,"19"-9"-94,0-1 16,9 20-16,-9-29 15,20 29-15,-20-39 16,10 39-16,-10-30 16,19 30-16,-19-29 15,20 29-15,-20-30 16</inkml:trace>
          <inkml:trace contextRef="#ctx0" brushRef="#br0" timeOffset="36906.9033">19025 1039 0,'0'10'31,"0"10"-15,0-1-16,0 1 15,0 490 63,0-481-62,0-9-16,0-1 16,0-38 46</inkml:trace>
          <inkml:trace contextRef="#ctx0" brushRef="#br0" timeOffset="37775.9989">19035 1363 0,'0'-20'15,"10"20"17,29 0-17,-19 0 1,9 0-16,10 0 15,-9 0-15,-11 0 16,1 0-16</inkml:trace>
          <inkml:trace contextRef="#ctx0" brushRef="#br0" timeOffset="37432.5775">19221 1108 0,'0'-20'16,"0"167"109,0-98-109,0 10-16,0-20 15,0 11-15,0-21 16,0 0-16,0-9 16,0 0-16,0-1 15,0 11 1,20-30 15</inkml:trace>
          <inkml:trace contextRef="#ctx0" brushRef="#br0" timeOffset="38557.8474">19457 1402 0,'9'0'31,"31"0"-15,-21 0-1,1 0-15,0 0 16,-1 0-16,1 20 16,-1-20-16,1 0 15</inkml:trace>
          <inkml:trace contextRef="#ctx0" brushRef="#br0" timeOffset="38289.5652">19476 1275 0,'30'0'63,"-11"0"-63,1 0 15,88 0 48</inkml:trace>
          <inkml:trace contextRef="#ctx0" brushRef="#br0" timeOffset="39358.3325">19751 1530 0,'0'-10'47,"29"-10"-31,1-19-1,-11 19-15,11 1 16,-1-1-16,-9-19 16,-1 9-16,11 1 15,-11-10-15,-19 19 16,30 1-16,-30-1 15,19 0-15,-19 1 16,0-1-16,0-9 16,0 9-16,0 0 15,0 1-15,20 19 16,-20-20-16,0 40 62,-10-20-62,10 39 16,0-19-16,0-1 16,0 11-16,0-1 15,0 10-15,-19 1 16,19-1-16,0 10 16,0-10-16,0 20 15,-20-10-15,20-20 16,0 11-16,0-31 15,0 11-15,0 0 16,0-1-16,0 1 16</inkml:trace>
          <inkml:trace contextRef="#ctx0" brushRef="#br0" timeOffset="40236.6965">20300 1167 0,'-10'0'47,"-9"0"78,19 10-110,0 9 1,-20-19-16,20 30 16,-20-1-16,20-9 15,-19-1-15,19 1 0,-39-1 16,39 1-16,-30 0 15,30-1-15,-19 1 16,19 0-16,-20-1 16,-10 30-1,11-29 1,29-20 78,19 0-79,20 0 1,-29 0-16,-1 0 16,-9 0-16,10 0 15,-1 0-15,1 0 16,0 0-16,-1 0 15,1 0-15,-1 19 16,1-19-16,9 0 16,-9 0-1,0 0 32</inkml:trace>
          <inkml:trace contextRef="#ctx0" brushRef="#br0" timeOffset="40972.0499">20271 1216 0,'0'19'47,"0"1"-47,0 0 15,0 9-15,0 0 16,0 20-16,0-9 16,0 19-16,0-10 15,0-10-15,0 10 16,0-20-16,0 1 15,0-11-15,0 1 16,0 0-16,0-1 16,0-29 31</inkml:trace>
          <inkml:trace contextRef="#ctx0" brushRef="#br0" timeOffset="41594.1305">20447 1382 0,'10'0'31,"10"0"-15,-1 0-16,1 0 16,-1 0-16,1 0 0,0 0 15,-1 0-15,11 0 16</inkml:trace>
          <inkml:trace contextRef="#ctx0" brushRef="#br0" timeOffset="42471.6809">20741 1549 0,'-19'-19'31,"29"-1"47,9 0-62,20-9-1,-19 9 1,0 1 0,-20-1-16</inkml:trace>
          <inkml:trace contextRef="#ctx0" brushRef="#br0" timeOffset="43041.3793">20830 1294 0,'0'20'63,"0"-1"-48,0 11-15,0-1 16,0 20-16,0 10 0,-20 0 15,20 29-15,0-49 16,0 11-16,0-11 16,0 10-16,-20-20 15,20 1-15,0-11 16,0 1-16,0 9 16,0-9 15,0-30 16</inkml:trace>
          <inkml:trace contextRef="#ctx0" brushRef="#br0" timeOffset="43755.7265">20839 1314 0,'20'0'15,"19"-20"16,-19 20-15,-10 0 0,29 10-1,10 29 1,-49-19-16,29-1 16,-29 1-1,30 0-15,-30-1 0,0 1 16,0 0-16,0-1 15,0 11 1,0 9 0,-20-39-16,-19 19 15,10-19 1,9 0 0,0 0-1</inkml:trace>
          <inkml:trace contextRef="#ctx0" brushRef="#br0" timeOffset="44421.115">21163 1137 0,'0'40'62,"0"-1"-62,0-10 16,0 10-16,0 10 15,0-9-15,0 9 16,-20 0-16,20-10 16,0-10-16,0 1 15,0-11-15,0 1 16,0 19-16,10-39 31</inkml:trace>
          <inkml:trace contextRef="#ctx0" brushRef="#br0" timeOffset="108321.0384">21172 1382 0,'10'0'250,"10"0"-234,-1 0 15,1 0-31,-1 0 16,11 0-1,-1 0 1,-9 0 0,0 0-1,-1 0 17,-19 10 30</inkml:trace>
          <inkml:trace contextRef="#ctx0" brushRef="#br0" timeOffset="109087.1459">21378 1157 0,'0'10'31,"0"117"47,0-107-78,0-1 0,0 1 16,0 0-16,0-1 15,0 1-15,0 0 16,0-1-16,0 1 16,0-10-16,0 9 15,-10 1-15,10 19 16,0-19 0,0-30 93</inkml:trace>
        </inkml:traceGroup>
      </inkml:traceGroup>
    </inkml:traceGroup>
    <inkml:traceGroup>
      <inkml:annotationXML>
        <emma:emma xmlns:emma="http://www.w3.org/2003/04/emma" version="1.0">
          <emma:interpretation id="{9946ABED-8AB5-4D07-A291-A0A5B8224D1E}" emma:medium="tactile" emma:mode="ink">
            <msink:context xmlns:msink="http://schemas.microsoft.com/ink/2010/main" type="paragraph" rotatedBoundingBox="10168,5455 22308,5444 22309,6463 10169,647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80DD7B3-C7A1-46DD-9D5E-8663AE082F1C}" emma:medium="tactile" emma:mode="ink">
              <msink:context xmlns:msink="http://schemas.microsoft.com/ink/2010/main" type="inkBullet" rotatedBoundingBox="10168,5550 10491,5549 10492,5853 10169,5854"/>
            </emma:interpretation>
          </emma:emma>
        </inkml:annotationXML>
        <inkml:trace contextRef="#ctx0" brushRef="#br0" timeOffset="-32301.2578">8316 2255 0,'9'0'78,"11"0"-63,9 0 1,-9 0-16,0 0 16,-1 0-16,1 0 15,-1-10-15,1 10 16,0 0-16,-1 0 15,1 0-15,0 0 16,9 0 0,-9 0-1,-1 0 1</inkml:trace>
        <inkml:trace contextRef="#ctx0" brushRef="#br0" timeOffset="-31587.1025">8492 2108 0,'0'10'78,"0"19"-62,0-9-16,0 0 16,0 9-16,0 0 0,0 1 15,0-1 1,0-9-16,0 0 0,0-1 16,0 11-1,0-11 1</inkml:trace>
      </inkml:traceGroup>
      <inkml:traceGroup>
        <inkml:annotationXML>
          <emma:emma xmlns:emma="http://www.w3.org/2003/04/emma" version="1.0">
            <emma:interpretation id="{B5003A00-246E-4E2A-82DC-D2FB994571A0}" emma:medium="tactile" emma:mode="ink">
              <msink:context xmlns:msink="http://schemas.microsoft.com/ink/2010/main" type="line" rotatedBoundingBox="10628,5455 22308,5444 22309,6463 10629,6474"/>
            </emma:interpretation>
          </emma:emma>
        </inkml:annotationXML>
        <inkml:traceGroup>
          <inkml:annotationXML>
            <emma:emma xmlns:emma="http://www.w3.org/2003/04/emma" version="1.0">
              <emma:interpretation id="{AE545584-039B-4774-990E-E8F88997B94F}" emma:medium="tactile" emma:mode="ink">
                <msink:context xmlns:msink="http://schemas.microsoft.com/ink/2010/main" type="inkWord" rotatedBoundingBox="10628,5482 10893,5481 10894,5902 10629,5903"/>
              </emma:interpretation>
            </emma:emma>
          </inkml:annotationXML>
          <inkml:trace contextRef="#ctx0" brushRef="#br0" timeOffset="-30784.8725">8786 2089 0,'20'9'78,"0"11"-62,9 9 0,-29-9-16,39 0 0,-39-1 15,30 11 1,-30-11-16,29 1 0,-9 9 16,-20-9-1,19-20 1,-19 20-16,20-20 15,-20 19 1,0 1 15</inkml:trace>
          <inkml:trace contextRef="#ctx0" brushRef="#br0" timeOffset="-30153.876">8776 2461 0,'0'-10'32,"0"-9"-17,10-11 1,-10 1-16,20 29 15,-20-49-15,20 29 16,107-156 47,-98 146-48,-9 11 1,0-1-1,-20 1 1,19 19 0</inkml:trace>
        </inkml:traceGroup>
        <inkml:traceGroup>
          <inkml:annotationXML>
            <emma:emma xmlns:emma="http://www.w3.org/2003/04/emma" version="1.0">
              <emma:interpretation id="{0C7FB4B3-4133-4BA5-A09A-A231BA4D7DB3}" emma:medium="tactile" emma:mode="ink">
                <msink:context xmlns:msink="http://schemas.microsoft.com/ink/2010/main" type="inkWord" rotatedBoundingBox="13365,5452 14199,5452 14199,5902 13366,590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8243.0245">11719 2108 0,'0'30'94,"0"-1"-78,0-9-16,0-1 15,0 11-15,0-1 16,0 1-16,0-1 15,0-9-15,0-1 16,0 1-16,0 29 31,0-30-15</inkml:trace>
          <inkml:trace contextRef="#ctx0" brushRef="#br0" timeOffset="-27476.9">11993 2079 0,'0'10'63,"10"-10"-48,-10 29-15,29-29 16,1 29-16,-11-29 16,1 40-16,0-40 15,-1 29-15,1-29 16,-1 29-16,1-29 15,-20 20-15,30-20 16,-30 20-16,19-20 0,-19 19 16,20 1-16,9 9 15,-9-9 1</inkml:trace>
          <inkml:trace contextRef="#ctx0" brushRef="#br0" timeOffset="-26787.5656">12003 2461 0,'0'-19'79,"10"19"-64,-10-20-15,19 0 0,-19 1 16,30-1-16,-11 1 15,11-11-15,-11-9 16,1 9-16,0-9 16,-1 20-16,11-1 15,-11-9-15,1 9 16,0 0-16,-20 1 16,29 19-16,-29-39 15,20 39-15,-20-10 16,19 10-1,-19-20 1,0 30 31</inkml:trace>
          <inkml:trace contextRef="#ctx0" brushRef="#br0" timeOffset="-28933.0079">11513 2304 0,'9'0'94,"31"0"-78,-21 0-16,21 0 0,-11 0 15,0 0-15,1-29 16,-11 29-16,1 0 16,0 0-16,-1 0 15,11 0 1,-1 0-1,-9 0 1,-1 0 0,-19 10-1</inkml:trace>
        </inkml:traceGroup>
        <inkml:traceGroup>
          <inkml:annotationXML>
            <emma:emma xmlns:emma="http://www.w3.org/2003/04/emma" version="1.0">
              <emma:interpretation id="{E1649612-76C8-430C-A8BB-5032EE66AE6F}" emma:medium="tactile" emma:mode="ink">
                <msink:context xmlns:msink="http://schemas.microsoft.com/ink/2010/main" type="inkWord" rotatedBoundingBox="15984,5508 18192,5506 18193,6466 15985,646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9378.0209">15369 2506 0,'10'0'32,"10"0"-17,-1 0-15,1 0 16,0 0-16,-1 0 16,1 0-16,-1 0 15,-9 0-15,29 0 16</inkml:trace>
          <inkml:trace contextRef="#ctx0" brushRef="#br0" timeOffset="49110.1769">15399 2369 0,'19'0'47,"11"0"-31,-11 0-1,1 0-15,0 0 0,-1 0 16,1 0 0,9 0-16,-29 19 47</inkml:trace>
          <inkml:trace contextRef="#ctx0" brushRef="#br0" timeOffset="191009.8743">14132 2623 0,'0'-13'140,"12"-12"-140,14 25 31</inkml:trace>
          <inkml:trace contextRef="#ctx0" brushRef="#br0" timeOffset="189503.6398">14170 2484 0,'0'25'31,"0"0"-15,0 1-16,0-1 15,0 0-15,0 0 16,0 1-16,0-1 16,0 13-16,12 0 15,-12 12-15,0-12 16,0 0-16,0-13 15,0 1-15,0-1 16,0 13 0,25-38-1,-25 25-15,0-37 47,0-14-16</inkml:trace>
          <inkml:trace contextRef="#ctx0" brushRef="#br0" timeOffset="190266.2429">14195 2458 0,'0'-25'15,"101"38"110,-76 25-125,13-13 32,-13 0-32,-25 13 15,26-12 1,-26-1 0,0 0-1,0 0 1,-13-25-1,13 26-15,-25-26 16,25 25 0,-26-25-16,1 0 15,0 0 1</inkml:trace>
          <inkml:trace contextRef="#ctx0" brushRef="#br0" timeOffset="192268.0774">14498 2256 0,'0'13'78,"-13"12"-62,13 13-1,0 25 1,0-50-16,0 12 16,0 0-16,0 1 15,0-1-15,0 13 16,0-13-1,13 1 1,-13-1 0,25-25-16,-25 25 15,26-25 1,-1 0 0,0 0-1,0 0 1,1 0-1,-1-13 1,0-12 0,-25 0-1,26 25-15,-26-25 16,0-26 15,25-37 0,-25 50-15,0 0 0,0 12-1,0 1 1,-13-13 0,13 13-1,-25 0 1,25-1-16,-25 26 15,-1-25 1,1 25 0,-13 0-1,13 0 1,0 0 0,-1 0-1,26 51 1,0-26-16,-25 0 15,25 1-15</inkml:trace>
          <inkml:trace contextRef="#ctx0" brushRef="#br0" timeOffset="193147.7593">14928 2193 0,'0'-25'16,"0"189"124,0-126-140,0 13 0,0-14 16,0 1-16,0-12 16,0-1-16,0 13 15,0-13 17,0-37 30</inkml:trace>
          <inkml:trace contextRef="#ctx0" brushRef="#br0" timeOffset="194031.9299">14978 2370 0,'13'0'47,"12"0"-32,0 0-15,13 0 16,-12 0-1,12 0 1</inkml:trace>
          <inkml:trace contextRef="#ctx0" brushRef="#br0" timeOffset="193671.9463">15092 2206 0,'25'12'79,"-25"165"-17,0-151-46,0 11-16,0-11 0,0-1 15,0 13 1,0-13 0,0 1 15</inkml:trace>
          <inkml:trace contextRef="#ctx0" brushRef="#br0" timeOffset="64414.0275">15791 2329 0,'-20'0'0,"30"0"141,10 0-126,-1-29 1,1 9 0,9-9-1,-29 9-15,10 20 0,-10-29 16,30 9 0,-30 1-1,19 19-15,-19-20 16,0 1-1,0-1 1,0 0 0,0 1 31,0 29 46,0 9-77,-10-19 0,10 30-16,0-11 15,0 30 1,0-39-16,0 10 15,0 19-15,0-10 16,0 1-16,-29-1 16,29-9-16,0-1 15,0 1-15,0 9 16,0-9-16,0 0 0,0-1 16,0 1-16,0-1 15,0 11 1,0-11-1,0 1 1</inkml:trace>
          <inkml:trace contextRef="#ctx0" brushRef="#br0" timeOffset="65495.4236">16232 2094 0,'-10'0'62,"10"10"-62,-19-10 16,19 29-16,-40-29 16,40 30-16,-29-11 15,29 1-15,-29 9 16,29-9-16,-40 0 16,11 9-1,9 10 1,1-19-16,19 0 15,-20-20 1,20 19 0,10-19 62,0 0-63,29 0 1,-10 0 0,1 0-1,-11 0-15,1 0 16,0 0-16,-1 0 16,1 0-16,19 0 15,-10 0 16,11 0 1,-21 0-17,1 0 17</inkml:trace>
          <inkml:trace contextRef="#ctx0" brushRef="#br0" timeOffset="66079.5555">16252 2124 0,'0'9'31,"0"21"-15,0-11-16,0 1 16,0 9-16,0 11 15,0 9-15,0-10 16,0 10-16,0-20 16,0 1-16,0 9 15,0-10-15,0-9 16,0 0-16,9-20 15,-9 19-15,0-29 63</inkml:trace>
        </inkml:traceGroup>
        <inkml:traceGroup>
          <inkml:annotationXML>
            <emma:emma xmlns:emma="http://www.w3.org/2003/04/emma" version="1.0">
              <emma:interpretation id="{61C90D6F-1475-43FA-A885-919868814176}" emma:medium="tactile" emma:mode="ink">
                <msink:context xmlns:msink="http://schemas.microsoft.com/ink/2010/main" type="inkWord" rotatedBoundingBox="18368,5557 20701,5554 20702,6065 18369,6067"/>
              </emma:interpretation>
            </emma:emma>
          </inkml:annotationXML>
          <inkml:trace contextRef="#ctx0" brushRef="#br0" timeOffset="74230.1903">16536 2359 0,'-20'0'31,"30"0"78,10 0-109,-1 0 16,11 0 0,9 0-1,-39 10 1,29-10-16,-9 0 15,0 0 17</inkml:trace>
          <inkml:trace contextRef="#ctx0" brushRef="#br0" timeOffset="75302.7631">16840 2486 0,'10'-9'78,"19"-11"-62,10-19-1,1-10 1,-40 29-16,19 0 15,-19 1-15,20 19 16,-20-30-16,19 1 16,-19 9-1,0-19 1,0 20 0,0 9-1,0 29 95,0 1-95,0 0-15,0-1 16,0 11-16,0-1 15,0 0-15,0 1 16,0 9-16,0-29 16,0 10-16,0-1 15,0 1-15,0 29 47,0-30-47,20-19 16</inkml:trace>
          <inkml:trace contextRef="#ctx0" brushRef="#br0" timeOffset="76404.8568">17163 2379 0,'0'-20'78,"10"0"-62,10 1-1,-1-1 1,1 0 0,0-9-16,9-10 31,-9 9-31,-20 11 16,19 19-1,-19-20-15,0 1 31,0 38 126,0 158-95,0-168-62,0 31 16,0-21-16,0 1 15,0-10-15,0 29 16,0-19 0,0-1-1,0-9 17</inkml:trace>
          <inkml:trace contextRef="#ctx0" brushRef="#br0" timeOffset="78002.7447">17448 2506 0,'-20'0'0,"30"-10"94</inkml:trace>
          <inkml:trace contextRef="#ctx0" brushRef="#br0" timeOffset="78738.9313">17497 2133 0,'10'0'47,"9"0"-32,11 0 1,-1 0 0,0 0-1,-29-19-15,30 19 16,-11 0 0,-19 10 30,30 29-30,-30-20 0,0 1-16,0-10 15,0 29-15,0-10 0,0 1 16,0-1-16,-20-9 16,20 0-16,0-1 15,0 1-15,0-1 16,0 11-1,0-11 1</inkml:trace>
          <inkml:trace contextRef="#ctx0" brushRef="#br0" timeOffset="79129.2911">17565 2320 0,'10'0'47,"20"0"-31,9 0-1,-20 0-15,1 0 16,9 0 0,-9 0-1</inkml:trace>
          <inkml:trace contextRef="#ctx0" brushRef="#br0" timeOffset="80238.0624">17781 2163 0,'0'-20'31,"10"20"-15,-10-19-1,19 19-15,1 0 16,-10 0 0,9 0-1,21 9 1,-21 31 0,-19-21-1,0-9-15,0 10 16,0-1-16,0 1 15,0 9-15,0 10 0,0-9 16,-19-10-16,19-1 16,-40 1-16,40-1 15,-29 1-15,9 19 16,1-39 0,19 20-1,-20-20 1,20-10 78,10 10-94,29 0 15,-19 0 1,-1 0-16,1 0 15,0 0-15,-1 0 16,11 0 0,-11 0-1,-19 10 1</inkml:trace>
          <inkml:trace contextRef="#ctx0" brushRef="#br0" timeOffset="110984.0667">18203 2114 0,'-30'29'109,"30"-9"-109,-19-1 16,-1 21-1,20-21-15,-20 1 16,20-1-16,-19-19 16,19 30-16,-20-30 15,20 29-15,-19-29 16,19 30-16,-20-11 16,20 1 15,10-20 188,9 0-219,11 0 15,-1 0 1,10 20-1,-9-20 1,-1 0 15,1 0-31,-1 0 16,-9 0 0,-1 0-1,1 0 16,-1 0 1,-19 19 30</inkml:trace>
          <inkml:trace contextRef="#ctx0" brushRef="#br0" timeOffset="112139.577">18252 2124 0,'0'9'78,"-20"-9"-62,20 10-16,0 29 15,0 1 1,0-21-1,0 1-15,0-1 16,0 1-16,0 0 16,0-1-16,0 1 0,0 0 15,0-11-15,0 11 16,0 0-16,0-1 16,0 1-16,0-1 15,-20 11 1,20 9-1,0-19 1,0-11 140,0 11-109,0 0-16,0-30 94</inkml:trace>
          <inkml:trace contextRef="#ctx0" brushRef="#br0" timeOffset="85359.8942">18496 2327 0,'9'0'47,"11"0"-31,0-20-16,-1 20 15,1 0-15,0 0 16,-1-19-16,1 19 15,-1 0-15,1 0 16,0 0-16,-1 0 16,11 0-1,-11 0 1,1 0 0</inkml:trace>
          <inkml:trace contextRef="#ctx0" brushRef="#br0" timeOffset="85895.3078">18525 2454 0,'20'0'46,"29"-9"-30,-30 9 0,1 0-16,9-20 15,1 20-15,-1 0 16,1-29-16,-21 29 16,11 0-16,0 0 15,19 0 1,-29 0-1,-10 9 1</inkml:trace>
        </inkml:traceGroup>
        <inkml:traceGroup>
          <inkml:annotationXML>
            <emma:emma xmlns:emma="http://www.w3.org/2003/04/emma" version="1.0">
              <emma:interpretation id="{775C90CE-E360-4B3C-B7E7-7545BA6F18F5}" emma:medium="tactile" emma:mode="ink">
                <msink:context xmlns:msink="http://schemas.microsoft.com/ink/2010/main" type="inkWord" rotatedBoundingBox="20955,5485 22308,5484 22309,5974 20956,5975"/>
              </emma:interpretation>
            </emma:emma>
          </inkml:annotationXML>
          <inkml:trace contextRef="#ctx0" brushRef="#br0" timeOffset="129588.0641">19103 2092 0,'0'-20'0,"20"20"16,0 0 15,-1 0-15,1-20 15,-1 20-15,1 0 15,0 0-16,-1 0 1,1 10 0,-1 10 15,-19-1-15,0 11-1,0 19 1,0-29-16,0-11 15,-9 21-15,9-11 16,-20 1-16,20 0 16,-39-1-16,39 1 15,-30-1-15,30 1 0,-29 0 16,0 19 0,9-20-1,0 1 1,30-20 156,10 0-157,-1 0 1,1 0 0,0 0-1,9 0 1,-9 0-1,-1 0 1,1 0 0,-1 20-1,1-20 1</inkml:trace>
          <inkml:trace contextRef="#ctx0" brushRef="#br0" timeOffset="117072.0935">20378 2043 0,'-10'0'156,"-10"0"-125,1 0 0,-1 0-15,20 19 0,-20-19-16,1 30 31,-1-11 0,20 1-15,-19-20-16,19 19 15,0-9 1,-20 20 0,20-20-1,0 9 1,0 1 0,0-1-1,0 11 16,0-11-31,-20 11 16,20-20 0,0 9-1,0 1 1,0-1 15,10-19-15,-10 20-16,10-20 31,-10 20-31,20-20 31,-20 19-31,19-19 16,1 0 0,-1 0 15,11 0-16,-11 0 17,1 0-17,0 0 17,-20-10-32,19 10 15,-19-19 1,20 19-1,-20-20-15,19 20 16,-19-19 0,0-1-1,20 0 17,-20 1-1,0-1-16,0 1 17,0 9-1,-10 10-31,10-20 16,-19 20-16,-1-29 31,0 29-16,1 0 17,-1 0-17,1 0 17,-1 0-17,0 0 1,11 0-1,9 10 1,-20-10 0,20 19 15,-20-19-31,20 20 31,-19-20-15,19 19-1,0 1 1,-20-20 0,20 29-16,0-9 15</inkml:trace>
          <inkml:trace contextRef="#ctx0" brushRef="#br0" timeOffset="118821.0077">19917 2062 0,'10'0'79,"9"0"-48,1 0-16,0 0 1,-11 0 0,21 10-1,-11-10 1,-9 0 0,10 0-1,-1 0 1,-19 20 124,0-11-124,-9-9 0,9 20-16,0 0 15,-20-20 1,20 39-16,0-10 16,-10-29-1,10 30-15,0-11 16,-29 30-1,29-29-15,0-10 16,0 29 0,0-10-1,0-9-15,0 0 16,-20-20 0,20 19-1,0 1 32</inkml:trace>
          <inkml:trace contextRef="#ctx0" brushRef="#br0" timeOffset="119495.0342">19937 2268 0,'58'0'141,"-28"0"-141,-11 0 15,1 0 1,0 0-1,-1 0 17,-19 20 46</inkml:trace>
          <inkml:trace contextRef="#ctx0" brushRef="#br0" timeOffset="122670.9146">19623 2092 0,'0'-10'78,"0"-10"-31,10 20-31,-10-19-1,19 19 1,1 0 0,0 0 15,-1 0-16,1 0 17,-20 9-1,19-9-15,-19 20-1,0 0 1,0-1-1,0 11 1,0 9 0,-9-10-16,9-9 0,0-10 15,-20-10-15,20 39 16,-29 0 0,29-19-16,-20 19 15,20-10 1,-20-29-1,20 30-15,-19-11 16,19 1 0,-20 0 15,20-1-15,-19 1 30,28-20 158,11 0-189,-20-10 1,20 10-16,-1 0 15,-9 0 1,29 0 15,-19 0-15,-1 0 15,-9 0-15,10 0 15,-20 10-15</inkml:trace>
          <inkml:trace contextRef="#ctx0" brushRef="#br0" timeOffset="123574.3335">19486 2513 0</inkml:trace>
          <inkml:trace contextRef="#ctx0" brushRef="#br0" timeOffset="131801.0427">19466 2504 0,'-10'0'265,"20"0"-140,-10-20-109,-10 20 62,10 10-47</inkml:trace>
        </inkml:traceGroup>
      </inkml:traceGroup>
    </inkml:traceGroup>
    <inkml:traceGroup>
      <inkml:annotationXML>
        <emma:emma xmlns:emma="http://www.w3.org/2003/04/emma" version="1.0">
          <emma:interpretation id="{02BA7314-513D-4A4A-9218-42011EE7E8CB}" emma:medium="tactile" emma:mode="ink">
            <msink:context xmlns:msink="http://schemas.microsoft.com/ink/2010/main" type="paragraph" rotatedBoundingBox="10403,6294 23793,6291 23794,7230 10404,723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BE60660-8721-4BFE-9743-628E518BDCA6}" emma:medium="tactile" emma:mode="ink">
              <msink:context xmlns:msink="http://schemas.microsoft.com/ink/2010/main" type="line" rotatedBoundingBox="10403,6294 23793,6291 23794,7230 10404,7233"/>
            </emma:interpretation>
          </emma:emma>
        </inkml:annotationXML>
        <inkml:traceGroup>
          <inkml:annotationXML>
            <emma:emma xmlns:emma="http://www.w3.org/2003/04/emma" version="1.0">
              <emma:interpretation id="{A7022CE1-041C-45A4-9DBB-4B272027C916}" emma:medium="tactile" emma:mode="ink">
                <msink:context xmlns:msink="http://schemas.microsoft.com/ink/2010/main" type="inkWord" rotatedBoundingBox="10403,6560 10756,6559 10757,6883 10404,688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0090.5295">8571 3413 0,'19'-20'156,"21"0"-140,-11-19 0,-9 39-16,-1-29 15,20-1-15,-19 30 16,-20-39-16,30 39 15,-30-10-15,29 10 16,-29-19-16,20 19 16,-1-20-1,1 20 17,-20-20-17,19 20-15,-19 10 47,-9-10-31</inkml:trace>
          <inkml:trace contextRef="#ctx0" brushRef="#br0" timeOffset="-9173.7919">8551 3118 0,'10'0'62,"10"0"-46,-1 0-1,-19 20 1,30-20-16,-30 39 16,39-39-16,-20 30 15,1-11-15,0 1 0,-20-1 16,49 11-1,-20-1-15,10 10 16,-19-19 0,0 0 15,-1-20 31,-19 19 1,0 1 62</inkml:trace>
        </inkml:traceGroup>
        <inkml:traceGroup>
          <inkml:annotationXML>
            <emma:emma xmlns:emma="http://www.w3.org/2003/04/emma" version="1.0">
              <emma:interpretation id="{F0DB7E0E-7D76-4880-90FF-C378BF56323C}" emma:medium="tactile" emma:mode="ink">
                <msink:context xmlns:msink="http://schemas.microsoft.com/ink/2010/main" type="inkWord" rotatedBoundingBox="13139,6531 14219,6530 14219,6824 13140,6825"/>
              </emma:interpretation>
            </emma:emma>
          </inkml:annotationXML>
          <inkml:trace contextRef="#ctx0" brushRef="#br0" timeOffset="-22931.0578">11287 3236 0,'0'-20'47,"0"1"-16,0-1-16,10 1 1,10-11 0,-1 30-1,-19-10 1,20 10 0,0 0-1,-1 0 1,11 0-1,-11 10 1,1 10 0,9-1-1,1 1 1,-1 0 0,0-20-16,1 0 15,-1 0 1,-9 0-1,9-10 1,-9-10 0,0 1-1</inkml:trace>
          <inkml:trace contextRef="#ctx0" brushRef="#br0" timeOffset="-21959.7614">11356 3363 0,'-20'0'0,"20"-19"78,10-11-47,20 30 1,-30-9-32,29 9 15,-9 0 1,19 0 0,-10 0-1,-9 0 1,-1 29-1,1-29-15,-20 20 16,20-20 0,-1 0-16,-19 9 15,30-9-15,-1 0 16,-9 0 0,-1 0-1,1 0 1,0 0-1,-20-19 1,19 19-16,-19-20 16</inkml:trace>
          <inkml:trace contextRef="#ctx0" brushRef="#br0" timeOffset="-21026.7478">11984 3109 0,'9'0'78,"-9"9"-78,40-9 16,-21 30-16,11-11 16,-11 11-16,1-11 15,-1 1-15,1 0 16,0-1-16,-20 1 0,29-20 16,-29 29-1,39-29-15,-39 20 0,20-20 16,0 19-1,-1-19 32,-19 20-15</inkml:trace>
          <inkml:trace contextRef="#ctx0" brushRef="#br0" timeOffset="-12079.7206">11993 3363 0,'10'-9'297,"10"-21"-282,-1 11 1,1-1 0,9 0-1,1 1-15,-11 19 16,-19-20 0,10 20-16,10 0 15,-20-19 1,20 19-16,-1 0 15,-19-20 1,20 20 0,-20-20-1,19 20-15,1-19 32,0 19-1,-20-20-31,19 20 375,1 0-344,-20-19-31,19 19 31,1 0 16,-20-20 16,0 30 46</inkml:trace>
        </inkml:traceGroup>
        <inkml:traceGroup>
          <inkml:annotationXML>
            <emma:emma xmlns:emma="http://www.w3.org/2003/04/emma" version="1.0">
              <emma:interpretation id="{60E01048-77FB-4502-B300-BBAE4FCD1AD7}" emma:medium="tactile" emma:mode="ink">
                <msink:context xmlns:msink="http://schemas.microsoft.com/ink/2010/main" type="inkWord" rotatedBoundingBox="15918,6604 17428,6603 17429,7231 15919,723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39997.1232">14733 3329 0,'0'19'63,"0"20"-48,0-19 1,0 0-16,0 9 16,0-9-16,0-1 0,0 1 15,0 0 1,0-1-16,0 1 0,0-1 15,0 11 1,0-11 0,0 1-1</inkml:trace>
          <inkml:trace contextRef="#ctx0" brushRef="#br0" timeOffset="140394.8836">14596 3505 0,'9'0'79,"21"0"-64,-1 0 1,10 0-1,-19 0 1</inkml:trace>
          <inkml:trace contextRef="#ctx0" brushRef="#br0" timeOffset="139503.0088">14596 3329 0,'0'9'93,"0"11"-93,0 0 16,0-1-16,0 11 16,0-1-16,0 1 15,0-1-15,-30 10 16,30-19-16,0-1 15,0 1-15,0 9 16,0-9 0,0 0 46,10-20-46</inkml:trace>
          <inkml:trace contextRef="#ctx0" brushRef="#br0" timeOffset="140920.0104">14792 3270 0,'9'0'63,"11"0"-47,10 0-1,-1 0 1,-9 0-1,-1 0 1</inkml:trace>
          <inkml:trace contextRef="#ctx0" brushRef="#br0" timeOffset="137169.8883">14213 3191 0,'-10'0'187,"-9"0"-187,-1 0 16,10 0-1,-9 0 1,-1 0 15,0 20 94,20 0-109,0-1 0,0 1-1,0 9 1,0-9-16,0-1 15,0 11-15,0 9 16,0-10-16,0 1 16,0 9-16,0 10 15,0-19-15,0-1 16,-29 10-16,29-9 16,0-11-16,0 1 0,0 9 31,0-9-31,0 0 15,10-20 142,9 0-142,1 0-15,0 0 32,-1 0-32,1 0 15,-1 0 1,1 0-1,0 0 1</inkml:trace>
          <inkml:trace contextRef="#ctx0" brushRef="#br0" timeOffset="138699.9787">14282 3436 0,'-10'0'78,"-10"0"-31,1 30-16,19-10-15,0-11 0,-20 21-1,20-20 1,0 29 0,0-10-1,0-9 1,10-20-16,-10 19 15,39 1 32,-39 0-47,10-20 0,10 0 16,19 0 15,-20 0-15,-9 0 15,10 0-15,-20-10-1,29-10 1,-29 1 0,10 19-16,-10-20 0,0 0 31,20 20-31,-20-19 0,0-1 15,0 1 1,0-1 0,0 0 15,0 1-15,0-1-1,0 0 1,0 1-1,-10-1 1,-10 20 0,20-19-1,-19 19-15,-1 0 16,10 0 0,-9 0-1,-11 19 16,11 1-31,19-1 16,-20-19 0,20 20-16,0-10 15</inkml:trace>
          <inkml:trace contextRef="#ctx0" brushRef="#br0" timeOffset="142195.1453">15017 3162 0,'-19'0'15,"28"0"79,21 0-78,-1 0-1,10 0 1,-19 0-1,-10 0 1,-10 10 78,0 9-79,0 11 17,0-11-32,0 1 0,0-10 15,0 29-15,0-10 16,0 1-16,0 19 16,0-10-16,0-9 15,0-1-15,0-9 0,0-1 16,0 1-1,29-1-15,-29 1 0,0 0 16,0 9 0,0-9-1,0-1 1,-9-19 156,-11 0-157,-10 0 1,11 0 0,-20 0-1,9 0 1,11 0 0</inkml:trace>
          <inkml:trace contextRef="#ctx0" brushRef="#br0" timeOffset="142660.8809">15390 3407 0,'0'-20'0,"29"20"63,-9 0-63,0 0 16,-11 0-16,31 0 15,-21 0 1,-9 0 15,-10 10-31</inkml:trace>
          <inkml:trace contextRef="#ctx0" brushRef="#br0" timeOffset="142923.5624">15419 3495 0,'30'0'47,"-11"0"-47,1 0 0,-10 0 15,9 0-15,1 0 16,0 0-16,-1 0 16</inkml:trace>
        </inkml:traceGroup>
        <inkml:traceGroup>
          <inkml:annotationXML>
            <emma:emma xmlns:emma="http://www.w3.org/2003/04/emma" version="1.0">
              <emma:interpretation id="{D9CF81A0-2C90-410B-A909-90DC1B6DA1B5}" emma:medium="tactile" emma:mode="ink">
                <msink:context xmlns:msink="http://schemas.microsoft.com/ink/2010/main" type="inkWord" rotatedBoundingBox="17644,6506 19913,6505 19914,7191 17645,719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51576.002">17322 3682 0,'10'0'47,"19"-10"-31,-9 10 0,-1 0-16,1 0 15,0 0-15,-1 0 16,1 0-16,-1 0 15,21 0 1</inkml:trace>
          <inkml:trace contextRef="#ctx0" brushRef="#br0" timeOffset="145084.7517">15792 3544 0,'10'0'47,"-10"-19"-31,19 19-16,-19-20 0,30 20 15,-30-19 1,29 19-16,-29-30 0,30-9 31,9 9-31,-39 21 0,29-21 16,-29 11-16,20-1 16,-20-9-1,0-1 1,0 11-1,0 28 64,0 31-64,-10-21-15,10 1 16,0 19-16,0-10 15,0-9-15,0 9 16,0 1-16,0-1 16,0 11-16,0-11 15,0 0-15,0 1 16,0-11-16,0 1 16,0 0-16,0-1 15,0 11 1,0-11-1,10-19 48</inkml:trace>
          <inkml:trace contextRef="#ctx0" brushRef="#br0" timeOffset="146262.636">16165 3378 0,'-10'0'16,"-10"0"31,20 39-47,0-10 15,-29 1 1,29-11 0,0 148 46,10-167-62,-10 20 16,29-1-1,-9 1 1,-1-20 15,1 19-15,-1-19 0,1 0-1,0 0-15,-10 0 31,9 0-31,-19-9 16,20 9-16,-20-20 16,19 20-1,-19-20 1,20 20 0,-20-19-16,0 9 15,20 10 1,-20-20-16,0 1 15,0-20 1,0 9 0,0 1-1,0 9 1,0 1 0,0-1-1,0 0 1,0 1-1,0-11 1,-10 30-16,10-29 16,-20-10 31,1 19-47,-1 20 31,20-20-31,-20 20 15,-9 0 1,9 0 0,1 0-1,19 10 1,-20-10-16,20 20 16,-20-20-16,20 19 15,-19 1 1,19 0-1</inkml:trace>
          <inkml:trace contextRef="#ctx0" brushRef="#br0" timeOffset="146914.6832">16371 3240 0,'19'0'79,"11"0"-79,9 0 31,-10 0-31,-9 0 15</inkml:trace>
          <inkml:trace contextRef="#ctx0" brushRef="#br0" timeOffset="147747.6933">16616 3191 0,'0'20'47,"0"9"-31,0-9-16,0 0 15,0-1-15,0 1 16,0 19 0,0 0-1,0-19 1,0-10 0</inkml:trace>
          <inkml:trace contextRef="#ctx0" brushRef="#br0" timeOffset="148302.8975">16616 3211 0,'0'-10'16,"0"-10"46,10 20-62,9 0 16,11 0 0,-1 0-1,-9 0 1,-20 10-16,19-10 15,-19 10 1,0 29 0,0-9-1,-10-30-15,10 29 16,-19-29-16,19 20 16,-20-20-1,1 0 1</inkml:trace>
          <inkml:trace contextRef="#ctx0" brushRef="#br0" timeOffset="149209.0437">16871 3113 0,'-10'0'63,"10"10"-48,-20 9 1,20 20 0,0-9-1,0-10 1,10-1 0,-10 1-1,20-20 1,-1 19-1,11-19 1,-11 0 0,1 0-1,-20-9 1,20 9-16,-20-30 16,19 30-1,-19-19-15,20-1 16,-20 0-1,0 1 1,0-1 15,-10-49 16,-10 69-47,20-19 16,-29 19-16,9 0 15,1 0 1,-1 0 0,20 10-1,-19-10-15,19 19 16</inkml:trace>
          <inkml:trace contextRef="#ctx0" brushRef="#br0" timeOffset="149855.6129">17145 3064 0,'20'0'78,"-20"10"-62,0 29-1,0-20-15,0 1 16,0 0-16,0 9 15,0-9-15,0-1 16,0 1-16,0 9 16,0-9 15,0-30 0</inkml:trace>
          <inkml:trace contextRef="#ctx0" brushRef="#br0" timeOffset="150498.6943">17204 3162 0,'10'0'47,"10"0"-31,9 19-1,0-19 1</inkml:trace>
          <inkml:trace contextRef="#ctx0" brushRef="#br0" timeOffset="151160.4833">17283 3544 0,'-20'0'0,"30"0"47,19 20-31,-9-20-1,-1 0-15,1 0 16,0 0-16,-1 0 16,1 0-16,0 0 15,-1 0-15,1 0 16,-1 0 15,-19 20-31</inkml:trace>
          <inkml:trace contextRef="#ctx0" brushRef="#br0" timeOffset="150274.8497">17263 3064 0,'0'10'78,"0"19"-63,0-9-15,0-1 16,0 1-16,0-1 16,0 1-16,0 0 15,0 9 1,0-9 0,0-1-1</inkml:trace>
          <inkml:trace contextRef="#ctx0" brushRef="#br0" timeOffset="345418.1932">17745 3204 0,'13'0'16,"12"0"15,0 0-15,13 0-1,-12 0-15,-1 0 32,0 0-32,0 0 15,-12 0 1,12 0 15</inkml:trace>
          <inkml:trace contextRef="#ctx0" brushRef="#br0" timeOffset="346733.5927">17758 3229 0,'0'26'63,"0"-1"-32,0 114 47,0-126-78,12-13 219,14 0-188,-1-38-15,0 38-1,1 0 1,-1 0-1,0 0 1,0 0 15,-12 0-15,-13 12-16,25-12 16,-25 26-16,26-26 15,-26 25-15,25-25 16,-25 25-16,25 0 15,-25 26 32,0-13-47,0-13 32,-13-25-32,13 25 15,-37-25-15,-1 26 16,0-26-1,-13 0 1,51 25 0,-12-25-16,-14 0 15,1 0 1,0 0 0,-1 0 15,1 0-16,0 0 1</inkml:trace>
        </inkml:traceGroup>
        <inkml:traceGroup>
          <inkml:annotationXML>
            <emma:emma xmlns:emma="http://www.w3.org/2003/04/emma" version="1.0">
              <emma:interpretation id="{233C19E8-F160-4FFE-9C68-719171F21C87}" emma:medium="tactile" emma:mode="ink">
                <msink:context xmlns:msink="http://schemas.microsoft.com/ink/2010/main" type="inkWord" rotatedBoundingBox="20141,6292 23793,6291 23794,7113 20142,7114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47226.408">18301 3646 0</inkml:trace>
          <inkml:trace contextRef="#ctx0" brushRef="#br0" timeOffset="349205.7086">18314 3672 0,'0'-26'187,"-25"26"-155,37 0 77</inkml:trace>
          <inkml:trace contextRef="#ctx0" brushRef="#br0" timeOffset="348353.2072">18364 3229 0,'0'-25'31,"0"12"0,0-12 0,13 25-15,12 0 0,1 0-1,24 13 16,1 37 16,-51-12-47,0-12 16,0-1-16,0 0 16,0 0-16,0 13 15,0 0-15,-13-13 16,13 1-16,0-1 15,-25-25-15,25 38 16,-25-13 0,37-25 171,13-12-171,13 12-1,0 0-15,13 0 32,-1 0-32,-24 0 15,-1 12 17</inkml:trace>
          <inkml:trace contextRef="#ctx0" brushRef="#br0" timeOffset="353270.0571">18819 3141 0,'-25'0'47,"25"25"-16,-25-25-15,25 25-1,0 1 1,-25-1 15,25 0-15,0 1-1,12-1 17,13 0-17,1-25 1,-26 25 0,25-25-1,0 0 1,1 0 15,-1 0-15,-25-12-1,25 12 1,-25-26 0,25 1-1,-25 0 16,0 0-15,0-1 15,0 1-15,0 0 0,0 0-1,-12 25 1,12-13-1,-26 13 1,1-38-16,-25 38 16,12 0-1,12 0 1,26 13 0,-25-13-16,25 25 15,-12-25-15,12 25 16,0 13-1</inkml:trace>
          <inkml:trace contextRef="#ctx0" brushRef="#br0" timeOffset="354231.5867">18958 3242 0,'0'38'125,"13"-13"-109,-13 13-1,25 25 1,-25-25-16,0-13 16,0 1-16,38 12 15,-38 0 1,0-1 0,0-11-1,-25-1 16,0-25-15,12 0 0,-12 0 15,-1 0-15,1 0-1,0 0 32,38 0 31</inkml:trace>
          <inkml:trace contextRef="#ctx0" brushRef="#br0" timeOffset="355065.5396">19097 3217 0,'0'-26'62,"13"26"-62,12 0 16,13 0 0,0-25 15,-13 25-31,1 0 31,-26 25 32,0 13-48,0-12 1,0-1-16,0 0 0,0 0 15,0 1-15,0-1 16,0-12-16,0 12 16,0 0-16,0 0 15,0 13 1,0-12 0,0-39 77</inkml:trace>
          <inkml:trace contextRef="#ctx0" brushRef="#br0" timeOffset="355379.0635">19173 3406 0,'13'0'78,"12"0"-78,13 0 16,0 0 0,-38-25-1,25 25-15,0 0 31</inkml:trace>
          <inkml:trace contextRef="#ctx0" brushRef="#br0" timeOffset="355941.6732">19540 3381 0,'-26'0'31</inkml:trace>
          <inkml:trace contextRef="#ctx0" brushRef="#br0" timeOffset="356924.2242">19552 3520 0,'0'-13'47,"13"-12"-32,12-13 1,0-12 0,13-1-1,-12 1 1,-26 12-1,25 38-15,-25-38 16,0 12 0,0 1-1,0 0 1,0 0 15,0 37 47,0 14-62,0 11 0,0-11-16,0-1 15,50 177 48,-50-177-63,26-25 15,-26 38-15,0-12 32,0-39 46</inkml:trace>
          <inkml:trace contextRef="#ctx0" brushRef="#br0" timeOffset="357929.1994">19881 3229 0,'0'51'63,"0"-13"-48,0 0 1,0 0 0,0 0-1,0-13 1,0 0-1,25-25 1,0 25 0,1-25-1,-1 0 1,0 0 0,13 0-1,-13 0 16,1 0-15,-26-25 0,25 25-1,-25-25-15,25 25 16,-25-25 0,0-1-1,0-12 1,0 13-1,0 0 1,0 0 0,0-1-1,0 1 1,0 0 0,-12 25-1,12-26-15,-26 26 16,26-25-1,-25 25 1,25-25 0,-38 25-16,13 0 15,0 0 1,-1 0 0,1 0-1,25 13-15,-25-13 16,25 25-1,-26-25-15,26 25 16,0 0 0,0 1-1</inkml:trace>
          <inkml:trace contextRef="#ctx0" brushRef="#br0" timeOffset="360028.4624">20159 3027 0,'25'0'109,"0"0"-93,1 0 0,-1 0-1</inkml:trace>
          <inkml:trace contextRef="#ctx0" brushRef="#br0" timeOffset="362616.2114">20424 2876 0,'13'-26'94,"25"26"-79,-13 0 1,0 0 15,-25 13-15,0 12-1,0 13 1,-12 0 0,-14-13-1,1 1 1,0-26 0,-13 37 15,51-37 78,12 0-93,0 0-1,-25 13 17,25-13-32,-25 25 15,0 1 1,0 12 0,-12-1-1,-14-11 1,1-26-1,25 25 1,-25-25-16,0 0 16,-1 0-1,1 0 1,25-13 0</inkml:trace>
          <inkml:trace contextRef="#ctx0" brushRef="#br0" timeOffset="364161.888">20576 3608 0,'0'26'15,"0"-39"63,0-12-62,0-38 0,0 50-16,0-12 15,0-26-15,0 26 16,0 12-16,0-12 16,12-26-1,-12 26-15,26 25 16,-1 0 15,0 38-15,-25-13-1,0 1-15,26-1 16,-26 13-16,0-13 16,0 38 15,0-88 31,0 0-46,0-13-16,0-13 0,0 13 16,0 13-16,0 0 15,0 0 1,25 25-16,0 0 47,-25 12-47,25 13 15,-25 1-15,38 12 16,-38-26-16,0 14 16,0-1-16,26-25 0,-26 50 15,0-37 1,0-76 46,0 38-46,0-1-16,0 1 16,0 0-16,0-1 15,25 1 1,0 25 15,-12 0-15,-13 13-16,38 12 15,-38 0-15,0 1 0,25-1 16,-25 0 0,0 0-16,0 13 15,0-12 1</inkml:trace>
          <inkml:trace contextRef="#ctx0" brushRef="#br0" timeOffset="364702.2219">21031 3381 0,'0'13'0,"0"12"31,0 13-16,0 0 1,25 12 0,0-50-16,26 26 15,-13-26 1,-13-13 0,0-12-1,-25-1 1,26 26-1,-26-38-15,0-12 16,0 12 0,0 13-1,-26 25-15,26-38 16,-63 38-16,63-25 16,-38 25-16,13 0 15,-38 202 48,75-202-48,-12 38-15,38-38 16</inkml:trace>
          <inkml:trace contextRef="#ctx0" brushRef="#br0" timeOffset="365422.0339">21309 3280 0,'12'0'63,"14"0"-48,-1-25 1,26-1 0,-26 1-1,-25-25 1,25 50 0,-25-38-16,0 0 15,0 12 1,0-24-1,-63-13 32,12 63-47,51 12 16,-38 14-16,38-1 16,-37 25-16,37-12 15,-38 26-15,38-14 16,0 13-16,-26-25 15,26 0-15,0 0 16,0-13-16,0 1 16,26-26-16,-26 37 15,38-37-15,12 0 16,-12 0 0,0 0-1,-13-12 1,0-13-1,-25-1 1,26 26-16,-26-25 16</inkml:trace>
          <inkml:trace contextRef="#ctx0" brushRef="#br0" timeOffset="365917.6383">21637 3027 0,'0'25'31,"0"1"-15,-12 12-16,12 25 15,0-13-15,-38 14 16,38-14-16,0 13 16,-25-25-16,25 13 15,0-13-15,0-13 16,-26 0-16,26 0 16,0 13-1,13-63 48</inkml:trace>
          <inkml:trace contextRef="#ctx0" brushRef="#br0" timeOffset="366419.7062">21776 3090 0,'0'38'47,"0"-12"-32,0 11-15,0 1 16,-12 0-16,12 13 16,0-13-16,-26-13 15,26 0-15,0 1 16,-37-1-16,37 13 15,0-13 1,0 0 15,12-25-15,39 0 0,-39 0-1,14 0-15,-1 0 16,0 0-16,0 0 15,-25-12-15,38 12 16,-12 0 0</inkml:trace>
        </inkml:traceGroup>
      </inkml:traceGroup>
    </inkml:traceGroup>
    <inkml:traceGroup>
      <inkml:annotationXML>
        <emma:emma xmlns:emma="http://www.w3.org/2003/04/emma" version="1.0">
          <emma:interpretation id="{170E68F8-36E7-45E4-A2A2-E7F741CF1A52}" emma:medium="tactile" emma:mode="ink">
            <msink:context xmlns:msink="http://schemas.microsoft.com/ink/2010/main" type="paragraph" rotatedBoundingBox="2077,7531 20559,7293 20572,8316 2090,8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F531D5-0EAC-4C7E-9A2A-869FCF5691B4}" emma:medium="tactile" emma:mode="ink">
              <msink:context xmlns:msink="http://schemas.microsoft.com/ink/2010/main" type="line" rotatedBoundingBox="2077,7531 20559,7293 20572,8316 2090,8554"/>
            </emma:interpretation>
          </emma:emma>
        </inkml:annotationXML>
        <inkml:traceGroup>
          <inkml:annotationXML>
            <emma:emma xmlns:emma="http://www.w3.org/2003/04/emma" version="1.0">
              <emma:interpretation id="{A724ACC6-6E5B-415E-9B67-7C67FF55C6E2}" emma:medium="tactile" emma:mode="ink">
                <msink:context xmlns:msink="http://schemas.microsoft.com/ink/2010/main" type="inkWord" rotatedBoundingBox="2077,7531 3517,7512 3528,8323 2087,834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39675.2864">17534 4242 0,'8'0'31,"0"0"-16,-8-8-15,0-8 63</inkml:trace>
          <inkml:trace contextRef="#ctx0" brushRef="#br0" timeOffset="540479.2078">17606 4346 0,'0'-8'31,"0"-8"-15,16 16-16,-16-16 15,24 16-15,-7-24 16,-1 0-16,-16 16 15,64-65 17,-48 73-32,-16-32 15,0 16-15,0 0 16,0 0-16,0 0 0,0 0 31,0 32 32,0 0-63,0 0 15,0 0-15,0 8 16,0 0-16,0 9 16,0-9-16,0-8 15,0 8-15,0-8 16,0 0-16,0 0 15,0 0-15,0 8 16</inkml:trace>
          <inkml:trace contextRef="#ctx0" brushRef="#br0" timeOffset="541197.6032">17872 4169 0,'0'8'32,"0"17"-17,0-1 1,0-8-16,16 8 15,-16 0 1,16-24-16,-16 16 16,16-16-1,-16 16-15,24-16 0,8 0 16,-8 0 0,0 0-1,0-8 1,9-16-1,-17 0 1,-16 0 0,16 24-1,-16-24-15,0 8 16,0 0 0,-8-9-1,8 1 1,-16 24-16,16-32 15,-16 32-15,16-8 16,-17 8-16,17-16 16,-24 16-16,0 0 15,-8 0 1,8 0 0,0 0-1,24 8 1,-24-8-16,24 24 15,-16-8-15,16 0 16,0 0-16,-24 0 16,24 1-16,0-1 0,0 0 15,0 8 1</inkml:trace>
          <inkml:trace contextRef="#ctx0" brushRef="#br0" timeOffset="541700.8988">18177 4073 0,'32'0'78,"-8"0"-62,8 0-1</inkml:trace>
          <inkml:trace contextRef="#ctx0" brushRef="#br0" timeOffset="542511.9036">18354 3968 0,'0'-16'0,"16"16"94,-16 8-94,32-8 16,-16 17-1,-16 15 32,-8-32-31,8 16-16,-16-16 16,0 0-1,24 16 79,8-16-78,-16 16-16,16-16 15,-16 16-15,16-16 16,-16 16-16,0 0 15,0 0 1,0 0 0,-8-16-1,8 16 1,-16-16-16,0 0 16,-8 0-1,8 0 1,16-8-1</inkml:trace>
          <inkml:trace contextRef="#ctx0" brushRef="#br0" timeOffset="543072.8612">18547 3952 0,'0'8'15,"0"9"1,0-1-16,8 8 16,-8 0-16,16-8 15,-16 8-15,0 8 16,16-8-16,-16 0 16,0 1-16,0 7 15,0-8-15,0 8 16,-8 8-16,8-16 15,-16 8-15,16-16 16,-32 1-16,8 7 16,-1 0-1,-7-24 1</inkml:trace>
          <inkml:trace contextRef="#ctx0" brushRef="#br0" timeOffset="545741.4087">18635 3977 0,'-16'0'16,"16"-17"15,8 17 0,8-16-15,0 16-1,0 0 1,0 0-16,-16 8 16,17-8-1,-17 16-15,0 1 16,0-1-1,0 8 1,-25 8 0,1-8-1,-8-8 1,16-16 0,24 0 62,8 0-63,0 0 1,0 16-16,0-16 16,9 0-1,-25 16-15</inkml:trace>
        </inkml:traceGroup>
        <inkml:traceGroup>
          <inkml:annotationXML>
            <emma:emma xmlns:emma="http://www.w3.org/2003/04/emma" version="1.0">
              <emma:interpretation id="{87EA07DF-3AB0-4DCC-9B75-26CD7A74ADB8}" emma:medium="tactile" emma:mode="ink">
                <msink:context xmlns:msink="http://schemas.microsoft.com/ink/2010/main" type="inkWord" rotatedBoundingBox="3745,7620 5302,7600 5310,8237 3753,8257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44183.5789">16272 3993 0,'-8'0'32,"-8"0"-17,16 8-15,-16-8 16,16 32-16,-16-8 15,16 16-15,-24 0 16,24 9-16,0-1 16,0 0-16,0 16 15,0-7-15,0-9 16,0-16-16,0-8 16,8 8-16,-8-8 15,32-8-15,-32 0 16,24-16-16,-24 25 15,24-25-15,8 24 16,-16-24 0,0 0-16,0 0 15</inkml:trace>
          <inkml:trace contextRef="#ctx0" brushRef="#br0" timeOffset="373931.6986">383 4114 0,'-13'0'140,"-12"0"-124,-13 0-1,12-25 1,1 25 0,0 0 15,25 12 16,0 14-32,0-1 1,0 13 0,0 0-1,0-13-15,0 13 16,0 0-16,0 25 16,0-25-16,0 0 15,0 0-15,0 12 16,0-12-16,13 0 15,-13 0-15,0-13 16,0 0-16,0 1 16,0-1-16,0 13 15,0 0 1,0-13 0,25-25 93,0 0-93,13 0-1,-13 0 1,1 0-1,-1-13 1,0 13 0</inkml:trace>
          <inkml:trace contextRef="#ctx0" brushRef="#br0" timeOffset="376864.2886">446 4379 0,'0'26'78,"12"37"-78,-12-38 16,0 0-16,0 1 15,0-14-15,0 13 16,0 1 0,0-1-1,26-25 1</inkml:trace>
          <inkml:trace contextRef="#ctx0" brushRef="#br0" timeOffset="377778.6258">420 4405 0,'0'-26'16,"0"1"-1,13 0 1,12 25 15,-25-26-31,38 26 16,-12 0-16,-1 0 16,0 0-16,0 0 15,13 0 1,-12 13-1,-26 12 1,0 1 0,0-1-16,0 0 15,-13-25 1,13 25-16,-25-25 16,-13 26-1,12-26 1,1 0-1,38 0 79,-13-13-78,38 13-16,0 0 15,12 0 1,-12 0 0,-13 0-1,-25 13 1,26-13-16,-26 25 16,0 0-1,0 13 1,0-13-1,0 1 1,-13-26-16,-38 25 16,14-25-1,-1 0 1,12 0 0,1 0-16,0 0 15,0 0 1</inkml:trace>
          <inkml:trace contextRef="#ctx0" brushRef="#br0" timeOffset="378724.0016">711 4215 0,'13'0'63,"25"0"-47,0 0-1,-13 0-15,25 0 16,-24 0-1,-1 0 17,-25 38 15,0-25-32,0 12-15,0 0 16,0 0-16,0 13 15,0 13-15,0-13 16,0 0-16,38 0 0,-38 25 16,0-25-16,0-13 15,0 0-15,0 0 16,12-25-16,-12 38 16,0-12-1,-25-26 95,0 0-95,-13 0 1,13 0-1,-1 0 1</inkml:trace>
          <inkml:trace contextRef="#ctx0" brushRef="#br0" timeOffset="380463.5756">1103 4619 0,'12'0'141,"1"0"-126,12 0 1,13-12 0,-12-14-1,-26 1 17,0 0 14,-13 25-30,-12 0 0,-1 0-1,26 13 1,-25-13-16,25 25 16,-25 0-1,25 0 1,0 13-1,0 13 1,12-26 0,14 0-1,-1-25 1,0 0 0,1-38-1,-1 13 1,-25 0-1,25 25 1,-25-25 0,0 37 109,25 14-78,1-26-32,-1 0 1,0 0-1,0 0 1,-25-26 0,0 1 15,0 0 0,-12 25-31,12-26 16,-25 26-16,-1 0 31,26-25-31,0 38 47,-25-13-47,25 25 16,0 13-16,0 0 31,0 0-31,0-13 15,13-25 17,12 0-1,0 0 0,-25-13-31,25 13 47,1 0 0,-26 13-31,0 38-1,0-13 1,0-1-1,0-11 1</inkml:trace>
        </inkml:traceGroup>
        <inkml:traceGroup>
          <inkml:annotationXML>
            <emma:emma xmlns:emma="http://www.w3.org/2003/04/emma" version="1.0">
              <emma:interpretation id="{39ED33C8-148C-4CFC-A92F-F8870D0A6C1A}" emma:medium="tactile" emma:mode="ink">
                <msink:context xmlns:msink="http://schemas.microsoft.com/ink/2010/main" type="inkWord" rotatedBoundingBox="5489,7610 7043,7590 7051,8206 5497,8226"/>
              </emma:interpretation>
            </emma:emma>
          </inkml:annotationXML>
          <inkml:trace contextRef="#ctx0" brushRef="#br0" timeOffset="380832.5676">1457 4468 0,'38'0'46,"-26"0"-46,13 0 16,13-13-16,-25 13 16,12 0-1,1 0 1</inkml:trace>
          <inkml:trace contextRef="#ctx0" brushRef="#br0" timeOffset="381048.494">1495 4556 0,'0'25'31,"37"-25"-15,1 0-1,-12 0-15,12 0 16,-1 0 0,-37-12-16</inkml:trace>
          <inkml:trace contextRef="#ctx0" brushRef="#br0" timeOffset="403708.3732">2000 4177 0,'0'13'125,"0"12"-109,-25 0-1,25 13 1,-25-38-16,25 38 16,-26 0-1,26 13 1,-25-51-16,25 25 15,0 13 1,0 0 0,0 0-1,0-1 1,0-11 0,0-1-1,0 0 1,0 1-1,13-26-15,-13 25 0,25-25 16,-25 38 0,25-38-16,0 25 15,13-25 17,0 25-17,-25-25 1,12 0 15,0 0-15,1 0-1,-1 0 17,-25-25-32,25-26 15,-25 14 1,38 11-16,-38-12 15,13 38 1,-13-25-16,0 0 16,0-13 15,0 13-15,25 25-16,-25-26 15,0 1 1,0 0-1,0 0-15,0-1 16,-13 1 0,13 0-1,0-1 1,-25 26 0,25-25-16,-25 0 31,0 0-16,-1-1 17,1 26-1,0 0-15,0-25-1,-1 25 16,1 0 1,25 13-32,-25 12 15,-1 13 1</inkml:trace>
          <inkml:trace contextRef="#ctx0" brushRef="#br0" timeOffset="404442.6399">2404 4809 0,'-25'0'0,"25"-13"94</inkml:trace>
          <inkml:trace contextRef="#ctx0" brushRef="#br0" timeOffset="405291.3783">2417 4266 0,'0'-26'31,"0"1"0,13 25-15,12 0 0,-25-25-16,38 25 15,0 0-15,0 0 31,-13 0-31,0 0 32,-25 25-32,0 38 15,0-38 1,0 13-16,0 0 16,-12 13-16,12-13 15,0 0-15,-26 0 16,26-13-16,0 0 15,-38 0-15,38 26 16,-12-51 0,37 0 93,26 0-78,-26 0-31,-12 0 16,12 0 15,0 0-15,0 0 15</inkml:trace>
        </inkml:traceGroup>
        <inkml:traceGroup>
          <inkml:annotationXML>
            <emma:emma xmlns:emma="http://www.w3.org/2003/04/emma" version="1.0">
              <emma:interpretation id="{D703CD0A-0EC7-467E-A987-1CE37AD44854}" emma:medium="tactile" emma:mode="ink">
                <msink:context xmlns:msink="http://schemas.microsoft.com/ink/2010/main" type="inkWord" rotatedBoundingBox="8965,7614 11609,7580 11617,8244 8974,8278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06063.1492">2784 4240 0,'0'-25'15,"12"25"32,26 0-47,0 0 16,0 0 0,-13 0-1,0 0 1,-25 13 62,0 12-78,0 25 31,0-24-31,0-1 0,0 0 16,0 1-16,0-1 15,0 0-15,0 0 16,0 1-16,0-1 16,0 13-1,0-13 1,0 0 0</inkml:trace>
          <inkml:trace contextRef="#ctx0" brushRef="#br0" timeOffset="406392.6466">2834 4430 0,'25'0'32,"26"0"-17,-13 0 1,0 0 0,-13 0-1,0 0 1,1 0-1</inkml:trace>
          <inkml:trace contextRef="#ctx0" brushRef="#br0" timeOffset="407586.4453">3226 4316 0,'-25'0'16,"-1"0"31,1 0-16,25 13-15,0 25-16,-25-38 15,25 38-15,0-13 16,0 0-16,0 13 15,0-13 1,0 13 0,0-13-1,12-25-15,-12 26 16,26-26 0,-26 25-16,25-25 15,0 0-15,-25 25 16,25-25-1,-12 0-15,12 0 47,26 0-47,-26 0 16,-25-12 0,13 12-1,-13-26-15,38 1 16,-38 0-1,12 25 1,-12-25-16,0-1 16,38 1-1,-38 0 1,0-1 0,0 1-1,-25 0 1,25 0-1,-25-1 1,25 1 0,-26 25-16,26-25 15,-12 25 1,-26-25 0,13 25-1,12 0 1,-12 0-1,-1 0 1,1 0 0,25 12-16,-25 13 15,25 13 1</inkml:trace>
          <inkml:trace contextRef="#ctx0" brushRef="#br0" timeOffset="409580.4156">3643 4645 0,'0'-13'125,"0"-12"-110,0-1 1,0-24-1,0 25-15,0-1 16,0 1-16,0 0 16,0-13-1,12 13 1,14 25 15,-1 0-15,0 25-1,-25 13-15,38 12 16,-38-12-16,0 0 16,25-13-16,-25 1 15,0-1 1,0-50 46,0-38-46,0 50-16,0-12 16,0-1-16,26-37 62,-1 63-62,0 0 16,-25 25-1,26 1-15,-26-1 16,25 13 0,-25-13-1,0-37 48,0-26-48,0 12-15,0 1 16,0-13 0,25 13-1,0 25 17,1 0-17,-26 13-15,25-13 16,-25 37-16,0-11 15,25-1-15,-25 0 16,0 1-16,0 11 16,0 1-1</inkml:trace>
          <inkml:trace contextRef="#ctx0" brushRef="#br0" timeOffset="410120.8753">4174 4480 0,'-38'26'0,"38"-1"15,0 0 1,25 0 0,-12-25-1,-13 26 1,50-26-16,-12 0 15,0 0 1,-38-13 0,25 13-16,-25-25 15,26 0-15,-26-13 32,0 0-32,-13 38 15,13-26-15,-38 26 16,0 0-1,13 0 1,-1 0 0,26 13-1,-25-13-15,25 25 16,0 13 0,0-12-1,13-26 1</inkml:trace>
          <inkml:trace contextRef="#ctx0" brushRef="#br0" timeOffset="410623.6616">4351 4442 0,'0'-25'15,"25"25"1,0 0 0,-25-25-16,38 25 15,-38-13-15,51 13 16,-51-25-16,37 25 0,-37-25 16,26 25-16,-26-51 15,0 13 1,0 13-1,0 0 1,-13 25 0,-12 0-1,12 0 1,-25 38 0,38 0-16,-25-1 15,25 14-15,0 0 16,0-14-16,0 1 0,0-12 15,0-1-15,0 25 16,25-50 0,1 0-16,-1 0 15,38 0 1,-38 0-16,-12 0 16,25-37-16,0-1 15,-13-13 1</inkml:trace>
          <inkml:trace contextRef="#ctx0" brushRef="#br0" timeOffset="411059.1213">4894 4152 0,'0'25'46,"0"0"-30,-25 1-16,25 24 16,-26 1-16,26 12 15,-50 0-15,50-12 16,-38 12-16,38-13 16,-38-12-16,38-12 15,0-1-15,-25 0 16,25 13-1,12-38 17,-12-25-17,26 25-15</inkml:trace>
          <inkml:trace contextRef="#ctx0" brushRef="#br0" timeOffset="411641.4924">5071 4240 0,'0'13'94,"-13"-13"-94,13 50 16,0 1-16,-25-13 15,25 0-15,-25 0 0,25 12 16,0-12 0,-38 0-16,38-13 0,0 1 15,12-26 48,26 0-48,13 0 1,-13 0 0,0 0-1,-13 0 1,0 0-1</inkml:trace>
          <inkml:trace contextRef="#ctx0" brushRef="#br0" timeOffset="414020.0815">7257 4190 0,'-13'0'94,"-12"0"-47,0 0-31,0 0-1,-1 0 16,1 0 1,25 25-1,0 0 31,0 1-46,0-1 0,0 13-1,0-13 1,0 0-16,0 1 16,0-1-16,0 0 15,0 0-15,0-12 16,0 12-16,0 1 15,0-1-15,25 0 16,-25 0-16,0 1 16,0 24-1,0-25-15,0 13 16,0-12 0,0-1 15,0 0 63,13-25-63,12 0 0,0 0-15,26 0-1,-13 0 1,-38-12 0,25 12-16,0 0 31,-25 12-16</inkml:trace>
          <inkml:trace contextRef="#ctx0" brushRef="#br0" timeOffset="463244.4075">7469 4314 0,'-8'0'125,"-8"0"-110,16 16 1,-16-16-16,0 0 15,16 16-15,-16-16 32,16 16-32,-16-16 15,16 16 1,0 0 0,-16-16-16,16 9 15,0 7 1,0 0-1,0 8 1,-16-24-16,16 32 16,0-8-1,0 0 1,0 0 0,0-8-1,0 0-15,8-16 16,-8 17-16,0-1 31,16-16-31,-16 16 16,16-16 15,-16 16-15,16-16-1,0 16 16,0-16-15,0 0 0,0 0-1,8 0 1,-7 0 15,-1 0-15,0 0-1,-16-8 1,16 8-16,-16-16 16,16 16-1,-16-16-15,16 0 16,-16-1 0,0 1-1,16 16-15,-16-16 16,0 0-1,0 0 1,0 8 0,0-8-1,0 0 1,0 0 0,0 0-1,0 0 1,0 0-1,-8 16 1,8-16 0,-16 16-1,16-16-15,0-1 32,-16 17-17,16-16 1,-16 16-1,16-16-15,-16 16 32,16-8-17,-16 8-15,0 0 16,-1 0 0,1 0-1,0 8 1</inkml:trace>
          <inkml:trace contextRef="#ctx0" brushRef="#br0" timeOffset="464055.3626">7678 4306 0,'0'8'47,"0"8"-47,0 0 15,0 0-15,0 0 16,0 0-16,0 9 15,0-1-15,0 8 16,8-8-16,-8 0 16,0 0-16,0 8 15,0-24-15,0 8 16,0 1-16,25-1 16,-25 16-1,0-16-15</inkml:trace>
          <inkml:trace contextRef="#ctx0" brushRef="#br0" timeOffset="464902.1698">7702 4467 0,'9'0'47,"15"0"-31,0 0-1,-8 0-15,0 0 16,0 0-16,0 0 15,0 0-15,0 0 16</inkml:trace>
          <inkml:trace contextRef="#ctx0" brushRef="#br0" timeOffset="464535.5127">7839 4314 0,'0'8'63,"0"8"-63,0 0 0,0 0 15,0 8-15,0 1 16,0-9-16,0 0 15,0 8-15,0 0 16,0 8-16,0-16 16,0 0-16,0-8 15,0 8-15,0 0 16,0 9 0,0-9-1,0-24 48</inkml:trace>
          <inkml:trace contextRef="#ctx0" brushRef="#br0" timeOffset="465345.6276">7936 4266 0,'8'0'47,"16"0"-31,-8 0-1,0 0-15,0 0 16,0 0-16,8 0 16</inkml:trace>
          <inkml:trace contextRef="#ctx0" brushRef="#br0" timeOffset="466417.0545">8040 4161 0,'8'0'62,"8"0"-46,8 0 0,-8 0-1,0 0 1,1 0 31,-17 8-32,0 9 1,0 7 0,0-8-16,0 0 15,0 8-15,0 0 16,0 24-16,0-8 16,0-7-16,0 7 15,0-8-15,0 8 16,0-16-16,0 0 15,0-8-15,0 0 0,0 1 16,0-1-16,0 8 16,0 0-1,0-8 1,0 0 0,0 0 15,-9-16 78,-7 0-93,0 0-1,16-8-15,-16 8 16,0 0 0,0 0-1,0 0 1,0 0 0,16-16 62</inkml:trace>
          <inkml:trace contextRef="#ctx0" brushRef="#br0" timeOffset="467046.3101">8289 4419 0,'32'0'31,"-24"0"-15,33 0-1,-25 0-15,8 0 16,-8 0-1,0 0 1</inkml:trace>
          <inkml:trace contextRef="#ctx0" brushRef="#br0" timeOffset="467315.5964">8346 4507 0,'24'0'47,"0"0"-32,0 0 1,0 0 0,0 0-1</inkml:trace>
          <inkml:trace contextRef="#ctx0" brushRef="#br0" timeOffset="468658.8826">8651 4226 0,'-16'0'141,"0"0"-125,16 8 93,0 193-15,0-169-94,0-8 15,0 0-15,0 0 16,0 0-16,0 8 16,0-24-16,0 9 15,0-1-15,0 0 16,0 0-16,0 8 15,0-8 1,8-16 125,8 0-126,0 0 1,0 0 0,0 0-1,0 0 1,0 0 15</inkml:trace>
          <inkml:trace contextRef="#ctx0" brushRef="#br0" timeOffset="469305.4042">8731 4354 0,'0'16'16,"0"0"-1,0 1-15,0-1 16,0 8-16,0 0 16,0-8-16,0 0 15,0 0-15,0 8 16,8-24-16,-8 16 15,0-24 32</inkml:trace>
          <inkml:trace contextRef="#ctx0" brushRef="#br0" timeOffset="470123.1876">8731 4362 0,'0'-16'15,"0"0"1,0 0-1,8 16 1,-8-16-16,16 16 16,1 0 15,7 0-15,0 8-16,8 8 31,-16 8-31,-16-8 15,0-8 1,0 25 0,-8-9-1,-24-8 1,-33 24 46,74-48 1,7 8-47,8-24-1,0 24 1,-8 0-1,0 0 1,-16 8-16,16-8 16,-16 16-16,16 8 15,-16-8 1,0 16-16,0-8 31,0-8-31,0 0 16,-8-16-1,8 17-15,-24-17 16,8 0-16,0 0 16,0 0-16,0 0 15,8 0-15,-8 0 16,-17 0 0,33-8-16,0-9 31</inkml:trace>
        </inkml:traceGroup>
        <inkml:traceGroup>
          <inkml:annotationXML>
            <emma:emma xmlns:emma="http://www.w3.org/2003/04/emma" version="1.0">
              <emma:interpretation id="{9C088F21-6426-449D-9CE0-71C011A6E98F}" emma:medium="tactile" emma:mode="ink">
                <msink:context xmlns:msink="http://schemas.microsoft.com/ink/2010/main" type="inkWord" rotatedBoundingBox="11774,7541 15092,7498 15103,8386 11785,8429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70668.3388">8989 4314 0,'0'32'78,"0"-8"-78,0 0 0,16 9 15,-16-9-15,0 0 16,0 0-16,0 0 16,0-8-16,16 0 15,-16 16 1,16-32-1,-16-8 17</inkml:trace>
          <inkml:trace contextRef="#ctx0" brushRef="#br0" timeOffset="471231.8752">9037 4467 0,'8'0'47,"16"0"-32,-8 0 1,0 0-16,0 0 16,0-16-16,0 16 15</inkml:trace>
          <inkml:trace contextRef="#ctx0" brushRef="#br0" timeOffset="470993.1686">9101 4354 0,'16'8'47,"-16"8"-31,0 17-16,0-25 15,0 24-15,0-8 16,0 0-16,0 0 0,0 0 16,0-8-16,0 0 15,16-16-15,-16 16 16</inkml:trace>
          <inkml:trace contextRef="#ctx0" brushRef="#br0" timeOffset="471599.3886">9230 4314 0,'16'0'62,"0"0"-62,0 0 16,0 0-16,-8 0 15,8 0-15,16 0 16,-24 0 15</inkml:trace>
          <inkml:trace contextRef="#ctx0" brushRef="#br0" timeOffset="473076.3016">9294 4153 0,'8'0'47,"16"0"-31,0 0-1,8 0 1,-7 0 0,-9 0-1,0 0 1,-16 8-1,0 8 32,0 1-15,0 7-17,0 16-15,0-16 16,0 0-16,0 16 15,0-8-15,0 9 16,0-9-16,0 8 16,0-8-16,0 8 15,0-16-15,0 1 16,16-1 0,-16-8-16,0 0 0,0 0 15,0 8 1,0-8-1,0 0 32,-8-16-15,-8 0 30,0 0-31,-1 0-15,1 0 0,0 0-16,8 0 15,-8 0-15,-16 0 0,8 0 16,0 0-16,8 0 15,-8 0 1,24 16 15</inkml:trace>
          <inkml:trace contextRef="#ctx0" brushRef="#br0" timeOffset="471966.3878">9310 4250 0,'0'8'31,"0"16"-16,0-8 1,0 0-16,0 0 16,0 0-16,0 0 15,0 0-15,0 9 16</inkml:trace>
          <inkml:trace contextRef="#ctx0" brushRef="#br0" timeOffset="473787.1938">9607 4515 0,'9'0'31,"55"0"0,-48-8-31,0 8 0,8 0 16</inkml:trace>
          <inkml:trace contextRef="#ctx0" brushRef="#br0" timeOffset="473571.5321">9632 4427 0,'8'0'47,"16"0"-32,-8 8-15,0-8 16,0 0-16,0 0 16,0 0-16,0 0 15</inkml:trace>
          <inkml:trace contextRef="#ctx0" brushRef="#br0" timeOffset="505866.382">9977 4226 0,'0'8'47,"8"-8"-47,8 0 16,0 0-1,-8 0 1,25 0 0,-17 0-1,-8 0 1,8 0 15,-16 16-15</inkml:trace>
          <inkml:trace contextRef="#ctx0" brushRef="#br0" timeOffset="507082.1212">9969 4258 0,'0'8'78,"0"16"-63,0 8 1,-16 97 62,16-113-62,0-24 124,0-8-108,8 16-32,8-16 31,8 16 0,-8 0-15,9 0-1,-9 0 1,8 0-16,0 0 31,8 8-31,-8 8 16,-8 0-1,8 16 1,-24-8 0,8-24-1,-8 24-15,0 0 16,-48 65 46,32-89-46,0 16-16,0-16 0,-16 24 16,16-24-16,-8 0 15,7 0-15,1 0 16,8 0-16,-8 0 16,-16 0-1,16 0 1,8 0 15,8-8 0</inkml:trace>
          <inkml:trace contextRef="#ctx0" brushRef="#br0" timeOffset="507546.186">10275 4748 0,'-8'0'31,"8"-8"0</inkml:trace>
          <inkml:trace contextRef="#ctx0" brushRef="#br0" timeOffset="509093.0638">10379 4314 0,'0'-16'15,"-16"16"1,16-24-1,0 8 1,0 0 0,8 0-1,8 16 1,16 0 0,-16 0-16,1 0 15,-1 0 1,0 0-16,0 8 0,-16 8 15,32 0-15,-32 0 16,0 0-16,16 8 16,-16 8-16,0-8 15,0 1-15,-8-1 16,8 16-16,-24-16 16,24 0-16,-16 8 15,16-16-15,-16 0 16,16 0-16,-16-16 15,16 17-15,-16-17 16,24 0 125,8 0-126,0 0 1,8 0 0,-8 0-1,0 0 16,0 0-15,8 0 0,0 0-1,-8 0 1,0 0 0</inkml:trace>
          <inkml:trace contextRef="#ctx0" brushRef="#br0" timeOffset="510164.7063">10701 4314 0,'0'8'78,"0"16"-63,0-8 1,0 8 0,8-24-16,-8 17 15,24-17-15,0 0 16,8 0-1,-8 0 1,-8-17 0,0-7-1,-16 16 1,16 8-16,-16-16 16,0 0-1,0 0 1,0-8-1,-8-8 1,-8 16 0,-32 0 15,16 16-15,16 0-16,0 8 0,0-8 15,16 16-15,-24-16 16,24 24-16,0 0 15,0 8 1</inkml:trace>
          <inkml:trace contextRef="#ctx0" brushRef="#br0" timeOffset="510891.6602">10894 4346 0,'0'16'63,"0"0"-63,16 0 16,-16 9-16,0-1 15,0 8-15,0-16 16,0-8-16,16 16 15,-16-8-15,0-8 16,0 8-16,0 0 0,0 0 16,0 1-16,0 7 15,-8-8 1,-16 8 15,-9-24-15,9 0-1,0 0 1,8 0 0,0 0-1,0 0 1,0 0 0</inkml:trace>
          <inkml:trace contextRef="#ctx0" brushRef="#br0" timeOffset="511768.3426">10958 4282 0,'32'0'63,"-8"0"-48,-8-16-15,8 16 16,0 0 0,9 0-1,-17 0 1,-8 0 0,-8 8 15,0 8-16,0 8 1,0-8 0,0 0-16,0 57 31,0-33-31,0-8 16,0 0-16,0-8 0,0 0 15,0-8-15,0 0 16,0 1-16,0-1 15,0 8 1,0-8 0,0 0-1</inkml:trace>
          <inkml:trace contextRef="#ctx0" brushRef="#br0" timeOffset="512106.3309">11062 4483 0,'8'0'31,"9"0"-31,-1 0 16,0 0-16,0 0 16,8 0-1,-8 0 1,0 0 15</inkml:trace>
          <inkml:trace contextRef="#ctx0" brushRef="#br0" timeOffset="513365.5644">11336 4668 0,'8'-8'31,"8"-16"-15,-16 8-1,16 16-15,-16-25 16,16 1-16,-16 8 16,16 0-16,-16 0 15,16-8-15,-16 0 16,24-8-16,-24 0 15,0 7-15,16-7 16,-16 8-16,0 8 16,0 0-16,0 0 15,0 8 32,0 48 16,0-24-63,0 8 15,0 0-15,0 1 16,-16 15-16,16 0 16,0-8-16,0 8 15,0-16-15,0 0 16,16 1-16,-16 7 15,0-16-15,0 0 0,16 0 16,-16 8 0,0-8-1</inkml:trace>
          <inkml:trace contextRef="#ctx0" brushRef="#br0" timeOffset="512614.0657">11336 4467 0</inkml:trace>
        </inkml:traceGroup>
        <inkml:traceGroup>
          <inkml:annotationXML>
            <emma:emma xmlns:emma="http://www.w3.org/2003/04/emma" version="1.0">
              <emma:interpretation id="{F383371F-B419-4C09-9845-9B57FC123622}" emma:medium="tactile" emma:mode="ink">
                <msink:context xmlns:msink="http://schemas.microsoft.com/ink/2010/main" type="inkWord" rotatedBoundingBox="16983,7660 17788,7649 17796,8241 16991,8252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14343.0632">11577 4579 0,'0'16'16,"0"1"-16,0-1 16,16 0-1,-16 0 1,24-16 0,-8 16-1,0-16 1,0 0-1,0 0 1,0 0 0,0 0-1,1-8 1,-1-8 0,-16 0-16,16 16 15,-16-33-15,16 9 16,-16 8-1,0-8 1,0 0 0,0 8-16,0 0 15,0-24 1,0 16 0,0-1-1,-8 25-15,8-24 16,-16 8-1,0 0-15,-9-8 32,-63 24 46,64 0-63,24 8-15,-24-8 16,24 16-16,-16-16 16,16 16-16,-24 8 15,24 9 1,-16-17 0,16 8-16,0 0 15,0-8-15,0 0 0,0 0 16,0 0-16,0 0 15,8 0-15,-8 8 16,16-24 0,-16 25-16,16-9 31</inkml:trace>
          <inkml:trace contextRef="#ctx0" brushRef="#br0" timeOffset="514972.1726">11786 4194 0,'8'0'62,"16"0"-46,0 0-1,-8 0-15,0 0 16,8 0 0</inkml:trace>
          <inkml:trace contextRef="#ctx0" brushRef="#br0" timeOffset="515893.2694">11955 4089 0,'0'-16'31,"8"16"0,16 0 1,8 16-17,-16 8 1,-16 0 0,16-24-16,-16 16 15,0 0 1,-8 1-1,-16-1-15,0-16 16,24 16 0,-32-24 62,40 8-78,24 0 31,-8 0-15,0 0-1,-8 0 1,0 8-16,-16 8 31,16-16-31,-16 16 0,0 0 16,0 0-1,0 8 1,-8-8 0,-8 0-1,0-16 1,-16 16 0,16-16-1,-8 0 1,8 0-1</inkml:trace>
          <inkml:trace contextRef="#ctx0" brushRef="#br0" timeOffset="517394.0036">12075 4684 0,'0'16'16,"0"-32"78,0-8-79,0 8 1,0 0-16,0-17 0,0 9 16,0 0-1,0 0-15,0 8 0,0 0 16,8 16-16,-8-24 16,16 24-1,0 0 1,0 16 15,-16 0-31,0 8 16,17 8-16,-17-8 15,0 0-15,0 1 16,0-9-16,0 0 16,0 0-16,0 0 15,0-24 32,0-24-31,0 0-1,0 7-15,0 1 16,0 8-16,0 0 16,0 0-16,24 0 15,-24 0 1,16 16-16,8 0 15,0 0 1,40 137 78,-64-121-94,0-40 62,0 7-62,0 9 16,0-8-16,0 0 0,0 0 16,0 0-16,0-8 15,16 24 1,0 0 15,17 8-15,-33 8-16,16 8 15,-16 0-15,0 9 16,16-9-16,-16-8 16,0 0-16,0 0 15,0 0-15,0 8 16</inkml:trace>
          <inkml:trace contextRef="#ctx0" brushRef="#br0" timeOffset="517963.3073">12453 4620 0,'0'16'0,"0"0"16,0 8-1,16-24 1,-16 16-16,32-16 16,-16 16-16,0-16 15,0 0-15,0 0 16,1 0-16,7-8 15,-8-24 1,-16 16 0,16-8-16,-16 8 15,0-1-15,-8-7 16,-16-8 0,8 32-1,0-16-15,-1 16 16,1 0-16,-8 0 15,24 8 1,-16-8-16,16 24 16,0-8-16,0 0 15,0 0-15,0 1 0,0-1 16,0 0 0</inkml:trace>
          <inkml:trace contextRef="#ctx0" brushRef="#br0" timeOffset="518628.9439">12662 4563 0,'8'0'32,"8"0"-32,0-16 15,0 16-15,0-16 16,0 16-16,0-16 15,1 16-15,7-24 16,-24 8-16,24-8 16,-24 16-16,16-16 15,-16 8-15,0-9 16,0 9-16,-8 0 16,8 0-16,-24 16 15,-8 0 1,23 0-16,-7 0 0,0 0 15,16 32-15,-32-8 16,32 25-16,-32 7 16,32-16-16,0-8 15,0 8-15,0-7 16,0-1-16,0-8 16,16-8-16,8 0 15,-16-16-15,16 16 16,-8-16-16,-8 0 15,25 0-15,-9 0 16,-8 0-16,0-8 0,8-8 16,8 0 15</inkml:trace>
        </inkml:traceGroup>
        <inkml:traceGroup>
          <inkml:annotationXML>
            <emma:emma xmlns:emma="http://www.w3.org/2003/04/emma" version="1.0">
              <emma:interpretation id="{6856705C-3488-468D-9AF5-9D98EDDC0A64}" emma:medium="tactile" emma:mode="ink">
                <msink:context xmlns:msink="http://schemas.microsoft.com/ink/2010/main" type="inkWord" rotatedBoundingBox="18038,7417 20560,7385 20569,8055 18046,8088">
                  <msink:destinationLink direction="with" ref="{519003DF-6F8C-4208-B994-39C90B2CE5AA}"/>
                </msink:context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19066.8362">13000 4354 0,'0'-16'16,"0"32"-1,0 0 1,0 17-16,-8-9 0,8 8 16,0 16-16,-25 24 15,25-23-15,0-1 16,-16 8-16,16-8 16,0-7-16,-24-1 15,24-16-15,0 0 16,0-8-16,0 8 15,0-32 32</inkml:trace>
          <inkml:trace contextRef="#ctx0" brushRef="#br0" timeOffset="519665.4921">13112 4459 0,'0'16'63,"0"16"-48,0 0 1,0 0-16,0 9 16,-8-9-16,8 8 0,0-16 15,-24 0-15,24 8 16,0-16-1,0-8-15,0 25 16,0-17 0,24-16 15,-16 0-15,8 0-16,0 0 15,0 0-15,0 0 16,0-16-16,1 16 15,7 0 1,-8 0-16</inkml:trace>
          <inkml:trace contextRef="#ctx0" brushRef="#br0" timeOffset="521233.0176">15138 4218 0,'0'8'15,"0"8"-15,0 0 16,0 0-16,0 8 16,0 0-16,0 8 15,0 17-15,0 7 16,0-8-16,0 0 16,0 0-16,0-7 0,0-9 15,0 8-15,0-16 16,0-8-16,0 0 15,0 8 1,8-24 0,-8-16 46</inkml:trace>
          <inkml:trace contextRef="#ctx0" brushRef="#br0" timeOffset="521752.6676">15146 4636 0,'0'-16'0,"8"-17"31,-8 17-31,24 0 0,-8 0 16,8 0-16,-8 0 15,8-8-15,-8 0 16,0 8-16,8 0 16,-7 0-16,-1-1 15,0-7-15,-16 8 16,24 16-16,-24-8 16,16 8-16</inkml:trace>
          <inkml:trace contextRef="#ctx0" brushRef="#br0" timeOffset="522086.8341">15266 4467 0,'0'8'15,"0"8"1,24 16 0,-24-16-1,24 0-15,-24 0 16,25 0-16,7 17 16,-8-9-1,8-8 1,-16-16-1,-16 16 1,8-16 15</inkml:trace>
          <inkml:trace contextRef="#ctx0" brushRef="#br0" timeOffset="522963.4757">15532 4539 0,'0'24'62,"0"-8"-46,0-8-16,0 25 16,0-9-16,0 0 15,0 0-15,0-8 16,0 0-16,0 0 16,0-24 46,0-16-46,16 24-16,-16-16 15,24-8 1,-24 8 0,16 16-16,-8 0 31,8 0-16,-16 8 1,16-8 0,-16 16-16,16-16 0,-16 24 15,0 0 1,16-24-16,-16 24 16,0-8-1,-8-16-15,8 24 16,-24-24-16,8 16 15,0-16-15,0 0 16,0 0-16,0 0 16</inkml:trace>
          <inkml:trace contextRef="#ctx0" brushRef="#br0" timeOffset="523361.6981">15781 4555 0,'8'0'47,"8"0"-31,0 0-16,0 0 15,8 0-15,-8 0 0,0 0 16,8 0 0</inkml:trace>
          <inkml:trace contextRef="#ctx0" brushRef="#br0" timeOffset="523579.0426">15821 4644 0,'8'0'31,"8"0"-31,8 0 0,-8 0 16,0 0-1,0 0-15,8 0 16</inkml:trace>
          <inkml:trace contextRef="#ctx0" brushRef="#br0" timeOffset="525409.0672">16295 4057 0,'40'0'94,"-8"0"-94,-15 0 16,-9 0 15</inkml:trace>
          <inkml:trace contextRef="#ctx0" brushRef="#br0" timeOffset="526260.9181">16279 4065 0,'0'16'31,"0"-8"-15,0 24-1,0-16-15,0-8 16,0 24 0,0-15-1,0-1 1,8-32 93,8 16-93,-16-17-16,16 17 15,0-16 1,0 16 0,0 0-1,9 16 1,7 1 0,-8-1-1,-24 8 1,16-24-16,-16 24 15,0 8 1,0-8 0,-8-24-16,8 24 15,-16-24-15,16 24 16,-24-24-16,8 16 16,0-16-16,-1 0 15,1 25-15,0-25 16,0 0-16,0 0 0,0 0 15,0 0 1,0 0-16,16-9 63</inkml:trace>
          <inkml:trace contextRef="#ctx0" brushRef="#br0" timeOffset="526638.4822">16601 4378 0,'-17'0'0</inkml:trace>
          <inkml:trace contextRef="#ctx0" brushRef="#br0" timeOffset="527404.4329">16681 4121 0,'0'-16'16,"8"0"15,8 16-16,-16-16-15,16 16 16,0 0 0,8 0-1,0 8 1,9 16 0,-33-8-16,0 0 0,0 0 15,0 0-15,0 9 16,0-9-16,0 8 15,-25 0-15,25-16 16,-16 16-16,16-8 16,-16 0-16,16 0 15,-16-16-15,16 16 16,16-16 78,16 0-79,-15 0-15,-9 0 16,24 0 0,-16 0-1,-16 8 1,8-8-16,8 0 31</inkml:trace>
          <inkml:trace contextRef="#ctx0" brushRef="#br0" timeOffset="528244.8546">16978 4065 0,'-16'16'16,"16"0"-1,0 0 1,0 8 0,0-8-16,16-16 15,-16 16-15,16-16 16,9 0-1,-9 0-15,0 0 0,0 0 16,0-8 0,0 8-16,-16-16 0,16 16 15,-16-16-15,0 0 16,0 0 0,0 0-1,-24 16 1,24-16-16,-24 16 15,0-16 1,0 16 0,-41 64 31,65-40-32</inkml:trace>
          <inkml:trace contextRef="#ctx0" brushRef="#br0" timeOffset="528753.7087">17123 4129 0,'-16'0'0,"16"8"63,8 16-48,-8-8-15,24 1 16,-24-1-16,16 0 16,-16 24-16,16-40 15,-16 24-15,0 0 16,0 8-1,-24-32 1,24 24-16,-32-24 16,16 16-16,0-16 15,0 0-15,-8 17 16,8-17-16,-9 0 16</inkml:trace>
          <inkml:trace contextRef="#ctx0" brushRef="#br0" timeOffset="529392.0565">17203 4073 0,'0'-16'0,"8"16"31,17 0-15,15 8-1,-24-8-15,0 0 16,0 0-16,0 0 15,8 0 1,-24 112 78,0-79-94,-8-9 15,8 0-15,0 0 16,0 8-16,0-16 16,0-8-16,0 8 15,0 16 1,0-56 46,-16 24-62</inkml:trace>
          <inkml:trace contextRef="#ctx0" brushRef="#br0" timeOffset="529609.2989">17260 4250 0,'8'0'31,"8"0"-31,0 0 16,0 0-16,8 0 15,0 0-15,0 0 16,-8 0-16,0 0 16,1 0-16,-1 0 15</inkml:trace>
        </inkml:traceGroup>
      </inkml:traceGroup>
    </inkml:traceGroup>
    <inkml:traceGroup>
      <inkml:annotationXML>
        <emma:emma xmlns:emma="http://www.w3.org/2003/04/emma" version="1.0">
          <emma:interpretation id="{9807F2A3-C5E3-49C6-91F9-EB59B352D54C}" emma:medium="tactile" emma:mode="ink">
            <msink:context xmlns:msink="http://schemas.microsoft.com/ink/2010/main" type="paragraph" rotatedBoundingBox="1932,8620 6914,8241 6960,8850 1978,9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446F01-2A9C-447E-A9B0-FD1988E701CD}" emma:medium="tactile" emma:mode="ink">
              <msink:context xmlns:msink="http://schemas.microsoft.com/ink/2010/main" type="line" rotatedBoundingBox="1932,8620 6914,8241 6960,8850 1978,9229"/>
            </emma:interpretation>
          </emma:emma>
        </inkml:annotationXML>
        <inkml:traceGroup>
          <inkml:annotationXML>
            <emma:emma xmlns:emma="http://www.w3.org/2003/04/emma" version="1.0">
              <emma:interpretation id="{6BB74033-5F67-4C94-BF23-CE125EAB4BB5}" emma:medium="tactile" emma:mode="ink">
                <msink:context xmlns:msink="http://schemas.microsoft.com/ink/2010/main" type="inkWord" rotatedBoundingBox="1932,8619 3483,8501 3522,9014 1970,9132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72457.644">79 5178 0,'10'0'125,"29"0"-110,-20 0 1,-9 0 0,10 0-1,19 0 1,-29 0-1,19 10 1,-9-10 0,-20 20-1,10-20-15,19 39 16,-9-20 0,-1 11-1,-19-1 1,20-29-16,-20 40 15,0-11 1,20-29-16,-20 29 16,0 1-1,0-11 1,0 1 0,0 9-16,0-9 15,0 9 1,0-9-1,0 0 1,-10-20-16,10 19 16,-20-19-16,1 20 15,-1-20 1,-10 0 0,1 0-1,29 20 1,-20-20-16,1 0 15,-1 0 1,1 0 0,-1-10-1,0 10 1,20-20-16,-19 20 16,19-19-1,0-11 1,0 10-1,0 1 1,0-1 0,0 1-1,0 9 1,19 10 0,-19-20-16,20 20 15,-20-19-15,20 19 0,-1-20 16,1 20-1,-1 0 1,1 0 0,0 0-1,9 0 1,-9 10 0,-1-10-1,-19 19 1,20-19-16,-20 20 15,20-20-15,-20 10 16,19-10-16,-19 19 16,20-19-16,-20 20 0,19-20 15,-19 20 1,20-1-16,-20 1 16,20-20-1,-20 20-15,19-1 16,-19 1 15,20-20-15</inkml:trace>
          <inkml:trace contextRef="#ctx0" brushRef="#br0" timeOffset="673268.3211">569 5374 0,'20'0'31,"-1"0"-15,1 0-16,0 0 16,-1 0-16,1 0 15,-1 0-15,-9 0 16,29 0 0,-19 10-1,0-10 1,-20 20-1</inkml:trace>
          <inkml:trace contextRef="#ctx0" brushRef="#br0" timeOffset="673627.9708">618 5521 0,'20'0'47,"9"0"-32,-9 0-15,-1 0 16,1 0-16,9 0 16,1 0-1,9 0 1</inkml:trace>
          <inkml:trace contextRef="#ctx0" brushRef="#br0" timeOffset="674414.9844">1157 5198 0,'10'0'78,"-10"10"-78,30 9 16,-1 1-16,-9 9 15,-1-9-15,1 0 16,0-1-16,-1 1 16,1-1-16,19 21 15,-19-21 1,-1-19 0,-19 20-1,0-1 16</inkml:trace>
          <inkml:trace contextRef="#ctx0" brushRef="#br0" timeOffset="675787.6394">971 5590 0,'20'0'47,"-1"0"-47,1 0 15,9 0-15,1 0 16,19 0-16,-10 0 15,10 0-15,-10-20 16,10 20-16,-9 0 16,9 0-16,0-29 15,-20 29-15,1 0 0,-11 0 16,11 0 0,-11 0-16,1 0 0,9 0 15,-9 0 1,-1 0 15</inkml:trace>
          <inkml:trace contextRef="#ctx0" brushRef="#br0" timeOffset="674940.9679">1148 5512 0,'9'0'47,"-9"-10"-31,20 10-16,-20-20 0,30 20 15,-30-29-15,49-1 16,-30 11-16,1-1 16,-1 1-16,1-1 15,9 0-15,-9-9 16,0 9-16,-1 20 16,1-29-16,0 29 15,-20-30-15,29 30 16,-29-19-16,20 19 15,-20-20 1,19 20-16,-19-19 16,20 19-1</inkml:trace>
        </inkml:traceGroup>
        <inkml:traceGroup>
          <inkml:annotationXML>
            <emma:emma xmlns:emma="http://www.w3.org/2003/04/emma" version="1.0">
              <emma:interpretation id="{77E6AEFC-2C27-4D80-AEA0-9AC6434581FF}" emma:medium="tactile" emma:mode="ink">
                <msink:context xmlns:msink="http://schemas.microsoft.com/ink/2010/main" type="inkWord" rotatedBoundingBox="3883,8924 4057,8910 4069,9069 3895,9083"/>
              </emma:interpretation>
            </emma:emma>
          </inkml:annotationXML>
          <inkml:trace contextRef="#ctx0" brushRef="#br0" timeOffset="680571.205">2030 5482 0,'10'0'62,"39"0"-46,-29 0-16,-1 0 16,1 0-16,-10 0 15,9 0-15,11 20 16</inkml:trace>
          <inkml:trace contextRef="#ctx0" brushRef="#br0" timeOffset="680866.0347">2050 5620 0,'39'0'78,"-19"0"-78,-10 0 16,9 0-16,1 0 15,-1 0-15,1 0 16</inkml:trace>
        </inkml:traceGroup>
        <inkml:traceGroup>
          <inkml:annotationXML>
            <emma:emma xmlns:emma="http://www.w3.org/2003/04/emma" version="1.0">
              <emma:interpretation id="{C1283240-DCAD-468F-8B30-98FFE0892504}" emma:medium="tactile" emma:mode="ink">
                <msink:context xmlns:msink="http://schemas.microsoft.com/ink/2010/main" type="inkWord" rotatedBoundingBox="4497,8450 6916,8266 6960,8850 4541,9034">
                  <msink:destinationLink direction="with" ref="{F469CC7B-2264-49CC-AB19-57D7DB99DC60}"/>
                </msink:context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83521.6712">2707 5041 0,'10'-20'46,"19"20"-30,-9 0-16,-1 0 0,11 0 16,-11 0-1,21-29 1,-30 29 0,9 0-1</inkml:trace>
          <inkml:trace contextRef="#ctx0" brushRef="#br0" timeOffset="684488.4144">2736 5002 0,'0'19'16,"0"1"15,0 19-15,0-29-16,0 39 15,0-20 1,0-9-1,0 0 1,0-1 47,0-29 46,20 10-93,-20-19-16,20 19 15,-1 0 1,-19-20-1,20 20-15,-1 0 16,11 0 0,-30 10-16,20-10 15,-20 20-15,19-20 16,-19 19-16,20 1 16,-20-1-1,0 1 1,0 0-1,0-1 1,0 11 0,-20-1-1,-19 1 1,29-30 0,-19 19-16,9-19 0,10 0 15,-19 20-15,19-20 16,-10 0-16,-19 0 15,20 0 1</inkml:trace>
          <inkml:trace contextRef="#ctx0" brushRef="#br0" timeOffset="684757.891">3060 5414 0,'20'0'16</inkml:trace>
          <inkml:trace contextRef="#ctx0" brushRef="#br0" timeOffset="685748.1016">3227 5110 0,'-20'0'15,"20"-20"1,0 0 15,10 1 0,10 19-15,9 0 0,10 0-1,-9 0 1,-30 19-1,19-19-15,-19 40 16,0-31-16,0 11 16,0 0-16,0 19 15,0-29-15,0 29 16,0-10-16,-19 1 0,19-1 16,-20 10-1,20-9-15,-49 29 31,49-69 63,10 10-78,9 0 15,11 0-31,-11 0 16,11 0 15,-11 0-15,1 0-1,0 0 1</inkml:trace>
          <inkml:trace contextRef="#ctx0" brushRef="#br0" timeOffset="686815.2114">3550 5061 0,'-19'0'31,"19"9"16,0 11-32,0 0 1,0 9 0,0 0-1,19 1 1,1-30-1,9 19 1,11-19 0,-1 0-1,-39-9-15,19 9 16,-19-20-16,10 20 16,-10-20-16,30-9 15,-30 9 1,0 1-1,0-1 1,0 1 0,-10 19-16,10-20 15,-20 20-15,20-20 16,-29 20-16,-10 0 16,29 0-1,-10 0-15,1 0 16,-1 0-16,0 0 15,-19 30-15,39-11 16,-19 1 0,19 0-16,0-11 0,0 11 15,0 0-15</inkml:trace>
          <inkml:trace contextRef="#ctx0" brushRef="#br0" timeOffset="687465.118">3747 5090 0,'0'10'62,"9"-10"-46,-9 39-16,20-19 16,-20-1-16,20-19 15,-20 30-15,19-30 16,-19 29-16,20-9 15,-20 9 1,0 10 0,0-9-1,0-1 1,-10-29-16,10 20 0,-29-20 16,9 19-16,0-19 15,1 0-15,-1 20 16,0-20-16,1 0 15,-1 0 17</inkml:trace>
          <inkml:trace contextRef="#ctx0" brushRef="#br0" timeOffset="688337.2392">3874 5011 0,'10'0'47,"19"0"-32,1 0 1,-1 0 0,-9 0 15,-1 0-16,-19 10 1,20 10 15,-20 0-15,0 9 0,0-9-16,0-1 0,0 1 15,0 9-15,0-9 16,0-1-16,0 1 15,0 0-15,0-1 16,0 1-16,0 0 16,0 19-1,0 0 1,0-29 0,0 9-1,0 1 1</inkml:trace>
          <inkml:trace contextRef="#ctx0" brushRef="#br0" timeOffset="688808.1078">3903 5237 0,'30'0'47,"-1"0"-31,-9 0 0,0 0-16,-1 0 15,1 0-15,-10 0 16,9 0-16,20-20 15,-19 20 1</inkml:trace>
          <inkml:trace contextRef="#ctx0" brushRef="#br0" timeOffset="689245.122">4345 5208 0,'0'19'62</inkml:trace>
          <inkml:trace contextRef="#ctx0" brushRef="#br0" timeOffset="690075.3025">4345 5433 0,'0'-10'31,"10"10"-15,-10-19-16,29 19 15,-29-30-15,29 11 16,-29-1-16,20 1 15,-20-1-15,29 0 16,-29 1-16,20-1 16,-20-9-16,0 9 15,20-19-15,-20 19 16,0 1-16,0-11 16,0 11-16,0-1 15,0-10 1,0 11-1,-10 29 32,10 29-31,0-19 0,0 9-16,0 0 15,0 11-15,0 9 16,0-10-16,0 0 15,0-9-15,0-1 16,0-9-16,0-1 16,10 1-16,-10 9 15,0-9 1,19-20 0</inkml:trace>
          <inkml:trace contextRef="#ctx0" brushRef="#br0" timeOffset="690571.6585">4580 5345 0,'0'10'31,"20"-10"-15,-1 19-1,1-19 1,0 0 0,-1 0-1,1 0 1,-1 0-1,1-9 1,-20-31 0,20 40-1,-20-29-15,0-1 16,0 11-16,0-1 16,0 1-16,0-1 15,-20 0-15,20 1 16,-10 19-16,10-30 15,-19 30-15,19-19 16,-20 19-16,0 0 16,20-20-1,-19 20-15,-1 0 16,20 10 0,-19-10-16,19 29 15,-20 1-15,20 107 47,0-117-47,0-1 0,0 1 16,10 9-1</inkml:trace>
          <inkml:trace contextRef="#ctx0" brushRef="#br0" timeOffset="691171.149">4806 5070 0,'19'0'78,"11"0"-63,-11 0 1,11 0 0,-30-19-16</inkml:trace>
          <inkml:trace contextRef="#ctx0" brushRef="#br0" timeOffset="691967.501">4963 4933 0,'29'-20'78,"0"20"-62,-9 0-1,-20 10-15,0 10 16,0-10-1,0 9 1,-10-19-16,10 20 16,-19-20-16,-1 0 31,30 0 47,9 0-62,1 0-16,0 19 31,-1 11-15,-19-10 15,0-11-16,-19-9 1,-11 30 0,1-30-1,-1 0 1,11 0 0</inkml:trace>
        </inkml:traceGroup>
      </inkml:traceGroup>
    </inkml:traceGroup>
    <inkml:traceGroup>
      <inkml:annotationXML>
        <emma:emma xmlns:emma="http://www.w3.org/2003/04/emma" version="1.0">
          <emma:interpretation id="{2DFB5142-09D5-4469-868D-918363877E59}" emma:medium="tactile" emma:mode="ink">
            <msink:context xmlns:msink="http://schemas.microsoft.com/ink/2010/main" type="paragraph" rotatedBoundingBox="2854,9083 10119,8435 10182,9136 2917,97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24974F7-3503-4648-A21A-1FE6F85F6EF4}" emma:medium="tactile" emma:mode="ink">
              <msink:context xmlns:msink="http://schemas.microsoft.com/ink/2010/main" type="line" rotatedBoundingBox="2854,9083 10119,8435 10182,9136 2917,9784"/>
            </emma:interpretation>
          </emma:emma>
        </inkml:annotationXML>
        <inkml:traceGroup>
          <inkml:annotationXML>
            <emma:emma xmlns:emma="http://www.w3.org/2003/04/emma" version="1.0">
              <emma:interpretation id="{114C4CDC-562C-4CA6-A95F-2F841285988F}" emma:medium="tactile" emma:mode="ink">
                <msink:context xmlns:msink="http://schemas.microsoft.com/ink/2010/main" type="inkWord" rotatedBoundingBox="2860,9145 3622,9077 3664,9543 2901,9611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76936.478">1148 5698 0,'-20'0'109,"0"0"-109,1 0 16,-1 0-1,1 20 1,-1-20 15,20 19-15,0 11 0,0 9-1,0-20 1,0 11-16,0 9 15,0-9-15,10-1 0,-10 0 16,0 11-16,0-31 16,0 11-16,0 0 15,19-1-15,-19 20 16,0-19 0,0-10 15,20-10 78,0 0-93,-1 0-1,11 0 1,-11 0 15</inkml:trace>
          <inkml:trace contextRef="#ctx0" brushRef="#br0" timeOffset="678471.895">1256 5776 0,'0'-19'16,"0"-1"0,9 1-1,60-1 32,-40 20-31,-9 0-1,0 0-15,19 10 16,-19 29 0,-20-10-1,0 1 1,-10-11-16,-10 21 15,-19-11 1,9-29 0,30 20-1,-29-20-15,9 0 16,20-10 15,0-10 0,10 20-15,20 0 0,-1 0-1,-9-19-15,-1 19 16,1 0-16,0 0 16,9 10-1,-9 9 1,-20 1-1,29-1 1,-29 1 0,0 0-1,-20 19 1,1-20-16,-11 1 16,-19 0-1,30-20 1,-1 0-16,0 0 15,1 0-15,-1 0 16,-9 0 0,9 0-1,20-10 17</inkml:trace>
          <inkml:trace contextRef="#ctx0" brushRef="#br0" timeOffset="677648.8076">1275 5806 0,'0'10'31,"0"19"-15,0-9-16,0 19 16,0-19-16,0-11 0,0 11 15,0 0 1,10-20-16,-10 29 0,0-9 31,0-30 16</inkml:trace>
          <inkml:trace contextRef="#ctx0" brushRef="#br0" timeOffset="679350.2718">1471 5669 0,'20'0'47,"19"0"-31,30 0 46,-50 0-30,-19 9-17,0 11 1,0 9-1,0-9-15,0 0 16,0-1-16,0 11 16,0-11-16,0 1 0,0 0 15,0 9 1,0-9-16,0-1 0,0 1 16,0-1-16,0 1 15,20 0-15,-20-1 16,0 1-1,-10-20 64,-9 0-64,-1 0 1,0 0-16,1 0 15,19-10 1</inkml:trace>
          <inkml:trace contextRef="#ctx0" brushRef="#br0" timeOffset="679740.8776">1785 5933 0,'0'10'47,"0"29"-32,0-19 1,0 9 0,20-9-1,-20-40 48</inkml:trace>
          <inkml:trace contextRef="#ctx0" brushRef="#br0" timeOffset="679905.5608">1775 5835 0,'0'-19'46,"10"19"-30</inkml:trace>
        </inkml:traceGroup>
        <inkml:traceGroup>
          <inkml:annotationXML>
            <emma:emma xmlns:emma="http://www.w3.org/2003/04/emma" version="1.0">
              <emma:interpretation id="{0CD05B1D-79A1-4EF5-BF2B-F7E096E38A17}" emma:medium="tactile" emma:mode="ink">
                <msink:context xmlns:msink="http://schemas.microsoft.com/ink/2010/main" type="inkWord" rotatedBoundingBox="4480,9231 6022,9093 6055,9463 4513,9600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98849.6087">2717 5796 0,'-10'0'94,"10"20"-63,-20-20-16,20 9-15,0 11 32,-19 0-32,19-1 15,0 1 1,-20-20 0,20 20-16,0-1 15,0 1 1,0-1-1,0 1 1,0 0 0,10-1-1,-10 1 1,20-20 0,-20 19-1,19-19 1,1 20 15,-1-20-15,1 0 15,-20 20-31,20-20 16,-1 0 15,1 0-16,-20-10 1,19 10-16,-19-20 16,20 20-1,-20-19 1,10 19-16,-10-20 16,29 0-1,-29 1 1,0-1-1,10 20 1,-10-19-16,0-1 16,0 0-1,0 11 1,0-11 0,0 0-1,0 1 1,0-1-1,0 0 1,-19 20 0,19-19-1,-20 19-15,0 0 16,20-20 0,-19 20-16,-11 0 15,-9 0 1,10 0-1,9 0 1,20 10-16,-20-10 16,20 20-1,-9-20-15,9 19 16,0 1 0</inkml:trace>
          <inkml:trace contextRef="#ctx0" brushRef="#br0" timeOffset="699442.4542">3031 6110 0</inkml:trace>
          <inkml:trace contextRef="#ctx0" brushRef="#br0" timeOffset="700377.032">3148 5825 0,'0'-19'0,"-19"19"15,19-20 17,0 1 14,19 19-30,21 0 0,-11 0-1,0 0 1,11 108 46,-40-89-46,0 1-16,0-1 0,-10 1 16,10 0-16,-20-1 15,20 1-15,-29 9 16,29-9 0,10-20 171,9 0-156,1 0 1,-1 0-17,11 0 1,9 0-1,-10 0-15,-9-10 16,0 10 0,-1 0 46,-19 10-46</inkml:trace>
          <inkml:trace contextRef="#ctx0" brushRef="#br0" timeOffset="701245.0976">3541 5727 0,'0'-19'16,"127"19"125,-127 10-63,0 19-63,0-9-15,0-1 16,0-9-16,0 10 16,0 19-16,0-19 15,0-11-15,0 11 16,0 0-16,0 9 16,0 10-1,0-19 1,0-1 15</inkml:trace>
          <inkml:trace contextRef="#ctx0" brushRef="#br0" timeOffset="701588.2672">3570 5894 0,'10'0'31,"19"0"-15,-9 0-1,-1 0-15,11 0 16,-1 0 0,1 0-1,9 0 1,-29 0 0</inkml:trace>
          <inkml:trace contextRef="#ctx0" brushRef="#br0" timeOffset="702045.4259">3972 5698 0,'0'-20'47,"10"20"-32,19 0 1,1 0 0,-11 0-1</inkml:trace>
          <inkml:trace contextRef="#ctx0" brushRef="#br0" timeOffset="702781.2942">3923 5708 0,'0'19'16,"0"11"15,0-11-16,0 1 1,0 0 0,0-11-1,29-9 79,1 0-78,-10 0-1,-1-29 1,1 29 0,9 0-1,-29-20-15,20 20 16,-1 0-1,1 0-15,0 20 16,-1 0 0,-19-1-1,20 1 1,-20 9 0,0-9-16,0 9 15,0-9 1,-10-20-1,10 20-15,-20-20 16,-19 19 0,20-19-16,-1 0 15,0 0-15,1 0 0,-11 0 16,30 20 0,-19-20-16,-1 0 31</inkml:trace>
        </inkml:traceGroup>
        <inkml:traceGroup>
          <inkml:annotationXML>
            <emma:emma xmlns:emma="http://www.w3.org/2003/04/emma" version="1.0">
              <emma:interpretation id="{C7E4A18B-DC32-4BEB-9E0B-E328798734CA}" emma:medium="tactile" emma:mode="ink">
                <msink:context xmlns:msink="http://schemas.microsoft.com/ink/2010/main" type="inkWord" rotatedBoundingBox="7424,8864 7617,8847 7630,8993 7436,9010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03599.2586">5571 5423 0,'19'0'78,"1"0"-78,-1 0 16,-9 0-16,10 0 16,-1 0-16,1 0 15,10 0 1,-30 10 15</inkml:trace>
          <inkml:trace contextRef="#ctx0" brushRef="#br0" timeOffset="703903.6108">5590 5561 0,'10'0'32,"10"0"-32,137-10 78</inkml:trace>
        </inkml:traceGroup>
        <inkml:traceGroup>
          <inkml:annotationXML>
            <emma:emma xmlns:emma="http://www.w3.org/2003/04/emma" version="1.0">
              <emma:interpretation id="{65FC1017-EF04-44FE-B52A-258AC10D9029}" emma:medium="tactile" emma:mode="ink">
                <msink:context xmlns:msink="http://schemas.microsoft.com/ink/2010/main" type="inkWord" rotatedBoundingBox="7890,8634 9744,8469 9805,9152 7951,9317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26046.1317">6149 5188 0,'-10'0'109,"10"10"-93,-19 9-1,19 21-15,-20-11 32,20-9-32,0-1 0,0 1 15,-19 0-15,19-1 16,0 1-16,0 9 16,0 1-1,0-11 1,0 1-16,0-1 15,0 1-15,0 0 16,0-1-16,0 11 16,0-1-1,0-9 1,0-1 0,9 1-1,-9 0 1,20-1-1,-20 1 1,20-20-16,-1 19 16,1-19 15,-20 20-31,19-20 16,1 0-1,0 0 1,-1 0-1,1 0 1,0 0 0,-1 0-1,-19-10-15,10 10 16,19-19 0,-9-1-1,-20 0 1,20 20-1,-20-19-15,19-1 16,-19 1 0,20-1-1,-20 0 1,0 1 0,19-1-16,-19-9 15,0 9 1,0-9-1,0 9 1,0 0 0,0 1-1,0-1 1,0 1 0,0-1-1,0 0 1,0 1-1,-9-1 1,9 1 0,0-1-1,-20 20-15,20-20 16,0 1 0,-20 19-16,20-10 15,-19 10 1,19-20-1,-20 20-15,1-29 16,-1 29 0,-9-20-1,9 20 1,0 0 0,1 0-1,-11 0 1,11 10-1,-11 39 1,30-29 0,-19 9-16</inkml:trace>
          <inkml:trace contextRef="#ctx0" brushRef="#br0" timeOffset="726711.8004">6630 5806 0,'0'-10'94</inkml:trace>
          <inkml:trace contextRef="#ctx0" brushRef="#br0" timeOffset="728119.3664">6836 5316 0,'0'-20'16,"-10"20"93,10 20-109,0 19 16,-20-20 0,20 1-16,0 0 15,0-11-15,0 11 16,0 0-16,0-1 15,0 1-15,0-1 0,0 1 16,0 0-16,0-1 16,0 1-16,0 9 15,0-9 1,0 9 0,10-29-16,-10 20 15,20 0 1,-20-1-1,19-19-15,-19 20 16,20-20 0,-20 19-1,20-19-15,-1 0 16,-19 20 0,20-20-1,-1 0 1,1 0-1,0 0 1,-20-10 0,9 10-16,21-19 15,-30-1 1,19 20 0,-19-20-16,20 1 15,-20-11 1,20 30-16,-20-19 15,0-20 1,19 39-16,-19-10 16,0-30-1,20 21 1,-20-1 0,0 1-1,0-1 1,0-9-1,0-1 1,0 1 0,0 9-16,-10 1 31,10-1-31,-29 0 16,29 1 15,-20 19-31,20-20 15,-10 20 1,10-20-16,-19 20 16,19-19-1,-20 19-15,0 0 16,20-20 0,-19 20-16,-1 0 15,-9 0 1,-50 108 15</inkml:trace>
          <inkml:trace contextRef="#ctx0" brushRef="#br0" timeOffset="731206.0268">7257 5531 0,'0'-10'172,"10"10"-172,-10-19 15,30 19-15,-30-20 16,29 20-16,-29-29 16,29-1-16,11-19 15,-40 40 1,19-21-16,-19 11 15,0 9-15,20 10 16,-20-40-16,0 11 16,0 9-1,0 1 1,0 48 109,0-19-109,0 10-16,0 19 15,0-10-15,0 11 16,0-11-16,0 10 15,0-9-15,0-1 0,0 0 16,0 1-16,0 9 16,0-19-16,0-1 15,0-9-15,0 10 16,0-1 0,0 1-1,20-20 48,-20-10-16</inkml:trace>
          <inkml:trace contextRef="#ctx0" brushRef="#br0" timeOffset="732411.252">7718 5227 0,'-59'10'109,"59"10"-93,0-1-1,0 1 1,0-10 0,10 19-1,10-9 16,0-20-15,-20 19-16,19-19 16,1 0-1,-1 0-15,1 0 16,-10 0 0,9 0-1,1 0 16,-20-9-31,20 9 16,-20-20 0,0 0-1,19 20-15,-19-19 16,0-1 0,0 0-1,20 1 16,-20-1-31,0 1 16,0-1 15,-30-19 16,11 19-31,-1 20-1,1 0 1,-1 0 0,0 0-1,1 0 1,-1 0-16,20 10 16,-19-10-16,19 20 15,-20-1 1,20 1-1,0 9 1</inkml:trace>
          <inkml:trace contextRef="#ctx0" brushRef="#br0" timeOffset="733509.2222">7905 5198 0,'-10'0'93,"10"10"-61,0 9-1,0 1-31,0 9 16,0-9-1,10 0-15,-10-1 16,0 20-1,19-19-15,-19 0 16,0-1-16,0 1 16,0-1-16,-68 168 140,38-187-140,-9 0 16,10 0 0,-1 0-1,11 0 1,-1 0-1,0 0 17,1 0-17</inkml:trace>
        </inkml:traceGroup>
        <inkml:traceGroup>
          <inkml:annotationXML>
            <emma:emma xmlns:emma="http://www.w3.org/2003/04/emma" version="1.0">
              <emma:interpretation id="{3012DB93-C208-42DF-9377-B7909810DBBF}" emma:medium="tactile" emma:mode="ink">
                <msink:context xmlns:msink="http://schemas.microsoft.com/ink/2010/main" type="inkWord" rotatedBoundingBox="9869,8629 10135,8605 10182,9136 9916,9160"/>
              </emma:interpretation>
              <emma:one-of disjunction-type="recognition" id="oneOf24">
                <emma:interpretation id="interp24" emma:lang="" emma:confidence="0.5">
                  <emma:literal>3</emma:literal>
                </emma:interpretation>
                <emma:interpretation id="interp25" emma:lang="" emma:confidence="0">
                  <emma:literal>}</emma:literal>
                </emma:interpretation>
                <emma:interpretation id="interp26" emma:lang="" emma:confidence="0">
                  <emma:literal>]</emma:literal>
                </emma:interpretation>
                <emma:interpretation id="interp27" emma:lang="" emma:confidence="0">
                  <emma:literal>,</emma:literal>
                </emma:interpretation>
                <emma:interpretation id="interp28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743353.9022">8120 5178 0,'20'0'156,"0"0"-156,-1 0 16,1 0-1,-1 0 1,-19 10 0,20-10-16,-20 20 15,20-20 1,-20 19-16,0 11 15,0-1 1,-10-9 0,-10-1-1,1-19 1,19 20-16,-20-20 16,0 0-1,1 20 1,-1-20-1,1 0 48,28-10 93,11 10-125,0 0-15,9 0 0,-9 0-1,-1 10 1,1-10 0,-20 19-16,20-19 15,-20 20-15,19-20 16,-19 19-16,20 1 15,-20 9 1,0 11 0,0-11-1,0 0 1,0 1 0,-10-30-1,10 29-15,-29 1 16,9-30-1,20 29 1,-30-29-16,-9 0 16,39 20-16,-29-20 15,9 0 1,1 0 0,-1 0-1,10 0 1,10-10-16,-19 10 31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26:46.3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19003DF-6F8C-4208-B994-39C90B2CE5AA}" emma:medium="tactile" emma:mode="ink">
          <msink:context xmlns:msink="http://schemas.microsoft.com/ink/2010/main" type="inkDrawing" rotatedBoundingBox="17931,8142 20590,7954 20594,8016 17936,8204" semanticType="underline" shapeName="Other">
            <msink:sourceLink direction="with" ref="{6856705C-3488-468D-9AF5-9D98EDDC0A64}"/>
          </msink:context>
        </emma:interpretation>
      </emma:emma>
    </inkml:annotationXML>
    <inkml:trace contextRef="#ctx0" brushRef="#br0">0 160 0,'16'0'78,"8"0"-62,0 0-1,9 0 1,135 0 46,-136 0-46,-7 0-16,-1-8 0,0 8 16,8 0-1,-8 0-15,0 0 0,0 0 16,0 0-16,9 0 16,-9 0-16,0 0 15,0 0-15,0 0 16,8 0-16,-8 0 15,-8 0-15,0 0 16,1 0-16,7 0 16,0 0-16,0 0 15,-8 0-15,8 0 16,8 0-16,-8 0 0,0 0 16,1 0-1,7-16-15,-8 16 0,0 0 16,0 0-16,0 0 15,8-16-15,-8 16 16,1 0-16,-1 0 16,8 0-16,-8 0 15,0 0-15,0 0 16,0 0-16,8 0 16,-24 0-16,25 0 15,-9 0-15,0 0 16,0 0-16,8-24 15,-8 24-15,0 0 16,0 0-16,-7 0 16,-1 0-16,0 0 0,0 0 15,0 0-15,0-16 16,0 16 0,0 0-16,0 0 0,8 0 15,0 0-15,-8 0 16,9-17-16,7 17 15,-8 0-15,0 0 16,0 0-16,0 0 16,8-16-16,-8 16 15,1 0-15,-1 0 16,8 0-16,-8 0 16,0 0-16,-8 0 0,8-16 15,-8 16-15,0 0 16,0 0-16,1 0 15,-1 0-15,0 0 16,0 0-16,0 0 16,0 0-16,0 0 15,-8 0-15,8 0 16,0 0-16,0 0 16,0-24-16,0 24 15,0 0-15,1 0 16,-1 0-16,8 0 15,0 0 1,8 0 0,-16 0-1,0 0 1,-8 0 15,24 0-15,-8 0-1,-7 0-15,7 0 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14:45.305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22B2FDD-9FB3-43B9-BE9D-2DE967C44A9A}" emma:medium="tactile" emma:mode="ink">
          <msink:context xmlns:msink="http://schemas.microsoft.com/ink/2010/main" type="writingRegion" rotatedBoundingBox="1853,3302 17279,3314 17278,5000 1851,4988"/>
        </emma:interpretation>
      </emma:emma>
    </inkml:annotationXML>
    <inkml:traceGroup>
      <inkml:annotationXML>
        <emma:emma xmlns:emma="http://www.w3.org/2003/04/emma" version="1.0">
          <emma:interpretation id="{BA1AC4E1-939A-469E-80B7-F4A2749AD21F}" emma:medium="tactile" emma:mode="ink">
            <msink:context xmlns:msink="http://schemas.microsoft.com/ink/2010/main" type="paragraph" rotatedBoundingBox="1853,3302 17279,3314 17278,5000 1851,4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DBA225-BCC4-4146-9C4A-72BD916DE8FA}" emma:medium="tactile" emma:mode="ink">
              <msink:context xmlns:msink="http://schemas.microsoft.com/ink/2010/main" type="line" rotatedBoundingBox="1853,3302 17279,3314 17278,4195 1852,4184"/>
            </emma:interpretation>
          </emma:emma>
        </inkml:annotationXML>
        <inkml:traceGroup>
          <inkml:annotationXML>
            <emma:emma xmlns:emma="http://www.w3.org/2003/04/emma" version="1.0">
              <emma:interpretation id="{DE5010C0-C779-419F-9C2D-5110C2427FC4}" emma:medium="tactile" emma:mode="ink">
                <msink:context xmlns:msink="http://schemas.microsoft.com/ink/2010/main" type="inkWord" rotatedBoundingBox="1853,3441 2402,3442 2401,3922 1852,39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-17417-4208 0,'-9'-10'188,"-31"10"-172,31 0-1,-11 0 1,0 0-1,1 0 32,19 10 110,0 9-142,0 11 1,0-1-1,0-9 1,0-1-16,0 1 16,0-1-16,0 1 15,0 9-15,0-9 0,0 0 16,0-1-16,0 1 16,0 0-16,10 9 15,-10 0 1,0-9-1,0 9 1,0-9 0,0 0-1,0-1 17,19-19 171,1-10-188,9 10 1,-9 0-16,-1 0 16,-19-19-16,30 19 15,-10 0 1,-1 0-1,1 0 17,-20 10-17</inkml:trace>
          <inkml:trace contextRef="#ctx0" brushRef="#br0" timeOffset="2229.5148">-17230-4189 0,'-20'0'47,"30"0"-16,29 0-15,-9 0 0,-1 0 15,1 0-31,-1 0 15,-9 0 1,-1 0 15,1 0 16,-20 10 156,0 19-187,0 20 0,0-29-16,0 0 15,0-11-15,0 11 16,19 9-16,-19-19 15,0 10-15,0-1 16,0 1-16,0 0 16,0 9-1,0 10 1,20-39-16,-20 10 16,0 10-1,0-1 1,0 1-1,0 0 1,0-1 62,-10-19 94,-9 0-156,-1 0-1,10 0 1,-9 0 0,-1 0-1,0 0 32,1 0 62,-1 0-46,30 0 46</inkml:trace>
        </inkml:traceGroup>
        <inkml:traceGroup>
          <inkml:annotationXML>
            <emma:emma xmlns:emma="http://www.w3.org/2003/04/emma" version="1.0">
              <emma:interpretation id="{E7BDE23D-21EE-4FDD-9B1D-3876DBB2BA19}" emma:medium="tactile" emma:mode="ink">
                <msink:context xmlns:msink="http://schemas.microsoft.com/ink/2010/main" type="inkWord" rotatedBoundingBox="3746,3362 5923,3364 5922,4187 3745,41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05.8476">-15641-4189 0,'0'10'109,"19"-10"-109,-19 39 16,0 0-16,0-9 15,20-1-15,-20 20 16,0-10-16,0 11 15,19-21-15,-19 0 16,0 1-16,30-1 0,-30-19 16,0 10-16,0-1 15,0 11 1,10-30-16</inkml:trace>
          <inkml:trace contextRef="#ctx0" brushRef="#br0" timeOffset="5836.8172">-15622-4199 0,'0'-19'47,"0"-1"-16,10 20-31,10-20 16,19 20-1,-39-19-15,29 19 16,1 0 0,-11-20-16,1 20 15,9 0 1,11 30-1,-21-11 1,1 11 0,-20-11-16,0 21 15,19-11 1,-19-9-16,0-11 16,0 11-16,-9 9 0,9-19 15,-20 20-15,0-11 16,-19 1-1,10-20 1,29 19 0,-30-19-16,11 0 15,-1 0 17,0 0-1,30-9 47,10 9-62,19-30-1,-19 30 1,9 0-1,1 0 1,-1 0 0,0 0-1,11 0 1,-21 20-16,11-1 16,-11 1-1,1 10 1,-20 9-1,0-10 1,0 1 0,0-11-1,0 1 1,-20-1 0,-9 1-1,9-20-15,1 20 16,-1-20-16,0 0 15,1 0-15,-1 29 16,1-29-16,-1 0 0,-9 0 16,-1 0-1,10 0 1,20-10 15,-19 10-31,-1 0 31</inkml:trace>
          <inkml:trace contextRef="#ctx0" brushRef="#br0" timeOffset="6930.5019">-14965-3993 0,'0'20'62,"-29"-1"-46,29 1-16,-30 19 15,30-9-15,0-1 16,0 1-16,0 9 16,0-29-16,0 9 15,0 1-15,10-1 16,-10 1-16,30 0 15,-11 19 1,-19-19-16,20-20 16</inkml:trace>
          <inkml:trace contextRef="#ctx0" brushRef="#br0" timeOffset="7899.0001">-14808-3806 0,'-19'0'16,"19"9"31,0 11-32,0 0 1,0-1 0,9-19-1,-9 20-15,30-20 16,-11 0-16,1 19 16,0-19-16,9 0 15,-9 0 1,-1-9-1,1 9 1,-20-30 0,19 11-16,-19-1 15,0 0 1,0 1 0,0-1-1,-9 20 1,9-19-16,-20 19 15,0 0 1,20-20-16,-29 20 16,0 0-1,-1 0 1,-9 10-16,19 19 31,20-9-31,-19-20 16,19 10-16,0 9 15,0 1 1,0 9 0,10 1-1,19-11 1,0-19 0,-29 20-1,30-20-15</inkml:trace>
          <inkml:trace contextRef="#ctx0" brushRef="#br0" timeOffset="8310.9302">-14592-3797 0,'0'10'63,"20"10"-48,-20-1 1,19-19 0,-19 20-16,20-20 15,-1 20 1,1-20 0,0 0-1</inkml:trace>
          <inkml:trace contextRef="#ctx0" brushRef="#br0" timeOffset="8940.0423">-14455-3757 0,'0'9'16,"20"-9"0,-20 20-1,19-20-15,1 0 16,0 20-1,-1-20 1,1 0 0,-1 0-1,1 0 1,-20-10-16,10 10 16,-10-30-1,0 11 1,20 19-16,-20-20 15,0 1 1,0-1-16,-10 0 16,-10 1-1,0 19 1,20-20 0,-19 20-16,-1 0 15,1 0 16,-1 10-31,0 10 16,20-1 0,-19-19-1,19 20-15,0-1 16,0 1 0,0 0-1,0-1 1,10-19-16,9 20 15</inkml:trace>
          <inkml:trace contextRef="#ctx0" brushRef="#br0" timeOffset="9384.6628">-14268-3846 0,'0'10'47,"0"10"-31,0 9-1,0 10 1,0-9 0,0-11-16,0 11 15,0-1 1,19-9-1,-19 0 1</inkml:trace>
          <inkml:trace contextRef="#ctx0" brushRef="#br0" timeOffset="9955.3558">-14200-3993 0,'20'20'47,"-1"19"-31,1-9-1,0-1 1,9 10-1,-9 10 1,-1-19 0,-19 19-1,0-30-15,0 1 16,0 0-16,-10-1 16,10 50-16,0-40 15,-19-29 1,19 39-16,0-19 15</inkml:trace>
          <inkml:trace contextRef="#ctx0" brushRef="#br0" timeOffset="10846.8617">-13788-3973 0,'49'0'63,"-29"0"-63,-1 0 15,11 0-15,-1 0 16,1 0-16,-11 0 16,1 0-16,-1 0 15,1 0-15,0 0 0,9 0 31,-9 0-31</inkml:trace>
          <inkml:trace contextRef="#ctx0" brushRef="#br0" timeOffset="11445.8517">-13621-4130 0,'0'10'62,"0"19"-46,0-9-16,0-1 16,0 1-16,0 0 0,0-1 15,0 11-15,0-11 16,0 1-16,0 0 16,0-1-16,0 1 15,19 9 1,-19-9-1</inkml:trace>
        </inkml:traceGroup>
        <inkml:traceGroup>
          <inkml:annotationXML>
            <emma:emma xmlns:emma="http://www.w3.org/2003/04/emma" version="1.0">
              <emma:interpretation id="{E4472F8F-F409-471C-9253-49A0A4D280EA}" emma:medium="tactile" emma:mode="ink">
                <msink:context xmlns:msink="http://schemas.microsoft.com/ink/2010/main" type="inkWord" rotatedBoundingBox="6590,3421 8198,3423 8197,4109 6589,41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816.9182">-12797-4228 0,'19'29'110,"-19"1"-110,0-1 15,0 10-15,30 10 16,-30 0-16,0-19 15,0 9-15,0 0 16,0-9-16,19-1 16,-19 1-16,0-11 15,0 1-15,0 9 16,20-29 31</inkml:trace>
          <inkml:trace contextRef="#ctx0" brushRef="#br0" timeOffset="15016.8985">-12788-3954 0,'0'-19'31,"10"19"-31,20 0 31,-1-20-31,-19 20 0,9 0 16,11-19-16,-20 19 15,29-20-15,-19 20 16,-1 0-16,1-20 16,-1 20-1</inkml:trace>
          <inkml:trace contextRef="#ctx0" brushRef="#br0" timeOffset="14430.6464">-12533-4238 0,'0'10'47,"0"19"-31,0-9-1,0 0-15,0-1 16,0 11-16,20 9 16,-20-10-16,0 30 15,0-30 1,0 11-16,29-11 15,-29-9-15,0 9 0,0-9 16,0-1-16,0 11 16,0-11-1,0 1 17,0-30 14</inkml:trace>
          <inkml:trace contextRef="#ctx0" brushRef="#br0" timeOffset="16097.9239">-12405-3787 0,'0'-19'16,"0"-1"15,10 20-15,-10-20-16,29 20 15,-9 0 1,-1 0-1,1 0 1,0 0 0,-20 10-1,19 10 1,-19 9 0,-29 10-1,-11 10 1,40-29-1,-29 0-15,29-1 0,-29-19 16,29 30-16,-30-30 16,30 19-16,-19-19 15,-1 0 1,0 0 0,20-9 30,10 9-30,10 0 0,-1-20-1,1 20 1,9 0 0,1 0-16,-1 20 15,-9-20 1,19 19-1,-9-19 1,-1 0 0,-9 0-1</inkml:trace>
          <inkml:trace contextRef="#ctx0" brushRef="#br0" timeOffset="18077.4831">-11601-4003 0,'-10'0'47,"10"10"-31,-19 20-16,19-11 15,-20 1-15,20 0 16,-29 9-16,29 10 16,0-9-16,-20-1 15,20 0-15,0 1 16,0 9-16,0-19 15,10-1-15,-10 1 16,0 0-16,29-20 16,-29 29-16,30-9 15,-30-30 95</inkml:trace>
          <inkml:trace contextRef="#ctx0" brushRef="#br0" timeOffset="18916.8873">-11542-3718 0,'19'0'31,"1"0"-15,0 0-1,-20-10-15,19 10 16,-19-20-16,20 20 15,-20-19-15,20 19 16,-20-20-16,19 20 0,-19-19 16,20 19-16,-20-20 15,19 0 1,-19 1 0,0-1-1,0 1 16,-9 19-31,-11 0 32,0 0-17,1 0 1,19 9-16,-20-9 16,20 20-16,-19-20 15,19 20-15,-20 9 16,20 0-1,0 20 1,0-19 0,0-11-1,0 11 1,0-10 0,0-1-1,10-19-15,9 20 31,1-20-31,0 0 32,9-10-32,10-10 15,-19 1 1,-1-11 0,1 11 15</inkml:trace>
          <inkml:trace contextRef="#ctx0" brushRef="#br0" timeOffset="19372.6054">-11238-3934 0,'19'10'47,"-19"29"-32,30-9-15,-30-1 16,0-9-1,0-1-15,0 11 0,0-1 16,0-9-16,0-1 16,0 1-16,0 0 0,0-1 15,-30 11 1,30-1-16,-29-9 0</inkml:trace>
          <inkml:trace contextRef="#ctx0" brushRef="#br0" timeOffset="30090.5104">-12140-4208 0,'-10'0'47,"-10"0"140,1 0-140,19 19-31,0 1 15,-20-20-31,20 19 16,0 1-1,0 0 16,0-1 1,0 1-17,-20-20 1,20 19 0,0 1-1,0 0 16,0-1 1,0-9-17,0 10 17,0-1-17,10-19 16,-10 20-31,0 0 32,0-1-1,20-19 0,-20 20-31,0-1 47,19-19-31,-19 20-1,0 0 32,20-1-16,-20 1 1,20-20-17,-20 19 1,19-19 15,-19 20-15,20-20-1,-10 0 1,-10 20 0,19-20-1,1 0 1,0 0 15,-1 0-15,-19-10-1,20 10 1,-20-20-16,19 20 16,-19-19-1,20-1 1,-20 0 0,20 20-1,-20-19 1,19-1-1,-19 1 1,20 19 0,-20-20-16,0 0 31,0 1 0,0-1-15,0 0-1,0 1 17,0-1-17,0 1 17,0-1-17,0 10 1,-10 10-1,10-19 1,0-1 15,-20 20-15,20-20 0,0 1 15,-19 19 0,19-20-31,-20 20 47,20-19-47,0-1 62,-19 20-62,-1-20 47,0 20 0,1 0-16,9 0 16,-10 0 0,1 0-16,-1 0 1</inkml:trace>
        </inkml:traceGroup>
        <inkml:traceGroup>
          <inkml:annotationXML>
            <emma:emma xmlns:emma="http://www.w3.org/2003/04/emma" version="1.0">
              <emma:interpretation id="{9A5EF813-9242-4D0D-87C0-F762AA0C27A1}" emma:medium="tactile" emma:mode="ink">
                <msink:context xmlns:msink="http://schemas.microsoft.com/ink/2010/main" type="inkWord" rotatedBoundingBox="8649,3539 9443,3540 9442,3952 8648,395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2542.8807">-10679-3983 0,'-20'0'16,"1"0"-1,19 20 1,-10-20 31,29 0 78,21-10-110,-11 10 1,-9 0 0,-1-20-16,1 20 15,0 0-15,-1 0 16,1 0-16,-1 0 15,1 0-15,-10 0 16,39 0 0,-20 0-16,-9 0 15,9 0 1,1 0 0,9 0-1,-10 0 1,-9 0-16,9 0 15,1 0 1,-11 0 0,1 0-1,0-29 1,9 29 0,-9 0-1,9 0 1,-9 0-16,-1 0 31,-19-20 203,-9 20-202,-11 0-17,0-19 1,1 19 0,-1-20-1,0 20 1,1-20-16,-1 20 31,1 0-15,19-19-16,-20 19 15,10 0 17,10 10 124</inkml:trace>
          <inkml:trace contextRef="#ctx0" brushRef="#br0" timeOffset="44410.9512">-10709-3846 0,'-19'0'78,"29"0"110,9 0-173,11 0 1,-11 0 0,1 0-1,0 0 1,-1 0-1,1 0 1,-1 0 0,1 0-1,0 0 1,-11 0 0,11 0-1,0 0 1,-1 0-1,1 0 1,-1 0 0,1 0-1,-20-9-15,20 9 16,-1 0 0,1 0-1,0 0 16,-1 0-15,-19-20 0,30 20-16,-11 0 31,1 0-15,-1 0 15,-9 0-16,10 0 1,19 0 15,-39-20-31,29 20 16,1 0 0,-1 0-1,-9 0-15,0 0 16,-20-19-1,19 19-15,1 0 32,-1 0 15</inkml:trace>
          <inkml:trace contextRef="#ctx0" brushRef="#br0" timeOffset="45782.0533">-10738-3836 0,'10'0'172,"9"0"-141,1 10-31,0-10 16,9 20-1,1-20 1,-30 19-1,29-19-15,0 20 16,-19-20 0,-10 19-1,20-19-15,9 20 32,-19-20-17,-10 20 95</inkml:trace>
        </inkml:traceGroup>
        <inkml:traceGroup>
          <inkml:annotationXML>
            <emma:emma xmlns:emma="http://www.w3.org/2003/04/emma" version="1.0">
              <emma:interpretation id="{265DFBE1-6385-44D4-BE78-7CBCE65F5472}" emma:medium="tactile" emma:mode="ink">
                <msink:context xmlns:msink="http://schemas.microsoft.com/ink/2010/main" type="inkWord" rotatedBoundingBox="10267,3343 12376,3344 12375,4158 10266,415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8304.2708">-9120-4150 0,'0'10'31,"10"-10"-15,-10 30-16,29 19 15,-29-30 1,0-9-16,0 29 16,20-9-16,-20-1 15,0 1-15,0 9 0,0-10 16,0 1-16,0-11 15,0 1-15,0-1 16,20-19-16,-20 20 16,0 0-1,0-50 63</inkml:trace>
          <inkml:trace contextRef="#ctx0" brushRef="#br0" timeOffset="49764.2564">-9090-4140 0,'0'-19'0,"0"-1"31,0 0 0,9 20-31,-9-19 16,20 19-1,0-20 1,19 20 0,-10 0-1,11 0 1,-21 0-16,1 0 16,-1 0-16,1 20 15,0-20-15,-20 19 16,29-19-16,-29 30 0,20-30 15,-20 19-15,0 11 16,0 9 0,-10-10-1,-10 1 1,1-1 0,-1-9-1,-19-20 1,39 19-1,-20-19-15,10 0 16,10 20 0,-19-20-1,19-10 79,0-9-63,10 19-31,9-20 16,1 20 0,39-29 15,-40 29-16,11 0-15,-11 0 16,-19 9-16,30-9 16,-30 20-16,39-20 15,-39 20-15,19-20 16,-19 19-16,10-19 16,-10 20-16,0 0 15,0-1 1,0 1-1,0-1 1,-10 1 0,10 0-1,-29-20-15,29 19 16,-20-19-16,-9 20 16,9-20-1,1 0-15,-1 19 16,1-19-16,-1 0 15,0 0-15,1 0 16,-1 0-16,-9 0 16,-1 20-1,11-20 1,-1 0 15,0 0 0</inkml:trace>
          <inkml:trace contextRef="#ctx0" brushRef="#br0" timeOffset="50571.4672">-8580-4267 0,'0'19'63,"0"1"-63,9 0 16,-9 19-16,0-10 15,0 1-15,20-1 0,-20 20 16,0-20-16,0 11 15,0-1-15,0-10 16,0-9-16,20 0 16,-20 9-1,0-9 1,0-1 15,0-29 16</inkml:trace>
          <inkml:trace contextRef="#ctx0" brushRef="#br0" timeOffset="51567.0355">-8541-4003 0,'10'0'47,"9"0"-31,11 0 0,19 0-1,-30 0-15,-19-19 0,30 19 16,-1 0-1,-9 0 1</inkml:trace>
          <inkml:trace contextRef="#ctx0" brushRef="#br0" timeOffset="51131.7587">-8355-4297 0,'0'39'63,"0"-19"-48,20 10-15,-20-1 16,0 0-16,0 11 15,0-11-15,0 0 16,0 1-16,0-1 16,0 10-16,19-9 0,-19-10 15,0-1-15,0 1 16,0 9 0,0-9-1,0-1 1</inkml:trace>
          <inkml:trace contextRef="#ctx0" brushRef="#br0" timeOffset="52122.8556">-8198-4179 0,'20'0'62,"9"0"-46,-9 0 0,-1-20-16,1 20 15,0 0-15,-1-19 16,1 19-16,-1 0 15,11 0 1,-11 0 0</inkml:trace>
          <inkml:trace contextRef="#ctx0" brushRef="#br0" timeOffset="52519.2789">-8100-4316 0,'0'19'31,"10"-19"-16,-10 49-15,0-29 16,0 0-16,20-1 16,-20 11-16,0-11 0,0 1 15,0-1-15,0 1 16,19 9 0,-19-9-1</inkml:trace>
          <inkml:trace contextRef="#ctx0" brushRef="#br0" timeOffset="53417.9119">-8090-3865 0,'-10'0'93,"-19"39"-77,29-19-16,0-1 16,0 1-16,0 9 15,0-9-15,0-1 16,0 1-16,0 0 15,0-10-15,9-10 16,-9 39-16,20-20 16,-20 1 15</inkml:trace>
          <inkml:trace contextRef="#ctx0" brushRef="#br0" timeOffset="54378.0759">-8002-3787 0,'0'10'62,"0"10"-46,0-1-16,0 1 15,10-20 1,10 19 0,-1-19-1,1 0 1,-1 0-1,1 0 1,-20-9 0,20 9-16,-20-20 15,19 0 1,-19 1 0,0-11 15,0 11-31,-10 19 15,10-20-15,-19 1 16,-1 19 0,1-20 15,-1 20-31,0 0 16,1 0-1,19 10 1,-20-10-1,20 29-15,0-9 16,0-1-16,0 1 16,0 0-16,0 9 15,0-9 1,10-20-16</inkml:trace>
          <inkml:trace contextRef="#ctx0" brushRef="#br0" timeOffset="54791.8601">-7865-3797 0,'0'10'15,"0"10"1,30-1-1,-30 1 1,10-20-16,-10 20 16,19-20-16,11 19 31,-20-19-31,9 0 16</inkml:trace>
          <inkml:trace contextRef="#ctx0" brushRef="#br0" timeOffset="55422.59">-7727-3787 0,'0'20'31,"0"9"-15,0-9-1,10-1 1,9-19 0,-19 20-1,20-20-15,-1 0 16,-9 0 0,10 0-1,-20-10-15,19 10 16,-19-10-1,0-9 1,0-1 0,0 1-1,0-1 1,-9 20 0,-11-20-16,0 20 15,1 0 1,-1 0 15,20 10-15,-10-10-16,10 20 15,0 9 1,0 1 0,0-11-1,0 1 1</inkml:trace>
          <inkml:trace contextRef="#ctx0" brushRef="#br0" timeOffset="55812.4397">-7590-3689 0,'20'0'31,"-20"10"-31,0 29 31,0-19-15,0 9 0,0 1-1,0-11 1,19-19 0,-19 20-16</inkml:trace>
          <inkml:trace contextRef="#ctx0" brushRef="#br0" timeOffset="56405.0769">-7541-3855 0,'10'0'47,"10"9"-32,-1 21 1,-19-11-16,20-19 15,-20 30-15,19-11 16,-19 1-16,0 0 16,20-1-16,-20 1 15,0 0-15,0-1 16,0 1-16,0-1 16,-10 1-16,10 0 0,0 9 15,-19-9 1</inkml:trace>
          <inkml:trace contextRef="#ctx0" brushRef="#br0" timeOffset="57372.573">-7315-3963 0,'49'0'31,"-40"0"-15,11 0-1,39-10-15,-39 10 16,-1 0-16,-9 0 16,10 0-16,-1 0 15,1 0 1,-1 0-1,1 0 1,0 0 15</inkml:trace>
          <inkml:trace contextRef="#ctx0" brushRef="#br0" timeOffset="57918.7724">-7188-4081 0,'10'29'47,"-10"1"-32,0-11-15,0 1 16,20 0-16,-20 9 16,0 1-16,0-1 15,0-9-15,0-1 16,0 1-16,0 9 16,19-29-16,-19 20 15</inkml:trace>
        </inkml:traceGroup>
        <inkml:traceGroup>
          <inkml:annotationXML>
            <emma:emma xmlns:emma="http://www.w3.org/2003/04/emma" version="1.0">
              <emma:interpretation id="{86E4A612-74A0-4F23-98F3-131DE987FF59}" emma:medium="tactile" emma:mode="ink">
                <msink:context xmlns:msink="http://schemas.microsoft.com/ink/2010/main" type="inkWord" rotatedBoundingBox="13219,3362 14749,3363 14748,4138 13218,413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3257.5863">-6050-4248 0,'-20'0'125,"1"0"-78,-1 10-16,0 10 1,20-1-1,-19-19-31,19 20 0,0 0 31,-20-1-15,20 1 15,0-1-15,0 1-1,0 0 1,0-1 0,0 11-16,0-11 31,0 1-31,0-1 15,0 1 1,0-10 0,10 19-1,-10-19 17,20 20-17,-20-11 16,19-19 1,-19 10-17,20-10-15,-1 0 32,-19 20-32,20-20 15,0 0 16,-1 0-15,-9 0 15,10 0 1,-1 0-1,-19-10-16,0 0 1,20 10-16,-20-20 16,20-9 15,-20 19-15,0-9-1,19 19 1,-19-20-1,0 0 1,0 1 0,20 19-1,-20-20 1,0 0 0,0 1 15,0-1-16,0 1 17,0-1-17,0 0 1,0 11 0,0-11-1,0 0 1,0 1 15,-10 19-15,10-20-1,-20 1 17,20-1-1,-19 20-16,19-20 17,-20 20-17,20-19 32,-20 19-31,1 0 15,-1 9 0,1 11-15</inkml:trace>
          <inkml:trace contextRef="#ctx0" brushRef="#br0" timeOffset="74495.7157">-5785-4258 0,'0'20'63,"9"0"-48,-9-1-15,0 1 16,0 0-16,0-1 15,0 1-15,0 9 16,20 1-16,-20-1 16,0 10-16,0-9 15,0-1-15,0 1 0,0-11 16,0 1 0,0-1-16,0 1 0,0 9 15,0-9 16,0-30 32</inkml:trace>
          <inkml:trace contextRef="#ctx0" brushRef="#br0" timeOffset="75767.7977">-5736-3993 0,'9'0'63,"11"0"-48,9 0 1,1 0 0,19 0 15,-29 0 0</inkml:trace>
          <inkml:trace contextRef="#ctx0" brushRef="#br0" timeOffset="75231.3952">-5599-4218 0,'0'10'93,"0"19"-77,0 0-16,0-9 16,0 0-16,0 29 15,0-40 1,0 11-16,0 19 16,0-29-16,0 10 15,0-1-15,0 1 16,0 0-16,0-1 15,0 1-15,0-1 16,0 1-16,0 0 16,0-1-1,0 1 1,20-20 0,-20 19-1,0-28 48,0-31-48</inkml:trace>
          <inkml:trace contextRef="#ctx0" brushRef="#br0" timeOffset="76505.7712">-5511-4258 0,'-19'0'0,"28"0"78,11 0-62,-20-19-16,29 19 16,-9 0-16,0 0 15,-1 0-15,1 0 16,0 0-16,-1 0 15,-19-20-15,30 20 16,-11 0 0,1 0-1,-20 20 17</inkml:trace>
          <inkml:trace contextRef="#ctx0" brushRef="#br0" timeOffset="77793.9431">-5364-3924 0,'0'-20'16,"-9"20"46,9 20-46,-30 19 0,30-19-16,0-10 15,0 9-15,0 20 16,0-9-16,0-1 16,0-9-16,0-1 15,0 1-15,20 10 16,-20-11-1,10-19 1,-10 20 0,19-20 15</inkml:trace>
          <inkml:trace contextRef="#ctx0" brushRef="#br0" timeOffset="78664.5855">-5236-3816 0,'-20'0'15,"20"10"17,0 9-17,0 11 32,10-30-47,-10 19 0,20-19 16,-1 30-1,11-30-15,9 0 16,-10 0 0,-9-20-1,0 0 1,-20 1 0,19 19-1,-19-20-15,0 1 16,0 9-1,0-10 1,0 1 0,-10-1-1,-9-9 1,-1 29 0,20-10-1,-20 10-15,1 0 16,-1 0-1,1 19 1,19 11 0,-20-30-16,20 29 15,0-9-15,0 9 16,0 10 0,10-19 15</inkml:trace>
          <inkml:trace contextRef="#ctx0" brushRef="#br0" timeOffset="79113.8875">-5011-3816 0,'0'10'47,"0"9"-31,0-9-1,20-10 1,-20 20-16,0-1 16,10-19-1,-10 20 1,19-20-16,1 0 15,-20 19 1,20-19 0</inkml:trace>
          <inkml:trace contextRef="#ctx0" brushRef="#br0" timeOffset="79745.773">-4883-3748 0,'0'10'31,"19"-10"1,-19 20-17,20-20-15,0 0 16,-1 0 15,-19-10-31,20-10 16,-20 1-1,0-1 1,0 1 0,0-1-1,0 0 1,-10 1-1,-9 19 1,19-20 0,-20 20-16,0 0 15,1 0 17,-1 0-17,20 10-15,0 10 16,-20-20-1,20 19-15,0 1 16,0-1 0,0 1-1,10-20 1</inkml:trace>
          <inkml:trace contextRef="#ctx0" brushRef="#br0" timeOffset="80149.91">-4805-3767 0,'0'10'15,"0"9"1,0 11-16,0-1 31,0-9-31,0-1 0,0 1 16,0 0-16,0 19 15,0-20 1,20-19 0,-20 20-1,0-30 17,0-9-17</inkml:trace>
          <inkml:trace contextRef="#ctx0" brushRef="#br0" timeOffset="80710.7467">-4736-3895 0,'10'20'78,"19"9"-63,-29-9-15,20 0 16,-20-1-16,19 1 16,-19-1-16,0 1 15,0 0-15,20-1 16,-20 1-16,0 0 15,0-1-15,0 1 16,-10-1-16,10 1 16,-19 0-16</inkml:trace>
        </inkml:traceGroup>
        <inkml:traceGroup>
          <inkml:annotationXML>
            <emma:emma xmlns:emma="http://www.w3.org/2003/04/emma" version="1.0">
              <emma:interpretation id="{9D75C30B-56E2-4FA2-92D2-80F95F21D156}" emma:medium="tactile" emma:mode="ink">
                <msink:context xmlns:msink="http://schemas.microsoft.com/ink/2010/main" type="inkWord" rotatedBoundingBox="16386,3313 17279,3314 17278,4128 16385,412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168754.3187">-3001-4307 0,'0'10'234,"0"10"-234,0-1 16,0 11-16,0-1 15,0 11-15,0-11 0,0 10 16,0 10-16,10 10 15,-10-10-15,0-10 16,0-9-16,0-1 16,0 10-16,20-9 15,-20-11-15,0 1 16,0 0-16,0 9 16,0-9-1,0-1 1</inkml:trace>
          <inkml:trace contextRef="#ctx0" brushRef="#br1" timeOffset="169385.6213">-2971-3875 0,'0'-20'32,"0"-9"-17,10 29-15,-10-49 16,29 29-16,-9 1 15,9-1-15,-9-19 16,-1 19-16,1 1 16,0-11-16,87-107 47,-87 117-47,19-9 15,-19 9 1,-20 30 62,0 10-62</inkml:trace>
          <inkml:trace contextRef="#ctx0" brushRef="#br1" timeOffset="169937.679">-2804-4120 0,'0'-10'0,"29"59"79,10-10-79,-39-9 15,30 19-15,-30-10 16,39 0-16,-39-9 15,19-1-15,-19 10 16,20-19-16,-20-1 0,20 11 31,-20-11-15</inkml:trace>
          <inkml:trace contextRef="#ctx0" brushRef="#br1" timeOffset="171102.5114">-2530-3934 0,'0'10'62,"0"10"-62,0-1 16,0 1-16,0 9 0,0 20 16,0-10-1,0-9-15,0 9 0,0-9 16,0-11-16,0 11 16,0-40 93,0-10-109,0 1 16,0-1-1,10 0 1,-10 1-1,20-1 1,9 0 15,0 20-15,-9 0 0,0 0-1,-1 20 1,-19 19-1,20-19 1,-20 0-16,0-1 16,0 11-16,0-1 15,-10-29 1,10 20-16,-20-20 16,20 19-16,-29-19 15,9 0-15,-9 0 16,9 0-1</inkml:trace>
          <inkml:trace contextRef="#ctx0" brushRef="#br1" timeOffset="171568.8259">-2265-3934 0,'20'0'47,"-1"0"-47,1 0 0,-1-20 16,1 20-1,0 0-15,9 0 16,-29 10 15</inkml:trace>
          <inkml:trace contextRef="#ctx0" brushRef="#br1" timeOffset="171852.9068">-2275-3846 0,'10'0'31,"29"0"-16,-19 0-15,-1 0 16,1 0-16,0 0 16,-1 0-16,1 0 15</inkml:trace>
        </inkml:traceGroup>
      </inkml:traceGroup>
      <inkml:traceGroup>
        <inkml:annotationXML>
          <emma:emma xmlns:emma="http://www.w3.org/2003/04/emma" version="1.0">
            <emma:interpretation id="{998CE562-E800-4DFC-A25E-68CDF0D602EA}" emma:medium="tactile" emma:mode="ink">
              <msink:context xmlns:msink="http://schemas.microsoft.com/ink/2010/main" type="line" rotatedBoundingBox="3405,4423 5326,4444 5320,4999 3399,4977"/>
            </emma:interpretation>
          </emma:emma>
        </inkml:annotationXML>
        <inkml:traceGroup>
          <inkml:annotationXML>
            <emma:emma xmlns:emma="http://www.w3.org/2003/04/emma" version="1.0">
              <emma:interpretation id="{477164BA-4DCB-4414-B12B-7D1F7A82F640}" emma:medium="tactile" emma:mode="ink">
                <msink:context xmlns:msink="http://schemas.microsoft.com/ink/2010/main" type="inkWord" rotatedBoundingBox="3405,4423 5326,4444 5320,4999 3399,497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90962.7527">-15876-3189 0,'-10'0'78,"-10"0"-31,20 10-32,-19-10 1,19 20 0,-20-1-1,20 1 1,0 0-1,-20-20-15,20 19 16,0 1 0,0 0-1,0-1 1,-19 1 0,19-1-1,0 1 1,0 0-1,0-1 1,0-9-16,0 10 31,0-1-31,0 1 16,10-20 0,-10 19-1,0 1 1,19-20-16,-19 20 15,10-20 1,-10 19 0,20-19 15,-20 20-15,19-20-1,1 0 1,-1 0 15,1-10-15,0-9 15,9-11-15,-29 10 15,10 20-31,-10-9 15,29-21 1,-29 11 0,0 9-1,0-10 1,20 20-16,-20-19 16,0-1-1,0 0 1,0 1-1,0-1 1,0 1 0,20-1-1,-20 0 1,0 1 0,0-1-1,-10 0 1,10 1 15,-20 19-15,20-20-1,-19 20 1,19-19 0,-20 19-1,0 0 16,20-20-15,-19 20 15,-1 0 1,0 0 30,1 29-46</inkml:trace>
          <inkml:trace contextRef="#ctx0" brushRef="#br1" timeOffset="91846.4551">-15651-2747 0,'0'-20'31</inkml:trace>
          <inkml:trace contextRef="#ctx0" brushRef="#br1" timeOffset="93001.6566">-15445-3120 0,'0'-20'0,"0"11"47,20 9-31,-20-20-1,19 20 1,1 0 0,0 0-1,-1 0-15,-9 0 16,10 0 0,-20 20-1,29-1 1,-29 11-1,0 19 1,0-30-16,0 1 16,0-10-16,0 9 15,-20 1-15,20 0 16,-19 9-16,19-19 16,-20 19-16,1 10 15,-11 1 1,11-21-1,19 1 1,-20-20-16,20 20 78,10-20 78,9 0-140,1 0 0,0 0-1,-1 0 1,1 0 0,-1 0-1,1 0 1,0 0-1,-20 19 1,19-19 0,1 0-1</inkml:trace>
          <inkml:trace contextRef="#ctx0" brushRef="#br1" timeOffset="94043.6529">-15180-3228 0,'0'10'62,"20"-10"-62,19 0 16,-20 20 0,1-20-16,0 0 15,-1 0-15,11 0 16,-11 0-1,-19 19 64,0 1-64,0 9 1,0-9-1,0 0-15,0-1 16,0 1-16,0-1 0,-10 1 16,10 0-16,0 9 15,0-9-15,-19 9 16,19-9-16,0-1 16,0 1-16,-20-1 15,20 1-15,0 0 16,0 9-1,0 10 1,0-29 0,0-29 62</inkml:trace>
          <inkml:trace contextRef="#ctx0" brushRef="#br1" timeOffset="94508.7289">-15141-2992 0,'20'0'47,"9"0"-31,-9 0-1,-1 0-15,1 0 0,0 0 16,-1 0-16,1 0 15,-1 0-15,1 0 16,-10 0-16,10 0 16,-1 0-1</inkml:trace>
          <inkml:trace contextRef="#ctx0" brushRef="#br1" timeOffset="96182.5347">-14807-3189 0,'0'20'46,"0"0"-30,9 19 0,-9-10-1,0 1 1,0-1 0,0-9-1,20-20-15,-20 19 16,20-19 171,-20-9-171,19 9 0,-19-20-1,20 20-15,-1 0 31,1 0 1,0 0-17,-1 0 1,11 10 0,-1 19-1,10 1-15,-19 9 16,-20-29-1,0 29 1,0-10 0,0-9-16,0 0 15,0 9 1,-10-29-16,10 29 16,-19-29-16,19 20 15,-30-20-15,30 20 16,-29-20-16,9 0 15,20 19-15,-49-19 16,20 0 0,9 0-16,0 0 15,-9 0-15,9 0 16,1-10 15</inkml:trace>
          <inkml:trace contextRef="#ctx0" brushRef="#br1" timeOffset="95163.7651">-14778-3218 0,'10'0'31,"9"0"-15,1 0-16,0 0 15,-11 0-15,31 0 16,-21 0 0,-19 10 62</inkml:trace>
          <inkml:trace contextRef="#ctx0" brushRef="#br1" timeOffset="97052.7876">-14356-3120 0,'0'20'62,"0"-1"-46,0 1-16,0 9 16,0 11-16,0-11 15,0 0-15,0 1 16,0-1-16,0-9 15,0-1-15,0 1 16,0 10 0,0-11-1,0 1 1,0-1 0</inkml:trace>
          <inkml:trace contextRef="#ctx0" brushRef="#br1" timeOffset="98035.8474">-14366-3149 0,'0'9'31,"0"11"-16,10 0 1,9-1 0,1 1-1,0-20 1,-20 20 0,29-20-16,40 29 31,-50-29-16,1 0 1,-10 0 0,19-20-1,-9 1 1,-1-1 0,-19-9-1,20 29-15,-20-30 16,0 11-1,0-1 1,0 0 15,0 40 47,0 9-62,0-9-16,-10 0 16,10-1-16,0 21 15,0-11-15,0 0 16,0 1-16,0-1 16,0 10-16,0-9 15,0-1-15,0-9 16,0 0-16,0-1 15,0 11-15,0-11 32,0-29 46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16:43.8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B8C0379-2398-4342-ACBD-829DDA3AEABB}" emma:medium="tactile" emma:mode="ink">
          <msink:context xmlns:msink="http://schemas.microsoft.com/ink/2010/main" type="writingRegion" rotatedBoundingBox="3056,6512 5315,6528 5312,7002 3053,6987"/>
        </emma:interpretation>
      </emma:emma>
    </inkml:annotationXML>
    <inkml:traceGroup>
      <inkml:annotationXML>
        <emma:emma xmlns:emma="http://www.w3.org/2003/04/emma" version="1.0">
          <emma:interpretation id="{7413F452-5604-48C7-AFE4-5EDC32A13E80}" emma:medium="tactile" emma:mode="ink">
            <msink:context xmlns:msink="http://schemas.microsoft.com/ink/2010/main" type="paragraph" rotatedBoundingBox="3056,6512 5315,6528 5312,7002 3053,69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C64F55-1AA4-4606-810D-F114F8567797}" emma:medium="tactile" emma:mode="ink">
              <msink:context xmlns:msink="http://schemas.microsoft.com/ink/2010/main" type="line" rotatedBoundingBox="3056,6512 5315,6528 5312,7002 3053,6987"/>
            </emma:interpretation>
          </emma:emma>
        </inkml:annotationXML>
        <inkml:traceGroup>
          <inkml:annotationXML>
            <emma:emma xmlns:emma="http://www.w3.org/2003/04/emma" version="1.0">
              <emma:interpretation id="{9E53BFEF-EF0A-443F-B14C-49AECAA4B4C4}" emma:medium="tactile" emma:mode="ink">
                <msink:context xmlns:msink="http://schemas.microsoft.com/ink/2010/main" type="inkWord" rotatedBoundingBox="3056,6512 5315,6528 5312,7002 3053,69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1328 3089 0,'-10'0'63,"-9"0"-32,19 10-15,-20-10-16,20 19 15,-19 1 1,19 0 0,-19-1-1,19 1 1,-20-1 0,20 1-1,0 9 1,0 1-1,-19-30 1,19 19-16,0 21 16,0-11-1,0 1 1,0-11 0,10-19-16,-10 20 15,19-20 1,-19 19-16,19-19 15,-19 20 1,20-20 0,-20 20-1,19-20 1,1 0 0,-1 0 15,-9 0 0,9 0-15,0 0 15,-19-10-31,20-10 16,-20 1-1,19 19 1,-19-20-16,29-19 15,-29 19 1,0 0 0,10 20-16,-10-9 15,0-11 1,0 0 0,0 1-1,0-1 1,29 1-1,-29-1 1,0 0 0,0 1 15,0-1-15,0 1-1,-10 19 1,10-20-16,-19 0 15,0 20 17,19-19-17,-20 19 1,20-20 15,-19 20-31,-1 0 63</inkml:trace>
          <inkml:trace contextRef="#ctx0" brushRef="#br0" timeOffset="696.0733">1551 3530 0,'0'-10'47,"0"-9"16</inkml:trace>
          <inkml:trace contextRef="#ctx0" brushRef="#br0" timeOffset="1822.1525">1657 3148 0,'0'-10'31,"20"10"-15,-20-20 15,19 20 0,-19-19-15,20 19-16,-1 0 31,0 0-15,1 10-1,-1-10 1,-19 29-16,19-29 0,-19 20 15,20 9 1,-20-9-16,0 29 16,0-20-1,0-9-15,0-1 16,0 1-16,0-1 16,-10 1-16,10 0 15,0-1-15,-19 1 16,19 9-1,-20-29-15,20 20 16,-19-20 0,19 20-16,-19-20 31,-1 19 16,30-19 62,9 0-93,10 0-1,0 0 1,-9 0 0,-1 0-1,1 0 1,9 0 15,-29 20-31,19-20 16</inkml:trace>
          <inkml:trace contextRef="#ctx0" brushRef="#br0" timeOffset="2863.1565">1948 3099 0,'10'0'78,"19"0"-62,-10 0-16,1 0 16,-1 0-16,0 0 0,11 0 15,-1 0 1,-10 0 31,-19 19 46,0 21-77,-10-11 0,10-9-16,0-1 15,0 1-15,0-1 16,0 1-16,0-10 16,-19 19-16,19-9 15,0-10-15,0 9 16,0 1-16,0 0 15,0-1-15,0 1 16,0-1 0,0 1-1,0 0 1</inkml:trace>
          <inkml:trace contextRef="#ctx0" brushRef="#br0" timeOffset="3314.8961">2016 3275 0,'19'0'47,"30"0"-32,-10 0 1,-10 0 0,-10 0-1,0 0 1,1 0 0</inkml:trace>
          <inkml:trace contextRef="#ctx0" brushRef="#br0" timeOffset="4692.9929">2336 3128 0,'0'20'31,"0"-1"-15,0 11-16,0-1 31,0-9-31,0-1 31,9-19 79,-9-9-95,20 9-15,-20-20 31,10 20-31,9 0 32,0 0-17,1 0 17,-1 10-17,-19 9 16,19-19-31,-19 40 0,0-31 16,30 31 0,-30-1-16,0 0 15,0-9 1,0-11 0,-10-19-1,10 20-15,-20-20 16,20 19-16,-19-19 15,-10 0 1,0 20-16,0-20 16,0 0-1,9 0 1,1 0 15</inkml:trace>
          <inkml:trace contextRef="#ctx0" brushRef="#br0" timeOffset="3876.291">2326 3079 0,'10'0'47,"19"0"-47,10 0 16,-20 0 0,-9 0-1</inkml:trace>
          <inkml:trace contextRef="#ctx0" brushRef="#br0" timeOffset="5586.0635">2714 3246 0,'9'19'63,"11"-19"-63,-1 0 15,39 0 1,-19 0 15,-10 0-15,-9 0-16,-1 0 31,0 0 0</inkml:trace>
          <inkml:trace contextRef="#ctx0" brushRef="#br0" timeOffset="6331.0274">3450 3158 0,'-9'0'16,"9"9"0,-20-9-16,20 20 15,-29-20-15,10 49 16,-1-29-16,-9 9 0,0 10 16,10-9-16,-10-1 15,9 10-15,1-19 16,19 0-16,-29-1 15,29 1 1,-19-20-16,28-10 94,-9-10-79</inkml:trace>
          <inkml:trace contextRef="#ctx0" brushRef="#br0" timeOffset="6854.8532">3218 3177 0,'9'10'63,"20"29"-48,-29-19-15,39-1 16,-39 1-16,29 0 15,-29-1-15,29 1 16,-29-1-16,39-19 0,-39 30 16,29-30-1,-29 39-15,20-39 0,-20 10 16,19-10 0,-19 20-16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29:12.9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469CC7B-2264-49CC-AB19-57D7DB99DC60}" emma:medium="tactile" emma:mode="ink">
          <msink:context xmlns:msink="http://schemas.microsoft.com/ink/2010/main" type="inkDrawing" rotatedBoundingBox="4213,9099 7068,8878 7073,8932 4218,9153" semanticType="underline" shapeName="Other">
            <msink:sourceLink direction="with" ref="{C1283240-DCAD-468F-8B30-98FFE0892504}"/>
          </msink:context>
        </emma:interpretation>
      </emma:emma>
    </inkml:annotationXML>
    <inkml:trace contextRef="#ctx0" brushRef="#br0">19 240 0,'-19'0'78,"29"-20"-62,9 20-1,11 0 1,-11 0-16,1 0 15,9 0-15,-9-19 16,-1 19-16,11 0 16,9 0-16,-9 0 15,-1 0-15,0 0 16,11-30-16,-1 30 16,10 0-16,-20 0 15,1 0-15,-1 0 16,1 0-16,-11 0 15,1 0-15,-1 0 16,1 0-16,0 0 16,-1 0-16,11 0 15,-1 0 1,20 0 0,-29 0-16,19 0 15,-10 0 1,11 0-1,-31 0 1,11 0-16,19 0 16,0 0-1,-19 0 1,0 0-16,9-19 16,10 19-1,69 0 32,-88 0-31,-1 0-16,1 0 0,0-20 15,-1 20-15,1 0 16,0 0-16,-1 0 16,1 0-16,-10 0 15,9 0-15,1 0 16,-1 0-16,1-20 15,0 20-15,-1 0 16,1 0-16,-1 0 16,1 0-16,0 0 15,9 0-15,-29-19 16,30 19-16,-11 0 16,1 0-16,9 0 15,20 0 1,-29-20-1,-1 20-15,1 0 16,0 0-16,-1 0 16,1 0-16,-10 0 15,9 0-15,1 0 16,0-19-16,-1 19 16,1 0-16,-1 0 15,1 0-15,9 0 16,11 0-1,-11 0 1,0 0 0,-9 0-16,0 0 15,-1 0-15,1 0 16,9 0 0,-9 0-16,0 0 15,-1 0-15,-9 0 16,10 0-16,-1 0 15,1 0-15,-1-20 16,1 20-16,0 0 16,-1 0-16,1 0 0,0 0 15,-1 0 1,1 0-16,-1 0 0,1 0 16,0-29-16,-1 29 15,1 0-15,9 0 16,-9 0-16,9 0 15,-9 0-15,0 0 16,9 0 0,-9 0-1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27:12.2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19C6134-9ECB-475F-A194-9EF72DFF72F4}" emma:medium="tactile" emma:mode="ink">
          <msink:context xmlns:msink="http://schemas.microsoft.com/ink/2010/main" type="writingRegion" rotatedBoundingBox="18330,8166 23561,7477 23645,8114 18413,8802"/>
        </emma:interpretation>
      </emma:emma>
    </inkml:annotationXML>
    <inkml:traceGroup>
      <inkml:annotationXML>
        <emma:emma xmlns:emma="http://www.w3.org/2003/04/emma" version="1.0">
          <emma:interpretation id="{9F1670C5-A8AD-4A02-8830-19E077DDE0B0}" emma:medium="tactile" emma:mode="ink">
            <msink:context xmlns:msink="http://schemas.microsoft.com/ink/2010/main" type="paragraph" rotatedBoundingBox="18330,8166 23561,7477 23645,8114 18413,88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5BF4BA-9E43-4C37-B361-10BD60E005FC}" emma:medium="tactile" emma:mode="ink">
              <msink:context xmlns:msink="http://schemas.microsoft.com/ink/2010/main" type="line" rotatedBoundingBox="18330,8166 23561,7477 23645,8114 18413,8802"/>
            </emma:interpretation>
          </emma:emma>
        </inkml:annotationXML>
        <inkml:traceGroup>
          <inkml:annotationXML>
            <emma:emma xmlns:emma="http://www.w3.org/2003/04/emma" version="1.0">
              <emma:interpretation id="{34513B28-E07B-4E50-8BCC-D11D0A7C63F1}" emma:medium="tactile" emma:mode="ink">
                <msink:context xmlns:msink="http://schemas.microsoft.com/ink/2010/main" type="inkWord" rotatedBoundingBox="18347,8294 19541,8137 19594,8540 18400,86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-932 651 0,'0'-16'31,"-8"16"16,-9 0 0,17 8-32,-16-8 1,16 16-16,-16 8 15,16-8-15,0 0 16,-16 0-16,16 0 16,0 0-16,0 0 15,0 0-15,0 0 16,0 1-16,0 7 16,0 0-1,0 0 1,8-24-1,-8 32-15,0-24 16,8-8 0,-8 16-1,16-16-15,-16 16 16,16-16-16,1 0 16,-17 16-1,16-16-15,0 0 16,0 0-1,0 0 1,0 0 0,0 0-1,-16-8 1,16 8-16,-16-16 16,16 16-16,-16-16 15,16 0-15,-16-8 31,16 24-31,-16-24 0,0 8 16,0-8 0,0 0-1,0 7 1,0 1 0,0 0-1,0 0 1,0 0-1,-16 0 1,16 0 0,-8 16-1,8-16-15,-24 0 16,8 0 0,0 16 15,16-16-31,-16 16 15,-8-16 1,8 16 0,0 0-1,-9 0 1,1 0 0,-8 16-1,32 0 1,-16-16-16,16 24 0</inkml:trace>
          <inkml:trace contextRef="#ctx0" brushRef="#br0" timeOffset="1685.6266">-563 651 0,'0'-16'16,"0"0"15,16 0-15,0 16 15,1 0-15,-1 0-1,-16 8-15,24-8 16,-24 16-16,16 8 16,-16-8-1,0 0-15,0 0 16,0 0-16,0 0 15,-8 8-15,8 0 16,-16 8-16,16-7 16,-24-9-16,24 0 15,-17 0-15,1 8 16,16-8 15,0-24 141,8 8-156,9 0 15,-1 0-15,0 0-1,8 0 1,-8 0-1,0 0 1,0 0 0,-16 8-1</inkml:trace>
          <inkml:trace contextRef="#ctx0" brushRef="#br0" timeOffset="742.2641">-675 924 0,'-16'0'16,"24"0"78</inkml:trace>
          <inkml:trace contextRef="#ctx0" brushRef="#br0" timeOffset="6485.7016">-314 594 0,'17'0'141,"-1"0"-126,0 0-15,0 0 16,0 0-16,-16-16 16,24 16-16,-8 0 15,0 0 32,-16 8 31,0 17-62,0-9 0,0 0-16,0 0 0,-8 0 15,8 8-15,0-8 16,0 0-16,0 0 15,0 0-15,0 0 16,0 0-16,0 0 16,0 1-16,0-1 15,0 0-15,0 8 16,0-8 0,0 0-1,0 0 16,0-24 63</inkml:trace>
          <inkml:trace contextRef="#ctx0" brushRef="#br0" timeOffset="6966.7141">-281 771 0,'8'0'63,"16"0"-48,-8 0 1,0 0-16,0 0 15,0-16-15,0 16 16,8 0 0,-8 0-1,0 0 17</inkml:trace>
          <inkml:trace contextRef="#ctx0" brushRef="#br0" timeOffset="8130.1614">32 619 0,'-16'24'78,"16"-8"-63,-16-16-15,16 24 16,0-8 0,-16 64 30,16-56-46,0-7 16,0-1 0,0-8-1,16-8 1,-16 16-16,16-16 31,-16 16-31,16-16 31,0 0-15,0 0 15,0 0-15,0 0 0,0-8-1,1 8 1,-17-16-1,16 16 1,-16-16-16,16 0 31,-16-1-15,16 1 0,-16 0-1,0 0 16,0 0-31,0 0 16,0 8 0,0-8-1,0 0 1,0 0 0,0 0-1,-8 16 1,8-16-16,-16 0 15,0 0 17,0 16-17,-1 0 1,1 0-16,0 0 16,16 8-1,-16 8 1,16 8-1</inkml:trace>
        </inkml:traceGroup>
        <inkml:traceGroup>
          <inkml:annotationXML>
            <emma:emma xmlns:emma="http://www.w3.org/2003/04/emma" version="1.0">
              <emma:interpretation id="{EC73A288-3C30-4F2C-BE09-44D0B098D854}" emma:medium="tactile" emma:mode="ink">
                <msink:context xmlns:msink="http://schemas.microsoft.com/ink/2010/main" type="inkWord" rotatedBoundingBox="20749,7848 23561,7477 23645,8114 20833,848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477.66">1382 337 0,'9'0'79,"7"0"-64,-8 0-15,8 0 0,0 0 16,0 0-1,0 0-15,0 0 0,0 0 16,8 0 0,0 0-1,-8 0 1,0 0 0</inkml:trace>
          <inkml:trace contextRef="#ctx0" brushRef="#br0" timeOffset="9967.2171">1415 442 0,'32'0'78,"-8"0"-63,-8 0-15,0 0 16,0 0-16,0 0 16,-8 0-16,8 0 15,33 0 1,-33 0 0,0 0-16</inkml:trace>
          <inkml:trace contextRef="#ctx0" brushRef="#br0" timeOffset="51242.3512">1776 418 0,'8'0'31,"-8"-8"-31,17 8 15,-17-8-15,24 8 16,-24-33-16,16 17 16,-16 0-16,32 0 15,-32 0-15,24 0 16,-24 0-16,32 0 16,-32 0-16,24 0 15,-24 0-15,24-17 16,-24 17-16,24 0 0,-24-8 15,0 8 1,9 16 47,-9 16-17,0 0-46,0 0 16,0 8-16,0 1 16,-9 7-16,9-8 0,0 0 15,0 0 1,0 8-16,0 0 0,0 9 16,0-9-16,0-8 15,9 8-15,-9-8 16,0-8-16,0 0 15,0 0-15,0 0 16,0-24 78</inkml:trace>
          <inkml:trace contextRef="#ctx0" brushRef="#br0" timeOffset="51608.0949">2235 578 0</inkml:trace>
          <inkml:trace contextRef="#ctx0" brushRef="#br0" timeOffset="52734.7535">2347 168 0,'0'17'16,"-16"-17"-1,16 24-15,0-8 16,0 0 0,-16 0-16,16 0 0,0 0 15,0 0-15,0 0 16,0 0-16,0 0 16,0 0-16,0 0 15,8 1-15,-8 7 16,16-24-1,-16 24-15,16-24 16,-16 16-16,24 0 16,-8-16-1,8 24 1,17-24 46,-25 0-62,0 0 16,-16-8-16,16 8 16,0-32-1,-16 16 1,16 16-16,-16-16 16,16 0-1,-16 0 1,16 16-1,-16-17-15,0 1 16,16 16-16,-16-8 16,0-8-1,0 0 1,0 0 0,0 0-1,0 0 1,0 0-1,-8-8 1,8 8 0,-16 16-16,16-16 0,-16 16 15,16-16 1,-16 16-16,16-17 0,-16 17 16,16-16-16,-16 16 15,0-16 1,0 16-1,-8 0 1,-1 0 0,1 0-1,8 8 1,-8 8 0,24 9-1,-16 7 1</inkml:trace>
          <inkml:trace contextRef="#ctx0" brushRef="#br0" timeOffset="53755.348">2805 120 0,'-8'24'94,"8"-8"-78,-16 0-16,16 9 15,-16-1-15,16 8 16,-32-8-16,32 0 15,-16 8-15,16-16 16,0 0-16,-16 0 16,16 1-16,0-1 15,0-8 17,0 8 14,8-16-46,8 0 16,0 0 0,8-8-1,-8 8 1,0 0-16,0-16 16,0 16-16,0 0 15,1-16-15,-1 16 16,0 0-16,0 0 15,0 0-15,0 0 16,8 0 0,-8 0-1,0 0 1,0-17 46</inkml:trace>
          <inkml:trace contextRef="#ctx0" brushRef="#br0" timeOffset="54277.6183">2870 152 0,'0'16'32,"0"17"-17,0-9-15,0 8 16,0 8-16,0-8 15,0 8-15,0-7 16,0 7-16,0-16 16,0 0-16,0-8 15,8 0-15,-8 0 16</inkml:trace>
          <inkml:trace contextRef="#ctx0" brushRef="#br0" timeOffset="54668.0518">3223 321 0</inkml:trace>
          <inkml:trace contextRef="#ctx0" brushRef="#br0" timeOffset="55495.4695">3263 522 0,'8'-24'31,"9"0"-15,7-16 0,-24 24-1,24 0-15,-24-9 16,32-7-16,-32 8 15,16 0-15,-16 0 16,16-8-16,-16 8 16,0-8-16,0-1 15,0 9-15,0 8 0,0 0 16,0 0 46,0 24-46,0 32 0,0-24-1,0 8-15,0 1 16,0-1-16,0 8 16,0 0-16,0 8 15,0-8-15,0 9 0,0-9 16,0-8-16,0 0 15,0-8-15,0 0 16,0 0-16,0 0 16,16-16-16,-16 16 15</inkml:trace>
          <inkml:trace contextRef="#ctx0" brushRef="#br0" timeOffset="56348.2989">3529 329 0,'0'8'47,"0"16"-47,0-8 15,0 1-15,0-1 16,0 0-16,0 0 16,0 8-1,16-8 1,8 8 0,8 0-1,-16-24 1,8 0-1,-8 0 1,8 0 0,1-8-1,-9-8 1,8-16 0,-8 8-16,-16 0 15,16 24 1,-16-32-16,0 7 15,16 25 1,-16-24-16,0 0 16,0 0-1,0 8 1,0-8 0,-8 24-1,8-32-15,-16 8 16,-8-1-1,8 1 1,0 8 0,-1 16-1,17-16-15,-16 16 16,0 0 0,0 0-1,0 16 1,-8 8-1,24-8-15,-24-16 16,24 33-16,-24-9 16,24-16-16,-16 16 15,16-8-15,0-8 16,-16 24-16,16-16 0,0 0 16,0 0-16</inkml:trace>
          <inkml:trace contextRef="#ctx0" brushRef="#br0" timeOffset="57031.7025">3786 72 0,'8'0'32,"16"0"-17,0 0 1,-8 0 0,8 0-1,-8 0 1,1 0-1,-1 0 1</inkml:trace>
          <inkml:trace contextRef="#ctx0" brushRef="#br0" timeOffset="57812.1133">4059-49 0,'0'8'109,"-8"-8"-109,8 25 16,-16-25-16,16 32 16,-16-16-16,16 0 15,-16 16 1,16-16-1,0 0 1,8-16 47,8 0-48,8 0 1,0 0-1,-8 0-15,0 0 16,1 0-16,-17-8 16,24 8-16,-8 0 15,0 0 32,0 0-31,0 0 31</inkml:trace>
          <inkml:trace contextRef="#ctx0" brushRef="#br0" timeOffset="58256.7269">4099-41 0,'0'9'63,"8"-9"-63,-8 32 15,0-16-15,0 8 16,0 0-16,0 8 16,0-8-16,0 0 15,0-8-15,0 0 0,0 1 16,0-1 0,17 0-1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40:22.1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9A1F3C7-E9A7-46B8-BFCC-4DA05C0D07FC}" emma:medium="tactile" emma:mode="ink">
          <msink:context xmlns:msink="http://schemas.microsoft.com/ink/2010/main" type="writingRegion" rotatedBoundingBox="12594,12450 21638,10658 22337,14183 13293,15976"/>
        </emma:interpretation>
      </emma:emma>
    </inkml:annotationXML>
    <inkml:traceGroup>
      <inkml:annotationXML>
        <emma:emma xmlns:emma="http://www.w3.org/2003/04/emma" version="1.0">
          <emma:interpretation id="{B6C8B75D-EC5B-4A65-BE2D-E525389B9FA0}" emma:medium="tactile" emma:mode="ink">
            <msink:context xmlns:msink="http://schemas.microsoft.com/ink/2010/main" type="paragraph" rotatedBoundingBox="16065,11686 19774,11183 19879,11953 16169,124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21D5A4-453D-40B3-B991-48FA458F8085}" emma:medium="tactile" emma:mode="ink">
              <msink:context xmlns:msink="http://schemas.microsoft.com/ink/2010/main" type="line" rotatedBoundingBox="16065,11686 19774,11183 19879,11953 16169,12456"/>
            </emma:interpretation>
          </emma:emma>
        </inkml:annotationXML>
        <inkml:traceGroup>
          <inkml:annotationXML>
            <emma:emma xmlns:emma="http://www.w3.org/2003/04/emma" version="1.0">
              <emma:interpretation id="{3BB632E1-24FE-4170-90E5-EE6F95502D08}" emma:medium="tactile" emma:mode="ink">
                <msink:context xmlns:msink="http://schemas.microsoft.com/ink/2010/main" type="inkWord" rotatedBoundingBox="16091,11884 17027,11757 17105,12329 16169,124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15125 403 0,'-20'0'0,"20"10"15,0 10 1,0-1 0,0 1-1,10-1 17,10-19-17,9 0 1,40-29 46,-40 9-62,-29 1 16,0-1 0,-19 1-1,19-1 1,-30 20-1,11 0 1,19-20-16,-20 20 16,-9 0-1,-1 0 1,11 10 0,-1 10-1,20-1 1,-20-19-16,20 30 15,0 9-15,0-19 16</inkml:trace>
          <inkml:trace contextRef="#ctx0" brushRef="#br0" timeOffset="388.7376">15262 433 0,'20'9'62,"-20"11"-46,19-20-16,-19 20 16,20-20-1,-20 19-15,20-19 16,-20 20 15,19-20-15</inkml:trace>
          <inkml:trace contextRef="#ctx0" brushRef="#br0" timeOffset="845.1228">15409 187 0,'10'20'32,"10"-20"-17,-1 0-15,1 0 16,0 0-16,-1 0 16,1 0-1</inkml:trace>
          <inkml:trace contextRef="#ctx0" brushRef="#br0" timeOffset="1124.4406">15429 325 0,'10'0'32,"29"0"-17,-19 0 1,-1 0-16,1 0 15,-1 0-15,1 0 16,10 0-16</inkml:trace>
          <inkml:trace contextRef="#ctx0" brushRef="#br0" timeOffset="-2245.2561">14674 31 0,'0'19'47,"0"11"-31,0-11-16,0 20 15,0-9-15,0-1 16,0 20-16,0-19 15,0 9-15,0-10 16,0 11-16,0-11 16,0-9-16,0-1 15,0 11 1</inkml:trace>
          <inkml:trace contextRef="#ctx0" brushRef="#br0" timeOffset="-1522.0737">14703 305 0,'10'-10'47,"19"-29"-31,-9 39-16,0-29 16,19 9-16,-10 0 0,-9-9 15,0 9-15,-1 1 16,1 19-16,9-30 15,-9 30-15,-1-39 16,1 39-16,0-19 16,-1 19-1,-19 9 63</inkml:trace>
          <inkml:trace contextRef="#ctx0" brushRef="#br0" timeOffset="-985.5283">14821 217 0,'0'10'31,"10"-10"-15,9 39-16,11-10 16,-30-9-1,39 0-15,-39-1 16,20 1-16,-20-1 16,19-19-16,-19 40 15,20-21 1,-20 1-1,19-20 1</inkml:trace>
        </inkml:traceGroup>
        <inkml:traceGroup>
          <inkml:annotationXML>
            <emma:emma xmlns:emma="http://www.w3.org/2003/04/emma" version="1.0">
              <emma:interpretation id="{1B0BEFD2-3CBE-48C3-85A3-59BE7CA0CC4F}" emma:medium="tactile" emma:mode="ink">
                <msink:context xmlns:msink="http://schemas.microsoft.com/ink/2010/main" type="inkWord" rotatedBoundingBox="17219,11530 19774,11183 19878,11947 17323,12294">
                  <msink:destinationLink direction="with" ref="{680A4E91-0232-4159-8245-BA82834E3AD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073.1354">16635 31 0,'10'0'63,"0"0"-32,-10 19 0,0 1-15,0-1-1,-20-19 32,30 0 47,-10 20-78,10-20-1,9 0-15,-19 20 32,20-20-32,-20 19 15,0-9 1,0 10 15,-10-20-31,-9 29 16,-1-29-1,-9 0 17,9 0-32,20-10 15</inkml:trace>
          <inkml:trace contextRef="#ctx0" brushRef="#br0" timeOffset="7624.9609">16704-264 0,'0'-19'0,"19"19"62,21 0-62,-21 0 16,11 0-1,-11 0 1</inkml:trace>
          <inkml:trace contextRef="#ctx0" brushRef="#br0" timeOffset="8735.0728">16910-362 0,'10'0'94,"19"0"-78,0 0-1,-9 0 1,0 0-1,-20 10 1,0 10 0,19-20-16,-19 39 15,0-20-15,0 11 0,0-1 16,0 11-16,0-11 16,0 0-16,0 1 15,0-1-15,0 10 16,0-9-16,0-1 15,0-9-15,0 0 16,0-1-16,0 11 16,0-11 15,-9-19 47,-11-10-62,0 10-1,1 0 17</inkml:trace>
          <inkml:trace contextRef="#ctx0" brushRef="#br0" timeOffset="9749.0003">17273-391 0,'-10'0'94,"-10"0"-79,1 10 1,-1-10 15,0 0-15,20 19 15,0 1 0,0 19-15,0-29-1,0 9-15,0 21 16,0-11-16,0 1 16,0 9-16,10 39 15,-10 69 32,0-127-31,0 9-16,0-9 15,20-20 64,-1 0-48,1 0-16,0-10-15,-1 10 32</inkml:trace>
          <inkml:trace contextRef="#ctx0" brushRef="#br0" timeOffset="11150.5835">17430-264 0,'0'10'47,"0"108"-16,0-89-15,0 10-16,0-29 15,0 29-15,0-19 16,0 0-16,0 9 15,0-9 17,19-20-17</inkml:trace>
          <inkml:trace contextRef="#ctx0" brushRef="#br0" timeOffset="11736.0254">17439-97 0,'30'0'47,"-1"0"-31,10 0-1,-19 0 1</inkml:trace>
          <inkml:trace contextRef="#ctx0" brushRef="#br0" timeOffset="11525.007">17567-254 0,'0'10'16,"0"29"0,0-19-1,0 9-15,0 10 0,0-9 16,0-1-16,0-9 16,0-1-16,0 11 15,0-10 1</inkml:trace>
          <inkml:trace contextRef="#ctx0" brushRef="#br0" timeOffset="12471.2824">17665-28 0,'10'0'62,"9"0"-62,1 0 16,0 19-1,-20 1 17,0 0-17,-20-1 17,0-19-17,1 0 1,29 0 62,9 20-62,1-20-1,-20 19 1,19-19-16,-19 20 15,0 0 1,-9-20 0,9 19-1,-20-19-15,-9 0 16,9 0 0,-19 0-1,9 0 1</inkml:trace>
          <inkml:trace contextRef="#ctx0" brushRef="#br0" timeOffset="13220.8977">17763-136 0,'0'10'32,"0"9"-17,0 11 1,20-1-1,-1 0 1,11-29 0,-11 0-1,1 20-15,0-20 0,-1 0 16,1 0-16,-1 0 16,11-20-1,-11 1 1,1-1-1,-20 1 1,20 19-16,-20-30 16,0 1-1,0 9-15,0 1 16,0-1-16,-10 0 16,-10-9-1,1-1 1,-1 30-16,20-9 15,-29 9 1,9 0-16,-19 0 16,9 9-1,1 11 1,-1 10 0,30-11-16,0 1 15,-19-1-15,19 1 16,0 0-16</inkml:trace>
          <inkml:trace contextRef="#ctx0" brushRef="#br0" timeOffset="13804.7855">18096-303 0,'20'0'63,"10"0"-48,9 0 1,-10 0 0,-9 0 15</inkml:trace>
          <inkml:trace contextRef="#ctx0" brushRef="#br0" timeOffset="14172.1475">18165-381 0,'0'9'31,"0"21"-15,0-1-1,0 10 1,0-9 0,0-1-1,0-9 1</inkml:trace>
          <inkml:trace contextRef="#ctx0" brushRef="#br0" timeOffset="15154.4325">18244-430 0,'9'0'94,"-9"9"-94,20-9 16,0 0-1,-1 0 48,-19 20-48,20-20 1,-20 29 0,0 1-16,0-11 15,0 1 1,0 0-16,0-1 0,0 1 16,0 0-16,0-1 15,0 1-15,0-10 16,0 29-16,0-10 15,0-9-15,0-1 16,0 1-16,0 0 16,0-11-16,0 11 15,19-20-15,-19 39 16,0-9 0,0-11-1,0 1 16,-29-20 79,9-20-95,1 20 32</inkml:trace>
          <inkml:trace contextRef="#ctx0" brushRef="#br0" timeOffset="2344.7243">15949-323 0,'-10'0'109,"-10"0"-93,1 0-1,-1 0 1,0 0 0,1 0-1,-1 0 17,1 0 46,19 20-78,0 19 15,0-29 1,0 10-16,0-1 0,0 1 16,0 9-16,0 20 15,0-19-15,0 19 16,0-20-16,0 1 15,0-11-15,0 1 16,0 0-16,0 9 16,0-9-1,9-20 1,-9 19 0,20-19 62,0 0-63,-1 0 1,1 0 0,0 0-1,-1 0 1</inkml:trace>
          <inkml:trace contextRef="#ctx0" brushRef="#br0" timeOffset="4422.6819">15968 70 0,'10'0'62,"10"0"-46,-10 0 0,9 0-1,1 0 1,-20-10-16</inkml:trace>
          <inkml:trace contextRef="#ctx0" brushRef="#br0" timeOffset="4812.2046">15959-195 0,'19'0'16,"30"0"0,0-20-1,-19 20 1,-11 0 0</inkml:trace>
          <inkml:trace contextRef="#ctx0" brushRef="#br0" timeOffset="4078.3302">16037-205 0,'0'10'47,"0"19"-32,0-9-15,0 0 16,0-1-16,0 1 15,0-10-15,0 9 16,0 1-16,0-1 16,0 11-1,0-10 1,0-1 0</inkml:trace>
          <inkml:trace contextRef="#ctx0" brushRef="#br0" timeOffset="5915.7921">16282-205 0,'-19'0'47,"19"10"-31,-20 19-1,20 1 1,-20-30-16,20 29 15,0 10 1,-19-19-16,19 9 16,0 1-1,0-10 1,0-1 0,29 1-1,-9-20 1,-20 19-16,29-19 15,-9 0 17,9 0-17,-9 0 17,9 0-32,1 0 15,-30-9 1,19 9-16,1-20 15,-20 0 1,20 20-16,-20-19 16,19 19-1,-19-20 1,20 0 0,-20 1-1,0-1 1,0 1-1,0-1 1,0 0 0,0 11-1,-10 9 1,10-20-16,-20-9 16,1 9-1,-1 20 1,20-20-16,-20 20 15,1 0 1,-1 0 0,1 0-1,9 0 1</inkml:trace>
        </inkml:traceGroup>
      </inkml:traceGroup>
    </inkml:traceGroup>
    <inkml:traceGroup>
      <inkml:annotationXML>
        <emma:emma xmlns:emma="http://www.w3.org/2003/04/emma" version="1.0">
          <emma:interpretation id="{01947DE4-DE7C-416B-9898-3598719FF7AD}" emma:medium="tactile" emma:mode="ink">
            <msink:context xmlns:msink="http://schemas.microsoft.com/ink/2010/main" type="paragraph" rotatedBoundingBox="12999,13242 21804,11496 21989,12430 13184,141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F96DBE-6279-4A1B-A8FA-E9900E617595}" emma:medium="tactile" emma:mode="ink">
              <msink:context xmlns:msink="http://schemas.microsoft.com/ink/2010/main" type="line" rotatedBoundingBox="12999,13242 21804,11496 21989,12430 13184,14175"/>
            </emma:interpretation>
          </emma:emma>
        </inkml:annotationXML>
        <inkml:traceGroup>
          <inkml:annotationXML>
            <emma:emma xmlns:emma="http://www.w3.org/2003/04/emma" version="1.0">
              <emma:interpretation id="{DE549469-CD60-49C5-8339-FBB135F630CA}" emma:medium="tactile" emma:mode="ink">
                <msink:context xmlns:msink="http://schemas.microsoft.com/ink/2010/main" type="inkWord" rotatedBoundingBox="13000,13248 14561,12939 14726,13773 13165,140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5171.6081">11474 990 0,'-10'0'46,"-10"0"-30,1 0 0,-1 0-1,0 0 1,11 0 0,-11 0-1,0 0 16,20 10 16,0 9-31,0 21 0,0-30-16,0 9 0,0 1 15,0-1-15,0 11 16,0 9-16,0-10 15,0 1-15,0-1 16,0 1-16,0 9 16,-29-10-16,29 1 15,0-11-15,0 1 16,0 0-16,-10-20 16,10 29-16,0-9 15,0-1 1,0 1-1,0-1 79,20-19 31,-1 0-78,-19-9-47,20 9 16,0 0 15,-1 0-15</inkml:trace>
          <inkml:trace contextRef="#ctx0" brushRef="#br0" timeOffset="-24293.3364">11513 1127 0,'0'10'79,"0"29"-64,0-29-15,0 10 16,0-1-16,0 11 15,0 9-15,0 0 16,0-9-16,0 9 16,0-19-16,0-11 0,0 31 15,0-21 17</inkml:trace>
          <inkml:trace contextRef="#ctx0" brushRef="#br0" timeOffset="-23819.0524">11680 1147 0,'0'10'62,"0"9"-46,0 1-16,0 0 15,0-1-15,0 11 16,0-1-16,0 1 16,0 9-16,0-29 15,0 9-15,0 1 16,-10-1-16,10 21 15,0-21 17,-20-38 15</inkml:trace>
          <inkml:trace contextRef="#ctx0" brushRef="#br0" timeOffset="-23519.6188">11552 1284 0,'10'0'63,"19"0"-48,-9 0 1,0 0-16,-11 0 15,11 0-15</inkml:trace>
          <inkml:trace contextRef="#ctx0" brushRef="#br0" timeOffset="-22591.2353">11719 1412 0,'10'0'78,"9"0"-62,1 0-1,0 0 1,-1 29 0,-19-9 15,-10-1 0,-9 1-15,-1-20 15,30 0 63,10 0-79,-20 20 1,29-20-16,-29 19 16,20-19-16,-20 20 15,0-10 1,0 29 15,-10-19-31,-29 9 16,9-29-1,11 0 1,-1 0-16,0 0 16,1 0-16,-11-20 15</inkml:trace>
          <inkml:trace contextRef="#ctx0" brushRef="#br0" timeOffset="-20949.1676">12337 1137 0,'19'0'109,"11"0"-93,-1 0-1,-9 0 1,-1 0 15</inkml:trace>
          <inkml:trace contextRef="#ctx0" brushRef="#br0" timeOffset="-20565.9468">12425 1078 0,'-20'0'78,"20"30"-78,0-11 15,0-9 1,0 10-16,0-1 0,0 11 16,0 9-1,0-19 1</inkml:trace>
          <inkml:trace contextRef="#ctx0" brushRef="#br0" timeOffset="-21660.9153">11905 1314 0,'0'10'31,"0"19"-15,0-9 0,0 9-1,0-9-15,20-1 16,-1 1-16,1-1 31,10-19-31,-30 20 16,29-20-16,10 0 15,-9 0 1,-1 0 0,0 0-1,11-10 1,-21-9-1,1 19 1,-20-30 0,20 11-1,-20-1 1,0 0 0,0-9-1,0-10 1,0 9-1,-20 1 1,20 9 0,-10 20-16,10-19 15,-20 19-15,20-20 16,-39 20-16,39-20 16,-29 20-16,-1 0 15,11 0 1,-1 0-16,-9 0 15,9 0-15,1 0 16,19 10-16,-40-10 16,40 20-16,-19-20 15,19 29-15,-20-29 16,0 89 15,20-70-31,0 1 0,0 9 16</inkml:trace>
          <inkml:trace contextRef="#ctx0" brushRef="#br0" timeOffset="-19410.8914">12474 980 0,'10'0'94,"19"0"-78,1 0-1,-1 0 1,-9 0 15,-20 10 0,0 10 1,0-1-17,0 11 1,0-11-16,0 1 15,0 9-15,0 11 16,0-11-16,0 0 16,0 1-16,0 9 15,0 0-15,0 1 16,0 18 0,0 11 15,0-40-31,0 11 15,0-21 1,0 1 15,-10-20 16,-10 0-16,1 0-31,19-10 16,-10 10 0,-20-29 15</inkml:trace>
          <inkml:trace contextRef="#ctx0" brushRef="#br0" timeOffset="-18337.9245">12641 1441 0,'10'0'94,"-10"10"-63,19 19-15,-19 1 0,30-11-1,-30 1 1,9-20-1,40-69 95,-49 50-110,0-1 15,20 20 1,-20 20 62,0 9-78,20-9 16,-20-1-1,19-19 17,1 0 15,0-9-32,-20-11 1,19 20-16,-19-20 0,0 1 31,20 19 16</inkml:trace>
        </inkml:traceGroup>
        <inkml:traceGroup>
          <inkml:annotationXML>
            <emma:emma xmlns:emma="http://www.w3.org/2003/04/emma" version="1.0">
              <emma:interpretation id="{736380F2-5F4B-4C83-9BFA-051C9663E323}" emma:medium="tactile" emma:mode="ink">
                <msink:context xmlns:msink="http://schemas.microsoft.com/ink/2010/main" type="inkWord" rotatedBoundingBox="16206,12891 16874,12759 17005,13418 16337,13550">
                  <msink:destinationLink direction="with" ref="{84A8CF37-0592-46F2-960F-E010F7E7D3F3}"/>
                </msink:context>
              </emma:interpretation>
              <emma:one-of disjunction-type="recognition" id="oneOf3">
                <emma:interpretation id="interp3" emma:lang="" emma:confidence="0.5">
                  <emma:literal>12</emma:literal>
                </emma:interpretation>
                <emma:interpretation id="interp4" emma:lang="" emma:confidence="0">
                  <emma:literal>13</emma:literal>
                </emma:interpretation>
                <emma:interpretation id="interp5" emma:lang="" emma:confidence="0">
                  <emma:literal>"2</emma:literal>
                </emma:interpretation>
                <emma:interpretation id="interp6" emma:lang="" emma:confidence="0.5">
                  <emma:literal>\ 2</emma:literal>
                </emma:interpretation>
                <emma:interpretation id="interp7" emma:lang="" emma:confidence="0">
                  <emma:literal>"Z</emma:literal>
                </emma:interpretation>
              </emma:one-of>
            </emma:emma>
          </inkml:annotationXML>
          <inkml:trace contextRef="#ctx0" brushRef="#br0" timeOffset="46084.1985">14861 1213 0,'0'26'47,"0"25"-31,22-25-16,-22 0 15,44 0-15,-44-1 16,33 1-16,-11 0 16,110 154 46,-132-154-31,22-26 16</inkml:trace>
          <inkml:trace contextRef="#ctx0" brushRef="#br0" timeOffset="46977.2682">15180 1007 0,'0'-26'47,"11"26"-31,-11-26 0,22 26-1,0 0 1,11 0-1,0 0-15,0 26 32,-11 0-32,-22 0 15,0 12 1,-22 1 0,22-13-1,-22-1-15,22 1 16,-33-26-16,33 26 15,-22-26-15,0 0 32,44 0 77,22 0-93,-22 0-16,-11 0 15,11 0-15,0 0 16,0 0-16,22 26 16,-22 0-1,-22-1 1,0 1-1</inkml:trace>
          <inkml:trace contextRef="#ctx0" brushRef="#br0" timeOffset="45476.3084">15159 1277 0,'-33'13'15,"11"26"1,0-13 0,-10-1-1,-23 27 1,33-26-1,0 0-15,-11-1 0,11 1 16,0 0-16,22 0 16,-33-26-16,33 25 15</inkml:trace>
        </inkml:traceGroup>
        <inkml:traceGroup>
          <inkml:annotationXML>
            <emma:emma xmlns:emma="http://www.w3.org/2003/04/emma" version="1.0">
              <emma:interpretation id="{DBC4C893-812C-4DE1-B426-6B13C9E28C68}" emma:medium="tactile" emma:mode="ink">
                <msink:context xmlns:msink="http://schemas.microsoft.com/ink/2010/main" type="inkWord" rotatedBoundingBox="17928,12265 19256,12001 19377,12613 18050,1287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9805.2854">16753 472 0,'0'19'79,"0"1"-79,0 0 15,0 9-15,0 1 16,0-1-16,0-9 15,0-1-15,0 1 16,0 9 0,0-9-1,10-20 17</inkml:trace>
          <inkml:trace contextRef="#ctx0" brushRef="#br0" timeOffset="20156.2636">16841 472 0,'0'59'79,"0"-40"-79,0 11 15,0-11-15,0 1 16,0 0-16,0-1 15,20-19-15,-20 30 16,0-11 0,0 1-1</inkml:trace>
          <inkml:trace contextRef="#ctx0" brushRef="#br0" timeOffset="20396.9901">16792 599 0,'0'-19'15,"20"19"32,9 0-31,1 0-1</inkml:trace>
          <inkml:trace contextRef="#ctx0" brushRef="#br0" timeOffset="19070.8455">16645 403 0,'-49'0'125,"29"0"-125,1 0 31,-1 0 1,20 10-17,0 10 17,0-1-17,0 11 1,0-11-16,0 1 0,0 9 15,0 1-15,0 9 16,0-10-16,0 1 16,0-1-16,0-9 15,0-1-15,0 1 16,0 0-16,0 9 16,0-9-1,0-1 16,10-19 79,10 0-95,-1 0 17,1 0-1,-1 0-31,1 0 16</inkml:trace>
          <inkml:trace contextRef="#ctx0" brushRef="#br0" timeOffset="21344.4104">17028 452 0,'0'-19'15,"9"19"1,1 0 0,29 0-1,-9 0 1,-11 0-16</inkml:trace>
          <inkml:trace contextRef="#ctx0" brushRef="#br0" timeOffset="21068.9496">17037 727 0,'10'0'16,"10"0"0,19-10 31</inkml:trace>
          <inkml:trace contextRef="#ctx0" brushRef="#br0" timeOffset="20824.2731">17067 491 0,'0'10'62,"0"20"-46,0 9-1,0-19-15,19-1 16,-19 1-16,0 9 16,0 10-1,0-29 1,0 10 15</inkml:trace>
          <inkml:trace contextRef="#ctx0" brushRef="#br0" timeOffset="22355.4834">17263 442 0,'-20'20'31,"20"9"-15,0-9-1,0 9 1,0 1 0,0 9-1,0-29 1,10 19-1,10 1 17,-1-11-17,1-19 1,0 20 0,-1-20-1,20 0 16,-29 0-15,10 0 0,-20-10-16,19 10 15,-19-19 1,20 19 0,-20-20-16,20 0 15,-20 1 1,29-1-1,-29-9 1,0 9 0,0-9-1,0 9 1,0 0 0,0 1-1,-10 19-15,10-20 16,-39 1-1,19-1 1,1 20 0,19-20-16,-30 20 15,11 0 1,-1 0-16,1 0 16,-1 20-1,0 19 1,20-19-1</inkml:trace>
          <inkml:trace contextRef="#ctx0" brushRef="#br0" timeOffset="23529.5665">17567 648 0,'10'0'78,"9"0"-62,1 0-1,0 0 17,-20 20-32,0-10 31,0 9-15,0 1 15,-10-20-31,-10 0 15,20 20 1,10-20 62,10 0-62,-1 0 15,1 19-15,-20 1-1,0-1 17,-10 1-17,-10-20 1,1 0-1,-1 0 1,1 0 0</inkml:trace>
          <inkml:trace contextRef="#ctx0" brushRef="#br0" timeOffset="24477.2693">17714 344 0,'29'-19'62,"-19"19"-46,10 0 0,-1 0 15,1 0 31,-20 10-62,0 29 16,0 0 0,0-19-16,0-1 15,0 1-15,0-1 16,0 1-16,0 0 15,20-1-15,-20 1 16,0 0-16,29 9 16,-29-9-1,0-1 17,-10-19 46,-9 0-47,19-10 0,-20 10-15</inkml:trace>
        </inkml:traceGroup>
        <inkml:traceGroup>
          <inkml:annotationXML>
            <emma:emma xmlns:emma="http://www.w3.org/2003/04/emma" version="1.0">
              <emma:interpretation id="{788E2BF8-46B3-4FEF-8373-7679E1AF04BC}" emma:medium="tactile" emma:mode="ink">
                <msink:context xmlns:msink="http://schemas.microsoft.com/ink/2010/main" type="inkWord" rotatedBoundingBox="20088,12031 21841,11683 21967,12318 20214,1266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7405.9802">18636 315 0,'10'0'31,"29"0"-15,-19 0-16,-11 0 15,11 0-15,0 0 16,-1 0-16,1 0 16,0 20-16,-1-20 15,1 0-15</inkml:trace>
          <inkml:trace contextRef="#ctx0" brushRef="#br0" timeOffset="36958.1899">18636 187 0,'10'0'15,"9"0"1,1 0-1,9 0 1,-9 0 0,0 0-16,-1 0 15,1 0-15,0 0 0,-1 0 16,11 0 0,-11 0-1,-19 10 1</inkml:trace>
          <inkml:trace contextRef="#ctx0" brushRef="#br0" timeOffset="38698.2648">19117 119 0,'-20'10'63,"20"9"-63,0 1 15,-30-1 1,30 1-16,0 0 0,-19-1 16,19 1-16,0-1 15,0 1-15,0 10 16,0-1-1,0 10 1,0-9 0,10-30-1,-10 19-15,19-19 16,-19 20-16,20-20 16,0 19-1,-1-19 1,1 0-16,-1 20 15,1-20 1,0 0 0,9-10-1,-9 10 1,-20-19 0,19 19-16,-19-20 15,20 20-15,-20-20 16,19 20-16,-19-19 15,20-1 1,-20 1 0,20-1-1,-20 0-15,0 1 16,0-40 31,0 20-47,0 19 15,0 0 1,-10 20 0,10-29-16,-20 9 15,20 1 1,-29 19 0,29-20-16,-20 20 15,1-19 1,-1 19-16,0 0 15,1 0 1,-1 0 0,1 0-1,-1 0 1,20 19 0,-10-19-16,10 39 15,0-29-15</inkml:trace>
          <inkml:trace contextRef="#ctx0" brushRef="#br0" timeOffset="39366.0222">19470 531 0,'9'0'94,"-9"-20"-94</inkml:trace>
          <inkml:trace contextRef="#ctx0" brushRef="#br0" timeOffset="40109.1207">19568 305 0,'9'-20'31,"21"1"-15,-11-1 0,1-19-1,-20 0 1,20 39-16,-20-49 16,0 29-16,19 1 15,-19-1-15,0 0 16,-9 40 62,9 9-62,0 148 30,0-138-30,0-29-16,0 10 0,0-1 16,0 1-16,9-20 15,-9 49-15,0-20 16,0-9 0</inkml:trace>
          <inkml:trace contextRef="#ctx0" brushRef="#br0" timeOffset="41023.1668">19999 40 0,'-19'0'63,"-1"10"-48,-19 10 1,19 9 0,20-9-1,-20 9-15,20-19 16,0 29-16,-19-9 15,19-1-15,0-9 16,0-1-16,0 1 16,0 0-16,0-1 15,0 1-15,0 9 16,0-9 0,19-20-16,11 19 15,-20-19 1,9 0-1,1 0 1,0 0 0,-1-9-1,1 9 1,-20-20 0,19 0-1,-19 1-15,0-1 31,0 1-31,0-1 16,-9 20 0,9-20-16,-10 20 15,10-19-15,-39 19 16,-40 0 31,79 9-47,-20-9 15,20 30-15,0-10 16,-19-1-16,19 20 16,0-19-1</inkml:trace>
          <inkml:trace contextRef="#ctx0" brushRef="#br0" timeOffset="41817.3453">20166 148 0,'0'10'32,"-10"29"-1,10-9-31,0-11 15,20 1 1,-1-20 0,11 0-1,-11 0 1,1 0-16,0 0 16,9 0-1,-29-10-15,29 10 0,-29-20 16,20 20-16,-20-19 15,20-11 1,-20 1 0,0 0-1,0 9 1,0 0 0,-20 20-16,20-19 15,-20 19-15,-9 0 16,0 0-1,-1 0 1,11 0 0,-21 19-1,11 21 1,29-21-16,0 1 0,0-1 16,0-9-16</inkml:trace>
          <inkml:trace contextRef="#ctx0" brushRef="#br0" timeOffset="42372.1582">20411 187 0,'0'20'78,"0"0"-78,0-1 16,20 1-16,-20-1 16,19 11-16,-19-10 15,0-1-15,20 1 16,-20-1-16,0 1 15,0 0-15,-10-20 16,10 29-16,-20-29 16,1 20-16,-1-20 15,1 0-15,-11 19 16,1-19-16,-1 0 16,11 0-16,-1 0 15,1 0-15,-1 0 16</inkml:trace>
        </inkml:traceGroup>
      </inkml:traceGroup>
    </inkml:traceGroup>
    <inkml:traceGroup>
      <inkml:annotationXML>
        <emma:emma xmlns:emma="http://www.w3.org/2003/04/emma" version="1.0">
          <emma:interpretation id="{57C11824-183D-46B1-B92F-017BEB013F4F}" emma:medium="tactile" emma:mode="ink">
            <msink:context xmlns:msink="http://schemas.microsoft.com/ink/2010/main" type="paragraph" rotatedBoundingBox="13178,15771 13336,14438 14101,14529 13943,15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B61A1B-C345-400A-9608-51168467F80D}" emma:medium="tactile" emma:mode="ink">
              <msink:context xmlns:msink="http://schemas.microsoft.com/ink/2010/main" type="line" rotatedBoundingBox="13178,15771 13336,14438 14101,14529 13943,15862"/>
            </emma:interpretation>
          </emma:emma>
        </inkml:annotationXML>
        <inkml:traceGroup>
          <inkml:annotationXML>
            <emma:emma xmlns:emma="http://www.w3.org/2003/04/emma" version="1.0">
              <emma:interpretation id="{EA27503A-81D2-4470-B69F-E86357EA3AF1}" emma:medium="tactile" emma:mode="ink">
                <msink:context xmlns:msink="http://schemas.microsoft.com/ink/2010/main" type="inkWord" rotatedBoundingBox="13310,14723 13343,14439 13968,14513 13935,1479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17093.5256">11513 2353 0,'10'0'47,"9"0"-47,1 0 0,0 0 15,-1 0-15,1 0 16,88 0 31,-69 0-32,-19 0 1</inkml:trace>
          <inkml:trace contextRef="#ctx0" brushRef="#br0" timeOffset="-16611.8943">11621 2265 0,'0'-20'31,"0"40"0,0 0-15,0-1-16,0 99 62,0-89-62,0-9 16,10-20-16,-10 20 16</inkml:trace>
          <inkml:trace contextRef="#ctx0" brushRef="#br0" timeOffset="-15961.4035">12072 2275 0,'0'10'78,"-10"-10"-62,10 29-16,-29-9 15,9 9-15,1-9 16,-1-1-16,0 1 16,20-1-16,-39 1 15,19 10 1,20-11-1,-19-19 1</inkml:trace>
          <inkml:trace contextRef="#ctx0" brushRef="#br0" timeOffset="-15532.8849">11925 2265 0,'29'20'62,"-29"-1"-46,20 1-16,0 29 15,-20-30 1,29 1-16,-29 0 16,39-20-16,-39 29 15,20-29-15,-20 30 16,19-30-16,-19 39 0,20-20 31,-20 1-15</inkml:trace>
        </inkml:traceGroup>
        <inkml:traceGroup>
          <inkml:annotationXML>
            <emma:emma xmlns:emma="http://www.w3.org/2003/04/emma" version="1.0">
              <emma:interpretation id="{BCE82553-9866-4199-A184-E6DA052D3D95}" emma:medium="tactile" emma:mode="ink">
                <msink:context xmlns:msink="http://schemas.microsoft.com/ink/2010/main" type="inkWord" rotatedBoundingBox="13178,15771 13221,15407 13986,15497 13943,15862"/>
              </emma:interpretation>
            </emma:emma>
          </inkml:annotationXML>
          <inkml:trace contextRef="#ctx0" brushRef="#br0" timeOffset="-14401.6044">11415 3295 0,'-20'0'16,"20"-10"46,10 10-46,-10-30-16,20 11 15,-20-1 1,19 20-16,1-19 16,0 19 15,-1 19 0,-19 20-15,20-39-1,-20 30-15,19-30 16,-19 29-16,20-29 16,0 20-1,19-20 1,-10 0 0,1 0-16,-30-10 15,19 10-15,-19-19 16</inkml:trace>
          <inkml:trace contextRef="#ctx0" brushRef="#br0" timeOffset="-12765.8707">12111 3275 0,'-10'0'94,"10"10"-94,-39-10 16,10 49-16,9-29 0,1 9 15,-1 0-15,-10 11 16,11-11-16,-1-9 15,1-1-15,19 1 16,-30-20-16,30 39 16,-19-39-1,19 20-15,0-30 78</inkml:trace>
          <inkml:trace contextRef="#ctx0" brushRef="#br0" timeOffset="-13606.6163">11444 3471 0,'-19'0'31,"19"-10"16,0-9-16,10 19-31,9-20 16,1 20 15,-1 0 0,-19 10-15,20-10-1,-20 20-15,20-1 16,-20 1 0,19-20-1,1 0 1,-20 19-16,19-19 16,21 0 15,-21-9-31,1 9 15,-20-20 1,29 20 0,-29-20-1</inkml:trace>
          <inkml:trace contextRef="#ctx0" brushRef="#br0" timeOffset="-12128.9367">11895 3236 0,'0'29'62,"10"1"-46,-10-11-16,20 1 15,-20 0-15,19-1 16,-19 1-16,40-1 16,-21 21-1,1-11 1,0 0-1,9-9 1,-9 9 0,-20-9-1,19-20-15,-19 10 16,20 19 31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40:14.3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6FDDDDE-1603-4841-AF4D-94760715C70D}" emma:medium="tactile" emma:mode="ink">
          <msink:context xmlns:msink="http://schemas.microsoft.com/ink/2010/main" type="writingRegion" rotatedBoundingBox="10884,14504 10700,15926 9987,15834 10172,14411"/>
        </emma:interpretation>
      </emma:emma>
    </inkml:annotationXML>
    <inkml:traceGroup>
      <inkml:annotationXML>
        <emma:emma xmlns:emma="http://www.w3.org/2003/04/emma" version="1.0">
          <emma:interpretation id="{CD2D2E2C-E1C1-4420-AC87-AA45F40D621A}" emma:medium="tactile" emma:mode="ink">
            <msink:context xmlns:msink="http://schemas.microsoft.com/ink/2010/main" type="paragraph" rotatedBoundingBox="10884,14504 10700,15926 9987,15834 10172,144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1FA339-6DEF-4D8E-88B4-6F651400D6E0}" emma:medium="tactile" emma:mode="ink">
              <msink:context xmlns:msink="http://schemas.microsoft.com/ink/2010/main" type="line" rotatedBoundingBox="10885,14504 10700,15926 9987,15834 10172,14411"/>
            </emma:interpretation>
          </emma:emma>
        </inkml:annotationXML>
        <inkml:traceGroup>
          <inkml:annotationXML>
            <emma:emma xmlns:emma="http://www.w3.org/2003/04/emma" version="1.0">
              <emma:interpretation id="{0E64BF78-04E9-43AB-AA6B-3E3EEA178990}" emma:medium="tactile" emma:mode="ink">
                <msink:context xmlns:msink="http://schemas.microsoft.com/ink/2010/main" type="inkWord" rotatedBoundingBox="10885,14504 10843,14822 10130,14729 10172,144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0 284 0,'0'-10'78,"10"-9"-78,29-20 16,-19 19-1,-1 0-15,1 1 16,0-1-16,-1 0 16,11-9-16,-11 9 15,1 20-15,-20-29 16,29 29-16,-29-20 0,20 20 15,-1-19 1,1 19 15</inkml:trace>
          <inkml:trace contextRef="#ctx0" brushRef="#br0" timeOffset="-1115.5453">-235-59 0,'0'10'16,"0"29"-1,0-19-15,0-1 16,-20 138 31,20-127-47,0-11 15</inkml:trace>
          <inkml:trace contextRef="#ctx0" brushRef="#br0" timeOffset="-486.0277">59-10 0,'0'-10'63,"19"49"-48,-19-29-15,20 20 0,-20-11 16,30 1 0,-30-1-16,29-19 0,-29 30 15,20-30-15,-20 19 16,19-19-16,-19 20 15,20-20-15,-20 20 16,19-20 0,-19 19 15</inkml:trace>
          <inkml:trace contextRef="#ctx0" brushRef="#br0" timeOffset="-1678.4697">-431 78 0,'9'0'78,"11"0"-62,9 0 0,-9 0-16,0 0 15,-1 0-15,1 0 16,9 0-16,1 0 16,9 0-16,-19 0 15,-11 0-15,11 0 0,19 0 16,-39 20 31</inkml:trace>
        </inkml:traceGroup>
        <inkml:traceGroup>
          <inkml:annotationXML>
            <emma:emma xmlns:emma="http://www.w3.org/2003/04/emma" version="1.0">
              <emma:interpretation id="{1F347EA4-6000-49E2-BDB7-BB7BC2EDC451}" emma:medium="tactile" emma:mode="ink">
                <msink:context xmlns:msink="http://schemas.microsoft.com/ink/2010/main" type="inkWord" rotatedBoundingBox="10615,15563 10570,15910 10225,15865 10270,15518"/>
              </emma:interpretation>
              <emma:one-of disjunction-type="recognition" id="oneOf1">
                <emma:interpretation id="interp1" emma:lang="" emma:confidence="0.5">
                  <emma:literal>x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1644.6208">-343 1363 0,'0'-10'47,"10"-9"-32,29-11 1,-20 30 0,11-39-16,-1 19 15,11 1-15,-11-1 16,0-9-16,11 9 15,-11 0-15,-9 1 16,-1 19-16,1-39 16,-1 39-1,-19-20-15</inkml:trace>
          <inkml:trace contextRef="#ctx0" brushRef="#br0" timeOffset="1106.1806">-314 1039 0,'10'0'62,"-10"10"-46,29-10-16,-9 49 15,0-29-15,19 9 16,-10-9-16,1-1 16,-11 1-16,11 0 15,-11-20-15,1 39 16,9-20-1,-9 1 1,-20 0 0,-10-20-1,-9 0 1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37:58.039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52DB001-E27A-43FD-BC1F-65C5A3994E29}" emma:medium="tactile" emma:mode="ink">
          <msink:context xmlns:msink="http://schemas.microsoft.com/ink/2010/main" type="writingRegion" rotatedBoundingBox="1815,12114 15041,12232 15007,16012 1781,15893"/>
        </emma:interpretation>
      </emma:emma>
    </inkml:annotationXML>
    <inkml:traceGroup>
      <inkml:annotationXML>
        <emma:emma xmlns:emma="http://www.w3.org/2003/04/emma" version="1.0">
          <emma:interpretation id="{7BA6E64F-56BA-49A5-BCBA-99E709619B7E}" emma:medium="tactile" emma:mode="ink">
            <msink:context xmlns:msink="http://schemas.microsoft.com/ink/2010/main" type="paragraph" rotatedBoundingBox="1815,12114 15041,12232 15033,13052 1807,12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2C559E-7536-4577-902A-AA030F7406C1}" emma:medium="tactile" emma:mode="ink">
              <msink:context xmlns:msink="http://schemas.microsoft.com/ink/2010/main" type="inkBullet" rotatedBoundingBox="1814,12224 2328,12229 2323,12798 1808,12793"/>
            </emma:interpretation>
          </emma:emma>
        </inkml:annotationXML>
        <inkml:trace contextRef="#ctx0" brushRef="#br0">147 0 0,'-10'0'234,"-9"0"-202,-1 0-17,0 0-15,1 0 16,-1 0 0,1 0 15,-1 0 0,20 9 157,0 11-173,10 9 1,-10-9-1,0 0-15,0-1 16,0 1-16,0-1 16,0 1-16,19 0 0,-19 19 31,0-19-31,0 29 16,0-30-16,0 1 15,0-10-15,0 29 16,0-20-1,0 11 1,0-1 0,0 1-1,0-11 1,0 1 0,0 0-1,20-20 157,0 0-141,-1 0-15,1 0 0,0 0-1,-1 0 1,1 0-1,-1 0 17</inkml:trace>
        <inkml:trace contextRef="#ctx0" brushRef="#br0" timeOffset="10680.3945">333 0 0,'20'0'203,"0"0"-172,9 0 0,1 0-15,-11 0 0,1 0 15,-1 0 0,-19 19 250,0 1-265,0-1 0,0 1-1,0 0 1,0-1 0,0 1-1,0-1 1,0 1-1,0 0 1,0-1 0,0-9-1,20 20 1,-20-11 0,0-9 15,0 10-16,0-1 17,0 1-17,0-1 32,0 1-16,0 0 16,0-1-15,0 1-1,0-1 16,0 1 31,0 0-16,0-1 1,0-9-1,-10-10 407,-9 0-422,19 20-47,-10-20 31,-10 0-15,1 0 15,-1 0 0,0 0-15,20 19 0,-19-19 46,29 0 126</inkml:trace>
      </inkml:traceGroup>
      <inkml:traceGroup>
        <inkml:annotationXML>
          <emma:emma xmlns:emma="http://www.w3.org/2003/04/emma" version="1.0">
            <emma:interpretation id="{6CDDA594-279D-444B-9967-BD181BDC2347}" emma:medium="tactile" emma:mode="ink">
              <msink:context xmlns:msink="http://schemas.microsoft.com/ink/2010/main" type="line" rotatedBoundingBox="3374,12128 15041,12232 15033,13052 3367,12947"/>
            </emma:interpretation>
          </emma:emma>
        </inkml:annotationXML>
        <inkml:traceGroup>
          <inkml:annotationXML>
            <emma:emma xmlns:emma="http://www.w3.org/2003/04/emma" version="1.0">
              <emma:interpretation id="{8761BC7D-14EB-47BC-ADF1-B54A2AF60EFF}" emma:medium="tactile" emma:mode="ink">
                <msink:context xmlns:msink="http://schemas.microsoft.com/ink/2010/main" type="inkWord" rotatedBoundingBox="3373,12255 3652,12258 3647,12750 3368,127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4410.9438">1559 58 0,'0'10'63,"0"29"-48,0-29 1,10 20-16,-10-21 16,0 31-16,0-11 15,0 1-15,0 19 16,0-10-16,0-10 16,0 1-16,0-11 15,0 1-15,0-1 16,0 1-16,0 0 15,20-20 1,-20 19-16</inkml:trace>
          <inkml:trace contextRef="#ctx0" brushRef="#br0" timeOffset="15431.6548">1559 284 0,'20'0'78,"19"0"-62,0 0 0,-19 0-16,19-20 15,-19 20 1,-1 0-16</inkml:trace>
          <inkml:trace contextRef="#ctx0" brushRef="#br0" timeOffset="15010.427">1775 29 0,'20'0'62,"-20"10"-62,0 19 16,0-9-1,0-1-15,0 11 16,0-1-16,0 11 16,0-11-16,0 0 15,19 1-15,-19 9 16,0-10-16,0-9 16,0 0-16,0-1 0,20 1 15,-20 9 1,0-9-1</inkml:trace>
        </inkml:traceGroup>
        <inkml:traceGroup>
          <inkml:annotationXML>
            <emma:emma xmlns:emma="http://www.w3.org/2003/04/emma" version="1.0">
              <emma:interpretation id="{85C0DD29-A3A5-4C37-8EEB-EA423008EFA8}" emma:medium="tactile" emma:mode="ink">
                <msink:context xmlns:msink="http://schemas.microsoft.com/ink/2010/main" type="inkWord" rotatedBoundingBox="3883,12214 5934,12232 5928,12948 3876,129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149.8637">2109 107 0,'0'10'63,"0"20"-48,9-1 1,-9-19-16,0 29 15,0-9-15,0-1 16,0 0-16,0-9 16,0 0-16,20-1 15,-20 1-15,0 9 16,0 10 0,0-19-1,0-10 1</inkml:trace>
          <inkml:trace contextRef="#ctx0" brushRef="#br0" timeOffset="17059.795">2069 29 0,'20'0'93,"0"0"-77,9-20 0,-19 20-1,9 0 1</inkml:trace>
          <inkml:trace contextRef="#ctx0" brushRef="#br0" timeOffset="16458.2667">2089 510 0,'-20'0'0,"30"0"94,10 0-78,-1 0-16,1-10 15,0 10 1</inkml:trace>
          <inkml:trace contextRef="#ctx0" brushRef="#br0" timeOffset="18482.7394">2383 68 0,'-19'20'94,"19"-1"-94,0-9 15,-20-10-15,20 49 16,0-29-16,0 0 16,0-1-16,0 1 15,0-1-15,0-9 16,0 39-1,0-19 1,0-1 0,10 10-1,-10-19 1,19-20-16,-19 19 16,20-19-16,-20 10 15,20-10 1,-1 0-1,-19 20-15,20-20 16,-1 0 0,1 0-1,0 0 1,-20-10-16,19 10 16,1-20-1,-1 20 1,-19-19-16,20 19 15,-20-10 1,10 10-16,-10-20 16,29-9-1,-29 19-15,20-19 16,-20 9 0,0 10-1,20-29 1,-20 10-1,0-1 1,0 1 0,0-10-1,-10 19 1,10-9 0,-20 9-1,20-9 1,-20 29-16,20-20 15,-19 20-15,19-20 16,-20 20-16,1-19 16,-1 19-1,0 0 1,1 0 0,-1 0-1,-9 0 1,9 10-1,20 9-15,-39 1 16,39-1-16,-20 11 16,20 9-16,0-10 0</inkml:trace>
          <inkml:trace contextRef="#ctx0" brushRef="#br0" timeOffset="19854.1324">2775 353 0,'10'-20'94,"10"20"-78,9 0-1,1 0 1,-11 0 0,-19 10-16,0 9 15,0 1 1,0 0 0,-10-1-1,-9-19 1,19 20-16,-20-20 31,30 0 78,10 0-93,-1 0 0,1 0-1,-20 19 1,0 1 0,0 0-1,0-1 1,0 1-1,-10-20 1,10 20-16,-29-20 16,9 19-1,-19-19 1,9 0 0,1 0-1,9 0 1,20-10 31</inkml:trace>
          <inkml:trace contextRef="#ctx0" brushRef="#br0" timeOffset="20545.3168">3060 255 0,'-10'9'46,"10"31"-30,0-21 0,-20 20-16,20 20 15,0-29 1,0-1-16,0 10 0,0-9 16,0-1-16,0-9 15,0-1-15,10-19 16,-10 30-16,20-30 15,-20 19 1,19-19 0</inkml:trace>
          <inkml:trace contextRef="#ctx0" brushRef="#br0" timeOffset="22014.568">3109 480 0,'0'10'31,"0"10"-15,0-1-1,19 1 1,1-20 0,9 0-16,-9 0 15,0 0 1,-1-10-1,-19-10 1,20 20 0,-20-29-16,0-1 15,-10 1 1,-9 9 0,-1 20-1,20-19 1,-20 19-16,1 0 31,-11 10-15,30 19-1,-19-29-15,19 29 16,0-9-16,0 0 16,0-1-16,0 1 15,0 9 1,9-9-1,11-20 1,0 0 0,-1 0-1,1-10 1,0-19-16,-20-1 31,19 30-31,-19-19 0,0-1 16,0 0 15,20 20-15,-20 20 46,0 0-46,19-1-1,-19 1 1,20-20-16,0 0 16,-1 0 15,1 0-15,-20-10-1,0-9 1,19-1-1,-19 0 1,0 30 47,20 10-32,0-20-16,-20 19-15,19-19 16,1 0 0,0 0 15,-20-19 0,0-1-15,0 0-1,0-9 1,-20-10-16,0 9 31,1 30-15,-1 0 0,0 0-1,20 10 1,-19 20-1,19 9 1,0-10 0,0-9-1,10-20 1,-10 20-16</inkml:trace>
          <inkml:trace contextRef="#ctx0" brushRef="#br0" timeOffset="22352.5659">3472 460 0,'19'10'31,"-19"10"-15,0 9 0,0 1-1,0-11-15,0 11 16,20-1 0,-20-9-1</inkml:trace>
          <inkml:trace contextRef="#ctx0" brushRef="#br0" timeOffset="22840.9891">3521 274 0,'0'10'16,"10"19"-1,-10-9 1,29 9-16,-29-19 15,10-10-15,-10 49 16,29-29-16,-29-1 16,20 31-1,-20-11 1,0-20-16,19 1 0,-19 0 16,0-1-1,0 1-15,0-1 0,-9-19 16,9 30-16,-20-11 15</inkml:trace>
          <inkml:trace contextRef="#ctx0" brushRef="#br0" timeOffset="23688.6544">3825 215 0,'10'0'63,"-1"0"-48,31 0 1,-21 0-16,-9 0 16,10 0-1,-1 0-15,1 0 0,-1 0 16,1 0-16,0 0 15,-1 0-15,11-9 16,-11 9 0,1 0 15</inkml:trace>
          <inkml:trace contextRef="#ctx0" brushRef="#br0" timeOffset="24259.8802">3972 98 0,'19'39'63,"-19"-20"-47,0 1-16,0 0 15,0 9-15,0-9 16,0-1-16,0 1 15,0-10-15,0 29 16,20-19 0,-20-1 15,20-19-31</inkml:trace>
        </inkml:traceGroup>
        <inkml:traceGroup>
          <inkml:annotationXML>
            <emma:emma xmlns:emma="http://www.w3.org/2003/04/emma" version="1.0">
              <emma:interpretation id="{5A31D20A-D6C2-49C8-9B08-88AC62540A0B}" emma:medium="tactile" emma:mode="ink">
                <msink:context xmlns:msink="http://schemas.microsoft.com/ink/2010/main" type="inkWord" rotatedBoundingBox="6718,12178 8194,12191 8188,12866 6712,128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5735.4186">4904-30 0,'0'10'78,"0"10"-78,0-1 16,0 11-16,0-1 15,0 0-15,0 20 16,0-9-16,0 9 0,0-20 16,0 1-1,0-1-15,0-9 0,0-1 16,0 11 0,0-11-1,9-38 63</inkml:trace>
          <inkml:trace contextRef="#ctx0" brushRef="#br0" timeOffset="26664.2786">4913 225 0,'30'0'46,"-1"0"-30,-9 0 0,-1 0-16,1 0 15,0 0-15,-1-29 16,11 29 0,-11 0-1</inkml:trace>
          <inkml:trace contextRef="#ctx0" brushRef="#br0" timeOffset="26282.8484">5080-49 0,'20'9'63,"-20"21"-48,0-11 1,0 1-16,0 9 15,0 1-15,0 9 16,0-10-16,0 1 16,0-10-16,0-1 15,0 1-15,0-1 16,0 1-16,0 0 16,0-11-16,0 11 0,-10-20 15,10 39 1,0-9-16,0-11 31,0 1 0</inkml:trace>
          <inkml:trace contextRef="#ctx0" brushRef="#br0" timeOffset="27722.1565">5198 411 0,'0'-9'16,"-20"9"31,20-20-32,10 0 32,29 20-31,-29 0-1,10 0 1,-1 10 15,-19 10-15,0 9 0,-10 10-1,-9-9 1,-11 9-1,-9-19 1,19-20 0,20 19-16,-19-19 0,-1 0 62,20-9-31,10 9 1,29 0-17,-9 0 1,-1 0 0,-29 9-16,20-9 15,-1 0 1,1 0-1,0 0 1</inkml:trace>
          <inkml:trace contextRef="#ctx0" brushRef="#br0" timeOffset="29043.0197">5463 127 0,'0'10'62,"-20"-10"-46,20 19-16,0 11 15,0 9 1,0-29-16,0 10 16,0-1-16,0 1 15,0-1-15,0 11 16,0 9-1,0-29 1,10 19 0,9-29-1,-19 20-15,20-20 16,0 19 0,-1-19-1,1 20 1,-1-20-1,1 0 1,0 0 0,-1 0-1,-9 0 1,10 0 0,-20-10-16,19 10 15,-19-19 1,20-1-1,-20 0 1,19 20 0,-19-19-16,0-1 15,20 20 1,-20-19-16,0-1 16,0 0-1,0 1 1,20 19-1,-20-20-15,0 10 16,0-9 0,0-1-1,0 1 1,0-1 0,-10 20-1,10-30-15,-20 30 16,20-19-16,-19-1 15,19 1 1,-20 19 0,20-20-1,-20 20-15,1-20 32,-1 20-17,1 0 1,19-19-16,-20 19 15,10 0 1,-29 0 0,10 10-16,-1 9 15,1 1 1,9 19 0,20-10-1</inkml:trace>
          <inkml:trace contextRef="#ctx0" brushRef="#br0" timeOffset="30085.3873">5953 225 0,'0'-19'0,"-20"38"63,20-9-48,-19-10-15,19 49 16,0-20-16,0 1 16,-30 9-16,30-10 0,0 1 15,0-1-15,0-9 16,0 0-16,0-1 15,0 1-15,0 9 16,20-9 0,-1-1 15</inkml:trace>
          <inkml:trace contextRef="#ctx0" brushRef="#br0" timeOffset="30924.7453">6002 460 0,'20'0'31,"-1"0"-15,11 0-1,-30-19-15,29 19 16,-29-20-16,29 20 16,-29-19-16,30 19 15,-30-20-15,39 20 16,-39-29-16,20 9 16,-20 0-1,0 1 1,-10 19 15,-10 0-15,1 0-1,-1 0 1,0 10 0,1 9-1,-1 20 1,20-9-1,-19-30-15,19 29 16,0 1 0,0-1-1,0 10 1,0-29 0,0 10-1,19-20 1,-19 19-1,30-19-15,-1 0 16,0 0 0,11-9-1,-11-11 1,-9 0 0,-1 1-1</inkml:trace>
          <inkml:trace contextRef="#ctx0" brushRef="#br0" timeOffset="31360.971">6335 225 0,'0'20'32,"0"-1"-32,20 1 15,-20 19-15,0-9 16,0-1-16,20 0 16,-20 11-16,0-21 15,0 1-15,0-10 16,0 9-16,0 1 15,0 0-15,0-1 16,-10 1-16,10-1 16,-20-19-16,20 20 15</inkml:trace>
        </inkml:traceGroup>
        <inkml:traceGroup>
          <inkml:annotationXML>
            <emma:emma xmlns:emma="http://www.w3.org/2003/04/emma" version="1.0">
              <emma:interpretation id="{AE8A4705-9A91-49BA-B655-358782330D9B}" emma:medium="tactile" emma:mode="ink">
                <msink:context xmlns:msink="http://schemas.microsoft.com/ink/2010/main" type="inkWord" rotatedBoundingBox="8640,12301 9483,12308 9480,12695 8637,1268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2995.3349">6845 147 0,'-19'0'0,"28"0"79,21 0-64,-10 0-15,-1 0 16,11 0-16,9 29 15,49-29 1,-49 0-16,0 0 16,11 0-16,-11 0 15,10 0-15,-10 0 16,0 0-16,-9 0 16,-1 0-16,1 0 15,-1 0-15,10 0 16,-9 0-16,-1 0 15,-9 0-15,-1-20 0,1 20 16,-1 0 0,1 0 31,-30 0 140,-19 0-171,9-19-1,-19 19 1,19 0 0,20-20-16,-29 20 15,-10-19 1,19 19-16,20-20 15,-78 30 142</inkml:trace>
          <inkml:trace contextRef="#ctx0" brushRef="#br0" timeOffset="33828.584">6875 323 0,'-20'-10'15,"30"10"95,10 0-95,-1 0 1,1 0-16,-1 0 16,1 0-16,-10 0 0,19 10 15,-19-10-15,10 0 16,19 0-16,-10 30 16,1-30-16,-1 0 15,10 0-15,-9 0 16,-1 0-16,1 0 15,-1 0-15,10 0 16,-9 0-16,-1 0 16,-9 0-16,9 0 15,-9 0-15,-1 0 16,1 0-16,0 0 16,9 0-16,-9 0 15,-1 0 16,1 0 1</inkml:trace>
          <inkml:trace contextRef="#ctx0" brushRef="#br0" timeOffset="34819.0187">6826 323 0,'9'0'79,"-9"10"-64,20-10 1,-20 20-1,39 29 1,-19-49 0,-20 19-16,20-19 15,-1 20 1,1-20 0,-20 19-1,19-19 1</inkml:trace>
        </inkml:traceGroup>
        <inkml:traceGroup>
          <inkml:annotationXML>
            <emma:emma xmlns:emma="http://www.w3.org/2003/04/emma" version="1.0">
              <emma:interpretation id="{C6A2B0DA-86A5-477D-97E8-A47CF118C301}" emma:medium="tactile" emma:mode="ink">
                <msink:context xmlns:msink="http://schemas.microsoft.com/ink/2010/main" type="inkWord" rotatedBoundingBox="10141,12188 12398,12209 12391,13015 10133,1299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0602.9388">8493 88 0,'10'0'109,"-10"10"-109,29 19 16,-29 20-1,20-29-15,-20-1 16,0 1-16,0 0 16,0-1-16,19 1 15,-19-1-15,0 1 16,0 0-16,20 9 15,-20-9 1,0-1 31,19-19 687,-19 20-718,20-1 15</inkml:trace>
          <inkml:trace contextRef="#ctx0" brushRef="#br0" timeOffset="43991.9741">8336 88 0,'-10'0'63,"59"0"-1,-29-20-46,-1 20-16,1 0 16,0 0-16,-1 0 15,1-19-15,-1 19 16,1 0-16,0 0 16,9 0-1,0 0 1,-9 0-1,0 0 1,-20 19 15</inkml:trace>
          <inkml:trace contextRef="#ctx0" brushRef="#br0" timeOffset="44734.3072">8522 568 0,'0'-9'16,"0"-11"78,20 20-94,-1 0 15,1-20-15,0 20 16,-1 0-16,1-19 16,-1 19-16,11 0 15,-10-20 1,-20 40 31</inkml:trace>
          <inkml:trace contextRef="#ctx0" brushRef="#br0" timeOffset="46183.5922">8875 29 0,'0'10'46,"-29"9"-46,29 1 16,0 0 0,0-1-16,0 1 0,0-1 15,0 1-15,0 0 16,0-1-16,0 1 16,0 0-16,0-1 15,0 20 1,0-9-1,10-30-15,-10 29 16,0 10 0,19-39-16,-19 20 15,20 0 1,-20-1 0,19-19-1,-19 20 1,20-20-1,0 0 1,-1 20 0,1-20-1,0 0 1,-1 0 0,-19-10-16,20 10 15,-1 0 1,-19-20-16,20 20 0,-20-20 31,20 20-31,-20-19 0,19 19 16,-19-20-1,0 1 1,20 19-16,-20-20 16,19 0-1,-19 1 1,0-1-1,20 20 1,-20-19-16,0-1 16,0 10-1,0-9 1,0-1 0,0 0-1,0 1 1,-10 19-16,10-20 15,0 0 1,-19 20-16,19-19 16,-20-1-1,-9 1 1,19 19 0,10-20-1,-39 20 1,39-20-16,-20 20 15,10 0-15,-19-19 16,9 19 0,10 0-1,-9 0 17,-1 0-17,20 10-15,-20-10 16,20 29-16</inkml:trace>
          <inkml:trace contextRef="#ctx0" brushRef="#br0" timeOffset="47713.5609">9268 392 0,'19'-20'109,"1"20"-93,-1 0-1,-9 0 1,20 10 0,-30 10-1,0-1 17,0 1-17,-20-1 1,10-19-1,10 20-15,-19-20 16,28 0 93,1 0-77,10 0-32,-1 0 15,1 20 1,-20-1 15,0 1-15,0 0-1,0-1-15,-29 1 32,9-20-17,-9 0 1,-1 0 0,1 0-1,9 0 1,20-10 15</inkml:trace>
          <inkml:trace contextRef="#ctx0" brushRef="#br0" timeOffset="48365.4272">9307-10 0,'0'-20'47,"19"20"-31,11 0-1,-11 0-15,1 0 16,0 0-16,9 0 15,-9 0 1,-20 10 15</inkml:trace>
          <inkml:trace contextRef="#ctx0" brushRef="#br0" timeOffset="49251.937">9670 372 0,'0'20'94,"0"-1"-94,-20 1 15,20 0-15,0 9 0,0 10 16,0-9 0,0-1-16,0-9 0,0-1 15,0 1-15,10 9 16,-10-9 0,19-20-1,-19-10 79</inkml:trace>
          <inkml:trace contextRef="#ctx0" brushRef="#br0" timeOffset="50546.4435">9768 519 0,'19'0'32,"-19"10"-17,20-10 1,-20 10-16,29-10 16,-9 0-1,0 0 1,-1 0-1,1 0 17,-20-20-32,0 1 15,0-1 1,0 0 0,-30 20-16,30-19 15,-19 19-15,-1 0 16,10 0-1,-9 0 1,-11 10 0,30 19-1,-10-29 1,10 30-16,0 9 16,0-20-1,0-9 1,20-10-1,0 0-15,-1 0 16,1 0 0,0 0-1,-20-19 17,19 19-32,-19-20 15,20 30 63,-20 9-62,19-19 0,-19 20-16,20-20 15,0 0-15,-1 0 16,1 0-1,-1-10 17,-19-9-17,0-1 1,20 30 62,0-10-47,-1 19-15,1-19 0,0 0-1,-1 0 1,-19-9-1,20-11 1,-20 0 0,0 1-1,0-1 1,-10 20-16,10-20 16,-29 20-16,9-19 15,0 19 1,-9 10 15,-1 9-15,30 11-1,0-11 1,0 1 0,10-20-1,-10 20-15</inkml:trace>
          <inkml:trace contextRef="#ctx0" brushRef="#br0" timeOffset="50863.0765">10170 529 0,'0'10'16,"0"10"0,0 9-1,0 0 1,0 11 0,0-11-1,0-9 1,0-1-1</inkml:trace>
          <inkml:trace contextRef="#ctx0" brushRef="#br0" timeOffset="51356.7237">10189 411 0,'20'20'46,"-20"0"-30,29-1-16,-29 1 16,30 9-16,-30-9 15,29 0-15,-29-1 16,20 1-16,-20-1 16,0 1-16,0 9 15,0-9 1,0 19-1,0-9-15,-30-1 16</inkml:trace>
          <inkml:trace contextRef="#ctx0" brushRef="#br0" timeOffset="52123.668">10327 245 0,'49'0'78,"-30"0"-62,1 0-16,9 0 15,1 0-15,-11 0 16,1 0-16,0 0 16,9 0-1,-9 0 1</inkml:trace>
          <inkml:trace contextRef="#ctx0" brushRef="#br0" timeOffset="52586.1121">10474 117 0,'0'20'47,"0"-1"-31,0 1-16,0 0 15,0 9-15,0 1 16,0 9-16,0-20 16,0-9-16,0 10 15,10-20-15,-10 39 16,0-10-1,0-9 1</inkml:trace>
        </inkml:traceGroup>
        <inkml:traceGroup>
          <inkml:annotationXML>
            <emma:emma xmlns:emma="http://www.w3.org/2003/04/emma" version="1.0">
              <emma:interpretation id="{CA484635-0FD3-4E84-832C-330C732BCD9B}" emma:medium="tactile" emma:mode="ink">
                <msink:context xmlns:msink="http://schemas.microsoft.com/ink/2010/main" type="inkWord" rotatedBoundingBox="12994,12228 15040,12246 15033,13052 12986,1303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4064.2425">11180 29 0,'0'-20'16,"0"30"46,0 29-46,0-19-16,0 9 16,0 11-16,19-11 15,-19 1-15,0-1 16,0 20-16,0-10 15,20 108 1,-20-137 0,0 10-16,0 19 15,0-19 1</inkml:trace>
          <inkml:trace contextRef="#ctx0" brushRef="#br0" timeOffset="54604.5428">11425 29 0,'0'10'47,"0"19"-32,0-9-15,0 9 16,0 1-16,0-1 15,0 10-15,20-9 16,-20 19-16,0-10 16,0-10-16,0 1 15,0-11-15,0 1 16,0 0-16,0-1 16,29 11-1,-29-11-15,0 1 31</inkml:trace>
          <inkml:trace contextRef="#ctx0" brushRef="#br0" timeOffset="55024.5483">11229 284 0,'0'-20'47,"20"20"-47,29 0 15,78-19 32,-107 19-47,-1 0 0,11 0 16</inkml:trace>
          <inkml:trace contextRef="#ctx0" brushRef="#br0" timeOffset="56112.7472">11504 353 0,'0'-20'16,"9"20"15,11 0-15,9 0-1,1 0 1,-1 0 0,-9 10 15,-20 9-31,0 1 16,0 0-1,-10-1 1,-10-19-1,20 20 1,-19-20 0,-1 0 31,30 0 15,10 0-46,-1 0-1,1 0 1,9 0 0,-9 19-1,-20 1 1,19-20-16,-19 20 15,0-1 1,0 1 0,-9 0-1,-11-1-15,0-19 32,1 20-17,-11-20-15,1 0 16,-10 0-1,19 0 1</inkml:trace>
          <inkml:trace contextRef="#ctx0" brushRef="#br0" timeOffset="57463.356">11798 107 0,'-20'0'15,"20"10"1,0 10-1,0 9 1,-20-9-16,20 0 16,0-1-16,0 1 15,0-1-15,0 1 16,0 19 0,10-9-16,-10-21 15,20 21-15,0-1 16,-1-9-1,1-1 1,19-19 0,-39 20-16,29-20 15,-9 0 1,-20 20-16,20-20 16,-1 0-1,11 0 1,-1 0-1,1-10 1,-11 10-16,-19-20 16,20 20-1,-20-19-15,19-1 16,-19 0 0,20 20-1,-20-29 1,0 9-1,0 1 1,20-1 0,-20 1-1,0-1 1,0 0-16,0 1 16,0-1-1,-10 1 1,10-1-1,-20 20 1,20-20-16,-19 1 16,-1-1-1,0 0 1,1 1 0,-1 19-1,20-20 1,-20 20-16,1 0 15,-1-19 1,1 19 0,-1 0-1,0 0 1,20-20-16,-19 20 16,-1 0-1,-9 10 1,-10 39-1,39-30-15,-20 11 16,20-11-16</inkml:trace>
          <inkml:trace contextRef="#ctx0" brushRef="#br0" timeOffset="58225.9273">12200 147 0,'0'-20'31,"10"20"-15,9 0-1,30 0 1,-29 0-16,-1 0 16,1 0-16,0 0 15,9 0 1,-9 0-1</inkml:trace>
          <inkml:trace contextRef="#ctx0" brushRef="#br0" timeOffset="58585.6929">12278 9 0,'0'10'47,"0"10"-31,10 19-16,-10-10 16,0 1-16,0-11 15,0 1-15,0 10 16,0-11-16,0 1 15,0-1-15,29 11 16</inkml:trace>
          <inkml:trace contextRef="#ctx0" brushRef="#br0" timeOffset="59323.2542">12455 402 0,'0'-20'16,"-10"30"31,10 19-31,-20-9-1,20-1-15,0 1 16,-19 10-16,19 9 15,0-10-15,0 1 16,0-1-16,0-9 0,0-1 16,10 11-1,9-1 1,1-29 15,-20 10-15</inkml:trace>
          <inkml:trace contextRef="#ctx0" brushRef="#br0" timeOffset="60799.747">12553 549 0,'0'10'78,"19"9"-62,1-19-1,-20 20-15,29-20 16,1 0-16,-1 0 16,-9 0-1,-20-10 1,20 10-1,-20-10 1,0-9 0,0-1-1,0-19 1,-10 39-16,10-10 16,-30 10-16,11-20 31,-21 20-16,21 0 1,19 10-16,-20-10 16,20 30-16,0-11 15,0 1-15,0-1 16,0 11 0,20-11-1,-1-19 1,11 0-1,-1 0 1,-9 0 0,0-9-1,-20-11-15,19 20 16,-19-20 0,0 30 62,20-10-63,-20 20-15,29-1 16,1-19 0,9 0-1,-10 0 1,-9 0-1,-20-9 17,20 9-32,-20-30 15,0 11 1,0 28 62,19-9-62,-19 20-16,10-20 15,10 0-15,-1 0 16,1 0 0,-20-10-1,19 10 1,-19-19-16,0-1 15,-9-9 1,-31-11 0,11 21-1,9 19 1,1 0 0,-1 9 15,20 21-31,0-1 31,-20 1-31,20-11 16,10 1-1,10-20 1,0 0 15,-20-10-15</inkml:trace>
          <inkml:trace contextRef="#ctx0" brushRef="#br0" timeOffset="61047.5989">12975 559 0,'19'0'16,"1"0"31,-20 9-32,0 21 1,0-11-16,0 1 15,0 0-15,0-11 16,19 21-16,-19-20 16,0 9-1,20-19 17,-20-10-1</inkml:trace>
          <inkml:trace contextRef="#ctx0" brushRef="#br0" timeOffset="61513.0797">13063 353 0,'29'19'47,"-9"20"-47,-1 10 16,11-9-16,-30 9 15,39 0-15,-39-10 16,20 0-16,-20-9 0,0-11 16,0 1-16,0 0 15,0 9-15,-10 0 16,-10-29-16</inkml:trace>
        </inkml:traceGroup>
      </inkml:traceGroup>
    </inkml:traceGroup>
    <inkml:traceGroup>
      <inkml:annotationXML>
        <emma:emma xmlns:emma="http://www.w3.org/2003/04/emma" version="1.0">
          <emma:interpretation id="{04ECEADA-368C-4176-AEB3-03742B6CBDB3}" emma:medium="tactile" emma:mode="ink">
            <msink:context xmlns:msink="http://schemas.microsoft.com/ink/2010/main" type="paragraph" rotatedBoundingBox="3141,13175 5586,13146 5594,13806 3149,138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E3B02B9-F7AE-424A-A28C-F67D401938E6}" emma:medium="tactile" emma:mode="ink">
              <msink:context xmlns:msink="http://schemas.microsoft.com/ink/2010/main" type="line" rotatedBoundingBox="3141,13175 5586,13146 5594,13806 3149,13835"/>
            </emma:interpretation>
          </emma:emma>
        </inkml:annotationXML>
        <inkml:traceGroup>
          <inkml:annotationXML>
            <emma:emma xmlns:emma="http://www.w3.org/2003/04/emma" version="1.0">
              <emma:interpretation id="{A96DB70D-4DD3-4C37-9959-622343A82462}" emma:medium="tactile" emma:mode="ink">
                <msink:context xmlns:msink="http://schemas.microsoft.com/ink/2010/main" type="inkWord" rotatedBoundingBox="3141,13175 5586,13146 5594,13806 3149,1383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86540.8782">1539 1029 0,'0'-19'47,"-9"19"-16,-11 0-15,20 9-16,-10-9 15,-19 20 1,-1 19 0,30-29-16,-29-10 15,29 39-15,-39-19 16,19 29 0,20-29-16,-20-1 15,20 1-15,0-1 16,0 1-16,0-10 0,0 10 15,0-1-15,0 1 16,0-1-16,0 1 16,0 0-16,10-1 15,10 11 1,-1-1 0,21-9-1,-11-20 1,-9 0-16,-20 19 15,29-19-15,-9 0 16,9 0 0,-9-10-1,-1-19-15,-19 19 32,0-9-32,0-1 15,0 0 1,0 1-1,-9-1 1,-11 1 0,0-11-1,-9 30 1,29-10 0,-30 10-16,-9 0 15,10 0 1,-1 0-1,30 20-15,-19-20 16,19 39-16,-20-9 16,20-1-1,0 0 1,10 1 0,10-30-1</inkml:trace>
          <inkml:trace contextRef="#ctx0" brushRef="#br1" timeOffset="87046.1824">1745 1520 0,'0'-10'78</inkml:trace>
          <inkml:trace contextRef="#ctx0" brushRef="#br1" timeOffset="87944.0728">1834 1098 0,'0'10'32,"-20"19"-17,20-9-15,0-1 16,0 1-16,0 0 15,0-1-15,0 11 16,0-1-16,0 1 16,0-11-16,0 1 15,10 29 1,9-49 0,-19 19-16,30-19 15,-1 20 1,10-20-16,-19 0 15,-10 0 1,9 0 0,1-10-1,-20-9 1,20 19 0,-20-30-16,29 1 15,-29-1 1,0-9-1,0 19 1,0 11-16,0-40 16,0 9-1,0 1 1,-10 20 0,10-1-16,-19 20 0,19-39 15,-20 39-15,20-49 16,-39 49-16,39-20 15,-10 20-15,10-20 16,-39 20 0,19 0-1,10 0 1,-9 0 0,-11 30-1,30-11-15,-19 11 0,19-1 16,-20 11-1,20-11-15</inkml:trace>
          <inkml:trace contextRef="#ctx0" brushRef="#br1" timeOffset="89136.5059">2196 1108 0,'0'10'47,"0"9"-31,-19-19-1,19 30-15,0-11 16,0 1-16,0-1 15,0 1-15,-20 0 16,20-1-16,0 1 16,0 0-16,0-1 15,0 1-15,10-1 16,-10 1-16,20-20 16,-20 29-16,9-29 15,-9 20-15,20-20 0,9 20 31,-19-20-31,10 0 32,-1 0-17,1 0 1,0 0 0,-20-10-1,19 10-15,-19-20 16,20 1-1,-20-1 1,20 0 0,-20 1-1,0-11 1,0 1 0,0 9-16,0-9 15,0-1 1,0-9-1,0 10 1,-10 29 0,10-30-16,0 11 15,-20-1 17,0 1-17,1 19-15,19-20 0,-10 20 16,-10 0-1,-19 0 1,10 0 0,-1 20-1,30-1-15,-19 11 16,19-21-16</inkml:trace>
          <inkml:trace contextRef="#ctx0" brushRef="#br1" timeOffset="89608.5243">2638 1353 0,'0'-20'62,"19"20"-46</inkml:trace>
          <inkml:trace contextRef="#ctx0" brushRef="#br1" timeOffset="90598.8296">2716 1490 0,'10'0'47,"-10"-10"-32,20 10-15,-20-19 16,19 19-16,-19-30 16,20 30-16,-20-29 15,10 29-15,-10-29 0,39 29 16,-39-49-1,19 29-15,-19 0 0,0 1 16,20-1-16,-20 0 16,0-19-1,20 20-15,-20-1 16,0 0-16,0 1 16,0-11-1,0 11 1,0 29 62,0 19-78,0-9 16,0-1-16,-10 1 15,10-1-15,0 11 16,0-1-16,0 1 15,0 19-15,0-20 16,0 10-16,0 1 16,0-11-16,0 0 15,0-9-15,0 19 32,0-9-32,0-40 78</inkml:trace>
          <inkml:trace contextRef="#ctx0" brushRef="#br1" timeOffset="91641.5361">2991 1216 0,'0'19'47,"0"20"-31,0-19-16,0-10 16,0 10-16,0-1 15,0 1-15,0-1 16,0 1-16,0 0 15,0-1-15,0 11 16,19-30 0,-19 29-16,20-9 15,0-20 1,-20 19 0,29-19-1,-9 0 1,-1 0-1,1 0 17,-20-10-17,19 10-15,-19-9 16,20 9-16,-20-20 16,0 0-16,20 20 15,-20-19 1,0-1-16,19 1 15,-19-21 1,20 11 0,-20 9-1,0-9 1,0-1 0,0 1-1,0-10 1,-10 39-1,10-30-15,-20 1 16,1 9 0,-20 1 15,19 19-15,0 0-1,1 0 1,-1 19-1,1 11 1,19-11-16,-20 11 16,20-20-16,0 9 15,-29 11-15,29-21 16,0 31 0</inkml:trace>
          <inkml:trace contextRef="#ctx0" brushRef="#br1" timeOffset="92309.6543">3275 1039 0,'-19'0'16,"28"0"93,21 0-93,-11 0 0,11 0-16,-11 0 15</inkml:trace>
          <inkml:trace contextRef="#ctx0" brushRef="#br1" timeOffset="93155.711">3452 961 0,'-30'-20'0,"50"0"125,-10 20-110,9 0 1,1 0 0,-20 10-1,20-10 1,-20 20-16,0 9 16,0-9-1,0-1-15,-10 1 16,-10 29-1,20-29-15,-39-20 16,39 29-16,-30-29 16,30 20-16,-19-20 15,29 0 95,19 0-95,10 0 1,-9 0 0</inkml:trace>
          <inkml:trace contextRef="#ctx0" brushRef="#br1" timeOffset="93825.7414">3569 1225 0,'10'0'32,"-10"10"-1,0 10-15,0 9-16,0 1 15,0-1-15,0 1 16,-10 9-16,10-10 15,0 1-15,0-11 16,0 1-16,0 9 16,0-9-1,0-30 48,0-10-48</inkml:trace>
          <inkml:trace contextRef="#ctx0" brushRef="#br1" timeOffset="94565.6642">3569 1186 0,'0'10'32,"10"10"-17,-10 9 1,20-29-16,-20 39 16,19-39-16,-19 30 15,20-30-15,0 19 16,-1-19-1,1 0 1,-1-9 0,1-11-1,-20 0 1,20 1-16,-20-1 16,0 0-16,19 20 15,-19-49-15,0 30 16,0-1 15,0 30 16,0 39-31,-10-20-16,10 1 15,0 9-15,0-9 16,-19-1-16,19 0 15,0 11-15,0-11 16,0-9-16,0-1 16,0-9-16,0 49 31,0-40-15</inkml:trace>
        </inkml:traceGroup>
      </inkml:traceGroup>
    </inkml:traceGroup>
    <inkml:traceGroup>
      <inkml:annotationXML>
        <emma:emma xmlns:emma="http://www.w3.org/2003/04/emma" version="1.0">
          <emma:interpretation id="{B559265A-296C-45B9-B83C-F86117FFAE5B}" emma:medium="tactile" emma:mode="ink">
            <msink:context xmlns:msink="http://schemas.microsoft.com/ink/2010/main" type="paragraph" rotatedBoundingBox="3839,14400 4560,14379 4570,14730 3849,147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ABBD9AA-F905-4DC4-8B90-ECAA6BBFB023}" emma:medium="tactile" emma:mode="ink">
              <msink:context xmlns:msink="http://schemas.microsoft.com/ink/2010/main" type="inkBullet" rotatedBoundingBox="3844,14563 4137,14554 4138,14572 3844,14580"/>
            </emma:interpretation>
            <emma:one-of disjunction-type="recognition" id="oneOf7">
              <emma:interpretation id="interp7" emma:lang="" emma:confidence="0">
                <emma:literal>-</emma:literal>
              </emma:interpretation>
            </emma:one-of>
          </emma:emma>
        </inkml:annotationXML>
        <inkml:trace contextRef="#ctx0" brushRef="#br1" timeOffset="96065.7337">2030 2334 0,'29'0'78,"-9"0"-62,-1 0-16,11 9 15,-1-9-15,-9 0 16,-1 0-16,1 0 16,0 0-16,19 0 15,-10 0 1,-9 0 0</inkml:trace>
      </inkml:traceGroup>
      <inkml:traceGroup>
        <inkml:annotationXML>
          <emma:emma xmlns:emma="http://www.w3.org/2003/04/emma" version="1.0">
            <emma:interpretation id="{B6C564AD-00E1-40A7-A1D2-3B2111B98C6B}" emma:medium="tactile" emma:mode="ink">
              <msink:context xmlns:msink="http://schemas.microsoft.com/ink/2010/main" type="line" rotatedBoundingBox="4274,14387 4560,14379 4570,14730 4285,14739"/>
            </emma:interpretation>
          </emma:emma>
        </inkml:annotationXML>
        <inkml:traceGroup>
          <inkml:annotationXML>
            <emma:emma xmlns:emma="http://www.w3.org/2003/04/emma" version="1.0">
              <emma:interpretation id="{63F2D501-9E6D-4BB9-8DDD-DB43465888CA}" emma:medium="tactile" emma:mode="ink">
                <msink:context xmlns:msink="http://schemas.microsoft.com/ink/2010/main" type="inkWord" rotatedBoundingBox="4274,14387 4560,14379 4570,14730 4285,1473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96740.8189">2726 2187 0,'-10'0'31,"10"9"-15,-19 11-16,19 0 0,-40-1 15,21 1-15,19 19 16,-49-10-16,29 11 16,0-11-16,1-9 15,19-1-15,-39 1 16,39 0-16,-20-20 16,20 19-16</inkml:trace>
          <inkml:trace contextRef="#ctx0" brushRef="#br1" timeOffset="97297.5637">2520 2157 0,'10'10'47,"9"19"-31,-19-9-16,20 9 0,-20-19 16,39 20-16,-39-11 15,30 1-15,-30-1 16,29-19-16,-29 30 15,30-30-15,-30 29 16,19-29-16,-19 20 16,20-20-16,-20 19 15,19-19 1,-19 20-16</inkml:trace>
        </inkml:traceGroup>
      </inkml:traceGroup>
    </inkml:traceGroup>
    <inkml:traceGroup>
      <inkml:annotationXML>
        <emma:emma xmlns:emma="http://www.w3.org/2003/04/emma" version="1.0">
          <emma:interpretation id="{D114A67C-D3A2-4AE1-AEB4-52303C391B81}" emma:medium="tactile" emma:mode="ink">
            <msink:context xmlns:msink="http://schemas.microsoft.com/ink/2010/main" type="paragraph" rotatedBoundingBox="2845,15272 5572,15293 5567,15926 2840,159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48C222A-6A03-49A2-88D3-752296C2CEE5}" emma:medium="tactile" emma:mode="ink">
              <msink:context xmlns:msink="http://schemas.microsoft.com/ink/2010/main" type="line" rotatedBoundingBox="2845,15272 5572,15293 5567,15926 2840,15905"/>
            </emma:interpretation>
          </emma:emma>
        </inkml:annotationXML>
        <inkml:traceGroup>
          <inkml:annotationXML>
            <emma:emma xmlns:emma="http://www.w3.org/2003/04/emma" version="1.0">
              <emma:interpretation id="{6531AB3E-30BF-46FC-BEA0-40F96E9E0804}" emma:medium="tactile" emma:mode="ink">
                <msink:context xmlns:msink="http://schemas.microsoft.com/ink/2010/main" type="inkWord" rotatedBoundingBox="2845,15272 4883,15288 4878,15920 2840,1590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102644.4527">1284 3059 0,'-9'0'62,"-11"0"-30,0 10-17,-9 10 1,9-20-16,1 29 16,-1 1-16,-9-11 15,9 1-15,20-1 16,-29 1-16,29 0 0,-20-1 15,20 1 1,0 0-16,-20-1 0,20 1 16,0-1-16,0 1 15,0 0-15,0-1 16,0 1-16,0-10 16,0 9-16,0 1 15,0 19 1,10-39-16,-10 29 15,20-9 1,-1-20 0,11 0-1,-11 0-15,11 0 16,-11 0 0,-19-10-16,20 10 15,-20-19-15,20-1 16,-20 0-1,0 1 1,0-1 0,-10 20-1,10-29-15,-20 29 16,20-20-16,-19 20 16,-1 0-1,20-19-15,-29 19 16,-1 0-1,-9 9-15,19 11 32,20 0-32,0 19 15,0-10 1</inkml:trace>
          <inkml:trace contextRef="#ctx0" brushRef="#br1" timeOffset="102966.6567">1382 3589 0</inkml:trace>
          <inkml:trace contextRef="#ctx0" brushRef="#br1" timeOffset="103965.1329">1500 3236 0,'-20'0'31,"20"10"-15,-19 19-1,19 1 1,0-11-1,0 1-15,0-1 16,0 1-16,0 0 16,0-1-16,0 1 15,0 9-15,10-29 16,-10 20-16,19-20 16,-19 19-1,10-19-15,10 0 16,-20 20-1,19-20-15,1 0 32,39-39 15,-40 19-47,-19 1 15,20 19 1,-20-10-16,0-10 15,0-19 1,20 19-16,-20-9 16,0 0-1,0-1 1,0-9 0,-10 39-1,10-10-15,-20-19 16,20 9-1,-19 20 1,-1-20 0,0 20-1,1 0 1,-1 0-16,-9 30 16,29-11-1,-40 1-15,40 0 16,-29 9-16,29-9 15,0-1-15,0 11 16,-20-11-16</inkml:trace>
          <inkml:trace contextRef="#ctx0" brushRef="#br1" timeOffset="104977.3508">1373 3599 0,'0'-20'141,"9"0"-110,-18 20 32,9 10-1</inkml:trace>
          <inkml:trace contextRef="#ctx0" brushRef="#br1" timeOffset="106176.6474">1834 3177 0,'-20'0'47,"20"10"-32,-20 9 1,20 30 0,-19-49-16,19 40 15,0-21-15,0 1 16,-20 0-16,20-1 16,0 1-16,0-1 15,0 1-15,0 0 16,0-1-16,0 1 15,10 9 1,-10-9 0,19-20-16,1 19 15,0-19 17,-1 0-32,11 0 31,-11 0-16,1 0 1,0-9 0,9-11-1,-9 0 1,-20 1 0,19 19-16,-19-20 15,0 1 1,10 19-16,-10-20 15,0-9 1,0-1-16,0 11 16,0-1-1,0 0 1,0 1 0,0-1-1,-10 0 1,-9 20-1,19-19 1,-10 19-16,-39-20 31,39 20-15,-29 0 0,39 10-16,-30-10 15,30 20-15,-19-20 16</inkml:trace>
          <inkml:trace contextRef="#ctx0" brushRef="#br1" timeOffset="107226.7159">2187 3403 0,'-20'0'15</inkml:trace>
          <inkml:trace contextRef="#ctx0" brushRef="#br1" timeOffset="108284.4434">2275 3569 0,'0'-10'46,"10"-9"-14,19-1-17,-9-19 1,-20 19 0,29 1-16,-29-1 15,39 1-15,-39-1 16,20 0-16,-20 1 15,20-1-15,-20-9 16,0-1-16,0-9 16,19 10-16,-19-1 15,0 11-15,0-1 16,0 30 46,-10 19-46,10 1-16,0 9 16,0 20-1,-19 78 17,19-98-32,0-9 15,0-1-15,0 0 16,0 1-16,0-10 0,0-1 15,0 1 1,0-1-16,0 1 16</inkml:trace>
          <inkml:trace contextRef="#ctx0" brushRef="#br1" timeOffset="109072.3532">2520 3589 0,'0'20'32,"10"-20"-17,-10 19 1,19-19-16,1 0 15,0 0 1,-1 0 0,-9 0-1,10 0 1,-1 0 0,1-10-1,9-9 1,-9-1-1,0-19 1,-20 19 0,19 20-16,-19-19 15,0-11-15,20 30 16,-20-29-16,0 9 16,0-19-1,0 19-15,0-29 16,0 20-1,-10-1 1,10-9 0,-20 39-1,20-19-15,-19 19 16,-20 0 0,9 0-1,30 9 1,-29-9-16,29 40 0,-30-40 15,30 39 1,-39-19-16,39-1 0,-20 1 16,20 19-16,0-10 15,-19 1-15,19-11 16,0 1-16,0 0 16,10 9-1,-10-9 1,19-20-16</inkml:trace>
          <inkml:trace contextRef="#ctx0" brushRef="#br1" timeOffset="109906.2859">2795 3128 0,'9'0'78,"11"0"-63,9 0 1,-9 0-16,0 0 16</inkml:trace>
          <inkml:trace contextRef="#ctx0" brushRef="#br1" timeOffset="110667.5225">2952 3069 0,'0'-10'16,"9"10"0,21 0 15,-11 0-16,1 0 1,0 10 0,-20 10-1,19-20-15,-19 10 16,0 29 0,-10 0-1,10-19-15,-19 9 16,-11 0-1,30-9 1,-9-20-16,9-10 125,19 10-94,1 0-15,-1 0 0,-19 10-1</inkml:trace>
        </inkml:traceGroup>
        <inkml:traceGroup>
          <inkml:annotationXML>
            <emma:emma xmlns:emma="http://www.w3.org/2003/04/emma" version="1.0">
              <emma:interpretation id="{95C20674-7C4B-4012-98E8-D1516F0424DA}" emma:medium="tactile" emma:mode="ink">
                <msink:context xmlns:msink="http://schemas.microsoft.com/ink/2010/main" type="inkWord" rotatedBoundingBox="5011,15680 5236,15681 5235,15700 5010,15699"/>
              </emma:interpretation>
              <emma:one-of disjunction-type="recognition" id="oneOf10">
                <emma:interpretation id="interp10" emma:lang="" emma:confidence="0.5">
                  <emma:literal>-</emma:literal>
                </emma:interpretation>
                <emma:interpretation id="interp11" emma:lang="" emma:confidence="0">
                  <emma:literal>.</emma:literal>
                </emma:interpretation>
                <emma:interpretation id="interp12" emma:lang="" emma:confidence="0">
                  <emma:literal>_</emma:literal>
                </emma:interpretation>
                <emma:interpretation id="interp13" emma:lang="" emma:confidence="0">
                  <emma:literal>,</emma:literal>
                </emma:interpretation>
                <emma:interpretation id="interp14" emma:lang="" emma:confidence="0">
                  <emma:literal>:</emma:literal>
                </emma:interpretation>
              </emma:one-of>
            </emma:emma>
          </inkml:annotationXML>
          <inkml:trace contextRef="#ctx0" brushRef="#br1" timeOffset="111510.1432">3216 3452 0,'-19'0'0,"28"0"79,21 0-64,-10 0-15,-1 0 16,1 0-16,-1 19 15,1-19-15,0 0 16,9 0 0,-9 0-1,-1 0 1</inkml:trace>
        </inkml:traceGroup>
        <inkml:traceGroup>
          <inkml:annotationXML>
            <emma:emma xmlns:emma="http://www.w3.org/2003/04/emma" version="1.0">
              <emma:interpretation id="{8ED748EA-1805-40BE-9AAC-DC613AD987E0}" emma:medium="tactile" emma:mode="ink">
                <msink:context xmlns:msink="http://schemas.microsoft.com/ink/2010/main" type="inkWord" rotatedBoundingBox="5334,15534 5523,15535 5520,15828 5331,1582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112167.922">3520 3305 0,'0'39'31,"30"-20"-15,-30 1-16,19 0 15,-19-1-15,20 1 16,-20-1-16,20 1 16,-1 9-1,1 1 1,-1-11-1,-19 1 1,20-20-16,-20 20 16,20-20 15</inkml:trace>
        </inkml:traceGroup>
        <inkml:traceGroup>
          <inkml:annotationXML>
            <emma:emma xmlns:emma="http://www.w3.org/2003/04/emma" version="1.0">
              <emma:interpretation id="{A1997795-E482-480D-BA24-18521E3055D5}" emma:medium="tactile" emma:mode="ink">
                <msink:context xmlns:msink="http://schemas.microsoft.com/ink/2010/main" type="inkWord" rotatedBoundingBox="4834,15493 4952,15494 4952,15504 4833,15503"/>
              </emma:interpretation>
              <emma:one-of disjunction-type="recognition" id="oneOf12">
                <emma:interpretation id="interp16" emma:lang="" emma:confidence="0.5">
                  <emma:literal>.</emma:literal>
                </emma:interpretation>
                <emma:interpretation id="interp17" emma:lang="" emma:confidence="0">
                  <emma:literal>/</emma:literal>
                </emma:interpretation>
                <emma:interpretation id="interp18" emma:lang="" emma:confidence="0">
                  <emma:literal>,</emma:literal>
                </emma:interpretation>
                <emma:interpretation id="interp19" emma:lang="" emma:confidence="0">
                  <emma:literal>$</emma:literal>
                </emma:interpretation>
                <emma:interpretation id="interp20" emma:lang="" emma:confidence="0">
                  <emma:literal>-</emma:literal>
                </emma:interpretation>
              </emma:one-of>
            </emma:emma>
          </inkml:annotationXML>
          <inkml:trace contextRef="#ctx0" brushRef="#br1" timeOffset="113827.7758">3020 3265 0,'10'0'94,"10"0"-63,-1 0 1,1 0-17,-1 0 17,1 0-1,-10 0 31,-10 10 1</inkml:trace>
        </inkml:traceGroup>
        <inkml:traceGroup>
          <inkml:annotationXML>
            <emma:emma xmlns:emma="http://www.w3.org/2003/04/emma" version="1.0">
              <emma:interpretation id="{D1453CD8-4F9F-44E7-9195-E3C7BBCF628B}" emma:medium="tactile" emma:mode="ink">
                <msink:context xmlns:msink="http://schemas.microsoft.com/ink/2010/main" type="inkWord" rotatedBoundingBox="5307,15560 5570,15563 5567,15908 5304,15905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112644.0839">3491 3677 0,'0'-10'78,"10"10"-78,-10-19 16,19 19-16,-19-30 15,30 1-15,-11 9 0,1 1 16,0-1 0,9 0-16,-9 1 0,-1-20 15,1 9-15,-20 1 16,39-1-16,-39 21 15,20 9-15,-20-20 16,0 30 47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40:39.6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80A4E91-0232-4159-8245-BA82834E3ADA}" emma:medium="tactile" emma:mode="ink">
          <msink:context xmlns:msink="http://schemas.microsoft.com/ink/2010/main" type="inkDrawing" rotatedBoundingBox="17337,12095 19828,12055 19829,12089 17338,12129" semanticType="underline" shapeName="Other">
            <msink:sourceLink direction="with" ref="{1B0BEFD2-3CBE-48C3-85A3-59BE7CA0CC4F}"/>
          </msink:context>
        </emma:interpretation>
      </emma:emma>
    </inkml:annotationXML>
    <inkml:trace contextRef="#ctx0" brushRef="#br0">0 47 0,'20'0'172,"10"0"-157,-11 0 1,1 0-16,-10 0 16,9 0-16,1 0 15,19 0-15,-29 0 16,29 0-16,-10 0 16,-9 0-16,0 0 15,-1 0-15,1 0 16,-10 0-16,9 0 15,1 0-15,0 0 0,-1 0 16,1 0-16,-1 0 16,1 0-16,0 0 15,127 0 48,-128 0-63,1 0 15,0 0-15,-1 0 16,11 0 0,-1 0-1,20 0-15,-10 0 16,-19 0 0,0 0-16,-1 0 15,11 0 1,-1 0-1,10 0 1,-19 0-16,19 0 16,-19 0-1,-1 0-15,11 0 16,-1 0 0,1 0-1,9 0 1,-10 0-1,1 0 1,-1 0 0,0 0-1,11 0 1,-11 0 0,-9 0-1,-1 0 1,11 0-1,-11 0-15,1 0 16,0 0-16,-1 0 16,1 0-16,29 0 31,0 0-31,-20 0 16,1 0-1,-11-20 1,1 20-16,0 0 15,-1 0-15,1 0 16,-1 0-16,1 0 16,0 0-16,-1 0 15,1 0-15,-1 0 16,11 0 0,-10 0-16,-1 0 15,11-19 1,-11 19-16,11 0 15,-11 0-15,11 0 16,-1 0 0,10 0-1,-9 0 1,-1 0 0,-9 0-1,-1 0-15,1 0 16,0 0 15,-1 0 0,1 0-15,-10 0 0,29 0-1,-20 0 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39:59.0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CB7CCC7-DD1B-4990-A90E-A72B41E1A7DE}" emma:medium="tactile" emma:mode="ink">
          <msink:context xmlns:msink="http://schemas.microsoft.com/ink/2010/main" type="writingRegion" rotatedBoundingBox="16241,3753 24507,4429 24347,6381 16081,5706"/>
        </emma:interpretation>
      </emma:emma>
    </inkml:annotationXML>
    <inkml:traceGroup>
      <inkml:annotationXML>
        <emma:emma xmlns:emma="http://www.w3.org/2003/04/emma" version="1.0">
          <emma:interpretation id="{12DE4052-F36E-4CEF-87DD-8446421BA29F}" emma:medium="tactile" emma:mode="ink">
            <msink:context xmlns:msink="http://schemas.microsoft.com/ink/2010/main" type="paragraph" rotatedBoundingBox="16196,4258 22283,3976 22327,4921 16240,5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0D2C45-6339-4DD6-BE9D-C42D62CBAC6E}" emma:medium="tactile" emma:mode="ink">
              <msink:context xmlns:msink="http://schemas.microsoft.com/ink/2010/main" type="line" rotatedBoundingBox="16196,4258 22283,3976 22327,4921 16240,5202"/>
            </emma:interpretation>
          </emma:emma>
        </inkml:annotationXML>
        <inkml:traceGroup>
          <inkml:annotationXML>
            <emma:emma xmlns:emma="http://www.w3.org/2003/04/emma" version="1.0">
              <emma:interpretation id="{FF0BA078-B857-4F06-97F0-7A60F7646C2E}" emma:medium="tactile" emma:mode="ink">
                <msink:context xmlns:msink="http://schemas.microsoft.com/ink/2010/main" type="inkWord" rotatedBoundingBox="16196,4258 17193,4212 17237,5156 16240,52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14565 1208 0,'0'9'63,"0"21"-63,0-1 15,10-9 1,-10-1-16,0 1 15,29 19-15,-29 1 16,20 9-16,-20-10 16,39 10-16,-39 0 15,29 0-15,1 0 16,-30-10-16,29 0 16,-29-9-16,39-1 15,-39 1-15,30 9 16,-30-10-16,19 1 0,-19 9 15,30-19 1,-30-1-16,19 20 16,-19-19-1,20 9 1,-20-19 15,0-29 110,0-1-126,0-9 1,20 9 0,-20 0-16,0 1 15,0-11-15,0 11 16,19-11-16,-19 11 16,0-11-16,30 1 15,-30-1-15,19 1 16,-19 0-16,20-11 15,-20 11-15,0 0 0,20-1 16,-20-9-16,0 9 16,19 11-16,-19-1 15,0-9-15,0-1 16,0 11-16,30-1 16,-30 1-16,0-21 15,0 30 95,19 10-110,-19-19 31,0-1 0</inkml:trace>
          <inkml:trace contextRef="#ctx0" brushRef="#br0" timeOffset="924.566">15271 1629 0,'10'0'47,"9"0"-47,11 0 15,-11 0-15,11-19 16,9 19-16,-10 0 0,-9 0 15,0 0 1,9 0-16,-39 9 63</inkml:trace>
          <inkml:trace contextRef="#ctx0" brushRef="#br0" timeOffset="1243.7716">15290 1776 0,'10'0'32,"10"0"-17,9 0-15,-9 0 16,0-19-16,-1 19 16,1 0-16,-1 0 15,1 0-15,0 0 16,-1-20-16,1 20 15,9 0-15,1 0 16</inkml:trace>
        </inkml:traceGroup>
        <inkml:traceGroup>
          <inkml:annotationXML>
            <emma:emma xmlns:emma="http://www.w3.org/2003/04/emma" version="1.0">
              <emma:interpretation id="{08DA874F-80AB-4FB9-B402-F143D25F18D7}" emma:medium="tactile" emma:mode="ink">
                <msink:context xmlns:msink="http://schemas.microsoft.com/ink/2010/main" type="inkWord" rotatedBoundingBox="17513,4317 19560,4222 19594,4957 17547,5052"/>
              </emma:interpretation>
            </emma:emma>
          </inkml:annotationXML>
          <inkml:trace contextRef="#ctx0" brushRef="#br0" timeOffset="2978.5331">15977 1678 0,'118'-78'93,"-69"19"-93,-49 39 16,39-9-16,-39 9 16,20 1-16,-20-1 15,0 1-15,19 19 16,-19-30-16,0 10 15,0 1 17,-10 19-17,10-20-15,-19 20 16,19-19 0,-20 19-16,0 0 15,1 0-15,-11 0 16,1 0-1,9 0 1,20 9 0,-19-9-16,19 20 15,-20-20-15,20 29 16,0-9-16,-19 0 16,19-1-16,0 1 15,0 0-15,0-1 16,0 1-16,0-1 15,0 11 1,9-30-16,-9 29 0,20-29 16,-20 20-16,10-20 15,-10 19-15,19-19 16,1 20 0,0-20-1,-20 20-15,19-20 16,1 19-1,19 70 48,-39-60-63,20-29 16,-20 29-16,0 11 15,0-11 1,19-29-1,-19 20-15,0-1 16,-9 1 0,-11 0-1,0-20 1,-9 19 0,9-19-16,1 0 15,-1 0-15,0 0 16,1 0-16,-1 0 15,-9 0-15,9-10 32,1 10-32,19-19 15,-20 19 1,20-30-16,0 1 16,-20 29-1,20-30-15,0-9 16,0 10-1,0-1 1,0 11 0,10 19-1,-10-20-15,20 1 16,-1-11 0,11-9-1,-11 19 1,11 1 15,-11-1-31</inkml:trace>
          <inkml:trace contextRef="#ctx0" brushRef="#br0" timeOffset="4417.1472">16310 1433 0,'0'10'78,"0"29"-62,-9 0 0,9-19-16,0 0 15,0 9-15,0-9 16,-20-1-16,20 1 15,0 0-15,0-1 16,0 1-16,0-1 16,0 1-16,0 0 15,0-1-15,10 11 16,-10-1 0,19-29-1,-19 20-15,20-20 16,-20 19-1,20-19 1,-20 20-16,19-20 16,11 0-1,-11 0 1,11 0 0,19-10 30,-30-10-30,1 1 0,9-1-16,-29 1 31,20 19-31,-20-20 0,0-9 16,20-11-1,-20 21 1,0-20-16,0 19 15,0 0-15,0 1 16,0-1-16,0 0 16,0 1-16,0-1 15,0 1-15,0-1 16,0 10-16,0-9 16,0-21-1,-10 40-15,10-9 0,0-11 31,-20 20-31,20-20 0,-19 1 16,-1-11 15,0 30-15,1 0 0,-11 0-1,11 0-15,-1 0 16,0 0-1,-9 0 1,29 10-16,-20-10 16,20 39-16,-19-19 15,19 0-15,-30-1 0,30 11 16,0-1-16,-19 0 16</inkml:trace>
          <inkml:trace contextRef="#ctx0" brushRef="#br0" timeOffset="6343.9676">16761 1747 0,'0'20'16,"0"-1"0,0 1-1,0-1 16,0-38 63,0-1-78,0 1-16,0-11 15,0-19 1,0 30-16,10-1 16,-10-10-1,20 1 1,-20 19 0,20 10-16,-20-19 15,19 19 1,1 0 15,-20 9-15,19 31-1,-19-21-15,0 1 16,0 9-16,0 11 16,20-21-16,-20 1 15,0-1-15,0-9 16,0 10-1,0-30 48,0 0-63,0-9 16,0-21-16,0 11 15,29 0-15,-29-1 16,0 10-16,10 20 15,-10-29-15,20 29 16,-20-20 0,19 20-1,1 0 1,0 0-16,9 0 16,-29 10-1,20-10-15,-20 39 16,0-19-16,19 0 15,-19 9-15,0-9 16,0-1-16,0 11 16,0-11-1,0-28 48,0-11-48,0 0 1,0 11-16,0-31 0,30 11 16,-30 9-16,0 1 15,19 19-15,-19-20 16,20 20 0,-10 0 15,-10 20-16,39 9-15,-39-9 16,29-1-16,-29 1 16,0 0-16,0-1 15,0 1-15,0-10 16,0 29-16,0-20 16,0-9 15</inkml:trace>
          <inkml:trace contextRef="#ctx0" brushRef="#br0" timeOffset="7147.8272">17379 1217 0,'0'-19'16,"20"19"15,-20 10-15,0 29 0,0-20-16,0 30 0,0-9 15,0 19-15,0-10 16,0-10-16,0 10 15,-10-10-15,10 10 16,0-19-16,0-1 16,0 10-16,0-29 15,0 10-15,0 19 16,0-20 46,10-19 110,-10-9-156,10 9-16,9 0 16,21 0-1,-31 0 1,11 0-16,0 0 15,-1 0-15,1 0 16,-1 0 0,1 0-1</inkml:trace>
          <inkml:trace contextRef="#ctx0" brushRef="#br0" timeOffset="7993.2872">17674 1708 0,'39'0'47,"-10"0"-47,1 0 16,-1 0-16,10 0 15,-9 0-15,-1 0 0,0-20 16,-9 20-16</inkml:trace>
          <inkml:trace contextRef="#ctx0" brushRef="#br0" timeOffset="7726.3116">17674 1561 0,'49'0'31,"-30"0"-15,11 0-16,-1 0 15,0 0-15,-9 0 16,0 0-16,19 0 16,-29 0-1,-20 29 32</inkml:trace>
        </inkml:traceGroup>
        <inkml:traceGroup>
          <inkml:annotationXML>
            <emma:emma xmlns:emma="http://www.w3.org/2003/04/emma" version="1.0">
              <emma:interpretation id="{4F376622-07EA-4A00-9A5A-3F19D7E5056B}" emma:medium="tactile" emma:mode="ink">
                <msink:context xmlns:msink="http://schemas.microsoft.com/ink/2010/main" type="inkWord" rotatedBoundingBox="19825,4269 22292,4155 22321,4792 19855,490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232.4413">18291 1315 0,'-19'0'16,"19"10"-16,0 10 15,-20-20 1,20 19-16,-20 11 15,20 19 1,0-29 0,-19-1-16,19 11 15,0-11-15,0 11 16,0-1-16,0-9 16,0-1-16,0 1 15,0 0-15,0 9 16,10-29-1,-10 29-15,29 1 16,-9-30 0,-20 19-16,19-19 15,1 0 1,9 0 0,109-39 46,-119 20-46,1-1-1,-1 0 1,-19-19 0,20 39-16,-20-29 0,0 9 15,20 0 1,-20-19-16,0 10 15,0 9-15,19-9 16,-19-1 0,0 11-1,0-30 1,0 29-16,0-9 16,0-1-1,-29 11 1,29-1-1,-20 20 1,1-20-16,-11 20 16,1 0-1,9 0 1,1 0-16,-1 0 16,0 0-16,1 10 15,-1 10-15,1 9 16,19 10-16,-40-9 15,40-1-15,-29 11 16,29-11-16</inkml:trace>
          <inkml:trace contextRef="#ctx0" brushRef="#br0" timeOffset="9899.9054">18713 1776 0</inkml:trace>
          <inkml:trace contextRef="#ctx0" brushRef="#br0" timeOffset="10997.9767">18997 1286 0,'0'10'62,"-9"-10"-46,9 19-16,-20 11 31,20-11-31,0 1 16,-20 10-16,20-11 0,0 20 15,0-19-15,-19 0 16,19-1-16,0-9 16,0 10-16,0-1 15,0 1-15,0 9 16,0-9 0,0 0-1,29-1 1,-9 11-1,-1-30 1,1 0 0,9 0-1,1 0 1,-11 0 0,1 0-1,0 0 1,-20-10-1,19 10 1,1-39-16,0 19 16,-20 0-1,19 20 1,-19-19-16,20-1 16,-20-9-1,19 29 1,-19-30-16,0 11 15,0-11 1,0-9 0,0 29-1,0-29 1,0 19-16,0 1 0,0-11 31,0 11-31,0-11 16,0 11-1,0-1 1,-9 20-16,9-20 16,-20 1-1,20-1 1,-20 20-16,1 0 31,-20 0-15,-11 0-1,31 10-15,-1 19 0,1-9 16,-11 9-16,11 1 16</inkml:trace>
          <inkml:trace contextRef="#ctx0" brushRef="#br0" timeOffset="41986.2943">19488 1443 0,'10'0'109,"10"0"-93,-1 0-1,-19-10 1,20 10 0,-1 0-1,-19-20-15,20 20 16,-20-19-1,20 19-15,-20-20 16,19 20 0,-19-19-1,20 19-15,-20-20 16,10 20 0,-10-20-16,0 1 31,0 9-16,19 10 1,-19-20 0,0 1-1,0-1 17,-10 20-32,10-19 15,-9 19 1,-21-20 15,11 20-15,9 0 15,-10 0-15,1 0 15,-1 10-16,-9 9 1,29 1 15,-10-20-31,10 20 16,-30-1 0,30 1-1,0-1 1,0 1-1,0 0 1,0-1 0,0 1-1,20-1 1,0 1 0,-1 0-1,1-1 16,-1-19-15,1 20 0,0-20-1,-20 20 1,19-20 0,1 0-1,-20 19 1,19-19-1,-19 20 1,20-1 0,-20 1-1,0 9 1,0-9 0,0 0-1,0-1 1,0 1-1,0-1 17,0 1-1,-10-20-15,10 20-16,-19-20 15,-11 0 16,30 19-31,-19-19 16,-1 0 0,0 0-1,-9 0 1,9 20 0,1-20-1,-1 0 1,0 0-1,1 0 1,-1 0 0,1-10-1,-1 10 17,20-19-32,-20-1 31,20 0 0,-19-9-15,19 19-1,0-10 1,0 1 15,10 19-15,-10-20-16,0 1 15,19 19-15,-19-20 16,10 20 0,-10-29-1,29 9 1,-29 0 15,20 20-31,-20-19 16,10 19-1,-10-20 1,19 20-16,11-19 16,-20 19-1,-10-20-15,19 20 16,1 0 0,-20-20-1,20 20 1,-1 0-1,11 0 1,-30-19-16</inkml:trace>
          <inkml:trace contextRef="#ctx0" brushRef="#br0" timeOffset="43965.3874">19900 1257 0,'-20'0'47,"20"9"-47,0 21 16,0-1 0,-19-9-1,19-1-15,0 1 0,0 0 16,-20-1-16,20 1 15,0 0-15,0 9 16,0 0 0,-19-29-1,19 40-15,0-21 16,0 11 0,0-11-1,9 1 1,-9-1-1,20-19 1,-20 20-16,20-20 16,-1 20-1,1-20 17,-1 19-17,1-19 1,0 0-1,-1 0 1,1 0 0,-1 0-1,1 0 1,-20-10 0,30 10-16,-11-19 15,1-1 1,-1 1-1,-19-1 1,30 0 0,-30 1-1,19-1 1,-19 1 0,0-1-1,20 0 1,-20 1-1,0-1 1,0-9 0,0 9-1,0 0 1,0 1 0,0-1-1,0 1 1,-10 19-1,10-20-15,0 0 16,-19 20 0,19-19-16,-20-1 15,20 1 1,-20 19 0,20-20-1,-19 20-15,-1 0 31,20-20-31,-19 20 16,-1 0 0,0 0-1,-9 0 1,-1 0 0,11 0-1,19 10-15,-39-10 16,39 30-16,-40-1 15,40-9-15</inkml:trace>
          <inkml:trace contextRef="#ctx0" brushRef="#br0" timeOffset="45405.4487">20410 1178 0,'0'30'47,"0"-11"-31,0 11-16,0 68 31,0-69-31,0 0 15,-39 207 32,39-217-31,-30 1 0,30 0-1,10-20 204,29 0-203,1 0-1,-21 0-15,1 0 16,9 0-1,-9 0-15,9 0 0,1 0 16,9 0-16,-20 0 16,1 0-16,10 0 15</inkml:trace>
        </inkml:traceGroup>
      </inkml:traceGroup>
    </inkml:traceGroup>
    <inkml:traceGroup>
      <inkml:annotationXML>
        <emma:emma xmlns:emma="http://www.w3.org/2003/04/emma" version="1.0">
          <emma:interpretation id="{B23C2E4A-DF22-4E02-ADA9-73894DA6F89A}" emma:medium="tactile" emma:mode="ink">
            <msink:context xmlns:msink="http://schemas.microsoft.com/ink/2010/main" type="paragraph" rotatedBoundingBox="18335,5070 24414,5567 24347,6381 18269,58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639FF95-1294-4BEF-87E2-E61AC0FC9566}" emma:medium="tactile" emma:mode="ink">
              <msink:context xmlns:msink="http://schemas.microsoft.com/ink/2010/main" type="line" rotatedBoundingBox="18335,5070 24414,5567 24347,6381 18268,5885"/>
            </emma:interpretation>
          </emma:emma>
        </inkml:annotationXML>
        <inkml:traceGroup>
          <inkml:annotationXML>
            <emma:emma xmlns:emma="http://www.w3.org/2003/04/emma" version="1.0">
              <emma:interpretation id="{6C9FFA56-6B95-44FB-8FE2-90C10D669F47}" emma:medium="tactile" emma:mode="ink">
                <msink:context xmlns:msink="http://schemas.microsoft.com/ink/2010/main" type="inkWord" rotatedBoundingBox="18335,5070 21373,5318 21306,6133 18269,5885">
                  <msink:destinationLink direction="with" ref="{67CAF394-93F9-4E53-A7C6-297F45D7C8CA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1841.899">16682 2502 0,'0'-10'32,"0"-9"-1,10 19 16,-10-20-32,10 20 1,10 0 31,-1 0-16,1 0 0,-20 29-15,0-9 0,0 9-1,0-9-15,0 0 16,-10-1-16,10 1 16,0 0-16,-20-1 15,20 1-15,-19-1 16,19 1-16,0 0 15,-20-20-15,20 29 16,-19 0 0,-11 11-1,30-31-15,-10-9 16,30 0 187,0 0-187,9 0-1,10 0 1,-19 0 0,-1 0-1,-9 0 1</inkml:trace>
          <inkml:trace contextRef="#ctx0" brushRef="#br0" timeOffset="292254.9353">16918 2806 0,'-20'0'16</inkml:trace>
          <inkml:trace contextRef="#ctx0" brushRef="#br0" timeOffset="293265.6434">17055 2424 0,'-20'19'16,"20"11"-16,0-11 15,0 1-15,0-1 16,0 1-16,0 0 16,0-1-16,0 1 15,0 0-15,0 9 16,10 0-1,10-9 1,-1-20 0,-19 20-1,20-20 1,0 0 15,48-49 63,-48 29-63,-20-9-15,0 9-16,20 20 15,-20-20-15,0 1 16,0-11 0,0-9-1,0 10 1,0-1 0,0 1-1,0-1 1,-10 1-1,10 19 1,-20 10 0,1 0 15,-11-29-15,1 29-1,9 10 1,0 19-1,-9 0 1,29-9-16,-20 0 16,20 9-16,0 0 15,0-9-15</inkml:trace>
          <inkml:trace contextRef="#ctx0" brushRef="#br0" timeOffset="296340.4682">17722 2355 0,'0'10'47,"0"9"-16,0 1 0,-20 0 1,20 9-17,-19-9 1,19-1-1,0 11 1,-20 9 0,20-19-1,0-1 1,0 1 0,0-10-1,10-10-15,-10 19 16,19-19-1,-19 20-15,20-20 32,-20 19-32,20-19 15,-1 0 17,-19 20-17,79-49 63,-60 9-46,-19 0-17,20 1 1,-20-1-1,0 1 1,20-1 0,-20-10-1,0 11 1,0-1 15,0 1-15,0-1-1,0 0 17,0 1-17,0-1 1,-10 1 0,10-1-1,-20 20 1,20-20 15,-19 20-31,-1 0 31,0 0-15,1 0 0,-11 30 15,30-11-31,-29 11 15,29-1-15,-30-9 0</inkml:trace>
          <inkml:trace contextRef="#ctx0" brushRef="#br0" timeOffset="298216.0051">18095 2639 0,'9'-9'63,"11"-11"-48,9-19 1,1-10 0,-30 39-16,29-20 15,-29 11 1,20-1-16,-20 1 0,0-1 15,19 20-15,-19-29 16,0-1 0,0 11-16,0-1 47,0 30 31,0 19-63,0-9 1,-9-1-16,9 1 16,0 0-16,0 9 0,0 10 15,-20-9-15,20-1 16,0 1-1,0 9-15,0-29 0,0 9 16,10 20 0,-10-19-1,0 0 32</inkml:trace>
          <inkml:trace contextRef="#ctx0" brushRef="#br0" timeOffset="299355.4924">18369 2384 0,'0'-19'15,"0"29"48,0 19-63,0 0 15,0 20 1,-10-29 0,10 0-16,0-1 15,0-9-15,0 10 16,0 19-1,0-10 1,10-29-16,-10 20 16,20 0-1,-1-1 17,60 1 46,-79-30-63,19 10 1,-19-20 0,20 20-1,-20-19 1,20 19-16,-20-20 15,19 1 1,-19-1 0,0 0-1,0 1 1,0-11 0,20 30-16,-20-19 15,0-1 1,0 0-1,0-9 1,0 9 0,-10 20-1,10-19-15,0-1 16,-20 1 0,-9-1-1,9 0 16,1 20 1,9 0-17,-29 0 17,19 0-17,20 10-15,-19-10 16,19 30-16,-10-30 15,10 29-15,-30 10 16</inkml:trace>
          <inkml:trace contextRef="#ctx0" brushRef="#br0" timeOffset="300166.7704">18624 2296 0,'20'0'78,"9"0"-63,1 0 1,-11 0 0,1 0 15,-20 10-31</inkml:trace>
          <inkml:trace contextRef="#ctx0" brushRef="#br0" timeOffset="304208.4397">19360 2639 0,'0'10'16,"0"10"0,0 9-1,0 10 1,0-19 0,19-20-16,1 0 15,9 0 1,-9 0-1,9 0 1,1-20 0,-30 1-1,19 19-15,-19-30 16,0 1 0,0 0-16,-108-30 62,89 59-46,19 10-16,-10-10 15,10 29-15,0-9 16,-29-1-16,29 11 16,0-1-1,19-9 16</inkml:trace>
          <inkml:trace contextRef="#ctx0" brushRef="#br0" timeOffset="304887.0531">19526 2630 0,'20'-20'16,"0"20"-1,-20-20-15,19 20 16,-19-19-16,20 19 16,-20-20-16,19 20 15,-19-20-15,20 20 16,-20-29-16,20 29 16,-20-39-16,19 9 15,-87-9 95,68 69-110,-20-11 15,0 20 1,20-19-16,0 0 15,0-1-15,0 1 16,0 0-16,0-1 0,0 1 16,0 9-1,0-9 1,10-20-16,-10 19 16,20-19-1,-20 20 1,19-20-16,11 0 31,-1 0-15,-9-10-1</inkml:trace>
          <inkml:trace contextRef="#ctx0" brushRef="#br0" timeOffset="294690.6339">17369 2384 0,'0'89'110,"-10"-70"-95,10 1-15,0-1 0,0 1 16,0 0-16,0-1 16,0 11-1,0-1 1,0-9 0,10-20-16,-10 19 15,19-19 1,-19 20-16,20-20 15,0 20 17,-1-20-1,1 0 0,-20-10-15,20 10-16,-20-20 15,19 20 1,-19-19 0,20 19-16,-20-20 15,19 0 17,11-137 77,-50 79-15,20 68-94,-19 10 31,-1-19-15,0 19-1,1 0 1,19-20-1,-20 20 17,1 0-1,19 10-31,-20 9 16,0 11-1,20-11-15</inkml:trace>
          <inkml:trace contextRef="#ctx0" brushRef="#br0" timeOffset="297037.9665">17987 2492 0,'-20'0'15</inkml:trace>
          <inkml:trace contextRef="#ctx0" brushRef="#br0" timeOffset="301076.0442">18830 2218 0,'-20'0'16,"20"-20"15,10 20 0,10 0-15,-10 0 15,9 0-15,-19 10 15,20-10-31,-20 19 16,0 1-1,0 0 1,-10 9 0,-10 10-1,20-19-15,-19-20 16,19 29-16,-20-29 15,1 20 1,19 0 0,0-30 62,9 10-31,11 0-32,0 0 1,9 0 0,-9 0-16,-1 0 15</inkml:trace>
          <inkml:trace contextRef="#ctx0" brushRef="#br0" timeOffset="303599.78">18879 2767 0,'0'-10'16,"0"-10"15,0 1-15,0-1-1,10-9 1,-10-10 0,0 19-1,20 20-15,-20-10 16,19 10 0,-19-19-1,20 19-15,-1 0 31,-9 0-15,-10 19-16,0 1 16,30-1-16,-30 1 15,0 0-15,0 9 16,0-9 0,19-20 46,-19-10-46,0-20-16,20 11 15,-20-1-15,0 1 16,0-1-16,19 20 16,-19-20-16,20 20 15,-10 0 32,-10 10-31,19-10-16,-19 39 15,0-19-15,0 0 0,20-20 16,-20 29 0,0-9-16,0-30 62,29-20-46,-29 11-1,20-11 1,0 11 0,-1-11-1,1 30 16,-20 30-15,20-30 0,-20 29-16,0 1 15,19-30-15,-19 29 16,0-9 0,0-1-1</inkml:trace>
        </inkml:traceGroup>
        <inkml:traceGroup>
          <inkml:annotationXML>
            <emma:emma xmlns:emma="http://www.w3.org/2003/04/emma" version="1.0">
              <emma:interpretation id="{4BC7C1BD-FED6-4645-A53E-254C15DFDE50}" emma:medium="tactile" emma:mode="ink">
                <msink:context xmlns:msink="http://schemas.microsoft.com/ink/2010/main" type="inkWord" rotatedBoundingBox="21569,5378 24410,5611 24354,6294 21514,606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17252.0878">19899 2757 0,'10'0'47,"9"0"-31,11 0 0,-1 0-1,-9 0 1,-1 0-16,1 0 15,0 0-15,-1 0 16</inkml:trace>
          <inkml:trace contextRef="#ctx0" brushRef="#br0" timeOffset="317613.1155">19919 2914 0,'19'-10'47,"1"10"-47,-1 0 15,1 0-15,0 0 16,9 0-16,1-29 15,-11 29-15,1 0 16,-1 0-16</inkml:trace>
          <inkml:trace contextRef="#ctx0" brushRef="#br0" timeOffset="334136.176">20419 2541 0,'0'10'109,"-20"20"-93,20-1-1,-19-9-15,19-1 16,0 1-16,-20 9 16,20-9-1,0-1-15,0 1 16,0 0-16,0-1 16,0 1-16,0-1 15,0 1-15,0 10 16,0-11-1,0 11 1,10-30 0,-10 29-16,0-9 15,19-20-15,-19 19 32,20-19-32,0 20 15,-1-20 16,1 0-15,9 0 0,1 0 15,-30-10-15,19 10-16,-19-10 15,20 10 1,-20-19-1,19 19-15,-19-40 16,20 21 0,-20-1-1,0 1 1,20 19-16,-20-20 16,0 10-1,0-29 1,0 9-1,19 11 1,-19-1 0,0 1-1,0-1 1,0 0-16,0 1 16,-10 19-1,10-10 1,0-10-1,0 1 17,-19 19-32,19-20 15,0 1 17,-20 19-32,20-20 31,-19 20-31,19-20 31,-20 20-15,0 0 15,20-19-31,-9 19 31,-11 0 0,0 0 1,20 9-32,-19-9 15,19 30-15</inkml:trace>
          <inkml:trace contextRef="#ctx0" brushRef="#br0" timeOffset="335006.0676">20733 3002 0,'0'-10'125,"-20"10"-62</inkml:trace>
          <inkml:trace contextRef="#ctx0" brushRef="#br0" timeOffset="336335.2212">20782 2561 0,'19'0'47,"1"-20"-16,19 20-15,-19-19-1,-1 19 1,-9 0 15,-10 9-15,20-9-16,-20 20 16,29 0-1,-29 9 1,20 10-1,-20-9 1,0-11-16,0 1 16,0 0-16,-10-1 0,10 20 15,-30-9 1,30-11-16,-19 1 0,19 0 16,-20-1-16,20 11 15,-19-30 1,19 19 203,-20-19-219,20 20 31,-20-20 0,20 20-31,10-20 219,10 0-204,-1 0 17,1 0-17,0-10 1,-1 10 0,1 0-1,9 0 1</inkml:trace>
          <inkml:trace contextRef="#ctx0" brushRef="#br0" timeOffset="338373.2746">21115 2551 0,'0'20'78,"0"-1"-78,0 1 32,0 0 171,20 127-125,-20-138-62,0 11-16,0 0 46,0-30 126,19 10-156,-19-20 15,20 20 0,-20-10-15,10 10 0,9 0 15,1 0-15,0 0-1,-1 0 16,1 0-15,9 236 109,-48-207-109,-21 10-1,11-39 1,29 20-16,-30-20 16,11 0-1,-1 0-15,-9 0 31,9-10-15</inkml:trace>
          <inkml:trace contextRef="#ctx0" brushRef="#br0" timeOffset="337064.9056">21125 2522 0,'19'0'47,"1"0"-31,0 0-16,-1 0 0,1 0 15,9 0 1,-9 0 0,-30 0 46</inkml:trace>
          <inkml:trace contextRef="#ctx0" brushRef="#br0" timeOffset="340307.92">21439 3090 0,'0'-9'94,"0"-21"-94,0 11 15,0-11 1,0 11-16,0-1 16,0 0-16,0-9 15,0 9-15,0 1 16,0-1-16,0-9 15,9 29 17,-9-20-17,20 20 1,0 10 15,-20 19-31,19-29 16,-19 69-1,20 39 95,-20-118-95,0-39 1,0 29-16,0 11 16,0-11-1,0 0-15,0 1 0,0-1 16,0 0 0,20 20-1,-20-19 1,19 19-1,1 0 1,-20 10 0,19-10-1,-19 29-15,0-9 16,20-1-16,-20 11 16,0 9-16,0-10 15,0-9-15,0 0 16,0-1-16,20-19 0,-20 20 15,0-30 48,0-10-63,0 1 16,0-1-16,0 1 15,0-1-15,0-9 16,19-1 15,-19 11-31,20 19 16,-20-20-1,19 20-15,1 0 32,0 10-17,-20 19 1,0-9-1,19-1-15,-19 1 16,0 0-16,0-1 16,0 11-1,0-11 1</inkml:trace>
          <inkml:trace contextRef="#ctx0" brushRef="#br0" timeOffset="341421.9991">21811 2904 0,'0'20'16,"0"-1"15,0 1-15,0 0-1,0-1 1,10-19-1,-10 20-15,20-20 16,-20 19 0,19-19-1,1 0 1,0 0 0,-1 0-1,-9 0 1,10 0-1,-1-9 1,11-21 15,-30 20-15,19 10-16,-19-19 16,0-1-1,0 1 16,0-1-15,0 0-16,-10 1 47,-156-21 62,146 70-109,20 19 32,0-20-32</inkml:trace>
          <inkml:trace contextRef="#ctx0" brushRef="#br0" timeOffset="342679.5259">22047 2845 0,'9'0'79,"-9"-10"-64,20 10-15,-20-9 16,20 9-16,-20-20 15,19 20-15,-19-20 16,10 20-16,-10-19 16,30-20-1,-30 9 1,19 30-16,-19-29 16,0-10-1,0-1 1,0 11-16,0-1 15,0 11 1,-88 29 93,88 9-93,-20-19 0,20 30-16,0 9 15,0-19 1,0 19-16,0 10 16,0-20-1,0 1 1,0-1-1,0-9 1,10-1-16,-10 1 16,0 0-16,0 9 15,0 0 1,20-29 0,-20 40-16,0-21 15,0 1 1,19-20 31,11 0-32,-1 0 1,-29-10 0,30 10-16,-30-20 15</inkml:trace>
          <inkml:trace contextRef="#ctx0" brushRef="#br0" timeOffset="343594.1006">22360 2571 0,'0'10'47,"0"19"-31,0-9-16,0-1 15,0 11-15,-19-1 16,19 0-16,0 20 16,-20 0-16,20-9 15,0 9-15,-29-10 16,29 10-16,0-10 15,-20 0-15,20-9 16,0-11-16,0 1 0,0 0 16,0-1-1,0-9 1,0-29 46</inkml:trace>
          <inkml:trace contextRef="#ctx0" brushRef="#br0" timeOffset="344717.8823">22517 2679 0,'0'9'156,"0"11"-140,0 29-1,0-39-15,0 9 16,0 21-16,0-11 0,0 1 16,-9-11-1,9 1-15,0 9 16,0 10 0,0-19-16,0 9 15,-20 11 79,20-21-78,10-19 155,-10-10-171,19 10 0,11 0 32,-1 0-32,1-19 15,-21 19-15,31 0 16,-11 0 0,1 0-1,-11 0 1,-19-20-1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41:10.24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4A8CF37-0592-46F2-960F-E010F7E7D3F3}" emma:medium="tactile" emma:mode="ink">
          <msink:context xmlns:msink="http://schemas.microsoft.com/ink/2010/main" type="inkDrawing" rotatedBoundingBox="15823,13616 17908,13557 17909,13599 15825,13658" semanticType="underline" shapeName="Other">
            <msink:sourceLink direction="with" ref="{736380F2-5F4B-4C83-9BFA-051C9663E323}"/>
          </msink:context>
        </emma:interpretation>
      </emma:emma>
    </inkml:annotationXML>
    <inkml:trace contextRef="#ctx0" brushRef="#br0">0 79 0,'-22'0'15,"55"0"79,-12 0-78,12 0-1,0-13-15,0 13 0,22 0 16,-11 0-16,22 0 16,22 0-16,-12 0 15,-10-40-15,33 40 16,-11 0-16,-1 0 15,1 0-15,0 0 16,0 0-16,0 0 16,-12 0-16,12 0 15,0 0-15,-22 0 16,0 0-16,219 0 47,-186 0-16,-56 0-31,-21 0 0,-11 0 16,33-26-1,-22 26 1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39:55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13CBB3D-A7B5-49E1-ADDD-261208F908BA}" emma:medium="tactile" emma:mode="ink">
          <msink:context xmlns:msink="http://schemas.microsoft.com/ink/2010/main" type="inkDrawing" rotatedBoundingBox="10510,13520 10953,13490 10955,13516 10512,13546" shapeName="Other"/>
        </emma:interpretation>
      </emma:emma>
    </inkml:annotationXML>
    <inkml:trace contextRef="#ctx0" brushRef="#br0">-69-961 0,'0'-20'47,"10"20"0,10 0-47,-1 0 15,1 0-15,0 0 16,9 0-16,0 0 16,1 0-16,19 0 15,-10 0-15,10 0 16,-10 0-16,1-29 16,-31 29-16,11 0 15,0 0 1,-20 9 62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41:28.9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8F4C1DA-7287-4675-9808-0EFA80834F91}" emma:medium="tactile" emma:mode="ink">
          <msink:context xmlns:msink="http://schemas.microsoft.com/ink/2010/main" type="writingRegion" rotatedBoundingBox="15657,13252 23330,12898 23470,15930 15797,16284"/>
        </emma:interpretation>
      </emma:emma>
    </inkml:annotationXML>
    <inkml:traceGroup>
      <inkml:annotationXML>
        <emma:emma xmlns:emma="http://www.w3.org/2003/04/emma" version="1.0">
          <emma:interpretation id="{4ADE786D-9461-44D1-A7E5-7F5B8BE98F3F}" emma:medium="tactile" emma:mode="ink">
            <msink:context xmlns:msink="http://schemas.microsoft.com/ink/2010/main" type="paragraph" rotatedBoundingBox="18007,13324 19952,12987 20057,13591 18112,139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D927BA-C834-4140-9557-5C4A0E680EC0}" emma:medium="tactile" emma:mode="ink">
              <msink:context xmlns:msink="http://schemas.microsoft.com/ink/2010/main" type="line" rotatedBoundingBox="18007,13324 19952,12987 20057,13591 18112,13929"/>
            </emma:interpretation>
          </emma:emma>
        </inkml:annotationXML>
        <inkml:traceGroup>
          <inkml:annotationXML>
            <emma:emma xmlns:emma="http://www.w3.org/2003/04/emma" version="1.0">
              <emma:interpretation id="{06002BBC-6600-44BF-A967-300A783CB0A1}" emma:medium="tactile" emma:mode="ink">
                <msink:context xmlns:msink="http://schemas.microsoft.com/ink/2010/main" type="inkWord" rotatedBoundingBox="18007,13324 19952,12987 20057,13591 18112,139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16226 1281 0,'22'0'15,"88"0"32,-67 0-31,-21 0 15</inkml:trace>
          <inkml:trace contextRef="#ctx0" brushRef="#br0" timeOffset="330.2109">16303 1371 0,'0'26'0,"11"-26"32,22 0-17,0 0 1,-12 0-1,12 0 1,-11 0 0</inkml:trace>
          <inkml:trace contextRef="#ctx0" brushRef="#br0" timeOffset="2536.881">16829 998 0,'-11'0'31,"-33"103"16,44-78-31,0 1-16,0 0 0,0 13 15,0-14-15,0 14 16,0-13-16,0 0 15,0-1-15,11 1 16,-11 0-16,22 0 16,-22 0-16,44-26 15,-44 38-15,22-38 16,-22 26-16,11-26 0,22 39 31,-11-39-31,-11 0 16,11 0-1,-22-13 1,44 13-16,-44-26 16,22 26-16,-22-26 15,22 0 1,-22-25 0,22 12-1,-22 1 1,0-1-1,0-13 1,0 14-16,0-1 16,0 0-1,0 1 1,-11 12 0,11 0-1,-22 26 1,22-26-16,-22 26 15,22-25-15,-22 25 16,0 0 0,22-26-16,-22 26 15,-11 0 1,11 0 0,-11 13-16,11 12 15,22 1 1,-22-26-1,22 26-15</inkml:trace>
          <inkml:trace contextRef="#ctx0" brushRef="#br0" timeOffset="3029.0799">17180 1423 0,'22'0'125</inkml:trace>
          <inkml:trace contextRef="#ctx0" brushRef="#br0" timeOffset="3728.5559">17290 1307 0,'0'-26'47,"11"0"-32,11 1 1,0-14 0,0-13-1,-22 27 1,22 25-16,-22-39 15,22 13-15,-22-13 16,32-12 0,-32 38-1,0-13 1,0 52 62,0 26-62,0-27-16,0 14 15,0 13-15,0-14 16,0 1-16,0-13 16,0-1-16,0 1 0,0 0 15,0 13 1,0-1-1,22-38-15,-22 26 16</inkml:trace>
          <inkml:trace contextRef="#ctx0" brushRef="#br0" timeOffset="4997.3836">17783 869 0,'-10'0'15,"10"-26"1,-22 26 31,22 13-32,-33-13 1,33 26-16,-22-26 0,22 38 16,-22-12-16,22 0 15,0 0-15,-22-1 16,22 14-16,0-13 16,0 0-16,0-1 15,0 1-15,0 0 16,0 0-16,11-26 15,-11 38-15,22-38 16,-22 26-16,22-26 16,0 0-1,11 0 1,-12 0 0,1 0-16,-11 0 15,-11-13 1,33-13-1,-33 1 1,0-1 0,0 0-1,-11 26-15,11-26 16,-22 26-16,0 0 16,1 0-1,-1 0 1,0 0-1,22 13-15,-22-13 16,22 26 0,-22 0-16,22 0 15,0-1 1,22-25 15</inkml:trace>
          <inkml:trace contextRef="#ctx0" brushRef="#br0" timeOffset="5627.6263">17959 946 0,'-22'0'15,"22"13"1,0 13 0,0-1-1,0 1 1,22-26-16,11 26 16,0-26-1,0 0 1,0-13-1,10-26 1,-43 27 0,22 12-1,-22-26-15,0 0 16,-22 0 0,1-12-1,-1 38 1,0 0-1,-11 0 1,11 0 0,22 38-16,-22-38 15,22 39-15,-22 0 16,22-1 0,0-12-1</inkml:trace>
          <inkml:trace contextRef="#ctx0" brushRef="#br0" timeOffset="6038.932">18134 1023 0,'22'0'47,"-22"13"-31,22-13-16,-22 26 15,22 26 1,-22-14-1,0-12-15,0 13 16,0-1 0,-22-38-1,22 39-15,-33 0 16,12-39-16,-1 38 16,0-38-16,-11 26 15,-44-26 16</inkml:trace>
        </inkml:traceGroup>
      </inkml:traceGroup>
    </inkml:traceGroup>
    <inkml:traceGroup>
      <inkml:annotationXML>
        <emma:emma xmlns:emma="http://www.w3.org/2003/04/emma" version="1.0">
          <emma:interpretation id="{9EC92508-A679-4554-A676-5472CC7E9CE4}" emma:medium="tactile" emma:mode="ink">
            <msink:context xmlns:msink="http://schemas.microsoft.com/ink/2010/main" type="paragraph" rotatedBoundingBox="15734,13762 17858,13620 17899,14226 15774,14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ACEF0D-3301-4928-ABAD-3D0414195CC7}" emma:medium="tactile" emma:mode="ink">
              <msink:context xmlns:msink="http://schemas.microsoft.com/ink/2010/main" type="line" rotatedBoundingBox="15734,13762 17858,13620 17899,14226 15774,14368"/>
            </emma:interpretation>
          </emma:emma>
        </inkml:annotationXML>
        <inkml:traceGroup>
          <inkml:annotationXML>
            <emma:emma xmlns:emma="http://www.w3.org/2003/04/emma" version="1.0">
              <emma:interpretation id="{9E2B0F93-195A-452C-A3CF-25759092F694}" emma:medium="tactile" emma:mode="ink">
                <msink:context xmlns:msink="http://schemas.microsoft.com/ink/2010/main" type="inkWord" rotatedBoundingBox="15734,13762 17858,13620 17899,14226 15774,1436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018.0518">14098 1539 0,'-11'0'109,"-11"12"-78,0-12-15,22 26-16,-22-26 0,22 26 31,-22-26-31,22 26 0,-22 0 16,22 12-1,0-12 1,-22 0-16,22 0 16,0 0-16,0-1 15,0 14 1,0 13 0,0-14-1,0 1 1,0-13-1,11 0 1,-11 0 0,22-26-16,-22 25 15,22-25 1,0 26 0,0-26-1,0 0 16,0 0-15,0 0 0,-22-13-16,22 13 15,-22-26 1,22 26 0,-22-25-16,0-1 31,0 0-16,0 0 17,-11 26-17,11-13-15,-44 13 16,11-38 15,11 38-15,0 0-1,0 0-15,0 0 16,22 13 0,-22-13-1,22 25-15,0 14 16,-11-39 0,11 26-16,0 0 15</inkml:trace>
          <inkml:trace contextRef="#ctx0" brushRef="#br0" timeOffset="18370.7429">14284 2080 0</inkml:trace>
          <inkml:trace contextRef="#ctx0" brushRef="#br0" timeOffset="19294.0556">14317 1642 0,'0'13'16,"-22"25"-1,22 1 1,0-13-16,0 0 15,0-1-15,0 14 16,11 0 0,-11-13-1,22 0 1,0-1 15,0-25-15,-22 26-1,22-26 1,0 0 15,-22-13-15,22-13 15,0-51 16,-22 64-47,0-39 16,0 27-1,0-14 1,0 0 0,0 13-1,-11 26-15,11-25 16,-22 25-16,0-26 15,0 26 1,22-26 0,-22 26-1,-11 0 1,11 0 0,22 26-16,-22-26 15,22 51-15,0-38 16,0 13-16,0 0 15,0 0-15,0 0 16</inkml:trace>
          <inkml:trace contextRef="#ctx0" brushRef="#br0" timeOffset="20341.4903">14559 1668 0,'0'38'16,"0"1"-1,0-13 1,-22 12-16,22-25 0,0 13 15,0 0 1,0 13-16,0-13 16,11 12-1,-11-25 17,22-13-32,0 0 31,-22 26-16,22-26-15,0 0 32,-11 0-1,-11-13-15,21 13-16,-21-13 15,22 13 1,-22-26-1,0 1 1,0-1 0,22 0-1,-22 0 1,0-13 0,0-12-1,0 12 1,0 13-1,0 0 1,-22 26 0,22-25-1,-22 25 1,22-26 0,-21 26-1,-1 0 1,0 0-1,0 0 1,22 13 0,-22-13-16,22 26 15,0 12 1</inkml:trace>
          <inkml:trace contextRef="#ctx0" brushRef="#br0" timeOffset="20928.6564">14833 1809 0</inkml:trace>
          <inkml:trace contextRef="#ctx0" brushRef="#br0" timeOffset="21791.1891">14877 2016 0,'0'-13'31,"11"13"-15,-11-26-16,22 0 15,-22-25 1,22 51-1,-22-39-15,22 0 16,-22 14 0,22-14-1,-22-13 1,22-51 31,-22 77-32,0 52 48,-11-26-63,11 52 16,0-27-16,0-12 15,0 13-15,0 0 16,0 0-16,0 0 15,0-1-15,0 1 0,0 0 16,0 0-16,0 0 16,0 12-1,0-12 1,0 0 0</inkml:trace>
          <inkml:trace contextRef="#ctx0" brushRef="#br0" timeOffset="22706.6034">15086 1926 0,'0'25'15,"0"1"17,21-26-32,1 26 31,0-26-15,0 0 15,0 0 0,0 0 0,-22-13-15,22 13-16,-22-26 16,22 1-1,-22-1 1,0 0-1,0 0 1,0 0 0,0 13-1,0-12 1,0-1 0,0 0-1,0 0 1,-11 26-1,11-26-15,-22 26 16,22-25 0,-22 25-16,0 0 31,0 0-15,0 0 15,0 0-16,22 12 1,-21 14 0,21 13-1,-22 13 1,22-1-16,0-12 31,0 13-31,0-14 16,0-12-1,0 0 1,0-13 0</inkml:trace>
          <inkml:trace contextRef="#ctx0" brushRef="#br0" timeOffset="23418.1894">15294 1564 0,'11'0'63,"11"0"-48,0 0 1,0 0-1</inkml:trace>
          <inkml:trace contextRef="#ctx0" brushRef="#br0" timeOffset="24333.4127">15448 1474 0,'11'0'141,"-11"13"-125,22-13-1,-22 13-15,0 13 31,0-1-15,0 14 0,-11 13-1,-22-14 1,11-12 0,0-26-1,0 0 32,33 0 31,11 0-62,0 0-1,0 0 1,0 0 0,0 0-1</inkml:trace>
          <inkml:trace contextRef="#ctx0" brushRef="#br0" timeOffset="24939.7153">15514 1874 0,'22'0'78,"10"0"-78,-10 0 16,0 0-16,0 0 15,0 0-15,0 0 16,11 0 0</inkml:trace>
          <inkml:trace contextRef="#ctx0" brushRef="#br0" timeOffset="25531.5672">16008 1590 0,'-11'13'63,"11"13"-63,-22 0 15,22-1-15,-44 14 16,44 0-16,-33 12 15,33-12-15,-44 0 16,44 13-16,-22-27 0,22 1 16,-22-26-16,22 26 15</inkml:trace>
          <inkml:trace contextRef="#ctx0" brushRef="#br0" timeOffset="26984.391">15437 1680 0,'11'0'125,"11"0"-93,0 0-17,-22 13 1,22-13-1,0 0 32</inkml:trace>
          <inkml:trace contextRef="#ctx0" brushRef="#br0" timeOffset="25998.3724">15832 1655 0,'0'13'31,"33"51"-15,-33-38 0,33 0-16,-33-1 15,44 1-15,-44 0 16,33-26-16,-33 52 15,33-52-15,-33 13 16,32-13-16,-32 25 16,22-25-16,-22 26 15,22-26-15</inkml:trace>
          <inkml:trace contextRef="#ctx0" brushRef="#br0" timeOffset="28429.0604">15481 1435 0,'-22'0'31,"0"0"125,0 0-93,0 0-1,22 13 1,0 0-32</inkml:trace>
        </inkml:traceGroup>
      </inkml:traceGroup>
    </inkml:traceGroup>
    <inkml:traceGroup>
      <inkml:annotationXML>
        <emma:emma xmlns:emma="http://www.w3.org/2003/04/emma" version="1.0">
          <emma:interpretation id="{1AAA94DA-F546-48A9-A329-2F129419FE5E}" emma:medium="tactile" emma:mode="ink">
            <msink:context xmlns:msink="http://schemas.microsoft.com/ink/2010/main" type="paragraph" rotatedBoundingBox="15919,14536 23390,14192 23427,14995 15956,15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A5FBE0-CF5E-4DFC-BD7A-E9F990586906}" emma:medium="tactile" emma:mode="ink">
              <msink:context xmlns:msink="http://schemas.microsoft.com/ink/2010/main" type="line" rotatedBoundingBox="15919,14536 23390,14192 23427,14995 15956,15339"/>
            </emma:interpretation>
          </emma:emma>
        </inkml:annotationXML>
        <inkml:traceGroup>
          <inkml:annotationXML>
            <emma:emma xmlns:emma="http://www.w3.org/2003/04/emma" version="1.0">
              <emma:interpretation id="{B0DDB735-09A5-42E6-974D-E4E7E94D7445}" emma:medium="tactile" emma:mode="ink">
                <msink:context xmlns:msink="http://schemas.microsoft.com/ink/2010/main" type="inkWord" rotatedBoundingBox="15927,14712 18135,14611 18156,15066 15948,1516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.04895E6">14367 2500 0,'-10'0'0,"10"10"16,-20 10 15,1 9-16,-1 10 1,20-19-16,-39 0 16,19-1-16,20 1 15,-29 9-15,29-9 16,-39 19-16,39-19 16,-20-1-16,20 11 15,-20-11 1</inkml:trace>
          <inkml:trace contextRef="#ctx0" brushRef="#br0" timeOffset="3.04953E6">14121 2549 0,'0'10'47,"0"10"-31,20-20-16,-20 29 15,39-9-15,-19-1 16,0 1-16,19 29 15,-20-29 1,11-1-16,-11 1 16,-19 0-16,30-20 0,-30 29 15,19-29-15,-19 20 16,20-20 0</inkml:trace>
          <inkml:trace contextRef="#ctx0" brushRef="#br0" timeOffset="3.05005E6">14504 2657 0,'69'0'63,"-40"0"-63,10-29 15,-9 29-15,-11 0 0,1 0 16,0 0-1</inkml:trace>
          <inkml:trace contextRef="#ctx0" brushRef="#br0" timeOffset="3.0503E6">14553 2736 0,'49'0'47,"-29"0"-32,-1 0-15,11 0 16,-1 0-16,1 0 15,-1-10-15,-19 10 16,9 0-16</inkml:trace>
          <inkml:trace contextRef="#ctx0" brushRef="#br0" timeOffset="3.0511E6">15181 2441 0,'-30'30'63,"-9"19"-48,39-29-15,-49-1 16,49 1-16,-29 9 16,29-9-16,-30-1 15,30 1-15,-19 0 16,19 9 0,0-9 15,9-20 0,21 0-15,9 0-16,-19 0 15,9 0 1,10-10-16,-9 10 0,-1 0 16,0 0-16,-9-20 15,0 20-15,19 0 16,-19 0 15,-11 0 0</inkml:trace>
          <inkml:trace contextRef="#ctx0" brushRef="#br0" timeOffset="3.0515E6">15239 2432 0,'0'29'31,"0"-9"-31,0 9 16,0 20-16,0-10 15,0 10-15,0 10 16,0-19-16,0 9 15,0 0 1,0-20 47</inkml:trace>
          <inkml:trace contextRef="#ctx0" brushRef="#br0" timeOffset="3.05173E6">15455 2853 0</inkml:trace>
          <inkml:trace contextRef="#ctx0" brushRef="#br0" timeOffset="3.0524E6">15583 2432 0,'19'0'63,"1"0"-63,0 0 15,-1 0-15,1 0 0,-1 0 16,1 0-16,9 0 16,-9 0-1,-20 19 48,0 1-48,0 0-15,-10 9 16,10 0-16,0 1 16,0 9-16,-19-10 15,19 1-15,0-1 0,0 11 16,0-21-1,0-9-15,0 10 0,0 19 16,0-20 15,0-28 32</inkml:trace>
          <inkml:trace contextRef="#ctx0" brushRef="#br0" timeOffset="3.05265E6">15622 2677 0,'20'0'47,"-1"0"-47,1 0 16,-1 0-16,21-30 16,-31 30-16,11 0 0,0 0 15,-1 0 1,1 0-16,0-19 0</inkml:trace>
          <inkml:trace contextRef="#ctx0" brushRef="#br0" timeOffset="3.05371E6">16024 2510 0,'-20'0'16,"20"10"-1,0 19 1,-19-29-1,19 49-15,0-29 16,0 0-16,0-1 16,0 1-16,0-1 0,0-9 15,0 10-15,0 0 16,0-1-16,10 20 16,-10-19-1,39-20 1,-20 20-1,11-20 1,-1 0 0,1 0-1,-11 0 1,21 0 0,-40-10-16,29 10 0,-29-20 15,20 20 1,-20-19-16,19 19 0,-19-20 15,39-19 17,-19-50 15,-20 60-32,0 0 1,0-1-1,0 1 1,-10 29-16,10-39 16,-19 39-16,19-10 15,-20 10-15,20-20 0,-20 20 16,-9-29 0,0 29-1,9 0-15,0 0 16,1 0-16,-1 9 15,0-9-15,1 30 16,-20-1 0,19 1-1,20-11-15</inkml:trace>
        </inkml:traceGroup>
        <inkml:traceGroup>
          <inkml:annotationXML>
            <emma:emma xmlns:emma="http://www.w3.org/2003/04/emma" version="1.0">
              <emma:interpretation id="{1F90E528-BEA5-40C1-9BEB-8D4AB7597499}" emma:medium="tactile" emma:mode="ink">
                <msink:context xmlns:msink="http://schemas.microsoft.com/ink/2010/main" type="inkWord" rotatedBoundingBox="18310,14471 21075,14343 21109,15078 18344,1520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.05419E6">16514 2628 0</inkml:trace>
          <inkml:trace contextRef="#ctx0" brushRef="#br0" timeOffset="3.05505E6">16612 2814 0,'0'-10'32,"10"-9"-17,10-1 1,-1-19-1,21 9 1,-40 11 0,29-1-16,-29 1 0,30-1 15,-30 0-15,19 1 16,-19-1-16,30-9 16,-30 19-16,0-10 15,0 1-15,0-11 16,0 11-1,-10 19 32,-10 9-15,20 21-17,0-10-15,0-1 16,0 1-1,30 196 32,-30-197-31,0 1-16,0-1 16,0 1 15,19-20-16,-19-10 1</inkml:trace>
          <inkml:trace contextRef="#ctx0" brushRef="#br0" timeOffset="3.0558E6">16946 2696 0,'0'10'15,"20"10"-15,-20 0 16,19-20-1,-19 19-15,20 1 16,19-1 15,-29-19-15,29 0 0,-10 0-1,1 0 1,-11 0-1,21-68 32,-21 48-31,-19-9-16,0-11 16,0 11-1,0 0 1,0 9-1,0-9 1,0 9-16,-19-19 16,-1 9-1,-9 11 1,-1 19 0,30-20-16,-29 20 15,-1 0 1,1 0-1,29 10-15,-39-10 16,39 19-16,-30-19 16,30 30-16,-19-10 15,19-1-15,0 1 16,-20-1-16,20 1 16,0 0-16,0-1 15,0 1-15,0-1 16,0 1-16,10 9 15,29-9 1</inkml:trace>
          <inkml:trace contextRef="#ctx0" brushRef="#br0" timeOffset="3.05637E6">17289 2324 0,'30'0'47,"9"0"-31,-20 0-1,1 0-15,9 0 16,-9 0 0</inkml:trace>
          <inkml:trace contextRef="#ctx0" brushRef="#br0" timeOffset="3.05705E6">17495 2236 0,'0'-20'16,"0"0"15,10 20-31,10 0 31,-1 0-31,11 0 16,-1 0-1,-9 10 1,-20 10 0,0 9-1,0-9 1,-10 29 0,10-30-16,-30 1 15,30 0-15,-39 9 16,20 0-1,-1-9 17,30 0 15,19-20-32,-9 0-15,-1 0 16,1 0-16,0 0 15,-1 0-15,1 0 16</inkml:trace>
          <inkml:trace contextRef="#ctx0" brushRef="#br0" timeOffset="3.05834E6">17750 2795 0,'0'-30'78,"0"-9"-62,10 19-1,-10 1-15,0-1 16,0-9-16,0-11 16,19 1-16,-19-10 0,0 20 15,0 9-15,20 20 16,0 0 15,9 39-15,-29-9-1,20-1-15,-20 10 16,0-9-16,0-1 16,0-9-16,19-1 15,-19 11 1,20-60 31,-20 11-32,49-207 32,-29 285 16,-20-29-63,19-1 15,-19-9-15,0-1 0,0 1 16,0-1 0,20-19-1,-20-9 17,0-11-17,19 0-15,-19-9 16,0 0-16,0-1 15,30-9-15,-30 19 16,20 20 0,9 30 15,-29-11-31,29 11 16,-29-1-16,30 10 15,-30-9-15,0-11 0,0 1 16,19-20-16,-19 29 15,0-38 48</inkml:trace>
          <inkml:trace contextRef="#ctx0" brushRef="#br0" timeOffset="3.05877E6">18240 2589 0,'0'9'0,"0"11"16,0 9-1,0-9 1,0 0-16,0 9 15,40-29 1,-40 20-16,39-20 16,-20 0-16,1 0 15,0 0-15,-1 0 16,1-30-16,0 30 16,-20-29-16,29 9 0,-29 1 15,0-1-15,0 0 16,0 1-16,0-1 15,0 1-15,-20 19 16,1-30-16,-1 30 16,1 0-16,-1 0 15,0 0-15,1 0 16,19 20 0,0-1-16,-20 1 15,20 0-15,0-1 16</inkml:trace>
          <inkml:trace contextRef="#ctx0" brushRef="#br0" timeOffset="3.05948E6">18495 2569 0,'10'0'32,"29"-20"-17,-19 20-15,0 0 16,-1-29-16,1 29 16,-1-39-16,1 19 15,-20 0-15,49 1 16,-49-1-16,20 1 15,-20-1-15,0 0 16,0-9-16,-10 29 16,10-20-16,-20 20 15,-9 0 1,9 0-16,-9 10 16,-10 29-1,39-29 1,-20 29-16,20-19 15,-20 9-15,20 1 16,0 19-16,0-20 16,0 1-16,0-1 15,0-9-15,0-1 16,10-19-16,-10 20 16,30-20-16,-11 0 0,1 0 15,-1 0 1,11 0-16,-10 0 15,58-59 17,-39 30-32</inkml:trace>
          <inkml:trace contextRef="#ctx0" brushRef="#br0" timeOffset="3.06003E6">18937 2265 0,'0'20'46,"-20"19"-30,20 0-16,0 10 16,-29 10-16,29 0 15,-30 9-15,30-9 16,-39-10-16,39 0 16,-20-19-16,20-1 15,0-9-15,-19 19 16,29-78 46</inkml:trace>
          <inkml:trace contextRef="#ctx0" brushRef="#br0" timeOffset="3.06049E6">19113 2363 0,'0'10'63,"0"9"-63,0 11 16,0 9-16,0-9 15,-19-1-15,19 20 16,-30-20-16,30 1 15,-19-11-15,19 1 0,0 19 32,0-19-32,0-10 31,9-10-15,21 0-1,-11 0 1,1 0-16,0 0 15,-1-10-15,40 10 32,-39 0-32,9 0 15,-9 0 17</inkml:trace>
        </inkml:traceGroup>
        <inkml:traceGroup>
          <inkml:annotationXML>
            <emma:emma xmlns:emma="http://www.w3.org/2003/04/emma" version="1.0">
              <emma:interpretation id="{F10B667A-0247-48C5-9417-38F4CEA999DF}" emma:medium="tactile" emma:mode="ink">
                <msink:context xmlns:msink="http://schemas.microsoft.com/ink/2010/main" type="inkWord" rotatedBoundingBox="21330,14287 23390,14192 23427,14995 21367,1509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.06658E6">19535 2451 0,'127'-10'78,"-107"10"-78,0 0 31,19-19-31</inkml:trace>
          <inkml:trace contextRef="#ctx0" brushRef="#br0" timeOffset="3.06685E6">19574 2569 0,'10'0'62,"19"0"-46,-9 0-16,9 0 16,-9 0-1,0 0-15,-1 0 16,1 0-16,-1-20 0</inkml:trace>
          <inkml:trace contextRef="#ctx0" brushRef="#br0" timeOffset="3.06791E6">20113 2108 0,'-9'0'78,"-11"0"-62,-9 0-1,-1 0-15,1 0 16,-1 0 0,11 0-1,-11 10 17,30 9 14,0 60 1,0-59-31,0 146 15,0-117-31,20 0 16,-20-9-16,0 9 15,0-20-15,0 0 16,0 1-16,0-11 16,0 1-16,0 0 15,0-1-15,0 11 16,0-11 31,20-19 15,9 0-46,-29-9 0,29 9-16,1 0 15,-30-20 1,19 20-16</inkml:trace>
          <inkml:trace contextRef="#ctx0" brushRef="#br0" timeOffset="3.06855E6">20133 2294 0,'0'20'47,"0"0"-47,10 9 15,-10 0-15,0 1 16,0 9-16,0-9 16,20-1-16,-20 0 15,0-9-15,0 0 16,19-1 0,1-19 15</inkml:trace>
          <inkml:trace contextRef="#ctx0" brushRef="#br0" timeOffset="3.06917E6">20241 2471 0,'-20'0'31,"40"-20"-15,9 20-1,-9 0 1,0 0-16,-1-19 15,20 19-15,-29 0 16</inkml:trace>
          <inkml:trace contextRef="#ctx0" brushRef="#br0" timeOffset="3.06892E6">20310 2285 0,'9'0'47,"-9"39"-32,0-20-15,0 11 16,0-1-16,0 1 16,0 9-16,0-10 15,30 1-15,-30-1 16,0 10-16,0-19 16,19 0-1</inkml:trace>
          <inkml:trace contextRef="#ctx0" brushRef="#br0" timeOffset="3.07E6">20565 2549 0,'-20'0'16,"20"-19"-1,10 19 1,-10-20-1,68 20 32,-68 10-47,20 29 47,-20 0-47,-10-39 0,10 20 16,-19-20-1,19 10-15,-20-10 0,0 0 32,30 0 46,10 0-63,9 0 1,-9 0 0,9 10-1,-29 9 1,20 1-16,-20-1 16,0 1-1,-20 10 1,1-11-1,-11 1 1,11-20-16,-11 29 16,-9-29-1,29 0 1,10-10 0,-19 10-1</inkml:trace>
          <inkml:trace contextRef="#ctx0" brushRef="#br0" timeOffset="3.07093E6">20712 2304 0,'0'10'47,"0"39"-32,0-29-15,0-11 16,19 21-16,-19-11 16,0-9-16,20-10 15,-20 40-15,10-40 16,-10 19-16,39-19 16,-19 20-16,19-20 15,10 0 1,-20 0 15,40-39 16,-20-30 0,-49 49-32,10 20-15,-10-19 16,0-21 0,0 11-1,0 0 1,0 9 0,-20 20-16,20-20 15,-19 20-15,19-19 16,-40 19-16,40-20 15,-29 20-15,9 0 0,1-19 16,-1 19-16,0 0 16,1 0-16,9 0 15,-10 0-15,1 0 16,-20 9 0,19 21-1,0-1 1,1 1-1,19-11-15,0 1 16,0-1-16,0 1 16</inkml:trace>
          <inkml:trace contextRef="#ctx0" brushRef="#br0" timeOffset="3.07163E6">21182 2128 0,'-19'0'15,"29"0"48,88 0-1,-59 0-62,-10 0 16,-9 0 0</inkml:trace>
          <inkml:trace contextRef="#ctx0" brushRef="#br0" timeOffset="3.07201E6">21290 2039 0,'0'10'47,"0"20"-31,0-11-1,0 1-15,0-1 16,0 1-16,0 0 16,0-1-16,0 1 15,0-10-15</inkml:trace>
          <inkml:trace contextRef="#ctx0" brushRef="#br0" timeOffset="3.07312E6">21408 1990 0,'0'-19'16,"10"19"31,9 0-32,11 0 1,-1 0 0,20 0 31,-49 10-16,0 9-16,20-19-15,-20 30 0,0-11 16,0 1-16,0-1 16,0 1-16,0 9 15,0 1-15,0-1 16,0 11-16,0-11 16,0 0-16,0 1 15,0-1-15,0-9 16,0-1-16,0 1 15,0 29 1,0-39-16,20 29 16,-20-9-1,0-1 1,19-29 0,-19 20-1,-10-20 48,-9 0-32,9 0-15,-10 0-1,20-10-15,-19 10 16,-1 0-1,-19 0 64</inkml:trace>
        </inkml:traceGroup>
      </inkml:traceGroup>
    </inkml:traceGroup>
    <inkml:traceGroup>
      <inkml:annotationXML>
        <emma:emma xmlns:emma="http://www.w3.org/2003/04/emma" version="1.0">
          <emma:interpretation id="{53FB1DC6-D2EA-4C32-86C4-8E485AFF6CB3}" emma:medium="tactile" emma:mode="ink">
            <msink:context xmlns:msink="http://schemas.microsoft.com/ink/2010/main" type="paragraph" rotatedBoundingBox="15762,15443 21282,15236 21313,16058 15793,16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374AC3-110C-4E5D-B697-2AFA94912A71}" emma:medium="tactile" emma:mode="ink">
              <msink:context xmlns:msink="http://schemas.microsoft.com/ink/2010/main" type="line" rotatedBoundingBox="15762,15443 21282,15236 21313,16058 15793,16265"/>
            </emma:interpretation>
          </emma:emma>
        </inkml:annotationXML>
        <inkml:traceGroup>
          <inkml:annotationXML>
            <emma:emma xmlns:emma="http://www.w3.org/2003/04/emma" version="1.0">
              <emma:interpretation id="{5351F3A2-6FF9-4C7C-BA90-F4B221D74FD3}" emma:medium="tactile" emma:mode="ink">
                <msink:context xmlns:msink="http://schemas.microsoft.com/ink/2010/main" type="inkWord" rotatedBoundingBox="15763,15434 19378,15311 19406,16134 15791,1625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.08045E6">15416 3579 0,'20'0'16,"-1"-29"-1,1 29-15,-1-30 16,1 11-16,9-1 15,-9 0-15,0-9 16,-1 9-16,-19 1 16,30-1-16,-30 1 15,0-1-15,19 0 16,-19 1-16,0-11 0,0 1 16,0 9-16,-9 1 15,-11-1 1,0 20-1,-9 0 1,29 10-16,-20-10 16,20 29-16,-19-9 15,19-1-15,-20 11 16,20-1-16,-20 11 16,20-11-16,0 0 15,-29 20-15,29-9 16,0 9-16,0-20 0,0 1 15,0-11-15,0 1 16,0-1-16,10 50 47,-10-49-47,19-20 16,-19 9-16,20-9 15,0 0 1,-1 0-1,11 0 1,-11-9-16,11-11 16,-11 0-16,-19 1 0,30-1 15,-11-9 1,-19-10 0,0 19-1,0 0 1,0 30 62,0 10-62,0-1-1,20 1 1,9 9-1,1-29-15,-1 0 16,1 0 0,-1 0-1,0-29 1,-9 0 0,-20-1-1,0-9 1,0 19-1,0 10-15,0-9 16,0-1-16,-10 20 16,10-29-16,-19 29 15,19-20-15,-30 20 16,-68 0 15,59 108 16,39-79-47,0-9 16,0 0-16,0-1 15</inkml:trace>
          <inkml:trace contextRef="#ctx0" brushRef="#br0" timeOffset="3.08122E6">15955 3530 0,'-19'0'31,"19"10"-16,0 19-15,0-9 16,0 0-16,0-1 16,10-19-16,-10 30 15,29-30-15,0 19 16,20-19 0,-29 0-1,0-10-15,9-9 16,10-20-1,-39 9 1,20 10 0,-20-9-1,0 9-15,-10 1 0,-10-1 16,-9 1-16,-10-21 16,0 40-1,9 0 1,1 10-1,29 10 1,-39-1-16,39 11 16,-20-1-16,20-9 15,0-10-15,0 9 16,0 1-16</inkml:trace>
          <inkml:trace contextRef="#ctx0" brushRef="#br0" timeOffset="3.08191E6">16191 3559 0,'0'10'62,"0"20"-46,0-11 0,0 1-16,19 0 15,-19 19-15,20-20 16,-20 1-16,0 9 16,20-9-16,-20 0 15,0-1-15,0 1 0,0 0 16,0-1-1,0 1-15,0 9 16,-20-9 0,-29-20-1,10 0 1,-10 0 0,49-10-16,-20 10 15,20-20-15,0 1 16,-20-1-1,20-9 1,10 9-16,-10 0 16,20 1-16,-20-20 15,118-69 17,-99 88-32,40-78 46</inkml:trace>
          <inkml:trace contextRef="#ctx0" brushRef="#br0" timeOffset="3.08297E6">16534 3118 0,'-10'0'32,"10"10"-32,-39 10 15,19 29 1,20-30 0,-19 1-16,19 9 15,-20 11-15,20-11 16,-29 0-16,29 20 0,0-9 15,0 9-15,0-10 16,0-10-16,0 11 16,39 48 15,-39-69-31,19 1 16,-19 9-1,30-29-15,-30 20 16,20-20-16,-20 20 15,19-20 1</inkml:trace>
          <inkml:trace contextRef="#ctx0" brushRef="#br0" timeOffset="3.08436E6">16710 3187 0,'-9'0'15,"9"10"-15,-20-10 16,20 19-16,-20-19 0,20 30 16,-19-30-1,19 49-15,-30-30 0,1 1 16,29 0-16,-29-1 16,29 1-1,-20-20-15,20 19 16,0 1-1,0 0 1,10-20 0,9 0-1,-19 19 1,49-19-16,-39 0 16,10 0-16,19 0 15,-19-10-15,-1 10 16,1 0-16,-10 0 0,9 0 15,1 0 1,-20-19-16,29 19 0,-9 0 16,0 0 31</inkml:trace>
          <inkml:trace contextRef="#ctx0" brushRef="#br0" timeOffset="3.08477E6">16750 3177 0,'0'29'47,"0"-19"-32,0 29-15,0-9 16,0 9-16,0 10 15,0-10-15,0 1 0,0-11 16,0 0-16,0-9 16,0 0-16,0-1 15,0 1 1,10-20 31</inkml:trace>
          <inkml:trace contextRef="#ctx0" brushRef="#br0" timeOffset="3.08495E6">16877 3589 0,'0'20'47,"20"-20"-47</inkml:trace>
          <inkml:trace contextRef="#ctx0" brushRef="#br0" timeOffset="3.08557E6">16995 3206 0,'19'0'62,"1"0"-62,0 0 16,-1 0-16,1 0 15,29 10 48,-59 147-16,10-127-47,0 9 0,-19 0 15,19 10-15,0-10 16,0-19-16,0 0 16,0 9-1,-40-68 63</inkml:trace>
          <inkml:trace contextRef="#ctx0" brushRef="#br0" timeOffset="3.08577E6">17014 3491 0,'20'0'47,"0"0"-31,-1 0-16,1 0 15,0 0-15,-1-20 16,1 20-16</inkml:trace>
          <inkml:trace contextRef="#ctx0" brushRef="#br0" timeOffset="3.08675E6">17328 3344 0,'-29'19'32,"29"21"-17,0-21-15,-20 1 16,20-1-16,0 1 16,0 0-16,0-1 15,0 1-15,10 9 16,-10-9-1,39-20 1,-9 29 0,-1-29-1,10 0 17,-9 0-32,48-59 62,-78 40-62,20 19 16,-20-30-16,19 11 15,-19-1 1,0 1 0,0-1-1,0-9 1,0-1-1,0 11-15,0-11 16,-19 30 0,19-39-16,-20 39 15,20-20-15,-19 20 16,19-19-16,-20 19 16,0-20-1,1 20 1,-1 0-1,1 0 1,-11 20 0,-9 9-16,19 20 15,20-29 1,0 9-16,0 1 16,0 9-16,0-29 15</inkml:trace>
          <inkml:trace contextRef="#ctx0" brushRef="#br0" timeOffset="3.07621E6">13965 3658 0,'0'-20'46,"9"0"-30,31-9 0,-21 29-16,1-39 0,9 19 15</inkml:trace>
          <inkml:trace contextRef="#ctx0" brushRef="#br0" timeOffset="3.07487E6">14063 3452 0,'0'19'16,"0"1"-16,0 9 15,0 10-15,0-9 16,0 9-16,0 10 15,0-10-15,0 10 16,0-19-16,0-1 16,0 1-16,0-11 15,0 1-15,0 0 16,0-1 0</inkml:trace>
          <inkml:trace contextRef="#ctx0" brushRef="#br0" timeOffset="3.07571E6">14053 3461 0,'0'-19'16,"0"-1"15,19 20-15,1 0-1,19 0 1,-29 0 0,10 0-16,-1 0 0,1 20 15,0-20-15,-20 19 16,39-19-16,-39 30 15,19-1 1,-19-9-16,0-1 16,0 11-1,-29 9 1,0-19 0,-1-1-1,10-19-15,-19 0 16,29 0-1,-9 0 1</inkml:trace>
          <inkml:trace contextRef="#ctx0" brushRef="#br0" timeOffset="3.0771E6">14337 3206 0,'0'10'78,"0"0"-63,30 29-15,-30-9 0,0 19 16,0-10 0,0 0-16,0 20 0,0 10 15,0-10-15,0-30 16,0-9-16,0-1 15,0 1 1</inkml:trace>
          <inkml:trace contextRef="#ctx0" brushRef="#br0" timeOffset="3.07799E6">14396 3412 0,'10'0'31,"9"0"-15,1 0-16,0 0 15,-1 0-15,1 0 16,0 0-16,-1 0 16,-9 0-16</inkml:trace>
          <inkml:trace contextRef="#ctx0" brushRef="#br0" timeOffset="3.07761E6">14543 3216 0,'0'10'47,"0"10"-31,0-1-16,0 1 15,0 9-15,0 1 16,0 19-16,0-20 16,0 10-16,0 10 15,0-9-15,0-11 16,0 10-16,0-19 0,0-10 15,0 29 1,0-19 0</inkml:trace>
          <inkml:trace contextRef="#ctx0" brushRef="#br0" timeOffset="3.07836E6">14680 3461 0,'108'0'79</inkml:trace>
          <inkml:trace contextRef="#ctx0" brushRef="#br0" timeOffset="3.0786E6">14720 3550 0,'19'0'31,"30"0"-15,-39 0 0,10 0-16,-1 0 15,1 0-15,0 0 16,-1 0 0</inkml:trace>
          <inkml:trace contextRef="#ctx0" brushRef="#br0" timeOffset="3.07909E6">15092 3481 0,'20'0'78,"0"0"-78,-1 0 16,1 0-16,-1 0 15,1 0-15</inkml:trace>
        </inkml:traceGroup>
        <inkml:traceGroup>
          <inkml:annotationXML>
            <emma:emma xmlns:emma="http://www.w3.org/2003/04/emma" version="1.0">
              <emma:interpretation id="{990ABB25-AF68-4513-884A-5E862E24B0DF}" emma:medium="tactile" emma:mode="ink">
                <msink:context xmlns:msink="http://schemas.microsoft.com/ink/2010/main" type="inkWord" rotatedBoundingBox="19602,15400 20634,15362 20652,15840 19620,1587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.08909E6">18505 3246 0,'10'0'47,"10"0"-47,9 0 16,-9 0-1,9 0 1</inkml:trace>
          <inkml:trace contextRef="#ctx0" brushRef="#br0" timeOffset="3.08979E6">18662 3167 0,'0'-19'16,"10"19"15,9 0-15,-19-10-16,20 10 15,0 0 1,-1 0-16,-19 19 15,20-19 1,-20 20-16,0 9 16,0 11-1,-10-40-15,10 29 16,-29-9-16,-11 19 16,21-19-1,-1-20 16,20 19-15,10-19 31,19 0-31,-9 0-16,29 0 15,-29 0 1,-10 0-16,29 0 15,-39-10 1</inkml:trace>
          <inkml:trace contextRef="#ctx0" brushRef="#br0" timeOffset="3.0872E6">17819 3442 0,'-20'0'16</inkml:trace>
          <inkml:trace contextRef="#ctx0" brushRef="#br0" timeOffset="3.08794E6">17936 3618 0,'0'-9'31,"0"-11"-15,30-19-1,-11 9 1,-19 11-16,30-1 16,-30 0-16,39 1 15,-39-1-15,29-9 16,-29-1-16,20 11 15,-20-1-15,0 1 0,0-1 16,20 0-16,-20 1 16,0 28 62,-10-9-78,10 50 15,0-31-15,0 1 16,0-10-16,0 29 16,0-10-16,0 1 15,10 107 17,9-88 30</inkml:trace>
          <inkml:trace contextRef="#ctx0" brushRef="#br0" timeOffset="3.08857E6">18280 3550 0,'29'39'15,"-9"-39"1,-20 20 0,29-20-16,0 0 15,1 0 1,-11 0 0,1 0-1,0-10 1,-1-30-1,-19 21-15,20 19 16,-20-30-16,0 1 16,-49-157 62,-20 166-47,40 20-15,-20 0-1,29 0-15,1 10 16,-1-10-16,20 49 16,-29-29-16,29-1 15,-20 11-15,20 9 16,0-10-16,0-9 15,0-1-15,0 1 16,0 9 0,10-29-16</inkml:trace>
        </inkml:traceGroup>
        <inkml:traceGroup>
          <inkml:annotationXML>
            <emma:emma xmlns:emma="http://www.w3.org/2003/04/emma" version="1.0">
              <emma:interpretation id="{9AA480F5-089D-4B91-8590-336CBA1A06D1}" emma:medium="tactile" emma:mode="ink">
                <msink:context xmlns:msink="http://schemas.microsoft.com/ink/2010/main" type="inkWord" rotatedBoundingBox="20780,15294 20825,16007 20730,16013 20685,15300"/>
              </emma:interpretation>
              <emma:one-of disjunction-type="recognition" id="oneOf7">
                <emma:interpretation id="interp7" emma:lang="" emma:confidence="0.5">
                  <emma:literal>,</emma:literal>
                </emma:interpretation>
                <emma:interpretation id="interp8" emma:lang="" emma:confidence="0">
                  <emma:literal>)</emma:literal>
                </emma:interpretation>
                <emma:interpretation id="interp9" emma:lang="" emma:confidence="0">
                  <emma:literal>l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|</emma:literal>
                </emma:interpretation>
              </emma:one-of>
            </emma:emma>
          </inkml:annotationXML>
          <inkml:trace contextRef="#ctx0" brushRef="#br0" timeOffset="3.09047E6">18907 3069 0,'0'20'47,"0"-1"-47,10 11 16,-10-1-16,29 1 0,-29-1 15,20 10-15,-20 1 16,0-11-16,20 10 16,-20 98 15,0-107-31,0-1 16,0 1-16,0 9 15,-10-10-15,10 1 16,-20-11-16,20 1 15,-19 0-15,-1 9 32</inkml:trace>
        </inkml:traceGroup>
        <inkml:traceGroup>
          <inkml:annotationXML>
            <emma:emma xmlns:emma="http://www.w3.org/2003/04/emma" version="1.0">
              <emma:interpretation id="{7FB1C7A3-BF24-41E0-8084-EB26E8DD1A52}" emma:medium="tactile" emma:mode="ink">
                <msink:context xmlns:msink="http://schemas.microsoft.com/ink/2010/main" type="inkWord" rotatedBoundingBox="21005,15612 21288,15584 21300,15705 21017,15733"/>
              </emma:interpretation>
              <emma:one-of disjunction-type="recognition" id="oneOf8">
                <emma:interpretation id="interp12" emma:lang="" emma:confidence="0.5">
                  <emma:literal>=</emma:literal>
                </emma:interpretation>
                <emma:interpretation id="interp13" emma:lang="" emma:confidence="0">
                  <emma:literal>_</emma:literal>
                </emma:interpretation>
                <emma:interpretation id="interp14" emma:lang="" emma:confidence="0">
                  <emma:literal>-</emma:literal>
                </emma:interpretation>
                <emma:interpretation id="interp15" emma:lang="" emma:confidence="0">
                  <emma:literal>.</emma:literal>
                </emma:interpretation>
                <emma:interpretation id="interp16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.09096E6">19201 3383 0,'128'0'78,"-99"0"-78,1 0 16,-11 0-16,1 0 16</inkml:trace>
          <inkml:trace contextRef="#ctx0" brushRef="#br0" timeOffset="3.0912E6">19201 3481 0,'10'0'16,"10"0"-1,-1 0-15,11 0 16,-1 0-16,1 0 15,-1 0-15,10 0 16,-9 0-16,-11-10 16,11 10-16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38:02.6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6A55DC8-598F-4C97-B26F-1AA6F7E0AABB}" emma:medium="tactile" emma:mode="ink">
          <msink:context xmlns:msink="http://schemas.microsoft.com/ink/2010/main" type="writingRegion" rotatedBoundingBox="21514,15241 22816,15256 22809,15890 21507,15875"/>
        </emma:interpretation>
      </emma:emma>
    </inkml:annotationXML>
    <inkml:traceGroup>
      <inkml:annotationXML>
        <emma:emma xmlns:emma="http://www.w3.org/2003/04/emma" version="1.0">
          <emma:interpretation id="{98D0662B-C293-4A95-B651-7117ABB086FC}" emma:medium="tactile" emma:mode="ink">
            <msink:context xmlns:msink="http://schemas.microsoft.com/ink/2010/main" type="paragraph" rotatedBoundingBox="21514,15241 22816,15256 22809,15890 21507,15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BBB2C2-3CF3-4323-8F64-2A0CD1F39D4F}" emma:medium="tactile" emma:mode="ink">
              <msink:context xmlns:msink="http://schemas.microsoft.com/ink/2010/main" type="line" rotatedBoundingBox="21514,15241 22816,15256 22809,15890 21507,15875"/>
            </emma:interpretation>
          </emma:emma>
        </inkml:annotationXML>
        <inkml:traceGroup>
          <inkml:annotationXML>
            <emma:emma xmlns:emma="http://www.w3.org/2003/04/emma" version="1.0">
              <emma:interpretation id="{C1737046-361F-4583-A54B-656C11781575}" emma:medium="tactile" emma:mode="ink">
                <msink:context xmlns:msink="http://schemas.microsoft.com/ink/2010/main" type="inkWord" rotatedBoundingBox="21514,15241 22816,15256 22809,15890 21507,15875"/>
              </emma:interpretation>
            </emma:emma>
          </inkml:annotationXML>
          <inkml:trace contextRef="#ctx0" brushRef="#br0">0 466 0,'0'-16'78,"16"16"-62,16-32-1,0 0-15,0-16 16,17-17 0,-17 17-1,-32 0 1,32 48 0,-32-64-16,0 15 15,32 49 1,-32-32-16,0 0 15,0 48 110,0 16-109,0 17 0,0-17-1,0 0-15,0 0 16,0 0-16,0 0 16,0 1-16,0-1 15,0 16-15,0-16 16,0 0-16,0 0 0,0 1 15,0 15 1,0-16 0</inkml:trace>
          <inkml:trace contextRef="#ctx0" brushRef="#br0" timeOffset="556.4295">418 579 0,'0'16'62</inkml:trace>
          <inkml:trace contextRef="#ctx0" brushRef="#br0" timeOffset="1920.317">563 48 0,'0'-32'62,"16"32"-46,16 0-1,-16 0 1,16 0 0,0 0-1,0 0 1,-32 16 0,32-16-1,-32 32 1,0 1-1,0 15 1,-16-48-16,16 48 16,-32-48-16,32 32 15,-32-32-15,32 32 16,-32-32-16,0 33 16,0-33 15,48 0 109,16 0-124,-32-17 0,32 17-16,0 0 15,0 0 1,0 0 0,1 0 15,-33 17-31,32-17 15,-32 32 1,0 0 0,32 0-1,-32 0 1,0 0 0,0 0-1,0 1-15,-16-33 31,16 32-31,-32-32 16,0 0 0,32 32-16,-49-32 15,1 0 1,0 0 0,48 32-16,-32-32 15</inkml:trace>
          <inkml:trace contextRef="#ctx0" brushRef="#br0" timeOffset="3367.3127">981 16 0,'0'-32'94,"16"32"-79,16 0 1,0 0-1,0 0 1,0 0 0,0 0-1,-16 0-15,-16 16 16,49 16 0,-49 17-1,0 15 1,-33-32-1,33 0 1,-48-32 0,16 32-1,0-32 1,0 0 0,0 0-1,0 0 32,160 0 94,-96 0-126,0 0-15,1 0 32,-33 32-32,32-32 15,-32 33 1,32-33-16,-32 32 15,0-16 1,32-16-16,-32 32 16,0 0-1,0 0 1,0 0 0,-16 1-1,-16-1 1,-16 16-1,-1-48-15,49 16 16,-32-16-16,-16 0 16,16 0-1,0 0 17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38:46.5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29FD2F7-5368-43CB-8B2E-A9B737B7D274}" emma:medium="tactile" emma:mode="ink">
          <msink:context xmlns:msink="http://schemas.microsoft.com/ink/2010/main" type="writingRegion" rotatedBoundingBox="15821,16811 22688,16146 22798,17288 15931,17952"/>
        </emma:interpretation>
      </emma:emma>
    </inkml:annotationXML>
    <inkml:traceGroup>
      <inkml:annotationXML>
        <emma:emma xmlns:emma="http://www.w3.org/2003/04/emma" version="1.0">
          <emma:interpretation id="{F1C2A9FE-19ED-4DEC-AB8D-3CF776F7045C}" emma:medium="tactile" emma:mode="ink">
            <msink:context xmlns:msink="http://schemas.microsoft.com/ink/2010/main" type="paragraph" rotatedBoundingBox="15816,16829 20425,16318 20497,16964 15887,17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E4C3E5-A2F3-47F2-8596-848D609B7AC6}" emma:medium="tactile" emma:mode="ink">
              <msink:context xmlns:msink="http://schemas.microsoft.com/ink/2010/main" type="line" rotatedBoundingBox="15816,16829 20425,16318 20497,16964 15887,17475"/>
            </emma:interpretation>
          </emma:emma>
        </inkml:annotationXML>
        <inkml:traceGroup>
          <inkml:annotationXML>
            <emma:emma xmlns:emma="http://www.w3.org/2003/04/emma" version="1.0">
              <emma:interpretation id="{47A33EB2-E7B9-4115-B6CC-CDAD82CE46CB}" emma:medium="tactile" emma:mode="ink">
                <msink:context xmlns:msink="http://schemas.microsoft.com/ink/2010/main" type="inkWord" rotatedBoundingBox="15820,16867 16617,16779 16684,17387 15887,174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532 232 0,'19'0'46,"-1"0"-30,1 0-16,0 0 0,-1 0 16,1 0-16,9 0 15,-10 0 1,1 0 0,0 0 15</inkml:trace>
          <inkml:trace contextRef="#ctx0" brushRef="#br0" timeOffset="399.532">560 362 0,'19'0'47,"18"0"-31,-18 0-1,-1-9-15,1 9 16,-1 0-16,1 0 15,0-18-15,9 18 16,9 0 0,-37 9-1</inkml:trace>
          <inkml:trace contextRef="#ctx0" brushRef="#br0" timeOffset="-800.494">30 0 0,'18'0'47,"1"0"-47,0 0 32,-1 0-32,1 0 15,-1 0 1,1 0-1,9 0 1,0 0 0,-28 9-1,19-9-15,-19 19 16,18-19-16,-18 18 16,19-18-16,-19 28 15,18-28-15,-18 28 16,0-9-16,19-1 15,-19 19 1,0-27-16,0 36 16,0-9-1,0 10 1,0-19 0,0-10-16,-9-18 15,9 28-15,-19 10 16,19-20-1,-28-18 1,28 9-16,-18-9 16,18 19-16,-38-19 0,10 28 31,0-28-31,1 0 16,-11 0-1,29 0 1,-10 0-1,19-9 1,-37 9 0,37-19-16,-9 19 15,9-19 1,0 1 0,0-1 15,0 1-16,0-1 17,0 0-32,9 1 15,10-1 1,9 1 0,-10 18-1,29-28 1,-19 28-1,-10 0 1,1 0 0,0 0-1,-1 18-15,1 1 16,-1 0 0,1-1-1,0 1 1,9-1-1,-10 1 1,-18 0 0,19-19-1,-19 18-15,18 19 16,-18-9 0,0-9-1,0 0 1,0-10-1,0 9 1,0-27 62</inkml:trace>
        </inkml:traceGroup>
        <inkml:traceGroup>
          <inkml:annotationXML>
            <emma:emma xmlns:emma="http://www.w3.org/2003/04/emma" version="1.0">
              <emma:interpretation id="{FB04CC44-B574-46DF-8892-81935F9399AD}" emma:medium="tactile" emma:mode="ink">
                <msink:context xmlns:msink="http://schemas.microsoft.com/ink/2010/main" type="inkWord" rotatedBoundingBox="16989,16699 17404,16653 17444,17007 17028,17052">
                  <msink:destinationLink direction="with" ref="{080B7A75-B52D-473A-A04F-11E059AD721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40.5361">1481-168 0,'-18'19'94,"-20"37"-79,38-38-15,-46 1 16,27-1-16,1 1 16,-1 18-16,-9-18 15,10-1-15,-1 1 16,-9 9 0,-9 0-1,37-10 1,-19-18-16,19 19 15,-18-19 1,27 0 47</inkml:trace>
          <inkml:trace contextRef="#ctx0" brushRef="#br0" timeOffset="2130.4158">1193-168 0,'9'0'47,"-9"9"-47,19-9 16,18 19-1,-9 0-15,-10-19 16,-18 37-16,28-37 16,-28 28-16,28-28 15,-28 28-15,28-28 16,0 28-16,-9-28 15,-19 37-15,28-37 16,-28 28-16,28-28 16,-28 28-16,27-28 15,-27 18-15,19-18 16,-19 19-16,19-19 16,-19 18-1,18-18-15</inkml:trace>
        </inkml:traceGroup>
        <inkml:traceGroup>
          <inkml:annotationXML>
            <emma:emma xmlns:emma="http://www.w3.org/2003/04/emma" version="1.0">
              <emma:interpretation id="{86CD690B-7E58-4979-8C1C-C96D98812153}" emma:medium="tactile" emma:mode="ink">
                <msink:context xmlns:msink="http://schemas.microsoft.com/ink/2010/main" type="inkWord" rotatedBoundingBox="18095,17099 18315,17075 18328,17192 18108,172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443.5368">2226 241 0,'18'0'47,"29"0"-32,-29 0 1,1 0-16,9 0 16,0 0-1,0 0 1,-10 0 0</inkml:trace>
          <inkml:trace contextRef="#ctx0" brushRef="#br0" timeOffset="14842.5688">2263 344 0,'9'0'47,"19"0"-31,0 0-1,-9 0 1,-1 0-16,1-19 16,-1 19-16,1 0 15,0 0-15,-1 0 16</inkml:trace>
        </inkml:traceGroup>
        <inkml:traceGroup>
          <inkml:annotationXML>
            <emma:emma xmlns:emma="http://www.w3.org/2003/04/emma" version="1.0">
              <emma:interpretation id="{1220CEE9-B806-4E89-A1DE-E356FED7784C}" emma:medium="tactile" emma:mode="ink">
                <msink:context xmlns:msink="http://schemas.microsoft.com/ink/2010/main" type="inkWord" rotatedBoundingBox="18644,16617 20436,16419 20484,16849 18691,17048">
                  <msink:destinationLink direction="with" ref="{26873613-4B8C-421F-BCB4-E5A51FF323AA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379.5663">2998-252 0,'0'19'31,"0"18"-15,0-18-16,0 18 16,0-18-16,0 9 15,0-10-15,0 1 16,0-10-16,0 28 15,0-18-15,0 0 16,0-10-16,0 9 16,0 1-16,0 0 15,0-1 1,0 1 0,18-28 30,-18-10-30</inkml:trace>
          <inkml:trace contextRef="#ctx0" brushRef="#br0" timeOffset="17932.8546">3184 102 0</inkml:trace>
          <inkml:trace contextRef="#ctx0" brushRef="#br0" timeOffset="16778.5262">2951-261 0,'0'9'110,"-28"19"-95,28-9-15,-18 0 0,18-1 16,-28 10-1,28-19-15,-19 19 0,19 0 16,-18-28 0,18 28-16,-19-9 31,19-1-15,0 1 30,-19-19-46,38 0 94,0 0-94,-1 0 16,19 0-1,-18 0 1,0 0-16,-1 0 16,1 0-16,0 0 15,-1-9-15,1 9 16,-1 0-16,10 0 16,-9 0-1,-19-19 1,18 19-16,1 0 31</inkml:trace>
          <inkml:trace contextRef="#ctx0" brushRef="#br0" timeOffset="19148.7031">3230-84 0,'10'0'47,"18"0"-31,-10 0-16,19 0 15,-18 0 1,9 0-1,-9 0 1,-1 0 0</inkml:trace>
          <inkml:trace contextRef="#ctx0" brushRef="#br0" timeOffset="18772.4569">3230-252 0,'0'-9'16,"10"9"31,8 0-31,1 0-1,0 0 1,-1 9-1,1-9 17,-19 19 30,0 0-31,0-10-15,0 10 0,0 18-1,0-9 1,0-10-16,0 1 16,0-1-16,0-8 15,0 8-15,0 1 0,0 0 16,0-1-1,0 1-15,0 9 16,0 0 0,0-10-1,0-27 95</inkml:trace>
          <inkml:trace contextRef="#ctx0" brushRef="#br0" timeOffset="20474.678">3500-186 0,'-18'0'0,"18"9"47,-19-9-47,19 18 15,0 1 1,0 9 0,0 0-1,0 0 1,0 0-1,0-10 1,0 1 0,9 0-1,-9-1-15,19-18 16,-19 19 0,19-19-16,-1 18 31,1-18-16,-1 0 17,1 0-17,0 0 1,-19-9 0,18 9-1,1-19 1,-19 1-1,18 18 1,-18-19-16,0 10 16,0-10-1,0 1 1,0-1 0,0 0-1,0 1 16,0-1-31,0 1 16,0-1 0,0 0-1,-9 19 1,9-18-16,-18-1 16,-1 19-1,19-18 1,-19 18-16,1 0 15,-1 0 1,0 0 0,1 0 15,-1 0-15,19 9-16,-18-9 15,18 19-15,-19-19 16,19 18-16</inkml:trace>
          <inkml:trace contextRef="#ctx0" brushRef="#br0" timeOffset="21044.4877">3761-47 0,'9'0'47,"-9"-19"-47,19 19 15</inkml:trace>
          <inkml:trace contextRef="#ctx0" brushRef="#br0" timeOffset="21983.0354">3789 74 0,'9'-9'63,"19"-28"-48,-10 9 1,1 0 0,-19 9-1,19 19-15,-19-46 16,18 27-16,-18 0 15,0 1-15,0-1 0,19 1 16,-19-1-16,0 0 16,0 10-16,0-28 15,0 18 17,0 28 30,-9 19-46,9 0-1,0-9-15,0 0 16,0-10-16,9 19 16,-9-10-16,0-8 15,0 8-15,19 1 16,-19-1-16,0 1 15,0 0-15,0-1 16,0 1-16,0 0 16,0-1 15,18-18 16</inkml:trace>
          <inkml:trace contextRef="#ctx0" brushRef="#br0" timeOffset="23093.3158">4077-242 0,'0'9'31,"0"10"-16,0-1 1,-9-18 0,9 19-16,0-1 15,0 1 1,0 9 0,0-9-1,0 8 1,0 1-1,0-9 1,0 0 0,18-19-16,10 18 15,-18-18 1,-10 19 0,18-19-1,1 0 1,-1 0 15,1 0-15,0-9 15,-1-10 0,-18 0-15,19 19-16,-19-18 31,0-1-31,18 19 16,-18-19-16,0 1 15,0-1 1,0 1 0,0 8-1,0-8 1,0-1-1,-9 19 1,9-18-16,0-1 16,-18 19-1,18-19-15,-19 19 32,19-18-32,-9 18 15,9-19 1,-19 19-1,0 0 1,1 0 0,-1 0-1,1 0 1,18 9 0,-19-9-16,19 28 15,-19-9-15,19 18 16</inkml:trace>
          <inkml:trace contextRef="#ctx0" brushRef="#br0" timeOffset="23701.5083">4291-252 0,'19'0'47,"-1"0"-47,10 0 15,9 0 1,-18 0 0</inkml:trace>
          <inkml:trace contextRef="#ctx0" brushRef="#br0" timeOffset="24479.84">4440-345 0,'19'0'78,"-1"0"-63,1 0 1,-1 0 0,1 10 15,-19 8-15,0 1-1,0-1 1,-9 10-16,-10 10 31,0-20-31,1 1 16,-10-1 15,37-18 63,10 0-79,9 0 1,-10 0-16,1 0 16,0 0-16,9 0 15,-10 0 1</inkml:trace>
        </inkml:traceGroup>
      </inkml:traceGroup>
    </inkml:traceGroup>
    <inkml:traceGroup>
      <inkml:annotationXML>
        <emma:emma xmlns:emma="http://www.w3.org/2003/04/emma" version="1.0">
          <emma:interpretation id="{8C170680-6B9C-42C5-B2E7-E7567F1CB111}" emma:medium="tactile" emma:mode="ink">
            <msink:context xmlns:msink="http://schemas.microsoft.com/ink/2010/main" type="paragraph" rotatedBoundingBox="16699,17181 22731,16598 22798,17288 16765,178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41B3E5A-9B16-4FB2-B8F3-27AD26A8EA05}" emma:medium="tactile" emma:mode="ink">
              <msink:context xmlns:msink="http://schemas.microsoft.com/ink/2010/main" type="line" rotatedBoundingBox="16699,17181 22731,16598 22798,17288 16765,17871"/>
            </emma:interpretation>
          </emma:emma>
        </inkml:annotationXML>
        <inkml:traceGroup>
          <inkml:annotationXML>
            <emma:emma xmlns:emma="http://www.w3.org/2003/04/emma" version="1.0">
              <emma:interpretation id="{B5A8E496-BA2F-4744-B4BC-C45F33D4A584}" emma:medium="tactile" emma:mode="ink">
                <msink:context xmlns:msink="http://schemas.microsoft.com/ink/2010/main" type="inkWord" rotatedBoundingBox="16703,17230 17924,17112 17984,17729 16763,1784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560.9176">2077 679 0,'0'9'63,"0"19"-47,0-9-1,0-1 1,18-18-1,-18 19 1</inkml:trace>
          <inkml:trace contextRef="#ctx0" brushRef="#br0" timeOffset="5182.3668">979 362 0,'-9'0'94,"-10"0"-63,0 0-15,19 10-1,-9-10-15,-10 0 110,19 18-110,0 1 31,0-10-31,0 10 16,0 18-1,0-18 1,0-10-16,0 10 16,0-1-16,0 1 15,0-1-15,0 1 16,0 0-16,0-1 15,0 1-15,-27-1 16,27 1-16,0 0 16,0 9-1,0 0-15,0-10 16,0 1 15,0-1 0,9-18 63,9 0-63,1 0 1,0 0-17</inkml:trace>
          <inkml:trace contextRef="#ctx0" brushRef="#br0" timeOffset="6038.915">1016 446 0,'-19'0'32,"19"9"-1,0 19-16,0 0 1,0-9-16,0 0 16,0-1-16,0 1 15,0-1-15,0 1 16,0 0-16,0-1 16,10 1-16,-10-1 15,0 1 16</inkml:trace>
          <inkml:trace contextRef="#ctx0" brushRef="#br0" timeOffset="6960.3785">1044 623 0,'9'0'47,"19"0"-32,0 0 1,-28-19 0,19 19-16,-1 0 15</inkml:trace>
          <inkml:trace contextRef="#ctx0" brushRef="#br0" timeOffset="6592.7036">1118 465 0,'0'9'94,"0"10"-79,0 9 1,0 18 0,0-27-16,0-1 0,0 1 15,0-10-15,0 10 16,0-1-16,0 10 15,0-9 1,0 0 15,0-29 32</inkml:trace>
          <inkml:trace contextRef="#ctx0" brushRef="#br0" timeOffset="9082.818">1267 455 0,'10'0'94,"17"0"-79,1 0 1,10-27-16,-20 27 31</inkml:trace>
          <inkml:trace contextRef="#ctx0" brushRef="#br0" timeOffset="8444.4674">1267 763 0,'-18'0'16,"27"0"31,10 0-32,-1 0 1,1 0 0,-19-10-1,18 10-15,1 0 32</inkml:trace>
          <inkml:trace contextRef="#ctx0" brushRef="#br0" timeOffset="8083.7671">1304 455 0,'0'10'47,"0"18"-31,0 0-1,0 18 1,0-27 0,0-1-16,0 1 15,0 0-15,0-10 0,10-9 16,-10 37 0,0-18-16,0-1 31</inkml:trace>
          <inkml:trace contextRef="#ctx0" brushRef="#br0" timeOffset="10689.7655">1528 474 0,'-10'0'16,"10"9"31,-18-9-47,18 19 15,0 0 1,0-10-1,0 28 1,0-9 0,0 0-1,0-9 1,0-1 0,0 1-1,0-1 1,9-18-1,-9 19 1,19-19 0,-19 19-1,18-19 1,1 0 15,0 0 0,-1 0-15,1 0 15,-10 0-15,-9-10 0,19 10-1,-19-18 1,28-1 15,-28 0-15,0 1 15,9 18-31,-9-19 16,0 1-1,0-1 1,0 0 15,-9 1-15,9-1 15,-19 19-15,19-18-1,-19 18 1,19-19-1,-9 19-15,-9 0 32,18-19-32,-19 19 15,0 0 1,1 0 31,-1 0 0,0 28-16</inkml:trace>
          <inkml:trace contextRef="#ctx0" brushRef="#br0" timeOffset="11994.4132">1723 707 0,'9'0'78,"10"0"-62,0 0-1,-1 0 1,-18 9 0,0 10 15,0-1-15,0 1-1,-9-19-15,-10 18 16,1-18 15,27 0 63,19 0-79,-9 0 17,-1 0-17,-18 19 1,19 0 15,-19-1-15,0 1-1,0-1 17,-9-18-32,-10 0 15,0 0 1,19 19 0,-28-19-16,10 0 15,-1 0 16,19-9-15</inkml:trace>
          <inkml:trace contextRef="#ctx0" brushRef="#br0" timeOffset="13132.5375">1816 409 0,'10'0'94,"8"0"-78,10 0-1,0 0-15,-9 0 16,-19 9-1,18-9 17,-18 19 15,0-1-32,0 1 1,0 0-1,0 9 1,0-10-16,0 1 16,0-1-16,0 1 15,0 0-15,0-1 16,0-8-16,19 17 0,-19-8 16,18 9-1,-18 0 1,0-9-1,19-19 1,-19 18-16,0 1 63,-9-19-63,-1 0 31,-8 0 0,-1 0-15,1 0 15,18-10-15,-19 10-16</inkml:trace>
          <inkml:trace contextRef="#ctx0" brushRef="#br0" timeOffset="13778.0923">2067 549 0,'0'-19'15</inkml:trace>
        </inkml:traceGroup>
        <inkml:traceGroup>
          <inkml:annotationXML>
            <emma:emma xmlns:emma="http://www.w3.org/2003/04/emma" version="1.0">
              <emma:interpretation id="{A583AA66-45FF-4843-8A8F-A80BCD6B7B9E}" emma:medium="tactile" emma:mode="ink">
                <msink:context xmlns:msink="http://schemas.microsoft.com/ink/2010/main" type="inkWord" rotatedBoundingBox="18740,17232 20669,17046 20712,17490 18782,1767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7666.3567">3082 400 0,'-10'0'32,"-8"0"-1,-1 0-15,0 9-1,-8 19 1,-11-10-16,20 10 15,-1 10 1,19-20 0,-19 10-1,19-9-15,0-1 16,0 10 0,10 0-1,8 0 1,10-28-1,-28 9-15,28-9 16,9 0 0,-27 0-16,27 0 15,-18 0 1,-10 0 0,-9-18-1,0-1 1,0 1-1,0-1 1,-9 0 0,-10 19-1,0 0 1,-9 0 0,1 10-1,8 18 1,19-10-1,-19-18-15,19 19 0,0-1 32,10-18-17</inkml:trace>
          <inkml:trace contextRef="#ctx0" brushRef="#br0" timeOffset="27907.0884">3184 697 0,'19'0'62,"-19"-9"-31</inkml:trace>
          <inkml:trace contextRef="#ctx0" brushRef="#br0" timeOffset="28904.7559">3333 428 0,'0'9'47,"-19"-9"-32,19 18-15,0 10 16,0 10 0,0-10-1,0-1 1,0 1 0,9-28-16,-9 28 15,19 0 1,0-9-1,-1-19 17,-18 18-32,38-18 15,-29 0 1,9 0 0,1 0-1,-19-9-15,19 9 16,-19-19-1,18 19 1,-18-18-16,19-38 63,-19 28-48,0 0 1,0 10-16,-9-1 31,9 0-31,-19 19 16,19-18-16,-19 18 15,1-19 1,-1 19 0,1-28-1,-1 28 1,0 0-1,1 0-15,-1 0 32,19 10-32,-19-10 15</inkml:trace>
          <inkml:trace contextRef="#ctx0" brushRef="#br0" timeOffset="30066.8219">3668 437 0,'-19'0'16,"19"9"30,-18-9-46,18 9 16,0 29 0,0-10-1,-19 0 1,19-1 0,0-8-1,0 0 1,9-19-16,-9 18 15,19-18-15,-19 19 16,18-19 0,1 0-16,-19 18 15,19-18-15,-1 0 16,1 0 15,-10 0-15,10 0-1,-19-9-15,18 9 16,-18-18 0,19 18-16,-19-19 15,19 0 1,-19 1 0,18-1-1,-18 1 1,0-10-1,0 9 1,0 0 0,0 1-1,0-1 1,-28 1 0,10-1-1,-1 19 1,19-19-16,-19 19 15,10 0 1,-28 0-16,37 10 16,-28-10-1,28 28-15,-19-10 0,19 1 16,0-1-16,0 10 16</inkml:trace>
          <inkml:trace contextRef="#ctx0" brushRef="#br0" timeOffset="30592.8482">3956 549 0</inkml:trace>
          <inkml:trace contextRef="#ctx0" brushRef="#br0" timeOffset="31442.6663">4003 688 0,'0'-9'31,"9"9"-31,-9-19 15,28 1 1,-10-1 0,1-18-1,9 9 1,-28 0 0,9 28-16,-9-28 15,0 9-15,0 1 16,0-1-16,0 1 15,0-1 1,0 28 93,0 10-93,0-1 0,0 10-1,28-9-15,-28 0 16,0-1-16,0 1 16,0-1-16,0 1 15,0 0-15,0-10 0,0 10 16,0-1-1,0 1-15,19-19 16,-19 18 0,0-27 31</inkml:trace>
          <inkml:trace contextRef="#ctx0" brushRef="#br0" timeOffset="32654.3784">4319 409 0,'-19'0'47,"10"0"0,9 9-47,0 10 15,0 9 1,0 0 0,0 0-1,0 9 1,0-19-1,0-8 1,0 8 0,0 1-1,19-19 1,-19 19-16,37-19 16,-18 0-1,-19 18 1,9-18-16,9 0 15,1 0 1,0-9 15,9-10 1,-10 1-17,-18-1 16,19 19-31,-19-19 16,0 1 0,18-1-1,-18 1 1,0-1 0,0 0-1,0 1 1,0-1-1,0 1 1,-9-1 0,-19 0-1,19 19 1,-10 0 0,1 0-1,-1 0 1,-9 0-1,-9 10 17,18 8-32,19 19 15</inkml:trace>
          <inkml:trace contextRef="#ctx0" brushRef="#br0" timeOffset="33276.6153">4570 325 0,'19'0'47,"-1"0"-31,1 0-1,0 0 1,-10 0 0</inkml:trace>
          <inkml:trace contextRef="#ctx0" brushRef="#br0" timeOffset="34161.68">4719 195 0,'9'0'46,"10"0"-30,0 0 0,-1 9-1,-18 10 17,19-19-32,-19 18 15,0 1 1,0 9-1,-9-28-15,9 28 16,-19 0-16,0 0 16,-9 0-1,10-10 1,18 1 15,-19-19-31,28 0 110,29 0-95,-29 0 1,28 0-1,0-9 32</inkml:trace>
        </inkml:traceGroup>
        <inkml:traceGroup>
          <inkml:annotationXML>
            <emma:emma xmlns:emma="http://www.w3.org/2003/04/emma" version="1.0">
              <emma:interpretation id="{5F339516-3F13-45DC-ACD4-B62633E5D387}" emma:medium="tactile" emma:mode="ink">
                <msink:context xmlns:msink="http://schemas.microsoft.com/ink/2010/main" type="inkWord" rotatedBoundingBox="20843,16780 22399,16630 22459,17243 20902,1739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8827.6343">5882 400 0,'-19'0'0,"29"0"109</inkml:trace>
          <inkml:trace contextRef="#ctx0" brushRef="#br0" timeOffset="49635.9906">5966-38 0,'0'-18'31,"9"-1"-15,10 19 15,-1 0-15,1 0-1,9 0 1,0 0 0,0 0-1,0 0 1,-28 9 62,0 19-78,0-9 16,0 0-16,0-1 15,-10 1-15,10-1 16,0 10-16,-18 0 16,18 0-16,0 9 15,0-18-15,0 0 16,0-10-16,0 9 15,0 20 1,0-20 0,0-8-1</inkml:trace>
          <inkml:trace contextRef="#ctx0" brushRef="#br0" timeOffset="50010.4826">6040 176 0,'19'0'47,"18"0"-16,-9 0-31,0 0 16,-9-18-1,8 18 1,-8 0 0</inkml:trace>
          <inkml:trace contextRef="#ctx0" brushRef="#br0" timeOffset="34718.0762">4989 83 0,'9'0'63,"75"0"-32,-65 0-15,-1 0-16,10 0 15,-9 0 1</inkml:trace>
          <inkml:trace contextRef="#ctx0" brushRef="#br0" timeOffset="35122.2481">5008 204 0,'9'0'31,"9"0"-31,1 0 16,0 0-16,-1 0 15,10 0-15,-9-9 0,-1 9 16,1 0-1,9 0-15</inkml:trace>
          <inkml:trace contextRef="#ctx0" brushRef="#br0" timeOffset="48151.523">5547-131 0,'-9'0'31,"-10"0"16,19 10-47,-18 8 15,18 1 1,-19 9 0,19 0-1,-19 9 1,19-18-1,0-10-15,0 9 0,-28 10 16,28-18-16,0 8 16,0 1-16,0-1 15,0 1-15,0 0 0,0-1 16,0 1 0,0-1-16,0 1 15,0 9 1,0 0-1,10-28-15,-10 19 16,28-1 0,-28 1-1,9-19-15,-9 18 16,19-18-16,-1 0 31,-18 19-15,37-19-16,-27 0 31,8 0-15,1-9-1,9-10 1,-10 0 0,1-18-1,0 9 1,-19 10-16,18-10 15,-18 9 1,0-18-16,28 9 16,-28 0-1,0 10 1,0-1-16,0 0 16,0 1-16,0-10 15,0 0 1,0 9-1,0 1 1,-9 18 0,9-19-16,-19 0 15,1 1 1,18-1 0,-38 19-16,38-18 15,-18 18 1,9 0-1,-29 0 1,38 9-16,-28 10 16,28-1-16,-27 1 15</inkml:trace>
          <inkml:trace contextRef="#ctx0" brushRef="#br0" timeOffset="51617.6628">6366 158 0,'9'0'63,"10"-10"-47,9-8-1,9-1 1,-9-18 15,28-37 16,-56 46-47,0 0 31,0 9-31,0 1 16,-10-1 15,-18 19 0,10 0-15,-10 0 0,0 9-1,-9 10 1,18-1-16,19 10 31,-18-28-31,18 38 0,0-10 16,0-10-1,-19-18 1,19 28-16,0-9 16,0 9-1,0-10 1,9-18-1,-9 19-15,28-19 16,-28 18 0,37-18-16,-9 0 15,-28 19 1,28-19-16,-9 0 16,-19 19-16,18-19 15,1 18 1,-19 1 15,19-19-31,-19 18 16,0 1 15,0-10-15,0 10-1,0 0 1,0-1-1,0 1-15,-10-19 16,10 18 0,-18-18-16,-1 0 15,-9 0 1,0 0 0,0 0-1,10 0 1,-1 0-1,1 0 1,18-9 0,-19 9-16,0-19 31,1 1 0,18-1 0,0 1-15,0-1 0,0 0-1,9 19 1,-9-18-16,9 18 16,-9-19-16,38 1 15,-20 18 1,1-19-1,-1 19-15,1 0 16</inkml:trace>
        </inkml:traceGroup>
        <inkml:traceGroup>
          <inkml:annotationXML>
            <emma:emma xmlns:emma="http://www.w3.org/2003/04/emma" version="1.0">
              <emma:interpretation id="{8CC5B0B9-FACD-4108-B778-28621660AD14}" emma:medium="tactile" emma:mode="ink">
                <msink:context xmlns:msink="http://schemas.microsoft.com/ink/2010/main" type="inkWord" rotatedBoundingBox="22497,16819 22750,16795 22797,17277 22544,17302"/>
              </emma:interpretation>
              <emma:one-of disjunction-type="recognition" id="oneOf7">
                <emma:interpretation id="interp7" emma:lang="" emma:confidence="0.5">
                  <emma:literal>3</emma:literal>
                </emma:interpretation>
                <emma:interpretation id="interp8" emma:lang="" emma:confidence="0">
                  <emma:literal>}</emma:literal>
                </emma:interpretation>
                <emma:interpretation id="interp9" emma:lang="" emma:confidence="0">
                  <emma:literal>]</emma:literal>
                </emma:interpretation>
                <emma:interpretation id="interp10" emma:lang="" emma:confidence="0">
                  <emma:literal>b</emma:literal>
                </emma:interpretation>
                <emma:interpretation id="interp11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53160.0042">6673-10 0,'0'-18'32,"9"18"-17,19-19 1,-19 19 0,10 0-1,0 0 1,18 9-1,-19 10 1,-18 9 0,19-28-1,-19 37-15,0-9 16,0-9 0,0-1-16,-28 1 15,-46 65 32,74-66-47,-19-18 0,1 0 16,-1 0 15,38 0 63,8 0-79,-27-9-15,38 9 16,-10 0 0,-1 0-1,1 0 1,-9 0-1,0 0 1,-19 9 0,18-9-16,-18 19 15,0-1 1,0 1-16,19-19 16,-19 19-1,0-1-15,0 1 31,-9 9-31,-10-10 16,-9 1 0,0-19-1,28 19 1,-37-19-16,18 0 16,1 0-16,-1 0 15,-9 0 1,10 0-1,-1 0-15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38:50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80B7A75-B52D-473A-A04F-11E059AD721A}" emma:medium="tactile" emma:mode="ink">
          <msink:context xmlns:msink="http://schemas.microsoft.com/ink/2010/main" type="inkDrawing" rotatedBoundingBox="16812,17138 17928,17138 17928,17153 16812,17153" semanticType="strikethrough" shapeName="Other">
            <msink:sourceLink direction="with" ref="{FB04CC44-B574-46DF-8892-81935F9399AD}"/>
          </msink:context>
        </emma:interpretation>
      </emma:emma>
    </inkml:annotationXML>
    <inkml:trace contextRef="#ctx0" brushRef="#br0">942 279 0,'9'0'78,"10"0"-46,-1 0-17,10 0 1,0 0-16,9 0 31,-18 0-31,-10 0 0,10 0 16,-1 0-16,1 0 15,0 0-15,-1 0 16,10 0-16,0 0 16,-9 0-16,18 0 15,130 0 32,-139 0-31,9 0-16,-9 0 0,-9 0 15,0 0-15,-1 0 16,-9 0 0,10 0-16,0 0 0,-1 0 15,1 0-15,-1 0 16,1 0-16,0 0 16,-1 0-16,1 0 15,18 0 1,-9 0-1,9 0 1,-9 0 0,0 0-1,-9 0-15,-1 0 47,1 0-16,0 0 1,-1 0-1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39:12.6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6873613-4B8C-421F-BCB4-E5A51FF323AA}" emma:medium="tactile" emma:mode="ink">
          <msink:context xmlns:msink="http://schemas.microsoft.com/ink/2010/main" type="inkDrawing" rotatedBoundingBox="18616,17077 20439,17025 20441,17077 18617,17129" semanticType="underline" shapeName="Other">
            <msink:sourceLink direction="with" ref="{1220CEE9-B806-4E89-A1DE-E356FED7784C}"/>
          </msink:context>
        </emma:interpretation>
      </emma:emma>
    </inkml:annotationXML>
    <inkml:trace contextRef="#ctx0" brushRef="#br0">0 74 0,'18'0'94,"1"0"-78,9 0-1,-10 0-15,1 0 16,0 0-16,-1 0 16,1 0-16,-1 0 15,1 0-15,0 0 16,9 0-16,-10 0 15,10 0-15,0 0 16,9 0-16,-9 0 16,-9 0-16,-1 0 0,1 0 15,-10 0 1,10 0-16,-1 0 0,1 0 16,0 0-16,-1 0 15,1 0-15,-1 0 16,1 0-16,0 0 15,-1 0-15,1 0 16,-10 0-16,10 0 16,-1 0-16,1 0 15,9 0-15,-9 0 16,-1 0-16,1 0 16,-1 0-16,10 0 15,10 0-15,-11 0 16,1 0-16,0 0 0,37 0 31,-37-9-31,0 9 0,0 0 16,9 0-16,-27 0 15,8 0-15,1 0 16,-1 0-16,1 0 16,0 0-16,-1 0 15,1 0-15,-1 0 16,1 0-16,0 0 15,-1-18-15,1 18 16,0 0-16,8 0 16,-8 0-16,9 0 0,0 0 15,0 0-15,9-19 16,-9 19-16,0 0 16,-10 0-16,10 0 15,-9 0-15,0 0 16,-1 0-16,1 0 15,-1 0-15,1 0 16,0-28 0,-1 28 31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45:29.44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DB5A91F-BE74-4082-B427-00EA2BD05F81}" emma:medium="tactile" emma:mode="ink">
          <msink:context xmlns:msink="http://schemas.microsoft.com/ink/2010/main" type="writingRegion" rotatedBoundingBox="1710,4016 21727,3575 21803,7015 1786,7456"/>
        </emma:interpretation>
      </emma:emma>
    </inkml:annotationXML>
    <inkml:traceGroup>
      <inkml:annotationXML>
        <emma:emma xmlns:emma="http://www.w3.org/2003/04/emma" version="1.0">
          <emma:interpretation id="{1C681E85-E013-4288-8B29-AE5DF412B0AA}" emma:medium="tactile" emma:mode="ink">
            <msink:context xmlns:msink="http://schemas.microsoft.com/ink/2010/main" type="paragraph" rotatedBoundingBox="1842,4013 21727,3575 21760,5084 1876,5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52A201-74B1-4990-B400-A7EBA420A2D3}" emma:medium="tactile" emma:mode="ink">
              <msink:context xmlns:msink="http://schemas.microsoft.com/ink/2010/main" type="line" rotatedBoundingBox="1842,4013 21727,3575 21751,4659 1866,5097"/>
            </emma:interpretation>
          </emma:emma>
        </inkml:annotationXML>
        <inkml:traceGroup>
          <inkml:annotationXML>
            <emma:emma xmlns:emma="http://www.w3.org/2003/04/emma" version="1.0">
              <emma:interpretation id="{F74ACD2D-71C1-427F-9160-28CB53F804E2}" emma:medium="tactile" emma:mode="ink">
                <msink:context xmlns:msink="http://schemas.microsoft.com/ink/2010/main" type="inkWord" rotatedBoundingBox="1842,4013 5071,3942 5090,4787 1861,48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360 0 0,'-19'0'156,"-11"0"-140,11 0 0,-11 0-1,1 0 1,9 9 0,1-9-16,19 20 15,-30-20-15,11 29 16,-21 1-1,11-1-15,-1 10 16,30-19 0,-19 0-16,19-1 15,0 1-15,-20 9 16,20-9-16,0 0 16,0-1-16,0 1 15,0-1-15,0 1 16,0 0-16,0-11 15,10 21-15,10-1 16,9 1 0,-9-11-1,-1 11 1,1-30 0,-20 19-16,20-19 15,9 0 1,-9 0-1,9 0 1,0 0 0,1 0-1,9-19 1,-9 19 0,-11-20-1,1 20 1,-1-19-1,1 19 48</inkml:trace>
          <inkml:trace contextRef="#ctx0" brushRef="#br0" timeOffset="1170.0238">586-59 0,'0'10'16,"0"29"0,0-20-16,0 11 15,0 9-15,0 0 0,19 10 16,-19-9-1,0 9-15,0-10 0,0 0 16,0-10-16,0 1 16,0-1-16,0-9 15,20 0-15,-20 9 16,0-9 0</inkml:trace>
          <inkml:trace contextRef="#ctx0" brushRef="#br0" timeOffset="2070.7598">645 304 0,'29'0'47,"-9"0"-32,-10 0-15,19-30 16,0 30-16,1 0 15,-11 0-15,1-19 16,0 19-16,-1 0 16</inkml:trace>
          <inkml:trace contextRef="#ctx0" brushRef="#br0" timeOffset="1691.6959">841-10 0,'0'10'47,"29"29"-32,-29-20 1,0 21-16,0-1 15,0 10-15,0 0 16,0 20-16,0-30 16,0 10-16,0-10 15,0-9-15,20 9 16,-20-20-16,0 1 16,0 9-16,20-29 15,-20-19 48</inkml:trace>
          <inkml:trace contextRef="#ctx0" brushRef="#br0" timeOffset="3179.7929">1017 441 0,'40'-10'47,"-11"10"-31,0 0 0,-9 0-1,-20 10 1,20 10-1,-20 9 1,0 10 0,-10-19-1,10-1 1,-20-19-16,1 0 16,-1 0-1,30 0 95,9 0-95,11 0 1,9 0-1,-19 0-15,-1 20 16,1-20 15,-20 20-31,0-1 16,0 11 0,0-11-16,0 11 15,0-1 1,-29-29-1,29 20-15,-30-20 16,10 0-16,1 19 16,-20-19-1,-10 0-15,0-9 16,29 9 0,20-20-1</inkml:trace>
          <inkml:trace contextRef="#ctx0" brushRef="#br0" timeOffset="4093.5051">1586 98 0,'10'0'47,"-10"-20"0,-10 20-16,10-20-31,-19 20 15,-11 0 1,11 0-16,-1 0 16,0 0-16,20 20 0,-29-20 15,29 29-15,-20-9 16,20 0-16,-19 19 16,19-10-16,0 1 15,-20-1-15,20 10 16,0-9-16,0-1 15,10 1-15,-10 9 16,29-19-16,-9-20 16,0 29-16,-1-29 15,1 20-15,-1-20 16,1 0-16,0 0 16,-1 19-16,1-19 15,-1 0-15,1 0 16,0 0-1,-20-10-15,19 10 16,-19-9 0,20 9-1</inkml:trace>
          <inkml:trace contextRef="#ctx0" brushRef="#br0" timeOffset="5199.1996">1939 88 0,'-19'0'16,"-1"0"15,20 10-15,-20-10-16,20 19 15,-19 11 1,19-11-16,0 1 15,0 0-15,-20-1 16,20 1-16,0-1 16,0 1-16,0 0 15,0-1-15,0 1 16,10-1-16,10 21 16,9-1-1,0-19 1,1-1-1,-11-19-15,30 30 16,-29-30 0,0 0-16,-1 0 15,11 0 1,-1 0 0,1 0-1,9-20 1,-20 0-1,1 1 1,0-11 0,-20 1-16,19 29 15,-19-39-15,0 19 16,0-9 0,0-1-1,0 11 1,0-1-16,0 0 15,-10 1-15,10-1 16,0 0-16,-29 1 16,0-11-1,-1-9 1,11 39-16,-1-19 16,0 19-16,1 0 15,-1-20-15,1 20 16,-1 0-16,0 0 0,-29 10 15,20-10-15,-10 49 16,19-10-16,0-10 16,20 1-16</inkml:trace>
          <inkml:trace contextRef="#ctx0" brushRef="#br0" timeOffset="6460.6684">2479 98 0,'-10'0'15,"10"9"1,-20-9 0,20 20-16,0 9 15,0-9 1,-19 0-16,19-1 16,0 1-16,0 0 15,0-1-15,0 1 16,0 29-16,0-20 15,0 1 1,9-30 0,-9 29-1,20-29-15,-20 30 0,20-30 16,-20 19-16,29-19 16,-29 20-16,29-20 15,1 0 1,-30 19-16,29-19 15,11 0 1,-31 0 0,11 0-16,0 0 15,-1 0 17,1 0-32,-20-9 15,19 9-15,-19-20 16,20 20-16,-20-20 15,20 20-15,-20-29 16,19 9 0,-19 1-1,20 19-15,-20-30 16,0 1 0,0-10-1,0 9 1,0 11-16,0-1 15,-10 0-15,-10-9 16,20 9-16,-19 20 16,19-19-16,-20 19 15,20-20-15,-29 20 16,29-20-16,-39 20 16,9-19-1,1 19 1,-20 0-1,29 0-15,0 0 16,1 10-16,-1-10 16,1 39-16,-1-20 15,0 1-15</inkml:trace>
          <inkml:trace contextRef="#ctx0" brushRef="#br0" timeOffset="7770.6206">2920 0 0,'0'9'47,"0"21"-32,0-11-15,0 11 16,10 9-16,-10 0 16,0 10-16,19-9 0,-19 9 15,0-10-15,0 10 16,30 0-16,-30-20 15,0 1-15,0-11 16,19 1-16,-19 0 16,0-30 46,0-20-46</inkml:trace>
          <inkml:trace contextRef="#ctx0" brushRef="#br0" timeOffset="8550.8614">2998 323 0,'0'-19'31,"30"19"-15,-11 0-1,1-20-15,9 20 0,1 0 16,9 0-1,-19-20-15,9 20 0,-9 0 16</inkml:trace>
          <inkml:trace contextRef="#ctx0" brushRef="#br0" timeOffset="8242.4296">3096 68 0,'0'30'78,"20"-11"-78,-20 1 16,0 9-16,0 1 15,0-1-15,29 10 16,-29-9-16,0-1 16,0 1-16,0-1 15,20-9-15,-20-1 16,0 1-16,0 19 15,20-39-15,-20 10 16</inkml:trace>
        </inkml:traceGroup>
        <inkml:traceGroup>
          <inkml:annotationXML>
            <emma:emma xmlns:emma="http://www.w3.org/2003/04/emma" version="1.0">
              <emma:interpretation id="{BBB6E0B8-B5C6-4FFD-8F39-306F16803CB2}" emma:medium="tactile" emma:mode="ink">
                <msink:context xmlns:msink="http://schemas.microsoft.com/ink/2010/main" type="inkWord" rotatedBoundingBox="5296,4335 6211,4315 6223,4874 5308,489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032.4687">3636 539 0,'-10'0'0,"10"10"62,0 29-46,0-10 0,20-29-1,-20 20-15,19-20 0,11 0 16,9 0 0,-10 0-1,-29-10 1,20 10-16,-20-29 15,20-1-15,-20 11 16,0-11 0,0 1-1,-30 9 1,30 1 0,-29 19-16,-11-20 15,11 20 1,9 0-1,1 0 1,-1 20 0,1 19-1,19-19-15,0-1 16,0-9-16,0 10 16,0-1-16,0 1 15,9-1-15,-9 1 16,20-20-16,-20 20 15,29-20-15,-9 0 16,0 0 0,-1 0-1,11-10 1,-1-39 0,-29 19-1,20 30-15,-20-19 16,0-1-1,0 1 1,0 28 62,10-9-62,-10 20-16,19-20 0,-19 29 15,20-29-15,-20 20 16,19-20-16,1 20 16,0-20 15,-1 0-31,1 0 31,-20-10-31,19 10 16,-19-30-16,20 1 15,-20 9 1,0 30 62,20-10-78,-20 20 16,19-20-16,1 19 15,0-19 1,9 0 0,-9 0-1,-1 0 1,1-9 15,-20-11-15,0 0-16,0-9 15,0-20 1,-10 29 0,10 1-16,-29-1 15,29 0-15,-30 20 16,30-19-16,-19 19 16,-1 0-1,20 10 1,-20-10-16,20 29 15,-19-9-15,19-1 16,0 1-16,0 0 0,0-1 16,0 1-1,0 9-15,19-9 16,1-20 0,0 0-1,-1 0 1</inkml:trace>
          <inkml:trace contextRef="#ctx0" brushRef="#br0" timeOffset="11318.4741">4146 480 0,'19'0'31,"-19"30"0,20 9-15,-20-20-1,0 11-15,0 9 16,0-19-16,0-1 16,0-9-16,0 10 15,0-1-15,0 11 16</inkml:trace>
          <inkml:trace contextRef="#ctx0" brushRef="#br0" timeOffset="11863.6018">4205 294 0,'9'0'47,"-9"29"-32,49-29-15,-29 39 0,0-19 16,-1 9-16,11 1 16,-30-1-16,19 11 15,-19-11-15,0 0 16,0 1-16,0-1 15,0 10-15,0-19 16,0 9-16,0 1 16,0-10-16,-9-1 15,9 1-15,-20-20 16</inkml:trace>
          <inkml:trace contextRef="#ctx0" brushRef="#br0" timeOffset="9457.6198">3538 274 0,'-20'0'16,"20"10"-1,-19-10 1,19 29-16,-20-9 16,20 0-16,0 9 15,-20-9-15,20 9 16,0 10-16,0-9 0,0 9 15,0 10-15,0-10 16,0 0-16,10-9 16,-10-1-16,30 1 15,-30-11-15,19 11 16,1-1 0,-1-29 15,-19-10 16,0-9-32</inkml:trace>
        </inkml:traceGroup>
        <inkml:traceGroup>
          <inkml:annotationXML>
            <emma:emma xmlns:emma="http://www.w3.org/2003/04/emma" version="1.0">
              <emma:interpretation id="{58A8F390-1BD4-4CE8-904B-808C856A5CFE}" emma:medium="tactile" emma:mode="ink">
                <msink:context xmlns:msink="http://schemas.microsoft.com/ink/2010/main" type="inkWord" rotatedBoundingBox="6585,4065 7057,4055 7065,4408 6593,441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592.5272">4744 215 0,'29'-19'62,"1"19"-46,-1 0-16,20-30 16,0 30-16,-9 0 0,-11 0 15,10 0-15,0 0 16,-9 0-16,9-19 15,-29 19-15,10 0 16,19 0 0</inkml:trace>
          <inkml:trace contextRef="#ctx0" brushRef="#br0" timeOffset="12931.2448">4999 0 0,'0'19'0,"0"1"15,0-1-15,0 1 16,0 9-16,0 1 16,0 9-16,0 0 15,0-9-15,0-1 16,0-9-16,0-1 15,0 1-15,10-20 16,-10 20-16</inkml:trace>
        </inkml:traceGroup>
        <inkml:traceGroup>
          <inkml:annotationXML>
            <emma:emma xmlns:emma="http://www.w3.org/2003/04/emma" version="1.0">
              <emma:interpretation id="{DF03DF53-BFD6-4EF4-B04C-53B8F8B27EF9}" emma:medium="tactile" emma:mode="ink">
                <msink:context xmlns:msink="http://schemas.microsoft.com/ink/2010/main" type="inkWord" rotatedBoundingBox="7361,3903 10260,3839 10280,4758 7381,482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774.9098">6911 510 0,'20'0'31,"-20"-20"-31,20 20 16,-20-20-16,29 20 15,-29-19-15,29 19 16,-29-20-16,30 20 15,-30-29-15,19 29 16,-19-30-16,20 30 16,-20-29-16,0 9 15,0 1 17,-10 19-17,10-20-15,-29 20 16,9 0-1,1 0 1,19 20-16,-20-20 16,20 29-16,-20-9 15,20-1-15,0 1 16,-19 19-16,19-9 16,0-1-16,0 0 15,0-9-15,0 0 16,0 9-1,19-29-15,-19 20 16,20-20-16,9 0 16,-9 0-1,0 0-15,-1-10 0,1 10 16,-1-30-16,1 30 16,-20-29-16,20 29 15,-20-20-15,0 1 16</inkml:trace>
          <inkml:trace contextRef="#ctx0" brushRef="#br0" timeOffset="18218.0359">7157 176 0,'9'10'47,"21"39"-31,-30-20-16,29 1 15,-29 9 1,20 0-16,-20 0 0,0 1 16,29-11-16,-29 10 15,0-9-15,0-11 16,0 11-16,0-11 15,-10 1-15,10 0 16,0-1-16,-29 1 16,29 9-1,-20-29-15</inkml:trace>
          <inkml:trace contextRef="#ctx0" brushRef="#br0" timeOffset="13568.8902">5519-157 0,'0'49'31,"0"-20"-16,0 1-15,0 19 16,19 9-16,-19 1 16,0 10-16,0-30 15,0 79 1,20-79 0,-20-10-16,0-9 15,0 10 1,0-11-1,20-19-15,-20-10 32</inkml:trace>
          <inkml:trace contextRef="#ctx0" brushRef="#br0" timeOffset="14364.1376">5529 186 0,'9'0'46,"-9"-20"-46,49 20 16,-39 0-16,29 0 16,-9 0-16,19-19 0,-20 19 15,1 0-15,-1-20 16,-9 20-16,-1 0 16</inkml:trace>
          <inkml:trace contextRef="#ctx0" brushRef="#br0" timeOffset="14032.6545">5764-49 0,'0'9'47,"0"21"-31,0-11-16,0 1 16,0 9-16,20 20 15,-20-9-15,0 9 16,0-10-16,0 10 15,0-20-15,0 1 16,0-1-16,0-9 16,0-1-16,29 1 15,-29 19-15,0-19 16</inkml:trace>
          <inkml:trace contextRef="#ctx0" brushRef="#br0" timeOffset="15242.7105">6039 461 0,'0'-20'0,"-20"20"15,20-20 1,0 1 15,0-1 0,10 20-15,9 0 0,1 0-1,-20 10 1,20-10-16,-20 29 0,0-9 15,0 0-15,-10-1 16,10 1-16,-30-1 16,30 1-16,-39 19 15,20-19-15,-1 9 16,0-9-16,1-20 16,-1 39-16,-19-39 15,19 0 1,20-29 15,0 19-15,10 10-16,10-30 15,19 30 1,-10 0 0,-29 10-1,30-10-15,-1 30 16,10-30-1,-9 0 1,-1 0 0,1 0-1,-30-10 1,19 10-16,-19-39 16,20 39-16</inkml:trace>
          <inkml:trace contextRef="#ctx0" brushRef="#br0" timeOffset="16275.6873">6235 29 0,'-20'29'63,"20"1"-63,0-11 15,0 1-15,0 0 16,0 9-16,0 1 16,0-1-16,0-9 15,0-1-15,0 11 16,10-11-16,-10 1 16,19-1-16,-19 1 15,20-20-15,-20 39 16,30-39-16,-30 20 15,29-20-15,-9 0 16,-1 20-16,1-20 16,-1 0-16,11 0 15,9 0 1,-10 0 0,-9-10-1,0-20 1,-1 11-1,1-1 1,-20 0 0,20-9-1,-20 0 1,19 29-16,-19-30 16,0-9-1,0 19-15,0 11 16,0-11-16,0 0 15,-10 1-15,10-1 0,-19 0 16,19 1-16,-20-11 16,1 1-1,-11 9 1,1 1 0,-1-11-1,-9 11 1,10 19-1,9-20-15,0 20 16,1 0-16,-1 0 16,1 0-16,-1 0 15,0 10-15,1-10 0,19 29 16,-30 1-16,30-11 16,-19 11-16,19-1 15,0 20-15,0-10 16,-30 11-16</inkml:trace>
          <inkml:trace contextRef="#ctx0" brushRef="#br0" timeOffset="17161.6331">6843 166 0,'-20'0'15,"20"20"32,-20-20-47,20 39 16,0-29-16,0 10 15,0 19-15,0-10 16,0 40 0,0-20-16,0-10 0,0 10 15,0-19-15,0-1 16,10-9-16,-10-1 15,0 1-15,20-20 16,-20 19-16,0-28 94</inkml:trace>
          <inkml:trace contextRef="#ctx0" brushRef="#br0" timeOffset="19950.2676">7510 186 0,'9'0'31,"21"0"-15,-11 0 0,1-20-16,9 20 15,1 0-15,9 0 16,-9 0-16,-1 0 16,0 0-16,1 0 15,19 0-15,10 0 16,0 0-16,-20 0 15,10 0-15,-10 0 0,10 0 16,-20 0-16,20 0 16,-19 0-16,-1 0 15,1 0-15,-11 0 16,1 0-16,0 0 16,-1-29-16,11 29 15,-50 0 48</inkml:trace>
          <inkml:trace contextRef="#ctx0" brushRef="#br0" timeOffset="20731.7045">7519 186 0,'10'0'62,"-10"10"-62,20-10 16,-20 19-16,29-19 15,-9 0-15,-1 30 16,1-30-16,0 19 16,-1-19-16,1 20 15,19-20-15,-39 20 16,10-20 0</inkml:trace>
          <inkml:trace contextRef="#ctx0" brushRef="#br0" timeOffset="19169.6478">7519 98 0,'0'-20'0,"20"20"47,0 0-47,-1 0 15,1 0-15,9 0 16,10 0-16,1 0 15,9 0-15,-10-29 16,30 29-16,-11 0 16,1 0-16,-19 0 0,9-20 15,0 20-15,-10 0 16,-10 0-16,10 0 16,-9-20-16,-1 20 15,-9 0-15,0 0 16,9 0-1,-29-19 48,0-1-32,-10 20-31,10-19 16,-19 19-1,19-20-15,-30 20 0,30-20 16,-29 20-16,-1-19 16,-9 19-1,19-20 1,1 20 0,-1 0 15</inkml:trace>
        </inkml:traceGroup>
        <inkml:traceGroup>
          <inkml:annotationXML>
            <emma:emma xmlns:emma="http://www.w3.org/2003/04/emma" version="1.0">
              <emma:interpretation id="{CE8ED84B-7A9E-4767-AB77-C8D8711006EC}" emma:medium="tactile" emma:mode="ink">
                <msink:context xmlns:msink="http://schemas.microsoft.com/ink/2010/main" type="inkWord" rotatedBoundingBox="10710,3820 12704,3776 12722,4598 10728,464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5424.6603">9344-187 0,'0'10'62,"0"0"-62,0 9 16,0 21-16,0-11 15,9 20-15,-9-10 16,0 10-16,0-9 16,0-1-16,30 10 15,-30-20-15,0 11 16,19-21-16,-19 1 0,0-1 16,0-48 46</inkml:trace>
          <inkml:trace contextRef="#ctx0" brushRef="#br0" timeOffset="26202.6498">9373 39 0,'-10'0'15,"30"0"32,-1 0-31,1 0-16,0 0 15,-1 0-15,11 0 16,-1 0-16,10 0 16,-19 0-16</inkml:trace>
          <inkml:trace contextRef="#ctx0" brushRef="#br0" timeOffset="25881.0062">9549-197 0,'0'20'47,"0"0"-47,0-1 15,0 11-15,0-1 16,0 10-16,0-9 0,0 9 16,0 10-16,20-20 15,0 79 16,-20-98-31,0 10 16,0-1 0,19-19-1,-28 0 32</inkml:trace>
          <inkml:trace contextRef="#ctx0" brushRef="#br0" timeOffset="27120.9425">9716 255 0,'0'-20'32,"10"20"-17,19-29 1,11 29-16,-21 0 15,11 0 1,-11 19 0,-19 1-1,0 9 1,0 1 0,0 9-1,-19-39-15,19 29 16,-20-29-16,0 20 15,1-20 17,29 0 15,-10-10-47,19 10 15,11 0 1,-11 0-16,1 0 15,0 0-15,-11 0 16,31 29 0,-21-9-1,-19 0 1,0 9 0,0 1-1,-10-30-15,10 29 0,-29-29 16,29 20-1,-49-20-15,29 0 0,11 0 16,-11 0-16,0 0 16,1 0-16,-21-10 15,40-10 17</inkml:trace>
          <inkml:trace contextRef="#ctx0" brushRef="#br0" timeOffset="27942.378">10216-138 0,'-9'0'125,"9"-19"-110,-30 19-15,1 0 16,-11 9 0,11 31-1,29-21 1,-20 1-16,20 9 16,0 1-16,0 19 15,0-10-15,0 10 0,0-20 16,0 1-1,10-10-15,-10-1 0,30 1 16,-11-20-16,1 19 16,0-19-16,-1 0 15,1 0-15,-1 0 16,1 0-16,0-9 16,-1 9-16,1-20 15,19 0 1,-19 1-1</inkml:trace>
          <inkml:trace contextRef="#ctx0" brushRef="#br0" timeOffset="29023.5137">10550-98 0,'-20'0'62,"20"19"-46,-19 20-1,19 1 1,0-21-16,0 1 16,0-1-16,0 1 15,0 0-15,0-1 16,0 1-16,0-10 15,9 29-15,21-10 16,-11-9 0,1 0-1,9-20 1,-29 19 0,30-19-16,9 0 15,-9 0 1,-1 0-1,-29-10 1,20 10-16,-1-19 16,1-1-1,-1 1 1,-19-1 0,20-29 15,0 49-31,-20-30 15,0 1 1,0-10 0,0 9-1,0-9 1,0 20-16,-10-1 16,10 0-16,-20 1 15,1-21 1,-21 21-16,11 19 15,9-20 1,1 20-16,-1 0 16,0 0-16,1 0 15,-1 0-15,1 10 16,-1 10-16,0-1 16,20 1-16,-39 0 15,39-1-15,0 1 16,0-1-16</inkml:trace>
          <inkml:trace contextRef="#ctx0" brushRef="#br0" timeOffset="24785.9153">9157-246 0,'0'10'0,"0"10"47,0-30 31,-10 10-62,-29 0 0,20 0-16,-21 0 15,21 0 1,-1 0-16,0 29 16,1-29-16,-1 30 15,1-11-15,19 1 16,-40 10-16,40-1 15,-19 0-15,19 1 16,0-1-16,0 10 16,0-9-16,0-1 0,0-9 15,0 9 1,19-29 0,-19 30-16,30-30 0,-11 29 15,1-29-15,9 20 16,-19-20-16,10 0 15,0 0-15,-1 0 16,1 0-16,-1 0 16,1 0-16,0-10 15,-1 10-15,1-29 16,-1 9 0,1 20 15</inkml:trace>
        </inkml:traceGroup>
        <inkml:traceGroup>
          <inkml:annotationXML>
            <emma:emma xmlns:emma="http://www.w3.org/2003/04/emma" version="1.0">
              <emma:interpretation id="{7C40FC96-EE84-4D00-85A9-BED347454823}" emma:medium="tactile" emma:mode="ink">
                <msink:context xmlns:msink="http://schemas.microsoft.com/ink/2010/main" type="inkWord" rotatedBoundingBox="12937,3825 15289,3773 15308,4640 12956,469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3153.9505">12050 274 0,'0'20'46,"0"-1"-46,0 1 16,0-10-16,0 9 16,0 1-16,20-20 0,-20 20 15,29-20-15,1 0 16,-11 0 0,1 0-16,0 0 15,-1 0-15,1-10 16,19-20-1,-39-9 1,20 39-16,-20-29 16,0-1-1,-10 30-15,10-29 16,-20 29-16,20-29 16,-49 9-1,10 20 1,19 0-1,11 0-15,-31 0 16,11 10 0,9 19-1,20 20 1,-19-29-16,19 9 16,0-9-16,0-1 15,0 1-15,9 0 16,21-1-1,-1-19 1,-9 0-16,0 0 0,-1 0 16,1-10-1,-1-9-15,-19-1 0,40 1 16,-40-1-16,19 20 16,-19-29-16,0 9 15,0 0 16,0 40 32,20-20-47,-20 29-16,0-9 15,10-20-15,-10 20 16,19-20-16,-19 19 0,20-19 15,-1 0 1,1 0 0,0 0-1,-20-10 1,19 10 0,-19-19-1,20 19 48,-20 10-63,20-10 0,-20 19 15,19-19-15,11 20 16,-1-20 0,10 0-1,-29 0 1,-10-10-1,20 10-15,-20-20 16,29 1 0,-29-1-1,0-9 1,-10 29-16,10-30 16,-39 30-16,39-29 15,-29 29-15,29-20 16,-20 20-16,0 0 15,1 0 17,19 10-32,-20 20 15,20 19 1,0-30 0,0-9-16,0 10 15,0 19 1,10-39-16</inkml:trace>
          <inkml:trace contextRef="#ctx0" brushRef="#br0" timeOffset="30201.5075">11148-128 0,'-20'0'46,"20"10"-30,-29 10 0,29 19-1,0-20 1,0-9-16,0 10 16,0-1-16,0 1 15,0 0-15,0-1 16,0 1-16,0-1 0,0 1 15,10-20-15,-10 29 16,19-29-16,-19 20 16,20-20-16,-20 20 15,29-20-15,11 19 16,-11-19 0,-9 0-1,-1 0 1,1 0-1,0 0 1,9 0 0,-29-9-16,29 9 15,-9-20 1,0 20 0,-20-20-16,19 20 15,-19-19-15,20 19 16,-20-20-16,19 0 15,-19 1 1,20-1 0,-20-9-1,0-1 1,0-9 0,0 10-1,0-1 1,-10 30-1,10-29-15,-19 29 0,19-30 16,-30 30-16,30-19 16,-29 19-16,29-20 15,-30 20-15,1 0 16,9 0 0,1 0-16,-1 0 15,1 0-15,-11 0 16,1 20-16,9-1 15,0 1-15,20 0 16,-19 9-16,19-19 16,0 10-16,0-1 15</inkml:trace>
          <inkml:trace contextRef="#ctx0" brushRef="#br0" timeOffset="30821.8269">11619-246 0,'-10'0'16,"10"10"62,39-10-78,-19 0 15,-10 0-15,9 0 16,20 0-16,-19 0 16,29 0-1,-29 0 1,9 0-1,-9 0-15,-20 20 16</inkml:trace>
          <inkml:trace contextRef="#ctx0" brushRef="#br0" timeOffset="31647.4563">11982 58 0,'-20'0'31,"20"10"-31,-20-10 16,20 30-16,0-11 15,-19 1-15,19 9 16,0 1-16,-20 19 16,20 0-16,0 10 15,0-20-15,0 10 0,0-20 16,0-9-1,10 0-15,10 9 16,-1-9 0,1-20 31</inkml:trace>
          <inkml:trace contextRef="#ctx0" brushRef="#br0" timeOffset="34017.656">12580 107 0,'0'10'31,"29"-10"-31,-9 30 16,-1-11-16,1 1 15,0 19-15,9-9 16,-9-1-16,-1-9 15,-19-1-15,30 11 16,-30-11-16,29 11 16,-29-1-16,0-9 15,0-1-15,0 1 0,0 0 16,0-1-16,0 1 16,0 9-1,-10-29-15</inkml:trace>
          <inkml:trace contextRef="#ctx0" brushRef="#br0" timeOffset="33470.5502">12609 362 0,'0'20'47,"30"19"-31,-30-19-16,0 0 16,0-1-16,0 11 15,19-11-15,-19 1 16,0-1-16,0 11 15,0-50 48</inkml:trace>
          <inkml:trace contextRef="#ctx0" brushRef="#br0" timeOffset="34932.6245">13021 147 0,'-19'0'0,"28"0"31,11 0-15,0 0-16,9 0 15,0 0-15,1 0 16,-1 0-16,10 0 16,-9 0-16,-1-10 15,1 10-15,9 0 16,-10 0-16,1 0 16,-11 0-16,1 0 15,0 0 1</inkml:trace>
          <inkml:trace contextRef="#ctx0" brushRef="#br0" timeOffset="35307.9364">13257-79 0,'0'10'32,"0"10"-32,0-1 15,0 11-15,0-1 16,0 10-16,0 10 16,0-10-16,0 1 15,0-11-15,0-9 16,0-1-16,0 11 15,9-30-15</inkml:trace>
        </inkml:traceGroup>
        <inkml:traceGroup>
          <inkml:annotationXML>
            <emma:emma xmlns:emma="http://www.w3.org/2003/04/emma" version="1.0">
              <emma:interpretation id="{F1C04BF5-82DF-49F9-BF02-77AADA44A745}" emma:medium="tactile" emma:mode="ink">
                <msink:context xmlns:msink="http://schemas.microsoft.com/ink/2010/main" type="inkWord" rotatedBoundingBox="15475,3712 17406,3670 17430,4754 15499,479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8669.9502">14227-59 0,'0'10'32,"-19"9"-17,19 20 1,0-19 0,0 29-1,10-29 1,-10-1-16,0 1 15,29 9-15,-29-19 16,20-10-16,-20 39 16,29-39-16,-29 20 15,49-20-15,-19 20 16,19-20 0,-20 0-1,-9 0 1,9 0-1,-9 0-15,-1 0 0,11-10 16,-1-20 0,10 11-1,-19-1 1,-20 0 0,20 20-1,-20-19-15,0-11 16,0 1-1,0 9 1,0 1-16,0-1 16,0 1-16,0-11 15,-10 30-15,10-49 16,-30 30-16,30-1 16,-39 20-16,39-30 15,-39 30-15,19-19 16,1 19-16,-1 0 15,-9 0-15,-1 0 16,-9 0-16,19 0 16,-9 0-16,9 0 15,1 0-15,-1 10 16,0-10-16,20 39 16,-19-10-16,19-9 15,0 39 1,0-40-16,0 1 15,0 0-15</inkml:trace>
          <inkml:trace contextRef="#ctx0" brushRef="#br0" timeOffset="39304.6663">14708-255 0,'0'9'46,"20"-9"-30,-1 0-16,1 0 16,-1 0-16,1 0 15,0 0-15,-1 0 0,1 0 16,9 0 0,-9 0-1,-20-9 1</inkml:trace>
          <inkml:trace contextRef="#ctx0" brushRef="#br0" timeOffset="39642.8855">14806-373 0,'0'10'31,"0"19"-15,0-9-16,0-1 15,0 1-15,10 0 16,-10-1-16,0 1 16,0 29-1,0-30 1</inkml:trace>
          <inkml:trace contextRef="#ctx0" brushRef="#br0" timeOffset="40353.6271">14924 49 0,'-20'0'0,"0"0"16,20 19-1,-19-19 1,19 49-16,-20-19 0,20-1 16,-19 20-16,19 10 15,0 0-15,0-10 16,0-20-16,0 1 16,0-11-16,0 1 15,0 0-15,9 9 16,-9-9-1,20-20 1,-20 19 0,20-19 15</inkml:trace>
          <inkml:trace contextRef="#ctx0" brushRef="#br0" timeOffset="41644.4154">14943 323 0,'0'30'31,"0"-1"-15,0-9-1,0-1-15,0 1 16,10-20 0,10 20-16,19-20 15,-19 0 1,9-10-16,-19 10 16,-10-20-16,19 20 15,-19-29-15,0-11 16,0 21-1,0-1-15,0 10 16,-9 10-16,9-39 16,-10 39-16,-29-19 15,19 19 1,-9 0 0,-1 9-16,1 31 31,29-21-31,0 1 0,-20 9 15,20 1-15,0-11 16,0 1-16,10 0 16,10-20-1,9 0 1,20 0 0,-29-10-1,-1 10-15,-19-30 16,20 30-16,-20-29 15,0 9 1,0 30 47,19 39-48,11-19 1,-11-11-1,1-19 1,0 0 0,19-10-1,-19-9 1,-20-1 0,0 0 15,19 20 16,-19 10-32,20 10 1,9-20 0,-29 20-16,30-20 15,-1 0 1,0-10-1,-9-10 1,-20 0 0,0 1-16,0-1 0,0-9 15,0-1-15,-10 1 16,-19 9 0,9 20-1,10 0 1,-29 20-1,20 9 1,19-9-16,-20 29 16,20-29-1,0 9 1,0-9 0,20-20-1,19 0 1</inkml:trace>
          <inkml:trace contextRef="#ctx0" brushRef="#br0" timeOffset="41870.5208">15385 421 0,'0'10'16,"19"10"-1,-19 9 1,0-9-1,0-1-15,0 11 16,0-1-16,0-9 16,0-1-16,0 1 0,20 0 15,-20-30 17</inkml:trace>
          <inkml:trace contextRef="#ctx0" brushRef="#br0" timeOffset="42330.837">15414 166 0,'0'10'47,"10"10"-47,-10-1 16,39 21-16,-39-11 15,30 0-15,-30 20 0,29-19 16,-29-1-16,39 11 16,-39-11-16,20 0 15,-20-9-15,0 0 16,0-1-16,0 1 15,0-1-15,0 1 16,-20 0-16,1-1 16,-1-19-16,20 20 15</inkml:trace>
          <inkml:trace contextRef="#ctx0" brushRef="#br0" timeOffset="35922.5566">13639-187 0,'0'20'62,"0"-1"-62,0 11 16,0 9-16,0 10 15,0-10-15,0 10 16,0-9-16,10 9 16,-10 0-16,0-20 0,0-9 15,0-1-15,0 1 16,19-20-16,-19 10 16,20-10 46</inkml:trace>
          <inkml:trace contextRef="#ctx0" brushRef="#br0" timeOffset="36673.0378">13698 147 0,'19'0'63,"1"0"-63,0-20 15,-1 20-15,21 0 16,-11 0-16,0 0 15,1 0-15,-11-20 16</inkml:trace>
          <inkml:trace contextRef="#ctx0" brushRef="#br0" timeOffset="36382.6248">13796-138 0,'0'20'47,"20"9"-47,-20-9 16,0 19-16,0-9 16,0-1-16,0 10 15,0 10-15,0-10 16,19 11-16,-19-21 15,0 10-15,0-19 16,0-10-16,0 9 16,0 20-1,20-39-15,-20-9 47</inkml:trace>
          <inkml:trace contextRef="#ctx0" brushRef="#br0" timeOffset="37647.5556">14012 284 0,'49'0'109,"-30"0"-109,-9 0 0,10 0 16,-1 0-16,11 0 16,-30 10-1,0 9 1,0 11 0,-10 9-1,-19-10 1,9-9-1,0-20 1,1 0 0,19-10 31,9 10-32,11 0 1,0 0-1,9 0 1,-9 0 0,-20 30-16,19-30 15,-19 19-15,20-19 16,-20 20-16,0-10 16,0 9-1,0 1 1,-20 0-1,-9-20 1,9 0-16,1 29 16,-1-29-16,0 0 15,1 0-15,-1 0 16,1-20-16,-11 20 16,30-19-1</inkml:trace>
        </inkml:traceGroup>
        <inkml:traceGroup>
          <inkml:annotationXML>
            <emma:emma xmlns:emma="http://www.w3.org/2003/04/emma" version="1.0">
              <emma:interpretation id="{C3C393DF-F004-449B-8F30-78F92C1519C4}" emma:medium="tactile" emma:mode="ink">
                <msink:context xmlns:msink="http://schemas.microsoft.com/ink/2010/main" type="inkWord" rotatedBoundingBox="18824,3640 21727,3576 21742,4274 18840,433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5845.1135">17003-383 0,'-20'0'0,"20"20"31,0 9-15,0-9-16,0-1 15,0 11-15,0-1 16,20 20-16,-20 0 16,0 10-16,0 0 15,0 0-15,0-20 16,0 10-16,19 0 16,-19-19-16,0-11 15,0 1-15,0-1 16,0-28 62</inkml:trace>
          <inkml:trace contextRef="#ctx0" brushRef="#br0" timeOffset="46332.7266">17032 68 0,'0'-19'16,"0"-1"15,0-9-15,20 29-16,-20-40 0,29 21 15,-29-1-15,39 1 16,-19-1-16,0 0 16,9-9-16,0 9 15,-9 1-15,-20-1 16,29 20-16,-29-20 16,0 50 46,-9 9-31,-11-39-31</inkml:trace>
          <inkml:trace contextRef="#ctx0" brushRef="#br0" timeOffset="46722.6145">17140-108 0,'0'19'15,"0"11"17,29-1-32,-29-9 0,30-1 15,-11 1-15,-19 0 16,49-1-16,-49 1 16,20-1-16,-20 1 15,20 0-15,-20 19 16,19-39-1,-19 10-15</inkml:trace>
          <inkml:trace contextRef="#ctx0" brushRef="#br0" timeOffset="47564.0042">17415 196 0,'-20'0'15,"20"-20"-15,0 30 47,0 19-31,0 1-1,0-11 1,29-19-16,-9 0 16,9 0-1,1 0 1,-30-9-1,29 9-15,-29-30 0,20 30 16,-20-29 0,0 9-16,0 0 15,0 1 1,-20-1 0,-19-9-1,10 29 1,9 0-1,0 0 1,1 0 0,19 19-1,-20 21-15,20-21 16,0 1-16,0 0 16,0 9-1,10-9 1,10-20-1,9 0 1,10 0 0</inkml:trace>
          <inkml:trace contextRef="#ctx0" brushRef="#br0" timeOffset="47824.5565">17552 156 0,'19'0'31,"-19"10"-15,20-10-16,-20 30 16,20 9-1,-20-29 1,19-10-1,-19 19-15,20-19 32</inkml:trace>
          <inkml:trace contextRef="#ctx0" brushRef="#br0" timeOffset="48244.6988">17738-98 0,'10'0'46,"19"0"-30,-9 0 0,0 0-16,-1 0 15,11 0-15,-11 0 16</inkml:trace>
          <inkml:trace contextRef="#ctx0" brushRef="#br0" timeOffset="48485.1723">17758 19 0,'10'0'47,"39"0"-31,-30 0-16,1 0 15,-1 0-15,1-10 16,9 10 0</inkml:trace>
          <inkml:trace contextRef="#ctx0" brushRef="#br0" timeOffset="49235.3496">18091 98 0,'10'0'32,"-10"-10"-17,10 10-15,-10-30 16,29 11-16,-9-20 16,-20 29-1,19-20-15,-19 11 16,0 9-16,20-29 15,-20 9-15,0 1 16,0-1-16,0-9 0,0 10 16,0 9-16,0 1 15,-10 19 1,10 29 46,0-19-62,0 9 16,0 21-16,20-11 16,-20 0-16,0 21 15,20-11-15,-20 10 16,0-20-16,0 1 16,19 9-16,-19-10 15,0 1-15,0-11 0,0 1 16,20 0-16,-20-1 15,0-29 64</inkml:trace>
          <inkml:trace contextRef="#ctx0" brushRef="#br0" timeOffset="49466.8112">18425 166 0</inkml:trace>
          <inkml:trace contextRef="#ctx0" brushRef="#br0" timeOffset="50592.5292">18640-20 0,'0'-20'31,"10"1"-15,29-1-1,-39-9 1,20 29-16,-20-30 16,20-9-16,-20 19 15,0 1-15,0 9 16,0-10-16,0 1 15,-10-1-15,-10-9 16,1 29 0,19-10-1,-30 10-15,-9 0 16,10 0 0,9 0-1,20 20 1,-20-20-16,20 39 15,0-10 1,0 1 0,0-11-16,10-19 0,-10 39 15,20-39-15,-20 40 16,19-40-16,-19 29 16,20-29-16,-20 30 15,29-30-15,-29 19 16,40-19-16,-40 20 15,29-20-15,-29 19 16,29-19-16,-29 20 16,20-20-16,-20 29 15,20-29-15,-20 20 16,19 0 0,-19-1-16,0 1 31,0-1-16,-9 1 17,-21-20-17,-9 20 1,0-20 0,19 0-16,-9 0 15,9 0 1,20-10-1,-20 10-15,1-20 32,19 1-17,-20 19-15,20-20 16,0 0 0,0 1-1,0-11 1,20 1-1,-1-10 1,11 9 0,-1-9-1,-29 29-15,20 10 16</inkml:trace>
          <inkml:trace contextRef="#ctx0" brushRef="#br0" timeOffset="51372.4137">18905-108 0,'10'0'62,"-20"0"1</inkml:trace>
          <inkml:trace contextRef="#ctx0" brushRef="#br0" timeOffset="52122.246">18954 98 0,'10'-10'47,"10"-29"-31,-20 19-16,39 0 0,-39 1 15,29-1-15,-29 1 16,40-1-16,-40-9 15,19-11-15,-19 11 16,0-1 0,0 1-16,0-10 15,0 9-15,0 11 0,0-1 16,-10 40 62,10-10-62,0 9-1,0 20-15,0-9 0,0-1 16,0 1-16,0-1 16,0 20-16,0-10 15,0 10-15,0-19 16,0-1-16,0 1 15,10-1-15,-10-19 16,0 9 0,20-19 31</inkml:trace>
          <inkml:trace contextRef="#ctx0" brushRef="#br0" timeOffset="52970.4615">19219 19 0,'0'10'16,"0"10"0,0-1-1,0 1 1,20-20-16,-20 10 15,19-10 1,-19 19-16,20-19 16,-1 0-1,1 0 1,0 0 0,-1 0-16,11-10 15,-11-9 1,11-1-1,-30 1 1,10 19-16,-10-30 16,0 1-1,29-20 1,-29 29-16,0-9 16,0-11-1,-10 11 1,10 9-1,0 1-15,-29-1 16,9-9-16,1 9 31,-1 20-31,20-19 16,-20 19-16,1 0 16,19-20-1,-20 20-15,10 0 16,10 10-1,-19-10-15,19 19 16,-20-19-16,0 79 31,-9-60-31,29 1 16,0 0-16,0-1 16,0 1-16,0 9 15,0 1-15,0-11 0,0 1 16,0 0-16,0-1 15,0 11 1,0-11 0,10-19-16</inkml:trace>
          <inkml:trace contextRef="#ctx0" brushRef="#br0" timeOffset="53511.362">19543-334 0,'9'0'47,"21"0"-47,-11 0 16,1 0-16,0 0 16,9 0-1,-29-19-15</inkml:trace>
          <inkml:trace contextRef="#ctx0" brushRef="#br0" timeOffset="54523.2282">19768-481 0,'0'39'47,"-29"0"-31,29-19-16,0 0 15,0-1-15,0 11 16,0-11 15,10-19 16,9 0-31,-19-9-1,20 9-15,19 0 32,-19 0-17,-1 0 17,-19 9-32,20 11 15,-20 0 1,0 19-1,0-29-15,0 29 16,0-20 0,-10-19-16,10 30 15,-20-30-15,20 20 16,-19-20-16,-11 0 16,1 0-1,9 0 1</inkml:trace>
          <inkml:trace contextRef="#ctx0" brushRef="#br0" timeOffset="53921.7493">19788-481 0,'29'0'47,"1"0"-47,-11 0 16</inkml:trace>
        </inkml:traceGroup>
      </inkml:traceGroup>
      <inkml:traceGroup>
        <inkml:annotationXML>
          <emma:emma xmlns:emma="http://www.w3.org/2003/04/emma" version="1.0">
            <emma:interpretation id="{205164BB-5253-45B5-9E32-05B5D877207C}" emma:medium="tactile" emma:mode="ink">
              <msink:context xmlns:msink="http://schemas.microsoft.com/ink/2010/main" type="line" rotatedBoundingBox="2355,5043 3892,4892 3939,5359 2402,5511"/>
            </emma:interpretation>
          </emma:emma>
        </inkml:annotationXML>
        <inkml:traceGroup>
          <inkml:annotationXML>
            <emma:emma xmlns:emma="http://www.w3.org/2003/04/emma" version="1.0">
              <emma:interpretation id="{B30E45FB-71CA-4A29-95F9-20121C6BA0DB}" emma:medium="tactile" emma:mode="ink">
                <msink:context xmlns:msink="http://schemas.microsoft.com/ink/2010/main" type="inkWord" rotatedBoundingBox="2355,5043 3892,4892 3939,5359 2402,551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2884.6227">556 1451 0,'10'-20'31,"10"1"0,-20-1-15,19 1 0,-19-11-1,20 30 1,-20-29-16,29-1 16,-29-9-1,0 10 1,0 9-1,0 30 79,0 19-78,0 10-1,0-29 1,0 10 0,20-20-16,-20 20 15,20-1 1,-1-19 0,1 30-1,0-30 1,-1 0-1,11-20 1,-1 20 0,-29-29-16,20 29 15,-20-20-15,19 0 16,-19 1 0,0-1-1,0 0 1,0 1-1,0-11 1,0 1 0,-10 29-16,10-20 15,-19 20-15,19-19 16,-20 19-16,10 0 16,10-20-1,-19 20-15,-1 0 16,1 0-1,19 20 1,-20-20-16,20 39 0,-20-19 16,20 9-1,0-9-15,0-1 16,0 1-16,0-1 16,0 21-1</inkml:trace>
          <inkml:trace contextRef="#ctx0" brushRef="#br0" timeOffset="73501.3027">890 1245 0,'0'10'47,"10"9"-47,-10 11 16,19-30-16,-19 39 15,20-19 1,-20-1 0,20-19-1,-1 0 17,-19-9-17</inkml:trace>
          <inkml:trace contextRef="#ctx0" brushRef="#br0" timeOffset="74437.273">1086 1147 0,'0'-20'47,"10"20"-32,-10-19 16,-10 19 16,-10 0-31,11 0 0,9 10-1,-20-10 1,20 29-16,0-9 15,0-1-15,0 1 16,0-1-16,0 1 16,0 0-16,20-1 15,-1-19 1,-19 20 0,30-20-16,-11 0 15,1 0 1,-20-10-16,19 10 15,-19-20-15,20 1 16,-20-1-16,20 20 16,-20-29-16,19-10 15,-19 19 1,0 49 78,0-19-79,20 39 1,-20-39-16,20-10 16,-20 20-16,19-20 0,11 0 15,-11 0 1,11-20-1,-30 0 1,0 1-16,0-1 16</inkml:trace>
          <inkml:trace contextRef="#ctx0" brushRef="#br0" timeOffset="74608.5992">1312 1000 0,'0'-10'62</inkml:trace>
          <inkml:trace contextRef="#ctx0" brushRef="#br0" timeOffset="75515.6416">1449 1206 0,'-20'0'46,"20"10"-14,0 9-17,0 1 1,0-10 0,0 9-1,10-19-15,10 30 16,-1-30-1,1 0-15,9 0 16,11 0 0,-11 0-1,-9-20 1,-1 0 0,-19 1-1,20-11 1,-20 11-1,0-1 1,0-9 0,-10 29-16,-10-30 15,-9-19 17,0 49-32,-1 0 15,1 0 1,-11 0-1,40 10-15,-19-10 16,19 30-16,-20 19 16,20-40-1,0 11-15,0 0 16,0-1-16,10 20 16,10-39-1</inkml:trace>
          <inkml:trace contextRef="#ctx0" brushRef="#br0" timeOffset="76064.7977">1645 872 0,'10'0'31,"-10"20"-31,0 0 15,0-1-15,19 11 16,-19-1-16,0 20 16,30-10-16,-30 10 15,0-19-15,0-1 16,0 1-16,19-1 16,-19-9-16,0-11 15</inkml:trace>
          <inkml:trace contextRef="#ctx0" brushRef="#br0" timeOffset="76696.1867">1822 1235 0,'0'20'0,"19"-20"15,1 19 1,-1-19 0,11 0-1,-30 20-15,78-20 47,-58 0-47,-1-10 16,11-9-1,-30-11 1,19-9 0,-19 19-1,0-9 1,0 9 0,-9 20-16,9-19 15,-30-1 1,-9 20-1,39-19-15,-29 19 16,-1 0-16,11 0 16,19-20-16,-30 20 15,11 0 1,19 10-16,-20-10 16,20 29-16,-20 1 15,20-21-15,0 11 16,0 0-16,0-1 15,-19 1-15,19-1 16,0 11 0,10-30-16</inkml:trace>
        </inkml:traceGroup>
      </inkml:traceGroup>
    </inkml:traceGroup>
    <inkml:traceGroup>
      <inkml:annotationXML>
        <emma:emma xmlns:emma="http://www.w3.org/2003/04/emma" version="1.0">
          <emma:interpretation id="{4FA9F512-2CB4-494E-8E40-0E093590BD2E}" emma:medium="tactile" emma:mode="ink">
            <msink:context xmlns:msink="http://schemas.microsoft.com/ink/2010/main" type="paragraph" rotatedBoundingBox="1752,5914 19518,5539 19550,7081 1785,7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18996D-9D27-4FCB-B885-8E79DA4D3401}" emma:medium="tactile" emma:mode="ink">
              <msink:context xmlns:msink="http://schemas.microsoft.com/ink/2010/main" type="line" rotatedBoundingBox="1752,5914 19518,5539 19539,6567 1774,6942"/>
            </emma:interpretation>
          </emma:emma>
        </inkml:annotationXML>
        <inkml:traceGroup>
          <inkml:annotationXML>
            <emma:emma xmlns:emma="http://www.w3.org/2003/04/emma" version="1.0">
              <emma:interpretation id="{78897824-64CD-467E-AA17-C4A0CDA778A2}" emma:medium="tactile" emma:mode="ink">
                <msink:context xmlns:msink="http://schemas.microsoft.com/ink/2010/main" type="inkWord" rotatedBoundingBox="1756,6102 5284,6027 5300,6795 1772,6870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1174.4801">351 2079 0,'9'-20'32,"-9"30"30,0 9-46,20 1-16,-20 9 15,0 11-15,0 9 16,0-10-16,29 10 16,-29 10-16,0-10 15,0-10-15,0-9 0,0-11 16,0 20 0</inkml:trace>
          <inkml:trace contextRef="#ctx0" brushRef="#br0" timeOffset="122039.072">439 2383 0,'0'-20'16,"10"20"31,-1 0-47,11 0 16,19 0-16,-9 0 15,-1-29-15,0 29 16,-9 0-16,0 0 15,-20-20-15</inkml:trace>
          <inkml:trace contextRef="#ctx0" brushRef="#br0" timeOffset="121671.2026">596 2069 0,'0'10'32,"0"9"-17,0 1-15,0 9 16,19 1-16,-19 9 15,0 0-15,0 10 16,0-19-16,0-1 16,0 0-16,0 1 15,0 9-15,0-29 16,20 19-16,-20 1 16,0-11 15,0-28-16</inkml:trace>
          <inkml:trace contextRef="#ctx0" brushRef="#br0" timeOffset="120445.4357">252 2039 0,'-19'0'203,"-11"0"-187,11 0 0,-11 0-1,11 0 1,-1 0-16,1 0 16,-1 0-16,0 0 15,20 20-15,-29-20 16,29 20-16,-30-20 15,30 29-15,-39 0 16,39-19-16,-19 20 16,19-20-16,-20 29 0,20-10 15,0 1-15,0-1 16,0 10-16,0-9 16,0-1-16,0-9 15,10-1-15,29 21 16,-29-40-1,19 19-15,-19-19 16,10 0-16,-1 0 16,1 0-16,0 0 15,-1 0-15,1 0 0,9 0 32,-29-10-32,30 10 0,-1-19 15,-9-1 16,-1 20-15,-19-19 0</inkml:trace>
          <inkml:trace contextRef="#ctx0" brushRef="#br0" timeOffset="123119.1171">792 2520 0,'-20'0'16,"20"-20"31,10 20-31,0 0-1,-10-19-15,39 19 16,-10 0-1,1 0 1,-30 10-16,20-10 16,-20 19-16,0-9 15,0 10 1,0-1 0,-10-19-1,-10 20 1,0-20-1,1 0 1,29 0 62,9 0-62,11 0-1,19 0 1,-49 19 0,19-19-16,-19 40 15,0-21 1,0 11 0,-9-30-16,9 19 15,-30-19-15,11 20 16,-1-20-16,0 0 15,1 20-15,-1-20 16,0 0-16,1 0 16,-1 0-16,20-10 15,-19 10-15,19-20 32</inkml:trace>
          <inkml:trace contextRef="#ctx0" brushRef="#br0" timeOffset="124007.9386">1292 2069 0,'-20'0'125,"-9"0"-109,9 0-16,1 0 16,-1 0-16,-9 0 15,29 19 1,-20-19-16,20 40 15,-20-21-15,20 1 16,0 9-16,-29 1 16,29-1-16,0 10 15,0-9-15,0-1 16,20-9-16,-20-1 16,19 1-16,11 19 15,-11-39 1,79 0 15,-78 0-31,9 0 16,-9-9-1,0-21 1,-1 10 15</inkml:trace>
          <inkml:trace contextRef="#ctx0" brushRef="#br0" timeOffset="124990.4544">1547 2088 0,'-20'0'32,"20"10"-1,-19-10-31,19 30 0,0-11 16,0 1-16,0 0 15,0 9-15,0-9 16,0 9-16,0-9 15,0-1-15,0 1 16,0 9 0,10-29-16,-10 20 15,19-20-15,-19 19 16,20-19-16,-1 20 16,1-20-1,0 0 1,-1 0-1,11 0 1,-1 0 0,-29-10-16,29 10 15,-29-19-15,20 19 16,-20-30-16,20 11 16,-20-1-1,0 0 1,19 20-1,-19-29-15,0 0 16,0-11 0,0 11-1,0 9 1,-9 20 0,9-29-16,-20-1 15,-10-9 1,11 39-16,19-19 15,-30 19-15,-9 0 16,20 0 0,-21 0-1,21 19-15,-1 1 16,1-1-16,-11 1 16,30 0-16</inkml:trace>
          <inkml:trace contextRef="#ctx0" brushRef="#br0" timeOffset="126364.3532">1988 2108 0,'-19'0'63,"19"10"-48,-20 9 1,20 21-1,0-11 1,0-9-16,-20-1 0,20 1 16,0 0-16,0-1 15,0 1-15,10 9 16,-10-9 0,20-20-16,-20 29 15,19-29-15,-19 20 16,20-20-16,29 20 47,-29-20-32,-1 0 1,1 0-16,0 0 16,-1 0-1,1-10 1,-1-10-1,1 0 1,-20 1 0,20 19-1,-20-20 1,0 1 0,19 19-16,-19-30 15,0 1 1,0 9-16,0 1 15,0-1-15,0 0 0,0 1 16,0-11 0,-10-9-1,-9 10 1,-20 9 0,9 0-1,11 20-15,-1 0 16,0-29-16,1 29 15,-1 0-15,0 0 16,1 0-16,-1 20 16,1-20-16,-1 29 15,20-9-15,-29 9 0,29 0 16,0 11-16,-30-11 16</inkml:trace>
          <inkml:trace contextRef="#ctx0" brushRef="#br0" timeOffset="127018.9646">2341 2020 0,'49'0'63,"-19"0"-63,-11 0 15,30 0 1,-29 0-16,0 0 16,9 0-1,-9 0 1</inkml:trace>
          <inkml:trace contextRef="#ctx0" brushRef="#br0" timeOffset="127856.2548">2645 2245 0,'-9'0'15,"9"10"-15,-20 20 16,20-21-1,-20 21 1,20-20-16,0 29 0,0-10 16,0 1-16,0-1 15,0 10-15,0-9 16,0-11-16,0 1 16,0-10-16,0 9 15,10 21 1,-10-21-1,20-19-15</inkml:trace>
          <inkml:trace contextRef="#ctx0" brushRef="#br0" timeOffset="128719.9131">2753 2451 0,'0'10'31,"0"10"-15,0-1 0,10-19-1,10 20 1,9-20 0,0 0-1,1 0 1,-10-10-1,-1-9 1,-19-1 0,0 0-1,0 1 1,0-1 0,0 0-1,-10 1 1,-9 19-1,19-20-15,-20 20 16,10 0 0,-29 0-1,39 10-15,-29-10 0,29 20 16,-20-20-16,20 29 16,0 20-1,0-10 1,0-19-16,0 0 15,10-20 1,-10 19 0,19-19-16,1 0 15,0 0 1</inkml:trace>
          <inkml:trace contextRef="#ctx0" brushRef="#br0" timeOffset="129039.4413">2910 2491 0,'39'29'63,"-39"-9"-48,20-20 1,-20 19-16,10-19 16,9 0-1,1 0 1,0 0-1</inkml:trace>
          <inkml:trace contextRef="#ctx0" brushRef="#br0" timeOffset="129589.7063">3067 2471 0,'0'10'15,"10"9"17,-10 1-17,39-20-15,-10 0 16,1 0-1,-10 0 1,9 0 0,-9-10-1,-20-9 1,0-1 0,0 0-16,0 1 15,-10 19 1,10-20-16,-30 20 15,11-20 1,-1 20 0,0 0-1,1 10 1,19 10 0,-20-20-16,20 39 15,0-9 1,0-11-16,0 11 15,0-11 1,10-19-16,19 0 16,11 0-1</inkml:trace>
          <inkml:trace contextRef="#ctx0" brushRef="#br0" timeOffset="129861.1441">3263 2491 0,'0'19'16,"0"11"0,0-11-1,0 1-15,0-1 16,0 1-16,0 9 15,0 1-15,0-11 16,0 1-16,20-20 16,-20 20-16,0-30 47</inkml:trace>
          <inkml:trace contextRef="#ctx0" brushRef="#br0" timeOffset="130409.5483">3312 2275 0,'0'10'47,"10"-10"-47,-10 39 16,29-10-16,-29 1 15,30-11-15,-30 11 16,39-1-16,-39 1 0,30-1 16,-30 0-16,0-9 15,0 19-15,0-29 16,0 10-16,0-1 16,0 1-16,0-1 15,-10 1-15,10 0 16,-20-20-1</inkml:trace>
        </inkml:traceGroup>
        <inkml:traceGroup>
          <inkml:annotationXML>
            <emma:emma xmlns:emma="http://www.w3.org/2003/04/emma" version="1.0">
              <emma:interpretation id="{8255C005-0719-4800-91E5-7A911A45C740}" emma:medium="tactile" emma:mode="ink">
                <msink:context xmlns:msink="http://schemas.microsoft.com/ink/2010/main" type="inkWord" rotatedBoundingBox="5543,5878 7835,5830 7853,6676 5561,672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33130.4404">4371 2118 0,'10'0'47,"10"0"-47,-1 0 15,1 0-15,9 0 0,1 0 16,-1 0 0,10 0-16,-19 0 0,-10 0 15</inkml:trace>
          <inkml:trace contextRef="#ctx0" brushRef="#br0" timeOffset="132339.6675">4391 1804 0,'0'10'31,"0"9"-31,0 11 16,0-1-16,0 20 15,0 0-15,0 20 16,0-10-16,0-20 16,0 10-16,0-10 15,0 1-15,0-11 16,0-9-16,0-1 15,0-9 1</inkml:trace>
          <inkml:trace contextRef="#ctx0" brushRef="#br0" timeOffset="132806.3431">4626 1833 0,'0'10'32,"0"39"-17,0-19 1,0-1-16,0 20 15,0 10-15,0-20 16,0 10-16,0-9 16,0-11-16,0 0 15,0 11-15,0-11 16,0-9-16,0-1 0,0 11 16,0-11-1</inkml:trace>
          <inkml:trace contextRef="#ctx0" brushRef="#br0" timeOffset="134082.3098">4803 2314 0,'-20'0'32,"30"-29"30,19 29-46,1 0-1,-10 0 1,-20 29 0,0 0-1,0-9 1,0 0-16,0-1 15,0 1-15,-10 0 16,10-1-16,-30 1 16,30-1-16,-39-19 15,39 20-15,-10-20 0,-9 0 32,19 20-32,-20-20 15,30 0 63,19 0-62,1 0 0,-1 0-1,1 0 1,-1 19-1,-19-19 1,9 0 0,-19-19-16,20 19 15</inkml:trace>
          <inkml:trace contextRef="#ctx0" brushRef="#br0" timeOffset="135198.6551">5048 1922 0,'-20'0'16,"20"10"15,-19 9-15,19 20-1,0-19-15,0-10 16,0 9-16,0 21 16,0-11-16,0-9 15,0-1-15,0 1 0,0-10 16,0 9-16,0 1 16,10 0-16,-10-1 15,0 1-15,19-20 16,-19 29-16,30 1 15,-11-11 1,1-19 0,-20 20-1,19-20-15,1 0 16,0 0 0,-20 19-1,19-19-15,11 0 16,-1 0-1,-29-9-15,20 9 16,-1-20 0,1-9-1,-20 19 1,20 10-16,-20-20 16,19-19-1,-19 19 1,0-38 15,20 58-31,-20-30 16,0 10-16,0 1 15,0-1-15,0 1 16,0-1-16,-10-9 16,10-1-1,-20 30-15,20-39 16,-19 39-16,19-29 15,-20 29-15,20-30 16,-19 30-16,19-19 16,-30 19-16,30-20 15,-19 20-15,19-20 16,-30 20-16,1 0 16,29-19-1,-30 19-15,11 0 16,-30 0-16,29 9 15,0-9-15,20 40 16,-29-21-16,29 1 16,-29 0-16</inkml:trace>
          <inkml:trace contextRef="#ctx0" brushRef="#br0" timeOffset="136173.4829">5597 2088 0,'-19'10'31,"19"10"-31,-20-20 16,20 29-16,0-9 15,0 0-15,-20-1 16,20 11-16,0 9 16,0-10-16,-19 1 15,19-1-15,0 10 16,0-9-16,0-1 15,0 1-15,0-1 16,0-9-16,10-20 16,-10 39-16,0-29 15,19-10-15</inkml:trace>
          <inkml:trace contextRef="#ctx0" brushRef="#br0" timeOffset="136849.2005">5627 2412 0,'39'-20'31,"-10"20"-15,-29-19 0,30 19-16,-30-20 0,29 20 15,-9-19 1,19-1-16,-19-19 16,-20 9-1,0 1 1,0 9-1,0 1 1,-10 19 0,-20 0 15,11 0-15,-1 10-1,1 9 1,-11 20-16,30-19 15,0 0-15,-20-1 16,20 1-16,0 9 16,0 1-16,0-1 15,0-9-15,0-1 16,0 11 0,10-30-16,10 19 15,0-19 1,19 0-1,-29 0 1,9 0-16,1-9 16,-1 9-16,-19-20 15,40 20-15,-40-29 0,19 29 16</inkml:trace>
          <inkml:trace contextRef="#ctx0" brushRef="#br0" timeOffset="137299.5943">5940 2108 0,'20'0'31,"-20"29"-16,20-9-15,-20 10 16,19-1-16,-19 10 16,0-9-16,0-1 15,0-9-15,0-1 16,0 11-16,0-1 0,0 1 16,0 9-16,0-10 15,-9 1-15,9-11 16,-20 1-16,20-1 15,-20 1 1</inkml:trace>
          <inkml:trace contextRef="#ctx0" brushRef="#br0" timeOffset="131191.8467">3704 2118 0,'20'0'15,"0"0"1,-1 0-16,11 0 16,-1-20-16,1 20 15,9 0-15,-10 0 16,1 0-16,-1 0 16,10-29-16,-29 29 15,10 0-15,-1 0 16,1 0-16,0 0 15</inkml:trace>
          <inkml:trace contextRef="#ctx0" brushRef="#br0" timeOffset="131577.6307">3930 1932 0,'10'29'31,"-10"-9"-31,29-1 16,-29 11-16,0-1 15,0 0-15,0-9 16,0 19-16,0-9 15,0-1-15,0-9 16,0-1-16,0 1 16,10-20-16,-10 29 15</inkml:trace>
        </inkml:traceGroup>
        <inkml:traceGroup>
          <inkml:annotationXML>
            <emma:emma xmlns:emma="http://www.w3.org/2003/04/emma" version="1.0">
              <emma:interpretation id="{0E6250FD-243B-47D3-89EF-BC7C9A65A5E9}" emma:medium="tactile" emma:mode="ink">
                <msink:context xmlns:msink="http://schemas.microsoft.com/ink/2010/main" type="inkWord" rotatedBoundingBox="8290,5922 9419,5898 9428,6346 8300,636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9946.3103">6480 2118 0,'10'0'125,"9"0"-109,1 0-16,0 0 15,-1 0-15,1 0 16,-10 0-16,9 0 16,1 0-16,19 0 15,-10 0-15,1 0 16,-1 0-16,1 0 0,9 19 16,-10-19-16,1 0 15,-1 0-15,1 0 16,9 0-16,-10-9 15,1 9-15,-1 0 16,10 0-16,-19 0 16,0 0-16,-11 0 15,11 0-15,88 0 47,-89-30-47,1 30 16,0 0-16,-1 0 0,1 0 15,9 0 1,-29-19-16,20 19 16,0 0 15,-1 0 0,1 0 0,-1 0-15,1 0 15,0 0-15,-1-20 15</inkml:trace>
          <inkml:trace contextRef="#ctx0" brushRef="#br0" timeOffset="138632.0539">6499 1971 0,'10'0'63,"10"0"-63,0 0 15,-1 0-15,1 0 16,-1 0-16,11 0 15,19 0-15,-10 0 16,20 0-16,-10 0 16,-10 0-16,20 0 15,0 0-15,0 0 16,-10 0-16,-10 0 16,10 0-16,-20 0 15,1 0-15,-1 0 16,10 0-16,-9 0 0,-11 0 15,1 0-15,0 0 16,-1 0-16,-9 0 16,10 0-16,-1 0 15,21 0 1,-40-10 0,9 10-16,11 0 31,0 0 0,-20-20 78,0 1-77,-10 19-17,-10-20 1,-9 20 0,9-39-16,1 39 15,-21-20 1,31 20-1,-11 0-15,0 0 32</inkml:trace>
          <inkml:trace contextRef="#ctx0" brushRef="#br0" timeOffset="141095.6539">6450 2118 0,'0'-20'63,"30"50"-16,-11-1-32,1-29 1,0 30-16,-1-30 15,1 39-15,19-20 16,-9-19 0,-30 20-1,29-20-15,-9 20 16,-1-20 0,1 0-1,-20 19 1,0-29 46</inkml:trace>
        </inkml:traceGroup>
        <inkml:traceGroup>
          <inkml:annotationXML>
            <emma:emma xmlns:emma="http://www.w3.org/2003/04/emma" version="1.0">
              <emma:interpretation id="{71D70772-BC8A-49CF-BE0C-4F84A9666D88}" emma:medium="tactile" emma:mode="ink">
                <msink:context xmlns:msink="http://schemas.microsoft.com/ink/2010/main" type="inkWord" rotatedBoundingBox="9875,5749 13727,5668 13743,6464 9891,6546"/>
              </emma:interpretation>
            </emma:emma>
          </inkml:annotationXML>
          <inkml:trace contextRef="#ctx0" brushRef="#br0" timeOffset="152870.3457">10148 1804 0,'-20'0'63,"20"10"-48,-20-10 1,20 19-16,0 11 16,0-1-1,0-9-15,0 0 16,0-1-16,0 1 16,0-1-16,0 1 15,0 19 1,10-19-16,10-1 15,-1 11 1,1-30 0,-20 19-1,20-19-15,-1 20 16,1-20 0,-1 0-1,1 0 1,39 0 31,-39 0-32,-20-10-15,29 10 16,-9-19 0,9-11-1,-29 1 16,20 29-31,-20-20 16,0 1 0,19-1-16,-19 0 15,0 1 1,0-1 0,0 10-1,0-9 1,-10-11-1,10 21 1,-19 9 0,19-20-16,-30-10 15,1 30 1,29-19 0,-29 19-16,-11-20 15,11 20 1,-1 0-1,1 0 1,-10 0 0,9 0-1,30 10-15,-19-10 16,19 49-16,-20-29 16,20-1-16</inkml:trace>
          <inkml:trace contextRef="#ctx0" brushRef="#br0" timeOffset="154698.7896">10589 1932 0,'20'0'32,"29"0"-17,-30 0 1,11 0-16,-1 0 0,0 0 15,1 0 1,9 0-16,-19 0 0,-1 0 16</inkml:trace>
          <inkml:trace contextRef="#ctx0" brushRef="#br0" timeOffset="153804.2703">10609 1735 0,'0'10'63,"0"29"-48,0-19 1,0 9-16,0 11 15,0-11-15,0 1 16,0-1-16,0 0 16,0 11-16,0-11 15,0-9-15,0-1 0,0 1 16,19-1-16,-19 1 16</inkml:trace>
          <inkml:trace contextRef="#ctx0" brushRef="#br0" timeOffset="154300.4111">10814 1755 0,'0'20'47,"0"-1"-47,0 1 15,0-1-15,0 1 16,0 10-16,0-1 15,0 0-15,0 1 16,0 9-16,0-29 16,0 29-16,0-19 15,0 9-15,0-9 16,0-1-16,0 1 16,0-10-1</inkml:trace>
          <inkml:trace contextRef="#ctx0" brushRef="#br0" timeOffset="155463.0788">11089 1971 0,'0'29'32,"-20"-29"-32,20 30 15,0-11-15,0 1 16,0 9-16,-29 20 15,29-9-15,0-1 16,0-10-16,0-9 16,0-1-16,0 1 15,0 0-15,10-1 16,-10 1-16,29 9 16,-29-9-1,10-20 1</inkml:trace>
          <inkml:trace contextRef="#ctx0" brushRef="#br0" timeOffset="156273.4099">11187 2157 0,'0'10'31,"0"10"-15,0-1-1,10 1 1,10-20-1,-20 19 1,29-19-16,0 0 16,11 0-1,-21 0 1,-19-9-16,10 9 16,-10-20-16,29 0 15,-29-9 1,0-1-1,0 11 1,-9 19 0,9-20-16,-20 20 15,20-19-15,-20 19 16,1-20 0,-1 20-1,1 0 1,-1 10-1,20 19-15,-20-9 16,20-1-16,0 1 16,0 0-16,0-1 15,0 1-15,10 0 16,20-1 15,-11-19-15</inkml:trace>
          <inkml:trace contextRef="#ctx0" brushRef="#br0" timeOffset="156649.3113">11403 2147 0,'20'10'31,"-20"10"0,19-20-31,-19 19 0,30 1 16,-30 0 0,29-20-1,-9 0 1,-20 19 0,19-19-16,1 0 31</inkml:trace>
          <inkml:trace contextRef="#ctx0" brushRef="#br0" timeOffset="157409.1933">11589 2128 0,'-19'0'0,"19"9"47,0 11-32,0 0 1,9-20-16,-9 19 16,20-19-16,-20 20 15,10-20-15,29 0 16,-19 0 0,-1 0-1,-19-10 1,20-9-1,-20-11 1,0 10 0,0-19-1,0 10 1,-29 9 0,-1 1-1,1 19-15,29-20 16,-20 20-1,-9 0 1,29 10-16,-20-10 16,20 19-16,-20 1 15,20 0-15,0-1 16,0 1-16,0-1 16,0-9-16,0 30 15,20-21 1</inkml:trace>
          <inkml:trace contextRef="#ctx0" brushRef="#br0" timeOffset="157763.5769">11707 2137 0,'0'10'32,"0"20"-17,0-11 1,0 21-16,0-21 15,0 1-15,0-1 16,0 1-16,0 0 16,0-1-16,0 1 15</inkml:trace>
          <inkml:trace contextRef="#ctx0" brushRef="#br0" timeOffset="158349.8913">11785 1932 0,'-19'-20'15,"29"30"48,-10 9-63,19 1 15,-19 0-15,30-1 0,-30 1 16,29-1-16,-29 21 16,20-11-16,-20-9 15,0 9-15,19-9 16,-19 9-16,0-9 15,0-1-15,0 1 16,-10 19 0,10-9-1,-19-11 1</inkml:trace>
          <inkml:trace contextRef="#ctx0" brushRef="#br0" timeOffset="146934.5367">8265 1706 0,'-10'-20'140,"-10"20"-124,1 0 0,-11 0-1,-9 10 1,10 10-1,-11 19 1,40-19-16,-19-1 16,19 1-16,-20-1 15,20 11-15,0-1 16,0 20-16,0-9 16,0 9-16,0-10 15,0-10-15,0 10 0,0-19 16,20 0-1,-20-1-15,39-19 0,-39 30 16,29-30-16,-29 19 16,30-19-16,-1 0 15,-29 20 1,39-20-16,-9 0 16,-11 0-1,-19-10-15,30 10 16,-30-19-16,29 19 15,-29-20-15,20 20 16</inkml:trace>
          <inkml:trace contextRef="#ctx0" brushRef="#br0" timeOffset="147632.8571">8490 1745 0,'0'10'78,"0"10"-62,0 9-16,0 0 16,0 21-16,0-11 15,0 10-15,0-10 16,0 10-16,20 0 15,-20-10-15,0-9 0,0-11 16,0 1-16,0 0 16,0-40 46</inkml:trace>
          <inkml:trace contextRef="#ctx0" brushRef="#br0" timeOffset="148436.0415">8520 2010 0,'9'0'63,"41"0"-48,-31 0-15,1 0 16,-1 0-16,-9 0 15,29 0-15,-9 0 16,-11 0-16,-19-20 16</inkml:trace>
          <inkml:trace contextRef="#ctx0" brushRef="#br0" timeOffset="148112.2809">8667 1824 0,'0'-20'16,"0"59"62,19-9-78,-19-1 15,0 1-15,0 9 16,0-10-16,0 1 16,0-1-16,0 10 15,0-9-15,0-11 16,0 1-16,0-10 15,0 29 1,0-49 47</inkml:trace>
          <inkml:trace contextRef="#ctx0" brushRef="#br0" timeOffset="149401.3008">8824 2157 0,'9'-20'62,"11"20"-46,10 0-1,-1 0 1,0 10 0,-29 10-1,0 0 1,0-1-1,-9-19-15,9 20 16,-20-20-16,0 19 31,1-19 1,29 0 30,-1 0-46,31 0-1,-11 0 1,-9 20-16,-20 0 16,19-1-1,-19 1 1,-10 9-1,-9-9 1,-11-20 0,1 19-1,0-19 1,9 0-16,-10 0 16,11 0-1</inkml:trace>
          <inkml:trace contextRef="#ctx0" brushRef="#br0" timeOffset="150318.3907">9353 1814 0,'-19'0'0,"-11"0"141,11 0-125,-1 0-1,0 0 1,1 0-1,-1 19 1,1 11 0,19-10-1,-20 9-15,20-19 16,0 9-16,-20 11 16,20-1-16,0 1 15,0-11-15,0 1 16,0-1-16,0 1 0,10 0 15,-10-1-15,30 1 16,-1-20 0,0 20-1,-19-20-15,10 0 16,-1 0-16,1 0 16,9 0-1,-9 0 1,-20-10-16,20 10 15,-20-20-15,19 20 16,-19-20-16,20 20 16</inkml:trace>
          <inkml:trace contextRef="#ctx0" brushRef="#br0" timeOffset="151460.4657">9569 1863 0,'0'20'47,"0"9"-31,0-9-16,0-1 15,0 1-15,0-1 16,0 1-16,0 19 15,10 10 17,9-29-32,1-1 15,0-19 1,9 30 0,10-30-1,-9 0 1,-1 0-1,1 0 1,-30-10 0,29 10-16,0-29 15,-9 9 1,0 0 0,-20 1-1,19 19-15,-19-20 16,0 1-1,20 19-15,-20-10 16,0-10 0,0 1-1,0-21 1,0 31 0,0-31-1,-20 21 1,20-1-1,-10 20-15,10-20 0,-19 20 16,19-19-16,-39 19 16,39-10-16,-30 10 15,11 0-15,19-20 16,-30 20-16,11 0 16,-1 0-16,0 0 15,-9 0 1,29 10-16,-30-10 15,1 49 1,29-29-16,-29 0 0,29-1 16,0 1-1,-20-1-15</inkml:trace>
        </inkml:traceGroup>
        <inkml:traceGroup>
          <inkml:annotationXML>
            <emma:emma xmlns:emma="http://www.w3.org/2003/04/emma" version="1.0">
              <emma:interpretation id="{47659207-C830-4896-86DF-DB465275264A}" emma:medium="tactile" emma:mode="ink">
                <msink:context xmlns:msink="http://schemas.microsoft.com/ink/2010/main" type="inkWord" rotatedBoundingBox="14079,5741 14432,5733 14439,6077 14087,608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59512.3963">12442 1677 0,'0'9'16,"0"11"-1,0 98 17,0-89-32,0 1 15,0-1-15,0 10 16,20-19-16,-20-1 16,0 11-1,10-30-15</inkml:trace>
          <inkml:trace contextRef="#ctx0" brushRef="#br0" timeOffset="159069.796">12237 1833 0,'19'0'31,"1"0"-15,9 0-1,1 0-15,9 0 0,-10 0 16,1 0-16,-1 0 16,0 0-16,-9 0 15,0 0-15,-1 0 16,1 0-1,0 0 1</inkml:trace>
        </inkml:traceGroup>
        <inkml:traceGroup>
          <inkml:annotationXML>
            <emma:emma xmlns:emma="http://www.w3.org/2003/04/emma" version="1.0">
              <emma:interpretation id="{3C5B7E4E-5623-4974-92A2-3CA4A7380867}" emma:medium="tactile" emma:mode="ink">
                <msink:context xmlns:msink="http://schemas.microsoft.com/ink/2010/main" type="inkWord" rotatedBoundingBox="14721,5640 16494,5603 16509,6298 14736,6335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63974.0259">13894 1863 0,'-20'0'16,"20"10"-1,-19-10 1,19 19-16,0 1 15,-20 0-15,20-1 16,0 1-16,-20 9 16,20 1-16,0-1 0,0 10 15,0-9-15,0-1 16,0-9-16,0-1 16,10 1-16,10 0 15,-1-1 48,-19-29-48</inkml:trace>
          <inkml:trace contextRef="#ctx0" brushRef="#br0" timeOffset="164724.4872">14002 2020 0,'0'19'47,"0"1"-31,0 9-1,10-29 1,-10 20-16,29-20 0,30 0 31,-10-10 0,-20 10-31,-29-19 16,20-1 0,-20-9-1,0-1 1,-10-9-1,-29 10 1,9 29 0,1-30-16,9 30 15,-19 20 1,39 9 0,-10-29-1,10 39-15,0-19 16,0 0-16,0-1 15,0 1-15,0 9 16,20 1 0,9-30-1,-9 0 1</inkml:trace>
          <inkml:trace contextRef="#ctx0" brushRef="#br0" timeOffset="165010.8108">14198 2030 0,'20'0'16,"-1"9"15,-19 21 0,20-1-31,-20-19 16,19-10-1,-19 20-15,20-20 16,0 0 0</inkml:trace>
          <inkml:trace contextRef="#ctx0" brushRef="#br0" timeOffset="160831.7312">12962 1598 0,'-19'0'31,"19"10"-15,-20-10-16,20 10 16,-20 29-1,20 0 1,-19-19-16,19-1 15,0 1-15,0 0 16,0-1-16,0 1 16,0-1-16,0 1 15,0 0-15,0-1 16,0 1-16,0 0 16,0-11-16,0 31 15,10-11 1,-10 0-1,19-29-15,-19 20 16,20-20-16,-1 20 16,1-20-1,0 0 1,-1 0 0,1 0-1,-1 0 1,1 0 15,0-10-31,-1-10 16,-19 1-1,20 19-15,-20-20 16,20 0 0,-20 1-1,19 19-15,-19-30 16,0 1-1,0 0 1,20 29-16,-20-40 16,0 21-16,0-11 15,0 1 1,0 9 0,0 1-1,0-1 1,-10 20-16,10-29 15,0 9 1,-20 20-16,20-20 16,-19 1-1,-1-1 17,1 20-17,-1-20 1,-19 20-1,9 0 1,1 10 0,-10 10-16</inkml:trace>
          <inkml:trace contextRef="#ctx0" brushRef="#br0" timeOffset="161749.0987">13345 1608 0,'0'10'31,"0"9"0,0 11-15,0-1 0,0-9-1,0-1-15,0 1 16,9 9-16,-9 11 0,0-11 16,0 1-16,0-1 15,0 0-15,0 11 16,0-11-16,0-9 15,0-1-15,0 11 16,0-11 0,20-19 31,-20-10-32</inkml:trace>
          <inkml:trace contextRef="#ctx0" brushRef="#br0" timeOffset="162641.1749">13354 1873 0,'30'0'32,"-10"0"-17,9 0-15,-9 0 16,-1 0-16,1 0 16,-10 0-16,9 0 15,1 0-15</inkml:trace>
          <inkml:trace contextRef="#ctx0" brushRef="#br0" timeOffset="162258.354">13551 1608 0,'0'29'62,"0"-19"-62,0 29 16,0-9-16,0-1 15,0 1-15,0-1 16,0 10-16,19-9 16,-19-1-16,0-9 15,0-1-15,0 1 16,0 0-16,0-1 0,0 1 15,20-1-15,-20 11 16,0-11 0,0-28 46</inkml:trace>
          <inkml:trace contextRef="#ctx0" brushRef="#br0" timeOffset="163129.3435">13678 1598 0,'20'0'31,"-1"0"-15,1 0-16,0 0 16,-1 0-16,1 0 15,-1 0-15,1 0 0,9 0 16,-9 0 0</inkml:trace>
          <inkml:trace contextRef="#ctx0" brushRef="#br0" timeOffset="165935.8632">14365 1961 0,'0'10'32,"0"29"-17,0-19 16,9-20-31,-9 9 0,20 21 32,0-30-17,-1 0 17,1 0-17,-1-20 1,-19 10 15,20 10-31,-20-19 16,0-1-1,0 1 1,0-1 0,-10 20-16,10-29 15,-29 29-15,29-20 16,-20 20-16,1 0 15,-1 0 1,0 10 0,1 9-1,19 11 1,0-1 0,0 10-1,10-19 16,19-20-15</inkml:trace>
          <inkml:trace contextRef="#ctx0" brushRef="#br0" timeOffset="166261.8333">14512 2010 0,'0'10'32,"0"19"-17,0-9-15,0-1 16,0 1-16,0 0 15,0-1-15,-10 1 16,10 0-16,0-1 16,0 1-1</inkml:trace>
          <inkml:trace contextRef="#ctx0" brushRef="#br0" timeOffset="166767.0641">14522 1824 0,'9'0'63,"-9"9"-48,20 11-15,-20 0 16,20 9-16,-20 1 0,39-11 15,-39 1-15,29-1 16,-29 1-16,20 0 16,-20-1-16,0 1 15,0-1-15,0 1 16,0 0-16,0-1 16,0 1-16,-10-20 15,10 29-15,-29-29 16</inkml:trace>
        </inkml:traceGroup>
        <inkml:traceGroup>
          <inkml:annotationXML>
            <emma:emma xmlns:emma="http://www.w3.org/2003/04/emma" version="1.0">
              <emma:interpretation id="{81C2BCCB-13C3-4301-8B83-63BA4DCDF98B}" emma:medium="tactile" emma:mode="ink">
                <msink:context xmlns:msink="http://schemas.microsoft.com/ink/2010/main" type="inkWord" rotatedBoundingBox="17494,5781 19522,5738 19539,6567 17512,6610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99800.0509">15806 2049 0,'0'10'62,"10"-10"-46,-10 29-16,20-9 16,-20 0-16,29-1 15,-29 1-15,39 9 16,-39-9-16,30 0 15,-30-1-15,19-19 16,-19 30-16,20-30 16,-20 19-16,20-19 62</inkml:trace>
          <inkml:trace contextRef="#ctx0" brushRef="#br0" timeOffset="199216.2716">15679 2216 0,'-20'0'0,"40"-20"47,9-19-31,-9 19-1,0 1-15,9-1 0,-9-19 16,156-128 62,-156 167-47,-20 20 32</inkml:trace>
          <inkml:trace contextRef="#ctx0" brushRef="#br0" timeOffset="198592.8933">15679 1892 0,'0'10'78,"0"20"-62,0 19 0,0-40-16,0 31 15,0-11-15,0 0 16,0 1-16,0 19 15,0-20-15,19 20 16,-19-19-16,0-1 16,0-9-16,0-1 0,0 1 15,0 0 1,0-1-16,20-19 109</inkml:trace>
          <inkml:trace contextRef="#ctx0" brushRef="#br0" timeOffset="200947.4407">16091 2177 0,'0'10'63,"0"29"-48,0-20 1,0-9-16,0 29 16,0-9-16,0-1 15,0 1-15,0-11 16,0 1-16,0 0 16,0-1-16,0 1 15,0-50 95,0 11-110,0-1 15,0 0 16,10 20-15,-10-19-16,19 19 31,1 0-15,-1 0 0,-9 0-1,10 0 1,-20 10-1,19-10-15,-19 19 16,0 11 0,0 9-1,0-10 1,-9-29-16,9 20 16,-30-20-16,30 20 15,-39-20-15,10 0 16,-11 0-1</inkml:trace>
          <inkml:trace contextRef="#ctx0" brushRef="#br0" timeOffset="201479.9653">16307 2157 0,'19'0'47,"20"0"-32,-19 0-15,0 0 16,-1 0-16,1 0 16,-1 0-1,1 0 1</inkml:trace>
          <inkml:trace contextRef="#ctx0" brushRef="#br0" timeOffset="201766.3879">16336 2285 0,'20'0'47,"29"0"-31,-30 0-16,1 0 16,-10 0-16,9 0 15,1 0-15</inkml:trace>
          <inkml:trace contextRef="#ctx0" brushRef="#br0" timeOffset="205936.198">16758 2285 0,'-20'0'63,"108"0"62,-48 0-109,-11 0-16,10 0 15,10 0-15,-10 0 16,10 0-16,-9 0 15,-1 0-15,-10 0 16,1 0-16,-1 0 16,1 0-16,9 0 15,-10 0-15,1 0 16,-11 0-16,1 0 16,0 0-16,-1 0 15,1 0-15,-10 0 0,9 0 16,1 0-1,-1 0-15,11 0 16,9 0 0,-19 0-1,-11 0 1,11 0 0,0 0-1,-1 0 16</inkml:trace>
          <inkml:trace contextRef="#ctx0" brushRef="#br0" timeOffset="202687.9961">16866 1696 0,'0'10'62,"0"10"-46,0 9-16,0 20 15,19 0-15,-19-10 16,20 197 15,-20-227 16</inkml:trace>
          <inkml:trace contextRef="#ctx0" brushRef="#br0" timeOffset="203266.2029">16934 1961 0,'0'-10'32,"20"10"-17,-20-29-15,39 9 16,-19-9-16,-1 9 16,1 0-16,-1 1 15,1-1-15,0 1 16,-1 19-16,1-40 0,19 21 15,-19 19 17,-30 10 46</inkml:trace>
          <inkml:trace contextRef="#ctx0" brushRef="#br0" timeOffset="203737.3102">17071 1883 0,'148'176'109,"-129"-156"-93,-19-1-1,20-19-15,-20-10 63</inkml:trace>
          <inkml:trace contextRef="#ctx0" brushRef="#br0" timeOffset="204780.0448">17336 1971 0,'0'10'47,"0"9"-32,10 1-15,-10-1 0,0 1 16,29 0-1,-29-1-15,20 20 16,-20-19 0,20-20-1,-20-10 32,0-19-31,0 9-1,19 20-15,-19-49 16,0 30-16,0-11 16,20 11-1,-20 38 63,20 1-62,-20-1 0,29 21-16,-29-11 15,20-29 1,-20 20 0,9-20 15,-9-10-16,30-10 1,-30 1-16,19-21 16,-19 11-1,20 9 1,-20 1 0</inkml:trace>
        </inkml:traceGroup>
      </inkml:traceGroup>
      <inkml:traceGroup>
        <inkml:annotationXML>
          <emma:emma xmlns:emma="http://www.w3.org/2003/04/emma" version="1.0">
            <emma:interpretation id="{CA38F2C7-40AC-4B89-88D7-E32B0849A9AF}" emma:medium="tactile" emma:mode="ink">
              <msink:context xmlns:msink="http://schemas.microsoft.com/ink/2010/main" type="line" rotatedBoundingBox="2304,7039 3369,7106 3344,7504 2279,7437"/>
            </emma:interpretation>
          </emma:emma>
        </inkml:annotationXML>
        <inkml:traceGroup>
          <inkml:annotationXML>
            <emma:emma xmlns:emma="http://www.w3.org/2003/04/emma" version="1.0">
              <emma:interpretation id="{A6F943FC-9F54-48C4-B609-88BF7DB9E1CF}" emma:medium="tactile" emma:mode="ink">
                <msink:context xmlns:msink="http://schemas.microsoft.com/ink/2010/main" type="inkWord" rotatedBoundingBox="2304,7039 2790,7070 2765,7468 2279,7437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70492.372">478 2981 0,'-20'0'15,"20"29"17,0-19-32,0 10 15,0-1-15,0 1 16,10 19-16,-10-29 15,0 10-15,0 19 16,0-20-16,0-9 16,0 10-16,0-1 15,20 21 1,-20-21 0,0-28 77,0-11-77,0 0 0,0 1-1,0-1 1,0 0-1,19 1 1,1 19 0,-20-20-1,20 20-15,9 0 32,0 0-17,11 0 1,-11 10-1,-9-10 1,-20 20-16,0-1 16,19-19-1,-19 20-15,0 9 16,0 1 0,-9-1-1,-11-9 1,-19-1-16,19-19 15,0 0-15,1 0 16,-1 20-16,1-20 16,9 0-16,-10 0 15,20-10 1</inkml:trace>
          <inkml:trace contextRef="#ctx0" brushRef="#br0" timeOffset="171401.7694">762 3206 0,'-19'0'47,"19"10"-47,0 20 15,0-11 1,0 1-16,0 9 15,10-9 1,9-20 0,20 0-1,-9 0 1,-1 0 0,-9-20-1,0 1 1,-20-1-1,19 0 1,-19 1 0,0-1-1,-10 1 1,-9-11 0,-1 30-1,20-10-15,-20 10 16,1 0-1,9 0 1,-19 10 0,29 10-1,0 9 1,-20-29-16,20 30 16,0-1-1,10-29-15,19 20 16</inkml:trace>
        </inkml:traceGroup>
        <inkml:traceGroup>
          <inkml:annotationXML>
            <emma:emma xmlns:emma="http://www.w3.org/2003/04/emma" version="1.0">
              <emma:interpretation id="{3CDC6315-5B62-48B8-877F-8B3B1A973DCD}" emma:medium="tactile" emma:mode="ink">
                <msink:context xmlns:msink="http://schemas.microsoft.com/ink/2010/main" type="inkWord" rotatedBoundingBox="2785,7160 3363,7196 3348,7444 2769,7408"/>
              </emma:interpretation>
              <emma:one-of disjunction-type="recognition" id="oneOf16">
                <emma:interpretation id="interp16" emma:lang="" emma:confidence="0.5">
                  <emma:literal>use</emma:literal>
                </emma:interpretation>
                <emma:interpretation id="interp17" emma:lang="" emma:confidence="0">
                  <emma:literal>se</emma:literal>
                </emma:interpretation>
                <emma:interpretation id="interp18" emma:lang="" emma:confidence="0">
                  <emma:literal>she</emma:literal>
                </emma:interpretation>
                <emma:interpretation id="interp19" emma:lang="" emma:confidence="0">
                  <emma:literal>re</emma:literal>
                </emma:interpretation>
                <emma:interpretation id="interp20" emma:lang="" emma:confidence="0">
                  <emma:literal>see</emma:literal>
                </emma:interpretation>
              </emma:one-of>
            </emma:emma>
          </inkml:annotationXML>
          <inkml:trace contextRef="#ctx0" brushRef="#br0" timeOffset="172704.3693">929 3265 0,'20'0'46,"-20"10"-30,19 10 0,-19-1-1,20 1 1,0-20 0,-20 20-1,19-20 1,1 0-1,-1-20 1,-19 0 0,20 20-1,-20-29-15,0-1 16,0-9 0,0 29-1,0-29-15,0 20 16,0-1-1,0 10 17,20 10 77,-1 0-93,-19 20-16,30-20 15,-1 39 1,1-10-16,-11 11 16,-19-11-1,20-29 1,-20 20-16,0-1 15,0 1 1,-10-20 0,-10 20-1,1-20 1,-1 0 15,20-10 0,20-10 1,-10 20-17,19-29 1,0 9 0,-9 20-16,0-20 15,-1 20-15,-19-19 16,30 19-16,-30-20 15,19 20-15,-19-19 16,0-1-16,0-29 63,-10 49-48,-9 0 16,19 20-15,-20-20-16,20 29 16,0-9-16,0-1 15,0 1-15,0-1 16,0 1-16,0 0 0,0-1 16,20 11-1,9-11 1,-9-19-16,-1 0 15,1 0-15,0-9 16,-1-11-16,11-19 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46:53.27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489DBB2-CFF5-405D-AC2A-24E5AEB90432}" emma:medium="tactile" emma:mode="ink">
          <msink:context xmlns:msink="http://schemas.microsoft.com/ink/2010/main" type="writingRegion" rotatedBoundingBox="10900,4687 14398,4548 14424,5209 10926,5348"/>
        </emma:interpretation>
      </emma:emma>
    </inkml:annotationXML>
    <inkml:traceGroup>
      <inkml:annotationXML>
        <emma:emma xmlns:emma="http://www.w3.org/2003/04/emma" version="1.0">
          <emma:interpretation id="{2B2FA4CF-BCBF-4031-BD2C-E1292C603BB9}" emma:medium="tactile" emma:mode="ink">
            <msink:context xmlns:msink="http://schemas.microsoft.com/ink/2010/main" type="paragraph" rotatedBoundingBox="10900,4687 14398,4548 14424,5209 10926,5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8B9F86-20B0-46F4-B5A7-16E98825C2F9}" emma:medium="tactile" emma:mode="ink">
              <msink:context xmlns:msink="http://schemas.microsoft.com/ink/2010/main" type="line" rotatedBoundingBox="10900,4687 14398,4548 14424,5209 10926,5348"/>
            </emma:interpretation>
          </emma:emma>
        </inkml:annotationXML>
        <inkml:traceGroup>
          <inkml:annotationXML>
            <emma:emma xmlns:emma="http://www.w3.org/2003/04/emma" version="1.0">
              <emma:interpretation id="{76B682B3-13DC-4805-9073-758161269CC4}" emma:medium="tactile" emma:mode="ink">
                <msink:context xmlns:msink="http://schemas.microsoft.com/ink/2010/main" type="inkWord" rotatedBoundingBox="10900,4687 11837,4650 11856,5130 10919,51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9324 892 0,'0'20'47,"0"9"-47,0 20 16,0-19-1,10-1 1,9-29 0,-19 20-1,20-20-15,9 0 16,1 0 0,-11 0-1,11 0 1,-30-10-1,19 10-15,-19-20 0,20 20 16,-20-19-16,0 9 16,0-10-1,0-19 1,0 9 0,-10 1-1,-9 9 1,-1 1-1,0 19 1,20-20 0,-19 20-16,-1 0 15,0 0 1,20 10-16,-19-10 16,19 29-16,0-9 15,0 0-15,0-1 16,0-9-16,0 29 15,0-19 1,19-20 0,-19 20-1</inkml:trace>
          <inkml:trace contextRef="#ctx0" brushRef="#br0" timeOffset="1221.4447">9530 902 0,'0'10'16,"19"-10"-16,-19 19 16,0 1-1,20-20-15,-20 19 16,0 1 0,20 0-1,-20-1 1,19-19-1,1 0 17,-1 0 15,-19-9-47,20-11 15,-20 0 1,0 1-1,20 19-15,-20-20 16,0-9 0,0-1-1,0 1 1,0 9 0,19 20 77,-19 10-77,20-10-16,-20 20 0,20-20 16,-20 29-1,29-29-15,-29 29 0,20-9 16,9 9-1,-29 11 1,0-21-16,0 11 16,0-11-1,-29-19 1,9 0 0,0 0-1,11 0 1,9-9 15,0-11 0,19 20-15,20-20 0,-19 20-16,0-29 15,-1 29-15,1-20 16,-1 20-16,-19-19 15,20 19-15,-20-20 16,20 0 0,-20 1-1,0 9 1,0-29 0,-10 39-16,-10-20 15,1 20 1,-1 10-1,20 39 1,0-29 0,0 9-16,0 0 15,0-9-15,0 0 16,10-1-16,-10 1 16,29-20-16,-29 20 15,30-20-15,9 0 16,-29 0-1,-10-20-15,19 20 16</inkml:trace>
          <inkml:trace contextRef="#ctx0" brushRef="#br0" timeOffset="-953.6653">9069 627 0,'0'30'94,"0"-21"-94,0 11 15,0 19-15,0-9 16,0-1-16,0 1 0,0-1 16,0 20-16,0-20 15,0 1-15,0-11 16,0 1-16,19 0 15,-19-1 17,0-28 46,0-11-63,0 0 1,0 10 0,0-9-1,0-1 1,0-19 0,20 19 15,0 20-16,-20-19 1,19 19 0,1 0-1,0 0-15,-11 0 32,11 0-17,0 0 1,9 29-1,-29 1 1,10-30 0,-10 29-16,0 0 15,0 11 1,-10-21 0,-10 1-1,-29 0 1,30-20-1,9 0-15,-10 0 0,1 0 16,-1 0-16,-9 0 16</inkml:trace>
        </inkml:traceGroup>
        <inkml:traceGroup>
          <inkml:annotationXML>
            <emma:emma xmlns:emma="http://www.w3.org/2003/04/emma" version="1.0">
              <emma:interpretation id="{5DDF5408-A22D-480B-BE2B-53B7AC7D8811}" emma:medium="tactile" emma:mode="ink">
                <msink:context xmlns:msink="http://schemas.microsoft.com/ink/2010/main" type="inkWord" rotatedBoundingBox="12075,4701 14400,4608 14424,5209 12098,53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849.3076">10658 892 0,'0'-10'62,"29"-9"-46,-9-11 0,-1-9-1,-19 19 1,20 20-1,-20-19 1,19 19 15,21 10 1,-21-10-17,-19 49-15,0-30 16,20 1-16,-20-1 15,0 1-15,0 0 16,0 9 0,0-9-1,0-40 63,0-19-62,20 39 0,-20-30-16,0 1 15,0 9 1,0-9 0,19 9-1,-19 1 1,20 19-1,9 0 17,-29 10-32,20-10 15,-20 29-15,19 0 16,-19-9 0,0 0-16,0-1 15,0 11 1,0-11-1,20-19-15,-20 20 16,20-20 47,-1-10-48,-19-10 1,20 20-1,-20-29-15,0 9 16,19 1-16,-19-1 16,0 1-16,0-1 15,0 0 1,0 30 31,0 20-32,0-11-15,0 1 16,0-1-16,20 1 16,-20 9-1,20-29-15,-20 20 16,19-20 0,1 0 15,-20-10-16,20 10-15,-20-29 16</inkml:trace>
          <inkml:trace contextRef="#ctx0" brushRef="#br0" timeOffset="6027.4742">11089 666 0,'10'0'47</inkml:trace>
          <inkml:trace contextRef="#ctx0" brushRef="#br0" timeOffset="4085.4051">10246 1069 0,'0'-10'0,"0"-10"16,0 1 15,19 19-31,1 0 16,-20-20-1</inkml:trace>
          <inkml:trace contextRef="#ctx0" brushRef="#br0" timeOffset="2497.5002">10314 823 0,'-9'0'141,"9"10"-126,-20-10 1,20 30-16,0-11 16,0 1-16,0-1 15,0 1-15,0 0 16,0-1-16,0 11 15,10-30-15,-10 19 16,29-19-16,10 0 16,-9 0-1,9-29 48,-39 9-63,20 20 0,-1 0 94,-19 10-94,10-10 15,29 20 1,-19-20-16,0 0 15,9 0 1,-9 0 0,-1-10-1,1-20 1,-20 1 0,0 0-1,0-11 1,-10 11-16,-10 9 15,-19 1 1,10 19 0,-1 0-1,11 0 1,-1 0 0,20 19-1,0 1-15,-20 0 16,20-1-16,0 1 15,0-1-15,0 1 16,0 9 0</inkml:trace>
          <inkml:trace contextRef="#ctx0" brushRef="#br0" timeOffset="3536.9351">10363 814 0,'0'-10'79,"-9"10"-64,-1 0 16,-20 10-15,30 9 0,0 1 15</inkml:trace>
          <inkml:trace contextRef="#ctx0" brushRef="#br0" timeOffset="7333.0125">11246 774 0,'0'-19'0,"-20"19"47,20 29-47,0 1 16,0-11-1,0 1-15,0-10 16,0 9-16,0 1 16,20-1-16,0 11 15,-1-30 1,1 0-1,-10 0 1,19-20 0,-29-19-1,20 19-15,-20 1 16,0-1-16,0 1 16,19 19-16,-19-30 15,0 11 1,0 28 46,0 21-46,0-11 0,0 1-16,0 39 31,20-59-31,-20 19 15,10-19-15,9 0 32,1 0-17,-20-9-15,20 9 16,-20-40-16,19 11 16,-19 0-1,0 9 1,0 40 46,0 29-46,0-30-16,0 1 16,20-20-16,-20 29 15,19-29-15,-19 20 16,20-20-16,0 0 15,-1 0 1,1 0 0,-20-30-1,19 30 1,-19-29-16,0 0 16,0-11-1,0 21-15,0-1 16,0 1-1,0-1-15,-19 20 0,19-30 16,-20 30-16,1 0 16,-1 0-1,0 10 1,20 20 0,-19-11-1,19 1-15,0 0 16,0 9-16,0-9 15,0-1-15</inkml:trace>
          <inkml:trace contextRef="#ctx0" brushRef="#br0" timeOffset="8540.3982">11628 853 0,'0'19'62,"10"79"-15,-10-88-47,20 20 0,-20-1 16,0-9-16,0-1 15,0 1-15,0-10 16,0 9-16,0 21 16,0-21 15,-39-19-15,9-19-1,11-1 1,19 0-1,0-9 1,0 0 0,0 9-16,0 0 15,19 1-15,-19-1 16,39 0-16,-39 1 16,30-11-16,-30 11 15,29-1-15,1-9 16,-30 9-1,10 20 1,-10-19 0,0 28 62,29 11-63,-29 0 1,29-20 0,-9 19-1,9-19 1,1 0 0,9-49 30,-39 30-30,0-11-16,-10 1 16,10 9-1,-19 20 1,-1-20 0,0 20-1,1 0 1,-1 0-1,20 10-15,-19 20 16,19-11 0,0 1-16,0 0 0,0 9 15,9-29 1,-9 20-16,20-20 16</inkml:trace>
          <inkml:trace contextRef="#ctx0" brushRef="#br0" timeOffset="8871.1858">11913 814 0,'19'0'0,"-19"9"16,0 11 0,30 0-1,-30-1 1,10-19 0,9 0-1,-19 20-15,20-20 16,0 0-1,-1-10 1,1-10 0,-20 1-1</inkml:trace>
          <inkml:trace contextRef="#ctx0" brushRef="#br0" timeOffset="9592.3742">12060 676 0,'10'0'47,"19"0"-31,-9 0-16,-1 0 15,1 0-15,-10 0 16</inkml:trace>
          <inkml:trace contextRef="#ctx0" brushRef="#br0" timeOffset="9343.0434">12070 568 0,'0'20'47,"0"0"-31,0-1-16,0 1 16,0-1-16,0 1 15,0 0-15,0-11 16,0 11-16,0 0 15,0-1-15,0 1 16,0 9 0,19-29-16,-19 20 0,0 0 15,20-20 1,0 0 0,-1 19 15,1-19-31,-20-10 15,19 10-15,-19-19 16</inkml:trace>
          <inkml:trace contextRef="#ctx0" brushRef="#br0" timeOffset="10407.3492">12217 833 0,'0'10'15,"0"10"1,10-1 0,9-19-1,-19 20 1,30-20-16,-1 0 15,-9 0 1,-1 0-16,11 0 16,-11 0-1,-19-10 1,20 10 0,-20-20-16,0 1 15,0-1 1,0-9-1,-10-1 1,-9 11 0,-1 19-1,-9-30 1,-11 30 0,11 20-1,-1 0 1,1 9-1,29 0 1,0 11-16,0-11 31,20-9-31,-11-20 16,11 0-16</inkml:trace>
          <inkml:trace contextRef="#ctx0" brushRef="#br0" timeOffset="10709.3174">12423 843 0,'19'10'31,"-19"9"-15,20-19-16,-20 30 15,20-11 1,-20 1 0,29-20-16,-9 0 15,-1 0 1,1 0-1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47:12.3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D7158E3-3583-4E31-9C2B-05BFC1D31FE0}" emma:medium="tactile" emma:mode="ink">
          <msink:context xmlns:msink="http://schemas.microsoft.com/ink/2010/main" type="writingRegion" rotatedBoundingBox="18677,4553 22382,4415 22402,4948 18697,5087"/>
        </emma:interpretation>
      </emma:emma>
    </inkml:annotationXML>
    <inkml:traceGroup>
      <inkml:annotationXML>
        <emma:emma xmlns:emma="http://www.w3.org/2003/04/emma" version="1.0">
          <emma:interpretation id="{9C65BC1F-28F0-414D-A5A2-3E372360C051}" emma:medium="tactile" emma:mode="ink">
            <msink:context xmlns:msink="http://schemas.microsoft.com/ink/2010/main" type="paragraph" rotatedBoundingBox="18677,4553 22382,4415 22402,4948 18697,5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3CC786-378E-456A-A3E6-241DCA410DCD}" emma:medium="tactile" emma:mode="ink">
              <msink:context xmlns:msink="http://schemas.microsoft.com/ink/2010/main" type="line" rotatedBoundingBox="18677,4553 22382,4415 22402,4948 18697,5087"/>
            </emma:interpretation>
          </emma:emma>
        </inkml:annotationXML>
        <inkml:traceGroup>
          <inkml:annotationXML>
            <emma:emma xmlns:emma="http://www.w3.org/2003/04/emma" version="1.0">
              <emma:interpretation id="{95C84CE4-7049-4F4D-A089-B4B8741BC9CE}" emma:medium="tactile" emma:mode="ink">
                <msink:context xmlns:msink="http://schemas.microsoft.com/ink/2010/main" type="inkWord" rotatedBoundingBox="18678,4584 20181,4527 20198,4976 18695,50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17179 765 0,'0'9'47,"0"11"-31,20 29-16,-20-29 16,0-1-16,19-19 15,-19 30-15,20-11 16,0-19-1,-1 0 17</inkml:trace>
          <inkml:trace contextRef="#ctx0" brushRef="#br0" timeOffset="949.4673">17415 657 0,'-20'0'125,"0"0"-78,-19 9-16,19 21-31,20 9 16,-19 0-1,19-19-15,0 9 16,0 1-16,0-1 16,0-9-16,0-1 0,19-19 15,-19 30 1,20-30-16,9 0 16,21 0-1,-31 0-15,-9 0 16,19-20-16,1-9 15,-30 9 1,19 1-16,11-21 16,-30 21-1,0-1 17,0 50 30,0-1-46,0-9-1,19 9 1,-19-9 0,30-20-16,-11 0 15,1 0 1,0-10-1,-1-29 1</inkml:trace>
          <inkml:trace contextRef="#ctx0" brushRef="#br0" timeOffset="-488.8371">16846 882 0,'10'-10'47,"-10"-9"-32,19 19-15,-19-20 16,20 1 0,-20-1-1,19 0 1,-19 1 0,0-1-1,0 0 1,0 11 15,0 48 47,0-10-62,0-9-1,0 0-15,0-1 16,0 1-16,20 9 16,0-9-1,9-20 1,-29 19-16,39-19 16,-9 0-1,-1 0 1,-9-9-1,-20-11 1,29 20-16,-29-29 16,0 9-1,20 20-15,-20-29 16,0-11 0,0 21-16,0-11 15,-10 11 1,10-11-16,-20 30 15,20-29-15,-19 29 16,19-20-16,-30 20 16,1 0-1,9 0-15,1 0 16,-11 0 0,-9 20-1,19 19 1,1 0-1,19-19-15,0 0 16,0-1-16,0 1 16,0-1-16,0 1 15,0 0-15,0-1 0,19-19 16,-19 30 0,30-30-16</inkml:trace>
          <inkml:trace contextRef="#ctx0" brushRef="#br0" timeOffset="1136.7992">17591 637 0,'-20'0'0</inkml:trace>
          <inkml:trace contextRef="#ctx0" brushRef="#br0" timeOffset="2045.607">17777 784 0,'0'10'31,"0"10"-15,0-1-1,10-19 1,-10 30-16,20-11 16,-1 1 15,11-20-16,-11 0 1,1 0 0,0 0-1,9-10 1,0-10 0,-9 1-1,-20-1 1,20 20-16,-20-19 15,0-11 1,-20 1 0,20 9-16,-29 20 15,29-39-15,-30 39 16,30-10-16,-29 10 16,-1 0-1,11 0-15,-1 10 16,1-10-16,19 19 15,-40-19-15,40 30 0,-19-10 16,19 58 15,0-49-15,19 1 0,11-11-1,-11-19-15,1 0 16,0 0-16</inkml:trace>
          <inkml:trace contextRef="#ctx0" brushRef="#br0" timeOffset="2563.0003">18013 480 0,'0'10'31,"0"10"-15,0-1-16,0 1 15,0 9-15,0 1 16,0 9-16,0 20 16,0-10-16,19 29 15,-19-29 17,0-19-32,20-30 15</inkml:trace>
          <inkml:trace contextRef="#ctx0" brushRef="#br0" timeOffset="3206.7459">18121 863 0,'0'19'15,"19"-19"-15,-19 20 16,30-20-1,-11 0 1,20 0 0,-9 0-1,-10 0 1,-1 0-16,1 0 31,-20-10-31,10 10 16,-10-20-16,0 1 15,19 19 1,-19-20-16,0 1 31,0-1-15,0 0 0,0 1-1,-10 19-15,10-30 16,-9 30-16,9-19 0,-40 19 15,21-20 1,-11 20 0,11 0-1,-1 0 1,0 29 0,20-19-1,-19 20-15,19-11 16,0-9-16,0 10 15,0-1-15,0 1 16,0 0-16</inkml:trace>
        </inkml:traceGroup>
        <inkml:traceGroup>
          <inkml:annotationXML>
            <emma:emma xmlns:emma="http://www.w3.org/2003/04/emma" version="1.0">
              <emma:interpretation id="{BE2BD945-166B-4B87-8763-9B3E0AA450B0}" emma:medium="tactile" emma:mode="ink">
                <msink:context xmlns:msink="http://schemas.microsoft.com/ink/2010/main" type="inkWord" rotatedBoundingBox="20620,4481 22382,4415 22402,4948 20640,50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18.1023">18807 666 0,'0'10'16,"-20"-10"0,20 20-1,0-1 1,0 11-1,0-10-15,20-1 16,-20 1-16,20-20 16,-20 29-16,59-9 31,-1-20-15,-18 0-1,-11 0 1,-9 0-1,-20-10 1,19 10-16,-19-10 16,0-9-1,0-1 1,0-19 0,0 29-16,0-10 15,-19-9-15,19 19 0,-10 10 16,10-39-16,-20 39 15,-9-20 1,-1 20 0,1 0-1,0 0 1,29 10-16,-30-10 16,30 29-16,-19-9 15,19 0-15,0 19 16,-30-19-16,30-1 15,0 1-15,10-20 16</inkml:trace>
          <inkml:trace contextRef="#ctx0" brushRef="#br0" timeOffset="4783.5019">19042 411 0,'0'20'63,"0"0"-63,0-1 15,0 11-15,20-1 16,-20 10-16,0-9 15,0-1-15,29 1 16,-29 19-16,0-20 16,0-9-16,0-1 15,0 11-15,20-11 16</inkml:trace>
          <inkml:trace contextRef="#ctx0" brushRef="#br0" timeOffset="5705.2342">19170 774 0,'20'0'47,"9"0"-31,0 0 0,1 0-1,9 0 1,-39-19-16,29 19 15,-29-20 1,30 20-16,-30-20 0,20 20 16,-20-19-16,0-1 15,0 1 17,0-1-17,-10 20-15,-10 0 16,20-20-1,-20 20-15,-9 0 16,0 30 0,-20-1 31,19 10-32,30-19-15,0 0 0,0-10 16,0 9-16,0 1 15,0-1-15,0 1 16,20 0 0,-1-1-1,11-19 1,-1 0 0,1 0-1,-11 0-15,1 0 16,0 0-16,-1-10 15,1-9-15,-1-1 0,1 20 16,-20-39-16</inkml:trace>
          <inkml:trace contextRef="#ctx0" brushRef="#br0" timeOffset="6814.4582">19484 431 0,'0'10'63,"0"10"-63,0-11 16,0 11-16,0 19 15,0-9-15,0-1 16,0 0-16,0 1 15,0 9-15,0-10 16,0-9-16,0 0 16,10-1-16,-10 1 15,0 0 1,0-30 93,0-10-93,0 1 0,19 19-1,-19-30-15,20 1 31,-20 19-31,19 10 16,1-30 0,0 30-1,-1 0 1,11-19 0,9 19-1,-10 0 1,1 0-1,-11 0 1,-19 10 0,0 9-1,20-19-15,-20 30 0,0-1 16,0 10 0,0-9-1,-10-1 1,-19-9-1,-1-20 1,11 0 0,-1 0-16,0 19 15,-9-19-15,0 0 16,9 0-16,0 0 16,1-9-16,-1 9 31</inkml:trace>
          <inkml:trace contextRef="#ctx0" brushRef="#br0" timeOffset="7781.1773">19847 706 0,'0'9'31,"-20"11"-15,20 10-1,10 9 1,-10-20 0,19-19-16,1 20 15,9-20 1,1 0-1,-30 20 1,39-20-16,-9 0 16,-1 0-1,-9 0 1,-20-10 0,19 10-16,-19-20 15,20 20 1,-20-19-16,0-1 15,19 0 1,-19 1 0,0-11-1,-9-9 1,-21 10 0,1-1-1,-1 30 1,30-19-16,-29 19 15,9 0-15,1 0 16,-1 0-16,0 0 16,1 0-16,19 9 0,-30-9 15,30 30-15,-39-11 16,39 1-16,0 9 16,0 1-16,0-10 15,0-1-15</inkml:trace>
          <inkml:trace contextRef="#ctx0" brushRef="#br0" timeOffset="9319.7034">20062 676 0,'10'0'32,"10"0"-17,19-29 1,-10 29 0,1-20-1,-11 1 1,21-1-16,-21 0 31,-19 1-31,20 19 16,-20-20-16,0 1 15,20-1 1,-20-9 0,-10-11-1,-10 21 1,1 19-1,-1 0 1,-29 0 31,19 9-47,30 11 16,-9-20-16,9 30 15,0 19 1,0-30-16,0 1 15,0-1-15,0 1 16,0-10-16,0 9 16,0 21-1,0-11 1,0 0 0,19-29-16,-19 30 15,0-1-15,30 1 31,-30-20-31,9-10 16,-9 19 0,20-19-1,0 0 17,-1 0-17,1 0 1,0-10-1,9 10 1,-29-19-16,20 19 16,-1-20-1,-19 1-15,20 19 16,-20-20-16,0 0 16,19 20-1,-19-19-15,0 9 31,0-10-15,0 1 15,0-1 1,-9 20-17,-11 0 1,10 0 15,-9 0-15,-1 0-1,20 10-15,-20 9 16,20 1 0,-19-20-1,19 29-15,0-9 16,0 10-1,0-11-15,0 11 16,0-1 0,19-29-16,-19 20 15,30-20 1,19 29-16,-30-29 16,11 0-1,-11 0-15,1-29 16,0 29-16,-1-40 15,11 11-15,-30 19 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42:30.7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76A19E0-0E93-48A3-A91C-D7821E0402D1}" emma:medium="tactile" emma:mode="ink">
          <msink:context xmlns:msink="http://schemas.microsoft.com/ink/2010/main" type="writingRegion" rotatedBoundingBox="5573,5671 9435,6142 9348,6856 5486,6385"/>
        </emma:interpretation>
      </emma:emma>
    </inkml:annotationXML>
    <inkml:traceGroup>
      <inkml:annotationXML>
        <emma:emma xmlns:emma="http://www.w3.org/2003/04/emma" version="1.0">
          <emma:interpretation id="{A44E768C-DDBA-42CC-BFCF-1D565F906C70}" emma:medium="tactile" emma:mode="ink">
            <msink:context xmlns:msink="http://schemas.microsoft.com/ink/2010/main" type="paragraph" rotatedBoundingBox="5573,5671 9435,6142 9348,6856 5486,63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449401-0C9C-4344-895A-DA1EC723315D}" emma:medium="tactile" emma:mode="ink">
              <msink:context xmlns:msink="http://schemas.microsoft.com/ink/2010/main" type="line" rotatedBoundingBox="5573,5671 9435,6142 9348,6856 5486,6385"/>
            </emma:interpretation>
          </emma:emma>
        </inkml:annotationXML>
        <inkml:traceGroup>
          <inkml:annotationXML>
            <emma:emma xmlns:emma="http://www.w3.org/2003/04/emma" version="1.0">
              <emma:interpretation id="{B4AC4DFE-4272-4C3C-904B-D546B3A58701}" emma:medium="tactile" emma:mode="ink">
                <msink:context xmlns:msink="http://schemas.microsoft.com/ink/2010/main" type="inkWord" rotatedBoundingBox="5567,5713 7879,5995 7807,6582 5496,6301">
                  <msink:destinationLink direction="with" ref="{95B5D8B2-65BE-4459-84A6-CD2CE9BCED0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4228 3238 0,'-20'0'0,"20"19"47,0-48 0</inkml:trace>
          <inkml:trace contextRef="#ctx0" brushRef="#br0" timeOffset="880.8104">4532 2816 0,'0'10'63,"-10"9"-48,-29 30 1,39-29 0,-30 9-16,-58 99 62,68-109-46,20 1-1,20-20 79,9 0-78,-9 0-16,-1 0 15,1 0-15,0 0 0,-1 0 16,1 0-16,0 0 16,-1 0-16,1 0 15,-1 0-15,-9 0 16,10 0-16,19 0 15,-29 0 1,19-10 0,-9 10 15,-20-19-15</inkml:trace>
          <inkml:trace contextRef="#ctx0" brushRef="#br0" timeOffset="13669.4128">5532 3012 0,'-10'0'0,"10"10"47,0 9-32,0 11 1,0-11-16,0 21 15,157-99 95,-157 29-95,0-9 1,-10 39 0,10-19-16,-10 19 15,-29 0 1,19 0-16,1 0 16,-11 19-1,30 1-15,-19-1 0,19 1 16,0 0-16,-20-1 15</inkml:trace>
          <inkml:trace contextRef="#ctx0" brushRef="#br0" timeOffset="-452.9644">3875 3139 0,'9'-9'31,"11"9"-15,-20-20-1,20 20-15,-1-29 16,1 9 0,-20 0-1,29 20-15,-29-39 16,39 20-16,-9-11 15,-10-9 1,-20 10 0,19 29-16,-19-30 15,0 1 1,0 9 0,0 30 109,0 9-110,-10 1 1,10 0-16,0-1 15,0 1-15,-19 0 16,19-1-16,0 11 16,0-11-16,0 20 15,0-9-15,-20-1 16,20-19-16,0 10 16,0 19-1,0-19-15,0-11 31</inkml:trace>
          <inkml:trace contextRef="#ctx0" brushRef="#br0" timeOffset="1484.6126">4571 2835 0,'0'30'16,"0"-10"-16,0-1 0,0 1 15,0-1-15,0 11 16,-20-11-16,20 11 16,0-1-16,0-9 15,0 9-15,0 10 16,0-19-16,0-10 16,0 10-16,0 19 15,-19-10 1,19-9-1,0-30 48</inkml:trace>
          <inkml:trace contextRef="#ctx0" brushRef="#br0" timeOffset="11478.7749">5022 3022 0,'-20'0'93,"20"-10"-77,-19 10 0,19-20-1,-20 1 1,20-1-1,-20 20 1,20-19 0,0-1-1,-19 20 1,19-20 0,0 1-1,0-1 16,0 0-15,10 20 0,-10-19-1,19 19-15,1 0 32,-1 0-17,1 0 16,-10 0 1,-10 10-32,0 9 31,0 11 0,0-11-31,0 1 31,0 0-31,0-1 16,-20-19 0,20 20-16,0-1 15,-19-19 1,19 20-16,-20-20 16,20 20-16,-20-1 15,20 1 1,-19-20-1,19 19-15,-20 1 16,20 0 0,-20-20-1,20 19-15,0-9 16,-19 20 0,19-11-1,0-9 16,0 10-15,0-1 0,0 1-1,0-1 1,0 1 0,19-20-1,1 0 1,-20 20-16,20-20 15,-1 0 17,1 0-17,0 0 17,-1 0-17,-19-10 1,20 10-1,-20-20 1,19 1 0,-19-1-1,0 0 17,20 20-17,-20-19-15,0-1 31,0 1-15,0-1 15,0 10-15,-10-19 0,10 9-1,0 10-15,-19-19 31,19-1-15,-20 30 0,20-19-16,0-1 31</inkml:trace>
          <inkml:trace contextRef="#ctx0" brushRef="#br0" timeOffset="14570.4268">5679 3081 0,'0'9'63,"0"31"-47,0-21-1,0 1-15,19 0 16,-19-1-16,0 1 15,0-1-15,0 1 16,0 0-16,20-1 16,-20 1-16,0-1 15,0 11-15,0-1 16,0-9 0,-10 0-1,-10-20 16,-9 0-15,0 0 0,-1 0-1,30-10-15,-39 10 16,39-10-16,-20 10 16,20-20-16,0 1 15,0-1 16,30 0 1,-30-9-32,29 29 15,-9-39-15,-1 19 0,1 1 16,-20-1 0,39 0-16,-39 1 0,30-1 15,-30 0-15,19 1 16,1-20-1,9 9 1,-9 11 0</inkml:trace>
          <inkml:trace contextRef="#ctx0" brushRef="#br0" timeOffset="46417.138">5208 2875 0,'10'-20'171,"9"0"-139,1 20-1,0 0 0,-1 0-15,1 0 15,-1 0 0,-19 10-31,20 10 32,-20 0-1,0 9-16,0 0 1,0 20 0,0-19-1,0-11 1,-10 1-16,10 9 16,-29-9-1,29 9 1,-10-29-16,10 40 0,-29-11 15,29 1 1,-20-30 0,20 19-16,0 1 15,-20-20 1,20 19 0,0 1-1,0 0 48,-9-20 15,28 0 94,-19-10-157,20 10 1,-1 0 0,1 0-1,0 0 1,-1 0-1,1 0 1,0 0 31,-1 0-16,1 10 0</inkml:trace>
          <inkml:trace contextRef="#ctx0" brushRef="#br0" timeOffset="29392.9758">5845 3493 0,'0'-10'47,"10"10"156,10 0-172,-1 0 1,1 0-17,0 0 17,-1 0-1,-9 0-16,10 0 17,-1 0-17,1 0 1,-1 0 15,1 0-15,0 0 15,-1 0 0,1 0 1,-1 0-1,1 0 16,0 0 0</inkml:trace>
        </inkml:traceGroup>
        <inkml:traceGroup>
          <inkml:annotationXML>
            <emma:emma xmlns:emma="http://www.w3.org/2003/04/emma" version="1.0">
              <emma:interpretation id="{4BEA46C1-6AB4-4652-B57B-F646C76DDF71}" emma:medium="tactile" emma:mode="ink">
                <msink:context xmlns:msink="http://schemas.microsoft.com/ink/2010/main" type="inkWord" rotatedBoundingBox="8146,5985 9435,6142 9348,6856 8059,6699"/>
              </emma:interpretation>
            </emma:emma>
          </inkml:annotationXML>
          <inkml:trace contextRef="#ctx0" brushRef="#br0" timeOffset="30451.5274">6453 3404 0,'30'0'63,"117"20"15,-138-20-62</inkml:trace>
          <inkml:trace contextRef="#ctx0" brushRef="#br0" timeOffset="73068.5264">7394 3679 0</inkml:trace>
          <inkml:trace contextRef="#ctx0" brushRef="#br0" timeOffset="74302.2074">7532 3139 0,'0'10'16,"0"10"-1,-10-20 1,10 29-16,0 11 16,0-31-1,0 31-15,-30-21 0,30 1 16,0 9-16,0 1 15,0-1-15,0 10 16,0-9-16,0-11 16,0 1-16,0 0 15,20-1-15,0 11 16,-1-11 0,1-19-1,-20 20 1,20-20-1,-20 19 1,19-19-16,1 0 31,-1 0-15,-9 0 0,20-9-1,-11-31 1,-19 31-1,20 9 1,-20-20-16,0 0 31,0-9-31,19 29 16,-19-49-16,0 29 16,0 1-16,0-1 15,0 0-15,0 1 16,0 9-16,0-10 0,0 1 15,0-1-15,0-9 16,0 9 0,-19-19-1,19 10 1,-10 29-16,10-30 16,-29 10-1,29 1 1,-20 19-16,0-20 15,-9-9 17,9 29-17,1 0-15,-1 0 32,0 29-32,1 20 15,19-19 1,-30-1-16,30 1 15,0 9-15,0-29 16</inkml:trace>
          <inkml:trace contextRef="#ctx0" brushRef="#br0" timeOffset="30914.9338">6473 3522 0,'10'0'78,"19"0"-46,10 0-32,-19 0 15,-1 0-15,-9 0 16,10 0-16,-1 0 15,1 0-15</inkml:trace>
          <inkml:trace contextRef="#ctx0" brushRef="#br0" timeOffset="72468.4224">6885 3189 0,'0'-20'110,"-10"20"-110,10-20 15,0 1 1,0-11 0,0 11-1,0-1 16,10 20-31,19-20 16,-19 20 0,9 0-1,-19-19 1,20 19-16,0 0 16,-1 0-1,1 0 1,-1 0-1,1 0 1,-20 10-16,20-10 16,-20 19-16,0 1 15,19-1-15,-19 11 16,0-1-16,0 1 16,0 9-16,0-10 15,0 1-15,0-1 16,-10 1-16,10 9 15,-29-10-15,29 1 16,-20 9-16,20-10 16,-19 1-16,19-11 15,-20 1-15,20 0 0,-19-1 16,19 1-16,-20-20 16,20 19-16,-20 1 15,20 0 1,-19-20-1,19 19 1,-20-19 15,40 0 172,9-10-187,20 10 0,-29 0-1,-1 0-15,1 0 16,0 0-16,-11 0 0,11 0 16,0 0-16,-1 0 15,11 0 1,-11 0-1,1 0 1,0 0 0,-1 0-1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48:25.9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B3AC653-507B-42BA-9034-ACE2930D3DA6}" emma:medium="tactile" emma:mode="ink">
          <msink:context xmlns:msink="http://schemas.microsoft.com/ink/2010/main" type="writingRegion" rotatedBoundingBox="10054,6677 13988,6598 14000,7230 10066,7309"/>
        </emma:interpretation>
      </emma:emma>
    </inkml:annotationXML>
    <inkml:traceGroup>
      <inkml:annotationXML>
        <emma:emma xmlns:emma="http://www.w3.org/2003/04/emma" version="1.0">
          <emma:interpretation id="{B8DF1DF8-0DC1-4B2C-B6EC-2E4DE77ED868}" emma:medium="tactile" emma:mode="ink">
            <msink:context xmlns:msink="http://schemas.microsoft.com/ink/2010/main" type="paragraph" rotatedBoundingBox="10054,6677 13988,6598 14000,7230 10066,73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6A5A67-4702-4F8F-A848-44417E568E16}" emma:medium="tactile" emma:mode="ink">
              <msink:context xmlns:msink="http://schemas.microsoft.com/ink/2010/main" type="line" rotatedBoundingBox="10054,6677 13988,6598 14000,7230 10066,7309"/>
            </emma:interpretation>
          </emma:emma>
        </inkml:annotationXML>
        <inkml:traceGroup>
          <inkml:annotationXML>
            <emma:emma xmlns:emma="http://www.w3.org/2003/04/emma" version="1.0">
              <emma:interpretation id="{204AF8E4-8F7E-43DD-A90C-B3D33FD071EB}" emma:medium="tactile" emma:mode="ink">
                <msink:context xmlns:msink="http://schemas.microsoft.com/ink/2010/main" type="inkWord" rotatedBoundingBox="10054,6677 11370,6650 11378,7091 10062,71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8216 3010 0,'0'-19'94,"9"-11"-94,-9 1 16,20 29-1,-20-20-15,0 1 16,0 9-1,20 10 1,-20-20-16,0 1 16,0 28 77,0 21-77,0 9 0,0-19-16,0 9 15,19-29 1,-19 39-16,20-39 16,-1 20-1,1-20 1,0 0-1,-1 0 1,1 0 0,-1-10-16,-19-9 15,20 19 1,-20-20-16,0 0 16,0 1-1,0-11 1,0 11-1,0-1-15,0 0 16,-10 20-16,10-29 16,-19 29-16,19-20 15,-20 20-15,-9 0 16,-11 0 0,11 0-1,9 0 1,20 20-16,-19-20 15,19 29-15,0-9 16,0 0-16,0-1 16,0 11-1,0-11-15,0 11 16,29-30 0</inkml:trace>
          <inkml:trace contextRef="#ctx0" brushRef="#br0" timeOffset="352.8228">8480 2932 0,'20'0'16,"-20"19"0,0 11-16,20-30 15,-20 39-15,0-19 16,19-20-1,-19 10-15,20-10 16,-1 0 0,1 0-1</inkml:trace>
          <inkml:trace contextRef="#ctx0" brushRef="#br0" timeOffset="1214.801">8696 2785 0,'-20'0'141,"1"0"-110,19 10-31,-20 9 16,20 1-1,0-1-15,-29 1 16,29 0-16,0-1 0,0 1 16,0-1-16,0 1 15,10-20-15,-10 30 16,19-30-16,11 0 15,-11 0 1,1 0-16,0 0 16,19-20-1,-20-68 17,-19 68-1,0 30 31,0 19-46,0-9-16,0 19 16,0-29-1,20-10 1,0 29-1,-1-29 1,1 0 0,-20-9-16,19 9 15,-19-30-15</inkml:trace>
          <inkml:trace contextRef="#ctx0" brushRef="#br0" timeOffset="1394.4961">8833 2746 0</inkml:trace>
          <inkml:trace contextRef="#ctx0" brushRef="#br0" timeOffset="2257.751">8922 2912 0,'0'10'78,"0"19"-62,0 1-1,9-30 1,-9 20-16,20-20 16,-20 19-16,137-19 62,-107 0-62,-30-10 16,19 10-16,-19-19 15,0-1 1,0-9 0,0-1-1,0 1 1,-9 29-16,9-30 0,-30 30 16,30-19-1,-29 19-15,-1 0 16,11 0-16,-11 0 15,-9 19 1,19 1 0,20 19-1,0-9 1,0-1 0</inkml:trace>
          <inkml:trace contextRef="#ctx0" brushRef="#br0" timeOffset="2700.9541">9157 2598 0,'0'20'47,"0"0"-47,0 19 16,0-10-16,20 1 15,-20-1-15,0 10 16,0-9-16,0-1 16,0-9-16,19-1 15,-19 1-15,0 9 16,0-9 15</inkml:trace>
          <inkml:trace contextRef="#ctx0" brushRef="#br0" timeOffset="3307.949">9275 2951 0,'19'20'15,"1"-20"1,-20 20 0,20-20-16,9 0 31,0 0-31,1 0 16,-11 0-1,1 0 1,0-10-1,9-10 1,-29 1 0,20-1-1,-20 0 1,0 1 0,-10-1-1,-20 1 1,11 19-1,19-20-15,-30 20 16,1 0 0,9 0-1,1 0 1,-1 10 0,20 19-1,-19-29-15,19 30 0,0-11 16,0 1-16,0-1 15,0 1-15</inkml:trace>
        </inkml:traceGroup>
        <inkml:traceGroup>
          <inkml:annotationXML>
            <emma:emma xmlns:emma="http://www.w3.org/2003/04/emma" version="1.0">
              <emma:interpretation id="{A3A9644D-7810-4BC2-B6C1-E886E71BBCE1}" emma:medium="tactile" emma:mode="ink">
                <msink:context xmlns:msink="http://schemas.microsoft.com/ink/2010/main" type="inkWord" rotatedBoundingBox="11673,6696 13727,6655 13738,7235 11685,72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93.4751">9951 2785 0,'0'-20'16,"-19"20"77,-1 0-77,-19 0 15,0 137 32,39-117-63,0 0 15,0-1-15,9-19 0,11 30 16,29-30 0,-39 0-16,19 19 15,1-19 1,-1 0 0,-9 0-1,-1-29 1,1 9-1,9 20 110,11 0-109,-40 10-16,29-10 16,1 0-1,-1-10 1,0-9 0,-29-11-1,10 30-15,-10-19 16,0-21-16,0 31 15,-10-21-15,10 20 16,-19 10-16,19-19 16,-30 19-16,11 0 15,-11 0 1,11 0 0,19 19-16,-30-19 15,30 40-15,-19-21 16,19 1-16,0-1 15,0 1-15,0 9 16,0 11 0,9-40-16,-9 19 15</inkml:trace>
          <inkml:trace contextRef="#ctx0" brushRef="#br0" timeOffset="6052.4729">10304 2893 0,'0'-10'47,"0"-10"-16,0 1-15,10-1 0,-10 0-1,0 1 1,20 19-16,-10 0 47,-10 10-32,29 9-15,-29 1 16,20-1-16,-20 1 16,0 0-16,0-1 15,0 11 1,0-11-1,19-19 1,-19-10 47,0-19-63,0 9 15,0 1-15,20 19 16,-20-30-1,39-19 32,-19 30-47,-1 19 47,-19 29-47,20 1 16,-20-11-1,0 1-15,0-1 16,0 1-16,0 9 16,0-9-1,20-20-15,-1 20 32,1-20-17,9-10 1,10-20-1,-19 1 1,-20 0 0,20 29-16,-20-30 15,0-9 1,0 19 0,-10 40 30,10 9-30,0-9-16,0 9 16,10-29-1,-10 20-15,19-20 16,1 20 0,0-20-1,-1 0 1,-9 0-1,-10-10-15</inkml:trace>
          <inkml:trace contextRef="#ctx0" brushRef="#br0" timeOffset="6224.8412">10726 2677 0</inkml:trace>
          <inkml:trace contextRef="#ctx0" brushRef="#br0" timeOffset="7154.7055">10834 2795 0,'0'9'62,"0"11"-62,0 0 16,0-1-16,0 1 16,0-1-16,0 11 15,10-30 1,-10 19-16,19-19 15,1 0 1,0 0 0,-1 0-16,-19-9 15,20 9-15,-20-30 16,19 1 0,-19-10-1,0 19-15,0 10 16,0-29-1,0 19 1,0 50 47,0-1-48,0-9 1,0 29 15,0-10-31,20-19 16,0-20-1,-1 0 1,1 0 0,-20-10-1,20 10-15,-20-20 16</inkml:trace>
          <inkml:trace contextRef="#ctx0" brushRef="#br0" timeOffset="7950.9256">11138 2795 0,'0'19'31,"0"20"-15,0-9-1,10-1 1,-10-9 15,39-20-31,-29 0 16,9 0 0,1 0-16,0 0 15,-1 0-15,1-20 16,9-19-16,-29 29 15,0-29 1,-29-10 0,-10 20-1,29 29 1,-10 0 0,1 0-1,-1 0 1,20 9-1,-20 21 1,20-11-16,0 1 0</inkml:trace>
          <inkml:trace contextRef="#ctx0" brushRef="#br0" timeOffset="8632.5338">11324 2883 0,'-19'0'0,"19"10"31,0 19-15,0-9-1,0-1-15,0 1 16,0 0-16,10-1 0,9 11 16,1-1-1,-20 10 1,0-9-1,0-11 1,-20 1 0,-9-20-1,-20 0 1,19 0 0,11-39 30,19 9-46,0-9 16,9 10 0,-9 9-16,40 0 15,-21 1-15,1 19 16,0-49-16,-1 29 16,-19 0-16,20 20 15</inkml:trace>
          <inkml:trace contextRef="#ctx0" brushRef="#br0" timeOffset="9449.828">11452 2755 0,'-10'0'16,"-10"10"15,20 20-15,0-11-1,0 20-15,0-9 16,10-30 0,-10 19-16,30-19 15,-1 0 1,0 0-1,1 0 1,9 0 0,-39-9-1,20 9-15,-20-20 16,0 0 0,0 1-1,-20-11-15,1 11 16,-1-11-1,0 30 1,1 0 0,-1 0-1,0 0 1,20 10 0,-19-10-1,19 30-15,0-11 16,0 1-16,0-1 15,0 1-15,0 9 16</inkml:trace>
          <inkml:trace contextRef="#ctx0" brushRef="#br0" timeOffset="9788.5041">11619 2863 0,'0'10'31,"19"-10"-31,-19 10 15,0 29 1,20-19 0,-20-1-1,19-19-15,1 0 16,0 0 0,-11 0-1,-9-10 1,20 10-16,-20-29 15</inkml:trace>
          <inkml:trace contextRef="#ctx0" brushRef="#br0" timeOffset="10658.6613">11736 2687 0,'10'0'47,"10"0"-47,-1 0 0,1 0 16,0 0-16,-1 0 15,1 0-15,-1 0 16</inkml:trace>
          <inkml:trace contextRef="#ctx0" brushRef="#br0" timeOffset="10350.6798">11746 2598 0,'0'20'63,"0"0"-47,0-1-16,0 1 15,0-1-15,0 1 16,0-10-16,0 10 15,0-1-15,0 1 16,0-1-16,0 1 0,0 9 31,10-29-31,-10 30 0,0-11 16,10-19 0,-10 20-16,19-20 15,-19 20 1,20-20-1,0 0 1,-1-10 0,11-10-1</inkml:trace>
        </inkml:traceGroup>
        <inkml:traceGroup>
          <inkml:annotationXML>
            <emma:emma xmlns:emma="http://www.w3.org/2003/04/emma" version="1.0">
              <emma:interpretation id="{606ED54D-4F69-4EAE-BB34-18AEECD134F7}" emma:medium="tactile" emma:mode="ink">
                <msink:context xmlns:msink="http://schemas.microsoft.com/ink/2010/main" type="inkWord" rotatedBoundingBox="13736,6809 13992,6803 13996,6990 13739,6995"/>
              </emma:interpretation>
              <emma:one-of disjunction-type="recognition" id="oneOf2">
                <emma:interpretation id="interp2" emma:lang="" emma:confidence="0.5">
                  <emma:literal>o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11647.0082">11932 2785 0,'-19'0'46,"19"10"-30,0 9 0,-20 1-1,20-1 1,0 1 0,0 0-1,10-20-15,10 19 16,9-19-1,0 20 1,11-20 0,-11 0-1,-9 0 1,-1 0 0,-19-10-1,20 10-15,-20-20 31,20 20-31,-20-19 16,19-1 15,-19 1-15,0-1 15,-10-19 0,-19 19-31,19 20 16,10-19 0,-20 19-16,1 0 15,-1 0 1,-19 29 0,39-9-1,-29-1-15,29 1 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49:05.9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68BB555-DF3E-4093-A1DE-196258615EE3}" emma:medium="tactile" emma:mode="ink">
          <msink:context xmlns:msink="http://schemas.microsoft.com/ink/2010/main" type="inkDrawing" rotatedBoundingBox="20083,6392 21525,6301 21527,6345 20086,6436" semanticType="underline" shapeName="Other">
            <msink:sourceLink direction="with" ref="{C6F0F3B8-A3DB-47A1-8EFA-29526E01044A}"/>
          </msink:context>
        </emma:interpretation>
      </emma:emma>
    </inkml:annotationXML>
    <inkml:trace contextRef="#ctx0" brushRef="#br0">0 82 0,'10'0'78,"10"0"-62,9 0-1,20 0 1,-29 0-1,0 0-15,-1 0 16,1 0-16,294 0 78,-295 0-62,11 0-16,9 0 15,-10 0-15,1 0 16,-1 0-16,10-20 16,-9 20-16,-1 0 15,10 0-15,1 0 16,-1-20-16,10 20 16,-20 0-16,1 0 15,9 0-15,-10-29 0,1 29 16,-1 0-16,1 0 15,9 0-15,-19 0 16,-1 0-16,-9 0 16,10 0-16,-1 0 15,1 0-15,-1 0 16,1 0-16,0 0 16,-1 0-16,1 0 15,-1 0-15,-19-10 16,20 10-16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48:56.246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F43EF7C-2706-4C57-8338-C75628472282}" emma:medium="tactile" emma:mode="ink">
          <msink:context xmlns:msink="http://schemas.microsoft.com/ink/2010/main" type="writingRegion" rotatedBoundingBox="18015,6290 23921,5053 24323,6968 18417,8206"/>
        </emma:interpretation>
      </emma:emma>
    </inkml:annotationXML>
    <inkml:traceGroup>
      <inkml:annotationXML>
        <emma:emma xmlns:emma="http://www.w3.org/2003/04/emma" version="1.0">
          <emma:interpretation id="{2ED6EED8-99F8-4041-8E60-702B32218A3F}" emma:medium="tactile" emma:mode="ink">
            <msink:context xmlns:msink="http://schemas.microsoft.com/ink/2010/main" type="paragraph" rotatedBoundingBox="18015,6290 23921,5053 24323,6968 18417,8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A15944-9E3E-43D7-896E-3C8AB1C56A35}" emma:medium="tactile" emma:mode="ink">
              <msink:context xmlns:msink="http://schemas.microsoft.com/ink/2010/main" type="line" rotatedBoundingBox="18649,6528 21243,5359 21519,5972 18925,7141"/>
            </emma:interpretation>
          </emma:emma>
        </inkml:annotationXML>
        <inkml:traceGroup>
          <inkml:annotationXML>
            <emma:emma xmlns:emma="http://www.w3.org/2003/04/emma" version="1.0">
              <emma:interpretation id="{EA8B6C98-5F78-4F01-91FF-DAEBC79D3A9A}" emma:medium="tactile" emma:mode="ink">
                <msink:context xmlns:msink="http://schemas.microsoft.com/ink/2010/main" type="inkWord" rotatedBoundingBox="18649,6528 19111,6320 19388,6933 18925,71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16973 2392 0,'0'10'31,"0"10"-15,0 0-16,0 9 15,0 10-15,0-9 16,0 9-16,0 10 15,0-10-15,0 10 16,0-10-16,0-9 16,0-11-16,0 1 15,0 0 1,0-30 31,0-10-32</inkml:trace>
          <inkml:trace contextRef="#ctx0" brushRef="#br0" timeOffset="427.8575">16973 2687 0,'0'-20'31,"10"20"-31,-10-20 15,20 1 1,88-118 31,-108 117-31,39 20-16,-39-29 0,29 29 15,-29-20-15,0 30 78,0 9-62</inkml:trace>
          <inkml:trace contextRef="#ctx0" brushRef="#br0" timeOffset="838.208">17091 2540 0,'0'19'31,"10"-19"-31,-10 39 0,19-19 16,-19 0-16,20-1 15,-20 1-15,30-1 16,-11 11-1,-19-1 1,20-29-16,-20 40 16,0-21-1,19-19 1,-19 10 0</inkml:trace>
          <inkml:trace contextRef="#ctx0" brushRef="#br0" timeOffset="1858.1999">17317 2765 0,'0'10'31,"0"19"-16,0-9 1,0 0 0,0-1-1,9-19 1,21 0 0,-1 0-1,1 0 1,-11 0-1,-19-10 1,20 10-16,-20-19 0,0-1 31,0 1-15,0 9 0,-10 10-1,10-20-15,-19 20 16,19-19-16,-20 19 15,-10 0 1,-9 0 15,20 39 1,19-10-17,0-9 1</inkml:trace>
          <inkml:trace contextRef="#ctx0" brushRef="#br0" timeOffset="2173.3384">17464 2804 0,'0'10'47,"19"-10"-47,-19 20 16,0-1-1,20 1 1,0-20 15,-1 0-15</inkml:trace>
        </inkml:traceGroup>
        <inkml:traceGroup>
          <inkml:annotationXML>
            <emma:emma xmlns:emma="http://www.w3.org/2003/04/emma" version="1.0">
              <emma:interpretation id="{C64DA69C-541B-4C45-BF64-A687E93E5BB8}" emma:medium="tactile" emma:mode="ink">
                <msink:context xmlns:msink="http://schemas.microsoft.com/ink/2010/main" type="inkWord" rotatedBoundingBox="19698,6290 19829,6231 19896,6380 19765,64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62.0598">17895 2324 0,'10'0'31,"19"0"-15,-9 0-16,0 0 15,-1 0-15,1 0 16,9 0 0</inkml:trace>
          <inkml:trace contextRef="#ctx0" brushRef="#br0" timeOffset="2807.1259">17885 2216 0,'10'0'31,"20"0"-15,-1 0-1,-9 0-15,9 0 47</inkml:trace>
        </inkml:traceGroup>
        <inkml:traceGroup>
          <inkml:annotationXML>
            <emma:emma xmlns:emma="http://www.w3.org/2003/04/emma" version="1.0">
              <emma:interpretation id="{C6F0F3B8-A3DB-47A1-8EFA-29526E01044A}" emma:medium="tactile" emma:mode="ink">
                <msink:context xmlns:msink="http://schemas.microsoft.com/ink/2010/main" type="inkWord" rotatedBoundingBox="20238,5939 21290,5464 21497,5923 20444,6398">
                  <msink:destinationLink direction="with" ref="{268BB555-DF3E-4093-A1DE-196258615EE3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122.2356">18464 2039 0,'10'0'15,"19"0"1,-9 0-1,0-19-15,-1 19 16,1-30 0,19-9-16,-39 20 15,29 19-15,-29-30 16,20 11-16,-20-11 16,20 10-16,-20-19 31,0 10-31,0 9 15,0 30 64,0 10-64,0-1-15,0 11 16,0-1-16,0 10 15,0-9-15,0-1 16,0 1-16,0-1 16,0 10-16,0-9 0,0-11 15,0 1-15,0-1 16,0 11 0,0-10-1</inkml:trace>
          <inkml:trace contextRef="#ctx0" brushRef="#br0" timeOffset="5212.8934">18837 1873 0,'0'10'31,"0"19"-16,0-9 1,0 9 0,0-9-1,0-1-15,0 1 16,0 9 0,0 1-1,0-11 1,19 1-1,11-1 1,-11-19 0,-19 20-1,10-20 1,29 0 0,-19 0-1,9-10 1,-9 10-1,-20-19 1,20 19-16,-20-20 16,19 20-1,-19-20-15,20-38 47,0 58-47,-20-10 16,0-10-1,0 1 1,19-1 0,-19 0-1,0 1 1,0-1 0,0 1-1,-10 19-15,10-20 0,-19 0 31,19 1-31,-20 19 16,0-20 0,1 20-1,19-20-15,-20 20 16,1 0 0,-1 0-1,20-19-15,-20 19 16,1 0-1,-11 10 1,-9-10 0,39 29-16,-10-29 15,10 39-15,0-29 0,-29 20 16,29-11-16,0-9 16,0 10-16,0-1 15,0 1-15</inkml:trace>
          <inkml:trace contextRef="#ctx0" brushRef="#br0" timeOffset="5863.5561">19092 1696 0,'10'0'79,"19"0"-64,10 0 1,-19 0-16,-1 0 15</inkml:trace>
          <inkml:trace contextRef="#ctx0" brushRef="#br0" timeOffset="6806.2198">19327 1569 0,'0'9'47,"0"41"-32,0-31-15,0 1 16,0-1-16,0-9 16,0 10-16,0 19 15,0-29 1,0 9 62</inkml:trace>
          <inkml:trace contextRef="#ctx0" brushRef="#br0" timeOffset="7565.0122">19484 1569 0,'0'9'94,"-10"11"-94,10 0 16,-19-20-1,19 29-15,0-9 16,-20-20 0,20 19-1,0 1 48,10-20-48,9 0 17,-9 0-17,10 0 1,-1 0 15,1 0 0,0 0 1</inkml:trace>
          <inkml:trace contextRef="#ctx0" brushRef="#br0" timeOffset="8054.3674">19523 1578 0,'0'10'63,"0"30"-48,0-31-15,0 11 0,0 0 16,0-1-1,0 1-15,0-1 0,0 11 16,0-1 0,0 10-1,0-19 1</inkml:trace>
        </inkml:traceGroup>
      </inkml:traceGroup>
      <inkml:traceGroup>
        <inkml:annotationXML>
          <emma:emma xmlns:emma="http://www.w3.org/2003/04/emma" version="1.0">
            <emma:interpretation id="{E0F77171-92C0-4069-88B0-021FA96460D6}" emma:medium="tactile" emma:mode="ink">
              <msink:context xmlns:msink="http://schemas.microsoft.com/ink/2010/main" type="line" rotatedBoundingBox="19988,6395 24025,5549 24196,6362 20159,7207"/>
            </emma:interpretation>
          </emma:emma>
        </inkml:annotationXML>
        <inkml:traceGroup>
          <inkml:annotationXML>
            <emma:emma xmlns:emma="http://www.w3.org/2003/04/emma" version="1.0">
              <emma:interpretation id="{C7BF7DB8-F5D2-42B9-82D6-C27D74E03AF7}" emma:medium="tactile" emma:mode="ink">
                <msink:context xmlns:msink="http://schemas.microsoft.com/ink/2010/main" type="inkWord" rotatedBoundingBox="20034,6613 21970,6207 22084,6752 20148,7158"/>
              </emma:interpretation>
            </emma:emma>
          </inkml:annotationXML>
          <inkml:trace contextRef="#ctx0" brushRef="#br0" timeOffset="12122.3547">18229 2746 0,'9'0'62,"-9"-10"-46,30 10-1,-30-30-15,20 30 16,-20-29-16,19 29 16,-19-39-16,20 19 15,-20 0 1,0 1-1,19-1 17,-19 10-32,0-9 15,0 29 110,0-1-125,0 11 16,0 0-16,0-1 16,0 1-16,0 9 15,0 10-15,0-9 16,0-1-16,0 1 15,0-1-15,0-9 16,0-1-16,0 1 16,0 9-1,0-9 1,20-20 31,-20-10-32</inkml:trace>
          <inkml:trace contextRef="#ctx0" brushRef="#br0" timeOffset="12479.348">18503 2942 0,'20'0'47</inkml:trace>
          <inkml:trace contextRef="#ctx0" brushRef="#br0" timeOffset="14002.3093">18690 2667 0,'-20'0'0,"20"-20"94,29 1-63,50-69 31,-60 68-62,-19 0 16,20 20 0,-20-19-1,0-1 1,0 1-1,0 9 17,-10 10-17,-9 0 1,-1 0 0,-9 10-1,-1 9 1,11 1-1,-11-1 1,30 1 0,-19-20-1,19 20-15,0 9 16,0-9 0,0-1-1,19 1 1,1-20-1,-20 19 1,10-19-16,9 0 16,-19 20-1,20-20-15,-1 20 16,1-20 0,-20 19-1,20-19-15,-20 20 16,19-20-16,-19 20 15,0-1 1,20-19-16,-20 20 16,0-1-1,0 1 1,0 0 0,0-1-1,-10-19-15,10 10 16,-20-10-1,1 0 1,19 20-16,-30-20 16,1 0-16,0 0 31,9 0-31,0-10 31,20-20-15,-19 30-1,19-19-15,0-1 16,0 1 0,0-11-1,0 1 1,0 9 0,0 0 15,10 20-16,9 0-15,-19-19 16</inkml:trace>
          <inkml:trace contextRef="#ctx0" brushRef="#br0" timeOffset="14675.5111">18935 2667 0</inkml:trace>
          <inkml:trace contextRef="#ctx0" brushRef="#br0" timeOffset="15612.0149">19062 2804 0,'0'-9'47,"10"-11"-32,10 0 1,9-9 0,-9-10-1,-20 9 1,19 30-16,-19-29 15,0-20 1,20 29-16,-20 1 16,0-1-16,0 0 0,0-9 31,0 9-15,0 30 77,0 10-77,0 9 0,0-9-16,0-1 15,0 1-15,0 9 16,0 11-16,0-11 15,0-9-15,20-1 0,-20 1 16,0 0-16,0-1 16,0-9-16,0 29 15,0-19 32</inkml:trace>
          <inkml:trace contextRef="#ctx0" brushRef="#br0" timeOffset="16709.1416">19327 2520 0,'0'10'15,"0"19"17,-29 10-17,29-9 1,0-1-1,0 1 1,0 9 0,0-19-16,0 9 15,19 0 1,-19-9 0,20-20-1,-20 20 1,19-20-1,1 19 1,0-19 0,-1 0-1,-9 0 17,-10-10-32,20 10 15,-20-19 1,39 19-16,-39-20 15,20-9 1,-20 9 0,19 1-1,-19-1 1,0 0 0,0 1-1,0-1 1,0-68 31,-10 68-32,10 1 1,-19 19-16,19-20 16,-20 20-1,1-20 1,-1 20-1,0 0 17,1 0-1,-1 10-15,-19 20-1</inkml:trace>
          <inkml:trace contextRef="#ctx0" brushRef="#br0" timeOffset="17531.332">19513 2491 0,'10'0'47,"98"0"31</inkml:trace>
          <inkml:trace contextRef="#ctx0" brushRef="#br0" timeOffset="18680.6108">19729 2343 0,'0'20'15,"0"0"16,0-1-15,0 1 0,0 0-1,10-20 79,10 0-63,-1 0 1,1 0-17,-1 0 16,-19 19-15,20-19-16,-20 20 16,0-1-1,0 11 1,0-11 0,-10 1 15,-9-20-16,-21 20 1,31-20-16,-31 0 16,21 0-1</inkml:trace>
          <inkml:trace contextRef="#ctx0" brushRef="#br0" timeOffset="18012.8114">19729 2343 0,'20'0'32,"9"0"-17,-9 0 1,-1 0 15</inkml:trace>
          <inkml:trace contextRef="#ctx0" brushRef="#br0" timeOffset="19205.2285">19965 2216 0,'9'0'31,"21"0"-16,-11 0 1,11 0 0,-11 0-16,11 0 15,-11 0 1</inkml:trace>
          <inkml:trace contextRef="#ctx0" brushRef="#br0" timeOffset="19542.8181">20014 2324 0,'58'0'62,"-38"0"-62,0 0 0,9 0 16,-9 0-1</inkml:trace>
        </inkml:traceGroup>
        <inkml:traceGroup>
          <inkml:annotationXML>
            <emma:emma xmlns:emma="http://www.w3.org/2003/04/emma" version="1.0">
              <emma:interpretation id="{B6569991-699F-41E9-A78B-5E5CE4B99491}" emma:medium="tactile" emma:mode="ink">
                <msink:context xmlns:msink="http://schemas.microsoft.com/ink/2010/main" type="inkWord" rotatedBoundingBox="22078,5957 24025,5549 24196,6362 22248,677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7526.1879">21259 2422 0,'20'-20'31,"9"-9"-15,-9-10 0,-20 19-1,29 0-15,-29 1 16,20-1-16,-1-29 15,-19 30 1,20-1-16,-20 0 16,0 1-16,20-1 15,-20 0-15,0 1 16,0 9-16,0-10 16,0 1-16,0-11 15,0 11 1,0 38 78,0 21-79,0-21 1,0 1-16,0-1 15,0 11-15,0-1 16,0 11-16,0-21 0,0 11 16,0-1-1,0 0-15,0 1 16,0 9-16,0-19 0,0-11 16,0 31-1,0-21 1,0-9 15</inkml:trace>
          <inkml:trace contextRef="#ctx0" brushRef="#br0" timeOffset="46539.1709">21230 2128 0,'-20'0'16</inkml:trace>
          <inkml:trace contextRef="#ctx0" brushRef="#br0" timeOffset="41654.7607">20396 1863 0,'0'10'47,"0"9"-32,0 11 1,0 9 0,0-19-16,0-1 0,0 1 15,0 88 32,0-89-31,10-29 109,9 10-78,-19-19-32,20 19-15,0 0 16,-1 0 0,1 0-1,0 0 1,-20 10-1,19-10-15,-19 19 16,20 11-16,-20-1 31,19-9-31,-19-1 0,0 1 16,0 0-16,0 9 16,0-9-1,0 19 1,0-10-1,-9-29-15,9 30 16,-20-30-16,20 19 16,-29-19-16,9 20 15,0-20-15,1 0 16,-70 20 31,70-20-32</inkml:trace>
          <inkml:trace contextRef="#ctx0" brushRef="#br0" timeOffset="40582.2002">20367 1873 0,'19'0'31,"11"10"-15,-1-10-1,-9 0-15,-1 0 16,1 0-1,0 0-15,9 0 16,-9 0 0</inkml:trace>
          <inkml:trace contextRef="#ctx0" brushRef="#br0" timeOffset="42039.422">20729 2491 0,'0'19'0,"0"-29"78</inkml:trace>
          <inkml:trace contextRef="#ctx0" brushRef="#br0" timeOffset="45953.3146">20984 1883 0,'-9'0'63,"-11"0"-47,0 29-1,1-9 1,-20-1-1,19 1 1,0 9 0,20 10-1,-19-9 1,19-1 0,0 20-1,0-29-15,0 0 16,0-1-16,0-9 15,0 10-15,0 19 16,0-10 0,0 1-1,0-1 1,10-9 0,9-1-1,-19 1 1,30-20-1,-11 20 1,1-20 0,-1 0-16,-19 19 15,20-19-15,0 0 16,-1 0 15,-19-10-31,20 10 16,-1-19-1,1-1 1,0 0 0,-20-9-1,19 29 1,-19-20-16,0 1 16,0-11-1,0 1 1,0 9-1,-9 20-15,9-19 16,-20 19-16,0-20 16,1 20-1,19-19 1,-20 19-16,-9 0 16,-1 0-1,11 0 1,-30 9-1,29-9-15,20 20 16,-29-20-16,29 20 0,-20-1 31,20 1-31,0 9 16,0 1 0</inkml:trace>
          <inkml:trace contextRef="#ctx0" brushRef="#br0" timeOffset="48699.0702">21602 2030 0,'-10'29'47,"10"-9"-47,0 9 16,0 20-1,0-29 1,0-1-16,0 1 16,0 0-16,0-1 15,0-9-15,0 10 16,0-1-16,0 1 16,0-1-16,0 11 15,0-11 1,10-19-1,-10 20 1,20-20-16,-20 20 31,10-20-31,9 0 16,1 0 15,0 0-15,-1 0-1,1 0 17,-20-10-32,19 10 15,-19-20 1,20 20-16,-20-29 16,20 9-1,-20-9 1,0 9-16,19-19 15,-19 10 1,0 9 0,0-49 46,0 40-62,-10 29 16,10-20-16,0 1 15,-19-1 1,19 0 0,-20 1-1,1-1 1,-1 20 15,20-19-31,-20 19 16,1 0 15,-1 0-15,-9 0-1,-20 9 1,29-9-16,20 40 16,-29-40-16,29 29 15</inkml:trace>
          <inkml:trace contextRef="#ctx0" brushRef="#br0" timeOffset="49474.3424">21769 1892 0,'10'0'47,"9"0"-31,50 0 62</inkml:trace>
          <inkml:trace contextRef="#ctx0" brushRef="#br0" timeOffset="50185.4652">21975 1755 0,'0'10'110,"20"-10"-110,-20 29 0,0-9 15,0-1-15,0 1 16,0 0-16,0-1 16,0 1-16,0 0 15,0 9 1,0-9-1,0-1 1,0-29 47</inkml:trace>
          <inkml:trace contextRef="#ctx0" brushRef="#br0" timeOffset="51376.0406">22112 1804 0,'-10'0'141,"10"10"-110,0 19-15,0-9-1,0 0 1,0-1 0,0-9-1,0 10 1,0-1 15,10-19-15,29 39 62,-19-39-63,0-9 17,-1-11-17,-19 0 17,20 20-17,-20-19 1,0-1 15,0 1-15,20-1-1,-20 0-15,0 1 32,-10 19-17,10-20-15,-20 0 31,0 1 1,1 19-17,-1 0 1,1 0 31,19 10-32,-20-10-15,20 19 16</inkml:trace>
        </inkml:traceGroup>
      </inkml:traceGroup>
      <inkml:traceGroup>
        <inkml:annotationXML>
          <emma:emma xmlns:emma="http://www.w3.org/2003/04/emma" version="1.0">
            <emma:interpretation id="{A5858ABA-43DE-418C-8C46-7EF12556A2B5}" emma:medium="tactile" emma:mode="ink">
              <msink:context xmlns:msink="http://schemas.microsoft.com/ink/2010/main" type="line" rotatedBoundingBox="18269,7209 21333,7046 21363,7597 18298,7759"/>
            </emma:interpretation>
          </emma:emma>
        </inkml:annotationXML>
        <inkml:traceGroup>
          <inkml:annotationXML>
            <emma:emma xmlns:emma="http://www.w3.org/2003/04/emma" version="1.0">
              <emma:interpretation id="{D0A94CA1-1BB9-4EDC-BEC6-171034989F39}" emma:medium="tactile" emma:mode="ink">
                <msink:context xmlns:msink="http://schemas.microsoft.com/ink/2010/main" type="inkWord" rotatedBoundingBox="18269,7209 19312,7153 19341,7686 18297,774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63982.1629">16934 3461 0,'0'10'63,"0"10"-48,0-1 1,10-19 0,-10 20-16,19 0 15,1-1 16,0-19-15,-20 20 0,19-20 15,1 0-15,-20-10-1,10 10 1,-10-19-16,0-1 15,19 20 1,-19-20-16,0-9 16,30-10-1,-30 9 1,0 11 0,0-1-1,0 10 16,0-9 1,0 28 61,29-9-93,-29 10 16,30-10-16,-11 0 16,1 30-16,-1-30 15,-19 19-15,30-19 16,-30 10-16,19-10 0,-19 39 16,0-19-1,0-10-15,0 39 16,0-30-16,0 11 15,-9-11 1,-11-19 15,0 0-15,1-9 15,19-11 0,0 0 1,10 20-32,9 0 15,-19-19 1,20 19-16,-1 0 16,11-20-1,-1 20 1,-29-20-16,30 20 15,-11 0 1,-19-19-16,30-1 16,-20-29 31,-10 30-47,0-1 15,0 0 16,-20 20 1,0 0-17,1 10 1,-11 29 0,30 1-1,-19-21 1,19 1-16,0-1 15,0 1-15,0 29 16,9-49-16,-9 30 16,30-30-1,-11 19-15,1-19 0,0 0 16,-1 0-16,11 0 16,-11 0-1,-19-10-15,20 10 16,-20-29-16</inkml:trace>
          <inkml:trace contextRef="#ctx0" brushRef="#br1" timeOffset="61185.8051">16444 3148 0,'0'9'62,"0"21"-46,0-11-1,0 1-15,0 0 16,0-11-16,0 11 16,0 0-16,0-1 15,0 1-15,0 0 16,0-1-16,0 1 16,0-1-16,0 1 15,0 0-15,0-1 16,0 11-1,0-11 1,0 1 0,0-30 171,0-10-171,0 1-1,0-1 1,0 1 0,19 19-1,-19-20-15,0 0 16,20 20 0,-20-19-1,29 19-15,-9 0 16,9-20-1,-19 20 1,10 0 0,-1 0-1,1 0 1,0 10 0,-1-10-1,-19 20-15,0-1 16,20-19-1,-20 30-15,0 9 16,0-29 0,0 9-16,-10-19 15,10 40-15,-20-40 16,20 9-16,-29-9 0,9 30 16,1-30-1,-1 0-15,0 19 0,1-19 16,-1 0-16,-9 0 15,9 0 1</inkml:trace>
          <inkml:trace contextRef="#ctx0" brushRef="#br1" timeOffset="62384.0843">16757 3432 0,'-19'0'15,"19"20"32,0-1-31,0 1-1,0-1 1,0 1 0,10 0-1,29 9 1,-20-29-1,-9 0 1,-10 10 0,20-10-16,0 0 15,-1 0 1,1 0 15,-20-20-31,19 20 16,-19-19-1,0-1 1,0 0 0,-9-38 46,9 38-46,-20 20-16,20-20 0,-20 20 15,20-19 1,-19 19 0,-1 0-1,0 0 17,1 0-17,-1 19 1,20 21-1,-19-21-15,19 1 16,0-1-16</inkml:trace>
        </inkml:traceGroup>
        <inkml:traceGroup>
          <inkml:annotationXML>
            <emma:emma xmlns:emma="http://www.w3.org/2003/04/emma" version="1.0">
              <emma:interpretation id="{1ED65B56-915A-437A-A3B0-FDA6CC88199D}" emma:medium="tactile" emma:mode="ink">
                <msink:context xmlns:msink="http://schemas.microsoft.com/ink/2010/main" type="inkWord" rotatedBoundingBox="19723,7199 20882,7137 20904,7564 19746,762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66195.6881">18091 3128 0,'0'29'47,"0"-9"-47,0-10 16,0 29-16,0-10 16,0 11-16,0-1 15,0-10-15,0-9 16,0 0-16,30-1 15,-30 1-15,0-1 16,0-9-16</inkml:trace>
          <inkml:trace contextRef="#ctx0" brushRef="#br1" timeOffset="67253.1387">18170 3442 0,'9'0'31,"1"0"-15,29 0-1,-9 0 1,-1-10 0,1 10-1,-30-20 1,39 20-16,-10-39 15,-9 20 1,-20-1 0,0 0-1,0 11 1,0-11 0,-10 20 15,10-20-31,-19 20 15,-1 0 1,-9 0 0,29 10-16,-30-10 15,30 20-15,-29-20 16,29 29-16,-20-29 0,20 30 16,0 9-1,0-20-15,0 1 16,0 0-16,0 9 15,0 10 1,20-39 0,-20 20-1,49-20 1,-30 0-16,-9 0 0,10 0 16,-1 0-16,11-30 15,-20 30-15,19-29 16,0-10-16,11 9 31</inkml:trace>
          <inkml:trace contextRef="#ctx0" brushRef="#br1" timeOffset="65707.4818">17915 3412 0,'-20'0'31,"20"10"-15,0 10-1,0-1 1,10 11 0,9-11-1,21 11 1,-21-30-1,1 0 1,0 0 0,9 0-1,-9-20 1,-1 20 0,-19-19-16,20 19 15,-20-30 1,0 1-1,19 29 1,-19-20-16,0 1 16,0-1-1,-9 20 1,9-29-16,-20 29 0,20-20 16,-29 20-1,-11 0-15,21 0 16,9 0-16,-10 0 15,1 0-15,19 10 16,-40-10-16,40 29 16,-19-9-1,19-1-15,0 1 0,0 0 16,0-1-16,0 11 16,29-30-1</inkml:trace>
          <inkml:trace contextRef="#ctx0" brushRef="#br1" timeOffset="68415.1191">18523 3138 0,'0'19'63,"0"1"-48,0 0-15,0 9 16,0 0-16,0 11 16,0-11-16,0-9 15,0-1-15,0 1 16,0-10-16,9-10 0,-9 39 16,0-19-1,0-50 141,0 11-140,20 19 0,-20-10-16,20-20 31,-20 11-15,19 19-1,-19-10 1,20 10-16,0-29 15,-1 29 1,1 0 0,-1 0 15,40 49 16,-59-30-47,30 11 15,-30-1 1,0-9 0,-30 9-1,1-9 1,9-20 0,1 0-16,-1 19 15,0-19-15,1 0 16,-1 0-16,1 0 15,-1 0-15,0 0 16,20-10 0</inkml:trace>
          <inkml:trace contextRef="#ctx0" brushRef="#br1" timeOffset="69487.0339">18846 3344 0,'-19'0'47,"19"10"-47,0 19 31,0-9-15,0-1-1,0 1 1,10-1-1,9-19-15,-19 20 16,20-20 0,-1 0-16,99 0 62,-98-10-46,-20-9 15,19 19-31,-19-20 16,0 0 15,0 1-31,0-1 31,-19 1-15,19-1-1,-30 20-15,30-20 16,-19 20-16,-1 0 16,20-19-1,-29 19-15,-1 0 16,1 0 0,29 10-1,-20-10-15,20 19 16,-19-19-16,19 30 15</inkml:trace>
        </inkml:traceGroup>
        <inkml:traceGroup>
          <inkml:annotationXML>
            <emma:emma xmlns:emma="http://www.w3.org/2003/04/emma" version="1.0">
              <emma:interpretation id="{2FF3B2CD-83ED-4F3C-83FF-64187C66C6A7}" emma:medium="tactile" emma:mode="ink">
                <msink:context xmlns:msink="http://schemas.microsoft.com/ink/2010/main" type="inkWord" rotatedBoundingBox="20892,7166 21338,7142 21363,7597 20916,7620"/>
              </emma:interpretation>
              <emma:one-of disjunction-type="recognition" id="oneOf6">
                <emma:interpretation id="interp6" emma:lang="" emma:confidence="0.5">
                  <emma:literal>he</emma:literal>
                </emma:interpretation>
                <emma:interpretation id="interp7" emma:lang="" emma:confidence="0">
                  <emma:literal>be</emma:literal>
                </emma:interpretation>
                <emma:interpretation id="interp8" emma:lang="" emma:confidence="0">
                  <emma:literal>le</emma:literal>
                </emma:interpretation>
                <emma:interpretation id="interp9" emma:lang="" emma:confidence="0">
                  <emma:literal>Ce</emma:literal>
                </emma:interpretation>
                <emma:interpretation id="interp10" emma:lang="" emma:confidence="0">
                  <emma:literal>Me</emma:literal>
                </emma:interpretation>
              </emma:one-of>
            </emma:emma>
          </inkml:annotationXML>
          <inkml:trace contextRef="#ctx0" brushRef="#br1" timeOffset="71235.7055">19062 3393 0,'10'0'16,"19"0"0,-9 0-1,-20-20-15,29 20 16,-29-19-16,30 19 0,-30-20 16,29 20-1,-29-20-15,20 20 0,-20-29 16,19 29-16,-19-20 15,20 20-15,-20-29 16,0-1 0,20 30-16,-20-39 15,0 10 1,0 9 0,-10 20-1,-10 0 1,20-19-16,-29 19 31,9 0-31,1 0 31,19 9-31,-20-9 0,20 20 16,-20-20 0,20 20-1,0-1 1,-19-19-16,19 20 15,0-1 1,0 11 0,19-1-1,-19 11 1,0-21-16,20-19 16,-20 30-16,0-11 15,0 1 1,0-10-1,0 9 1,0 1 0,10-20-1,-10 19 1,29 1 15,-19-20-15,10 0-1,-1 0 1,79-20 78,-78-9-79,0 29 17,-20-20-32,19 20 15,-19-9 1,20 9-16,-20-20 16,19 0-1,-19 1 1,20-11-1,-20 21 17,0-11-17,-10 20 1,10-20 0,-19 20-1,-1 0 1,0 0-16,1 0 31,19 10-31,-10-10 16,10 20-16,0-10 15,-20-10 1,20 19-16,0 20 16,0-9-1,0-1 1,0 1-1,0-1 1,0 10 0,10-39-1,-10 20-15,69-20 47,-50 0-47,-9 0 0,20-30 16,-11 1-16,-19 9 15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03:41.13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771F38B-C5C8-413B-95AB-3DF1F36C851E}" emma:medium="tactile" emma:mode="ink">
          <msink:context xmlns:msink="http://schemas.microsoft.com/ink/2010/main" type="inkDrawing" rotatedBoundingBox="16680,5398 18691,5333 18693,5371 16682,5436" semanticType="strikethrough" shapeName="Other">
            <msink:sourceLink direction="with" ref="{5B6BFF60-C0B9-4787-AB9F-2C077AAA0D3A}"/>
          </msink:context>
        </emma:interpretation>
      </emma:emma>
    </inkml:annotationXML>
    <inkml:trace contextRef="#ctx0" brushRef="#br0">0 69 0,'10'0'63,"10"0"-48,-1 0 1,1 0 0,29 0-1,-39 0-15,29 0 16,-10 0-16,1 0 16,-1 0-16,1 0 0,9 0 15,-20 0-15,11 0 16,-1 0-16,1 0 15,-1 0-15,10 0 16,-9 0-16,-1 0 16,1 0-16,-1 0 15,10 0-15,-9 0 16,-1 0-16,20 0 16,-20 0-16,1 0 15,-1 0-15,20 0 16,-9 0-16,18 0 15,-9 0-15,-9-30 16,450 11 47,-451 19-63,10 0 15,-9 0-15,9 0 16,-10 0-16,-10 0 15,1 0-15,-11 0 16,1 0-16,-1 0 16,11 0-1,9 0 1,-19 0 0,-20-20-16,10 20 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03:33.9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9E77751-76E4-4F12-A497-C6E9174D9C56}" emma:medium="tactile" emma:mode="ink">
          <msink:context xmlns:msink="http://schemas.microsoft.com/ink/2010/main" type="writingRegion" rotatedBoundingBox="16663,4733 22577,4935 22555,5564 16641,5362"/>
        </emma:interpretation>
      </emma:emma>
    </inkml:annotationXML>
    <inkml:traceGroup>
      <inkml:annotationXML>
        <emma:emma xmlns:emma="http://www.w3.org/2003/04/emma" version="1.0">
          <emma:interpretation id="{04495A7C-11A9-41F1-9C87-7760FC08627C}" emma:medium="tactile" emma:mode="ink">
            <msink:context xmlns:msink="http://schemas.microsoft.com/ink/2010/main" type="paragraph" rotatedBoundingBox="16663,4733 22577,4935 22555,5564 16641,5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1D58C3-7A15-4AFA-87CA-C535C34A0795}" emma:medium="tactile" emma:mode="ink">
              <msink:context xmlns:msink="http://schemas.microsoft.com/ink/2010/main" type="line" rotatedBoundingBox="16663,4733 22577,4935 22555,5564 16641,5362"/>
            </emma:interpretation>
          </emma:emma>
        </inkml:annotationXML>
        <inkml:traceGroup>
          <inkml:annotationXML>
            <emma:emma xmlns:emma="http://www.w3.org/2003/04/emma" version="1.0">
              <emma:interpretation id="{882A616F-D292-438E-8702-B8F1B68ECA96}" emma:medium="tactile" emma:mode="ink">
                <msink:context xmlns:msink="http://schemas.microsoft.com/ink/2010/main" type="inkWord" rotatedBoundingBox="16662,4747 19482,4844 19462,5413 16643,53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14848 1236 0,'9'0'47,"21"-20"-32,9 0 1,-9 1-1,-11-1 1,1 20-16,-20-49 16,29 29-16,-29 1 15,39-1-15,-39 1 16,20-1-16,-20 0 16,20 1-1,-20-1-15,0 1 31,-10 38 63,10 30-78,-20-29-1,20-1-15,0 11 16,0-1-16,-29 20 16,29-9-16,0-1 0,0-10 15,0 1 1,0-1-16,0-9 0,0-1 16,0 1-16,0 9 15,0-9 16,0-40 16</inkml:trace>
          <inkml:trace contextRef="#ctx0" brushRef="#br0" timeOffset="1050.6067">15269 1049 0,'-9'0'31,"9"10"-31,-20 10 31,20 9-31,0-9 16,-20 97 31,20-107-47,0 10 16,0 19-1,10-19 1,-10-1-1,20-19-15,-20 20 16,10-20 0,19 19-16,-9-19 31,-11 0-31,11 0 31,0 0-15,-1 0-1,1-9 1,-1-21 15,-19 20-15,20 10-16,-20-39 16,30 20-1,-30-11 1,0 1-1,0 9-15,0 1 16,0-1-16,0 0 16,0-9-1,0 9-15,-20-9 16,20 9 0,-30 20-1,30-19-15,-29 19 16,29-20-1,-20 20-15,1 0 16,-60 10 31,50 9-31,29 11-1,-20 9 1</inkml:trace>
          <inkml:trace contextRef="#ctx0" brushRef="#br0" timeOffset="1523.4229">15603 1422 0,'0'19'16</inkml:trace>
          <inkml:trace contextRef="#ctx0" brushRef="#br0" timeOffset="2950.7379">15770 1147 0,'9'0'94,"-9"-10"-94,20 10 0,-20-19 16,29 19-16,-29-20 15,20 20-15,-20-19 16,20 19-16,-20-20 16,19 20-16,-19-20 15,0 11 1,0-11-1,0 0 17,-10 20-17,-9-19 1,-1 19 0,1 0-16,-11 0 31,-9 10-31,19 9 15,1 1 1,19 9 15,0-9-15,0-1 0,0 1-1,9-20-15,-9 20 16,20-20-16,-20 19 15,20-19-15,-20 20 16,19-20-16,30 20 47,-29-20-47,-20 19 0,20-19 16,-20 20-1,19-20 1,-19 10-16,0 9 31,20-19-15,-20 20-16,0-1 31,0 11-15,-10-1-1,10-19 1,-20-10-16,-9 29 15,19-29 1,-29 0 0,10 0-1,-1 0 1,10 0 0,20-9-1,-19 9-15,19-20 16,-20 20-1,20-20 1,0 1-16,0-1 16,0 1 15,10 19-31,-10-30 0,20 30 16,-20-29-16,19 29 15,-19-20-15,30 1 16,-11-11-1</inkml:trace>
          <inkml:trace contextRef="#ctx0" brushRef="#br0" timeOffset="4194.9342">16064 1039 0,'0'20'62,"-10"9"-62,10 1 16,0-11-1,0 1-15,0 0 16,0-10-16,-20 19 16,20 0-1,0-9-15,0 0 16,0-1 0,10 1-1,-10-1 16,20-19-31,-1 20 32,1-20-17,0 0 17,-1 0-17,1 0 1,-1 0-16,1-10 31,0 10-15,-20-19-1,19-1 1,-19 0 0,20 20-16,-20-19 15,0-1 1,19 1-1,-19-1 1,0-49 31,0 50-47,0-1 16,0 0-1,0-9 1,-9 29-1,9-29-15,-20-1 16,-9 11 15,9 19-15,-19 0 0,9 0-1,30 9-15,-19-9 0,19 20 16,-20-20-1,20 20-15</inkml:trace>
          <inkml:trace contextRef="#ctx0" brushRef="#br0" timeOffset="5207.0172">16476 1167 0,'-10'0'78,"10"10"-62,0 9 0,0 11-1,0 9 1,10-19-1,9-20-15,-9 0 32,10 0-32,19 0 15,-10-10 1,-9-29 0,-20 9-1,0 1 1,0-1-1,0-9 1,-10 19 0,-9 20-1,-11 0 1,10 0-16,-9 10 16,29 10-1,-20-20 1,20 39-16,0-19 15,0 9 1</inkml:trace>
          <inkml:trace contextRef="#ctx0" brushRef="#br0" timeOffset="5777.2639">16623 1245 0,'0'10'16,"0"20"-1,0-1 1,-10 0-1,10-9-15,0-10 16,0 78 15,0-49-15,0-19 0,0-10-1,-39-10 1,39 19-16,-30-19 15,11 0-15,-11 0 16,11 0 0,19-9-1,0-21 1,0 11-16,0-1 16,0 0-16,0 10 15,9-29-15,-9 20 16,40 19-1,-21-30-15,1 30 0,0-19 16,-1 19-16,1-20 16,-1 20-16,11 0 15,-30-20 1,19 20-16</inkml:trace>
          <inkml:trace contextRef="#ctx0" brushRef="#br0" timeOffset="17392.2584">16789 1530 0,'10'0'47,"-10"-20"-31,20 20-16,-1 0 15,-19-19 1,30 19-16,-10 0 16,-1 0-16,1-20 15,-1 20-15,1 0 16,0 0-16,-1 0 16,1 0-16,-1 0 15,1 0-15,0 0 16,-1 0-16,1-20 0,0 20 15,-1 0-15,11 0 16,-11 0 0,11 0 15</inkml:trace>
          <inkml:trace contextRef="#ctx0" brushRef="#br0" timeOffset="18143.5625">17447 1422 0,'29'0'47,"-9"0"-32,-11 0-15,11 0 16,0 0-16,-1 0 16,1 0-16,-1 0 15,11 0 1</inkml:trace>
          <inkml:trace contextRef="#ctx0" brushRef="#br0" timeOffset="18406.8684">17486 1510 0,'10'0'31,"9"0"-15,1-10-16,9 10 15,-9 0-15,-1 0 16,1 0-16,0 0 16,-1 0-16</inkml:trace>
        </inkml:traceGroup>
        <inkml:traceGroup>
          <inkml:annotationXML>
            <emma:emma xmlns:emma="http://www.w3.org/2003/04/emma" version="1.0">
              <emma:interpretation id="{49CCA116-9156-4024-989B-8565FAC62038}" emma:medium="tactile" emma:mode="ink">
                <msink:context xmlns:msink="http://schemas.microsoft.com/ink/2010/main" type="inkWord" rotatedBoundingBox="19759,4839 22577,4935 22555,5564 19738,546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229.4292">18349 1589 0,'0'-10'125</inkml:trace>
          <inkml:trace contextRef="#ctx0" brushRef="#br0" timeOffset="38959.2985">18437 1383 0,'39'-59'62,"-9"29"-62,29-48 32,-40 49-17,-19-1 1,0 10-16,20 20 16,-20-19-16,0-1 31,0 30 16,-10-10-32,10 29-15,0-9 16,0 0-16,0-1 16,0 1-16,0 9 0,0 1 15,0-1 1,0 10-16,0-9 0,10-1 15,-10 1-15,0-11 16,0 1-16,0 0 16,0 9-1,0-9 1,0-30 62</inkml:trace>
          <inkml:trace contextRef="#ctx0" brushRef="#br0" timeOffset="37557.1548">18055 1167 0,'-10'0'94,"-10"0"-79,1 10 1,19 9 0,-20-19-1,20 20-15,-20 0 16,20 9 0,-19-29-1,19 29-15,0-9 0,0 0 16,0-1-16,0 1 15,0-1-15,0 1 16,0 9 0,0-9-16,0 10 15,0-1 1,9-29 0,-9 39-16,20-9 15,-20-11 1,20-19-1,-20 20-15,19-20 16,-19 19 0,20-19-16,9 0 31,-9 0-31,0 0 16,-1 0-1,-19-9 1,20 9-16,-20-20 15,19 20-15,-19-20 16,20-9 0,-20-10-1,20 39-15,-20-30 16,0 1 0,19-1-16,-19-9 31,0 29-31,0-39 15,0 20 1,0 0 0,0-11-1,0 11 1,-10 0 0,10 9-1,-19 0 1,19 1-1,-20 19-15,1 0 16,19-20 0,-20 20-16,0 0 15,1 0 1,19 10-16,-30-10 16,30 29-16,-19-9 15,19 0-15,-20-1 16</inkml:trace>
          <inkml:trace contextRef="#ctx0" brushRef="#br0" timeOffset="39725.9782">18731 1206 0,'0'20'63,"0"-1"-48,20 1 1,-1-20 0,-19 20-16,10-20 15,29 0 1,-9 0-1,-10 0 1,-1-10 0,1-20-1,-20 11 1,0-40 46,0 39-62,0 1 16,-10-1 0,-10 20-1,20-20-15,-19 20 16,-11 0 0,11 0-16,-11 10 15,11 20 1,19-1-1,0-9 1,0 9 0</inkml:trace>
          <inkml:trace contextRef="#ctx0" brushRef="#br0" timeOffset="40394.153">18918 1177 0,'19'10'78,"-19"9"-78,20 11 16,-20-11 0,0 1-16,0-1 0,0 1 15,0 0 1,0-1-16,0 1 0,0-10 16,0 9-16,0 1 15,0 19 1,0-29-1,0 10 1,-10-20 0,-10 19-1,-9-19 1,0 0 0,-11 0-1,11 0 1,9 30-16,1-30 31</inkml:trace>
          <inkml:trace contextRef="#ctx0" brushRef="#br0" timeOffset="41505.2888">19084 1196 0,'0'-19'31,"0"-1"16,10 20-32,-10-20 1,20 20-16,-1 0 16,1 0-1,39 59 48,-59-19-63,29-21 15,-29 1-15,0-1 16,0 1-16,0 0 16,0-1-16,0 1 15,-19-1-15,19 1 16,-20 0-16,20-1 16,-20 1-16,20 0 15,-19-1-15,-1 11 16,1-11 15,-1-19 16,30 0 62,9-10-93,11 10 0,-1 0-1,1 0 1,-11 0-1,1 0 1,-1 0 0,1 0-1</inkml:trace>
          <inkml:trace contextRef="#ctx0" brushRef="#br0" timeOffset="42854.6662">19418 1108 0,'0'20'31,"0"-1"-16,0 11 1,0-11-16,0 1 16,10 9-1,-10 1 1,0 9-16,0-19 16,0-11 15,19-9 31,1 0-46,-20-19 0,19 19-16,1 0 15,-20-20 1,20 20-16,-1 0 15,-9 0 1,10 0 0,-20 10-1,0 10 1,19-20-16,-19 9 16,30 31-1,-30-11 1,0 0-1,0 1 1,0 9 0,-20-9-16,0-11 15,1-19 1,-1 20 0,1-20-16,-1 0 0,0 0 15,1 0-15,9 0 16,-29 0-1</inkml:trace>
          <inkml:trace contextRef="#ctx0" brushRef="#br0" timeOffset="42080.273">19437 1098 0,'10'0'47,"20"0"-31,-1 0-1,0 0-15,-9 0 47</inkml:trace>
          <inkml:trace contextRef="#ctx0" brushRef="#br0" timeOffset="44218.8967">19810 1520 0,'0'10'16,"0"-20"93,0-10-93,0 1-16,0 9 0,0-10 15,0-19 1,0-30 0,10 50 30,9 19-30,11 0 0,-30 10-16,29 19 15,-29-19-15,0 29 16,20-19-16,-20 9 16,0-9-16,0-1 15,19-19-15,-19 30 0,0-50 78,0 1-78,0-1 16,0 0-16,0 1 16,0-1-16,0 0 15,20 1-15,-20-11 16,20 30-1,-20-19 1,19 19-16,-9 0 16,-10 10-16,30 9 15,-30 1 1,0-1-16,19 1 0,-19 0 16,0-1-16,0 1 15,20-20-15,-20 20 16,0-30 62,0-10-78,0 0 16,0 1-16,0-1 0,19 1 15,-19-1 1,0-9-16,20 29 15,0 0 1,9 0 0,-9 19-1,-20 1 1,19-1-16,-19 1 16,0 0-16,0-1 15,0 11 1,0-11-1</inkml:trace>
          <inkml:trace contextRef="#ctx0" brushRef="#br0" timeOffset="44960.6207">20251 1392 0,'0'20'32,"0"9"-17,0 11 1,20-40-16,-20 19 16,20-19-16,-1 20 15,79-30 48,-68 10-63,-30-19 15,19 19-15,-19-20 16,0 0 0,0 1-1,0-11 1,0 11-16,-10-1 0,10 0 15,-39 20-15,39-19 16,-29 19-16,9 0 16,-19 0-1,0 0 1,39 10-16,-30-10 16,30 29-16,-19-29 15,19 29-15,0-9 16,0 9-1,0 11 1,10-40-16</inkml:trace>
          <inkml:trace contextRef="#ctx0" brushRef="#br0" timeOffset="45868.5012">20526 1392 0,'0'-19'32,"10"-1"14,9-9-30,1 9 0,0 1-1,-1-1 1,11 0 0,-30 1-1,9 19-15,-9-20 16,0 1-1,20 19-15,-20-20 16,0 0 0,0 1-1,-10 19 1,10-20-16,-10 20 16,-29 0-16,20 0 31,9 0-31,-10 0 15,20 29 1,-29 1 0,29-10-16,0-1 15,0 1-15,0-1 16,0 1-16,0 0 16,10-1-16,-10 1 15,0-10-15,29 19 16,-29 0-1,20 1 1,-20-1 0,0 11-1,0-21-15,0-9 32,19-10-32,1 0 31,-1 0-16,11 0 1,-11 0-16,1-20 16,0 20-16,-1-29 15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05:54.1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D673081-AF47-420A-A958-DC98E4383A81}" emma:medium="tactile" emma:mode="ink">
          <msink:context xmlns:msink="http://schemas.microsoft.com/ink/2010/main" type="inkDrawing" rotatedBoundingBox="12787,6700 14925,6595 14928,6645 12790,6749" semanticType="underline" shapeName="Other">
            <msink:sourceLink direction="with" ref="{D33D616E-DCAB-4350-81EB-C6EDBEDC70CF}"/>
          </msink:context>
        </emma:interpretation>
      </emma:emma>
    </inkml:annotationXML>
    <inkml:trace contextRef="#ctx0" brushRef="#br0">0 109 0,'29'0'78,"-9"0"-47,-11 0-15,11 0-1,19 0 1,-29 0-16,10 0 15,-1 0-15,1 0 0,0 0 16,-1 0-16,1 0 16,-1 0-16,1 0 15,0 0-15,-1 0 16,1 0-16,-1 0 16,-9 0-16,10 0 15,0 0-15,-1 0 16,1 0-16,-1 0 15,1 0-15,0 0 16,-1 0-16,11 0 16,-11 0-16,11 0 15,-11 0-15,1 0 0,0 0 16,-1 0 0,1 0-16,-1 0 15,1 0-15,-10 0 0,9 0 16,1 0-16,0 0 15,-1 0-15,1 0 16,-1 0-16,1-20 16,0 20-16,-1 0 15,1 0-15,0 0 16,-1 0-16,1 0 16,-1 0-16,-9 0 15,29 0 1,-9 0-16,-11 0 15,1 0 1,0 0-16,-1 0 0,-9 0 16,10 0-16,19 0 15,-19 0-15,-1-29 16,1 29-16,-1 0 16,-9 0-16,10 0 15,-1 0-15,1 0 16,0 0-16,-1 0 15,1 0-15,-1 0 16,1 0-16,0 0 16,-1 0-16,1 0 0,-10 0 15,9 0 1,1 0-16,0 0 0,-1 0 16,1 0-16,-1 0 15,1 0-15,0-20 16,-1 20-16,1 0 15,-1 0-15,1 0 16,0 0-16,-1 0 16,-9 0-16,10 0 15,-1 0-15,1 0 16,0-19-16,-1 19 16,1 0-16,-1 0 15,1 0-15,0 0 16,-1 0-16,1-20 15,0 20-15,9 0 16,-9 0 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58:43.1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324AC95-0BE3-48E0-BD0F-378D5870F1A1}" emma:medium="tactile" emma:mode="ink">
          <msink:context xmlns:msink="http://schemas.microsoft.com/ink/2010/main" type="writingRegion" rotatedBoundingBox="1770,3824 23715,3334 23836,8746 1891,9236"/>
        </emma:interpretation>
      </emma:emma>
    </inkml:annotationXML>
    <inkml:traceGroup>
      <inkml:annotationXML>
        <emma:emma xmlns:emma="http://www.w3.org/2003/04/emma" version="1.0">
          <emma:interpretation id="{557BD6D5-303A-4408-AC6A-9CAD952E7557}" emma:medium="tactile" emma:mode="ink">
            <msink:context xmlns:msink="http://schemas.microsoft.com/ink/2010/main" type="paragraph" rotatedBoundingBox="1803,3824 23576,3506 23588,4361 1816,4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2D09EB-58BB-4677-982E-D1F05641513B}" emma:medium="tactile" emma:mode="ink">
              <msink:context xmlns:msink="http://schemas.microsoft.com/ink/2010/main" type="line" rotatedBoundingBox="1803,3824 23576,3506 23588,4361 1816,4679"/>
            </emma:interpretation>
          </emma:emma>
        </inkml:annotationXML>
        <inkml:traceGroup>
          <inkml:annotationXML>
            <emma:emma xmlns:emma="http://www.w3.org/2003/04/emma" version="1.0">
              <emma:interpretation id="{728F7CBD-9524-4633-9490-F4B52A4F68C1}" emma:medium="tactile" emma:mode="ink">
                <msink:context xmlns:msink="http://schemas.microsoft.com/ink/2010/main" type="inkWord" rotatedBoundingBox="1803,3824 4947,3778 4958,4517 1814,45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20 0,'0'-20'31,"20"30"94,-20 9-109,29 11 0,-29-1-1,0-9-15,20 0 16,-20-1-1,0 1-15,0-1 0,19 1 16,-19 0-16,0-1 16,0 1-16,20-1 15,-20 1-15,0 0 16,20-1-16,-20 1 16,0 0-16,0-1 15,19 1-15,-19-1 16,0 1-16,0 19 15,20-39 1,-20 39-16,0-9 16,0-11-1,20 1 1,-20 0 0,0-1-1,0 1 1,19-20 15,-19 20-31,0-1 94,0-9-47,20-10-32,-20 20 17,0-30 155,0 0-171,0-10-1,0-19 1,0 10 0,0 9-16,0-9 15,19 29-15,-19-40 16,0 1-1,20 39-15,-20-29 16,0 9-16,0 1 16,20-1-16,-20 0 15,0 1-15,0-1 16,0 10-16,19-19 16,-19 9-16,0 10 15,20-29 1,-20 10-1,0-1 1,19 30-16,-19-29 16,0 9-16,0 1 15,20 19-15,-20-30 16,0 11-16,0-1 31,0 0 0,0 1 16</inkml:trace>
          <inkml:trace contextRef="#ctx0" brushRef="#br0" timeOffset="1133.9508">520 363 0,'10'0'31,"9"0"-16,1 0-15,0-20 16,-1 20-16,1 0 16,-1-19-16,1 19 15,0 0 1,-1 0 15</inkml:trace>
          <inkml:trace contextRef="#ctx0" brushRef="#br0" timeOffset="1508.3067">540 471 0,'9'0'46,"11"0"-30,9 0 0,1 0-1,9 0 1,-29 0 0,29 0-1</inkml:trace>
          <inkml:trace contextRef="#ctx0" brushRef="#br0" timeOffset="2473.7091">893 569 0,'9'-10'47,"11"-29"-31,19-10-1,-39 39 1,30-19-16,-30 9 16,39 0-16,-39 1 15,29-11-15,-29 1 16,20-1-16,-20 21 0,0-11 16,0 0-16,0 1 15,0-11 1,0-9-1,0 20 1,0 28 62,0 40-62,0-29-16,0 0 0,0 9 15,0 0 1,0 20-16,0-9 0,0 9 16,0-10-16,0-10 15,0 1-15,0 9 16,0-10-16,0-9 16,0 0-16,0-1 15,0 11 1,0-11-1,0 1 1</inkml:trace>
          <inkml:trace contextRef="#ctx0" brushRef="#br0" timeOffset="3540.7058">1285 226 0,'-10'0'16,"10"9"0,0 11-1,0 9 1,0 11-1,0-21 1,0 1-16,0 9 16,0-9-16,0 9 15,0-9 1,0 0-16,0-1 0,0 1 16,0-1-16,0 1 15,10 0-15,19 9 16,-9 1-1,0-11 1,-1-19 0,1 0-1,-1 0 1,1 0 0,0 0-1,-1-10 1,1-19 15,0 9-15,-20-9-1,19 29-15,-19-30 16,20-9 0,-20 29-1,0-29 1,19 39-16,-19-29 15,0 9-15,0 1 16,0-11-16,0 10 16,0-9-16,-9 9 15,9 1-15,0-1 16,-20 20-16,20-29 16,-20-10-1,1 19-15,-11-9 31,11 29-31,19-20 16,-10 20-16,-10 0 16,1 0-1,-21 0 1,40 20 0,-29-1-16,29 1 15,-20 19-15,20-10 16,0 11-16,-29 9 15,29-20-15</inkml:trace>
          <inkml:trace contextRef="#ctx0" brushRef="#br0" timeOffset="4906.5454">1716 206 0,'0'20'32,"0"9"-17,0-9-15,0-1 16,0 1-16,0-1 16,0 1-16,0 0 15,0-1-15,0 1 16,0 0-16,0-1 15,0 1-15,0 9 16,10-9 0,10 9-1,-1-9 1,1 9-16,0-29 16,-20 20-1,19-20-15,1 0 16,0 0 15,-1 0-15,11-20 15,-11 1-15,-19-11-1,20 30-15,-20-29 16,0-1-16,19 30 15,-19-39-15,0 20 16,0-11 0,0 11-1,0-21 1,0 21-16,0-1 16,0 0-16,0 1 15,0-1-15,0-9 16,0 9-1,0-9 1,-9 29-16,9-30 16,-20-9-1,0 20 1,1 19-16,19-20 16,-30 20-1,11 0 1,-1 0-1,1 0 1,-1 10 0,0 29-1,20-10 1,-19-9-16,19 9 16,0 20-1,0-29-15,0 9 31</inkml:trace>
          <inkml:trace contextRef="#ctx0" brushRef="#br0" timeOffset="5408.041">2168 628 0</inkml:trace>
          <inkml:trace contextRef="#ctx0" brushRef="#br0" timeOffset="6382.3211">2305 206 0,'-20'0'31,"20"20"-15,0-1 0,0 1-16,0-1 15,0 1-15,0 9 0,0 1 16,0-10-16,0 9 16,0-9-16,0-1 15,0 1-15,10-1 16,-10 1-16,29 0 15,-29-1-15,40-19 16,-40 30-16,29-30 16,-29 19-16,30-19 15,-1 20 1,-9-20 0,-1 0-1,1-10 1,9-10-16,-9-9 15,-1-10 1,-19 29 0,20-29-1,-20 19-15,0 1 16,0-1-16,0 10 16,0-9-16,0-1 15,0 0-15,0 1 16,0-1-16,0-29 15,-10 49 1,10-29-16,-19-1 16,-1-9-1,20 29-15,-20 10 16,20-19-16,-19 19 16,-1-20-1,-9 20 1,-10 0-1,29 0 1,-29 10 0,19 9-1,20 1-15,-20 0 16,20-1-16,0 11 16,0-1-16,0 20 15,-19 0-15</inkml:trace>
          <inkml:trace contextRef="#ctx0" brushRef="#br0" timeOffset="7560.7467">2864 167 0,'-30'10'47,"30"9"-31,-19 11-1,19 38 1,0-38-16,0-11 16,0 1-16,0 0 15,-20-1-15,20 1 16,0-1-16,0 1 15,0 0-15,10-20 16,-10 39-16,20-39 16,-20 29-16,19-29 15,-19 20-15,30-20 16,-30 19-16,29-19 16,-9 20-1,-1-20-15,1 0 31,0 0-31,-1 0 16,11 0 15,-30-10-15,19 10-16,-19-19 16,20 19-1,-20-20-15,19 20 16,-19-10-16,20 10 15,-20-19-15,20-21 16,-20 11 0,0-10-1,19 9-15,-19 21 16,0-11-16,0-19 16,0 9-16,0 11 15,0-1-15,0 0 16,-10-9-1,10 0 1,-19 29-16,19-20 16,-20 20-16,20-20 15,-19 20-15,19-19 16,-20 19-16,-9-20 16,-1 20-1,-19 0 1,20 10-16,-20 10 15,0 9-15,19-9 16,1-1-16</inkml:trace>
          <inkml:trace contextRef="#ctx0" brushRef="#br0" timeOffset="8440.4133">2138 628 0,'0'19'63,"10"-19"-32,0 0 0,-10-9-31,-20 9 78,20 9-46</inkml:trace>
        </inkml:traceGroup>
        <inkml:traceGroup>
          <inkml:annotationXML>
            <emma:emma xmlns:emma="http://www.w3.org/2003/04/emma" version="1.0">
              <emma:interpretation id="{EEA35366-CEB3-4AE3-BAA7-FF1BAF5E0ACA}" emma:medium="tactile" emma:mode="ink">
                <msink:context xmlns:msink="http://schemas.microsoft.com/ink/2010/main" type="inkWord" rotatedBoundingBox="5169,3813 6022,3800 6031,4399 5178,44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336.2037">3374 569 0,'0'-10'63,"0"-10"-48,0 11 1,0-31 15,0 11-31,0 0 16,19 29-1,-19-30-15,20-9 16,-20 9 0,20 30-1,-20-19-15,19 19 32,1 0-1,-20 39-16,29-19 1,-29-1-16,0 11 16,30-1-16,-30-9 15,0-1-15,0 1 16,0 0 0,19-20-16,-19-10 62,0-20-46,0 11-16,0-11 15,0 1-15,0 9 16,0 1-16,20-1 16,-20-9-1,20 29-15,-20-20 16,19 20-1,-9 0 17,-10 20-32,29-1 0,-29 1 15,20 0-15,-20-1 16,0 1-16,0-1 16,0 1-16,20 0 15,-20-1 16,0-29 16,0-19-31,19 29-16,-19-49 16,0 29-16,20 1 15,-20-1-15,19-9 16,1 29-1,0 0 17,-1 9-17,-19 21 1,20-10-16,-20-1 16,0 1-16,0-1 15,0 1-15,0 0 16,0 9-1,0-9 1</inkml:trace>
          <inkml:trace contextRef="#ctx0" brushRef="#br0" timeOffset="11236.8942">4001-20 0,'0'10'94,"0"10"-94,0-1 15,0 11-15,0 19 16,0-10-16,0 10 15,0-10-15,0 1 16,0 9-16,0-10 16,0 10-16,0-10 15,0 0-15,0-19 16,0-10-16,0 29 16,0-19 15,10-20 188,10-20-204,19 20 1,-19 0-16,-10 0 15,29 0-15,-20 0 16,1 0-16,-10 0 16,19-20-16,-19 20 15</inkml:trace>
        </inkml:traceGroup>
        <inkml:traceGroup>
          <inkml:annotationXML>
            <emma:emma xmlns:emma="http://www.w3.org/2003/04/emma" version="1.0">
              <emma:interpretation id="{B6A27D1B-4BF9-4CA7-AAA2-CF19C0A1788F}" emma:medium="tactile" emma:mode="ink">
                <msink:context xmlns:msink="http://schemas.microsoft.com/ink/2010/main" type="inkWord" rotatedBoundingBox="7137,3883 8083,3869 8093,4521 7147,453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217.0505">5335 59 0,'0'10'16,"0"58"30,0-48-46,20 9 16,-20 1-16,0 19 16,0-20-16,0 10 0,0 11 15,0-11 1,0 10-16,0-10 0,0-10 16,0 11-16,0-21 15,0-9-15,0 10 16,19-20-1,-19-20 32</inkml:trace>
          <inkml:trace contextRef="#ctx0" brushRef="#br0" timeOffset="14293.3022">5345 79 0,'0'9'31,"0"21"-15,10-11-1,-10 1-15,19 0 16,-19-1-16,30 1 16,-30-1-16,29 11 15,-29-20-15,30-10 16,-30 39-16,29-39 15,10 19 1,-9-19 0,-1 0-1,1-9 1,9-31-16,-20-9 16,11 0-1,-30 20 1,19 0-1,-19 9 1,0-9 0,0 9-1,0 30 79,0 9-78,0 11-16,0-1 15,0 10 1,0-19 0,0 19-16,0 0 15,0 10-15,0-9 16,0 9-16,-9-20 15,9 1-15,0 19 16,0-20-16,0 0 16,0 1-16,0-10 15,0 29-15,0-30 32</inkml:trace>
          <inkml:trace contextRef="#ctx0" brushRef="#br0" timeOffset="14998.3013">5835 490 0,'0'10'31,"0"20"-15,0-11-16,0 1 15,0 9-15,0-9 16,0 0-16,0 9 15,0-9 17,0-30 15</inkml:trace>
          <inkml:trace contextRef="#ctx0" brushRef="#br0" timeOffset="15253.2301">5826 284 0</inkml:trace>
          <inkml:trace contextRef="#ctx0" brushRef="#br0" timeOffset="16258.9564">6061 481 0,'29'0'31,"1"0"-15,-11 0 0,1 0-16,0 0 15,-1 0-15,-9 0 16,10 0-16,-1 0 16,1 0-16,-1 0 15</inkml:trace>
          <inkml:trace contextRef="#ctx0" brushRef="#br0" timeOffset="15824.054">6071 333 0,'10'0'31,"9"0"-31,1 0 16,-1 0-16,1 0 16,0 0-16,-1 0 15,11 0 1,-11 0-1,1 10 1</inkml:trace>
        </inkml:traceGroup>
        <inkml:traceGroup>
          <inkml:annotationXML>
            <emma:emma xmlns:emma="http://www.w3.org/2003/04/emma" version="1.0">
              <emma:interpretation id="{F43CDE74-66AC-4849-90AD-FFEF7AFCEDF2}" emma:medium="tactile" emma:mode="ink">
                <msink:context xmlns:msink="http://schemas.microsoft.com/ink/2010/main" type="inkWord" rotatedBoundingBox="8330,3818 11270,3775 11280,4464 8340,450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8112.1884">6532 392 0,'0'-9'78,"9"9"-78,-9-20 0,20 20 16,-20-39-16,30 19 15,-30 0-15,39 1 16,-39-1-16,29 1 16,-29-1-16,20 0 15,-20-9-15,0-10 16,0 9-16,19 11 16,-19-1-16,0-9 15,0 38 95,0 11-95,0 10 1,0-11-16,0 1 15,0 9-15,0 1 16,0-1-16,0 20 16,0 10-16,0 0 15,0-10-15,0-10 0,0 10 16,0-20 0,0 1-16,0-11 0,0 1 15,0 10 1,0-11-1,0-29 48</inkml:trace>
          <inkml:trace contextRef="#ctx0" brushRef="#br0" timeOffset="18531.9433">6924 657 0,'-20'0'15,"20"-10"1</inkml:trace>
          <inkml:trace contextRef="#ctx0" brushRef="#br0" timeOffset="19688.7357">7081 59 0,'-20'0'16,"20"10"15,-19 19-15,19 20-1,0-29-15,0 9 16,0-9-16,0-1 15,0 1-15,0 9 16,0-9-16,0 0 16,0 9-16,0-9 15,9 29 1,11-49 0,-20 19-16,20 1 15,-1-20 1,-19 20-16,20-20 15,-1 19 1,1-19 0,0 0 15,-1 30-15,1-30-1,0 0 1,-1-20-1,1 20-15,-20-10 16,19-19 0,-19-1-1,20 30 1,-20-19-16,0-1 16,20 20-1,-20-19-15,0-11 16,0 1-1,0-1 1,0 1 0,0-10-1,0 9 1,0 1 0,0-1-1,-20 11 1,20-1-1,-10 20-15,10-19 16,-19 19-16,19-20 16,-20 20-1,20-20-15,-20 20 16,1 0 0,-1 0-1,-9 0 1,-1 0-1,-19 10 1,10 29-16</inkml:trace>
          <inkml:trace contextRef="#ctx0" brushRef="#br0" timeOffset="21022.8653">7473 88 0,'0'10'47,"0"20"-32,-19-30 1,19 49-16,0-10 16,0-20-1,0 1-15,0 0 16,0-1-16,0 1 16,0-1-16,0 1 15,0 0-15,0-1 16,9 11-1,-9-1 1,30-9-16,-30-1 31,19-19-31,-19 20 16,10-20-16,10 0 16,-20 20-1,19-20 1,1 0-1,0 0 1,-1 0 0,1 0-1,-1 0 1,-19-10-16,20 10 0,0-20 16,-1 1 15,1-1-16,-20 0 1,0 1 0,20 19-16,-20-30 15,0-9 1,0 0 0,0 9-1,0 1 1,0 0-1,0-1-15,0-9 16,0 10 0,0 9-1,-10 20 1,10-29-16,-20-1 16,20 10-1,-29 20 1,-1-19-1,20 19 1,-19-30 0,9 30-1,11 0-15,-31 0 32,21 0-32,19 30 15,-20-11-15,20 1 16</inkml:trace>
          <inkml:trace contextRef="#ctx0" brushRef="#br0" timeOffset="22528.9321">7963 530 0,'0'-20'47,"0"0"-31,0 1-1,10 19 1,-10-39-16,0 19 16,0 0-16,0 1 15,20-1-15,-20 0 16,0-9 0,20 29-16,-20-20 15,19 20 16,-19 10-15,0 0-16,20 19 0,-20-9 16,0 10-16,29-1 15,-29 0-15,0-9 16,0 0-16,0-1 16,0 1-16,0-1 15,10-19 16,-10-9 1,0-40-17,29 29-15,-29 0 16,0-9-16,0 0 0,20 9 16,-20 0-16,0 1 15,20 19 16,-1 0-15,-19 39 0,0-29-16,20 19 15,-20-19-15,0 10 16,0-1-16,19-19 16,-19 39-16,0-29 31,20-29 16,-20-1-47,0 0 15,0 1-15,0-1 16,20 1-16,-20-1 16,0 0-16,19 20 15,-19-10-15,20 20 31,0 30-15,-20-21 0,29 1-16,-29 19 15,0-19-15,20-1 0,-20 11 16,0-11 0,0 1 15</inkml:trace>
          <inkml:trace contextRef="#ctx0" brushRef="#br0" timeOffset="23385.2255">8444 402 0,'-20'0'0,"20"10"47,0 19-32,0 1 1,0-11-16,0 11 15,0 9 1,20-39-16,19 20 31,0-20-31,1 0 16,-11 0 0,1-10-1,-1-20 1,0 11-1,-29-1 1,10 20 0,-10-19-16,0 9 15,0-10 1,0-19 0,0 10-1,-29 9-15,-1-10 16,1 1-1,-10 29 1,9 0 0,11 20-1,-1-1-15,0 1 16,20 0-16,-39 9 16,39-9-16,0-1 15,0 1-15</inkml:trace>
          <inkml:trace contextRef="#ctx0" brushRef="#br0" timeOffset="24254.4856">8689 343 0,'10'-19'16,"29"-1"0,-9 0-1,9-19 1,-10 10-1,-9-10 1,9-1 0,-29 21-16,0-1 15,0 1-15,0-11 16,0 10 0,-9 20-1,9-19 1,-20 19-16,0 0 15,1 0 1,19 10 0,-20-10-16,20 19 15,-20-19-15,20 20 0,-19 9 32,19-9-32,0 0 0,0-1 15,0 1-15,0-1 16,-20 11-16,20-11 15,0 11-15,0-1 16,0-9-16,0-1 16,0 1-16,0 0 15,0 9 1,10-29-16,-10 30 16,0 9-1,20-39-15,-20 10 0,9-10 16,21 29-1,-11-29 1,-9 0 0,10 0-1,-20-29 1,20 29-16,-20-20 16,29 20-16,-29-10 15</inkml:trace>
          <inkml:trace contextRef="#ctx0" brushRef="#br0" timeOffset="24864.523">9140-29 0,'-19'58'62,"19"-28"-46,-20 19-16,20-10 16,-29 30-16,29-10 15,-30 9-15,30-28 0,0-11 16,-19 10 0,19-9-16,0-1 0,0 0 15,0 1-15,0-11 16,0 21-1,0-21 1,0-28 31,0-31-31</inkml:trace>
          <inkml:trace contextRef="#ctx0" brushRef="#br0" timeOffset="25497.6977">9297 59 0,'0'29'46,"0"-9"-30,-10 0-16,10 9 16,0 0-16,-19 1 15,19 9-15,0 0 16,-30 0-16,30-9 16,0-10-16,-19-1 15,19 1-15,0 9 16,0-9-1,0-1 1,0 1 31,10-20-31,19 0-1,10-20 1,-19 20-1,-1 0-15,1 0 16,0 0-16,-11 0 16,11 0-16,0 0 15,-20-19-15,29 19 0,-9 0 32</inkml:trace>
        </inkml:traceGroup>
        <inkml:traceGroup>
          <inkml:annotationXML>
            <emma:emma xmlns:emma="http://www.w3.org/2003/04/emma" version="1.0">
              <emma:interpretation id="{2D119821-2A51-484C-97ED-D5E906779E59}" emma:medium="tactile" emma:mode="ink">
                <msink:context xmlns:msink="http://schemas.microsoft.com/ink/2010/main" type="inkWord" rotatedBoundingBox="12761,3809 15027,3776 15036,4395 12770,442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0040.0787">10964 451 0,'0'-10'93,"0"-9"-77,0-11 0,0-9-1,0 19 1,0 1-16,0 9 15,0-10-15,0 1 16,0-1-16,0 1 0,0-1 16,10 20-1,-10-29-15,0 9 16,20 20-16,-20-20 16,19 20-1,1 0 16,-1 0-15,11 20 0,-30 0-16,20-1 15,-20 20-15,29-9 16,-29-1-16,0 1 16,20 9-16,-20-10 15,0 1-15,0-1 0,0-9 16,0 19-1,0-68 48,0 9-47,0-19-1,0 19-15,0 1 16,0-1-16,0 0 15,0 1-15,0-1 16,0 0-16,0 11 16,19-21-16,-19 11 0,0-11 15,20 30 1,-20-19-16,19 19 31,1 0 0,0 0-15,-1 0 15,-19 9-31,10-9 16,-10 30-16,0-11 16,29 11-16,-29-20 0,0 9 15,0 1 1,0-1-16,0 1 0,0 0 15,0-1-15,0 1 16,0 9 0,0-9-1,0 0 48</inkml:trace>
          <inkml:trace contextRef="#ctx0" brushRef="#br0" timeOffset="30691.5065">11406 226 0</inkml:trace>
          <inkml:trace contextRef="#ctx0" brushRef="#br0" timeOffset="30490.9465">11425 392 0,'0'10'32,"0"20"-17,0-11-15,0 1 16,0-1-16,0 11 15,0-11 1</inkml:trace>
          <inkml:trace contextRef="#ctx0" brushRef="#br0" timeOffset="31450.3031">11592 373 0,'10'0'32,"-1"0"-32,11 0 15,0 0-15,-1 0 16,1 0-16,0 0 15,-1-10-15,1 10 16,-1 0-16,1 0 16</inkml:trace>
          <inkml:trace contextRef="#ctx0" brushRef="#br0" timeOffset="31149.2899">11621 245 0,'20'0'47,"9"0"-31,-9 0-1,0 0-15,-1 0 16,1 0-16,-1 0 16,11 0-1</inkml:trace>
          <inkml:trace contextRef="#ctx0" brushRef="#br0" timeOffset="32057.9174">11974-29 0,'0'19'47,"0"1"-31,0 9-16,10 1 15,-10 19-15,0 10 16,0-20-16,0 20 16,0-10-16,0-10 0,30 10 15,-30-20 1,0-9-16,0 0 0,0 9 31,19-29-31</inkml:trace>
          <inkml:trace contextRef="#ctx0" brushRef="#br0" timeOffset="32933.8995">11955-20 0,'0'10'16,"0"20"0,0-11-16,10 1 15,-10 0-15,29-1 16,-29 1-16,20-1 15,-20 1-15,29 0 16,10 19 0,-9-39-1,-30 19-15,19-19 16,11 0-16,-1-9 31,-29-31-31,29 21 0,1-1 16,-30 1-16,20-1 15,-20 0-15,0 1 16,19-1-16,-19 0 16,0-9-1,0 9 1,0 40 78,-10 0-79,10-1 1,0 1-16,0 9 0,0 11 16,0-11-16,0 0 15,0 11-15,0 9 16,0-20-16,0 0 15,0 11-15,0-11 16,0-9-16,0-1 16,0 1-16,10 9 15,-10-9 1,0 0 0,0-30 46</inkml:trace>
          <inkml:trace contextRef="#ctx0" brushRef="#br0" timeOffset="33152.1228">12445 353 0,'0'-20'47,"20"20"-47</inkml:trace>
          <inkml:trace contextRef="#ctx0" brushRef="#br0" timeOffset="34217.9427">12553 39 0,'0'-19'31,"10"28"0,-10 31-15,19-21-1,-19 21-15,0-11 16,30 20-16,-30 10 16,0 0-16,19-10 15,-19-10-15,20 0 16,-20-19-16,0-1 15,39 1-15,-39 9 16,20-29 0,-20 20-16,0 0 15,19-20 1,-19-10 62,20 10-78,-20-20 16,0-9-1,0 9-15,0-9 16,0 9 0,20-48-1,-20 28-15,0 11 16,0-1-16,19 1 15,-19 9-15,0 1 16,0-1-16,20 1 16,-20-1-16,0 0 15,0 1-15,20-11 16,-20 11 0,0-1-1,0 0 1,19 20-1,-19-19 1</inkml:trace>
          <inkml:trace contextRef="#ctx0" brushRef="#br0" timeOffset="34990.0735">13024 392 0,'29'0'31,"-19"0"-15,10 0-16,-1 0 16,1 0-16,9 0 0,-9 0 15,-1-9-15,1 9 16,0 0-16</inkml:trace>
          <inkml:trace contextRef="#ctx0" brushRef="#br0" timeOffset="34712.5093">13033 245 0,'30'0'47,"-10"0"-31,-1 0-16,1 0 15,-1 0-15,1 0 16,9 0 0,-9 0-1</inkml:trace>
        </inkml:traceGroup>
        <inkml:traceGroup>
          <inkml:annotationXML>
            <emma:emma xmlns:emma="http://www.w3.org/2003/04/emma" version="1.0">
              <emma:interpretation id="{31A6943C-0DD0-4CB2-B325-238D435C8974}" emma:medium="tactile" emma:mode="ink">
                <msink:context xmlns:msink="http://schemas.microsoft.com/ink/2010/main" type="inkWord" rotatedBoundingBox="15224,3786 17810,3748 17820,4445 15234,448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8376.1709">13426 353 0,'0'-10'31,"19"-9"-31,11-11 15,-1-9 1,-29 19 0,20 1-16,-20-1 15,39 1-15,-39-1 16,20 0-16,-20 1 16,0-1-16,19 1 15,-19-1 1,0 0-1,0 1-15,0-1 32,0 30 46,0 29-63,0-29 1,0 29-16,0-9 16,0 9-16,0 10 15,0-10-15,0 10 16,0 10-16,0 0 16,0-20-16,0 10 0,0-10 15,0 0-15,0-19 16,0-10-16,0 29 15,0-49 64</inkml:trace>
          <inkml:trace contextRef="#ctx0" brushRef="#br0" timeOffset="39254.3771">13789 569 0</inkml:trace>
          <inkml:trace contextRef="#ctx0" brushRef="#br0" timeOffset="40265.9461">13896 88 0,'0'20'31,"0"9"-15,0-9 0,0 0-16,0 9 15,0 0-15,0-9 16,0 19-16,0-19 16,0-10-16,0 9 0,0 1 15,0 0-15,30 19 16,-10-20-1,-1 1 1,1-20 0,-1 0-1,-19 20 1,20-20-16,0 0 16,-11 0-1,-9-10 1,20 10-16,-20-20 15,20 20-15,-20-29 16,19 29-16,-19-30 0,0 11 16,20 19-1,-20-20-15,0 0 16,0-9 0,0-10-1,0 19 1,0 10-16,0-9 15,0-1-15,0 1 16,0-1-16,0 0 16,0 1-16,0-1 15,-10 1-15,10-1 16,-20-10-16,1 11 16,-1 19-1,20-20 1,-19 20-16,-1 0 15,0 0 1,20 10 0,-29-10-16,29 29 15,-39-9-15,39 0 16,-20-1-16,20 1 16,-20 0-16,20-1 15,0 1-15,0-1 16</inkml:trace>
          <inkml:trace contextRef="#ctx0" brushRef="#br0" timeOffset="41406.1547">14181 79 0,'0'9'46,"0"11"-30,0 9 0,0-9-16,0 0 15,0-11-15,0 11 16,0 19 0,0-19-16,0-1 0,20 11 15,-20 9 1,19-19-1,-19-1 1,20-19 0,-20 20-16,19-20 15,-19 20 1,20-20 0,0 0-1,-1 0 16,1 0-15,-1 0 0,-19-10-16,20 10 15,-20-20-15,20 1 16,-20-21 0,19 40-1,-19-29-15,0-1 16,20 30-1,-20-29-15,0 0 16,0-11 0,0 21-1,0 9-15,0-10 0,-20-9 16,20 19-16,-19-29 16,19 9-1,-30 30 1,30-19-16,-29 19 15,29-20-15,-20 20 16,1-19 0,-1 19-1,-9 0 1,29 9 0,-40-9-16,40 30 15,-19-30-15,19 29 16,-10-29-16,10 40 15</inkml:trace>
          <inkml:trace contextRef="#ctx0" brushRef="#br0" timeOffset="42958.0902">14505 461 0,'0'-10'62,"9"10"-62,-9-19 16,0-11 0,20 30-16,-20-29 15,0 9-15,0 0 16,20 1-16,-20-1 15,0 1-15,19-11 16,1 30 31,-1 10-16,-19 10-15,0-1-16,30 1 0,-30-1 15,0 1-15,0-10 16,0 10-16,0-1 16,19-38 62,-19-1-78,0-10 15,0 1-15,20-10 0,-20 19 16,20 20-16,-20-29 16,19 29-1,1 10 32,-20 9-47,0 1 16,0-1-16,19 1 15,-19 0-15,0-1 16,0 11 0,20-30 31,-20-10-47,0-10 15,0 1-15,20-1 16,-20 0-16,19 1 15,1-1 1,0 20 15,-1 0-15,-19 10-16,20 10 16,-20-1-1,0 1-15,29-1 0,-29 1 16,0 0-16,0 9 15,0-9 1</inkml:trace>
          <inkml:trace contextRef="#ctx0" brushRef="#br0" timeOffset="43663.4047">14995 294 0,'-20'0'16,"20"30"15,0-1-15,0-9-16,0 9 15,0 1 1,10-30-16,-10 19 16,20-19-16,9 0 15,-9 0 1,48 0 15,-48-10-15,9-19-1,-29 9-15,20 20 16,-20-39 0,0 10-16,0-1 15,-10 30 1,10-29-16,-19 29 15,19-30-15,-30 30 16,1-29 0,-1 29-1,1 0 1,29 10-16,-30-10 16,30 39-16,-39-19 15,39-1-15,-19 1 0,19-1 16,0 1-1</inkml:trace>
          <inkml:trace contextRef="#ctx0" brushRef="#br0" timeOffset="44466.2945">15250 206 0,'10'0'31,"29"0"-15,-39-20-16,29 20 0,-29-19 15,30 19 1,-30-30-16,19 30 0,-19-29 16,20-10-1,-20 9 1,0 11-16,0-11 16,-10 30-1,10-19-15,-19 19 16,-1 0-1,0 0 1,10 0 0,10 9-1,-19-9-15,19 30 0,0-11 16,-30 1 0,30 0-16,0 19 0,0-10 15,0 1-15,0-1 16,0-9-16,0-1 15,0 1-15,0 0 16,0-1-16,0 1 16,20-1-16,-20 11 15,20-10 1,-1-1 15,1-19-15,0 0-1,-1-10 1,1 10-16,-1-29 0,1 29 16,-20-30-16,29 30 15,-29-39-15</inkml:trace>
          <inkml:trace contextRef="#ctx0" brushRef="#br0" timeOffset="45027.9073">15593-69 0,'0'20'62,"0"9"-46,0 1-16,0 19 0,0 10 15,-10-10-15,10-10 16,0 10-16,-19-10 16,19 10-16,0-9 15,-30-1-15,30-10 16,0 1-16,0-11 15,0 20 1,0-9 0,0-11-1,0-38 48</inkml:trace>
          <inkml:trace contextRef="#ctx0" brushRef="#br0" timeOffset="45644.2388">15711 39 0,'0'10'16,"0"0"0,0 10-1,0-1-15,0 20 16,0-9-16,0-1 0,0 1 16,-10-1-16,10-9 15,0-1-15,-20 1 16,20-1-16,0 1 15,0 29 1,-19-19 0,19-21 15,10-9 0,-10 20-31,19-20 16,1 0-16,9 0 15,1 0 17,-1 0-32,-9-10 15,-1 10 1,1 0 15</inkml:trace>
          <inkml:trace contextRef="#ctx0" brushRef="#br0" timeOffset="46039.9816">15995 196 0,'0'-19'16</inkml:trace>
        </inkml:traceGroup>
        <inkml:traceGroup>
          <inkml:annotationXML>
            <emma:emma xmlns:emma="http://www.w3.org/2003/04/emma" version="1.0">
              <emma:interpretation id="{50D5F326-4D2F-43EA-9E9D-A4182E29A3EF}" emma:medium="tactile" emma:mode="ink">
                <msink:context xmlns:msink="http://schemas.microsoft.com/ink/2010/main" type="inkWord" rotatedBoundingBox="18017,3718 20972,3675 20981,4302 18026,434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5411.1255">16289-59 0,'-9'30'94,"9"-21"-79,-20 21 1,20-1 0,-20-29-1,20 30-15,0-1 16,-19-29-16,19 30 15,0 19 1,0-20 0,0 20-1,0-29-15,0-11 16,0 31 0,0-11-1,0 1 1,0-1-1,10-29-15,-10 29 16,0-9 0,19-20-16,-19 20 15,20-1 1,-1-19 0,-19 20-1,20-20 1,0 0-1,-11 0 1,21-10 0,-11-10-1,1 1 1,0-1 0,-20 1-1,19 19 1,-19-20-16,20-9 15,-20-11 1,20 21 0,-20-1-1,0-9 1,19 29-16,-19-30 16,0 1-1,0-1 1,0-9-1,0 20 1,0-1 0,0 10-1,0-9 1,0-1-16,0 0 31,-10 20-31,10-19 16,0-1-1,-19 20 1,19-20-16,-20 1 31,0 19 16,20-20-47,-19 20 31,9 0-15,-10 0 15,1 0-15,19 10 0,-20-10-1,20 20-15,-19-1 31</inkml:trace>
          <inkml:trace contextRef="#ctx0" brushRef="#br0" timeOffset="56165.5361">16564 490 0,'0'-9'63</inkml:trace>
          <inkml:trace contextRef="#ctx0" brushRef="#br0" timeOffset="57103.3918">16642 235 0,'10'-9'78,"-10"-21"-62,39 11-16,-39-1 15,20 0-15,-20 1 16,20-1-16,-1-19 16,-19 0-1,0 9 1,20 30 0,-20-29-16,0 9 15,0 1 1,0 38 93,0 1-109,0-1 0,0 1 16,0 0-16,0 9 15,0 1-15,0-1 16,0 0-16,0 20 16,0-9-16,20-1 15,-20-10-15,0 1 16,0-11-16,0 1 16,0 0-16,0-1 0,0 1 15,0-1 1,0 1-1,0-30 48</inkml:trace>
          <inkml:trace contextRef="#ctx0" brushRef="#br0" timeOffset="58266.1289">17005-49 0,'-10'0'16,"10"39"31,0-19-31,-19-20-16,19 29 15,0-9-15,0 0 16,0-1-16,0 1 15,-20-1-15,20 11 16,0-11-16,0 11 16,0-11-16,0 1 15,0 0-15,0-1 0,0 11 32,0-11-32,10 1 15,-10 0 1,20-20-1,-1 19 1,1-19 0,0 0-1,-1 0 1,1 0 0,-1-10 15,1 10-31,-20-19 15,20 19-15,-20-20 16,19-9 0,-19 9-1,0 0 1,20 20 0,-20-29-16,0 9 15,0 1-15,0-1 16,0 1-16,0-21 15,0-9 1,0 10 0,0 0-1,0 29 1,0-10-16,0-19 16,-10 20-1,10-1 1,-20 20-16,20-20 15,-19 20 1,-1 0 0,1 0 15,-11 20-15,30 0-1,-19-1-15,19 1 16</inkml:trace>
          <inkml:trace contextRef="#ctx0" brushRef="#br0" timeOffset="59564.4119">17358-29 0,'0'9'78,"-9"11"-62,9 9-1,-20-9-15,20 0 16,0-1-16,-20 1 16,20 9-16,0 1 15,0 9-15,0-19 16,0 9-16,0-9 16,0-1-16,0 11 15,0-11 1,10 11-16,-10-11 31,20-19-31,-20 20 16,19-20-1,1 20 1,0-20 15,-1 0-15,1-10-1,-1-10 1,1 1 0,9-1-1,-29 0 1,10 20 0,-10-19-16,0-21 15,20 40-15,-20-29 16,0 0-1,0 9-15,29-9 16,-29-1 0,0-9-1,0 10 1,-10-21 31,10 31-47,-29-11 15,29 1 1,-10 29-16,10-20 16,-19 20-16,-1-19 15,0 19 1,-9-30 0,19 30 15,-19 20-16,9-20-15,20 39 16,-29-19-16,9-1 16</inkml:trace>
          <inkml:trace contextRef="#ctx0" brushRef="#br0" timeOffset="61154.2781">17731-59 0,'-10'30'93,"10"-21"-77,-19-9-16,-1 99 31,20-80-15,0 1-16,0-1 15,0 1-15,0 0 16,0-1-16,0 1 16,0-1-16,0 11 15,0-1 1,10-29 0,-10 20-16,0-1 15,19-19 1,-19 20-16,10-20 15,-10 20 17,20-20-32,-1 0 47,1 0-16,0 0 0,-1 0-15,-19-10-1,20 10-15,-20-20 16,19 1 0,-19-1-1,20 0 1,-20 1-1,0-1 1,20 20-16,-20-29 16,0-10-1,0 9 1,19 30-16,-19-29 16,0-1-1,0 1-15,0-10 16,0 19-1,0 10 1,-9 10 0,9-19-16,0-1 15,-20 0 1,0-9 15,1 29 0,-1 0-15,0 0 0,1 0 15,-1 20-15,20-1-1,-19-19 1,19 10-16</inkml:trace>
          <inkml:trace contextRef="#ctx0" brushRef="#br0" timeOffset="62788.4953">18084-69 0,'0'10'94,"-10"10"-78,10-1-1,-19 11 1,19-11-16,0 1 16,0 0-16,-30-1 15,30 1-15,0 0 16,0-1-16,0 11 15,0-11 1,0 11-16,0-1 16,0-9-1,0-1 1,20 1 0,-20-1-1,10-19 1,-10 20-1,19-20 1,1 0 0,-1 0 15,1 0-15,0 0-1,-1 0 16,1-10 16,0-9-15,-1-21-1,11 21-16,-30-11 1,0-9 0,19 20-16,-19-11 15,0 11 1,0-11 0,0 11-16,0-1 15,0 0-15,0-9 16,0 9-1,0 1 1,0-1 0,0 0 15,-10 20-31,10-19 16,-19 19-1,19-20-15,-20 20 16,1 0 15,-1 0-15,0 0-1,1 0 1,-1 0 0,20 10-1,-20-10-15,20 20 16,-19-20-16,19 29 0,0-9 15</inkml:trace>
          <inkml:trace contextRef="#ctx0" brushRef="#br0" timeOffset="63971.5602">18496-108 0,'0'49'109,"0"-29"-93,0 9-16,0 1 16,0 19-16,0-20 15,0 10-15,0 1 16,0-11-16,0 0 0,0-9 15,0 0-15,0-1 16,0 11 0,0-11-1,0 1 1,20-20 218,-20-10-218,19 10-16,79 0 47,-78 0-32,-1 0-15,11 0 16,-1 0 0,-9 0-1</inkml:trace>
          <inkml:trace contextRef="#ctx0" brushRef="#br0" timeOffset="65397.4586">18918 59 0,'9'0'78,"21"0"-62,-11 0-16,1 0 16,0 0-16,-1 0 15,1 0-15,9 0 16,11 0 31</inkml:trace>
          <inkml:trace contextRef="#ctx0" brushRef="#br0" timeOffset="65848.7499">18947 177 0,'10'0'47,"19"0"-31,1 0-1,-11 0-15,1 0 16,0 0-16,29 0 16,-40 0-1,11 0-15,0 0 16</inkml:trace>
        </inkml:traceGroup>
        <inkml:traceGroup>
          <inkml:annotationXML>
            <emma:emma xmlns:emma="http://www.w3.org/2003/04/emma" version="1.0">
              <emma:interpretation id="{71A8720D-D754-4612-8BD8-5FCE7FAB6320}" emma:medium="tactile" emma:mode="ink">
                <msink:context xmlns:msink="http://schemas.microsoft.com/ink/2010/main" type="inkWord" rotatedBoundingBox="21194,3649 23577,3615 23585,4164 21202,419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0289.8927">19467-118 0,'0'10'47,"-10"-10"-47,10 20 16,0-10-1,-20-10 1,20 19-16,0 20 15,-19-39-15,19 30 16,0-11-16,-20 11 16,20-1-1,0 20 1,0-19 0,0-11-1,0 11 1,0-1-1,0 1 1,0 9 0,10-20-16,-10 1 31,19-20-31,1 0 31,-20 20-15,20-20-1,-1 0 17,1 0-1,0 0 0,-1 0-31,1-30 31,-1 11-31,-19-11 16,20 11 0,-20-1-16,0 0 15,20 20-15,-20-29 16,0 0 0,19 29-16,-19-40 15,0 11 1,0 0-1,0-1 1,20 30-16,-20-29 16,0-11-1,0 21-15,0 9 16,0-10 0,0 1-1,0-1 1,-10 20-1,10-19-15,-20 19 16,20-20 0,-19 20-1,-11 0 1,11 0 0,-11 10-1,-9 29 1,10-10-1</inkml:trace>
          <inkml:trace contextRef="#ctx0" brushRef="#br0" timeOffset="70940.1106">19682 363 0,'0'-20'62,"20"20"-62</inkml:trace>
          <inkml:trace contextRef="#ctx0" brushRef="#br0" timeOffset="72493.2321">19820 118 0,'10'0'47,"-10"-10"-32,19-10 1,20 1-1,-9-21 1,-11 11 0,-19 0-1,20 29-15,-20-30 16,0-9 0,20 39-16,-20-29 15,0 9 1,0 0-1,0 30 126,0 10-141,0-1 0,0 1 16,0 9-1,0 1-15,0 9 0,0-10 16,-10 1-16,10-1 16,0 11-16,0-11 15,0-9-15,0-1 16,0 1-16,0-1 15,0-9-15,0 10 16</inkml:trace>
          <inkml:trace contextRef="#ctx0" brushRef="#br0" timeOffset="75507.8348">20526-137 0,'0'19'156,"-30"11"-140,30-11-16,0 1 15,-19 0-15,19-1 16,0 1-16,0-1 16,0 1-16,0 0 0,0-1 15,0 1-15,0 0 16,0-11-16,0 31 16,0-11-1,0 0 1,10-9-1,-10 0 1,19-20 0,-19 19-1,20-19 1,-1 0 0,1 0-1,0 0 16,-20-10-31,19 10 0,-19-19 16,30 19-16,-30-20 16,19 20-16,-19-29 15,20 29-15,-20-30 16,20 30-16,-1-88 31,1 88-15,-20-29-16,0-1 15,0 1 1,0 9 0,0-9-1,0 9-15,0 1 32,-10 19-32,10-30 15,-20 30 1,20-19-16,-19 19 15,-1-20 1,1 20 0,-11 0-1,1 0 1,-1 10 0,11 19-1</inkml:trace>
          <inkml:trace contextRef="#ctx0" brushRef="#br0" timeOffset="83514.796">20222-186 0,'-20'0'157,"20"10"-142,-29 9 1,29 1-1,0-1 1,-10-19-16,10 20 16,0 0-1,0-1 1,0 1 0,-29-1-1,29 1 1,0 0-1,0 9 1,-20-29 0,20 20-1,0-1 1,0 1 0,0-10 15,0 9 0,0 1-15,0 0 15,10-20-15,-10 19-1,29 1 1,-19-20 15,-10 19-15,20-19-1,-1 0 17,1 0-17,-1 0 16,1 0 1,0 0 15,-20-9-32,19 9 1,-19-20-1,0 0 1,20 20 0,-20-9-16,0-11 31,0 0-15,20 20-16,-20-19 15,0-1-15,0 1 16,0-1-1,0 0 1,0 1 0,0-1-1,0 0 1,0 1 0,0-1 15,0 10-16,0-9 1,0-1 15,-10 1 1,10-1-1,-20 20-16,0 0 32,20-20-15,-19 20-17</inkml:trace>
          <inkml:trace contextRef="#ctx0" brushRef="#br0" timeOffset="85531.9567">20869 284 0,'0'-9'62,"0"-11"-30,0 0-17,0-9 1,0 9-16,10 20 15,-10-49-15,0 30 16,0-1-16,19 1 16,-19-11-1,20 30-15,-20-20 16,20 20 0,-1 10 15,11 30-16,-30-31-15,19 21 16,-19-11-16,0-9 16,20 20-16,-20-11 15,0 11 1,20-30 15,-20-10 16,0-20-31,0 11-16,0-1 15,19 1-15,-19-21 16,20 21 0,-20-1 15,19 20-16,-19 30 1,20-30 0,-20 39-16,0-20 0,20 1 15,-20 0-15,0-1 16,0 11 0,0-11-1,0-29 32,19 10-31,-19-29-16,0 0 15,20-11 1,-20 21 0,20-1-16,-1 20 31,1 0-16,-1 0 1,-19 10 0,20 29-1,-20-19-15,0 9 16,0 1 0,0-11-1</inkml:trace>
          <inkml:trace contextRef="#ctx0" brushRef="#br0" timeOffset="86341.8608">21369 157 0,'0'10'31,"-19"-10"-15,19 19-16,0 1 16,0 0-1,9-1 1,60 20 46,-30-39-46,-19 0 0,-20-9-16,20-11 15,-20 0 1,19 20 0,-19-19-16,0-1 15,0 1 1,0 9-1,0-10 1,-19-9 0,-1 9-1,-19 20 1,9 0 0,1 0-1,-1 20 1,1 9-1,29-9-15,-20-1 16,20 1-16,0 0 0,0-1 16,0 11-1</inkml:trace>
          <inkml:trace contextRef="#ctx0" brushRef="#br0" timeOffset="87200.2727">21565 147 0,'30'0'47,"-1"-29"-31,10 9-1,-9-9-15,9-11 16,-19 11 0,-20 0-1,19-11 1,-19 11-1,0 0 1,-9 9 0,-11 20 15,0 0-15,1 0-1,19 10-15,-30-10 16,30 29-1,-19-9-15,19-1 0,-20 1 16,20 0-16,-20-1 16,20 11-16,0 9 15,0-10-15,0-9 16,0 0-16,0-1 16,0-9-16,0 10 15,0 19 1,0-10-1,10 1 1,-10-11-16,20 1 31,-1-20 1,1 0-17,0 0 1,9 0-1,-29-10 1,30 10-16,-30-29 16,19 29-16</inkml:trace>
        </inkml:traceGroup>
      </inkml:traceGroup>
    </inkml:traceGroup>
    <inkml:traceGroup>
      <inkml:annotationXML>
        <emma:emma xmlns:emma="http://www.w3.org/2003/04/emma" version="1.0">
          <emma:interpretation id="{D59F3CA5-E67E-4BD9-9388-F953FD65DCD0}" emma:medium="tactile" emma:mode="ink">
            <msink:context xmlns:msink="http://schemas.microsoft.com/ink/2010/main" type="paragraph" rotatedBoundingBox="1860,4790 19208,4980 19195,6141 1847,59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82F3D9-4299-488A-8621-3E99B1DCED9D}" emma:medium="tactile" emma:mode="ink">
              <msink:context xmlns:msink="http://schemas.microsoft.com/ink/2010/main" type="line" rotatedBoundingBox="1860,4790 19208,4980 19195,6141 1847,5951"/>
            </emma:interpretation>
          </emma:emma>
        </inkml:annotationXML>
        <inkml:traceGroup>
          <inkml:annotationXML>
            <emma:emma xmlns:emma="http://www.w3.org/2003/04/emma" version="1.0">
              <emma:interpretation id="{5762E6CA-1A64-4690-9433-4149F309E2AA}" emma:medium="tactile" emma:mode="ink">
                <msink:context xmlns:msink="http://schemas.microsoft.com/ink/2010/main" type="inkWord" rotatedBoundingBox="1856,5176 3532,5195 3524,5970 1847,595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2147.9347">49 1668 0,'0'20'32,"20"-1"-1,-20-29 78,0-19-93,0 9 0,0 1-16,0-1 15,0 1-15,0-1 16,0 0-16,0-19 15,0 10 1,0 9 0,10 20-16,-10-29 15,0-11 1,19 40-16,-19-9 16,20-21-1,0 30 16,-1 0 16,-19 10-31,20-10-16,-20 49 16,0-29-16,20 9 15,-20 1-15,0-1 16,0 10-16,0-9 15,0-11-15,0 1 16,0 9-16,29-9 31,-29-30 79,0-10-95,0 1 1,0-11 0,0 1-1,0 9-15,0 1 16,0-1-16,0 1 15,0-1-15,20-9 16,-20 9 0,19 20-1,-19-20 1,20 20 0,-20-19-1,19 19 16,1 0 1,-20 9-32,20 21 15,-20 19 1,0-29-16,19-1 16,-19 1-16,0-1 15,0 1-15,0 0 16,0-1-16,0 1 15,0-10-15,0 9 16,0 1-16,0 19 16,0-29 15</inkml:trace>
          <inkml:trace contextRef="#ctx0" brushRef="#br0" timeOffset="94862.9931">402 1599 0,'-19'0'16,"19"-19"-1,0-1 17,10 20-17,-10-19 1,0-1 15,0 0-15,19 20-1,-19-19 1,0-1 15,20 20-15,-20-10-16,20 10 31,-20-19-31,19 19 31,1 0 1,-1 10-1,-19 19-16,0-9-15,20-1 16,-20 1-16,0-1 16,0 1-16,0 0 15,0-1-15,0-9 16,0 10 0,0 19-1,0-20-15,0-9 16,0 10-1,0-30 64</inkml:trace>
          <inkml:trace contextRef="#ctx0" brushRef="#br0" timeOffset="96002.978">667 1717 0,'0'20'47,"0"19"-31,0-10-1,10-29 1,-10 20-16,10-20 15,29 20 1,-9-20 0,-1 0-16,-9 0 15,-20-10 1,19 10-16,-19-20 16,0 1-1,0-11 1,0 11-1,0-1 1,-10 0 0,-9 1-1,-1 19 1,1 0 0,-1 0-16,0 0 15,1 9 1,19 21-1,0-1 1,0-9 0,0 19-1,10-19 1,19-20 0,-9 0-1</inkml:trace>
          <inkml:trace contextRef="#ctx0" brushRef="#br0" timeOffset="96309.9899">834 1737 0,'0'10'47,"20"-10"-47,-20 29 16,19 10-1,1-19 1,-1-20 0,-19 19-16,20-19 15,0 0 1</inkml:trace>
          <inkml:trace contextRef="#ctx0" brushRef="#br0" timeOffset="96805.0717">971 1756 0,'0'10'16,"0"20"15,0-11-15,20 1-1,0-20 1,-1 0 0,1 0-1,-1 0 1,-19-10 0,0-10-16,0-9 31,0 9-31,0-9 15,-9 29 1,9-20 0,-20 20-16,0 0 31,20 10-15,-19-10-16,19 30 15,0-11-15,0 30 16,0-19-1,0-11 1</inkml:trace>
          <inkml:trace contextRef="#ctx0" brushRef="#br0" timeOffset="97270.0239">1069 1864 0,'0'20'0,"20"-20"16,-20 10-1,0 29-15,20-39 16,-20 29-16,0-9 15,0 0-15,19-1 16,-19 1-16,0-1 16,0 11-1,-10-1 1,-9-29 0,19 20-16,-30-20 15,-9-10 1,10-19-1,29-11 1,0 11 0,0 9-16,0-9 15,10-1 1,29-19 0,-20 10-1</inkml:trace>
          <inkml:trace contextRef="#ctx0" brushRef="#br0" timeOffset="97749.2184">1109 1805 0,'0'10'31,"19"20"1,1-30-17,-1 0 1,11 0-1,-11 0 1,-19-10-16,20 10 16,-20-39-16,0 9 15,0 1 1,-10 9 0,-29 20-1,19-20 1,1 20-1,19 10 1,-20 10 0,20 9-1,0-9-15,0 9 16,0-9 0</inkml:trace>
          <inkml:trace contextRef="#ctx0" brushRef="#br0" timeOffset="98238.697">1236 1805 0,'20'30'32,"-20"9"-32,19-19 15,-19-1-15,0 1 16,20-1-16,-20 1 16,0-10-16,0 10 15,0 19 1,0-20-1,0-9 1,-20-10 0,1 0-1,-1 0 1,20-39 31,0 19-47,0-9 15,0-1-15,10 1 16,-10-10-16,0 29 16,29-19-16,-29 9 15,30 0-15,-30 1 16,10 19 0</inkml:trace>
          <inkml:trace contextRef="#ctx0" brushRef="#br0" timeOffset="99310.0771">1452 1639 0,'10'0'16,"19"0"-1,-9 0-15,-1-10 16,1 10-16,9 0 16,20 0-1,-29 0-15,9 0 16,-9 0-1,9 0 1</inkml:trace>
          <inkml:trace contextRef="#ctx0" brushRef="#br0" timeOffset="98890.637">1491 1492 0,'10'0'62,"19"0"-46,1 0 0,-11 0-16,70 0 47</inkml:trace>
        </inkml:traceGroup>
        <inkml:traceGroup>
          <inkml:annotationXML>
            <emma:emma xmlns:emma="http://www.w3.org/2003/04/emma" version="1.0">
              <emma:interpretation id="{6CC64B2D-3138-463E-84CF-52B55BB39B97}" emma:medium="tactile" emma:mode="ink">
                <msink:context xmlns:msink="http://schemas.microsoft.com/ink/2010/main" type="inkWord" rotatedBoundingBox="3758,5039 5545,5059 5536,5836 3750,581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7463.4407">1952 1482 0,'0'-20'47,"20"20"-32,-20-20 1,19 20 0,-19-19-16,20-1 15,0-9 1,9-11 0,-29 11-1,10 29-15,-10-29 16,0-1-1,0 11 1,19 19 0,-19 9 93,-9 11-93,9 0-1,0 9 1,0 0 0,0-9-1,0 0-15,0-1 16,0 11-16,0-11 15,0 1-15,0 0 16,0-1-16,0 1 0,0-1 16,0 1-1,0 0-15,0-11 0,0 11 16,0 0-16,0-1 16,0 1-16,0-1 15,0 1 1,0 0 15,0-30 110</inkml:trace>
          <inkml:trace contextRef="#ctx0" brushRef="#br0" timeOffset="119114.9724">2286 1325 0,'-20'0'0,"20"9"15,0 11 1,0 9 0,0-9-1,0 0-15,0-1 16,-20 1-16,20 19 15,0 59 32,0-68-31,10-30-16,-10 19 0,20 1 31,-20-1-31,19-19 16,-19 20-1,20-20-15,0 20 32,-1-20-1,1 0 16,-1 0-16,-19-10-31,20-10 16,-20 1-1,20 19 1,-20-30-16,19-9 16,-19 19-1,20 1 1,-20-1-1,0 1 1,19-1 0,-19-9-1,0-1 1,0 11 0,0-11-1,0 10-15,0 1 16,-9 19-1,9-20 1,-30 20 0,30-19-16,-19 19 15,-1-20 1,-9 0 0,9 20-1,0 0 1,1 0-1,-1 0 1,1 0 15,19 10-15,0 20 0</inkml:trace>
          <inkml:trace contextRef="#ctx0" brushRef="#br0" timeOffset="119646.1149">2599 1766 0,'0'-20'63</inkml:trace>
          <inkml:trace contextRef="#ctx0" brushRef="#br0" timeOffset="121092.3737">2795 1521 0,'40'-39'63,"-21"19"-63,1 0 15,0 1 1,9-11-1,-9 11 1,-1-1 0,-19 0-1,20 20-15,-20-29 16,0 9 0,0 1-1,0-1 1,0 1-1,-10 19 1,-10 0 0,-9 0-1,-10 0 1,39 9-16,-30-9 16,30 20-16,-19-20 0,19 29 15,-20-29-15,20 40 16,-10-40-16,10 29 15,-29 0 1,29 1 0,0-10-1,0-1 1,10-19-16,-10 20 16,19-20-16,1 19 15,0-19 1,-20 20-1,19-20-15,-19 20 0,20-20 16,-1 39 0,-19-29-1,20-10-15,-20 19 16,20 11 0,-20-21-1,19 21 1,-19-20-1,0 9 1,0 1 0,0 0-1,0-1 17,0 1-17,0-1 1,-19-19-16,-1 0 15,-19 0 1,9 0 0,11 0-1,-1 0 1,0-9 15,1-11-15,19 0-1,0 1 1,0-1 0,-20 0-1,20 1 1,0-1 0,0 1-1,0-1 16,10 20-31,-10-20 16,20 20-16,-20-29 16,19 29-16,11-29 15</inkml:trace>
          <inkml:trace contextRef="#ctx0" brushRef="#br0" timeOffset="122383.7986">3129 1344 0,'-20'0'47,"20"20"-32,-19-1 1,19 21 0,0-21-16,0-9 15,0 10-15,0-1 16,0 1-16,0 0 15,0-1-15,0 1 16,0-1-16,0 1 16,0 9-1,0-9 1,9-20-16,-9 20 16,20-20-16,-20 19 15,20-19 1,-1 20-1,1-20 17,0 0-17,-1 0 17,-19-10-32,20 10 15,-20-20 1,10 20-1,-10-19-15,19 19 16,-19-20 0,0 1-1,20 19-15,-20-20 0,0 0 16,29-9 0,-29 0-1,0-1 1,0-9-1,0 10 1,0-1 0,0 1-1,-10 29 1,10-20-16,0 0 16,-19 20-1,19-19-15,-20 19 16,20-20-1,-19 20 1,-1 0 0,0 0 15,1 10-15,-1 29-1</inkml:trace>
          <inkml:trace contextRef="#ctx0" brushRef="#br0" timeOffset="123404.7864">3482 1550 0,'0'20'16,"0"-1"-1,0 1-15,0 0 16,0 9 15,59 10 16,-40-39-31,1 0-16,0 0 31,-20-10-31,19-9 16,-19-1-1,0 1 1,0-1 0,0 0-1,0 1 1,-10 19-16,10-20 15,-19 20 1,19-19-16,-20 19 16,1 0-1,-11 0 1,30 9-16,-19-9 16,19 20-16,-20-20 0,20 29 15,-20 1 1</inkml:trace>
          <inkml:trace contextRef="#ctx0" brushRef="#br0" timeOffset="124003.7534">3629 1678 0,'0'9'31,"10"-9"-31,-10 40 15,0-11 1,29-9-16,-29-1 16,0 1-16,0 0 15,20-1-15,-20 1 16,0-1-16,0 1 0,0 9 31,0 1-31,0-11 16,0 1-1,-20-20 1,-19 0 0,10 0-1,-1-10 1,11-29 0,19 10-1,0 9-15,0 0 16,0 1-16,0-1 0,0 1 15,9-1-15,-9 0 16,30 1-16,-11-1 16,1 1-16,0-1 15,9 0-15,1-19 16,-1 19 0</inkml:trace>
        </inkml:traceGroup>
        <inkml:traceGroup>
          <inkml:annotationXML>
            <emma:emma xmlns:emma="http://www.w3.org/2003/04/emma" version="1.0">
              <emma:interpretation id="{B0E73A91-318A-4A7B-9B17-4E12B21237CA}" emma:medium="tactile" emma:mode="ink">
                <msink:context xmlns:msink="http://schemas.microsoft.com/ink/2010/main" type="inkWord" rotatedBoundingBox="6835,5090 8888,5112 8882,5707 6828,568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24971.2067">5031 1266 0,'0'10'47,"0"9"-47,0 1 16,0 9-16,0 1 15,10 9-15,-10-10 16,0 11-16,0 9 16,0-10-16,0 10 0,0-10 15,0-10-15,0 11 16,0-21-16,30 11 15</inkml:trace>
          <inkml:trace contextRef="#ctx0" brushRef="#br0" timeOffset="126035.4955">5041 1305 0,'0'10'47,"10"19"-32,-10 1 1,29-1-1,-29-19-15,20 19 16,-20-9-16,20-20 0,-20 29 16,19-29-16,-19 30 15,20-30-15,-20 29 16,20-9 0,-1-20 15,1 0-16,-1-10 1,11-19 0,9-40 15,-39 40-31,0 9 16,0 0-16,20 20 15,-20-39-15,0 0 16,0 29-1,0 30 110,0 9-109,0-9-16,0-1 0,0 1 16,0 0-16,0-1 15,0 11-15,0-1 16,0 0-16,0 1 16,0 9-16,0-19 15,0-11-15,0 11 16,0 0-16,0 9 15,0-9 1,0-1 15</inkml:trace>
          <inkml:trace contextRef="#ctx0" brushRef="#br0" timeOffset="126668.9556">5443 1383 0,'0'10'63,"0"10"-63,0 0 16,0-1-16,0 1 15,0 9-15,0 1 16,0-1-16,10 20 15,-10-20-15,0 1 0,0 9 16,0-29-16,0 10 16,0-1-16,0 20 15,0-29 1,0-29 46</inkml:trace>
          <inkml:trace contextRef="#ctx0" brushRef="#br0" timeOffset="127633.8284">5443 1334 0,'20'40'78,"-20"-1"-63,20-10-15,-20-19 16,19 20-16,-19-11 16,20 1-16,19 29 31,-39-30-31,20-19 16,-1 0-1,1 0 1,-1 0-1,-19-9-15,20 9 16,-20-30-16,20 1 16,-1-1-1,-19 1 1,20 9-16,-20 1 16,0-1-16,0-9 15,0 9 1,20 20-1,-20-20 17,0 30 46,0 10-63,0 9 1,0-9-16,0 0 16,0-1-16,0 1 15,0 9-15,0-9 0,-10 9 16,10 1-16,0-1 16,0-9-16,0 19 15,0-20-15,0-9 16,0 10-16,0 0 15,0-1-15,0 1 16,0-1 0</inkml:trace>
          <inkml:trace contextRef="#ctx0" brushRef="#br0" timeOffset="128630.9331">5845 1580 0,'0'9'78,"0"21"-62,0-11-16,0 1 16,0 0-16,0 9 15,0-9-15,0-1 16,0 1-16,0 0 0,0-1 16,0 11-1,20-30-15,-20 19 16,0-29 78,0-9-79,0-1 1,20-9-1,-20-10 1,29 9-16,-29 10 16,20 20-1,-20-29-15,19 29 16,-19-20-16,10 20 16,-10-19-1,20 19-15,-20-20 16,19 20-1,-19-19 1,20 19 0,-20 9 31,-10-9-47</inkml:trace>
          <inkml:trace contextRef="#ctx0" brushRef="#br0" timeOffset="128967.7543">5953 1687 0,'0'20'16,"10"-20"-1,-10 20 1,20-20-16,-20 19 16,19-19-16,-19 30 15,20-1 1,-20-9-1,20-20 1,-20 19-16</inkml:trace>
          <inkml:trace contextRef="#ctx0" brushRef="#br0" timeOffset="130096.7558">6159 1638 0,'-10'0'63,"-19"30"-17,29-11-30,0 11 0,0-1-1,0 1 1,0-11 0,20 1-1,-20 0 1,9-20-1,-9 19 1,20-19-16,0 0 16,-1 20-1,1-20 1,0 0 15,-1 0-31,-19-10 16,20 10-1,-20-20-15,19 1 32,-19-1-17,0 1 1,20 19 0,-20-20-16,0-9 31,0 9-16,-10 20-15,10-20 16,-19 1 0,-1-1-1,0 20 1,20-20-16,-19 20 16,-1 0-1,-9 0 1,9 0-16,0 0 15,20 20 1,-19 49 15</inkml:trace>
          <inkml:trace contextRef="#ctx0" brushRef="#br0" timeOffset="130887.904">6404 1570 0,'0'10'47,"0"19"-32,0-9-15,20-1 16,-20 1-16,0-1 16,0 1-16,0 0 15,0-1-15,0 1 16,0-10-16,20 19 15,-20 1 1,0-11 0</inkml:trace>
          <inkml:trace contextRef="#ctx0" brushRef="#br0" timeOffset="131375.0099">6552 1560 0,'0'10'31,"0"9"-15,0 21 0,0-21-1,0 1-15,0-1 0,0 1 16,0 10 0,0-1-1,19-29-15,-19 29 16,0 11-1,0-21 1,0-9 0,20-10-1</inkml:trace>
          <inkml:trace contextRef="#ctx0" brushRef="#br0" timeOffset="131691.9155">6414 1737 0,'20'0'31,"-1"0"-15,1 0-16,0 0 15,-1 0-15,1 0 16,9 0 0</inkml:trace>
          <inkml:trace contextRef="#ctx0" brushRef="#br0" timeOffset="132313.2197">6787 1501 0,'10'0'31,"19"0"-31,-9 0 16,-1 0-16,1 0 15,0 0-15,-11 0 16,31 0-16,-21 0 16,1 0-16,9 0 15,-9 0 1</inkml:trace>
          <inkml:trace contextRef="#ctx0" brushRef="#br0" timeOffset="132725.6336">6797 1619 0,'10'0'31,"-10"19"-31,19-19 16,11 0-1,-11 0-15,1 0 16,-1 0-16,1 0 15,0 0-15,-1 0 16,-9 0-16,10 0 16,-1 0-16,1 0 15,-1 0-15,1 0 0</inkml:trace>
        </inkml:traceGroup>
        <inkml:traceGroup>
          <inkml:annotationXML>
            <emma:emma xmlns:emma="http://www.w3.org/2003/04/emma" version="1.0">
              <emma:interpretation id="{20D2455E-6156-4DFA-B3F4-F25974D604BE}" emma:medium="tactile" emma:mode="ink">
                <msink:context xmlns:msink="http://schemas.microsoft.com/ink/2010/main" type="inkWord" rotatedBoundingBox="9147,5015 12416,5051 12408,5842 9138,5806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36400.7979">7395 1276 0,'20'0'16,"9"0"-1,-29-20-15,29 20 16,1 0 0,-11 0-1,1 0 1</inkml:trace>
          <inkml:trace contextRef="#ctx0" brushRef="#br0" timeOffset="237336.7845">7385 1295 0,'0'10'47,"0"19"-31,0 20-1,0-39 1,0 10-16,0 0 15,0-1-15,0 1 16,0-1-16,0 1 0,-29 0 16,29 9-1,19-39 95,1-9-95,0 19 17,-1-20-17,1 20 1,-1 0-1,1 10 1,0 9 0,-1 1-1,1 19 1,-20-9 0,19-30-16,-19 29 15,0-9-15,0 9 16,0 1-1,0 9 1,-9-39 0,9 29-16,-30-29 0,30 20 15,-29-20-15,9 19 16,1-19-16,-1 0 16,0 0-16,1 0 15,-1 0-15,-9 0 16,9 0-1</inkml:trace>
          <inkml:trace contextRef="#ctx0" brushRef="#br0" timeOffset="238446.6992">7875 1256 0,'-9'0'16,"-11"10"-1,0 9 1,-9 1-1,0 9 1,29-9 0,-30 9-16,30 1 0,-39-1 15,39 1-15,-20 9 16,20-10-16,-19 1 16,19 9-16,0-10 15,0 1-15,0-11 16,0 1-16,0 0 15,10-1-15,-10 1 16,19 0-16,1-1 16,-1 1-1,1-20 1,-20 19 0,29-19-16,20 0 15,-19 0 1,-1 0-1,-9 0 1,0 0 0,-1-9-1,-19-11 1,20 20-16,-20-20 16,0 1-1,0-1-15,0 1 16,0-11-1,-10 30-15,10-20 16,-20 20-16,20-19 0,-29 19 16,29-20-1,-30 20-15,1 0 32,0 0-32,-11 0 15,11 30 1,0 19-1,29-30-15,0 1 16,0 9 0</inkml:trace>
          <inkml:trace contextRef="#ctx0" brushRef="#br0" timeOffset="238874.8803">8150 1844 0,'20'0'78,"-20"-19"-62</inkml:trace>
          <inkml:trace contextRef="#ctx0" brushRef="#br0" timeOffset="239671.0488">8278 1638 0,'0'-19'47,"0"-1"-31,9 20-16,-9-19 0,20 19 15,-20-30-15,20 30 16,-20-39-16,19 10 16,-19 19-16,0-10 15,20-9-15,-20 19 16,0-10 0,0 1 15,0 28 47,0 31-78,0-21 16,0 11-16,0-1 15,0 20-15,19 0 16,-19-10-16,0-9 15,0 9-15,0-19 16,0-10-16,0 9 16,0 1-1,20-20 17</inkml:trace>
          <inkml:trace contextRef="#ctx0" brushRef="#br0" timeOffset="240300.0851">8493 1658 0,'30'-20'16,"-1"-19"0,1 10-1,9-20 1,-39 29-16,39-9 16,-39 19-16,20-19 15,-1-11 1,-19 1-16,0 19 15,0 11 1,0 28 62,0 1-78,0-1 16,0 11-16,0 9 15,0-9-15,0-1 16,0 0-16,0 1 16,0-11-16,0 1 0,0 0 15,0 9 1,0-9 0,0-1 15</inkml:trace>
          <inkml:trace contextRef="#ctx0" brushRef="#br0" timeOffset="241125.7433">8925 1609 0,'0'10'31,"0"19"1,10 10-17,9-19-15,20-20 16,-9 0-1,-11 0 1,1 0-16,10 0 16,-30-10-16,19 10 15,-19-29-15,0-10 16,0 9 0,0 11-1,0-1-15,-29 20 16,29-29-16,-30 29 15,1-20 1,9 20-16,-9 0 16,-10 20-1,39-1 1,-30 11-16,30-21 16,0 11-16,-19 9 15</inkml:trace>
          <inkml:trace contextRef="#ctx0" brushRef="#br0" timeOffset="241696.0962">9092 1678 0,'19'19'47,"-19"21"-47,20-11 16,-20-19-16,0 9 15,0 1-15,19 19 16,-19-19-16,0-1 16,0-9-16,0 10 15,-9 19 1,-11-19 0,0-20-16,1 0 15,-1 19-15,0-19 16,1 0-16,-11 0 15,30-10-15,-29-9 16,29-1 0,0 1-16,0-1 15,20 0-15,-20 1 16,29-1-16,-9 1 16,-1-1-16,1-19 15,9 19-15,-9-9 16,0 9-16,-1-9 15,1 9-15,19-9 16,-19 9 0</inkml:trace>
          <inkml:trace contextRef="#ctx0" brushRef="#br0" timeOffset="242159.6328">9366 1285 0,'0'20'31,"0"0"-16,0 9-15,0 10 16,0 20-16,-19 10 0,19-10 16,0 9-16,-20-9 15,20-10-15,0-10 16,0-9-16,-30 9 16,30-19-16,0-1 15</inkml:trace>
          <inkml:trace contextRef="#ctx0" brushRef="#br0" timeOffset="243449.2906">9523 1697 0,'-20'0'0,"20"-10"109,0-19-93,10 29-16,-10-29 15,20 9-15,-20 0 16,19 1-16,-19-1 0,20 1 16,-20-1-1,20 0-15,-20 1 16,19 38 31,-19 21-47,30-1 15,-30 10-15,0-20 16,0 1-16,0-11 16,0 1-16,19-20 15,-19 29-15,0-38 63,20-31-63,-20 21 15,0-11-15,20-9 16,-20 10-16,19-1 16,-19 11-16,20 19 15,-20-20 1,19 20 0,-19 29-1,20-9-15,-20 19 16,0-9-16,29-11 15,-29 1-15,0-1 16,10-19-16,-10 20 16,0-30 31,20 10-47,-20-29 15,0 9-15,0 1 16,29-21-16,-29 11 15,20 9-15,-20 1 16,20 19 0,9 29-1,-29-19 1,20 39 0,-20-20-1,29 11 1,-29-21-16</inkml:trace>
          <inkml:trace contextRef="#ctx0" brushRef="#br0" timeOffset="243900.5234">10072 1589 0,'0'20'15,"0"9"1,0 11-1,20-21 1,-1-19 0,-19 20-16,30-20 15,9 0 1,-9-20 0,-11 1-1,-19-11 1,0 1-16,0 9 15,0 1-15,0-1 16,0 0-16,-19 20 16,19-29-16,-30 29 15,10 0 1,-9 0 0,29 10-16,-29 9 15,29 11-15,0-11 16,-20 1-16</inkml:trace>
          <inkml:trace contextRef="#ctx0" brushRef="#br0" timeOffset="245181.7503">10298 1550 0,'19'0'47,"11"0"-31,-1-10-16,-19 10 15,19-19-15,-9 19 16,0-30-16,-1 30 16,1-39-16,9 10 15,-9 29 1,-20-30-16,39 30 15,-39-29-15,10 29 16,-10-39-16,0 29 16,20 10-16,-20-39 15,0 19 1,0 0 0,-20 11 15,-19 9-16,9 9-15,11-9 16,-1 30-16,20-11 16,-39 1-16,39 19 15,-20-9-15,20-1 16,0 1-16,0-1 16,-19 10-16,19-9 15,0-1-15,0-9 16,0-1-16,0 1 15,0-1-15,0 1 16,0 0-16,0 9 16,9-29-16,-9 30 15,20-30 1,-20 19-16,20-19 16,9 0-1,1 0 1,-11-10-16,1 10 15,-1-19-15,1 19 16,-20-30-16</inkml:trace>
          <inkml:trace contextRef="#ctx0" brushRef="#br0" timeOffset="244407.6182">10406 1501 0,'9'0'110,"11"0"-95,-30 0 48</inkml:trace>
        </inkml:traceGroup>
        <inkml:traceGroup>
          <inkml:annotationXML>
            <emma:emma xmlns:emma="http://www.w3.org/2003/04/emma" version="1.0">
              <emma:interpretation id="{7BB7C5E4-416A-4467-908D-4B2C0A07F385}" emma:medium="tactile" emma:mode="ink">
                <msink:context xmlns:msink="http://schemas.microsoft.com/ink/2010/main" type="inkWord" rotatedBoundingBox="13407,5206 14977,5223 14970,5853 13400,5836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46590.6993">11622 1687 0,'-20'0'16,"20"20"-16,0-30 62,0-9-46,0-11 0,0 11-16,0-1 15,0-9-15,0-1 16,10 1-16,-10-20 16,0 19-16,20 11 15,-20-1-15,19 20 16,-19-20-16,20 20 15,-1 20 17,-19 0-32,0 9 15,0 10-15,0-9 16,30-1-16,-30 1 16,0 9-16,0-29 15,0 9-15,0 20 16,19-58 46,-19-20-46,0 9-16,20-9 16,0-49-1,9 49 1,-29 19-16,20 20 0,-20-20 15,9 20 17,21 20-17,-30 0-15,20-1 16,-20 1-16,0 9 16,19 1-16,-19-1 15,0 10-15,0-9 16,0-11-16,0 1 15,0 9 1,20-9 15</inkml:trace>
          <inkml:trace contextRef="#ctx0" brushRef="#br0" timeOffset="247454.7163">12024 1776 0,'10'0'47,"-10"19"-32,19-19-15,11 0 16,-1 0 0,10-9-1,-19-11 1,-20-9 0,0-11-1,0 21 1,0 9-16,0-10 15,-20-9-15,-9 9 16,19 20 0,-29 0-1,19 30-15,-19 117 78,49-108-78,9-39 16,11 0 0</inkml:trace>
          <inkml:trace contextRef="#ctx0" brushRef="#br0" timeOffset="247792.716">12191 1707 0,'19'10'63,"11"19"-63,-11 11 15,1-21 1,-1-19 0,-19 20-1,20-20-15,0 0 31,-20-10-31</inkml:trace>
          <inkml:trace contextRef="#ctx0" brushRef="#br0" timeOffset="248206.7194">12377 1717 0,'0'10'63,"0"19"-47,0-9-1,19-20 16,-19 19-31,20-19 16,10 0-16,-30-9 16,29 9-16,-29-30 15,0 11 1,0-11 0,0-9-1,-10 39-15,-19-20 16,9 20-1,0 30 17,20-1-17</inkml:trace>
          <inkml:trace contextRef="#ctx0" brushRef="#br0" timeOffset="248677.6065">12475 1776 0,'0'10'31,"20"19"-15,-20-9 0,0-1-16,0 1 0,0-1 15,19 1-15,-19 0 16,0-1-16,0 11 16,-10-11-1,-9-19 1,19 20-1,-49-20-15,19 0 16,11-10 0,19-10-1,0-9 1,0 9 0,0 1-16,9-1 15,-9 1-15,40-1 0,-21 0 16,1-9-16,0 9 15,-1 1-15,1-1 16</inkml:trace>
          <inkml:trace contextRef="#ctx0" brushRef="#br0" timeOffset="249171.8321">12593 1707 0,'0'20'62,"9"-20"-46,-9 19 0,20-19-1,-10 0 1,29 0 0,-19 0-1,-20-9-15,0-11 16,0-10-1,0-9 1,-30 0 0,11 39-1,-1 0 1,0 0 0,20 20-16,0-1 15,-19-19-15,19 39 16,0-9-1,19-10 1</inkml:trace>
          <inkml:trace contextRef="#ctx0" brushRef="#br0" timeOffset="249631.3488">12700 1727 0,'0'10'31,"20"-10"-31,0 68 31,-1 11 0,-19-70-31,0 11 0,0 0 16,0-1-16,0 11 16,-9-30-1,9 19-15,-30-19 16,10 0-16,1 0 16,-11 0-1,30-19-15,-19 19 16,19-20-16,0 0 15,0-9 1,0 9-16,0 1 16,29-1-16,-9 1 15,-1-1-15,1 0 16,0-9-16,-1 9 16,1 1-16,9-1 15</inkml:trace>
          <inkml:trace contextRef="#ctx0" brushRef="#br0" timeOffset="250251.6262">12955 1452 0,'20'10'46,"0"-10"-46,-1 0 16,1 0-16,9 0 16,-9 0-16,0 0 15,-1 0-15,11 0 16</inkml:trace>
          <inkml:trace contextRef="#ctx0" brushRef="#br0" timeOffset="250522.1275">12936 1570 0,'29'0'16,"11"0"0,-21 0-1,1 0-15,-1 0 16,1 0-16,0 0 16,-1 0-16,-9 0 0,10 0 15,-20 19-15,19-19 16</inkml:trace>
        </inkml:traceGroup>
        <inkml:traceGroup>
          <inkml:annotationXML>
            <emma:emma xmlns:emma="http://www.w3.org/2003/04/emma" version="1.0">
              <emma:interpretation id="{C8C1D2FF-43F6-476C-9015-746CFE89AF37}" emma:medium="tactile" emma:mode="ink">
                <msink:context xmlns:msink="http://schemas.microsoft.com/ink/2010/main" type="inkWord" rotatedBoundingBox="15236,4937 16450,4950 16439,5983 15224,5970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55771.4254">13427 1589 0,'29'0'47,"-19"0"-47,9 0 16,21 0-16,-1 0 15,10 0-15,10 0 16,0 0-16,19-19 15,-9 19-15,9 0 16,-9-30-16,-30 30 16,0 0-16,10 0 15,-19 0-15,-11 0 16,1 0-16,0 0 31</inkml:trace>
          <inkml:trace contextRef="#ctx0" brushRef="#br0" timeOffset="256503.0472">13583 1756 0,'0'10'31,"0"10"-31,0-1 16,0 11-16,0 9 15,0 0-15,0 10 16,0-10-16,0 1 15,0-1-15,0-10 16,0-9-16,0-1 16,0-28 46</inkml:trace>
          <inkml:trace contextRef="#ctx0" brushRef="#br0" timeOffset="257129.8628">13583 1756 0,'0'10'31,"0"19"-15,10-9-16,-10 0 15,0-1-15,39 1 16,-9 19-1,9-19 1,-19-20-16,-10 0 16,9 0-16,1 0 15,9-30-15,-9 30 16,-20-29-16,29 9 16,-29 1-16,20-1 0,-20 0 15,0 1-15,0-1 16,0 1-16,0-1 15,0 30 32,-10 9-47,10 1 16,0 9-16,0 11 16,0-11-16,0 0 15,-20 1-15,20 9 16,0-10-16,0 1 15,0-1-15,0-9 16,0 0-16,10 9 16,-10-9 15</inkml:trace>
          <inkml:trace contextRef="#ctx0" brushRef="#br0" timeOffset="257528.0277">13956 1786 0,'0'9'47,"0"11"-47,20 9 15,-20 1-15,0 9 16,0-10-16,0 1 15,0-1-15,0 1 16,0 9-16,0-19 16,19-1-16,-19 1 15,0-50 32,0 11-31,0 9-16</inkml:trace>
          <inkml:trace contextRef="#ctx0" brushRef="#br0" timeOffset="258021.8722">13966 1756 0,'0'10'15,"10"29"1,9-9 0,1-11-1,19-19 1,-9 0 0,-1 0-1,-29-10 1,29-9-16,-29-1 15,40 1-15,-40-1 16,19 0-16,-19 1 0,0 29 63,-10 9-48,10 11-15,0-1 16,0 20-16,0-20 15,0 1-15,0-1 16,0 10-16,0-9 16,0-1-16,0-9 15,10 0-15,-10-1 16,20 1 15</inkml:trace>
          <inkml:trace contextRef="#ctx0" brushRef="#br0" timeOffset="285578.4662">14348 1412 0,'9'0'62,"11"0"-46,0 0-16,-1 0 16,1 0-16,9 0 15,-9 0-15,-1 0 16,1 0-16,0 0 31,-20 10-15</inkml:trace>
          <inkml:trace contextRef="#ctx0" brushRef="#br0" timeOffset="286332.5967">14377 1579 0,'20'0'78,"-1"0"-62,1 0-16,-1 0 0,1 0 15,0 0 1,-1 0-16,1-20 0,-1 20 15,1 0-15,0 0 16,-1 0-16,11 0 16</inkml:trace>
          <inkml:trace contextRef="#ctx0" brushRef="#br0" timeOffset="255111.6111">13574 1393 0,'0'20'0,"0"0"16,0-30 93,0-10-93,0-9 0,0 9-16,0 0 15,0 1-15,0-11 16,19 11-16,-19-1 16,0 1-16,0-1 15,20 20-15,-20-20 0,19 1 16,-19-1 15,20 20-31,0 0 31,-1 10 1,-19 19-17,20-9-15,-20 0 16,0 9-16,0 20 15,0-20-15,0 1 16,0-11-16,0 1 16,0 0-16,0-1 15,0-28 48,0-21-48,0 10-15,0 1 16,0-1-16,0-9 16,20-1-16,-20-9 15,0 20-15,0 9 16,19-20-16,-19 1 16,20 29-16,-20-20 15,19 20 16,1 0-31,0 0 16,-1 0 15,-19 20-31,0 0 16,20 9-16,-20 0 16,0 1-16,0-1 15,0 1-15,0 9 16,0-29-16,0 9 15,0-29 48,0 1-47,0-11-16,0-19 15,19 0-15,-19-10 16,0 19-16,0 1 15,20 29-15,-20-30 16,20 30 0,-20-19-16,29 19 31,-29 9-31,39-9 16,-39 40-1,20-21-15,-20 1 0,20 0 16,-20 9-16,0 10 15,0-19-15,0-10 16,0 9-16,0 1 16,0-1-16,0 11 15,0 9 1</inkml:trace>
        </inkml:traceGroup>
        <inkml:traceGroup>
          <inkml:annotationXML>
            <emma:emma xmlns:emma="http://www.w3.org/2003/04/emma" version="1.0">
              <emma:interpretation id="{5B6BFF60-C0B9-4787-AB9F-2C077AAA0D3A}" emma:medium="tactile" emma:mode="ink">
                <msink:context xmlns:msink="http://schemas.microsoft.com/ink/2010/main" type="inkWord" rotatedBoundingBox="16814,5417 19203,5443 19197,6031 16808,6005">
                  <msink:destinationLink direction="with" ref="{7771F38B-C5C8-413B-95AB-3DF1F36C851E}"/>
                </msink:context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00494.8496">15024 1716 0,'0'10'47,"0"19"-31,0 11-16,0-11 15,0 0 1,0-9 0,0 0 15,10-20 63,-10-10-79,20 10-15,-1-20 31,1 20-31,-1 0 16,1 0 15,0 0-15,-1 10 0,1 10-1,0-1 1,-20 11-1,0 9 1,0-10-16,0 1 31,0-11-31,-20-19 16,0 30-16,1-30 16,-1 19-16,0-19 15,1 0-15,-1 0 16,1 0-16,-11 0 15,11 0 17,19-9 15</inkml:trace>
          <inkml:trace contextRef="#ctx0" brushRef="#br0" timeOffset="299630.6076">15014 1716 0,'10'0'62,"20"0"-46,19 0-1,-30 0-15,1 0 16,9 0-16,-9 0 31</inkml:trace>
          <inkml:trace contextRef="#ctx0" brushRef="#br0" timeOffset="301568.5466">15436 1696 0,'-10'20'47,"-9"0"-16,19-1-15,-20-19-16,20 30 0,-20-11 16,20 1-1,0 0-15,-29-1 0,29 1 16,0-1-16,0 1 16,0 0-16,0 9 15,0 0 1,20-9-1,29 19 48,-10-39-32,-19 0-15,-1 0-16,-19-9 15,20 9-15,-20-20 16,19 20 0,-19-30-1,0 11 1,20 19-16,-20-20 16,0 1-1,-10-1 1,-9-9-1,-1 29 1,20-20-16,-20 20 16,-9 0-16,-20 10 15,10 29 1,19-10 0,0 11-1,20-31 1,0 11-1,10-20 17</inkml:trace>
          <inkml:trace contextRef="#ctx0" brushRef="#br0" timeOffset="301917.6203">15671 2020 0,'20'0'62</inkml:trace>
          <inkml:trace contextRef="#ctx0" brushRef="#br0" timeOffset="302667.2672">15819 1961 0,'0'-19'16,"0"-1"15,9 0 0,11-19-15,9 10 0,-9-1-1,-20-9-15,20 39 16,-20-29-1,0-1-15,0 11 16,19 19 0,-19 19 31,0 1-32,0-1-15,0 11 16,0-1-16,0 11 15,0-11-15,0-9 16,0-1-16,0 1 0,0 9 16,20-9-1</inkml:trace>
          <inkml:trace contextRef="#ctx0" brushRef="#br0" timeOffset="303327.565">16064 1932 0,'19'0'31,"-19"-30"-15,20 11-16,-20-1 15,20 20 1,-20-19-16,19 19 16,-19-30-16,20 30 15,-20-29-15,19 29 16,-19-40-16,20 21 15,-20-1 1,0 1 0,0 28 109,0 40-125,0-19 0,0-10 15,0 9-15,0 0 16,0-9-16,0 0 16,0-1-16,0 1 15,0 9 1</inkml:trace>
          <inkml:trace contextRef="#ctx0" brushRef="#br0" timeOffset="304091.6286">16368 1873 0,'0'10'47,"0"9"-31,0 1-1,19 0 1,-9-20 0,10 0-1,19-10 1,-19-10-1,-20-9 1,0-10 0,0 29-16,0-29 15,-10 39 17,-20 0-17,1 0 1,9 0-1,20 29-15,0-19 16,-29 19-16,29-19 0,0 10 16,0 19-1,10-39-15</inkml:trace>
          <inkml:trace contextRef="#ctx0" brushRef="#br0" timeOffset="304567.4864">16466 1942 0,'19'0'31,"-19"9"-31,0 1 15,20-10-15,-20 39 16,0-19-16,0-10 16,20 19-16,-20-9 15,0-10-15,0 9 16,0 1-16,0 0 16,0-1-16,-10-19 15,10 30-15,-20-30 16,-9 0-1,9 0-15,1 0 16,-11 0 0,30-20-16,-19 20 15,19-29-15,0 9 16,0 0-16,9 1 16,-9-1-16,30 1 15,-1-1-15,-9 0 16,-1-9-16,1 9 15,0 1-15,-1-1 16,-19 0-16,40 1 16</inkml:trace>
          <inkml:trace contextRef="#ctx0" brushRef="#br0" timeOffset="304924.7667">16662 1657 0,'0'20'31,"0"-1"-15,0 1-16,0 9 15,0 21-15,-20-1 0,20-20 16,0 0-16,0 1 16,0-11-16,0 1 15,-19-20-15,19 29 16</inkml:trace>
          <inkml:trace contextRef="#ctx0" brushRef="#br0" timeOffset="306147.5712">16760 1932 0,'0'-20'93,"0"1"-77,0-1 0,0-9-1,20-11 1,-20 11-1,19 29 1,1 0 31,-20 20-47,0-1 16,0 1-16,19-1 15,-19 1-15,0 0 16,0-1-1,20-78 64,-20 50-64,0-11-15,0-19 16,20 39-16,-20-20 15,19 20 32,-19 10-47,20 19 16,-20-19-16,0 10 16,20-20-16,-20 39 15,0-29 1,0-30 46,0 1-46,0-1-16,19 0 0,-19 1 16,20-11-1,-1 30 16,-19 20-15,20 0-16,-20-1 16,0 1-16,0-1 15,0 1-15,29 9 16,-29-9 0</inkml:trace>
          <inkml:trace contextRef="#ctx0" brushRef="#br0" timeOffset="306611.484">17084 1844 0,'0'9'16,"0"11"-1,0 0 1,0-1 0,9-19-16,21 20 15,-20-20 1,29 0-1,-19-20 1,-20-9 0,19 29-1,-19-39-15,0 9 16,-29 11 0,19 19-16,10-30 15,-39 30-15,9 0 16,11 0-1,19 20 1,-20-1-16,20 1 16,0 0-16,0-1 15,10-19 1</inkml:trace>
          <inkml:trace contextRef="#ctx0" brushRef="#br0" timeOffset="307092.3926">17192 1765 0,'19'0'46,"-19"-20"-46,20 20 16,-1 0 0,-19-19-16,20 19 15,-20-20-15,20 20 16,-20-19-16,0-11 16,0 11-1,0-1 1,-10 20-1,-20 0 1,1 29 0,29-9-1,-20 0-15,20-1 16,0 11-16,0-1 16,0 1-16,0-1 15,0-9-15,10-1 16,-10 1-16,39-20 15,-19 29-15,0-29 16,-1 0-16,1 0 0,-20-10 16,39-19-16,-10 0 15</inkml:trace>
        </inkml:traceGroup>
      </inkml:traceGroup>
    </inkml:traceGroup>
    <inkml:traceGroup>
      <inkml:annotationXML>
        <emma:emma xmlns:emma="http://www.w3.org/2003/04/emma" version="1.0">
          <emma:interpretation id="{CEBE38F5-4415-4D9A-80E9-A9151E94FD4A}" emma:medium="tactile" emma:mode="ink">
            <msink:context xmlns:msink="http://schemas.microsoft.com/ink/2010/main" type="paragraph" rotatedBoundingBox="1824,6383 18046,5853 18087,7116 1865,7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F439E6-64B7-43A4-B5AD-ACA5FE9034DA}" emma:medium="tactile" emma:mode="ink">
              <msink:context xmlns:msink="http://schemas.microsoft.com/ink/2010/main" type="line" rotatedBoundingBox="1824,6383 14921,5955 14956,7021 1859,7448"/>
            </emma:interpretation>
          </emma:emma>
        </inkml:annotationXML>
        <inkml:traceGroup>
          <inkml:annotationXML>
            <emma:emma xmlns:emma="http://www.w3.org/2003/04/emma" version="1.0">
              <emma:interpretation id="{D4FC13F9-A718-4BC2-B340-728696A95A8F}" emma:medium="tactile" emma:mode="ink">
                <msink:context xmlns:msink="http://schemas.microsoft.com/ink/2010/main" type="inkWord" rotatedBoundingBox="1824,6383 3724,6321 3742,6881 1842,6943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55567.537">31 2881 0,'19'19'47,"-19"-38"62,0-30-93,0 29 0,0 1-16,0-1 15,0 0-15,0 1 0,0 9 16,0-10 0,0 1-16,0-1 0,0 0 15,0 1-15,0-11 16,20 11-1,9-1 32,-19 20-31,10 0 0,-20 49-1,29-19-15,-29-1 16,20 20-16,-20 0 15,0-10-15,0-9 0,19 9 16,-19-19-16,0-1 16,0 1-1,0-50 48,0 1-48,0 9-15,0 1 16,0-1-16,0 1 0,0 9 16,0-10-16,20 0 15,-20 1 1,0-20-16,20 39 16,-20-30-16,19 30 15,1 0 32,-20 20-31,19 9-16,-19-19 15,0 29-15,30-9 16,-30-1-16,0 1 16,19 9-16,-19-10 15,0-9-15,0-1 16,20 1-16</inkml:trace>
          <inkml:trace contextRef="#ctx0" brushRef="#br0" timeOffset="356549.4406">472 2842 0,'0'19'63,"0"1"-47,0 19-1,0-19-15,-20-1 16,20 1-16,0-1 15,0 1-15,0 9 16,10-29 0,-10 20-16,30-20 15,-11 0 1,-19 20 0,20-20-16,-1 0 15,-19-10 1,20 10-16,-20-20 15</inkml:trace>
          <inkml:trace contextRef="#ctx0" brushRef="#br0" timeOffset="356805.0226">482 2989 0,'0'-20'15,"0"0"17,10 20-17,29-19 1,-20 19-1,-9 0 1</inkml:trace>
          <inkml:trace contextRef="#ctx0" brushRef="#br0" timeOffset="357301.1356">599 3038 0,'0'19'0,"20"1"15,0-20 1,19 0 0,-39 20-1,29-20-15,1 0 16,-11-10 0,1-10-1,-20 0 1,0 1-1,0-1 1,0 1 0,-10 19-1,10-20-15,-19 20 16,-11 0 0,1 0-1,9 29 1,20 1-1,0-11 1</inkml:trace>
          <inkml:trace contextRef="#ctx0" brushRef="#br0" timeOffset="358186.805">805 2959 0,'10'0'47,"-10"-19"-31,30 19-16,-11 0 0,1 0 15,-1 0-15,1 0 16,-20-20-16</inkml:trace>
          <inkml:trace contextRef="#ctx0" brushRef="#br0" timeOffset="357891.6948">825 2881 0,'0'-20'15,"0"30"48,0 19-48,0-9-15,0 0 16,0-1-16,10 1 16,-10-1-16,0 1 0,19 9 31,-19-9-31,20-20 15,0 0 1,-20 20-16,19-20 16,1 0-1,-1 0 1,1-10 0,-20-10-1</inkml:trace>
          <inkml:trace contextRef="#ctx0" brushRef="#br0" timeOffset="358644.1337">1139 2763 0,'10'0'47,"19"0"-31,-9 0-16,-1 0 15,1 0-15,-1 0 16,11 0 0</inkml:trace>
          <inkml:trace contextRef="#ctx0" brushRef="#br0" timeOffset="358907.3974">1158 2871 0,'10'0'31,"39"0"-15,-39 0 0,10 0-16,-1 0 15,1 0-15,-1 0 0,11 0 31</inkml:trace>
          <inkml:trace contextRef="#ctx0" brushRef="#br0" timeOffset="359986.4644">1502 2979 0,'0'-39'94,"0"19"-79,0 10-15,0-29 16,-20 10-16,20-1 15,0 1-15,0-11 16,0 21-16,0-1 16,0 10-16,0-9 0,10 19 15,-10-20-15,19 20 16,-19-19 0,10 19-16,10 0 15,29 39 32,-30 98-16,-19-107-15,0-11-16,0 1 16,0-1-16,20 11 15,-20-40 48,0-19-48,0 9 1,0 0-16,0-9 16,0 9-16,0 1 15,0-11-15,0 11 16,0-11-1,20 30-15,-20-19 16,19 19 0,1 0-1,-1 0 1,-19 9 0,20 11-16,-20 0 15,20-1-15,-20 11 16,0-1-16,19 10 15,-19-19-15,0 0 16,0-11-16,0 11 16,0 0-16,0 9 15,0-9 17</inkml:trace>
          <inkml:trace contextRef="#ctx0" brushRef="#br0" timeOffset="360698.4873">1884 2773 0,'0'-20'16,"29"1"0</inkml:trace>
          <inkml:trace contextRef="#ctx0" brushRef="#br0" timeOffset="360531.8884">1933 2891 0,'0'9'31,"0"21"-15,0-11 0,0 1-16,0 0 15,0-1-15,0 1 16,0-1 15,0-28 0</inkml:trace>
        </inkml:traceGroup>
        <inkml:traceGroup>
          <inkml:annotationXML>
            <emma:emma xmlns:emma="http://www.w3.org/2003/04/emma" version="1.0">
              <emma:interpretation id="{1ECB8DF3-6381-4A3E-A72C-BD9A9F471781}" emma:medium="tactile" emma:mode="ink">
                <msink:context xmlns:msink="http://schemas.microsoft.com/ink/2010/main" type="inkWord" rotatedBoundingBox="3996,6467 5856,6406 5879,7092 4019,7153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61364.5439">2198 2802 0,'10'0'31,"9"0"-15,1 0-16,-10 0 15,9 0-15,1 0 16,-1 0-16,1 0 0,0 0 16,-1 0-16,11 0 15,-11 0 1</inkml:trace>
          <inkml:trace contextRef="#ctx0" brushRef="#br0" timeOffset="361755.7768">2296 2685 0,'0'9'31,"0"11"-31,0-10 16,10 29-16,-10-9 16,0-1-16,0 0 0,0-9 15,0 0-15,0-1 16,19 20 0</inkml:trace>
          <inkml:trace contextRef="#ctx0" brushRef="#br0" timeOffset="362931.5176">2551 2979 0,'0'19'0,"0"-28"62,0-11-46,0-9 0,0 9-1,0 0-15,0 1 16,0-1-16,0-9 16,0-1-16,0 1 15,0-1-15,0-9 16,0 20-16,0 9 15,0-10 1,10 20-16,-10-19 16,29 19-1,-9 0 1,-1 9 0,11 21-1,-30-11-15,19 158 63,-19-157-63,0-1 0,0 1 15,0-1 1,0-38 46,0-1-62,0 1 16,0-11-16,0-9 16,0 10-16,0-1 15,0 1-15,0 9 16,20 0-16,-20 1 16,19-11-1,-19 11 1,20 19-16,0 0 31,-20 10-31,19-10 16,-19 39-1,0-20-15,20 11 0,-20 9 16,0-9-16,0-1 16,0 0-16,0 1 15,0-11-15,0 1 16,0 0-16,0-1 15,19-19 1</inkml:trace>
          <inkml:trace contextRef="#ctx0" brushRef="#br0" timeOffset="363937.7203">2884 3097 0,'0'-10'31,"0"-10"-15,30 0 0,-30-9-1,19 29 1,-19-20-16,0 1 16,-10 19 77,10 10-93,0 9 16,10 1 0,10-1-1,9-19 1,-9 0-1,-1 0 1,1 0 0,-20-19-16,20-1 15,-20-9 1,0 9 0,-10-19-1,-10 19 1,1 20-1,-1 0 1,0 0 0,1 0-1,-1 0 1,20 20-16,-19 19 16,19-9-1,0-1 1,9-9-1,21-20 1,-30 19 0</inkml:trace>
          <inkml:trace contextRef="#ctx0" brushRef="#br0" timeOffset="364237.478">3061 2989 0,'19'0'47,"-19"19"-47,20 11 16,-20-11-1,19-19 1,1 0 15,-20 10-31,20-10 16</inkml:trace>
          <inkml:trace contextRef="#ctx0" brushRef="#br0" timeOffset="364680.001">3178 3008 0,'0'10'0,"0"10"32,20-20-17,0 0 1,-1 0 0,1 0-1,-20-10 1,19-10-1,-19-48 17,0 48-32,-29 20 15,29-10 1,-29 10-16,9 0 16,0 10-1,20 29 1,0-19-1,0-1-15,0 11 16</inkml:trace>
          <inkml:trace contextRef="#ctx0" brushRef="#br0" timeOffset="365272.5807">3296 2998 0,'0'10'31,"0"20"-15,0-11 0,0 1-16,20 0 15,-20-1-15,0 1 16,19 29-1,-19-20 1,0-9-16,0-1 16,0 1-1,0 0 17,-10-20-32,-19 0 15,9-30 1,-9 1-1,29-1 1,0 11 0,0-11-1,0-9 1,10 39 0,-10-39-16,39 39 0,-39-30 15,29 30 1,-29-29-16</inkml:trace>
          <inkml:trace contextRef="#ctx0" brushRef="#br0" timeOffset="365729.3098">3374 2940 0,'0'9'0,"0"11"31,0 0-15,20-20-1,0 0 1,48-49 62,-68 29-78,-19 0 16,-1 20-1,0-19-15,-9 19 16,9 0-1,20 29 1,0-9-16,-19-1 16,19 1-16,0 0 15,0 9 1</inkml:trace>
          <inkml:trace contextRef="#ctx0" brushRef="#br0" timeOffset="366270.0676">3433 2989 0,'20'9'31,"-20"31"-15,29-1-1,-29-19 1,0-1-16,20 1 16,-20-1-16,0 1 0,0 0 15,19-1 1,-19 1-16,0-1 0,0 1 31,-19-20 0,-1 0-31,1-10 16,-1-19 0,-9-10-1,29 9 1,0 1-1,0-1-15,9 30 16,-9-39 0,20 39-16,-20-39 0,20 19 15,19-19 1,-20 39-16,1-29 16,10 9-1,-11 20 1</inkml:trace>
          <inkml:trace contextRef="#ctx0" brushRef="#br0" timeOffset="367097.2827">3718 2743 0,'9'0'31,"11"0"-15,9 0-16,11 0 15,-11-9-15,0 9 16,1 0-16,48 0 62</inkml:trace>
          <inkml:trace contextRef="#ctx0" brushRef="#br0" timeOffset="367507.9863">3776 2842 0,'10'0'15,"20"0"1,-11 0 0,1 0-16,9 0 15,-9 0-15,9 0 16,11-10-16,-21 10 16,-9 0-16,29 0 0,-19 0 15</inkml:trace>
        </inkml:traceGroup>
        <inkml:traceGroup>
          <inkml:annotationXML>
            <emma:emma xmlns:emma="http://www.w3.org/2003/04/emma" version="1.0">
              <emma:interpretation id="{F6FACACA-CA23-4C1F-9A5F-15CC0F94D635}" emma:medium="tactile" emma:mode="ink">
                <msink:context xmlns:msink="http://schemas.microsoft.com/ink/2010/main" type="inkWord" rotatedBoundingBox="6168,6392 8724,6309 8739,6781 6184,6865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70977.0593">4424 2567 0,'-10'0'47,"10"10"-32,-20 9 1,20 11 0,-19 9-1,19-10 1,0-9-1,0 0-15,0-1 16,0 11 0,0-1-16,0 1 31,0-11-31,0 1 16,9-1-1,-9 1 1,20-20-1,-20 20 1,20-20 0,-20 19-1,19-19-15,1 0 32,-1 0-17,-9 0 1,10 0-1,-1 0 1,-19-10-16,40-9 16,-40-1-1,19 20 1,-19-19-16,0-1 16,10 20-1,-10-20-15,0 1 16,0-1-1,20 20 1,-20-19-16,0-1 16,0 0-1,0 10 1,0-9 0,0-1-1,0 1 1,0-1-1,-10 20-15,10-20 16,0 1 0,-10 19-16,10-20 15,-20 20 1,20-19-16,-19 19 16,19-20-1,-20 20-15,1 0 16,-1 0-1,0 0 1,1 0 0,-1 29-1,1-29 1</inkml:trace>
          <inkml:trace contextRef="#ctx0" brushRef="#br0" timeOffset="371655.5669">4698 2930 0</inkml:trace>
          <inkml:trace contextRef="#ctx0" brushRef="#br0" timeOffset="372563.4184">4816 2655 0,'0'-19'15,"0"-1"1,10 20-1,-10-20 1,19 20 0,1 0-1,-1 0 1,1 0 0,0 0-1,-20 10-15,19-10 16,-19 20-16,20-1 15,-20 1-15,0 0 16,0-1-16,0 1 16,0 9-16,0 1 15,0-1-15,-10 10 0,10-9 16,-20-11-16,20 1 16,-29 0-16,9 9 15,1-9 16,-1-20-15,30 0 93,10 0-93,9 0 0,20 0-1,-29 0-15,-1 0 16,-9 0-16,10 0 16,-1 0-16,11 0 15,-11 0 1,1 0 15</inkml:trace>
          <inkml:trace contextRef="#ctx0" brushRef="#br0" timeOffset="373425.5044">5218 2596 0,'-20'0'31,"1"0"16,19 10-47,0 10 16,0-1-1,0 1 1,0 0 0,9-20-1,-9 19-15,20-19 0,0 0 16,-20 20-1,29-20-15,0 0 16,1 0 0,-30-10-1,20 10-15,-20-20 16,19 1 0,-19-11-1,0 11 1,0-1-1,0 1 1,-10 19 0,10-30-16,-9 30 0,-31 0 31,21 0-31,9 0 0,-10 0 16,1 0-16,-1 0 15,0 0 1,20 39-16,0-19 15,-19 9 1</inkml:trace>
          <inkml:trace contextRef="#ctx0" brushRef="#br0" timeOffset="374033.3476">5355 2675 0,'0'10'62,"0"19"-46,0-9-16,0-1 15,0 11-15,0-11 16,0 1-16,20 0 16,-20-1-16,29 20 15,-29-29 1,0 10 0,0-1-1,-10-19 16,-29 30-31,10-30 32,-40 0-1,49 0-31</inkml:trace>
          <inkml:trace contextRef="#ctx0" brushRef="#br0" timeOffset="375390.9399">5502 2655 0,'0'-19'31,"59"-21"16,-30 40-31,-9 0 0,0 10-16,-20 10 31,19-20-31,-19 39 0,0-29 15,0 9-15,0 1 16,0 0-16,0-1 16,-10 1-16,10 0 15,-19-1-15,19 1 16,-39-1-16,39 1 16,-30 9-16,30-9 15,-19-20-15,19 29 16,-20-29-16,20 20 15,-20-20 1,30 0 31,-10-10-31,30 10-16,-11 0 15,20-29 1,-9 29-1,-11 0 1,11 0 0,-10 0-1,-1 0 1,1 0 15,-1 0-15</inkml:trace>
          <inkml:trace contextRef="#ctx0" brushRef="#br0" timeOffset="384935.4692">4688 2949 0,'10'0'78,"-20"0"63,10 20-110,10-20 16,10 0-16,-20-10-15,-10 10 31,-10 0-31,20 20-1,0-1 1,10-19 15</inkml:trace>
          <inkml:trace contextRef="#ctx0" brushRef="#br0" timeOffset="387567.4598">5983 2989 0,'-20'0'16,"20"-20"47,0 0-48,0 1 1,0-11-1,0 11 1,0-1-16,0 1 16,0-1-16,0 0 15,10 1-15,-10-1 16,0-9 0,19 29-1,-19-20-15,20 20 47,-20 10-31,30 9-16,-30 1 0,29 10 15,-29-1-15,20 10 16,-20-19-16,0-1 16,19 1-16,-19 0 15,0-30 63,0-10-78,0 1 16,0-11-16,0 1 16,0-10-16,0 9 0,0 10 15,0 1-15,20 19 16,-20-30-16,19 30 15,11 0 17,-30 20-17,19 0-15,-19 19 16,30-10-16,-30-9 16,0 0-16,0-1 15,10-19-15,-10 30 16,0-50 46,0 0-46,0 1-16,0-1 16,0 1-16,0-1 15,0 0-15,29 1 16,-19 19 15,29 0-15,-39 9-1,39-9-15,-39 50 16,40-31-16,-40 1 0,0-1 16,19 1-16,-19 0 15,0-1-15,0 11 16</inkml:trace>
          <inkml:trace contextRef="#ctx0" brushRef="#br0" timeOffset="388349.1702">6493 2783 0,'-20'0'31,"20"19"-16,0 1 1,0 9 0,0 1-1,0 9 1,10-19 0,29-20-1,-10 0 1,60 0 46,-70-10-62,11-20 16,-30 21 0,0-11-1,0 0 1,0-19-1,0 29 1,-20-19 0,-9 9-1,-1 20 1,30-19-16,-29 19 16,-1 0-1,-9 19 1,20 1-1,19 9 1,0-9-16,0 0 16,0-1-16,0 1 15,0 9 1</inkml:trace>
          <inkml:trace contextRef="#ctx0" brushRef="#br0" timeOffset="389330.4765">6689 2802 0,'9'0'94,"11"0"-78,-20-29-16,30 29 15,-30-20-15,29 20 16,-29-29-16,29-1 16,1 1-16,-30 9 15,19 20 1,-19-29-16,0 0 16,0 9-1,0 0 1,0 1-1,0-1 1,-9 20 0,-11 0 15,0 0-31,1 0 16,-1 0-1,20 10 1,-19 10-1,19 9 1,-20-29-16,20 39 16,0 0-1,0 1 1,0-21-16,0 1 16,0-1-16,10 21 15,-10-11 1,19-9-1,-19 9 1,30 10 0,-30-29-16,0 10 15,19-20 17,-19 19-17,10-19 1,10 0-1,19-9 1,-19 9-16,-1-20 16,1 20-16,-20-20 15</inkml:trace>
        </inkml:traceGroup>
        <inkml:traceGroup>
          <inkml:annotationXML>
            <emma:emma xmlns:emma="http://www.w3.org/2003/04/emma" version="1.0">
              <emma:interpretation id="{8D510F72-73BC-442F-805C-1A98FAE60E40}" emma:medium="tactile" emma:mode="ink">
                <msink:context xmlns:msink="http://schemas.microsoft.com/ink/2010/main" type="inkWord" rotatedBoundingBox="10081,6160 12517,6081 12550,7099 10115,7179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07635.9921">8288 2452 0,'0'9'78,"0"31"-63,0-11 1,0 0-16,0 21 16,0-11-16,10 10 15,-10-20-15,0 10 16,0-9-16,0-11 16,0 1-16,19-20 15,-19 29-15,0-9 16,20-20-1,-20 20 1</inkml:trace>
          <inkml:trace contextRef="#ctx0" brushRef="#br0" timeOffset="408608.4883">8288 2510 0,'10'40'94,"-10"-11"-79,137 40 79,-108-79-94,1-19 16,9-11-1,-39 21-15,20 19 16,-20-30-16,0 11 16,0-1-1,19 20 1,-19-20-16,0 30 109,-10-10-109,10 30 16,0-11-16,0 1 15,0 19-15,0-9 16,0-1-16,0 0 16,0 1-16,0 9 15,0-10-15,0 1 0,10-1 16,-10 10-16,0-29 16,0 10-16,20 0 15,-20-1 1,0-29 62</inkml:trace>
          <inkml:trace contextRef="#ctx0" brushRef="#br0" timeOffset="409754.635">8709 2903 0,'10'-10'62,"10"-10"-46,9-9-1,-29 9-15,20 20 16,-20-29-16,19 29 0,-19-39 16,0 19-1,0 0 1,0 11-1,-9 9 1,9-20 0,-20 20-16,10 0 15,-9 0 1,19 10 0,-20-10-16,20 10 15,0 9 1,-20-19-16,20 20 0,0 19 31,10-39-31,-10 29 0,20-29 16,-20 30-16,19-30 15,-19 29-15,20-9 16,0 19 0,-1-9-1,-19-1 1,20-29-16,-20 20 15,0-1 1,0 1 0,0-1-16,-69 1 78,40-30-78,29-9 15,-20-11 1,20-9 0,10 10-1,-10 9-15,39 20 16,-39-29-16,39-1 16,-19 30-16,10-29 15</inkml:trace>
          <inkml:trace contextRef="#ctx0" brushRef="#br0" timeOffset="410157.3593">9033 2716 0,'10'0'31,"108"-9"32</inkml:trace>
          <inkml:trace contextRef="#ctx0" brushRef="#br0" timeOffset="410390.3456">9062 2834 0,'30'0'31,"-10"-10"-15,-1 10-16,1 0 0,-10 0 16,19-29-16,0 29 15</inkml:trace>
          <inkml:trace contextRef="#ctx0" brushRef="#br0" timeOffset="411593.4319">9465 2599 0,'0'19'16,"0"1"-1,0-30 79,0-19-94,0-20 16,0 29-1,0-9-15,0-1 16,0 11-16,0-1 16,0 0-16,0-9 15,9 9 1,-9 1-1,30 19 1,-30-30-16,19 30 16,11-19-16,9 28 62,-19 41-62,-20-31 0,19 11 16,-19-1-16,0 0 15,0 11-15,0-1 16,20-10-16,-20 11 16,0-11-1,0-39 63,0-9-78,0-1 0,0 0 16,0 1-16,0-1 16,0 0-16,29 1 15,-29-1-15,0 1 16,20-1-16,-20 0 16,20-9-1,-1 29 32,1 0-31,-20 10-1,19-10-15,-19 29 0,20-9 16,-20 29 0,20-30-16,-20 1 15,0 0-15,0-1 16,0 1-16,0-10 15,0 29 1,0-19 0</inkml:trace>
          <inkml:trace contextRef="#ctx0" brushRef="#br0" timeOffset="414235.3685">9925 2501 0,'0'-20'15,"-19"20"63,19 10-62,0 19 0,0 1-1,0-11 1,0 21-1,0-11 1,10-29-16,-10 20 16,0-1-1,0 1 17,9-20-32,11 0 46,0 0-30,9 0 15,-29-30-31,20 30 16,-20-19-16</inkml:trace>
          <inkml:trace contextRef="#ctx0" brushRef="#br0" timeOffset="415173.6226">10043 2618 0,'0'20'31,"10"-20"-15,-10 20 15,20-20-31,-1 0 31,1 0-15,-1 0 15,-19-10-15,0-10-1,20 20 1,-20-29 0,0 9-1,0 0 1,-10 20-16,-9 0 15,-1 0 1,0 0 0,20 10-1,-19-10-15,19 20 16,0 9 0,0-9-1,0 0 1,10-20-1</inkml:trace>
          <inkml:trace contextRef="#ctx0" brushRef="#br0" timeOffset="415755.7195">10171 2461 0,'19'10'62,"-19"10"-31,0-1-15,0 1 0,0 9-16,0-9 31,0 0-31,20-1 16,-20 1 15,19 0 0,1-20 0,19-10 16</inkml:trace>
          <inkml:trace contextRef="#ctx0" brushRef="#br0" timeOffset="416080.7186">10190 2530 0,'10'-20'15,"10"20"1,9 0-1,1 0 1,-1 0 0</inkml:trace>
          <inkml:trace contextRef="#ctx0" brushRef="#br0" timeOffset="417055.4895">9396 2863 0,'29'0'62,"-9"-29"-62,0 29 0,9 0 16,10 0-16,-9 0 15,9 0-15,10 0 16,0-20-16,-10 20 16,10 0-16,-19 0 15,-1-19-15,0 19 16,20 0-16,1-30 16,8 30-16,-18 0 15,9-19-15,-20 19 16,10 0-16,-9 0 15,-1 0-15,-9-20 16,-1 20-16,11 0 16,-1 0-1,-9 0 1</inkml:trace>
          <inkml:trace contextRef="#ctx0" brushRef="#br0" timeOffset="418262.6866">9729 2873 0,'0'10'62,"0"39"-46,20-29 0,-20 9-16,0 1 15,20 9-15,-20-10 16,19 1-16,-19-1 0,0 10 16,20-19-16,-20 0 15,0-1-15,19 11 16,-19-11-1,0 1 17,20-20-32,-20-10 93,0-19-93,29 9 16,-29 0 0,0 1-16,0-1 0,20 1 15,-20-1-15,20 0 16,-20 1-16,0-1 16,29-19-16,-29 9 15,0 1-15,39 9 16,-39 1-16,20-1 15,-20-19 1,20 39-16,-20 29 78</inkml:trace>
          <inkml:trace contextRef="#ctx0" brushRef="#br0" timeOffset="414535.521">9935 2579 0,'0'-20'15,"10"1"17,10 19-32,-1 0 15,1 0 1</inkml:trace>
          <inkml:trace contextRef="#ctx0" brushRef="#br0" timeOffset="419111.9749">10543 2775 0,'10'0'31,"20"0"-15,-11 0-1,1 0-15,-1 0 16,1 0-16,9 0 16,-9 0-1,0 0 1</inkml:trace>
          <inkml:trace contextRef="#ctx0" brushRef="#br0" timeOffset="419484.5146">10563 2893 0,'10'0'31,"39"0"-15,-39 0 0,9 0-16,1 0 15,-1 0-15,1 0 16,0 0-16</inkml:trace>
        </inkml:traceGroup>
        <inkml:traceGroup>
          <inkml:annotationXML>
            <emma:emma xmlns:emma="http://www.w3.org/2003/04/emma" version="1.0">
              <emma:interpretation id="{D33D616E-DCAB-4350-81EB-C6EDBEDC70CF}" emma:medium="tactile" emma:mode="ink">
                <msink:context xmlns:msink="http://schemas.microsoft.com/ink/2010/main" type="inkWord" rotatedBoundingBox="12848,6102 14924,6034 14939,6500 12863,6568">
                  <msink:destinationLink direction="with" ref="{DD673081-AF47-420A-A958-DC98E4383A81}"/>
                </msink:context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22866.4667">11387 2628 0,'0'20'47,"0"-10"-16</inkml:trace>
          <inkml:trace contextRef="#ctx0" brushRef="#br0" timeOffset="423774.8753">11504 2363 0,'0'-19'16,"0"-1"15,10 0 0,10 20-31,-1 0 32,1 0-17,0 0 1,-1 10 0,-19 10-1,20-20 1,-20 39-16,0-19 15,0-1-15,0 1 16,0 9-16,-10 1 16,10-11-16,-20 1 15,20 0-15,-39-1 0,39 1 16,-29 0-16,29-1 16,-20-19-1,30 0 126,10 0-126,-1 0 1,11 0 0,-1 0-1,1 0 1,-11 0 0,1 0-1,-1 0 1</inkml:trace>
          <inkml:trace contextRef="#ctx0" brushRef="#br0" timeOffset="422278.1895">11063 2432 0,'0'20'15,"0"-1"1,0 1 0,0-1-1,0 1 1,0 0 0,0-11-1,0 11 1,0 0-1,0-1 1,10-19 0,-10 20-16,20-20 31,-20 20-15,19-20-16,1 0 15,-1 0 1,1 0-1,-20-10 1,20 10 0,-20-20-1,19 20-15,1-19 32,-20-1-1,19 20-31,-19-20 15,20 1 1,-20-1 15,0 0-15,0 1 0,0-1-1,0 10 1,0-9-1,0-1 1,0 1 0,0-1-1,0-9 1,-10 9 0,10 0-1,-19 20-15,-1-29 31,0 29-15,20-10 0,-19 10-16,-1 0 31,1 0-15,-1 10 15,0 9-16,1 1 1,19 0 0,-30 9-1,30 20 1,0-29 0,0-1-16,0-9 15,0 10-15,0-1 16,0 1-16</inkml:trace>
          <inkml:trace contextRef="#ctx0" brushRef="#br0" timeOffset="424617.2243">11779 2344 0,'20'68'109,"-20"-48"-93,19-20-16,1 0 15,-1 0 1,1 0 0,0 0-1,-1 0 1,-19-10-16,0-9 31,20 19-31,-20-20 16,0 0-1,0 1 1,-10 19 0,10-10-16,-20 10 15,20-20 1,-19 20-16,-1 0 15,1 0 1,-1 0 0,0 10-1,20 10 1,-19-20-16,19 29 16</inkml:trace>
          <inkml:trace contextRef="#ctx0" brushRef="#br0" timeOffset="425365.2932">11956 2442 0,'-20'0'0,"20"10"94,0-1-78,10-9-16,-10 40 15,19-40-15,-19 29 16,20 0-16,-20 1 31,0 9-31,0-9 16,0-11-1,-10-19 1,10 20-16,-19-20 16,-11 19-1,1-19 1,-11 0-1,31 0 1,9-9 0,-20 9-16</inkml:trace>
          <inkml:trace contextRef="#ctx0" brushRef="#br0" timeOffset="426227.3652">12063 2403 0,'0'-40'62,"10"40"-46,-10-19-16,20 19 15,-1 0 1,1 0 0,0 0-1,-20 19 1,19-19-16,-19 30 0,0-11 15,0 1 1,0 0-16,0-1 0,0 1 16,0-1-16,0 1 15,-10 0-15,10-1 16,-29 1-16,29 0 16,-29-20-16,29 29 15,-20-29-15,20 20 16,-20-20-1,30 0 64,10 0-64,9 0 1,-9 0-16,-1 0 15,1 0-15,9 0 16,1 19 0,-20-19-1</inkml:trace>
          <inkml:trace contextRef="#ctx0" brushRef="#br0" timeOffset="427601.0126">12387 2638 0,'0'-20'94,"0"1"-78,0-21-1,0 21-15,0-1 16,0 1-16,0-1 16,0 0-1,10 20 32,9 0-31,1 10-1,-20 10-15,20-1 16,-20 1-16,0 0 16,0-1-16,19-19 15,-19 30-15,0-11 16,0-28 46,0-21-46,0 10 0,0 1-16,0-1 15,0-9 1,20 29-16,-20-30 15,20 11 1,-1 19 0,1 0-1,-1 19 17,-19 1-17,0 0-15,0-1 0,30 1 16,-30-1-16,0 1 15,0 10 1,0-40 62,0-20-62,0 11-16,19-11 15,-19-9 1,20 19 0,0 20 15,-1 0-15,-19 10-1,0 10-15,20-1 16,-20 11-1,0 9 1,0-9 0,0-11-1,0 1 1</inkml:trace>
          <inkml:trace contextRef="#ctx0" brushRef="#br0" timeOffset="428215.4204">12760 2589 0,'0'20'31,"0"-11"0,0 31 0,9-40-31,11 19 16,29-19 0,-29 0-1,-1 0-15,1 0 0,9 0 16,-9-10 15,-20-9-15,0-11-1,0-9 1,-10 10 0,-9 9-1,-1 20 1,-9-20 0,19 20-1,-10 0 1,20 10-16,-19-10 0,19 20 15,-20-20 1,20 29-16,0 1 16,0-1-1</inkml:trace>
          <inkml:trace contextRef="#ctx0" brushRef="#br0" timeOffset="429063.4033">12966 2550 0,'0'-20'31,"39"-9"31,-20 9-46,11 0 0,-10 1-1,9-1 1,-29-9-1,20 29 1,-20-39-16,0 9 16,0 1-1,-20 9 1,0 20 0,11 0-1,-11 0 1,0 0-1,-9 20 1,29 9 0,-20 1-16,20-21 15,0 11-15,0 0 16,0-1-16,0 1 16,0-1-16,0 1 15,0 9 1,0 1-1,20 9 1,-20-9-16,0-11 16,0 1-1,10-20 1,-10 19 0,19-19-1,1 0 1,0 0-1,-1-9-15,1 9 16,-1-30-16</inkml:trace>
        </inkml:traceGroup>
      </inkml:traceGroup>
      <inkml:traceGroup>
        <inkml:annotationXML>
          <emma:emma xmlns:emma="http://www.w3.org/2003/04/emma" version="1.0">
            <emma:interpretation id="{4C3D5A6F-7D6C-4971-B60E-6AE7B8F6F216}" emma:medium="tactile" emma:mode="ink">
              <msink:context xmlns:msink="http://schemas.microsoft.com/ink/2010/main" type="line" rotatedBoundingBox="12835,6744 17993,6089 18080,6768 12922,7423"/>
            </emma:interpretation>
          </emma:emma>
        </inkml:annotationXML>
        <inkml:traceGroup>
          <inkml:annotationXML>
            <emma:emma xmlns:emma="http://www.w3.org/2003/04/emma" version="1.0">
              <emma:interpretation id="{06B2C57F-801D-418C-97A3-73297947F6FE}" emma:medium="tactile" emma:mode="ink">
                <msink:context xmlns:msink="http://schemas.microsoft.com/ink/2010/main" type="inkWord" rotatedBoundingBox="12849,6854 14900,6593 14966,7109 12915,7369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35193.3639">11171 3030 0,'-20'0'31,"1"0"0,19 10-15,-20 10-1,20 9 1,-29 0 0,29 21-1,0-31-15,0 1 16,0-10-16,0 9 15,0 1-15,0-1 16,0 1-16,0 9 16,19 11-1,-19-21 1,20-19-16,-20 20 16,20-20-16,-11 0 15,11 0 1,0 0-1,-1 0 1,1 0 0,-20-10-1,19 10-15,-19-20 16,20 1 0,-20-1-1,0 1 1,20 19-1,-20-20-15,0-9 16,0-11 0,0 21-16,0-11 15,0 1 1,0 9 0,0 1-1,0-11 1,0 1-1,-10 29 1,10-20-16,-20 20 16,20-19 15,-19 19-31,-1 0 16,0 0 15,1 19 0,19 20-15</inkml:trace>
          <inkml:trace contextRef="#ctx0" brushRef="#br0" timeOffset="435632.4827">11387 3452 0,'19'0'63,"-19"-10"-48</inkml:trace>
          <inkml:trace contextRef="#ctx0" brushRef="#br0" timeOffset="433098.6436">11426 3256 0,'0'19'0,"10"-28"78,9-11-78,21-29 31,-40 29-31,39-9 0,-39 9 16,39 1-16,-39-1 15,20 20-15,-20-29 16,0-1 0,19 30-16,-19-19 15,0-1 1,0 40 93,0-1-109,0 1 16,0-1-16,0 1 15,0 0-15,0-1 16,0 1-16,0 9 16,0 1-16,0-1 15,0 10-15,0-9 16,0-1-16,0 1 16,0-11-16,0 1 15,0-30 79</inkml:trace>
          <inkml:trace contextRef="#ctx0" brushRef="#br0" timeOffset="436983.653">11818 3050 0,'-19'0'94,"19"19"-78,0 21-1,-20-21 1,20 11-1,0-1 1,0 1 0,0-11-1,0 1 1,0-1 0,10-19-16,-10 30 15,19-11 1,-19 1-1,20-20-15,-20 20 16,20-20 0,-1 0-1,1 19 1,-1-19 0,1 0-1,0 0 1,-20-10-1,59-19 32,-59 9-31,0 1 0,19 19-1,-19-20-15,0 1 16,0-11-1,0-9 1,0 29-16,0-29 16,0 19-1,0-9 1,-19 9 0,19 1-1,-30 19-15,30-20 16,-29 20-16,29-20 15,-20 20-15,0 0 16,1 0 0,-1 10-1,1 29 1,19-19-16</inkml:trace>
          <inkml:trace contextRef="#ctx0" brushRef="#br0" timeOffset="438136.486">12132 3050 0,'-20'0'16,"20"10"15,0 19-15,0 0 0,0-9-1,0 0-15,0-1 16,49 99 62,-49-98-78,20-20 16,0 0-1,-20 19 1,19-19-1,1 0 1,-20-10 0,20 10-1,-20-19 1,19 19-16,-19-20 16,20 1-1,-20-1 1,0 0 15,0 1-15,0-1-1,0 1 1,0-11 0,0 10-1,0 1 1,-10 19-16,-10-20 15,1 20 1,-1-19 0,0 19-1,1 0 1,-1 0 0,20 9-1</inkml:trace>
          <inkml:trace contextRef="#ctx0" brushRef="#br0" timeOffset="439427.9791">12387 3011 0,'-20'0'63,"20"9"-47,0 21-1,0-1 1,0-9-16,0 19 15,0-19 1,0-1-16,0 1 16,0 9-16,0-9 31,10-20-31,-10 20 16,20-20-1,-20 19-15,19-19 16,-19 20-1,20-20 1,0 0 0,-1 0-1,1 0 1,0 0 15,-1 0 0,-19-10-15,10 10-16,-10-20 16,29 1 15,-29-1-15,0 1-1,0-1 1,0 0 15,0 1-15,0-1-1,0 10-15,0-9 16,0-21 15,0 31-15,-9 9-16,9-20 15,-20-9 1,20 19 15,-20 10-31,-9-30 16,19 30 0,-29 0-1,9 0 16,11 20-31,-1 0 16</inkml:trace>
          <inkml:trace contextRef="#ctx0" brushRef="#br0" timeOffset="440637.2647">12750 3011 0,'0'-20'16,"-20"20"15,20 10 0,-19-10-15,19 19 0,-20 1-1,20 9 1,0 1 0,-20-30-16,20 39 15,0-9 1,0 48 15,0-58-15,10-20-1,-10 19-15,20 1 32,-1-20-17,-19 19 1,20-19-16,0 0 31,-1 0-15,1 0-1,-10 0 1,-10-9 0,19 9-1,-19-20-15,0 0 16,20 20-1,-20-19-15,0-1 16,0 1 0,0 9-1,0-10 1,0 1 0,0-1-1,-10-19 1,-9 19-1,-1 0 1,0 1 0,1 19-1,-1 0 1,-19 19 0,9 21-1</inkml:trace>
          <inkml:trace contextRef="#ctx0" brushRef="#br0" timeOffset="441718.1752">12907 2962 0,'19'29'94,"-19"10"-94,0-19 15,0-1 1,0 1-16,0 0 0,0-1 15,20 1-15,-20 0 16,0-1-16,0 1 16,0 9-1,0-9 1,0-1 0,0 1-1,20-20 157,-1 0-156,1 0-1,9 0 1,-9 0 0,0-10-16,-1 10 15,1 0-15,-1 0 16,11 0-1</inkml:trace>
        </inkml:traceGroup>
        <inkml:traceGroup>
          <inkml:annotationXML>
            <emma:emma xmlns:emma="http://www.w3.org/2003/04/emma" version="1.0">
              <emma:interpretation id="{8D67E253-13A9-4C4B-AB0A-CAD98E6D78D1}" emma:medium="tactile" emma:mode="ink">
                <msink:context xmlns:msink="http://schemas.microsoft.com/ink/2010/main" type="inkWord" rotatedBoundingBox="15141,6451 17993,6089 18080,6768 15228,7130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442554.9247">13358 2785 0,'10'0'47,"9"0"-31,1 0-16,0 0 16,-1 0-16,1 0 15,-1 0-15,1 0 16,0 0-16,9 0 15</inkml:trace>
          <inkml:trace contextRef="#ctx0" brushRef="#br0" timeOffset="442938.3351">13427 2903 0,'19'0'47,"30"0"-32,-39 0 1,10 0-16,-1 0 15,1 0-15,-1 0 16,1 0-16,0-10 16</inkml:trace>
          <inkml:trace contextRef="#ctx0" brushRef="#br0" timeOffset="445165.4068">13809 2658 0,'-20'0'31,"20"-20"-31,0 0 16,0 1 15,10 19 1,10-20-17,-1 20-15,21-20 31,-11 20-31,-9 0 16,-1 10 15,-19 10-15,20 0 0,-20-1-16,0 1 15,0-1-15,0 1 16,0-10-16,0 9 15,-10 11-15,10-20 16,-19 19-16,19-19 16,-40 19-16,40-9 15,-29-1-15,9 1 16,1 0-16,19-1 0,-40-19 16,40 30-16,-29-30 15,39 0 95,9 0-95,1-10 1,0 10-1,-1 0 1,1 0 0,-1 10-1,1-10 1,0 0 0,9 0-1,-9-10 1,-1 10-1</inkml:trace>
          <inkml:trace contextRef="#ctx0" brushRef="#br0" timeOffset="445700.1924">14172 2952 0,'-20'0'15</inkml:trace>
          <inkml:trace contextRef="#ctx0" brushRef="#br0" timeOffset="446665.3369">14260 2569 0,'0'10'78,"0"10"-62,0-1-1,10 11 1,-10-11 0,20-19-16,-20 20 15,19-20 1,1 20-1,-1-20 1,1 0 0,-10 0-16,29 0 15,-19 0 1,-20-10 0,19 10-16,-19-20 15,10 20 1,-10-19-1,0-1 1,0 0 15,0 11-15,0-11 0,0 0-1,0 1 1,-20 19-16,20-20 15,-39 20-15,10 0 16,29-20 0,-30 20-16,1 0 15,-10 10 1,29-10 0,10 30-1,0-11-15,0 21 16,0-31-1</inkml:trace>
          <inkml:trace contextRef="#ctx0" brushRef="#br0" timeOffset="447519.4636">14456 2628 0,'10'147'125,"-10"-108"-109,20-9-1,-20-11 1,0 11-1,0-10 1,0-1 0,-10-19-16,-10 0 31,20 20-31,-29-20 16,9 0-16,1 0 15,-1 0-15,-9 0 16,9 0-1,0 0 17,30 0 30</inkml:trace>
          <inkml:trace contextRef="#ctx0" brushRef="#br0" timeOffset="448711.6982">14594 2569 0,'0'-19'32,"9"-1"-17,11 20 1,-20-20-1,10 20-15,9 0 32,1 0-17,0 0-15,-20 10 16,19-10-16,-19 30 16,0-11-16,20 1 15,-20 0-15,0-1 16,0 1-16,0-1 15,0 1-15,0 0 16,-10-1-16,10 1 16,-20-1-16,20 1 15,-19 0-15,-20 29 16,39-30 0,-20-19-16,20 20 15,-20-20-15,30 0 141,29-10-126,-19 10 1,9 0 0,1 0-1,-1 0 1,60 0 46</inkml:trace>
          <inkml:trace contextRef="#ctx0" brushRef="#br0" timeOffset="450279.3656">15025 2873 0,'-20'-10'94,"20"-9"-63,0-1-15,0-9-16,0 9 15,0 1 1,0-1-16,0-9 0,0 9 15,0-9 1,10 29-16,-10-20 16,20 20-1,0 0 32,-20 10-47,19-10 16,-19 39-16,20 0 15,-20-19-15,0-1 16,0 1-16,19-20 16,-19 10-16,0 9 15,0-28 63,0-21-62,20 11-16,-20-11 16,0 11-16,0-1 15,20-9 1,-1 29 15,11 0 0,-30 29-31,19-9 16,-19-1-16,0 1 16,30-1-16,-30 1 15,0 9 1,0-9 0,0-30 46,0-19-46,0 9-16,0 1 15,0-1 1,19 0-16,20-19 62,-19 59-46,-20-1-16,20 1 16,-20 19-1,0-9 1,0 9 0,0-29-16,0 9 31</inkml:trace>
          <inkml:trace contextRef="#ctx0" brushRef="#br0" timeOffset="451105.4405">15417 2765 0,'-19'0'47,"19"20"-15,0 19-17,0-29 1,0 10-1,10-20 1,9 0 0,-19 19-16,39-19 0,-9 0 15,-11 0 1,1 0-16,-10 0 16,9 0-16,-19-10 15,40 10-15,-40-19 16,19 19-1,-19-10-15,0-10 16,0 1 0,0-20-1,-29 9 1,9 11 0,-9 19-1,-20 0 1,29 0-16,-9 0 15,9 9 1,20 21 0,-19-11-1,19 21 1</inkml:trace>
          <inkml:trace contextRef="#ctx0" brushRef="#br0" timeOffset="451893.9774">15594 2707 0,'10'0'15,"-10"-20"1,29 20-16,1-20 16,-11 20-1,1-19-15,-1 19 16,11-30-16,-11 30 16,-19-39-16,30 39 15,-30-29-15,19-1 16,-19 11-1,0-1-15,0-9 16,-9 9 0,-11 20-1,0 0 1,-9 0 0,-59 167 62,88-138-78,0 1 15,0-1-15,0-9 16,0-1-16,10 20 16,-10-19-1,19-20 1,-19 10-16,20-10 15,-20 19-15,19-19 16,1 0 15,-10 0-15,39 0 0,-30 0-16,1-9 15,0 9-15,-20-20 16</inkml:trace>
          <inkml:trace contextRef="#ctx0" brushRef="#br0" timeOffset="452525.0426">15986 2452 0,'0'9'46,"0"31"-30,0-21 0,0 20-16,-10-9 0,10-1 15,-19 20 1,19-9-16,-30 9 0,30 0 16,0-20-16,-19 0 15,19-9-15,0 0 16,0-1-16,0 1 15,0 9 1,0-9 0,0-30 31,0-9-16</inkml:trace>
          <inkml:trace contextRef="#ctx0" brushRef="#br0" timeOffset="453182.2492">16094 2559 0,'0'10'63,"0"30"-47,0-21-16,-10 1 15,10 9-15,0 1 16,-19-1-16,19 10 0,0-19 15,-30-1-15,30 1 16,0 0-16,0-11 16,-19 31-1,19-21 1,0 1 15,9-20-15,11 0-1,0 0-15,-1-10 16,1 10-16,-1 0 16,11 0-16,-1 0 0,11-29 15,-21 29 1,1 0-16,-10 0 31</inkml:trace>
        </inkml:traceGroup>
      </inkml:traceGroup>
    </inkml:traceGroup>
    <inkml:traceGroup>
      <inkml:annotationXML>
        <emma:emma xmlns:emma="http://www.w3.org/2003/04/emma" version="1.0">
          <emma:interpretation id="{82D1F3B7-5A0D-41F1-85A1-E74BEBF10778}" emma:medium="tactile" emma:mode="ink">
            <msink:context xmlns:msink="http://schemas.microsoft.com/ink/2010/main" type="paragraph" rotatedBoundingBox="1939,7443 23796,6954 23836,8746 1979,92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3A4FDE-9530-43E3-9440-B20DA284F384}" emma:medium="tactile" emma:mode="ink">
              <msink:context xmlns:msink="http://schemas.microsoft.com/ink/2010/main" type="line" rotatedBoundingBox="1939,7443 23796,6954 23819,7994 1962,8482"/>
            </emma:interpretation>
          </emma:emma>
        </inkml:annotationXML>
        <inkml:traceGroup>
          <inkml:annotationXML>
            <emma:emma xmlns:emma="http://www.w3.org/2003/04/emma" version="1.0">
              <emma:interpretation id="{8C0325EF-6E2F-4A9F-A856-A628194CA985}" emma:medium="tactile" emma:mode="ink">
                <msink:context xmlns:msink="http://schemas.microsoft.com/ink/2010/main" type="inkWord" rotatedBoundingBox="1939,7443 3937,7398 3957,8256 1958,8300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57492.4543">147 3619 0,'0'9'93,"0"11"-77,0 0-16,0-1 16,0 1-16,0 9 15,0 1-15,0-1 16,0 20-16,0-19 15,0 9-15,0 0 16,0-10-16,0 1 16,0-1-16,0-9 0,0 9 15,0-9 1,0 0-16,10 9 16,-10-9-1,20-20 95</inkml:trace>
          <inkml:trace contextRef="#ctx0" brushRef="#br0" timeOffset="458182.1867">167 3952 0,'118'-108'63,"-99"89"-63,1-1 15,-1 0-15,1-9 16,0 9-16,19-9 16,-19 9-1,-20 30 79</inkml:trace>
          <inkml:trace contextRef="#ctx0" brushRef="#br0" timeOffset="458638.9475">314 3844 0,'59'69'78,"-59"-50"-78,29 11 0,-29 9 16,40-9-16,-40-1 15,19-9-15,1 19 16,-20-20 0,19-19-1</inkml:trace>
          <inkml:trace contextRef="#ctx0" brushRef="#br0" timeOffset="459918.5053">657 3746 0,'-19'0'15,"9"0"48,10 20-47,0 9-1,0-9 1,-30-1-16,30 1 15,0 0-15,0 9 16,0-9-16,0-1 16,0 1-16,0-1 15,20 1-15,-20 0 16,20 9 0,-1-9-1,1 9-15,0-29 16,-20 10-1,19-10-15,1 29 32,39-29 30,-40 0-46,1-19-1,-1 19 1,-19-10-16,20-19 16,0 9-1,-20 0 1,19 20-16,-19-19 16,0 9-1,20-20 1,-20 11-1,0 9 1,0-29 0,0 9-1,-10 1 1,10 9 0,-20 20-16,20-19 0,-19-1 31,-1 1-31,1 19 15,-1-20 1,-19 20 0,9 0-1,11-29 1,-1 29 0,1 0 15,19 9-31,-20 11 15,20 0-15</inkml:trace>
          <inkml:trace contextRef="#ctx0" brushRef="#br0" timeOffset="460829.4737">1059 3697 0,'0'-20'31,"0"30"31,0 10-62,0 9 16,0 11-16,0-11 16,0 10-16,0 10 0,0 10 15,0-20-15,0 10 16,0-19-16,0-1 16,0-9-16,0-1 15,0 11 1,20-30-16,-20 19 31</inkml:trace>
          <inkml:trace contextRef="#ctx0" brushRef="#br0" timeOffset="461707.0824">1079 3962 0,'0'-20'16,"20"20"15,-1 0-31,1 0 15,-1 0-15,1 0 16,0 0-16,-1 0 16,1 0-16</inkml:trace>
          <inkml:trace contextRef="#ctx0" brushRef="#br0" timeOffset="461330.8726">1226 3727 0,'0'19'63,"0"20"-48,0-19-15,0 0 16,0 9-16,0 0 16,0 20-16,0-19 15,0-1-15,0 11 16,0-11-16,0-9 16,0-1-16,0 1 0,0-10 15,0 29 1,0-20-1</inkml:trace>
          <inkml:trace contextRef="#ctx0" brushRef="#br0" timeOffset="462506.6296">1452 3962 0,'-10'10'62,"10"29"-46,0-19-16,-20-1 15,20 1-15,0 9 16,0 1-16,0-1 16,0 0-16,0 11 15,0-11-15,0-9 16,0-1-16,10-19 16,-10 30-16,20-30 15,-20 19-15,19-19 31</inkml:trace>
          <inkml:trace contextRef="#ctx0" brushRef="#br0" timeOffset="463161.9799">1550 4187 0,'0'20'47,"19"-20"-31,-19 20-16,20-20 15,-10 0 1,9 0 0,1 0-1,0-10 1,-20-10 0,19 20-16,-19-29 15,0 9 1,0 1-1,0-11 1,-10 30-16,10-29 16,-19 9-1,-30 20 17,29 10-17,-9 19 1,29-9-16,0 0 15,0-1-15,0 1 16,0-1-16,0 1 16,10 0-1,9-20 1,1 0 0,-1 0-1,1 0-15,0 0 16,-20-10-1</inkml:trace>
          <inkml:trace contextRef="#ctx0" brushRef="#br0" timeOffset="463473.4817">1697 4119 0,'29'29'32,"-29"1"-17,0-11 1,20-19 0,-20 20-16,10-20 15,-10 19 1,19-19-1,1 0 17,-20-9-1</inkml:trace>
          <inkml:trace contextRef="#ctx0" brushRef="#br0" timeOffset="463905.0851">1795 4207 0,'20'0'16,"-1"10"15,1-10-15,-1 0 0,1 0-1,0 0 1,-1 0-1,-19-10 1,20 10-16,-20-20 16,0 1-1,0-1 1,0 1 0,0-1-1,-30 0 1,1 20-1,29-19-15,-20 19 16,1 0 0,19 10-1,0 9-15,-10-19 16,10 39-16,0-19 16,0 0-16,0 19 15,0-29 1</inkml:trace>
          <inkml:trace contextRef="#ctx0" brushRef="#br0" timeOffset="464835.5279">2001 4001 0,'29'20'47,"-9"-1"-47,-1 1 15,1 9-15,0-9 16,-20 0-16,19-1 16,-19 1-16,0-1 15,20 1-15,-20 0 16,0-1-16,0 11 15,0-1-15,0 1 16,0-11-16,-10 1 0,10-1 16,-29 21-1</inkml:trace>
          <inkml:trace contextRef="#ctx0" brushRef="#br0" timeOffset="464339.7741">2001 4158 0,'0'10'31,"0"19"-15,0 20 0,0-29-16,0-1 0,0 1 15,-20 0 1,20 9-16,0-9 15</inkml:trace>
        </inkml:traceGroup>
        <inkml:traceGroup>
          <inkml:annotationXML>
            <emma:emma xmlns:emma="http://www.w3.org/2003/04/emma" version="1.0">
              <emma:interpretation id="{59938728-F7ED-4D8F-A39B-BE335E64AB84}" emma:medium="tactile" emma:mode="ink">
                <msink:context xmlns:msink="http://schemas.microsoft.com/ink/2010/main" type="inkWord" rotatedBoundingBox="4291,7626 5655,7595 5662,7870 4297,7901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65787.4129">2491 3962 0,'10'0'62,"10"0"-46,9 0-1,-9 0-15,-1 0 16,1 0-16,-1 0 16,11 0-16,-1 0 15,1 0-15,9 0 16,-10 0-16,11 0 16,9 0-16,-10 0 15,10-30-15,-10 30 16,20 0-16,10 0 15,-30 0-15,10-19 16,-10 19-16,10 0 0,-10 0 16,10 0-16,-9 0 15,9 0-15,-20 0 16,1 0-16,-1 0 16,10 0-16,79 0 62</inkml:trace>
          <inkml:trace contextRef="#ctx0" brushRef="#br0" timeOffset="466289.3389">3658 3776 0,'0'9'15,"0"11"1,20-20-16,-1 20 15,1-20-15,0 19 16,-1-19-16,1 0 16,0 0-16,-1 20 15,1-20-15,-1 0 16,-28 19 46,-11 1-46,-19 19 0,39-19-1,-30-1-15,30 1 16,-19-20-16,19 30 16,-20-11-1</inkml:trace>
        </inkml:traceGroup>
        <inkml:traceGroup>
          <inkml:annotationXML>
            <emma:emma xmlns:emma="http://www.w3.org/2003/04/emma" version="1.0">
              <emma:interpretation id="{2692B2F5-E83D-4754-83B7-B13154F0FF3A}" emma:medium="tactile" emma:mode="ink">
                <msink:context xmlns:msink="http://schemas.microsoft.com/ink/2010/main" type="inkWord" rotatedBoundingBox="5976,7424 7681,7386 7698,8138 5992,8177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67219.2866">4178 3648 0,'0'20'31,"0"-1"-31,0 1 16,0 9-16,0 11 15,0 9-15,0-10 16,20 10-16,-20-20 16,0 1-16,0 9 15,0-19-15,0-11 16,19-9-16,-19 20 15</inkml:trace>
          <inkml:trace contextRef="#ctx0" brushRef="#br0" timeOffset="467571.9091">4217 3962 0,'0'-20'16,"20"-9"-1,-20 9-15,29 20 0,-9-49 16,-20 30 0,39 19-16,-19-49 0,39 9 31,19-19 16</inkml:trace>
          <inkml:trace contextRef="#ctx0" brushRef="#br0" timeOffset="467924.5599">4364 3805 0,'0'20'16,"0"-1"-1,40 1 1,-40-1-16,29 1 0,-29 0 16,39 9-16,-19-9 15,9 9 1,-9-9 0,-1-20 30</inkml:trace>
          <inkml:trace contextRef="#ctx0" brushRef="#br0" timeOffset="468366.3746">4708 3589 0,'0'10'47,"0"10"-31,0-1-16,0 1 15,0 9-15,0 1 16,0-11-16,0 1 16,0 9-1,19 1 1</inkml:trace>
          <inkml:trace contextRef="#ctx0" brushRef="#br0" timeOffset="468617.2586">4639 3717 0,'0'-20'31,"20"20"-15,-1 0-16,1 0 0,-1 0 16,1 0-16,0 0 15,19 0 1,0 0 0</inkml:trace>
          <inkml:trace contextRef="#ctx0" brushRef="#br0" timeOffset="475613.761">4806 3942 0,'-10'10'94,"10"29"-78,-20-39-1,20 30-15,0-11 16,-19 30 0,19-29-16,0-10 15,0 9-15,0 1 16,0 0-16,0-1 16,0 1-16,9-20 0,-9 29 15,20 10 1,-20-19-1,20-20 1,-20 10 31</inkml:trace>
          <inkml:trace contextRef="#ctx0" brushRef="#br0" timeOffset="477323.8819">4923 4060 0,'-19'10'94,"-1"9"-94,20 1 15,0 0 1,0-1 0,10-19-16,-10 20 15,29-20 1,-9 0 0,0 0-16,-1 0 31,1 0-16,-20-10-15,0-10 32,19 20-32,-19-19 15,0-1 1,0 1 0,-9-1-1,-21 0 1,1 20 15,29-19-31,-20 19 16,1 0-1,19 10 1,-20 9 0,20 20-1,0-9 1,0-1-1,10-29 1,-10 20-16,19-20 16,1 0-1,19-10 17,-39-10-17,20 20-15,-20-19 16,0-1-1,19 20 79,-19 20-94,20 19 16,0-19-1,-1-1 17,1-19-17,-1 0 1,-19-10 0,20-9-1,-20-1 1,0 1-1,0 28 64,29 11-64,-9-20 1,0 20-1,-1-20 1,-9 0 0,10-10-1,9-10 1,-29 1 0,0-1-1,0 0 1,-19 1-1,-1-1 1,0 20 0,20-19-1,-19 19-15,9 0 16,-20 19 0,30 20-1,0 1 1,0-21-1,0 11 1,0-11 0,10-19-16</inkml:trace>
          <inkml:trace contextRef="#ctx0" brushRef="#br0" timeOffset="477653.468">5296 4129 0,'0'9'15,"20"-9"-15,-20 20 16,0 29 0,0-10-16,19-39 15,-19 20 1,0-1 0</inkml:trace>
          <inkml:trace contextRef="#ctx0" brushRef="#br0" timeOffset="478126.2807">5325 4001 0,'10'0'63,"10"20"-63,-1 19 15,-19-19 1,30-1-16,-30 1 15,19-1-15,-19 1 16,20 0-16,-20-1 16,0 1-16,0-1 15,0-9-15,0 10 16,0-1-16,0 1 16,0 0-16,-10-20 15</inkml:trace>
          <inkml:trace contextRef="#ctx0" brushRef="#br0" timeOffset="479008.4525">5512 3903 0,'0'-20'31,"19"20"-15,30 0-1,-29 0-15,0 0 0,-1-19 16,11 19-16,-1 0 15,0 0-15,11 0 16,-11 0-16,-9 0 16,-1 0-16,11 0 15,-11 0 17</inkml:trace>
          <inkml:trace contextRef="#ctx0" brushRef="#br0" timeOffset="479497.7143">5737 3727 0,'0'9'47,"0"40"-31,0-29-1,0 9-15,0 1 16,0-1-16,20 10 16,-20-19-16,0-10 15,0 29-15,20-39 16,-20 20-16</inkml:trace>
        </inkml:traceGroup>
        <inkml:traceGroup>
          <inkml:annotationXML>
            <emma:emma xmlns:emma="http://www.w3.org/2003/04/emma" version="1.0">
              <emma:interpretation id="{7C1DDEC8-9415-436B-A28A-AF05B568899F}" emma:medium="tactile" emma:mode="ink">
                <msink:context xmlns:msink="http://schemas.microsoft.com/ink/2010/main" type="inkWord" rotatedBoundingBox="7976,7412 9520,7378 9536,8066 7991,8100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480765.8611">6237 3599 0,'-19'0'15,"-1"20"32,20 9-31,0-9-16,-19-20 16,19 49-16,0-39 15,0 9-15,0 1 16,0-1-16,0 1 15,0 0-15,0-1 16,0 1-16,0-1 16,9-19-16,-9 30 15,0-1-15,20-29 16,-20 20-16,20-1 16,-1 1 15,1-20-16,-1 0 1,1 30 0,0-30-1,-1 0 1,1 0 0,0 0-1,-20-10-15,19 10 0,1-20 31,-1-9-15,-19 9 0,20 20-1,-20-29 1,0 9 0,20 20-16,-20-20 15,0-9 1,0 0-1,0-1 1,0 1 0,0-10-16,0 9 31,-10 30-31,10-29 0,-20 9 16,20 0-1,-19 20 1,-1-19-1,0 19 1,20-20-16,-19 20 16,-1 0-1,1 0 1,-1 0 0,20 20-16,-30-20 0,30 49 15,-19-49 1</inkml:trace>
          <inkml:trace contextRef="#ctx0" brushRef="#br0" timeOffset="481580.6947">6610 3579 0,'0'30'78,"0"-20"-78,0 9 15,20 20-15,-20 1 16,0 9-16,0-10 16,0 10-16,0-10 15,19 10-15,-19-19 16,0-1-16,0-9 16,0-1-16,20-19 0,-20 30 15,0-11 1,0-28 31</inkml:trace>
          <inkml:trace contextRef="#ctx0" brushRef="#br0" timeOffset="482409.1192">6649 3874 0,'40'0'47,"-21"0"-31,-9 0-16,10 0 15,-1 0-15,1 0 16,-1 0-16,1-10 15</inkml:trace>
          <inkml:trace contextRef="#ctx0" brushRef="#br0" timeOffset="482070.8332">6816 3619 0,'0'9'62,"0"11"-62,0 0 16,0-1-1,0 11-15,0-1 0,0 10 16,0-9-16,0-11 16,0 11-16,20-11 15,-20 1-15,0 0 16,0-1-16,19 11 16,-19-11-1,0 1 16</inkml:trace>
          <inkml:trace contextRef="#ctx0" brushRef="#br0" timeOffset="482865.2788">6924 3648 0,'0'-20'47,"10"20"-32,19 0 1,30 0 15</inkml:trace>
          <inkml:trace contextRef="#ctx0" brushRef="#br0" timeOffset="483637.2891">7091 3854 0,'-10'0'0,"-10"0"31,20 49-31,0-29 16,-19-1-16,19 11 15,0-1-15,0 10 16,-30-9-16,30-1 16,0-9-16,0-1 15,0 1-15,0 0 16,20 9-1,-20-9 1,10-20-16,-10 19 16,19-19-1</inkml:trace>
          <inkml:trace contextRef="#ctx0" brushRef="#br0" timeOffset="484357.0566">7140 4080 0,'0'9'47,"0"11"-32,0 0 1,19-20 0,1 0-16,19 0 15,-9 0 1,-1-10 0,-9-10-1,-20 1 1,0-1-1,-10-9 1,-20-1 0,-9 30-1,10 0 1,9 0 0,0 0-1,20 10-15,0 19 31,-19 1-31,19 9 16,0-10 0,10-29-16,-10 20 15,19-20-15,1 0 16,-20 20 0,20-20-16,-1 0 15,40-49 32</inkml:trace>
          <inkml:trace contextRef="#ctx0" brushRef="#br0" timeOffset="484956.3886">7297 4109 0,'29'10'63,"-29"9"-48,10-19 1,19 20 0,-19-20-1,10 0 1,9-10 0,-29-9-1,10 19-15,-10-20 16,0 0-1,0 30 79,20-10-78,9 20-1,0-20 1,-9 0 0,0 0-1,-20-10-15,0-10 16,9 20 0,-9-19-16,0-1 15,0-9 16,-88-40 1,69 69-17,-1 20 1,20-11 0,0 11-16,-20 10 15,20-21-15,0 31 16,0-21-1,10-19-15,10 20 16,9-20 0</inkml:trace>
          <inkml:trace contextRef="#ctx0" brushRef="#br0" timeOffset="485249.3437">7552 4050 0,'0'20'47,"0"-1"-32,0 1-15,0 0 16,0-1-16,0 1 15,0-1-15,0 1 16,19-20-16,-19 20 16,0-1-1,0-29 32</inkml:trace>
          <inkml:trace contextRef="#ctx0" brushRef="#br0" timeOffset="485663.2058">7561 3825 0,'20'29'47,"0"-9"-32,-20-1-15,39 1 16,-39-1-16,29 11 16,-29-11-16,39 1 15,-39 19-15,20-19 16,-20 0-16,0-1 16,0 1-16,0-1 15,0-9-15,-10 20 0,10-21 16,-39 21-1,19-11-15</inkml:trace>
        </inkml:traceGroup>
        <inkml:traceGroup>
          <inkml:annotationXML>
            <emma:emma xmlns:emma="http://www.w3.org/2003/04/emma" version="1.0">
              <emma:interpretation id="{651153B6-61A6-466B-A4D8-5838C25B0F4D}" emma:medium="tactile" emma:mode="ink">
                <msink:context xmlns:msink="http://schemas.microsoft.com/ink/2010/main" type="inkWord" rotatedBoundingBox="10296,7592 12874,7534 12890,8238 10312,8295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90760.5067">8730 3800 0,'-10'0'140,"-9"0"-124,-1 0 0,-9 0-1,29 19-15,-39-19 16,9 0-16,1 0 15,9 0 1,1 0 0,19 10-1,-20-10 1,20 20 93,0-1-93,10 21 0,-10-21-1,29 21 1,-29-21-16,0 11 15,0 9-15,0-10 16,0 1-16,0-1 16,0 1-16,0 9 15,0-9-15,0-1 16,0 1-16,0-11 16,0 1-16,0 0 0,0-1 15,0 11 1,0-11-1,0 1 1,0 0 15,20-20-15,-1 0 46,1 0-62,-10 0 32,9 0-32,1 0 15,0 0 1,-1 0 0</inkml:trace>
          <inkml:trace contextRef="#ctx0" brushRef="#br0" timeOffset="491999.6021">8740 4006 0,'-20'0'78,"20"10"-46,-19 9-17,19 11 1,0-11 0,0 1-16,0 0 15,0-1-15,0 1 16,0 0-16,0 9 15,0 1 1,10-30 0,-10 19-16,19 1 31,1-20-15,-20 20-1,19-20-15,1 0 16,0 0-1,-1 0 17,1-10-1,19-69 16,-39 50-32,0 9 1,0 0 0,0 1-1,0-1 1,-10 0 0,-9 1-1,-11-1 1,11 20-1,9 0 1,10-19-16,-20 19 16,1 0-1,-11 19 1,30 1-16,-19 19 16</inkml:trace>
          <inkml:trace contextRef="#ctx0" brushRef="#br0" timeOffset="492675.1726">8965 3986 0,'0'10'63,"0"10"-63,0-1 15,0 1-15,0 9 16,0 1-16,0 9 15,0-9-15,0-1 16,0 1-16,0-1 0,0-9 16,0-1-16,10 1 15,-10 19 1,0-48 46</inkml:trace>
          <inkml:trace contextRef="#ctx0" brushRef="#br0" timeOffset="493446.582">8985 4193 0,'-20'0'15,"30"0"32,29 0-31,-19 0-1,-10 0-15,10 0 16,-1 0-16,1-20 16</inkml:trace>
          <inkml:trace contextRef="#ctx0" brushRef="#br0" timeOffset="493125.4858">9093 3986 0,'0'10'47,"0"20"-31,0-11-16,0 11 0,0-1 15,0-9-15,0-1 16,0 1-16,0 0 16,0-1-16,0 1 15,0 0-15,20-1 16,-20 1-16,0 0 15,0 9 1,19-29-16,-19 20 16,0-30 46</inkml:trace>
          <inkml:trace contextRef="#ctx0" brushRef="#br0" timeOffset="493817.2408">9171 3937 0,'30'0'47,"-1"0"-31,1 0-1,-11 0 1,11 0 0</inkml:trace>
          <inkml:trace contextRef="#ctx0" brushRef="#br0" timeOffset="494879.1259">9318 3750 0,'40'0'78,"-1"0"-78,-10 0 16,-9 0 0,-1 0 31,-19 10-47,0 0 31,0 10-16,0 19 1,0-29 0,0 10-16,0 19 0,0-10 15,0 1-15,0-1 16,0 20-16,0-9 16,0 9-16,0-20 15,0 1-15,0-1 16,0-9-16,20-1 15,-20 1-15,0 0 16,0-1-16,20-19 16,-20 30-16,0 9 15,0-29 1,0 10 15,0-1 16,-10-19 31,-10 0-78,1 0 16,-1 0-1,-9 0 1,29-10-16,-30 10 16,11 0-16,-1 0 31</inkml:trace>
          <inkml:trace contextRef="#ctx0" brushRef="#br0" timeOffset="495382.1698">9691 4045 0,'-20'0'16,"30"0"46,19 0-46,-9 0-16,19 0 15,1 0 1</inkml:trace>
          <inkml:trace contextRef="#ctx0" brushRef="#br0" timeOffset="495661.5991">9701 4153 0,'9'0'15,"21"0"1,-1 0 0,-9 0-1,9 0 1,-9 0-1</inkml:trace>
          <inkml:trace contextRef="#ctx0" brushRef="#br0" timeOffset="498148.2124">10161 3790 0,'-9'0'47,"-11"0"-15,0 0-17,1 0 1,-11 0-1,11 0 1,-1 0 0,20 10 62,0 9-63,0 11 1,0 9 0,0 0-1,0-19 1,0 9-16,0 1 16,0 9-16,0-9 15,0-1-15,10 1 16,-10 9-16,0-10 15,0 1-15,0-1 16,0 1-16,0-11 0,0 1 16,0 0-16,0-1 15,0 11 1,0-11 0,20-19 171,-1 0-171,1 0-1,-1 0 1,-19-9 0,20 9-16,0 0 15</inkml:trace>
          <inkml:trace contextRef="#ctx0" brushRef="#br0" timeOffset="500260.5651">10220 3898 0,'0'29'63,"0"-9"-63,0 9 16,0 11-16,0 9 15,0-10-15,0 10 16,0-19-16,0-1 15,0-9-15,0-1 16,0 1 0,0-30 46</inkml:trace>
          <inkml:trace contextRef="#ctx0" brushRef="#br0" timeOffset="500570.531">10220 4143 0,'10'-19'15,"-10"-11"1,29 11-16,-29-1 16,40 0-16,-21 1 0,11-21 15,9 21 1,-29 19 0,-10-20-1</inkml:trace>
          <inkml:trace contextRef="#ctx0" brushRef="#br0" timeOffset="500893.2721">10338 4016 0,'39'78'62,"0"-48"-62,-19 9 16,-1-19 0,1-1-1,0 1 1</inkml:trace>
          <inkml:trace contextRef="#ctx0" brushRef="#br0" timeOffset="501938.2732">10593 3917 0,'-20'0'0,"1"10"47,19 10-31,-20 19-1,20-19-15,0 0 16,0-11-16,0 11 15,-20 9-15,20-19 16,0 30 0,0-21-1,10-19-15,-10 30 16,20-11 0,-20 1-1,19-20-15,-19 20 16,20-20-1,-20 19-15,20-19 16,-20 20 0,19-20-1,11 0 1,-11 0 0,-19-10-16,20 10 15,-20-39 1,10 39-16,-10-10 15,29-19 1,-29 9 0,0 10-1,0-29 1,20 39-16,-20-30 16,0 1-1,0-1-15,0 11 16,-10 19-1,10-20-15,-30 0 16,11 1 0,-1-11 15,-9 30-15,9 0-1,-9 0 1,9 0-1,20 10 1,0 10 0</inkml:trace>
          <inkml:trace contextRef="#ctx0" brushRef="#br0" timeOffset="502763.7576">10779 3878 0,'0'-19'16,"0"28"46,20 11-46,-20 19 0,0-9-1,0-11-15,19 1 16,-19 10-16,0-1 16,0 10-16,0-29 15,0 10-15,0-1 16,0 1-16,0 10 15,0-11 1,20 1 62</inkml:trace>
          <inkml:trace contextRef="#ctx0" brushRef="#br0" timeOffset="503519.4249">10828 4075 0,'29'0'31,"1"0"-15,-11 0 0,11 0-1,-11 0 1</inkml:trace>
          <inkml:trace contextRef="#ctx0" brushRef="#br0" timeOffset="503219.1101">10916 3898 0,'0'10'94,"0"19"-78,20-9-16,-20-1 0,0 11 15,0-10-15,0-1 16,0 11-16,0-11 16,0 1-16,0 0 15,0-1-15,0 1 16,0 9-1,0-9 1</inkml:trace>
          <inkml:trace contextRef="#ctx0" brushRef="#br0" timeOffset="504493.9008">10906 3800 0,'10'0'62,"20"0"-46,9 0-1,-29 0-15,29 0 16,-20 0 0,-19 9 15,0 11-16,20-20 1,-20 20-16,0 9 16,0-9-1,0-1-15,0 1 16,0 0-16,0 9 16,0 1-16,0-1 15,0 10-15,0-9 16,0-1-16,0 1 15,0-1-15,0 11 0,0-21 16,0 1 0,0-10-16,0 9 0,0 21 31,0-30 0,0 9-15,-10-19 78,-9 0-79,-1 0 1,0 0-1,1 0 17</inkml:trace>
        </inkml:traceGroup>
        <inkml:traceGroup>
          <inkml:annotationXML>
            <emma:emma xmlns:emma="http://www.w3.org/2003/04/emma" version="1.0">
              <emma:interpretation id="{3FC17DAC-6F8E-4CAC-AC96-FE6992B08BD3}" emma:medium="tactile" emma:mode="ink">
                <msink:context xmlns:msink="http://schemas.microsoft.com/ink/2010/main" type="inkWord" rotatedBoundingBox="13078,7592 15768,7532 15781,8105 13091,8165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505357.3075">11279 3967 0,'98'0'94,"-88"0"-94,29 0 16,-19 0-1</inkml:trace>
          <inkml:trace contextRef="#ctx0" brushRef="#br0" timeOffset="505649.2494">11318 4075 0,'10'0'47,"19"0"-32,-9 0-15,0 0 16,-1 0-16,-9 0 16,29 0-1,-9 0 1</inkml:trace>
          <inkml:trace contextRef="#ctx0" brushRef="#br0" timeOffset="507038.3797">11671 3829 0,'-20'0'16,"20"-10"-16,0-9 31,0-1 0,10 20-15,10 0 0,-20-20-1,19 20 1,1 0 0,0 0-16,-20 10 15,19-10-15,-19 20 16,0-1-16,20 1 15,-20 0-15,0-10 16,0 9-16,0 20 16,-10-9-16,-166 225 109,195-264-31,20 9-62,-9 0-1,-11 0 1,1 0 0,0 0-1,-11 0 1,11 0 0,0 0-1,-1 0 1</inkml:trace>
          <inkml:trace contextRef="#ctx0" brushRef="#br0" timeOffset="507350.7763">11916 4193 0</inkml:trace>
          <inkml:trace contextRef="#ctx0" brushRef="#br0" timeOffset="508482.9422">12044 3790 0,'-20'0'16,"0"0"15,20 10-15,-19-10 0,19 29-16,0-9 15,0-1 1,0 1-1,29-20 1,-29 20-16,30-20 16,136-49 77,-166 29-77,0 0 0,0 1-1,-10 19-15,10-20 16,-19 20-16,-1-20 16,-9 20-1,-10 0 1,19 0-1,-9 10 1,-1 20 0,30-1-1,-20-9-15,20 9 16</inkml:trace>
          <inkml:trace contextRef="#ctx0" brushRef="#br0" timeOffset="509038.4546">12210 3859 0,'30'39'78,"-30"-10"-62,19-9-16,-19 29 16,20-29-1,-20-1-15,0 11 16,0-11 0,0 1 15,-10-20-31,-10 20 0,1-20 15,-1 0-15,-9 19 16,9-19-16,1 0 16,-1 0-16,-9 0 15,9 0 17,40 0 14</inkml:trace>
          <inkml:trace contextRef="#ctx0" brushRef="#br0" timeOffset="510000.405">12426 3809 0,'0'-19'46,"0"-1"-14,19 20-17,1 0 1,0 0 0,-1 0-1,-19 10 1,20-10-16,-20 29 15,0-9-15,0 0 16,0-1-16,0 1 16,0-10-16,0 29 15,0-9-15,-147 146 110,157-176-63,19 0-32,0 0 1,1 0-1,-1 0 1,10 0 0,-29 0-1,10 0 1</inkml:trace>
          <inkml:trace contextRef="#ctx0" brushRef="#br0" timeOffset="511387.2561">12730 4143 0,'0'20'0,"0"-30"78,0-9-63,0-11 1,0 10-16,0-9 16,0 0-16,0-11 15,0 21-15,9-1 16,-9 0-16,20 20 16,0 0 15,-1 0-16,-19 10-15,20 10 16,-20-1-16,0 1 16,20 19-16,-20-19 15,0 0-15,0-11 16,0 11 0,19-20 30,-19-10-30,0 0 0,0-9-16,0-20 0,0 19 15,0 10-15,20-19 16,-20 19 15,19 10-15,1 0-1,0 29 1,-20-19 0,0 10-16,19 9 15,-19 1 1,0-11 0,0-48 46,20 9-62,-20-9 16,78-20 93,-78 68-109,20 1 0,-20 0 16,0-1-16,0 1 15,0 9 1,0-9 0</inkml:trace>
          <inkml:trace contextRef="#ctx0" brushRef="#br0" timeOffset="512082.27">13161 3986 0,'-10'108'109,"30"-108"-109,-20 20 16,39-20-16,-10 0 15,-9 0 1,0 0 0,-20-10-16,9 10 15,-9-20-15,0 1 16,0 9-1,0-10 1,0 1-16,-9-21 16,-21 21-1,1 19 1,-10 0 0,9 0-1,11 0 1,19 19-1,-20 21 1,20-21-16,0 1 0,0-10 16,0 9-16</inkml:trace>
          <inkml:trace contextRef="#ctx0" brushRef="#br0" timeOffset="512828.0251">13308 3986 0,'0'-10'0,"20"10"31,-20-19-15,19 19-16,-19-20 16,30 20-16,-11-20 0,1 20 15,-1-29-15,11 0 16,-11-1 0,-19-9-1,0 9 1,0 11-1,-9 19 1,9-20 0,-20 20-16,0 0 15,-9 0 1,29 10 0,-20-10-16,20 19 0,-19-19 15,19 50-15,0-31 16,-20 11-16,20-1 15,0 1-15,0 9 16,0-10-16,0-9 16,0 0-16,98 68 93,-78-88-77,-1 0-16,1-10 0,0 10 16,-20-19-16</inkml:trace>
          <inkml:trace contextRef="#ctx0" brushRef="#br0" timeOffset="513373.4399">13671 3750 0,'0'20'63,"0"0"-63,-20 49 31,20-40-31,-29 20 0,-20 197 62,49-217-62,0 1 0,0-11 16,-20-19-16,20 30 16,0-50 31</inkml:trace>
          <inkml:trace contextRef="#ctx0" brushRef="#br0" timeOffset="513980.7817">13798 3800 0,'0'19'62,"0"30"-46,-10-29-16,10 9 15,0-9-15,-19 0 16,19 9-16,0 11 0,-20-11 16,20-9-16,0-1 15,0 1-15,0 9 16,0-9-1,0 0 32,10-20-15,19 0-17,11 0 1,-21 0-16,1 0 15,-1-10-15,1 10 16,9 0 0,-9 0-16,0 0 31</inkml:trace>
        </inkml:traceGroup>
        <inkml:traceGroup>
          <inkml:annotationXML>
            <emma:emma xmlns:emma="http://www.w3.org/2003/04/emma" version="1.0">
              <emma:interpretation id="{21AC2556-8107-4FEA-86D6-419222818632}" emma:medium="tactile" emma:mode="ink">
                <msink:context xmlns:msink="http://schemas.microsoft.com/ink/2010/main" type="inkWord" rotatedBoundingBox="17111,7293 19680,7236 19696,7956 17127,8014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520412.2207">15631 3534 0,'0'-9'16,"-10"9"-1,10 39 32,-19-20-47,19 1 16,0 0-16,0-1 15,0 1-15,0-10 16,0 10-16,0 19 16,0-29-16,0 9 15,9 11-15,-9-1 16,20-29-16,-20 30 16,20-11-1,9 1 1,-9-20-1,-1 20 1,1-20 0,-10 0-1,19-10 1,-9 10 0,-20-20-1,9 20-15,-9-19 16,30-11-1,-30 1 1,19 29-16,-19-30 16,0-9-16,0 9 15,0 1 1,0-10 0,-19-1-1,19 21 1,-20 19-16,20-30 15,-29 30-15,29-29 16,-20 29-16,1-20 16,-1 20-1,0 0 1,1 0 0,-1 20-1,20 9 1,-19-9-16,19-1 15</inkml:trace>
          <inkml:trace contextRef="#ctx0" brushRef="#br0" timeOffset="521141.6907">15925 3456 0,'0'10'47,"0"9"-31,0 11-16,0 9 16,0 0-16,0 1 15,20 9-15,-20-20 16,0 1-16,0-1 15,0 10-15,0-9 16,0-10-16,0-1 16,10-19-16,-10 30 15,0-11 1,0-38 15</inkml:trace>
          <inkml:trace contextRef="#ctx0" brushRef="#br0" timeOffset="521910.3002">15994 3701 0,'-20'0'0,"30"0"47,19 0-31,11 0-1,-31 0-15,11 0 16,0 0-16</inkml:trace>
          <inkml:trace contextRef="#ctx0" brushRef="#br0" timeOffset="521597.2791">16062 3495 0,'0'10'62,"20"10"-62,-20-1 16,0 11-16,0-1 16,0 20-16,0-19 15,0-1-15,0 1 16,0-1-16,0 10 0,20-19 16,-20 0-16,0-1 15,0 11 1,0-11-1</inkml:trace>
          <inkml:trace contextRef="#ctx0" brushRef="#br0" timeOffset="518709.3231">15347 3790 0,'-30'-20'16,"30"30"46,0 10-62,0-1 16,0 11-16,0-1 16,20 10-16,-20 1 15,0-11-15,0 20 16,20-19-16,-20-1 16,0 1-16,0-11 15,0 1-15,0 0 16,19-20 31</inkml:trace>
          <inkml:trace contextRef="#ctx0" brushRef="#br0" timeOffset="519301.3935">15327 3760 0,'0'-29'31,"0"9"-16,10 20-15,10 0 16,-1 0 0,11 0-1,-11 10 1,1-10-16,-1 29 16,1-9-16,19 19 15,-39-19 1,20 0-1,-157 58 79,117-78-78,20 20-1</inkml:trace>
          <inkml:trace contextRef="#ctx0" brushRef="#br0" timeOffset="522407.4493">16347 3692 0,'9'0'31,"31"0"-15,-21 0-1,1 0-15,-1 0 16,1 0-16,0-30 16,-1 30-16,11 0 15,-30 10 1</inkml:trace>
          <inkml:trace contextRef="#ctx0" brushRef="#br0" timeOffset="522723.3739">16366 3819 0,'10'0'47,"10"0"-47,-1 0 16,1 0-16,39 0 31,-20 0-15</inkml:trace>
          <inkml:trace contextRef="#ctx0" brushRef="#br0" timeOffset="533165.8644">16709 3711 0,'10'0'109,"29"0"-93,-29 0-1,10 0-15,-1 0 16,1 0-16,0 0 0,-1 0 15,11-19 1,-11 19-16,20 0 16,-29 0-1,-10 9 63</inkml:trace>
          <inkml:trace contextRef="#ctx0" brushRef="#br0" timeOffset="534678.2086">17111 3898 0,'69'-79'78,"-40"50"-78,-9 9 16,-1 0-16,1 1 0,0-1 15,-20-9 1,39-1-16,-39 11 0,19-1 15,-19 0-15,0 1 16,0 9-16,0-10 16,0 1-16,0-1 15,0 0 1,-9 20-16,-11 0 31,0 0-15,1 0-1,19 20-15,-20-20 0,20 29 16,-19-29 0,19 40-16,-20-1 15,20-19-15,0-1 16,0 1-16,0 0 16,0-1-16,0 1 15,0 9-15,0 1 16,0-1-16,0-9 15,10 0-15,-10-1 16,0 1-16,19-1 16,-19 1-1,20-20-15,0 0 16,38 0 31,-58-20-47,20 20 15,-20-29-15,10 29 16,-10-29-16,0-1 16,0-9-1,0 19 1,0 30 78,0 29-79,29-9 1,-29-11 0,20-19-16,0 20 15,9-20 1,-9 0-1,-1 0 1,-19-20 0,20 20-16,-20-29 15,19 29-15,-19-39 16,0 9 0,0 10-16,0 1 15,0-1-15,-9 1 16,9-1-16,-20 20 0,20-20 15,-20 20-15,1 0 16,-11 0 0,30 30-1,-39-11-15,39 1 16,-19 0-16,19-1 16,-20 1-16,20 0 15,0-1-15,0 11 16,0-11-1,10-19-15</inkml:trace>
          <inkml:trace contextRef="#ctx0" brushRef="#br0" timeOffset="535249.4739">17611 3780 0,'-10'0'0,"10"10"32,0 9-17,0 1 1,10 0 0,10-20-1,19 19 1,-10-19-1,-9-9 1,9-21-16,-29-9 16,20 39-1,-20-30-15,0 11 16,0-1-16,-10 0 16,10 1-16,-147 117 109,147-78-109,0-1 16,0 1-16</inkml:trace>
          <inkml:trace contextRef="#ctx0" brushRef="#br0" timeOffset="535955.4254">17827 3750 0,'0'10'63,"0"10"-48,0 9 1,0 1 0,0-10-16,0 38 15,10 51 48,9-90-63,-19 20 15,0-19-15,0 0 16,-10-20 0,10 10-1,-19-10-15,-1 0 16,1 0-16,-1 0 15,0 0-15,1 0 16,-11 0-16,11-30 16,19 10-1,0 11 1,0-31 0,10 21-1,-10-1-15,49 0 16,-30 1-16,1-1 15,-1-9-15,11 9 16,-11 0-16,1 20 16,0-29-16</inkml:trace>
        </inkml:traceGroup>
        <inkml:traceGroup>
          <inkml:annotationXML>
            <emma:emma xmlns:emma="http://www.w3.org/2003/04/emma" version="1.0">
              <emma:interpretation id="{AFABDAEF-AE46-4A70-9A08-FBE60D19098A}" emma:medium="tactile" emma:mode="ink">
                <msink:context xmlns:msink="http://schemas.microsoft.com/ink/2010/main" type="inkWord" rotatedBoundingBox="19845,7160 22142,7109 22158,7808 19861,7860"/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606088.588">20062 3642 0,'10'0'125,"9"-19"-93,11 19-1,-11 0-16,1 0 1,-1 0-16,1 0 31,0 0-31,-1 0 16,-9 0 0,10 0-1,-1 0 1,1 0 15,-1 0-15,1 0 46</inkml:trace>
          <inkml:trace contextRef="#ctx0" brushRef="#br0" timeOffset="536787.6858">18150 3358 0,'-29'29'78,"29"-9"-62,-20-1-16,20 11 16,0-1-16,-19 20 0,19-9 15,0 9-15,0-10 16,0 10-16,-30 0 16,30-9-16,59 195 125,-59-244-79</inkml:trace>
          <inkml:trace contextRef="#ctx0" brushRef="#br0" timeOffset="538460.2246">18268 3534 0,'0'-19'16,"0"-1"31,10 0-32,9 20 1,1-19 0,0 19-1,-1 0 1,-19 19-16,20 1 15,-20 0-15,19 9 16,-19-9-16,0 19 16,0-9-16,0-1 15,0 1-15,-19 9 16,19-29-16,-30 29 16,30-19-16,-39-1 15,20 1-15,-1-20 16,20 20-1,-20-20 1,30-10 359,10 10-344,-1 0-15,11 0 0,9 0-1,-19 0-15,19 0 16,-20 0-1,1 0-15,9 0 16,-9 0 0,-20 10-1</inkml:trace>
          <inkml:trace contextRef="#ctx0" brushRef="#br0" timeOffset="538925.8404">18640 3859 0,'10'0'47,"10"-20"-16</inkml:trace>
          <inkml:trace contextRef="#ctx0" brushRef="#br0" timeOffset="539746.5135">18680 3456 0,'0'10'31,"0"9"-15,0 11-1,0-11 1,0 1-16,9-20 16,-9 29-16,20-29 15,-20 20-15,29-20 0,-9 0 16,0 0-16,-1 0 15,1 0-15,9 0 16,-29-10 0,20 10-16,-20-19 15,19 19-15,-19-20 16,0 10 0,0-29-1,-9 9 1,-21 1-1,1 29 1,29-20-16,-30 20 0,11 0 16,-1 0-16,1 0 15,-1 0-15,0 0 16,20 10-16,-29-10 16,29 20-16,10 107 62</inkml:trace>
          <inkml:trace contextRef="#ctx0" brushRef="#br0" timeOffset="540259.0144">18876 3534 0,'0'10'63,"19"10"-63,-19-1 15,0 1-15,0-10 16,0 10-16,0 29 16,0-30-1,20 1-15,-20 0 16,0 9 0,0-9-1,0-1 1,-137 1 46</inkml:trace>
          <inkml:trace contextRef="#ctx0" brushRef="#br0" timeOffset="541279.1207">19003 3485 0,'0'-19'15,"0"9"48,10 10-63,10 0 15,9 0 1,-9 0 0,-1 0-16,11 0 15,9 0 1,-39 39 0,19-19-16,-19-1 15,0 1-15,0 0 0,0-11 16,0 11-16,0 0 15,0-1-15,0 1 16,0 0-16,-9-1 16,9 1-16,-30 0 15,30-1-15,-19-19 16,19 30-16,-10-30 16,10 19-1,-20-19-15,197 0 235,-158 0-220,1 0 1</inkml:trace>
          <inkml:trace contextRef="#ctx0" brushRef="#br0" timeOffset="542069.5251">19327 3308 0,'19'20'47,"20"10"-32,-19-11 1,0 1-16,-1 9 15,-19 1-15,39 19 16,-39-10-16,20 10 16,-20-9-16,0 9 15,0-20-15,0 1 16,0 9-16,0-10 16,0 1-16,0-1 0,-10-9 15,10 0 1,0-1-16</inkml:trace>
          <inkml:trace contextRef="#ctx0" brushRef="#br0" timeOffset="542547.2288">19660 3633 0,'29'0'47,"-9"-20"-47,19 20 16,-9 0-16,-11 0 15,11 0 1,-11 0-1</inkml:trace>
          <inkml:trace contextRef="#ctx0" brushRef="#br0" timeOffset="542801.7076">19680 3750 0,'68'0'47,"-38"0"-47,-11-19 0,1 19 15,-1 0-15,1 0 16,9 0-1</inkml:trace>
        </inkml:traceGroup>
        <inkml:traceGroup>
          <inkml:annotationXML>
            <emma:emma xmlns:emma="http://www.w3.org/2003/04/emma" version="1.0">
              <emma:interpretation id="{6C433570-D469-477C-B848-F9A9A48A5AD0}" emma:medium="tactile" emma:mode="ink">
                <msink:context xmlns:msink="http://schemas.microsoft.com/ink/2010/main" type="inkWord" rotatedBoundingBox="22345,7113 23798,7080 23812,7674 22358,7707"/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611710.8612">21601 3279 0,'-10'0'31,"0"0"0,10 10-31,-19-10 16,19 19-16,-20-19 16,-19 20-1,39 10-15,-10-30 16,10 29-16,-29-9 15,29 29 1,-20-30-16,20 1 0,0 0 16,0-1-16,0 1 15,0-10-15,0 9 16,0 1-16,0 19 16,0-9-1,0-10 1,10-1-1,19 1 17,-19-20-17,-10 19-15,20-19 16,-1 0 0,1 0-16,-1 0 31,1 0-31,0 0 15,-1-9 17,-19-21-17,20 30 1,-20-19-16,0-1 16,0-19 15,0 29-16,0-10 1,0 0 0,-10 20-1,10-19-15,-20 19 16,-107 108 140</inkml:trace>
          <inkml:trace contextRef="#ctx0" brushRef="#br0" timeOffset="608025.6583">20630 3338 0,'-19'0'62,"19"10"-46,-20 9 15,-19 315 141,39-314-172,0 0 31,0-1-31,10-19 0,-10 20 31,10-20-31,9 0 16,-19 20 0,20-20-1,-1 0 1,1 0 15,0-10-15,-1 10 15,-19-20-15,20 20 15,-20-20-15,19 20-16,-19-19 15,20 19 1,-20-30-1,20 30 1,-20-19-16,0-1 16,19 20-1,-19-20-15,0 1 32,0-1-17,20 20 1,-20-20-1,0 1 1,0-1 0,0 1 15,0-1-15,0 0-16,0 10 15,0-9 1,0-1-1,0 0 1,-10 20 0,10-19-1,-20 19 1,20-20 0,-19 20-1,-1 0-15,20-19 16,-19 19-1,19-20 1,-20 20-16,20-20 31,-20 20-31,1 0 32,19 10-17,-20-10-15,20 30 16,-29-1-16</inkml:trace>
          <inkml:trace contextRef="#ctx0" brushRef="#br0" timeOffset="608708.2359">20856 3790 0,'10'-20'63</inkml:trace>
          <inkml:trace contextRef="#ctx0" brushRef="#br0" timeOffset="609688.8616">21170 3279 0,'0'20'62,"-20"-20"-46,20 49-16,-20-30 16,20 1-1,-39 0-15,39-1 0,-20 1 16,20 0-16,-19-1 16,19 1-16,0 0 15,-20-20 1,20 19-1,0 1 32,10-20-31,10 0 78,-1 0-63,1 0-15,9 0-1,-9 0-15,0 0 16,-1 0-1,1-10-15,-1 10 0,1 0 16,9 0 0,-9 0-1,0 0 1,-1 0 31</inkml:trace>
          <inkml:trace contextRef="#ctx0" brushRef="#br0" timeOffset="610281.7139">21228 3328 0,'0'236'125,"0"-197"-125,0-9 16,0-1-16,10 1 15,-10 9-15,0 0 16,0-9-16,0-11 16,0 11-1,0-11 1,0-38 31,0-21-32</inkml:trace>
          <inkml:trace contextRef="#ctx0" brushRef="#br0" timeOffset="613143.5035">21924 3259 0,'-19'0'31,"-1"0"0,20 20-15,-20-20-16,20 20 15,-19-20-15,19 29 16,-20 10 0,1-39-16,19 10 15,-20 29 1,20-9-1,-20-1-15,20 21 16,0-31 0,0 1-16,0 9 15,0 1 1,10-11 0,-10 1 15,20 0-16,-20-1-15,19-19 16,-19 20 0,20-20-16,-20 20 15,20-20 1,-1 0-16,-19 19 16,20-19-1,-1 0 1,-9 0-1,10 0 1,-20-10 0,20 10-16,-20-19 15,19 19 1,-19-20 0,20 20-16,-20-19 15,0-1 1,0 0-1,0 10 1,0-9 0,-10-21 15,-10 40-15,20-19-16,-19 19 15,-11 0 1,1 0-1,-10 0 1,19 10 0,0 19-16,20 1 15,0 29 48</inkml:trace>
        </inkml:traceGroup>
      </inkml:traceGroup>
      <inkml:traceGroup>
        <inkml:annotationXML>
          <emma:emma xmlns:emma="http://www.w3.org/2003/04/emma" version="1.0">
            <emma:interpretation id="{63F85A91-0C85-4D85-BEDE-1A40C3F07FAF}" emma:medium="tactile" emma:mode="ink">
              <msink:context xmlns:msink="http://schemas.microsoft.com/ink/2010/main" type="line" rotatedBoundingBox="17078,8195 23482,7853 23521,8582 17117,8925"/>
            </emma:interpretation>
          </emma:emma>
        </inkml:annotationXML>
        <inkml:traceGroup>
          <inkml:annotationXML>
            <emma:emma xmlns:emma="http://www.w3.org/2003/04/emma" version="1.0">
              <emma:interpretation id="{266501E7-BBC5-4259-9DCE-B3A2ACBD3FFD}" emma:medium="tactile" emma:mode="ink">
                <msink:context xmlns:msink="http://schemas.microsoft.com/ink/2010/main" type="inkWord" rotatedBoundingBox="17078,8195 21179,7976 21218,8705 17117,8925"/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701238.6138">15790 4344 0,'0'10'63,"0"10"-48,0-11-15,0 11 16,0 19-16,0 0 16,0 10-16,0-9 15,0-1-15,0 0 16,0 0-16,0-9 16,0 9-16,0-10 15,0-9-15,0 0 16,0-1-16,0-9 15</inkml:trace>
          <inkml:trace contextRef="#ctx0" brushRef="#br0" timeOffset="700430.5">15427 4658 0,'-20'0'15,"256"-10"220,-236 49-235,19-39 15,-19 30-15,0-1 16,0 1 0,0-11-1,0 1 1,-19-20-16,-20 19 15,-1-19 1,21 0 0,-1 0-16,1 0 15,-1 0-15,0 0 16,1 0 15</inkml:trace>
          <inkml:trace contextRef="#ctx0" brushRef="#br0" timeOffset="699520.603">15398 4648 0,'0'10'16,"0"10"-1,0-1 1,0 11-1,0-1 1,9-9 0,-9-1-16,0 1 0,0 9 15,0 10-15,0-9 16,0-1-16,0-9 16,0 9-16,0 1 15,0-11-15,0 11 16,20-30 31</inkml:trace>
          <inkml:trace contextRef="#ctx0" brushRef="#br0" timeOffset="701787.0512">15917 4432 0,'40'157'125,"-40"-137"-125,0 9 16,0-9-16,0 9 15,0-9-15,0 0 16,0-1-16,0 1 16,0-1-16,0 1 15,0 0 17,0-30 14</inkml:trace>
          <inkml:trace contextRef="#ctx0" brushRef="#br0" timeOffset="702154.1988">15829 4599 0,'108'0'79,"-88"0"-79,9 0 31</inkml:trace>
          <inkml:trace contextRef="#ctx0" brushRef="#br0" timeOffset="702967.1218">15300 4844 0,'9'0'15,"-9"-10"1,20-9-1,0-1 1,-20 1 0,19 19-16,-19-20 15</inkml:trace>
          <inkml:trace contextRef="#ctx0" brushRef="#br0" timeOffset="705043.1635">16231 4785 0,'10'0'0,"19"0"31,-9 0-31,0 0 0,-1 0 16,1 0-1,19 0-15,-39-9 16,30 9-1,-1 0-15</inkml:trace>
          <inkml:trace contextRef="#ctx0" brushRef="#br0" timeOffset="704681.7666">16231 4668 0,'30'0'31,"-11"0"-15,11 0-16,9 0 16,-10-30-16,1 30 15,-11 0-15,1 0 16,-20 10 15</inkml:trace>
          <inkml:trace contextRef="#ctx0" brushRef="#br0" timeOffset="706017.3282">16682 4883 0,'0'-19'31,"10"19"-31,-10-30 16,39 1-16,-39 9 15,30 1-15,-11-1 16,1 1-16,-20-11 16,59-68-1,-40-69 110,-19 177-109,0 10-16,0 9 15,0-9 1,0-1-16,0 1 16,0 9-16,0 1 15,0 19-15,0-20 16,0 1-16,0-1 16,0 1-16,0-11 15,0 11-15,0-11 0,0 1 16,0 19-1,0-29 1</inkml:trace>
          <inkml:trace contextRef="#ctx0" brushRef="#br0" timeOffset="706831.4038">17232 4462 0,'-10'0'47,"10"10"-47,-20 9 16,0 30-1,1-29 1,-1-1-16,-9 11 16,9 9-16,1-19 0,19-1 15,-30 1-15,30 9 16,0-9-1,0 0 17,20-20-1,9 0-15,-9 0-1,-1 0-15,207-30 172</inkml:trace>
          <inkml:trace contextRef="#ctx0" brushRef="#br0" timeOffset="707319.9888">17251 4452 0,'0'10'31,"0"29"-15,0-19-16,0 9 15,20 324 110</inkml:trace>
          <inkml:trace contextRef="#ctx0" brushRef="#br0" timeOffset="707860.7076">17506 4678 0,'10'0'31,"10"0"-31,-1-30 15,1 30-15,-1 0 16,1 0-16,0 0 16,-20-20-16,19 20 15</inkml:trace>
          <inkml:trace contextRef="#ctx0" brushRef="#br0" timeOffset="709069.4948">17810 4756 0,'0'-20'0,"10"-9"15,-10 9 1,20 1-16,-20-1 16,19 0-16,-19 1 15,20 19-15,-20-30 16,19-9 0,-19 20-16,20-1 31,-20-29 47,0 78-31,0-19-47,0 10 15,0-1-15,0 21 16,0-11-16,0 10 16,0 10-16,0-9 15,0-11-15,0-9 16,0-1-16,0 1 16,0-1-16,0 1 15,0 0-15,0 9 16,0-9-1,0-1 1,0 1 0,0-30 109</inkml:trace>
          <inkml:trace contextRef="#ctx0" brushRef="#br0" timeOffset="709838.2747">17928 4530 0,'0'-29'16,"10"0"15,9 29-15,1 0-1,-20-10 1,19 10-16,1 0 15,0 0 1,-1 0 0,1 0-1,9 0 1,-29 39-16,20-10 16,0-29-1,-20 30-15,-167 166 172</inkml:trace>
          <inkml:trace contextRef="#ctx0" brushRef="#br0" timeOffset="718857.4405">18369 4344 0,'-19'0'110,"-1"10"-79,20 10-31,-20-20 16,20 19-16,-19 1 15,19 9 1,0 1-1,0-11 1,0 1-16,0-1 16,0 1-16,0 0 15,0-1-15,0 1 16,0-1-16,0 11 16,0-10-1,0-1 1,9-19-16,-9 20 15,20-20 1,-20 19 0,20-19-16,-20 10 15,19-10 1,1 0 0,0 0 15,-1 0-16,-9 0 17,10 0-17,9-29 1,-9 9 0,-20 1-1,19 19-15,-19-20 16,20 0-1,-20 1 1,19-1 0,-19 0-1,0 1 1,0-11 0,0 1-1,0 0-15,0-1 16,0 11-1,0-1 1,0 0 15,-9 20-15,9-19-16,-20 19 16,20-20-16,-20 20 15,20-20-15,-19 20 16,-1 0-1,1 0 1,-1 0 0,-9 0-1,29 20 1,-20 0-16,20-1 0</inkml:trace>
          <inkml:trace contextRef="#ctx0" brushRef="#br0" timeOffset="719712.7724">18673 4285 0,'0'20'62,"0"-1"-46,0 1-16,0 0 15,10-1-15,-10 11 16,0 9-16,0-10 16,0 1-16,0 19 0,0-10 15,29-10 1,-29 11-16,0-21 0,0-9 16,0 10-16,0-1 15,20 1 1</inkml:trace>
          <inkml:trace contextRef="#ctx0" brushRef="#br0" timeOffset="720733.8876">18752 4550 0,'9'0'78,"11"0"-62,-20-20-16,29 20 16,-9 0-16,0 0 15,-1-19-15,1 19 0,0 0 16</inkml:trace>
          <inkml:trace contextRef="#ctx0" brushRef="#br0" timeOffset="720289.8278">18850 4275 0,'0'30'78,"0"9"-62,0-19 0,0 9-16,0 1 15,0 9-15,0-10 0,29 1 16,-29 19-16,0-20 15,0 0-15,0 1 16,20-10-16,-20 19 16,0-29-16,0 29 15</inkml:trace>
          <inkml:trace contextRef="#ctx0" brushRef="#br0" timeOffset="721212.3594">19124 4491 0,'20'0'47,"9"0"-31,-9-19-1,0 19-15,-1 0 16,1-20-16,19 20 15,-10 0 1,-9 0 0</inkml:trace>
          <inkml:trace contextRef="#ctx0" brushRef="#br0" timeOffset="721580.2699">19173 4599 0,'10'0'62,"10"0"-62,-1 0 16,1-20-16,0 20 0,-1 0 15,11 0 1,-1 0-16,-9 0 0,-1 0 16,1 10-1</inkml:trace>
        </inkml:traceGroup>
        <inkml:traceGroup>
          <inkml:annotationXML>
            <emma:emma xmlns:emma="http://www.w3.org/2003/04/emma" version="1.0">
              <emma:interpretation id="{A7E28C1E-28FF-474A-B31E-3BD00686CDE1}" emma:medium="tactile" emma:mode="ink">
                <msink:context xmlns:msink="http://schemas.microsoft.com/ink/2010/main" type="inkWord" rotatedBoundingBox="21456,8033 23055,7947 23084,8497 21485,8583"/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738920.7369">20193 4207 0,'0'10'62,"-117"313"172,126-323-202,11 0-17,9 0 1,1 0-16,-1 0 31,-9 0-31,9 0 16,-9 0-16,9 0 15,-9 0 1,0 0 15,-1 0-15</inkml:trace>
          <inkml:trace contextRef="#ctx0" brushRef="#br0" timeOffset="739567.995">20262 4275 0,'0'10'31,"0"29"-15,0-19 0,0 10-16,0 9 15,0-10-15,0 1 16,0-1-16,0 0 15,19 11-15,-19-11 16,0-9-16,0-1 16,0 21-1,0-11 1,0-9 0,20-30 62</inkml:trace>
          <inkml:trace contextRef="#ctx0" brushRef="#br0" timeOffset="739897.323">20487 4658 0</inkml:trace>
          <inkml:trace contextRef="#ctx0" brushRef="#br0" timeOffset="737992.3802">19673 4599 0,'20'-29'31,"0"9"-15,-1 0 15,1 1-15,0-1-1,9 1 1,-9-21-1,-1 11 1,1 0 0,-1 9-1,-19 0 1,20 20-16,-20-19 16,0-1-1,20 20-15,-20-20 16,0 1-1,0-1 1,0 1 0,0-1 15,0 30 78,0 19-93,0 20 0,0-29-16,0-1 15,0 11-15,0-1 16,0 1-16,0-1 15,0 10-15,0-9 16,0-1-16,0 1 0,0-11 16,0 1-16,0-1 15,0 1-15,0 0 16,0 9 0,0-9-1,0-1 16,0-28 32</inkml:trace>
          <inkml:trace contextRef="#ctx0" brushRef="#br0" timeOffset="740742.9839">20723 4187 0,'0'10'31,"0"10"-15,-10-20-1,10 29-15,-20 10 16,20-19 0,-19-1-16,19 1 15,-30 0-15,30-1 16,0 1-16,-9-20 15,9 29-15,0-9 16,0 0 47,176-1 77,-137-19-124,-19-10-1,-10 10 1</inkml:trace>
          <inkml:trace contextRef="#ctx0" brushRef="#br0" timeOffset="741358.3455">20791 4207 0,'0'10'0,"0"19"15,0 10 1,0 0 0,0-9-16,0-1 0,0 1 15,0-1-15,0 10 16,0-9-16,0-1 16,0 1-16,0-1 15,0-9-15,0-1 16,0 1-16,0 0 15,10-20-15,-10-10 63</inkml:trace>
          <inkml:trace contextRef="#ctx0" brushRef="#br0" timeOffset="742829.3633">21184 4128 0,'-10'0'47,"10"10"-47,-29 10 15,9 19 1,20-19-1,-39 19 1,19-20 0,0 21-16,20-21 15,-19 21 1,19-21-16,0 1 16,0-1-16,0 1 15,0 0-15,0-11 16,0 31-1,0-21 1,0-9 0,10 19-1,9-9 1,1 0 15,-1-20-15,1 19-1,0-19 1,-1 0 0,1 0-1,0 0 1,-1 0 0,1 0-1,-1-10 1,-19-9 15,20 19-31,-20-20 16,0 1 15,0-1-15,0 0-1,0 1 1,-10-1-1,-9 20 1,19-19 0,-20 19-16,0 0 15,1 0-15,-11 0 16,1 0 0,9 0-1,20 29 1,-19-29-16,19 10 15,0 29 1,0-10 0,0-9-1</inkml:trace>
        </inkml:traceGroup>
        <inkml:traceGroup>
          <inkml:annotationXML>
            <emma:emma xmlns:emma="http://www.w3.org/2003/04/emma" version="1.0">
              <emma:interpretation id="{BC1CC4FC-F5C1-427C-AC59-EBC8B777827E}" emma:medium="tactile" emma:mode="ink">
                <msink:context xmlns:msink="http://schemas.microsoft.com/ink/2010/main" type="inkWord" rotatedBoundingBox="23201,7940 23486,7925 23512,8400 23226,8415"/>
              </emma:interpretation>
              <emma:one-of disjunction-type="recognition" id="oneOf33">
                <emma:interpretation id="interp33" emma:lang="" emma:confidence="0.5">
                  <emma:literal>6</emma:literal>
                </emma:interpretation>
                <emma:interpretation id="interp34" emma:lang="" emma:confidence="0">
                  <emma:literal>b</emma:literal>
                </emma:interpretation>
                <emma:interpretation id="interp35" emma:lang="" emma:confidence="0">
                  <emma:literal>G</emma:literal>
                </emma:interpretation>
                <emma:interpretation id="interp36" emma:lang="" emma:confidence="0">
                  <emma:literal>.</emma:literal>
                </emma:interpretation>
                <emma:interpretation id="interp37" emma:lang="" emma:confidence="0">
                  <emma:literal>h</emma:literal>
                </emma:interpretation>
              </emma:one-of>
            </emma:emma>
          </inkml:annotationXML>
          <inkml:trace contextRef="#ctx0" brushRef="#br0" timeOffset="744179.6621">21527 4109 0,'-108'372'218,"108"-352"-202,10 0 0,-10-1-1,20-19 1,-20 20-1,19-20-15,11 19 32,-11-19-17,1 0 1,-1 0 0,1 0-1,0 0 1,-1 0-1,1 0 1,48-107 156,-68 97-172,-9-20 16,-11 11-1,0 19 1,20-20-16,-19 20 15,-1 0 1,1 0 0,-1 0-1,10 0 1,-19 10 0,9 19-1,20 1 1,-19-30-16,19 29 15,0 1-15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16:41.1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B42F9A3-5A51-445F-9AB0-F6266AEF216A}" emma:medium="tactile" emma:mode="ink">
          <msink:context xmlns:msink="http://schemas.microsoft.com/ink/2010/main" type="inkDrawing" rotatedBoundingBox="17921,12536 21982,12377 21986,12475 17925,12634" semanticType="underline" shapeName="Other">
            <msink:sourceLink direction="with" ref="{B7A6F3C0-6500-4807-B334-B29D47C77285}"/>
          </msink:context>
        </emma:interpretation>
      </emma:emma>
    </inkml:annotationXML>
    <inkml:trace contextRef="#ctx0" brushRef="#br0">0 212 0,'11'0'156,"24"0"-140,-11 0 0,-1 0-1,12 0 1,-11 0-16,-1 0 16,1-33-16,-1 33 15,0 0 1,13 0-16,10 0 15,-34 0 1,35 0 0,-12 0-1,-12 0-15,1 0 16,-1 0-16,1 0 0,-13 0 16,13 0-1,-1 0-15,1-33 0,-1 33 16,0 0-16,1 0 15,-1 0-15,12 0 16,-11 0 0,11 0-1,12 0 1,-24 0-16,1 0 16,-13 0-16,13 0 15,-1-33-15,0 33 16,24 0-1,-12 0 1,-11 0-16,-1 0 0,1 0 16,-13 0-16,13 0 15,-1 0-15,1 0 16,-1 0-16,0 0 16,1 0-16,-1-32 15,1 32-15,-1 0 16,12 0-1,0 0 1,12 0 0,-12 0-1,0 0 1,0 0 0,1 0-16,10 0 15,-11 0 1,1 0-1,-13 0 1,0 0-16,1 0 16,-1 0-16,1 0 15,-1-33-15,0 33 16,1 0-16,-1 0 16,-11 0-16,35 0 15,-12 0 1,0 0-1,0 0 1,0 0 0,12 0-1,-23 0 1,11 0 0,0 0-1,0 0 1,0 0-1,-12 0-15,24 0 16,-12 0 0,0 0-1,-11 0 1,-1 0-16,12 0 16,1 0-1,-1 0 1,11 0-1,-10 0 1,-1 0 0,0 0-1,-12 0 1,1 0 0,11 0-1,0 0 1,12 0-1,-12 0 1,0 0-16,0 0 16,0 0-1,12 0 1,-12 0 0,-11 0-1,-1 0-15,0 0 16,12 0-1,1 0 1,-13 0 0,12 0-1,0 0 1,12 0 0,-35 0-16,35 0 15,-12 0 1,0 0-1,0 0 1,0 0 0,12 0-1,-12 0 1,0 0 0,0 0-1,-11 0 1,-1 0-1,0 0-15,1 0 16,-1 0 0,1 0-1,-1 0 17,0 0-17,1 0 16,-12 0 1,11 0 15,0 0-16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18:21.682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3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55D770B-041B-4951-B74E-2A95809A282F}" emma:medium="tactile" emma:mode="ink">
          <msink:context xmlns:msink="http://schemas.microsoft.com/ink/2010/main" type="writingRegion" rotatedBoundingBox="1991,11775 14698,11735 14717,17642 2010,17682"/>
        </emma:interpretation>
      </emma:emma>
    </inkml:annotationXML>
    <inkml:traceGroup>
      <inkml:annotationXML>
        <emma:emma xmlns:emma="http://www.w3.org/2003/04/emma" version="1.0">
          <emma:interpretation id="{F2766EC6-5032-4F9B-8124-3043B2B59992}" emma:medium="tactile" emma:mode="ink">
            <msink:context xmlns:msink="http://schemas.microsoft.com/ink/2010/main" type="paragraph" rotatedBoundingBox="1991,11775 14698,11735 14700,12474 1994,125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298B62-F503-4B13-8BB3-7B96D2A910CA}" emma:medium="tactile" emma:mode="ink">
              <msink:context xmlns:msink="http://schemas.microsoft.com/ink/2010/main" type="inkBullet" rotatedBoundingBox="1992,11859 2612,11857 2613,12462 1993,12464"/>
            </emma:interpretation>
          </emma:emma>
        </inkml:annotationXML>
        <inkml:trace contextRef="#ctx0" brushRef="#br0">162 17 0,'0'-15'62,"-15"15"79,-14 0-126,-1 0 1,1 0 0,-1 0-1,1 0 17,29 29 186,0 1-218,0 29 32,0-44-32,0 14 0,0 45 15,0-44 1,14-30-16,-14 44 15,0-14-15,0-1 16,0 1 0,0-1-1,0 1 1,0-15 0,0 14 30,30-29 48,0 0 31,14 0-109,0-15-1,-14 15 1,-1 0 0,1 0-1,-1 0 1</inkml:trace>
        <inkml:trace contextRef="#ctx0" brushRef="#br0" timeOffset="1836.3503">413 17 0,'0'-30'63,"148"1"109,-119 29-157,-29 14 79,0 16-78,0-15-1,0 44 1,0-15 0,0-14-16,0-1 15,0 1-15,0-1 16,30 1-16,-30-1 15,0-14-15,0 44 16,0-15 0,0-14-1,0 0 17,0-1 61,0 1-46,0-1 0,-15-29 78,-14 0-94,-1 0 1</inkml:trace>
      </inkml:traceGroup>
      <inkml:traceGroup>
        <inkml:annotationXML>
          <emma:emma xmlns:emma="http://www.w3.org/2003/04/emma" version="1.0">
            <emma:interpretation id="{EA7152E9-D08D-432C-8566-C25D84D43993}" emma:medium="tactile" emma:mode="ink">
              <msink:context xmlns:msink="http://schemas.microsoft.com/ink/2010/main" type="line" rotatedBoundingBox="3068,11771 14698,11735 14700,12474 3071,12510"/>
            </emma:interpretation>
          </emma:emma>
        </inkml:annotationXML>
        <inkml:traceGroup>
          <inkml:annotationXML>
            <emma:emma xmlns:emma="http://www.w3.org/2003/04/emma" version="1.0">
              <emma:interpretation id="{E23A171B-4A9C-49C2-814C-856A20BB98E5}" emma:medium="tactile" emma:mode="ink">
                <msink:context xmlns:msink="http://schemas.microsoft.com/ink/2010/main" type="inkWord" rotatedBoundingBox="3068,11771 6038,11762 6041,12501 3071,125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134.9104">1329-13 0,'-30'0'156,"1"0"-124,-16 0-17,16 0 1,-1 0 0,30 15-16,-29-15 15,-1 44 1,30 1-1,-29 383 142,58-428-157,16 44 31,-31-44-15,31 30-1,-16-30 16,1-15-15,-1 15 15,-29-30-15</inkml:trace>
          <inkml:trace contextRef="#ctx0" brushRef="#br0" timeOffset="4379.7419">1491 283 0,'-15'0'125,"15"14"-125,0 16 16,-29-30 0,29 29-16,0 1 15,0-1 1,0 1-1,0 0 17,15-30-17,-15 29-15,29-29 32,-29 30-32,30-30 15,-1 0 1,1 0 15,-1 0-15,-29-15-1,0-15 17,0 1-1,-14 29-16,14-30 1,-30 30 0,0 0-1,1 0 1,29 15 0,-30-15-1,30 30-15,0 29 63</inkml:trace>
          <inkml:trace contextRef="#ctx0" brushRef="#br0" timeOffset="5106.3995">1727-28 0,'0'15'78,"15"29"-62,-15-14-1,0 0-15,0-1 16,0 1-16,0-1 16,0 1-16,0-1 15,0-14-15,0 15 16,0-1-16,0 1 0,30 29 16,-30-30-1</inkml:trace>
          <inkml:trace contextRef="#ctx0" brushRef="#br0" timeOffset="6075.0084">1742 135 0,'15'0'31,"29"0"-15,15 0-1,-14 0 1,-16 0-1,1 0 1</inkml:trace>
          <inkml:trace contextRef="#ctx0" brushRef="#br0" timeOffset="5692.4482">1964-131 0,'0'15'47,"0"29"-31,0-14-1,0-1-15,0 1 16,0-1-16,0 1 16,0-1-16,0-14 15,0 15-15,0-1 0,0 1 16,0-1-1,0 1-15,0 14 16,0 0 0,0 15-1,0-29 1</inkml:trace>
          <inkml:trace contextRef="#ctx0" brushRef="#br0" timeOffset="7415.7353">2082 283 0,'0'29'31,"0"-14"0,0 44-15,0-30 15,0 1-15,15-30 46,14-30-31,1 30-15,-1 0 15,-14 0-15,29 30 15,-44-15-15,0 14-1,0 30 1,0-44 0,-44 29 15,0-44-16,-30 0 48</inkml:trace>
          <inkml:trace contextRef="#ctx0" brushRef="#br0" timeOffset="6704.512">2111 268 0,'15'0'109,"0"0"-93,14 0-1,-29 15 32</inkml:trace>
          <inkml:trace contextRef="#ctx0" brushRef="#br0" timeOffset="8264.9674">2495 61 0,'0'-30'78,"-29"30"0,-1 0-62,30 15-16,-14-15 0,14 15 16,-30-15-16,30 59 15,-44 0 1,44-29-16,0-1 15,0 1-15,0-1 16,0 1-16,0-1 16,29 16-1,-29-16 1,15-29-16,-15 30 16,59-30-16,-29 29 31,-1-29-31,1 0 15,-1-14 1,1 14 0,-30-30-1,29 30 1,-29-30 0</inkml:trace>
          <inkml:trace contextRef="#ctx0" brushRef="#br0" timeOffset="23224.3589">2801 24 0,'-9'0'46,"9"10"-46,0 10 16,0-1 0,-20 1-1,20-1 1,0 1 0,0 0-1,-20-20 1,20 19-16,0-9 15,0 10 1,0-1 0,0 1-1,0 0 1,0 9 0,0-9-1,0-1 1,0 1-1,0-1 1,0 1 15,10 0-15,10-1 15,-1-19 0,1 0-15,-20 20 0,20-20-1,-1 0 1,1 0 0,-20-10-1,19 10 1,-19-20-16,20 20 15,-20-19-15,20-1 32,-20 1-17,19 19 1,-19-20-16,0 0 16,0-9-1,20 29 1,-20-20-16,0 1 15,0 9 1,0-10 0,0 1-1,0-1 1,-10 0 0,10 1-1,0-1 1,-20 20-16,20-19 15,-19 19 1,19-20 0,-20 20-1,1 0 17,-1 0-17,0 0 1,1 0-1,-1 0 17,20 10-17</inkml:trace>
          <inkml:trace contextRef="#ctx0" brushRef="#br0" timeOffset="24754.1815">3135 103 0,'-10'0'78,"10"9"-62,-20-9-1,20 10-15,-19 20 16,19-1-1,-20 0 1,20 1 0,0 9-1,0-9 1,0-1 0,0 0-1,0 1 1,69 48 124,-50-78-108,1 0-32,0-10 31,-1 10-31,-19-19 16,20 19-1,-20-20-15,10 20 0,-10-19 16,19 19-16,-19-30 15,30 11 1,-30-1 0,0 0-1,19 1 1,-19-11 0,0-9-16,0 29 31,0-29-31,0 19 15,0 11 1,-9-21 0,9 11-1,-20 19 1,20-10 0,-20 10-1,20-20-15,-19 20 16,-11 0-1,30-19 1,-39 19-16,19 0 31,1 9-15,-1 21 0</inkml:trace>
          <inkml:trace contextRef="#ctx0" brushRef="#br0" timeOffset="25775.8378">3468 14 0,'20'0'32,"-20"10"-17,0 20 1,0-11-16,0 1 15,0-1-15,0 11 16,0-1-16,0 10 16,0-9-16,0-1 15,0 1-15,0-1 16,0-9-16,0-1 0,0 1 16,0 9-1,0-9 16,0-30 16</inkml:trace>
          <inkml:trace contextRef="#ctx0" brushRef="#br0" timeOffset="26604.2233">3537 230 0,'10'0'62,"19"0"-46,-9 0-16,-1-20 16,1 20-16,0 0 0,-1 0 15</inkml:trace>
          <inkml:trace contextRef="#ctx0" brushRef="#br0" timeOffset="26236.7598">3645 14 0,'0'10'47,"0"10"-32,0 9 1,0-9-16,0-1 16,0 11-16,0 9 15,0-10-15,0 1 16,0-1-16,0 11 16,0-31-16,0 11 15,0 0-15,0 9 16,0-9-1,19-20 1</inkml:trace>
          <inkml:trace contextRef="#ctx0" brushRef="#br0" timeOffset="27120.5548">3831 220 0,'20'0'31,"-1"0"-31,11-10 16,-11 10-16,1 0 15,0 0-15,-1 0 16,-19-19-16,30 19 15,-11 0 1,1 0 0</inkml:trace>
          <inkml:trace contextRef="#ctx0" brushRef="#br0" timeOffset="27519.4527">3968 73 0,'0'10'31,"0"19"-15,0-9-16,0 0 16,0-1-16,0 1 15,0-1-15,0 21 16,0-21 0,0 1-16,0 9 15</inkml:trace>
        </inkml:traceGroup>
        <inkml:traceGroup>
          <inkml:annotationXML>
            <emma:emma xmlns:emma="http://www.w3.org/2003/04/emma" version="1.0">
              <emma:interpretation id="{42869F55-8E6E-4410-AA02-E07026A3188F}" emma:medium="tactile" emma:mode="ink">
                <msink:context xmlns:msink="http://schemas.microsoft.com/ink/2010/main" type="inkWord" rotatedBoundingBox="6999,11875 7834,11873 7836,12403 7001,1240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419.7886">5008 5 0,'0'19'47,"0"1"-32,0-1-15,0 11 16,0-1-16,0 1 15,0 19-15,0-20 16,0 1-16,0-1 16,0 10-16,0-9 15,0-11-15,0 1 16,0 9 0,10-29 15</inkml:trace>
          <inkml:trace contextRef="#ctx0" brushRef="#br0" timeOffset="29349.5715">5047 181 0,'10'0'78,"10"0"-78,-1-20 16,11 20-16,-11 0 15,11 0-15,-11-19 16,1 19-16,-1 0 16,1 0-16,0 0 15</inkml:trace>
          <inkml:trace contextRef="#ctx0" brushRef="#br0" timeOffset="28898.9492">5204-25 0,'0'10'0,"0"19"16,0-9-1,0 0-15,0-1 16,20 266 109</inkml:trace>
          <inkml:trace contextRef="#ctx0" brushRef="#br0" timeOffset="30355.3234">5322 318 0,'0'-9'16,"10"-21"31,9 30-32,1 0 1,-1 0-1,1 20 17,-20 9-17,0 1-15,-10-11 16,10 1-16,-29-1 16,29 1-16,-49 9 15,29-29-15,1 30 16,-21-30-1,40-10 32,0-10-15,10 20-32,10 0 31,-1 0-16,1 10 1,0-10 0,-1 20 15,79-10 31</inkml:trace>
          <inkml:trace contextRef="#ctx0" brushRef="#br0" timeOffset="31398.1577">5518 83 0,'-20'0'0,"20"29"62,0 1-46,0-1 0,0 1-1,0-1 1,0 10 0,0-9-1,10-1 1,10 10-1,9-19 1,-9 0-16,-1-20 31,-19 19-31,20-19 16,0 0 0,-11 0-1,11 0-15,0 0 16,-1 0-1,1 0 1,-1-10 0,1 10-1,-20-39 1,20 39-16,-20-19 16,19-1-1,-19 0 1,20 20-16,-20-9 15,0-31 1,0 21-16,20 19 16,-20-30-16,0 1 15,0-1 1,0 1 0,-10 29-1,10-39-15,-20 19 16,0 1-1,1 19 1,19-20 0,-20 20-16,1 0 31,19-20-31,-20 20 0,0 0 16,-9 0-1,0 0 1,-1 0-1,-9 30 1,19-30-16,20 29 16,-29-9-16,29-1 15,-20 1-15,20 0 16,0-1-16,-19 11 16,19 9-1</inkml:trace>
        </inkml:traceGroup>
        <inkml:traceGroup>
          <inkml:annotationXML>
            <emma:emma xmlns:emma="http://www.w3.org/2003/04/emma" version="1.0">
              <emma:interpretation id="{F67521E6-51EA-448B-90E6-99122C2FD330}" emma:medium="tactile" emma:mode="ink">
                <msink:context xmlns:msink="http://schemas.microsoft.com/ink/2010/main" type="inkWord" rotatedBoundingBox="8844,11955 9550,11953 9551,12305 8845,1230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768.5798">6871 181 0,'10'0'47,"29"0"-32,-29 0-15,10 0 16,-1 0-16,1 0 16,9 0-16,11 0 15,-11 0-15,0 0 16,11 0-16,-1 0 15,-10 0-15,1 0 16,-1 0-16,10 0 16,-9 0-16,-1 0 15,1 0-15,-11 0 16,1 0-16,-1 0 0,1 0 16,0 0-1,-1 0-15,11 0 16,-30-10 78,-10-19-63,-20 29 0,30-20-31,-19 20 16,-11-19-16,21 19 15,9-20 1,-20 20-16,20-10 16,-39 10-16,39-19 15,-30 19-15,11 0 16,-1 0-1,1 0 17,28 0 15</inkml:trace>
          <inkml:trace contextRef="#ctx0" brushRef="#br0" timeOffset="33728.3433">6881 299 0,'-29'0'47,"48"0"15,11 0-46,-11 0 0,1 0-16,-1 0 15,1 0-15,0 0 16,-1 0-16,-9 0 16,29 0-16,-9 0 0,-1 0 15,1 0-15,-1 0 16,10 0-16,-19 0 15,-10 0-15,9 0 16,1 0-16,0 0 16,-1 0-16,1 0 15,-1 0-15,1 0 16,0 0-16,9 0 16,-9 0-1,-1 0 1,1 0 15</inkml:trace>
          <inkml:trace contextRef="#ctx0" brushRef="#br0" timeOffset="34583.8162">6852 299 0,'9'0'47,"-9"10"-31,20-10-1,0 0-15,-20 19 16,19-19-16,1 20 16,-1-20-1,-19 19 1,20-19-16,-20 20 15,30-20 1,-11 20 0</inkml:trace>
        </inkml:traceGroup>
        <inkml:traceGroup>
          <inkml:annotationXML>
            <emma:emma xmlns:emma="http://www.w3.org/2003/04/emma" version="1.0">
              <emma:interpretation id="{C75D1B7F-A702-4D1A-B2AA-CC95CF6136CD}" emma:medium="tactile" emma:mode="ink">
                <msink:context xmlns:msink="http://schemas.microsoft.com/ink/2010/main" type="inkWord" rotatedBoundingBox="9912,11857 12747,11849 12748,12418 9914,12427"/>
              </emma:interpretation>
            </emma:emma>
          </inkml:annotationXML>
          <inkml:trace contextRef="#ctx0" brushRef="#br0" timeOffset="40294.4116">8803 309 0,'0'19'46,"0"1"-14,0-1-17,0 1 1,0 0 0,10-20 62,-10-10-63,20 10-15,-1 0 16,1 0 15,-1 0-15,1 0 15,-20 10-15,0 9-1,0 1 1,0-1 0,0 1-16,0 0 15,-10-20 1,10 19-1,-29-19-15,9 0 16,-9 0 0,9 0-16,-29 0 31,30 0-15</inkml:trace>
          <inkml:trace contextRef="#ctx0" brushRef="#br0" timeOffset="39626.4289">8803 299 0,'10'0'62,"10"0"-46,-1 0-1,1 0 1</inkml:trace>
          <inkml:trace contextRef="#ctx0" brushRef="#br0" timeOffset="41194.184">9264 5 0,'-10'0'125,"-9"0"-110,-11 0-15,1 9 31,-10 21-31,39-11 16,-30 1-16,30 0 16,-19 9-16,19 0 15,0 1-15,-30 19 16,30-20-16,0 11 16,0-21-16,0 1 15,10-20-15,-10 29 16,20-29-16,-20 20 0,19-20 15,-19 19 1,30-19-16,9 20 16,-10-20-1,1 0 1,-11 0 0,11 0-1,-1-10 1,-9 10-1,-20-19-15</inkml:trace>
          <inkml:trace contextRef="#ctx0" brushRef="#br0" timeOffset="42367.6745">9441 83 0,'-30'10'63,"30"39"-32,0-20-15,0-9-16,0-1 15,0 1-15,0 0 16,0-1-16,0 1 15,0 9 1,20-9 0,-20 0-16,10-20 15,-10 19-15,19-19 16,-19 20 0,20-20-1,-1 0 1,1 0-1,0 0 1,-1 0 15,-19-10-31,20 10 16,-20-29 0,20 29-1,-20-20-15,19-9 16,-19 19-1,20-20 1,-20 1 0,0-1-1,0 1 1,0 0 0,0 9-1,0 0 1,0 1-1,0-1 1,-10 1-16,-10-1 31,-166 128 94,186-89-109,0 1-16</inkml:trace>
          <inkml:trace contextRef="#ctx0" brushRef="#br0" timeOffset="43811.8875">9784 54 0,'0'9'63,"0"11"-32,-20 0-15,20-1-1,-19 11 1,19-11-16,0 30 16,0-39-1,0 10-15,0 29 16,0-20 0,0 1-1,0-11 1,0 1-1,9-1 1,21 1 0,-10 0 15,-1-20 0,-9 0 0,10 0-15,-1 0 0,1 0-16,-1 0 31,-19-20-31,20 0 16,-20 1-1,20 19 1,-20-39-16,19 9 15,-19 11 1,0-11 0,0 1-1,30 9 1,-30-19 0,0 9-16,0 1 15,0 9 1,0 1-1,-20-1 1,20 1 15,-10 19-15,10-20-16,-19 20 16,19-20-1,-20 20-15,0 0 31,1 0-31,-11 0 16,-9 0 15,39 10-31,-29-10 0,29 30 16,-30 19 0</inkml:trace>
          <inkml:trace contextRef="#ctx0" brushRef="#br0" timeOffset="44448.5735">10127 24 0,'10'0'78,"19"0"-63,-9 0-15,0 0 16,-1 0-16,1 0 16,9 0-1,-9-19 1</inkml:trace>
          <inkml:trace contextRef="#ctx0" brushRef="#br0" timeOffset="45122.2748">10510 269 0,'29'0'47,"0"0"-47,-29-19 15,40 19-15,-21 0 16,30 0-1,-19 0 1,-1 0 0,-9 0-1</inkml:trace>
          <inkml:trace contextRef="#ctx0" brushRef="#br0" timeOffset="45541.9663">10647 83 0,'0'20'15,"0"19"1,0-29-16,0 9 16,0 1-16,0-1 15,0 1-15,0 0 16,10-1-16,-10 11 16,0-11-1</inkml:trace>
          <inkml:trace contextRef="#ctx0" brushRef="#br0" timeOffset="47831.2809">10667 240 0,'-10'0'297,"10"20"-235,0-1-46,0 1 15,0-1-15,0 1-1,0 0 1,0-1-16,0 1 31,0-1-15,0 1 15,0-30 94</inkml:trace>
          <inkml:trace contextRef="#ctx0" brushRef="#br0" timeOffset="36687.034">8127 44 0,'-167'19'219,"147"1"-188,20 19-31,0-29 0,-19 19 16,19 1-16,0-11 0,0 1 15,0 0-15,0-1 16,0-9-16,0 10 15,0-1 1,0 1-16,0 0 0,0-1 16,9 11-1,21 9 1,-1-20 0,1-19-1,-1 20 1,10-20-1,-19 0 1,0 0 0,-11 0 15,11 0-15,-20-10-1</inkml:trace>
          <inkml:trace contextRef="#ctx0" brushRef="#br0" timeOffset="37701.3195">8362 289 0,'0'-20'16,"-20"20"31,1 0-31,19 10-16,-20-10 15,0 20 1,1-1-1,-1 21 1,20-11 0,-19-29-16,19 29 0,0 1 15,0-1 1,9-9 0,21 9-1,-1-29 1,10 0-1,-9 0 1,-10 0 0,-20-10-1,19 10 1,-19-19-16,0-1 16,0 1-1,0-1 1,-19 0-1,-1 20 1,20-19-16,-10 19 16,-10 0-1,-19 10 1,10 29 0,9-10-1,20 1 1,0-11-1,20-19 1,-1 0-16,1 0 16</inkml:trace>
          <inkml:trace contextRef="#ctx0" brushRef="#br0" timeOffset="38298.9433">8529-44 0,'0'9'16,"0"11"0,0 29-1,0-29-15,9-1 16,-9 11-16,0-1 16,0 0-16,0 11 15,0-11-15,0 1 16,0-1-16,0 0 15,0-9-15,20 0 16,-20-1 0</inkml:trace>
          <inkml:trace contextRef="#ctx0" brushRef="#br0" timeOffset="39085.8592">8548 220 0,'10'0'16,"29"0"-1,-19-29 1,-1 29-16,1 0 15,10 0 1,-11 0 0</inkml:trace>
          <inkml:trace contextRef="#ctx0" brushRef="#br0" timeOffset="38759.867">8656 44 0,'0'10'62,"0"29"-46,0-20-1,20 1-15,-20 19 16,0-9-16,0-1 0,0-9 16,0-1-1,0 1-15,0 0 0,0-1 16,0 11-1,0-11 1,0-29 31,0-9-31</inkml:trace>
        </inkml:traceGroup>
        <inkml:traceGroup>
          <inkml:annotationXML>
            <emma:emma xmlns:emma="http://www.w3.org/2003/04/emma" version="1.0">
              <emma:interpretation id="{B4AA7FA8-7E14-45A6-8432-DC985D0654C5}" emma:medium="tactile" emma:mode="ink">
                <msink:context xmlns:msink="http://schemas.microsoft.com/ink/2010/main" type="inkWord" rotatedBoundingBox="13541,11809 14698,11805 14700,12461 13543,1246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8958.7262">11569-15 0,'0'29'47,"0"1"-31,0-11-1,39 315 110,-19-344-93</inkml:trace>
          <inkml:trace contextRef="#ctx0" brushRef="#br0" timeOffset="49496.3081">11765-5 0,'0'10'31,"0"9"-31,0 1 31,0-1-31,0 30 16,0-29-16,20 0 15,-20-1-15,0 1 16,0 9-16,0 1 16,0-1-16,0-9 15,0-1-15,0 1 16,0 0-1</inkml:trace>
          <inkml:trace contextRef="#ctx0" brushRef="#br0" timeOffset="49918.9123">11549 210 0,'0'-19'15,"10"19"17,19 0-17,-9 0-15,0-20 16,-1 20-16,1 0 0,-1 0 16,1 0-1,0 0-15,-1 0 0,1 0 16,0 0-16</inkml:trace>
          <inkml:trace contextRef="#ctx0" brushRef="#br0" timeOffset="50898.1584">11863 338 0,'69'-20'94,"-50"20"-79,-19 10 1,0 10 0,0-1-1,0 1 1,-10 0 0,-9-20-1,-1 0 1,20 19-16,-19-19 31,28 0 16,11 0-31,-20-10-16,29 10 15,1 0 1,-11 0-1,1 0 1,-20 10-16,20 10 16,-20-1-1,0 1 1,0 9 0,-10-29-1,10 30-15,-20-30 16,20 20-16,-19-20 0,-11 0 31,11 0-31,-1 0 0,0 0 16,1 0-16,-1 0 15,-9 0 1,29-10-16,-20 10 16</inkml:trace>
          <inkml:trace contextRef="#ctx0" brushRef="#br0" timeOffset="52236.6525">12118 44 0,'-20'0'0,"1"0"47,19 10-31,0 19-1,0 0 1,0-9-16,0 0 16,0-1-16,0 1 15,0-1-15,0 1 16,0 0-16,0 9 15,10-29 1,-10 20-16,19-1 16,-19 1-1,20-20-15,-20 20 16,19-20-16,-19 19 16,20-19-1,0 0 1,-20 20-1,29-20 1,-9 0 0,-1 0-1,1 0 1,-1 0 0,1-10-16,0 10 15,-20-20 1,19 20-1,40-225 142,-69 205-142,-9-9 1,19 9 0,-39 20-16,39-19 15,-20 19 1,20-20-16,-20 20 0,20-20 15,-10 20 1,-9 0 0,19-19-1,-20 19-15,1 0 16,-11 0 15,11 0-31,-1 0 16,20 10-1,-20-10 1,20 19 0,-19-19-16,19 30 15,-20-11 1,20 1-16</inkml:trace>
          <inkml:trace contextRef="#ctx0" brushRef="#br0" timeOffset="53486.1788">12461 5 0,'10'0'32,"19"0"-17,-9 0 1,9 0-16,11 0 15,-11 0-15,-9-20 0,-1 20 16,1 0-16,9 0 16</inkml:trace>
          <inkml:trace contextRef="#ctx0" brushRef="#br0" timeOffset="53073.0892">12540-74 0,'0'-20'0,"0"30"63,19 20-48,-19-11 1,0 1-16,0 0 16,0-1-16,30 11 15,-30-1 1,0-9 0,0-1 15</inkml:trace>
        </inkml:traceGroup>
      </inkml:traceGroup>
    </inkml:traceGroup>
    <inkml:traceGroup>
      <inkml:annotationXML>
        <emma:emma xmlns:emma="http://www.w3.org/2003/04/emma" version="1.0">
          <emma:interpretation id="{D3F965C3-2B20-4735-8FE8-2829F9157F9B}" emma:medium="tactile" emma:mode="ink">
            <msink:context xmlns:msink="http://schemas.microsoft.com/ink/2010/main" type="paragraph" rotatedBoundingBox="3333,12903 5141,12782 5181,13383 3373,135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A9DBA3B-DB2C-4EEA-9D49-20161EE49BBD}" emma:medium="tactile" emma:mode="ink">
              <msink:context xmlns:msink="http://schemas.microsoft.com/ink/2010/main" type="line" rotatedBoundingBox="3333,12903 5141,12782 5181,13383 3373,13505"/>
            </emma:interpretation>
          </emma:emma>
        </inkml:annotationXML>
        <inkml:traceGroup>
          <inkml:annotationXML>
            <emma:emma xmlns:emma="http://www.w3.org/2003/04/emma" version="1.0">
              <emma:interpretation id="{3ABFAD96-0CD0-4B5F-B788-2102757F052C}" emma:medium="tactile" emma:mode="ink">
                <msink:context xmlns:msink="http://schemas.microsoft.com/ink/2010/main" type="inkWord" rotatedBoundingBox="3333,12903 5141,12782 5181,13383 3373,1350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77766.878">2890 996 0,'0'-20'16,"0"40"47,0 29-48,0-30 1,0 1-16,49 68 62,-10-68-62,-10-20 16,1 0 0,-1 0-1,-9 0 1,-1 0-16,-19-20 15,20-19 1,-20 9 0,29 1-1,-29-10 1,0 29-16,0-29 16,0 19 15,0 30 31,0 29-46,0-9-16,0-11 16,0 11-16,0-1 15,0 0-15,0 1 16,0-10-16,0 19 15,0-20-15,0 11 16,0-11-16,0 1 16,0-10-16,0 9 15,0 1-15,0 0 16,0 9 0,0 10-1,0-19 1</inkml:trace>
          <inkml:trace contextRef="#ctx0" brushRef="#br1" timeOffset="71938.823">1821 1280 0,'0'-10'110,"9"10"-95,-9-29-15,20 9 16,-20 1-16,0-1 0,20 20 16,-20-30-16,0 1 15,0 9 1,0 1-16,19 19 15,-19-30-15,0 11 16,0-1 31,0 40 15,0 9-30,0-9-32,0-1 0,0 1 15,0 0-15,0-1 16,0 11-16,20-1 16,-20 10-16,0-9 15,0-11-15,0 1 16,0 0-16,0-1 15,0 11 1,0-11 0</inkml:trace>
          <inkml:trace contextRef="#ctx0" brushRef="#br1" timeOffset="73485.2842">2144 1211 0,'0'-19'15,"0"-1"1,10 20 0,-10-20-16,20 20 15,-20-19-15,19 19 16,-19-20-16,20 20 15,-20-29-15,0 9 16,29 20-16,-29-29 16,20-10-1,-69-10 95,29 49-95,11 0 1,9 9-16,-20-9 16,-10 20-1,30 0 1,-19-1-16,19 1 15,0-1 1,0 1 0,10 0-1,19-1 1,-9 1 0,9-20-1,-29 19 1,20-19-16,-1 20 15,1 0 1,-20-1 0,20-19-1,-20 20-15,0 9 16,19-29 0,-19 30-16,0-11 15,20 1 1,-20 0-1,0-1 1,0 1 0,0-1-1,0 1 1,0 0 15,-10-20-15,-10 0-1,1 19-15,-11-19 16,1 0 0,0 0-1,-1-9 1,10 9 0,20-20-1,-9 20-15,9-20 16,-20 20-1,20-19 1,0-1 0,-20 20-16,20-20 15,0 1-15,0-11 16,0 1 0,10 29-1,-10-29-15,30-11 16,-30 21-1,19 19-15,-19-30 16,20 30-16,-20-19 16,20 19-16,-20-20 15,0 0 1</inkml:trace>
          <inkml:trace contextRef="#ctx0" brushRef="#br1" timeOffset="74908.7847">2468 986 0,'-20'0'16,"1"10"31,19 19-32,-30 0 1,30-9 0,0 29-1,0-29-15,0-1 16,0 1-16,0-10 16,0 9-16,0 1 15,0 0-15,20-1 16,-20 20-16,0-9 31,19-11-31,-19 1 16,20-20-1,-20 20 1,20-20 0,-20 19-16,10-19 15,9 0 16,1 0 1,78-68 77,-98 48-109,19 0 16,-19-9-1,0 9 1,0-19 0,0 10-1,0-1 1,0 11-1,0-1-15,-9 0 16,9-9 0,0 0-1,-20 29 1,20-20-16,0 0 16,-20 1-1,1-11 16,-1 30-15,1 0 0,-11 0-1,1 0 1,-11 20 0,11 29-1,29-29-15,-29-1 16</inkml:trace>
          <inkml:trace contextRef="#ctx0" brushRef="#br1" timeOffset="76709.7257">2870 996 0,'0'-20'16,"0"40"62,0-1-62,0 11-16,0 9 0,0-10 15,0 10 1,0-9-16,0 19 0,29 0 16,-29-10-16,0 10 15,0-19-15,0-1 16,0-9-16,0-1 16,0 1-1,20-20 16,-20-20 1</inkml:trace>
          <inkml:trace contextRef="#ctx0" brushRef="#br1" timeOffset="70122.8353">1438 1035 0,'20'0'16,"-30"0"62,-10 19-47,20 1-15,-19-20-16,19 29 15,0-9-15,-20 0 16,20 19 0,0-19-16,-19-1 15,19 1-15,0-1 16,0 1-16,0 0 16,0-1-16,0 1 15,0-1-15,0 1 16,0 0-16,0-1 15,0 11-15,9-30 16,-9 29-16,0-9 16,20-20-1,-20 19-15,20-19 16,-20 20 0,9-20-1,-9 20 1,20-20-16,0 0 31,-1 0-15,1 0 15,-20-10-31,19 10 16,-19-20-16,0 1 15,20 19 1,-20-20-16,0 0 15,20 20 1,-20-19-16,0-1 16,0 0-1,19-9 1,-19 0 0,0 9-1,0 0 1,0 1-1,0-1 1,0 1 0,0-1-1,0-9 1,0 9 0,0 0-1,0 1 1,-10 19-16,10-20 15,0 0 1,-19 20 0,19-19-1,-20 19 1,20-10-16,-19-19 31,-1 29 0,0 0-15,1 0 0,19 9-1,-30 21-15,-9 19 16</inkml:trace>
        </inkml:traceGroup>
      </inkml:traceGroup>
    </inkml:traceGroup>
    <inkml:traceGroup>
      <inkml:annotationXML>
        <emma:emma xmlns:emma="http://www.w3.org/2003/04/emma" version="1.0">
          <emma:interpretation id="{48227A32-A7EA-491B-98C8-B826DCE4B77B}" emma:medium="tactile" emma:mode="ink">
            <msink:context xmlns:msink="http://schemas.microsoft.com/ink/2010/main" type="paragraph" rotatedBoundingBox="3824,13260 4765,14150 4324,14616 3383,1372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56167CE-841C-407F-B616-EA26A3FF2EDB}" emma:medium="tactile" emma:mode="ink">
              <msink:context xmlns:msink="http://schemas.microsoft.com/ink/2010/main" type="inkBullet" rotatedBoundingBox="3724,13366 3755,13396 3708,13446 3676,13416"/>
            </emma:interpretation>
            <emma:one-of disjunction-type="recognition" id="oneOf5">
              <emma:interpretation id="interp5" emma:lang="" emma:confidence="0">
                <emma:literal>•</emma:literal>
              </emma:interpretation>
            </emma:one-of>
          </emma:emma>
        </inkml:annotationXML>
        <inkml:trace contextRef="#ctx0" brushRef="#br1" timeOffset="79062.8461">1742 1506 0,'10'0'141,"-10"-20"-110,-10 20 0,-9 0-15,-1 10 15,20 9-15,0 1 31,10-20-32,-10-10 17,0-9-17,-10 19 48,10 9-32</inkml:trace>
        <inkml:trace contextRef="#ctx0" brushRef="#br1" timeOffset="70987.3437">1723 1515 0</inkml:trace>
      </inkml:traceGroup>
      <inkml:traceGroup>
        <inkml:annotationXML>
          <emma:emma xmlns:emma="http://www.w3.org/2003/04/emma" version="1.0">
            <emma:interpretation id="{28F37B6E-3388-4872-BE4C-64E5C36F5F5D}" emma:medium="tactile" emma:mode="ink">
              <msink:context xmlns:msink="http://schemas.microsoft.com/ink/2010/main" type="line" rotatedBoundingBox="4273,13685 4765,14150 4324,14616 3832,14151"/>
            </emma:interpretation>
          </emma:emma>
        </inkml:annotationXML>
        <inkml:traceGroup>
          <inkml:annotationXML>
            <emma:emma xmlns:emma="http://www.w3.org/2003/04/emma" version="1.0">
              <emma:interpretation id="{57ED9CBA-CC00-4CD9-8EE5-6529722D9D30}" emma:medium="tactile" emma:mode="ink">
                <msink:context xmlns:msink="http://schemas.microsoft.com/ink/2010/main" type="inkWord" rotatedBoundingBox="4273,13685 4765,14150 4324,14616 3832,1415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81259.9847">2586 2074 0,'-10'0'46,"10"20"-30,-20-20-16,20 39 0,-19-39 16,19 39-16,-30-19 15,1 9-15,9-9 16,0 0-16,20 9 16,-29 1-16,29-11 15,-39 11-15,39-1 16,-20-29-1,20 20 1,-10-20 31</inkml:trace>
          <inkml:trace contextRef="#ctx0" brushRef="#br1" timeOffset="80420.9419">1840 2251 0,'20'0'93,"19"0"-77,-19 0 0,-10 0-16,9 0 15,1 0-15,-1 0 16,1 0-16,0 0 0,-1 0 15,1-20 1,9 20-16,-9 0 16,-1 0 31</inkml:trace>
          <inkml:trace contextRef="#ctx0" brushRef="#br1" timeOffset="81931.6379">2311 2094 0,'10'0'47,"49"49"0,-59-29-31,39-20-16,-39 29 15,10-29-15,-10 29 16,39-29-16,-39 30 16,29-30-16,-29 39 15,20-39-15,-20 30 16,20-30-16,-20 29 0,19-29 15,-19 20-15,20-20 16,-20 19-16,10-19 16,-10 20-1,19-20 17,-19 19-32,-10-19 46</inkml:trace>
        </inkml:traceGroup>
      </inkml:traceGroup>
    </inkml:traceGroup>
    <inkml:traceGroup>
      <inkml:annotationXML>
        <emma:emma xmlns:emma="http://www.w3.org/2003/04/emma" version="1.0">
          <emma:interpretation id="{C54D352A-73FA-4AC5-BE2A-DF6E3DF7B12E}" emma:medium="tactile" emma:mode="ink">
            <msink:context xmlns:msink="http://schemas.microsoft.com/ink/2010/main" type="paragraph" rotatedBoundingBox="2961,14881 6011,14897 6008,15386 2958,153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A01D955-A9D3-43C2-8DFB-8C4FFEA95FEC}" emma:medium="tactile" emma:mode="ink">
              <msink:context xmlns:msink="http://schemas.microsoft.com/ink/2010/main" type="line" rotatedBoundingBox="2961,14881 6011,14897 6008,15386 2958,15370"/>
            </emma:interpretation>
          </emma:emma>
        </inkml:annotationXML>
        <inkml:traceGroup>
          <inkml:annotationXML>
            <emma:emma xmlns:emma="http://www.w3.org/2003/04/emma" version="1.0">
              <emma:interpretation id="{5E34F100-B154-4130-9697-8EBBE7D217DB}" emma:medium="tactile" emma:mode="ink">
                <msink:context xmlns:msink="http://schemas.microsoft.com/ink/2010/main" type="inkWord" rotatedBoundingBox="2961,14881 6011,14897 6008,15386 2958,1537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101730.3843">1252 3457 0</inkml:trace>
          <inkml:trace contextRef="#ctx0" brushRef="#br1" timeOffset="102622.2144">1370 3232 0,'9'0'79,"-9"-20"-64,20 0-15,0-19 16,-20 10-1,19 29 1,-19-20 0,0 0-16,20 20 15,-20-29 1,0 9 0,0 1-1,0-1 32,0 30 16,0 10-48,0 9 1,0 10-1,0-19-15,0 39 16,0-30 0,0 1-16,0 9 15,0-20-15,0-9 16,0 10-16,0-1 16,0 1-16,0 9 15,0-9 1,0 0-1</inkml:trace>
          <inkml:trace contextRef="#ctx0" brushRef="#br1" timeOffset="100961.1253">1046 3016 0,'0'10'109,"-10"-10"-93,10 29-1,-20 0 1,20-9-1,-29 19 1,29-9 0,0-11-16,0 1 15,-20 0-15,20-1 16,0 1-16,0 9 16,0-9-1,0-1 1,0 1-1,0 0 1,10-1 0,-10 1-1,20-20 1,-20 20 0,19-20-1,1 0 1,0 0-1,-1 0-15,1 0 16,0 0 15,-1 0-15,1 0 15,-20-10-15,19-20-1,-19 1 1,20 9 0,-20 1-1,0-11 1,20 30-16,-20-29 0,0-1 31,0 11-31,0-11 16,0-9-1,0 20 1,0-1 0,0 10-1,0-10 1,0 1 0,-10-1-1,10 1 1,0-1 15,-20 20-31,1 0 31,-1 0-15,0 0 0,1 0 15,-1 0-16,20 10 1,-19 9-16,19 1 16,-20 0-16</inkml:trace>
          <inkml:trace contextRef="#ctx0" brushRef="#br1" timeOffset="104258.5575">1644 3232 0,'0'-10'31,"10"10"-15,10 0 0,-20-20-16,19-9 15,11 9 1,-11-9-1,1-1 1,-20 11 0,19 19-1,-19-20-15,0 0 16,20 20 0,-20-19-1,0-1 16,-127 50 110,107-11-125,20 1-1,0-1 1,0 1-16,0 0 31,10-20-31,-10 19 16,19 1-16,1 0 31,9-20-15,-29 19-1,20-19 1,-20 20 0,20-20-1,-20 19 1,19-19-1,-19 20-15,0 0 16,20-20 0,-20 19-1,0 1 1,0-1 0,0 1 15,0-10 0,-10-10-15,-10 29-1,1-29 1,-1 0 0,1 0-16,-1 0 31,0 0-31,1 0 31,-1 0 0,20-10-15,-19-9 0,19-1 15,0 1-16,0-1-15,0 0 32,0 1-32,9 19 15,-9-20-15,20 1 16,-20-1 0</inkml:trace>
          <inkml:trace contextRef="#ctx0" brushRef="#br1" timeOffset="105739.2071">1958 3026 0,'-10'9'63,"10"11"-47,-19 9-1,19 1 1,0-1-1,-20-9-15,20 0 16,0-1-16,0 20 16,0-9-1,0-11 1,0 1 0,0 0-1,10-20-15,-10 9 16,0 11-1,10-20 1,-10 20-16,98-1 125,-79-29-125,1 10 16,-20-19-1,19 19 1,-19-30 0,20 30-16,-20-19 15,20-1 1,-20 1 15,19-1-15,-19 0-1,0-9-15,0 0 32,0-11-32,0 31 15,0-11 16,0 0-15,-10 1 0,10-1-1,-19 20 1,19-20-16,-20 20 16,20-19-1,-19 19 1,-1 0-1,0 0 1,1 10 0,-1 19-1,20-9-15,-19-20 16</inkml:trace>
          <inkml:trace contextRef="#ctx0" brushRef="#br1" timeOffset="106428.9819">2233 3183 0,'19'0'78,"1"0"-62,-1 0 0,1 0-16,9 0 15,-9 0 1,0 0-1</inkml:trace>
          <inkml:trace contextRef="#ctx0" brushRef="#br1" timeOffset="107146.3304">2458 3055 0,'20'10'31,"-1"9"-15,11 21-1,-30-30 1,29-10-16,-29 39 16,20-39-16,-20 29 0,19-29 15,-19 20-15,20-20 16,-20 19-16,20-19 15,-20 20-15,19 0 16,-19-1 0,20-19-1</inkml:trace>
          <inkml:trace contextRef="#ctx0" brushRef="#br1" timeOffset="107656.2576">2468 3379 0,'0'-20'63,"10"20"-48,-10-29-15,19 29 16,-19-40-16,30 21 16,-30-1-16,39 1 15,-39-1-15,29 0 16,-29 1-16,40-20 0,-40 29 15,19-20 1,-19 1-16,20 29 16,-20-20-16</inkml:trace>
          <inkml:trace contextRef="#ctx0" brushRef="#br1" timeOffset="108502.8376">2772 3183 0,'0'-20'0,"0"0"32,59-19 93,-40 39-125,-19 10 15,20 19 1,-20-19 0,20-10-16,-1 0 15,-19 20 1,20-20-1,-1 0 1,1-20 0,-20 1-1,0-1 1</inkml:trace>
          <inkml:trace contextRef="#ctx0" brushRef="#br1" timeOffset="109178.7995">2801 3310 0,'0'-20'31,"10"20"-15,-10-19 15,20 19-31,-1 0 47,1 0-31,-20 10 15,20-10-31,-20 19 16,19-19-16,1 0 15,-1 0 1,1 0 15,0-10-15</inkml:trace>
          <inkml:trace contextRef="#ctx0" brushRef="#br1" timeOffset="110438.597">3135 3084 0,'-30'89'78,"30"-70"-78,0 1 16,0 0-16,0-1 16,0 1-16,0-1 15,0 11 1,0-11 0,0 11-1,0-11 1,10 1-1,10 0 1,-1-20 15,-19 19-31,20-19 16,0 0 15,-1 0-15,1-9-1,-1-11 1,-19 0 0,20 20-16,-20-19 15,0-1 1,20 20-16,-20-20 16,0 1-1,0-1 1,19 20-16,-19-10 15,0-9-15,0-1 32,0 1-32,0-11 15,0-9 1,0 10 0,-9 9-1,-11 0 16,0 20-15,20-19-16,-19 19 16,-1 0-1,20-20-15,-20 20 16,1 0-16,-1 0 16,20 10-1,-29-10-15,29 39 16,-20-9-16,20-1 15,0 0-15,-19 1 16</inkml:trace>
          <inkml:trace contextRef="#ctx0" brushRef="#br1" timeOffset="110970.1992">3360 3447 0</inkml:trace>
          <inkml:trace contextRef="#ctx0" brushRef="#br1" timeOffset="111840.9447">3409 3281 0,'0'-20'16,"89"-137"93,-89 128-109,0 9 16,0 0-1,0 30 79,0 20-78,0-11-1,0 1-15,0 0 16,0-1-16,0 1 15,0-1-15,0 1 0,0 0 16,0-1-16,0-9 16,0 10-16,29 29 15,-29-30 1,0 1-16,0 9 16,0-9-1</inkml:trace>
          <inkml:trace contextRef="#ctx0" brushRef="#br1" timeOffset="113366.059">3645 3232 0,'0'-20'32,"68"-29"30,-68 20-46,10 29-16,-10-20 0,30-10 15,-30 21 1,9 9 0,-9-20-1,0 0 1,0 1 15,-19 19 0,19-20-15,-20 20-16,1 0 16,-1 0-1,20 10-15,-20-10 16,20 20-1,-19 9 1,19-9 0,0-1-1,0 11 1,0-1 0,10 10-1,-10-19 1,19-20-16,1 29 15,-1-29 1,1 20 0,0-20 15,-20 20-31,19-20 16,-19 19 15,20 99 78,-20-98-93,-10-20-16,-10 0 15,1 0 1,-1 0 0,10 0-1,-9 0 1,-11-20 15,11 0-15,19 1-1,-20 19 1,20-20 0,0 10-1,0-9 17,0-1-17,20 0 1,-20 1-1,10 19 1,-10-20-16,19 20 16,-19-19-16,30-1 15,-30 0 1</inkml:trace>
          <inkml:trace contextRef="#ctx0" brushRef="#br1" timeOffset="114842.6245">3870 3035 0,'0'10'47,"0"10"-31,0-1-1,0 11 1,-19-1 0,19 11-1,0-11-15,0 0 16,0-9 15,0 9-31,0-9 16,0 0-1,0 9 17,0-9-17,0-1 1,19 1 15,-9-20-15,-10 20-16,20-20 31,-1 0-15,1 0-1,0 0 17,-1 0-1,20-157 109,-39 137-124,0 0-16,0 1 16,0-1-1,0 1 1,0-1 15,0 0 0,0 1-31,-9-1 32,9 0-17,-20 20 1,0-19 0,1 19-1,-1 0 16,1 0 1</inkml:trace>
        </inkml:traceGroup>
      </inkml:traceGroup>
    </inkml:traceGroup>
    <inkml:traceGroup>
      <inkml:annotationXML>
        <emma:emma xmlns:emma="http://www.w3.org/2003/04/emma" version="1.0">
          <emma:interpretation id="{F6C7F695-5960-41D5-903C-52C05F581228}" emma:medium="tactile" emma:mode="ink">
            <msink:context xmlns:msink="http://schemas.microsoft.com/ink/2010/main" type="paragraph" rotatedBoundingBox="2045,16085 9393,15851 9420,16709 2073,16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387438-E460-4358-8B02-82424D4E70C3}" emma:medium="tactile" emma:mode="ink">
              <msink:context xmlns:msink="http://schemas.microsoft.com/ink/2010/main" type="line" rotatedBoundingBox="2045,16085 9393,15851 9420,16709 2073,16943"/>
            </emma:interpretation>
          </emma:emma>
        </inkml:annotationXML>
        <inkml:traceGroup>
          <inkml:annotationXML>
            <emma:emma xmlns:emma="http://www.w3.org/2003/04/emma" version="1.0">
              <emma:interpretation id="{C3176AB7-7277-40D7-9911-F003C86A28DB}" emma:medium="tactile" emma:mode="ink">
                <msink:context xmlns:msink="http://schemas.microsoft.com/ink/2010/main" type="inkWord" rotatedBoundingBox="2045,16085 6307,15949 6334,16808 2073,1694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2" timeOffset="202982.5385">585 4526 0,'-20'0'16,"20"19"15,0 1-31,20 9 15,-20 1-15,0-1 16,20 20-16,-20-19 16,0 19-16,0-20 15,19 20-15,-19-19 16,0-1-16,0-9 16,0-1-16,0 1 15,20-20-15,-20 29 16,0-9-1,0-40 48</inkml:trace>
          <inkml:trace contextRef="#ctx0" brushRef="#br2" timeOffset="200575.0635">65 4310 0,'0'20'31,"0"-1"-15,0-9-1,0 29 1,0-19-1,0 0-15,0-11 16,0 11-16,0 0 16,0-1-16,0 1 15,20-1-15,-20 11 16,0-11-16,0 1 16,0 0-16,0-1 15,0 1-15,19 0 16,-19-1-16,0 11 15,0-11 1,20 1 15,-20-30 94,0 0-125,0-9 16,-10-21 0,10 11-1,0 9 1,-29 1-1,29-1 1,0 0 0,-20-9-1,20 0 1,0-11 0,0 11-1,0 0 1,0-1-1,0 11 1,0-1 0,0 0-1,0 1 1,0-1 0,0 0-1,0 1 32,0-1-31,0 1 15,10 19-15,-10-10-16,20 10 15,-20-20 1,19 20-1,1 0 1,-20-19 0,19 19-1,1 0 48,0 9-48,-20 11 17,19-20-32,-19 20 0,20 9 15,-20 20 1,0-39 0,20 19-16,-20-9 15,0-10-15,0 9 16,0 1-16,0 0 15,0-1-15,0 1 16,19-1-16,-19 1 16,0 0-16,0-1 15,0 1-15,0-1 0,0 1 16,0 0-16,0-1 16,0 11-1,0-1 1,0-9-1,0-1 1,0 1 15,0-30 63,0-9-94</inkml:trace>
          <inkml:trace contextRef="#ctx0" brushRef="#br2" timeOffset="201017.7027">95 4477 0,'0'10'47,"9"-10"-31,11 0-16,0 0 15,9 0-15,-9 0 16,9-20-16,-9 20 16,-1 0-16,1 0 15</inkml:trace>
          <inkml:trace contextRef="#ctx0" brushRef="#br2" timeOffset="202244.4589">281 4614 0,'39'88'78,"-39"-48"-78,0-21 16,0 1-16,0 9 15,0 1-15,0-1 16,0 10-16,0-9 15,0-11-15,0 1 0,0-10 16,0 9 0,0-38 62,0-11-63,0 1 1,0 9-16,0 1 16,0-1-16,0 0 15,0 1-15,0-1 16,0-9-16,-10 9 16,10 1-16,0-1 15,-19 0-15,19 1 16,0-1-16,0-9 15,0 9 1,0 0 0,10 20-1,-10-19-15,19 19 16,-19-20-16,20 20 16,-1-19-1,1 19 1,0 0-1,-1 9 1,11 31-16,-1-11 16,-29-9-1,0-1-15,20-19 16,-20 30-16,0-11 16,0 1-1,-10-20 1,10 20-1,-20-20-15,-9 0 16,-10 0 0,19 0-1</inkml:trace>
          <inkml:trace contextRef="#ctx0" brushRef="#br2" timeOffset="204855.5523">614 4614 0,'0'-20'16,"0"1"0,30-20 62,-11 39-78,21 0 15,-31 0-15,31 0 16,-11 0 0,-29 9-1,30-9-15,-11 40 16,-19-11 0,0 10-1,0-19 1,0 0-16,0 9 15,-10-9 1,-9-20 0,19 19-16,-20-19 15,1 0 1,-1 0 0,10 0-1,10-10 1,0-9 31,0 9-32,20 10 1,-20-39-16,39 19 0,-10-9 16,-29 9-1,20 0-15,-20-19 16,0 10-1,0-1 1,0 1 0,-10 29 15,10 10 31,10-10-46,10 19 0,19-19-1,-20 0-15,1 0 16,-10 0-16,29 0 16,-19 0-1,-20-9 16,0-11 1,-10 20-17,-10 10 17,20 9-17,-19-19-15,19 30 16,0-11-16,0 1 15,0 0-15,0-1 16,0 1-16,0 0 16,0-1-16,58 11 62,-38-30-46,-20-10-16,10 10 0,-10-20 15,29 1 1,-29-1 0,0 30 77,20 9-77,-20 1 0,20-20-16,-1 20 15,11-20 1,-11 0-16,11 0 16,-11 0-1,1 0 1,-20-20-1,19 20-15,-19-20 16,20 1 0,-20-1-1,0 0 1,0-9 0,0 9 15,-10 1-16,-9-1 1,-1 20 15,-68-29 32,88 39-63,-20-10 15,20 39 1,0-10 0,-19-9-16,19-1 15,0 1-15,0 0 0</inkml:trace>
          <inkml:trace contextRef="#ctx0" brushRef="#br2" timeOffset="206003.6937">1340 4624 0,'0'-20'31,"0"1"1,10 19-17,-10-20-15,0 0 31,0 1-15,20 19 0,-20-20-1,0 1 1,19 19-16,20 58 141,-39-38-141,20-20 15,-20 29-15,29-29 16,-29 20-16,40-20 0,-40 20 15,29-20-15,-29 19 16,20-19 0,-20 20-16,0 0 15,-10-1 1,-20 1 0,1-20-1,29 19 1,-20-19-16,1 0 31,19-9-15,0-11 15,0-9-31,10 29 16</inkml:trace>
          <inkml:trace contextRef="#ctx0" brushRef="#br2" timeOffset="206918.5156">1575 4624 0,'0'-10'16,"10"-10"-1,-10 1 1,20 19 0,-20-20-16,20-9 15,-20-1 1,19-9-1,-19 20 1,0 48 62,0-19-78,30 19 16,-30-9-16,19-1 15,-19 1-15,30-20 16,-30 29-16,29-29 16,-9 20-1,-20 0 1,19-20-16,-19 19 16,-10 1 15,-29 0-16,10-20 1,29 19-16,-20-19 16,20-19 31,0-21-47,30 11 31,-30 9-31,29 1 15</inkml:trace>
          <inkml:trace contextRef="#ctx0" brushRef="#br2" timeOffset="207152.2008">1840 4487 0,'0'9'63,"0"31"-48,0-21 1,0 1-16,20-20 16,-20 29-16,29-9 15,-9-20 1,0 0 0,-1-10-1,-19-10-15</inkml:trace>
          <inkml:trace contextRef="#ctx0" brushRef="#br2" timeOffset="207309.7371">1879 4310 0,'0'10'31,"10"-10"-16</inkml:trace>
          <inkml:trace contextRef="#ctx0" brushRef="#br2" timeOffset="208566.0924">1958 4614 0,'0'-10'46,"10"10"-30,-10-10-16,19 10 16,-19-39-16,20 39 15,-20-29-15,0 9 16,20 1-16,-20-1 0,0 0 16,0 1-16,19 19 31,1 0 0,-20 29-31,19-9 16,-19-1-16,20 11 15,-20-11-15,0 1 16,20 0-16,-20-1 16,0 11-1,0-60 63,19 30-78,-19-49 16,0 30-16,0-11 16,0 11-16,30-1 15,-30-9 1,29 29-16,-9 0 31,-1 0-15,-19 9-16,20 11 15,-20 0-15,0-1 0,0 1 16,20-1-16,-20 1 16,0 9-1,0-9 1,0-49 46,0-1-46,0-9 0,0 19-16,19 1 0,-19-1 15,20-19 1,-1 19-1,1 20 17,-20 10-32,20 10 15,-20-1-15,29 1 16,-29 0-16,0-1 16,20 1-16,-20-1 15,0 1-15,0 0 16,0-1-16,0 1 15</inkml:trace>
          <inkml:trace contextRef="#ctx0" brushRef="#br2" timeOffset="209479.3589">2527 4438 0,'-20'0'31,"20"9"-31,-19-9 16,19 30 0,0-1-1,0-9-15,0-1 16,0 1-16,0 0 16,9-20-16,-9 29 0,20-29 15,9 0 1,1 0-1,-11 0-15,11 0 16,-11-20 15,40-97 32,-59 87-63,0 11 15,-19 19-15,19-30 16,-30 30-16,1-29 16,-1 29-1,1 0-15,0 0 16,-11 20 0,11 9-1,29-9 1,-20 19-1,20-20-15,0 1 16,0 0-16,10-1 16,-10 1-16,30-20 15</inkml:trace>
          <inkml:trace contextRef="#ctx0" brushRef="#br2" timeOffset="209864.5711">2733 4447 0,'0'20'31,"0"19"-15,0-9-1,0-1 1,19-29-16,-19 20 15,20-20 1,0 0 0,-1 0-1,1 0 1,-20-10-16</inkml:trace>
          <inkml:trace contextRef="#ctx0" brushRef="#br2" timeOffset="210782.9629">2890 4408 0,'0'-19'31,"9"19"-15,11 0-1,-20-20 1,20 20-16,-1 10 31,1 9-15,-20 1-16,19 9 15,-19-9 1,0 0-16,0 29 16,0-30-1,0 1-15,-19-1 0,19 1 16,-20-20-16,20 30 16,-19-30-16,19 19 15,-20-19 1,0 0-1,20-10 1,10 10 31,10 0-31,9 0-1,10 0 1,-19 0-16,10 0 15,-11 0 1,1 0 0,-10-19 46</inkml:trace>
          <inkml:trace contextRef="#ctx0" brushRef="#br2" timeOffset="211041.3283">2939 4536 0,'19'0'15,"11"0"1,-11 0-16,1 0 16,0-20-16,-1 20 15,1 0-15,9-20 16</inkml:trace>
          <inkml:trace contextRef="#ctx0" brushRef="#br2" timeOffset="211291.3902">3174 4457 0,'0'10'16,"0"10"-1,0 9 1,0-9-16,0-1 16,20-19-16,-20 30 15,0-1 1,19-29-16,-19 20 16,0-30 15</inkml:trace>
          <inkml:trace contextRef="#ctx0" brushRef="#br2" timeOffset="211469.9006">3184 4349 0,'19'0'63</inkml:trace>
          <inkml:trace contextRef="#ctx0" brushRef="#br2" timeOffset="212475.1161">3351 4496 0,'-20'0'47,"0"10"-31,20 29 15,0-9-15,0-11-1,0 1 1,10 0 0,10-20-1,-20 19 1,19-19-16,11 0 16,-1 0-1,1 0 1,9 0-1,-39-9-15,19 9 16,21-50 15,-21 21 32,-19 9-63,0 1 15,0-1 1,-10 20 0,10-19-16,-19 19 15,-1-20-15,-9 20 16,-10 0 0,-1 0-1,11 0 1,-10 20-1,19-1 1,20 20 0,-19-39-1,19 10-15</inkml:trace>
          <inkml:trace contextRef="#ctx0" brushRef="#br2" timeOffset="213644.7709">3596 4526 0,'0'-10'46,"10"-10"-30,-10 1 0,19 19-16,-19-20 15,0 1-15,20 19 16,-20-20-16,19 20 16,1 0 15,0 10-16,-20 9 1,19 1-16,-19 0 16,0-1-16,20 1 15,-20 48 48,0-77-16,19 9-47,-19-10 15,0-29 1,0 19-16,20 0 16,-20 1-16,0-1 15,20 1 1,-1 19 46,1 29-46,9 10-16,-29-19 16,20 19-1,-20-19 1,0-1-1,0-9 1</inkml:trace>
          <inkml:trace contextRef="#ctx0" brushRef="#br2" timeOffset="214394.7825">3919 4555 0,'10'0'62,"10"0"-46,9-19 0,-9 19-1,-20-20-15,29 20 16,-29-20-16,39 20 16,-39-19-16,0-1 15,0 1 1,0-1-1,-19 0 1,-1 20 0,10 0-1,-9 0 1,-1 0 0,20 10-16,-19 10 15,19 9 1,-30 10-1,30-9 1,0-1 0,0 1-1,10-11 1,10-19 0,-20 20-16,19-20 15,1 0 1,9 0-1,10 0 1,-19 0-16,-10 0 16,9 0-16,-19-10 15,40 10-15,-40-20 16,19 20-16,-19-19 16,10 19-16,-10-10 0</inkml:trace>
          <inkml:trace contextRef="#ctx0" brushRef="#br2" timeOffset="214792.6534">4292 4408 0,'0'10'63</inkml:trace>
          <inkml:trace contextRef="#ctx0" brushRef="#br2" timeOffset="214941.9827">4292 4575 0,'20'0'31,"-1"0"0</inkml:trace>
        </inkml:traceGroup>
        <inkml:traceGroup>
          <inkml:annotationXML>
            <emma:emma xmlns:emma="http://www.w3.org/2003/04/emma" version="1.0">
              <emma:interpretation id="{44343E2C-99F8-4FE5-B883-FEAC79AA142B}" emma:medium="tactile" emma:mode="ink">
                <msink:context xmlns:msink="http://schemas.microsoft.com/ink/2010/main" type="inkWord" rotatedBoundingBox="6635,16126 9399,16038 9413,16497 6650,1658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2" timeOffset="216373.9155">4645 4281 0,'0'9'31,"20"31"-15,-20-21 0,29 1-16,1 0 15,126 127 48,-126-108-48,-11-10-15,-19-9 16,20-20 0</inkml:trace>
          <inkml:trace contextRef="#ctx0" brushRef="#br2" timeOffset="215890.0802">4900 4281 0,'-20'0'15,"20"9"-15,-19 21 16,-1 29 15,-19-40-31,39 1 16,-29 9-16,29 1 16,-40 9-16,40-10 0,-29-9 15,29 0-15,-20-20 16,20 29-16,0-9 15,-19-20 1,28 0 62</inkml:trace>
          <inkml:trace contextRef="#ctx0" brushRef="#br2" timeOffset="217364.7417">5292 4300 0,'0'10'16,"-9"-10"-1,-11 20 1,-10-1 0,11-19-1,-1 20-15,1-20 0,-11 39 16,11-39-16,-1 20 15,0-20-15,20 19 16,-29-19-16,29 20 16,-20-20-1,20 20 17,10-20 14,10 19-30,29-19 0,-30 0-1,21 0 1,-21 0-16,1 20 16,-1-20-16,11 0 15,-30 19-15,39-19 16,-19 20-1,-1-20 1,1 0 31</inkml:trace>
          <inkml:trace contextRef="#ctx0" brushRef="#br2" timeOffset="218277.704">5685 4281 0,'-10'0'62,"10"9"-46,-20-9 0,-19 30-1,19-30-15,1 29 16,-1-29-16,0 30 15,1-30-15,-1 29 16,-9 1 0,-1-11-16,30 1 125,10-20-110,29 0 1,-29 0 0,-10 10-16,20-10 15,19 29 1,-9-29-1,-30 20-15,19-20 16,11 19 0,-11-19 15,1 0-15</inkml:trace>
          <inkml:trace contextRef="#ctx0" brushRef="#br2" timeOffset="219604.0695">5940 4271 0,'-10'0'0,"10"10"31,0 9-31,-20-19 15,20 20-15,0 9 16,0 1 0,0 9-1,0-10 1,0-9 0,0 9-1,0 1 1,0-1-1,10-9 1,-10-1 0,29-19-16,-9 30 15,0-30 1,-1 0 0,1 0-1,-1 0 1,1 0-1,0 0 1,-20-10-16,19 10 16,70-127 77,-70 87-93,-19 11 16,0 9-16,0-9 16,0 0-1,0 9 1,-10 0 0,10 1-1,-19 19 1,19-20-16,-20 20 15,20-20 1,-19 20-16,9 0 16,10-19-16,-40 19 15,11 0 1,29-20-16,-20 20 16,1 0-1,-1 0 1,20 10-16,-29-10 15,29 20-15,-30-20 16,30 29-16,-19-29 16,19 39-16,0-29 15,-20-10-15</inkml:trace>
          <inkml:trace contextRef="#ctx0" brushRef="#br2" timeOffset="220200.7381">6342 4585 0,'0'19'32,"-20"-19"-17</inkml:trace>
          <inkml:trace contextRef="#ctx0" brushRef="#br2" timeOffset="221005.99">6440 4467 0,'0'-20'16,"10"20"-16,-10-19 16,19 19-16,-19-20 15,30 20-15,-1-29 0,0-10 16,-29 19 0,20 0-16,-20 1 15,20-11 1,-20 11-1,0 48 95,0-9-110,0 9 15,0 10 1,0-19 0,0 0-16,0-1 15,0 1-15,0-1 16,0 1-16,0 0 16,9-1-16,-9 1 15,0-1-15,0 11 16,0-1-1,0-9 17,0-30 15</inkml:trace>
          <inkml:trace contextRef="#ctx0" brushRef="#br2" timeOffset="222284.527">6881 4398 0,'0'-19'16,"39"19"-16,-39-20 15,30 20-15,-11-29 16,21-20 0,-21 19-1,-19 11-15,0-1 16,0 0-1,0 1 1,-10 19 15,10-20-31,-19 20 16,-1 0 0,-9 0-1,-1 10 1,1-10-1,29 20-15,-30-1 16,30 1 0,0-1-1,0 21 1,0-11 0,10-29-16,-10 30 15,20-30-15,-20 29 16,19-29-16,-19 20 15,20-20-15,-20 19 16,20-19-16,-20 20 16,19-20-16,-19 19 15,20 1 1,-20 0 0,20-20-16,-20 19 15,0 1 1,0-1-1,0 1 1,0-10 0,-10-10-1,10 19 1,-20-19-16,0 0 16,-9 0-1,9 0 1,1 0-16,-20 0 15,19 0 1,-19-9 0,19-11-1,20 0-15,-19 1 16,19-1 0,0 1-1,9-1 1,-9 0-1,30 20 1,-30-19-16,19 19 16,89-39 31</inkml:trace>
          <inkml:trace contextRef="#ctx0" brushRef="#br2" timeOffset="223473.5555">7175 4241 0,'-19'0'15,"19"10"-15,0 10 16,0 9-1,-20 1 1,20-1-16,0 1 31,-29-1-31,29 10 16,0-19 0,0-10-1,19 19 1,-19-9-1,10-20 1,19 19 0,-19-19-1,20 20 1,-11-20 0,-9 0-1,10 0-15,-1 0 16,1 0-1,-20-10 1,20 10-16,-1 0 16,-19-20-1,20 20 1,-20-19-16,19-1 16,-19 1-1,20 19 1,-20-20-16,0 0 15,20 20 1,-20-29-16,0 0 31,0 9-31,0 0 16,0 1 0,0-1-1,0 0 1,-10 20-16,10-19 15,-20 19 1,20-20-16,-19 20 16,19-19-1,-20 19-15,0 0 16,20-20 0,-29 20-16,0 0 15,-1 0 1,1 0-1,9 0-15,20 10 16,-39-10-16,39 39 16,-20-19-16,20-1 15</inkml:trace>
        </inkml:traceGroup>
      </inkml:traceGroup>
    </inkml:traceGroup>
    <inkml:traceGroup>
      <inkml:annotationXML>
        <emma:emma xmlns:emma="http://www.w3.org/2003/04/emma" version="1.0">
          <emma:interpretation id="{AABAB6C3-4888-4575-A785-9D78F3AFC8C4}" emma:medium="tactile" emma:mode="ink">
            <msink:context xmlns:msink="http://schemas.microsoft.com/ink/2010/main" type="paragraph" rotatedBoundingBox="4422,16822 5768,16959 5693,17691 4347,1755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F0F29CE-E2C4-48EC-9404-E4844DF56B68}" emma:medium="tactile" emma:mode="ink">
              <msink:context xmlns:msink="http://schemas.microsoft.com/ink/2010/main" type="line" rotatedBoundingBox="4422,16822 5768,16959 5693,17691 4347,17554"/>
            </emma:interpretation>
          </emma:emma>
        </inkml:annotationXML>
        <inkml:traceGroup>
          <inkml:annotationXML>
            <emma:emma xmlns:emma="http://www.w3.org/2003/04/emma" version="1.0">
              <emma:interpretation id="{10F30461-20B5-4A31-A305-9140A5FFF7B4}" emma:medium="tactile" emma:mode="ink">
                <msink:context xmlns:msink="http://schemas.microsoft.com/ink/2010/main" type="inkWord" rotatedBoundingBox="4422,16822 5768,16959 5693,17691 4347,17554"/>
              </emma:interpretation>
              <emma:one-of disjunction-type="recognition" id="oneOf10">
                <emma:interpretation id="interp10" emma:lang="" emma:confidence="0.5">
                  <emma:literal>ok!</emma:literal>
                </emma:interpretation>
                <emma:interpretation id="interp11" emma:lang="" emma:confidence="0.5">
                  <emma:literal>ok !</emma:literal>
                </emma:interpretation>
                <emma:interpretation id="interp12" emma:lang="" emma:confidence="0">
                  <emma:literal>Ok!</emma:literal>
                </emma:interpretation>
                <emma:interpretation id="interp13" emma:lang="" emma:confidence="0">
                  <emma:literal>ok'.</emma:literal>
                </emma:interpretation>
                <emma:interpretation id="interp14" emma:lang="" emma:confidence="0.5">
                  <emma:literal>o k!</emma:literal>
                </emma:interpretation>
              </emma:one-of>
            </emma:emma>
          </inkml:annotationXML>
          <inkml:trace contextRef="#ctx0" brushRef="#br3" timeOffset="237223.7662">2537 5144 0,'-10'0'31,"-10"0"1,1 0-17,-1 19 1,1-19 0,19 10-1,-20 20 1,20-11-1,-20-19-15,20 30 16,0-11-16,-19 20 16,19 1-1,0-11 1,0 0 0,0 1-1,10 9 1,-10-19-16,0 9 15,19-29 1,-19 30-16,20-11 16,-20 1-1,19-20 1,-19 19-16,20-19 16,-20 20-1,20-20 1,-20 20-16,19-20 15,1 19 1,-1-19 0,1 0-1,9 0 1,-9 0 0,0 0-1,9 0 1,1-10-1,9-19 1,-20 9 0,-19 1-16,20 19 15,-20-20 1,20 1-16,-20-11 31,19 30-31,-19-19 16,0-1-1,0 0 1,20 20-16,-20-19 16,0-1-1,0 10 1,0-9 0,0-1-1,0 0 1,0 1-1,-10 19-15,10-20 0,-20 1 16,20-1 0,-19 20-1,19-20 1,-20 20-16,20-19 16,-19 19-1,19-20 1,-20 20-1,20-19 1,-20 19 0,1 0-1,19-20-15,-20 20 16,1 0 0,-1 0-1,0 0 1,10 0-1,-9 0 17,19 10-17</inkml:trace>
          <inkml:trace contextRef="#ctx0" brushRef="#br3" timeOffset="238666.9474">2939 5114 0,'0'10'78,"0"29"-62,0-19-16,0 9 15,10 11-15,-10-11 16,0 10-16,19 0 0,-19-9 15,0-1 1,20-9-16,-20-1 0,0 1 16,0 0-16,20 9 15,-20-9 1,0-1 0,0-28 124,0-21-124,0 11-1,0-11 1,0 1 0,0-1-1,0-9 1,29 19 0,-29 1-16,0-20 15,20 19-15,-20 0 16,19 1-1,1-20-15,19 9 16,-10-9 0,11 9-1,-11-9 1,-9 39 0,-20-19-1,-10 38 110,10-9-109</inkml:trace>
          <inkml:trace contextRef="#ctx0" brushRef="#br3" timeOffset="239122.8212">3145 5232 0,'10'29'31,"19"1"-15,-9-30-16,-1 29 15,1-29 1,-20 39-16,39-19 0,-9 9 16,-30-9-1,29-20-15,-29 29 16,29-29-16,-29 20 15,20-20-15</inkml:trace>
          <inkml:trace contextRef="#ctx0" brushRef="#br3" timeOffset="239714.497">3527 5036 0,'20'0'63,"-20"19"-63,0 1 15,0 9-15,20 11 16,-20-31-16,0 31 16,0-11-16,29 1 15,-29-1-15,0-9 16,0 19-16,0-29 15,20-10-15,-20 39 16,0-20 0</inkml:trace>
          <inkml:trace contextRef="#ctx0" brushRef="#br3" timeOffset="240359.7034">3635 5771 0,'20'0'0,"9"0"16,-29-9 0,20 9-16,-20-20 15,0 10 1,0-10-1,-20 20 1,1 0 0,-1 0-1,20 10 1,-20-10-16,20 10 16,0 10-1,0-1 1,10-19-16,10 0 31,-1-9-31,-19-11 31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20:20.6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8D25F29-6DB6-4B1C-B3F7-6C1B141B0F08}" emma:medium="tactile" emma:mode="ink">
          <msink:context xmlns:msink="http://schemas.microsoft.com/ink/2010/main" type="writingRegion" rotatedBoundingBox="11188,13149 11077,15438 10448,15408 10559,13119"/>
        </emma:interpretation>
      </emma:emma>
    </inkml:annotationXML>
    <inkml:traceGroup>
      <inkml:annotationXML>
        <emma:emma xmlns:emma="http://www.w3.org/2003/04/emma" version="1.0">
          <emma:interpretation id="{90138065-8E49-40E4-97C7-82F285F814F5}" emma:medium="tactile" emma:mode="ink">
            <msink:context xmlns:msink="http://schemas.microsoft.com/ink/2010/main" type="paragraph" rotatedBoundingBox="11188,13149 11077,15438 10448,15408 10559,13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57D86B-6DB4-4442-8BC8-17B34AAB82B0}" emma:medium="tactile" emma:mode="ink">
              <msink:context xmlns:msink="http://schemas.microsoft.com/ink/2010/main" type="line" rotatedBoundingBox="11188,13149 11077,15438 10448,15408 10559,13119"/>
            </emma:interpretation>
          </emma:emma>
        </inkml:annotationXML>
        <inkml:traceGroup>
          <inkml:annotationXML>
            <emma:emma xmlns:emma="http://www.w3.org/2003/04/emma" version="1.0">
              <emma:interpretation id="{090FB791-751F-460B-8F90-7C04A578FCB7}" emma:medium="tactile" emma:mode="ink">
                <msink:context xmlns:msink="http://schemas.microsoft.com/ink/2010/main" type="inkWord" rotatedBoundingBox="11002,13141 11001,13164 10669,13147 10670,131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11846 824 0,'10'0'78,"9"0"-62,1 0 0,0 0-16,-1 0 15,1 0-15,-1 0 16,1 0-16,-10 0 16,9 0-16,1 0 0,0 0 15,-1 0-15,11 0 16,9 0-1,-29 0 1,9 0 15</inkml:trace>
        </inkml:traceGroup>
        <inkml:traceGroup>
          <inkml:annotationXML>
            <emma:emma xmlns:emma="http://www.w3.org/2003/04/emma" version="1.0">
              <emma:interpretation id="{F4AF2C35-A1ED-4B8C-A794-7FCF1E14126F}" emma:medium="tactile" emma:mode="ink">
                <msink:context xmlns:msink="http://schemas.microsoft.com/ink/2010/main" type="inkWord" rotatedBoundingBox="11151,13923 11133,14280 10504,14249 10522,138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342.5747">12081 1952 0,'0'-10'32,"0"-9"-17,20-1 1,-20-9 0,20 29-16,-20-30 15,29-9 1,0 9-16,-29 21 15,40-21-15,-21 11 16,-19-1-16,30 20 16,-30-29-16,19 29 0,-19-20 15,20 0 1,-1 20 15</inkml:trace>
          <inkml:trace contextRef="#ctx0" brushRef="#br0" timeOffset="20880.5668">12091 1677 0,'20'10'62,"19"20"-46,-19-1-16,-1-29 0,-19 29 15,30-29 1,-11 20-16,11 0 16,9 19 77</inkml:trace>
          <inkml:trace contextRef="#ctx0" brushRef="#br0" timeOffset="19727.9986">11767 1579 0,'0'20'79,"20"-20"-79,-20 49 15,0-39-15,0 29 16,0-10-16,29 1 0,-29-1 15,0 11-15,0-21 16,0-9-16,0 10 16,0-1-16,0 1 15</inkml:trace>
          <inkml:trace contextRef="#ctx0" brushRef="#br0" timeOffset="20172.2572">11689 1766 0,'10'0'47,"19"0"-32,10 0 1,-19 0-1,0 0-15,9-20 16,-9 20-16,-1 0 16,1 0-16,9 0 15,-9 0 1</inkml:trace>
        </inkml:traceGroup>
        <inkml:traceGroup>
          <inkml:annotationXML>
            <emma:emma xmlns:emma="http://www.w3.org/2003/04/emma" version="1.0">
              <emma:interpretation id="{70D457B5-23A6-4A96-B898-3F9BB00EA0BE}" emma:medium="tactile" emma:mode="ink">
                <msink:context xmlns:msink="http://schemas.microsoft.com/ink/2010/main" type="inkWord" rotatedBoundingBox="10916,15103 10900,15430 10610,15415 10626,15089"/>
              </emma:interpretation>
              <emma:one-of disjunction-type="recognition" id="oneOf2">
                <emma:interpretation id="interp2" emma:lang="" emma:confidence="0.5">
                  <emma:literal>A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*</emma:literal>
                </emma:interpretation>
                <emma:interpretation id="interp5" emma:lang="" emma:confidence="0">
                  <emma:literal>H</emma:literal>
                </emma:interpretation>
                <emma:interpretation id="interp6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2953.6321">11787 3100 0,'0'-10'16,"10"10"-1,-10-29 1,10 29-16,-10-20 16,19 20-16,-19-29 0,20 29 15,9-30 1,-19 30-16,20-49 0,-11 30 15,20-30 1,-19 29 0,9 0-16,1 1 15,-11 19 1,-19-20 0</inkml:trace>
          <inkml:trace contextRef="#ctx0" brushRef="#br0" timeOffset="22415.0321">11836 2796 0,'206'216'171,"-186"-216"-171,-20 9 16,19-9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42:18.0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2860A99-CC8B-40F5-8811-1182FE80A42E}" emma:medium="tactile" emma:mode="ink">
          <msink:context xmlns:msink="http://schemas.microsoft.com/ink/2010/main" type="writingRegion" rotatedBoundingBox="1355,5732 7899,6264 7810,7359 1266,6827"/>
        </emma:interpretation>
      </emma:emma>
    </inkml:annotationXML>
    <inkml:traceGroup>
      <inkml:annotationXML>
        <emma:emma xmlns:emma="http://www.w3.org/2003/04/emma" version="1.0">
          <emma:interpretation id="{19F6AC24-C152-40B0-B2E9-E6501BDF9254}" emma:medium="tactile" emma:mode="ink">
            <msink:context xmlns:msink="http://schemas.microsoft.com/ink/2010/main" type="paragraph" rotatedBoundingBox="3379,6098 4696,5873 4784,6386 3466,66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B42003F-E745-488C-BAC9-4EAF573EDDA3}" emma:medium="tactile" emma:mode="ink">
              <msink:context xmlns:msink="http://schemas.microsoft.com/ink/2010/main" type="line" rotatedBoundingBox="3379,6098 4696,5873 4783,6385 3466,6610"/>
            </emma:interpretation>
          </emma:emma>
        </inkml:annotationXML>
        <inkml:traceGroup>
          <inkml:annotationXML>
            <emma:emma xmlns:emma="http://www.w3.org/2003/04/emma" version="1.0">
              <emma:interpretation id="{04A06415-E088-45D1-BE12-E53E316BFED4}" emma:medium="tactile" emma:mode="ink">
                <msink:context xmlns:msink="http://schemas.microsoft.com/ink/2010/main" type="inkWord" rotatedBoundingBox="3379,6098 4696,5873 4783,6385 3466,6610"/>
              </emma:interpretation>
            </emma:emma>
          </inkml:annotationXML>
          <inkml:trace contextRef="#ctx0" brushRef="#br0">1785 3287 0,'20'0'47,"0"0"-47,-1 0 0,1 0 16,9 0-16,-9 0 15,0 0-15,-1 0 16,-19 19-16,20-19 16</inkml:trace>
          <inkml:trace contextRef="#ctx0" brushRef="#br0" timeOffset="286.8029">1805 3385 0,'0'19'15,"20"-19"1,-1 0 0,1 0-16,-1 0 15,1 0-15,0 20 16,-1-20-16,1 0 16</inkml:trace>
          <inkml:trace contextRef="#ctx0" brushRef="#br0" timeOffset="2839.1339">2276 3326 0,'-20'0'47,"30"0"0,10 10-32,-1-10-15,11 0 16,9 0-16,-10 0 16,10 0-16,10 0 15,-9 0-15,9 0 16,9 0-16,1 0 16,0 0-16,-10 0 15,-10 0-15,10 0 16,-9 0-16,-1 0 15,0 0-15,-9 0 16,-11 0-16,1 0 0,-1 0 31,1 0-31,-10 0 32,9 0-17</inkml:trace>
          <inkml:trace contextRef="#ctx0" brushRef="#br0" timeOffset="2013.1239">2364 3130 0,'0'49'32,"0"-20"-17,-20 1 32,20-60 0,0 11-31,0-1-16,0 10 15,0-10-15,0 1 16,0-11-16,10 1 16,-10 9-16,0 11 0,20-31 15,-20 21 1,19 19-1,-19-20-15,20 1 16,0 19 15,-1 0 1,-19 19-17,30 11-15,-30-11 16,19 1-16,-19 9 15,0-9-15,20-1 16,-20 11-16,0-11 0,0 1 16,0 10-1,0-11 1,0-29 62,0-19-62,0 9-16,0 1 15,0-1-15,29 0 16,-29-9-16,0 9 0,20 1 16,-20-1-1,19 1-15,-19-1 16,20 20-16,0 0 31,9 0-15,-9 10-1,-20 9 1,19 1-16,-19 0 16,0 9-16,0-9 15,0 9-15,0-9 16,0-1-16,0 1 15,0 0-15,0 9 16,0-9 15,0-30 16,0-20-31,0 11-16,20-11 15,-20-9-15,29 10 16,-29-1-16,20 1 16,-20 9-16,29-19 15,1 19 1,-1 20 15,-9 0-15,-1 0-1,-9 0 1,10 0 0,-20 10-16,29 20 15,-29-11 1,0 11-16,0 9 16,0-10-16,0 1 15,0-1-15,0-9 16,0-1-16,-10 1 15,10 9 1,0-9 0</inkml:trace>
        </inkml:traceGroup>
      </inkml:traceGroup>
    </inkml:traceGroup>
    <inkml:traceGroup>
      <inkml:annotationXML>
        <emma:emma xmlns:emma="http://www.w3.org/2003/04/emma" version="1.0">
          <emma:interpretation id="{F7C795A5-E463-4C87-A4A4-6FCB1016A28B}" emma:medium="tactile" emma:mode="ink">
            <msink:context xmlns:msink="http://schemas.microsoft.com/ink/2010/main" type="paragraph" rotatedBoundingBox="1329,6055 7873,6587 7810,7359 1266,6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6C78B8-0D16-42F8-8E0E-0D2695E277B0}" emma:medium="tactile" emma:mode="ink">
              <msink:context xmlns:msink="http://schemas.microsoft.com/ink/2010/main" type="line" rotatedBoundingBox="1329,6055 7873,6587 7810,7359 1266,6827"/>
            </emma:interpretation>
          </emma:emma>
        </inkml:annotationXML>
        <inkml:traceGroup>
          <inkml:annotationXML>
            <emma:emma xmlns:emma="http://www.w3.org/2003/04/emma" version="1.0">
              <emma:interpretation id="{8F51ED8F-55DC-4A96-8C15-26A7841F3A3A}" emma:medium="tactile" emma:mode="ink">
                <msink:context xmlns:msink="http://schemas.microsoft.com/ink/2010/main" type="inkWord" rotatedBoundingBox="1322,6143 3304,6304 3256,6887 1274,6726"/>
              </emma:interpretation>
            </emma:emma>
          </inkml:annotationXML>
          <inkml:trace contextRef="#ctx0" brushRef="#br0" timeOffset="-6651.09">-323 3502 0,'0'20'31,"0"-30"63,0-19-78,0 9-1,0 1-15,0-1 16,0 0-16,0-9 15,0-10-15,0 9 16,0 1-16,0 9 16,0 1-16,0-1 0,10 0 15,-10 1 1,0-1-16,20 0 16,-20 1-1,19 19 1,-19-20-1,20 20 1,0 0 0,-20 10-16,9-10 15,-9 29-15,20-29 16,-20 50-16,0-31 16,29 1-16,-29 9 0,0 1 15,0 9 1,0-10-16,0 1 0,0-1 15,0 1-15,0-11 16,0 1-16,0-1 16,0-28 62,0-11-78,0 0 15,0 1-15,0 9 16,0-29-16,0 19 0,0-9 16,0 9-1,0 0-15,20 1 0,-20-1 16,0 1-16,20-1 16,-20 0-16,19-9 15,-19 9 16,20 20-15,-1 0 15,11 10-15,9 20 0,-10 9-1,-29-20-15,20 11 0,-20-1 16,0 1-16,0-1 15,0 0-15,0 11 16,0-30-16,0 29 16,0-20-16,0 1 15,0-10-15,0 9 16,0 1 0</inkml:trace>
          <inkml:trace contextRef="#ctx0" brushRef="#br0" timeOffset="-5127.6977">334 3355 0,'0'-19'94,"0"9"-63,-10 10-16,-9 0 1,-1 0 0,1 0-16,-1 10 15,-9 29 1,29-20 0,-20 11-16,20-20 15,0 9-15,-20 21 16,20-11-16,0 0 15,0 1-15,0 9 16,0-29-16,0 29 16,10-39-1,-10 20-15,20-20 16,-1 0 0,11 0-1,87-69 63,-117 49-78,0 30 94,0 10-94,30-20 16,-11 19-1,11-19 1,-11 0 0,11 0-1,-30-9-15,20 9 16,-20-30-16,19 30 15,-19-29-15,0 9 16,0 1-16,0-1 16,0 0-16,0-9 15,0 9 1,-10 20 0,-9 0-1,-11 0-15,1 0 16,29 10-1,-30-10-15,30 30 16,-29-1-16,9 0 16,20-9-1,0 0-15,0-1 16,0 11 0,10-11-1,10-19 1,9 0-1,10 0 1,-9 0 0,-30-19-16,20 19 0</inkml:trace>
          <inkml:trace contextRef="#ctx0" brushRef="#br0" timeOffset="-4872.9869">560 3551 0,'19'0'78,"-19"10"-78,0 0 16,20-10-1,-20 20-15,20-1 16,-1-19-1,1 0 17,-1 0-17</inkml:trace>
          <inkml:trace contextRef="#ctx0" brushRef="#br0" timeOffset="-4096.6888">785 3296 0,'-10'0'31,"10"10"-31,-19 29 16,19-19-1,0 9-15,-30 11 16,30-1-16,0 0 15,0-9-15,0-1 16,0 10-16,0 0 16,0-19-16,0-10 15,0 9-15,0 1 16,10-20-16,-10 39 16,20-39-16,-20 10 0,19-10 31</inkml:trace>
          <inkml:trace contextRef="#ctx0" brushRef="#br0" timeOffset="-3321.2071">854 3434 0,'0'19'31,"-20"30"-15,20-29-1,0 0-15,0-1 16,0-9-16,0 10 16,0-1-16,10 1 15,10 9 1,-1-29 0,11 0-1,-1 0 1,-9 0-16,9-19 15,1-11 1,-11 1 0,-19 9-1,0 1-15,0-1 16,0-29 0,0 29-16,0-9 15,-10 29-15,10-30 16,-19 30-16,19-19 15,-30 19-15,-9-20 16,29 20 0,-29 10-1,10 29 1,29-29 0,-40 20-16,40-1 15,-19-9-15</inkml:trace>
          <inkml:trace contextRef="#ctx0" brushRef="#br0" timeOffset="-2674.3234">1128 3345 0,'0'20'78,"0"19"-62,0-19-1,0 0-15,0 19 16,0-29-16,0 9 15,0 1-15,0-1 16,0 1-16,0 0 16,0 9-1,0-9 1,0-30 31</inkml:trace>
          <inkml:trace contextRef="#ctx0" brushRef="#br0" timeOffset="-1926.3298">1128 3493 0,'20'0'32,"29"0"-17,-19 0 1</inkml:trace>
          <inkml:trace contextRef="#ctx0" brushRef="#br0" timeOffset="-2232.2162">1256 3336 0,'0'9'47,"0"21"-32,0-11-15,0 1 16,0 10-16,0-11 16,0 1-16,0-1 15,0 1-15,0 0 16,0-1-16,0 1 0,0 9 31,0-9-31</inkml:trace>
          <inkml:trace contextRef="#ctx0" brushRef="#br0" timeOffset="-1401.0909">1325 3247 0,'0'10'31,"0"20"-15,29-11-16,-29 1 15,20-1-15,-20 1 16,29 0-16,-29-1 15,0 1-15,0 0 16,0-1-16,0 1 16,0-1-16,0 1 15,0 0-15,0 9 16,0-9-16,0-1 16,0 1-16,-10-20 15,10 29-15,0-9 16,-19-20 15</inkml:trace>
          <inkml:trace contextRef="#ctx0" brushRef="#br0" timeOffset="-477.4166">1491 3630 0,'0'-20'31,"20"20"0,-1 0-15,-19 10-1,20-10-15,-20 20 16,0-11 0,0 11-1,0 0 1,-10-20-16,10 19 16,-19-19-16,19 20 15,-20-20-15,-9 0 63,38 0 15,-9 20-63,40-20 1,-1 0-16,-19 0 16,9 0-1,-9 0 1</inkml:trace>
        </inkml:traceGroup>
        <inkml:traceGroup>
          <inkml:annotationXML>
            <emma:emma xmlns:emma="http://www.w3.org/2003/04/emma" version="1.0">
              <emma:interpretation id="{34A62B77-1418-4925-A244-206B4152359A}" emma:medium="tactile" emma:mode="ink">
                <msink:context xmlns:msink="http://schemas.microsoft.com/ink/2010/main" type="inkWord" rotatedBoundingBox="3935,6267 5332,6380 5274,7093 3877,6979"/>
              </emma:interpretation>
            </emma:emma>
          </inkml:annotationXML>
          <inkml:trace contextRef="#ctx0" brushRef="#br0" timeOffset="3745.126">2295 3453 0,'0'20'31,"0"9"-31,0 1 16,0 19-16,0-10 15,0 10-15,0-10 16,0 10-16,0-9 16,0 9-16,0-20 15,0-9-15,0-1 16,0 1-16,0-30 78,0-19-62</inkml:trace>
          <inkml:trace contextRef="#ctx0" brushRef="#br0" timeOffset="5373.86">2276 3522 0,'0'20'16,"0"-1"31,0-29 125,0-9-47,10 19-110,-10-20 1,19 30 187,-19 10-172,20-1-15,-20 1-1,19-20-15,-19 19 16,30 1 0,-30 0-1,10-20-15,-10 19 16,19-19 0,-19 20-16,20-20 15,-1 0 32,1 0-31,9-10 15,1-19-15,-11-20-1,-19 29-15,20 20 16,-20-29-16,20-11 15,-20 21 17,0-1-32,0 30 140,0 29-124,0-29-16,0 10 0,0 19 16,0-10-1,0 1-15,-10-1 0,10 10 16,0-9-16,0-1 15,0-9-15,0 9 16,0 1-16,0-11 16,0 1-16,0 9 15,0-9 17,0-30 30</inkml:trace>
          <inkml:trace contextRef="#ctx0" brushRef="#br0" timeOffset="6227.8998">2707 3551 0,'0'-19'47,"0"29"31,0 19-62,0-9-16,0-1 16,0 11-16,0-1 15,0 0-15,0 21 16,0-21-16,0 0 15,0 1-15,0-11 16,0 1-16,0 0 16,0-1-16,0 1 31,0-30 16,0-19-32,0 9 1</inkml:trace>
          <inkml:trace contextRef="#ctx0" brushRef="#br0" timeOffset="7416.3313">2737 3532 0,'0'-20'15,"0"30"32,0 19-31,0-9-1,0 0-15,0-1 16,0 1-16,0-1 0,9 1 16,-9 0-1,20-20-15,-20 29 0,20-29 16,-20 20-16,19-20 15,1 19 1,-1-19 0,1 0-1,0 0 1,-1 0 0,-19-19-16,10 19 15,-10-20-15,20 20 16,-20-20-16,29-9 31,-29-10-31,0 29 0,20-19 16,-20 9-16,0-9 15,0 9 1,19 20 0,-19-20 15,0 30 63,0 29-63,0-29-31,0 10 15,0-1-15,-19 21 16,19-21-16,0 1 16,0 9-16,0-9 15,0 0-15,0-11 16,0 11-16,0 0 16,0-1-16,0 1 15,0-1-15,0 1 16,0 9-1,0-9 1,19 0 0,-19-1-1,0 1 17</inkml:trace>
          <inkml:trace contextRef="#ctx0" brushRef="#br0" timeOffset="8211.9548">3354 3326 0,'30'0'31,"-1"0"-15,10 0-16,-9 0 15,-1 0-15,1 0 16,-1 0-16,-9 0 0,9 0 31,-9 0-15</inkml:trace>
          <inkml:trace contextRef="#ctx0" brushRef="#br0" timeOffset="8520.5008">3462 3424 0,'10'0'47,"-10"20"-47,39-20 15,-19 0-15,-1 0 16,11 0-16,9 0 16,-19 0-16,-11 0 15,11 0-15,0 0 16</inkml:trace>
        </inkml:traceGroup>
        <inkml:traceGroup>
          <inkml:annotationXML>
            <emma:emma xmlns:emma="http://www.w3.org/2003/04/emma" version="1.0">
              <emma:interpretation id="{5ABA2E42-6577-41E8-A48E-22C1AE6BF8D0}" emma:medium="tactile" emma:mode="ink">
                <msink:context xmlns:msink="http://schemas.microsoft.com/ink/2010/main" type="inkWord" rotatedBoundingBox="5624,6452 7869,6634 7810,7359 5565,7176"/>
              </emma:interpretation>
            </emma:emma>
          </inkml:annotationXML>
          <inkml:trace contextRef="#ctx0" brushRef="#br0" timeOffset="30635.5955">3972 3600 0,'20'0'16,"-1"0"-1,11 0 1,-11 0-1,1 0 1,0 0-16,-1 0 0,1 0 16,-1 10-16,11-10 15,-11 0 17,-19 20 46,0-1-47,-9 11-15,9-11-16,0 1 15,-20 0-15,20 9 16,0 1-16,-20 9 15,20-10-15,0 1 16,0-1-16,0-9 16,0-1-16,0 1 15,0 9 1,0 1-16,0-11 16,0-28 77</inkml:trace>
          <inkml:trace contextRef="#ctx0" brushRef="#br0" timeOffset="33718.1155">4776 3797 0,'20'0'31,"-1"0"-15,-19-10-1,20 10-15,-20-20 16,20 20-16,-20-19 16,19 19-16,-19-30 15,20 30-15,-20-39 0,19 19 31,-19 1-31,0-1 16,0 0 0,0 50 109,0-1-110,0 10 1,0-19-16,0 10 0,0 9 16,0-10-16,0 1 15,0-11-15,0 1 16,0-1-16,0 1 15,0 9 1,0 11 15,0-21 47</inkml:trace>
          <inkml:trace contextRef="#ctx0" brushRef="#br0" timeOffset="31091.4299">4060 3865 0,'20'0'78,"9"0"-63,-9 0-15,0 0 16,-1 0-16,1 0 16,-1 0-16,1 0 15,9 0-15,-9 0 31,0 0-31</inkml:trace>
          <inkml:trace contextRef="#ctx0" brushRef="#br0" timeOffset="31906.6682">4511 3659 0,'0'20'47,"-19"-20"-31,19 29-16,-20-9 16,20 0-16,-29-1 15,29 1-15,-20 9 16,20-19-16,-20 19 15,20 1 1,-19 9 93,29-39-93,9 0 0,11 0-1,-11 0-15,30 0 16,-29-10 0,0 10-16,-1 0 15,1 0-15,-1 0 16,-9 0-1,-10-19 17,20 19-17</inkml:trace>
          <inkml:trace contextRef="#ctx0" brushRef="#br0" timeOffset="32408.1354">4541 3698 0,'0'40'31,"0"-21"-31,0 1 16,10 0-16,-10 9 16,0 0-16,0 1 15,0-1-15,0-9 16,0-1-16,0 1 16,0 0-16,0 9 15,0-9 1,0-1 15</inkml:trace>
          <inkml:trace contextRef="#ctx0" brushRef="#br0" timeOffset="32852.7086">4766 4032 0</inkml:trace>
          <inkml:trace contextRef="#ctx0" brushRef="#br0" timeOffset="34841.2985">5070 3718 0,'0'10'47,"0"10"-32,-19 9 1,19 10 0,0-9-1,0-11-15,0 1 16,0-1-16,0 11 16,0-1-1,0-9 1,0 0-1,19-20 1,-19 19-16,20-19 16,-1 0 15,1 0 0,0 0-15,-1 0-1,-19-10 1,20-9 0,-20-1-1,0 0 1,20 20 0,-20-19-16,0-1 15,0 1 1,0-1-1,-10-107 110,10 107-125,-20 20 16,20-20 0,-20 20-1,1 0 17,-1 0-17,10 0 16,10 10-31,-19-10 0</inkml:trace>
          <inkml:trace contextRef="#ctx0" brushRef="#br0" timeOffset="36169.1706">5325 3875 0,'0'10'0,"-19"19"16,19-9-1,9 9 1,-9 1-1,30-30 1,-30 19-16,19-19 16,1 0-1,0 0 1,-1 0 0,-19-9-1,20 9 1,-20-30-16,0 10 0,0-9 15,0 9 1,0 1-16,0-1 16,0-9-1,-10 9 1,-10 20 0,1 0-1,-1 0 1,1 0-1,-21 88 32</inkml:trace>
          <inkml:trace contextRef="#ctx0" brushRef="#br0" timeOffset="36771.2143">5482 3895 0,'0'9'31,"0"21"-15,0-11-16,0 1 15,0-10-15,0 10 16,0-1-16,0 1 16,0-1-16,20 1 15,-20 0-15,0 29 16,0-30-16,0 11 16,0-1-1,-10-9 1,-10-20-1,-9 0 1,9 0 0,20-10-1,-19 10 1,19-30-16,0 1 16,0-69 30,78-59 1</inkml:trace>
          <inkml:trace contextRef="#ctx0" brushRef="#br0" timeOffset="37235.2573">5580 3679 0,'0'19'16,"0"-9"0,0 10-1,0 19 1,-10-19-16,10-1 15,0 1-15,0 0 16,0 9-16,0 30 31,0-30-31,0-9 0,0 0 16,0 9 0,0-9-1,0-30 48</inkml:trace>
          <inkml:trace contextRef="#ctx0" brushRef="#br0" timeOffset="38784.339">5649 4012 0,'0'-19'78,"0"-21"-62,0 21-16,0-1 15,0 10-15,0-9 16,0-1-16,0 1 15,19 19-15,-19-30 16,40 1 31,-21 29-16,1 19-15,-20 11 15,0-11-31,0 21 16,0-21-16,0 11 15,0-40 63,0-10-62,0 10-16,0-9 16,29-11-16,-29 21 15,0-11-15,20 0 16,-1 50 46,-19-11-62,0 1 16,20 0-16,-20-1 16,0 1-16,0 9 15,0-39 63,0-29-78,20 20 16,-20-1-16,19-19 31,-19 19-31,20 20 32,-20 10-17,29 19 1,-29-9-16,0 0 15,0 9 1,0 0 0,0-9-1</inkml:trace>
          <inkml:trace contextRef="#ctx0" brushRef="#br0" timeOffset="39318.4695">5982 3904 0,'0'10'0,"0"10"16,0-1 0,20-19-1,-20 20-15,10-20 16,9 0 0,1 0 15,9-20-16,-29-9 1,0-10 0,0 9-1,0 11-15,-19-11 16,-1 11 0,0 19-1,1 0 1,-11 10 15,30 9-31,0 1 16,-9 68 31</inkml:trace>
          <inkml:trace contextRef="#ctx0" brushRef="#br0" timeOffset="39838.3744">6070 3806 0,'0'-19'16,"20"19"-16,-20-20 16,39 20-16,-39-29 15,30 9-15,-30 0 16,19 20-16,-19-49 15,20 49-15,-20-29 16,0 9 0,-10 1-1,-10 19 17,1 0-17,19 19-15,-20-19 16,20 49-16,-19-19 0,19-1 15,0 20-15,0-19 16,0-1-16,0 1 16,0 9-1,98-29 48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20:50.4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02047B4-12CE-438F-8789-9C27942E5424}" emma:medium="tactile" emma:mode="ink">
          <msink:context xmlns:msink="http://schemas.microsoft.com/ink/2010/main" type="writingRegion" rotatedBoundingBox="16254,14316 22122,13915 22356,17326 16487,17727"/>
        </emma:interpretation>
      </emma:emma>
    </inkml:annotationXML>
    <inkml:traceGroup>
      <inkml:annotationXML>
        <emma:emma xmlns:emma="http://www.w3.org/2003/04/emma" version="1.0">
          <emma:interpretation id="{444EB487-FE78-47AF-9F5A-532B3B37291B}" emma:medium="tactile" emma:mode="ink">
            <msink:context xmlns:msink="http://schemas.microsoft.com/ink/2010/main" type="paragraph" rotatedBoundingBox="16290,14423 20676,13911 20763,14651 16376,15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D6BD73-F827-4806-85CA-13B26924797E}" emma:medium="tactile" emma:mode="ink">
              <msink:context xmlns:msink="http://schemas.microsoft.com/ink/2010/main" type="line" rotatedBoundingBox="16290,14423 20676,13911 20763,14651 16376,15163"/>
            </emma:interpretation>
          </emma:emma>
        </inkml:annotationXML>
        <inkml:traceGroup>
          <inkml:annotationXML>
            <emma:emma xmlns:emma="http://www.w3.org/2003/04/emma" version="1.0">
              <emma:interpretation id="{BE25544D-9E1A-459D-AD9F-851F61057DE0}" emma:medium="tactile" emma:mode="ink">
                <msink:context xmlns:msink="http://schemas.microsoft.com/ink/2010/main" type="inkWord" rotatedBoundingBox="16290,14423 19003,14106 19089,14847 16376,151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17780 2080 0,'-20'0'32,"0"0"15,1 0-32,-1 0 1,20 20-16,-29-20 15,29 19 1,-30-19-16,30 30 0,-19-30 16,19 29-16,-20-29 15,20 39-15,0-29 16,-20 20-16,20-11 16,0-9-16,-19 19 15,19-9-15,0-10 16,0 9-16,0 1 15,-20 0-15,20-1 16,0 1-16,0 0 16,0 9-1,10-29-15,-10 39 16,0-9-16,10-30 16,-10 29-16,29-9 15,-9-1 16,-1-19-15,1 0 0,9 0-1,1 0 1,-11 0 0,1-10-1,0-9 1,-1-1-1,-19 1 1,20-1 0,-20 0-1,0-9 1,0 9 15,-10 1-15,-9-11-1,-11 30 1,30-10-16,-20 10 16,-9 0-1,0 0 1,-11 0-16,11 10 31,0 10-31,9 0 16,20 9-1,-29 0 1,29-19-16,0 39 16,0-19-1,9-30 1,-9 19-16,40-19 16</inkml:trace>
          <inkml:trace contextRef="#ctx0" brushRef="#br0" timeOffset="343.7009">17946 2561 0,'0'19'0</inkml:trace>
          <inkml:trace contextRef="#ctx0" brushRef="#br0" timeOffset="1133.4682">18152 2109 0,'0'10'47,"-10"20"-31,10-11-1,-19 1-15,19 0 16,-20-1-16,20 1 15,-39-1-15,39 1 16,-20 0-16,20-1 0,-19 20 16,19-29 15,9-10 16,11 0-32,0 0 1,9 0 0,1 0-1,146-29 126</inkml:trace>
          <inkml:trace contextRef="#ctx0" brushRef="#br0" timeOffset="1634.8066">18182 2070 0,'0'10'15,"0"19"1,0-9 0,0 29-1,0-19-15,0 9 16,0-10-16,9 1 16,-9-1-16,0 10 15,0-9-15,0-1 16,0 1-16,0-1 15,0-9-15,0-1 0,0 11 16,0-11 15,0-29 1</inkml:trace>
          <inkml:trace contextRef="#ctx0" brushRef="#br0" timeOffset="2259.8469">18574 2070 0,'0'10'62</inkml:trace>
          <inkml:trace contextRef="#ctx0" brushRef="#br0" timeOffset="3090.7697">18574 2080 0,'-69'39'219,"69"-9"-204,-19-11-15,19 1 16,-20 9-16,20-19 16,0 10-16,-20 9 15,20-19-15,0 10 16,0-1-16,0 1 16,0-1-16,0 1 15,0 0-15,0 9 16,10 10-1,10-19 1,-1-20 0,-19 20-16,30-20 15,-11 0 1,1 0 0,0 0-1,-1 0 1,-19-10-16,20 10 15,0-20 1,-20 1 0,0-1-1,19 20 1,-19-20-16,0 1 16,0-1-1,-10 20-15,10-20 16,-19 20-16,-1-19 15,0 19 1,1 0 0,-1 0-1,1 0 1,-1 10 0,0 9-1,20 11 1,-19-30-16,19 39 15,0-29-15,0 29 16,0-19 0,10-20-1</inkml:trace>
          <inkml:trace contextRef="#ctx0" brushRef="#br0" timeOffset="3506.1082">18829 2237 0</inkml:trace>
          <inkml:trace contextRef="#ctx0" brushRef="#br0" timeOffset="4285.1838">18966 2502 0,'0'-10'32,"0"-10"-17,0-9 1,30 9-16,-30 1 16,19-1-16,-19 0 15,30 1-15,-30-1 16,19-19-16,-19 10 15,30 9-15,-30 0 16,0-9-16,0 9 16,0 1-16,0-11 31,0 246 110,0-187-141,0 1 15,0 39 1,0-40-16,0-9 15,0-1-15,0 1 16,0 9 0,0-9-16,9-20 15,-9-10 48</inkml:trace>
          <inkml:trace contextRef="#ctx0" brushRef="#br0" timeOffset="5378.5395">19241 2217 0,'0'10'47,"0"20"-32,0-11 1,0 1-16,0-1 15,0 1-15,0 0 16,0 9 0,0 0-1,0 11 1,19-11 0,-19-9-16,20-20 15,-20 19 1,20-19-1,-1 20 1,1-20 0,-1 0-1,1 0 1,0 0 0,-11 0-1,-9-10-15,20 10 16,10-19-1,-30-1-15,9 20 16,-9-20-16,40-146 125,-40 146-125,-10-9 16,10 9-1,-20-9 1,20 19 0,-19 10-1,19-20-15,-20 1 16,0-11 15,1 30-15,-1-20-1,0 20 1,-9 0 0,9 0 15,-9 10-16,9 20 1,1-1 0,19-9-16,0-1 15,-20 1-15,20 9 16,0-9-16,-19 9 16,19-9-16</inkml:trace>
          <inkml:trace contextRef="#ctx0" brushRef="#br0" timeOffset="6121.4315">19535 1992 0,'20'0'110,"-1"0"-110,11 0 31,-1 0-31,-9 0 16,-1 0 15</inkml:trace>
          <inkml:trace contextRef="#ctx0" brushRef="#br0" timeOffset="7215.4764">19800 1904 0,'-20'0'16,"20"19"15,0 1-15,0 9-1,0 1 1,-19-1-16,19-9 31,9-20 47,-9-10-62,10 10-1,-10-10 1,20 10-16,-1 0 47,60 118 78,-99-99-109,-9 1-16,19-20 15,-10 0-15,1 0 16,-1 0-16,1 0 15,-1 0-15,-10 0 16,30-10 0</inkml:trace>
          <inkml:trace contextRef="#ctx0" brushRef="#br0" timeOffset="6545.5432">19790 1894 0,'20'0'31,"-1"0"-16,1 0 17,-10 0 46</inkml:trace>
          <inkml:trace contextRef="#ctx0" brushRef="#br0" timeOffset="7911.603">20025 2404 0,'30'0'62,"-11"0"-62,-9 0 16,10 0-16,-1 0 15,1 0-15,0 0 16,-1 0-16,1 0 16,9 0-1,-9 0 1</inkml:trace>
          <inkml:trace contextRef="#ctx0" brushRef="#br0" timeOffset="8315.9448">20045 2541 0,'10'0'47,"19"0"-31,-9 0-16,-1 0 15,1 0-15,0 0 16,-1 0-16,1-10 0,-1 10 15,1 0 1,0 0-16</inkml:trace>
        </inkml:traceGroup>
        <inkml:traceGroup>
          <inkml:annotationXML>
            <emma:emma xmlns:emma="http://www.w3.org/2003/04/emma" version="1.0">
              <emma:interpretation id="{9B26CA9B-6C90-4700-92B1-83CBE86E32B6}" emma:medium="tactile" emma:mode="ink">
                <msink:context xmlns:msink="http://schemas.microsoft.com/ink/2010/main" type="inkWord" rotatedBoundingBox="20153,14068 20688,14006 20740,14455 20205,14517">
                  <msink:destinationLink direction="with" ref="{AFBB1EC3-61C4-4D68-9E9A-3D5CE832606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713.5701">21359 1874 0,'0'10'32,"20"10"-17,-1-20 1,-19 29-16,30-29 15,-30 20-15,49-20 16,-30 29-16,1 0 16,0-9-16,-1 0 15,11-1-15,-30 1 16,29-1-16,30 21 62,-59-21-62</inkml:trace>
          <inkml:trace contextRef="#ctx0" brushRef="#br0" timeOffset="17168.9049">21634 1815 0,'-10'0'94,"10"10"-94,-20-10 15,20 39-15,-29-9 16,9-1-16,-9-9 16,9 19-16,1-10 15,-1 1-15,0 9 16,-9-10-16,9-9 15,1 10 1,19-11 0,0-29 77</inkml:trace>
          <inkml:trace contextRef="#ctx0" brushRef="#br0" timeOffset="18614.5828">21702 1766 0,'10'-39'93,"0"39"-93,-10-20 16,39 20 0,-19 0-16,-1 10 31,-19 20-15,0-11-16,0 1 15,0-1-15,-9 1 16,9 0-16,-30-1 15,11 21 1,28-40 93,11 0-93,9 0 0,1 0-1,9 0-15,-19 0 16</inkml:trace>
        </inkml:traceGroup>
      </inkml:traceGroup>
    </inkml:traceGroup>
    <inkml:traceGroup>
      <inkml:annotationXML>
        <emma:emma xmlns:emma="http://www.w3.org/2003/04/emma" version="1.0">
          <emma:interpretation id="{A5E21575-4359-4707-B235-4537D8C58388}" emma:medium="tactile" emma:mode="ink">
            <msink:context xmlns:msink="http://schemas.microsoft.com/ink/2010/main" type="paragraph" rotatedBoundingBox="19619,14953 21136,14754 21195,15203 19678,154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58A898-7DCD-434A-B365-27D2E00DA1C9}" emma:medium="tactile" emma:mode="ink">
              <msink:context xmlns:msink="http://schemas.microsoft.com/ink/2010/main" type="line" rotatedBoundingBox="19619,14953 21136,14754 21195,15203 19678,15403"/>
            </emma:interpretation>
          </emma:emma>
        </inkml:annotationXML>
        <inkml:traceGroup>
          <inkml:annotationXML>
            <emma:emma xmlns:emma="http://www.w3.org/2003/04/emma" version="1.0">
              <emma:interpretation id="{F445AD85-81E2-465D-8FF2-DDF92251E264}" emma:medium="tactile" emma:mode="ink">
                <msink:context xmlns:msink="http://schemas.microsoft.com/ink/2010/main" type="inkWord" rotatedBoundingBox="19619,14953 21136,14754 21195,15203 19678,1540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258.604">20879 2668 0,'-20'0'32,"20"10"-1,0 10-16,0 9 1,-20-9-16,20 0 16,0-1-16,0 1 15,0-1-15,0 1 0,0 0 16,0-1-16,0 1 16,0 19 15,0-10-31,128 50 172,-109-79-157,-19-20-15,20 20 16,-20-19-16,20 19 16,-20-20-16,19 0 31,-19 1-16,20 19 1,-20-30 0,19 1-16,-19 0 31,0-1-31,0 11 16,0-1-1,0-9 1,-19-1-1,19-9 1,-20 19 0,20 1 15,-19 19-31,19-20 31,-20 20-31,20-20 16,-10 20-16,-9 0 15,-1 0 17,0 0-32,20 10 15,-19-10 1,19 20-16,-20-20 16,20 19-1</inkml:trace>
          <inkml:trace contextRef="#ctx0" brushRef="#br0" timeOffset="22822.1918">21251 3002 0</inkml:trace>
          <inkml:trace contextRef="#ctx0" brushRef="#br0" timeOffset="26885.4205">21251 3002 0,'20'0'93,"-20"-20"-30,-10 40-16,10 0-32,0-11 1,20-9 0</inkml:trace>
          <inkml:trace contextRef="#ctx0" brushRef="#br0" timeOffset="23608.7175">21349 2816 0,'0'-10'31,"10"10"-15,-10-20-16,20-9 15,58-167 110,-78 205-47,0 11-78,0 0 16,0-11-16,0 31 16,0-11-16,0 1 15,0-1-15,30 10 16,-30-9-16,0-11 16,0 1-16,19 19 15,-19-19 1</inkml:trace>
          <inkml:trace contextRef="#ctx0" brushRef="#br0" timeOffset="24810.7087">21742 2727 0,'0'-9'47,"19"9"-47,-19-10 15,20 10 1,-20-20-16,19 20 0,-19-39 16,20 39-16,-20-30 15,20 1 1,-20 0 0,0 9-1,0 0 1,-10 20-1,-10 0 1,-9 0 0,-1 0-16,-19 59 62,49-39-46,0-1-1,0 1 1,20-20-16,-20 20 16,20-20-16,-20 19 15,19-19-15,1 20 16,-1 0 0,1-1-1,0-19 1,-20 20-16,29-20 15,-29 19-15,20 1 16,-20 0 0,0-1-1,0 1 17,0-1-17,-20-19 1,-9 20-1,9-20 1,0 0-16,1 0 16,-1 0-16,-9 0 15,9 0 1,20-10-16,-20 10 16,20-10-1,-19 10-15,19-19 16,0-20 15,0 29-15,49-78 15,10 19 0</inkml:trace>
          <inkml:trace contextRef="#ctx0" brushRef="#br0" timeOffset="25948.7785">22085 2531 0,'-20'0'0,"20"10"31,-19 10-15,19 9-1,0-9 1,-20-1-16,20 1 0,0-1 16,0 1-16,0 10 15,0-11 1,10 1-1,9-1 17,1-19-17,-20 20-15,20-20 16,-1 0 0,-19 20-16,20-20 15,-1 0 1,1 19-1,0-19 1,-11 0 0,11 0-1,-20-10 1,20 10-16,-1-19 16,1 19-1,-20-30 1,29 11-1,-29-1 1,20-19 0,-20 9-16,0-68 62,-10 79-46,10-1-1,-19 20 1,19-19 0,-20 19-1,-10 0 1,30-20 0,-19 20-16,-20 0 15,29 0 1,-29 0-1,19 10-15,0-10 0,1 19 16,19 1-16,-30-20 16</inkml:trace>
        </inkml:traceGroup>
      </inkml:traceGroup>
    </inkml:traceGroup>
    <inkml:traceGroup>
      <inkml:annotationXML>
        <emma:emma xmlns:emma="http://www.w3.org/2003/04/emma" version="1.0">
          <emma:interpretation id="{55D03822-7D18-4BE0-B131-29465896E094}" emma:medium="tactile" emma:mode="ink">
            <msink:context xmlns:msink="http://schemas.microsoft.com/ink/2010/main" type="paragraph" rotatedBoundingBox="16440,15720 22250,15589 22267,16353 16458,16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B3F4EF-D0BC-436B-A878-E5A5A9CAD049}" emma:medium="tactile" emma:mode="ink">
              <msink:context xmlns:msink="http://schemas.microsoft.com/ink/2010/main" type="line" rotatedBoundingBox="16440,15720 22250,15589 22267,16353 16458,16485"/>
            </emma:interpretation>
          </emma:emma>
        </inkml:annotationXML>
        <inkml:traceGroup>
          <inkml:annotationXML>
            <emma:emma xmlns:emma="http://www.w3.org/2003/04/emma" version="1.0">
              <emma:interpretation id="{0E8B7301-E267-41F7-A78F-3C85EDD48C97}" emma:medium="tactile" emma:mode="ink">
                <msink:context xmlns:msink="http://schemas.microsoft.com/ink/2010/main" type="inkWord" rotatedBoundingBox="16442,15780 18513,15733 18528,16370 16456,1641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4363.7468">18073 3747 0,'20'0'32,"0"0"-17,-1 0-15,1 0 16,-1 0-16,1 0 15,0 0-15,9 0 16,-9 0 15,-20 10-15</inkml:trace>
          <inkml:trace contextRef="#ctx0" brushRef="#br0" timeOffset="104698.5877">18044 3894 0,'10'0'31,"9"0"-15,30 0-16,-29 0 15,0 0-15,-1 0 16,-9 0-16,10 0 15,19 0 1,-10 0 0</inkml:trace>
          <inkml:trace contextRef="#ctx0" brushRef="#br0" timeOffset="103093.4527">17858 3639 0,'0'10'47,"0"10"-47,-10-20 16,10 29-1,-20-9-15,20-1 16,-19 11-16,19-21 15,-40 21-15,40-11 16,-29 1-16,9 9 0,-9-9 16,29 0-1,-30 9-15,30-19 0,-19-10 16,19 20-16,0-1 47</inkml:trace>
          <inkml:trace contextRef="#ctx0" brushRef="#br0" timeOffset="103820.8804">17622 3639 0,'137'226'140,"-107"-207"-140,-30 1 16,20 0-16,-20-1 0,29 20 16,-29-19-1,20-20 32</inkml:trace>
          <inkml:trace contextRef="#ctx0" brushRef="#br0" timeOffset="219435.124">18544 3541 0,'0'-10'94,"-20"10"-78,20-10 109,0-9-94,10 19-31,-10-20 16,20 20-1,-20-19 1,19 19-16,-19-20 15,20 20-15,0 0 16,-11 0 0,11 0-1,0 0 1,-1 0 0,1 0 15,-20 10-31,20-10 15,-20 19-15,19 1 16,-19 9 0,0 1-1,0-11 1,0 1-16,-19 19 16,-21-9-1,11-11 1,-1 1-1,-9-20 1,39 20-16,-29-20 16,9 0-1,30 0 126,10 0-125,-1 0-1,-19-10 1,20 10-16,-1 0 15,1 0 1,0 0 0,-1 0-1,1 19 1,0 1 0,-1 0-1,-19-1 1,30-19-16,-30 20 15,0-1 1,19-19-16,-19 30 16,0-1-1,-10 1 1,-9 9 0,-20-10-1,-10 11 1,29-21-16,-10-19 0,1 39 15,9-39-15,11 0 16,-11 0-16,-19 0 16,29 0-1,-10 0 17,20-9-32</inkml:trace>
          <inkml:trace contextRef="#ctx0" brushRef="#br0" timeOffset="219983.191">18897 4031 0,'0'30'93</inkml:trace>
          <inkml:trace contextRef="#ctx0" brushRef="#br0" timeOffset="220899.6769">19162 3541 0,'0'-20'15,"0"30"79,-20 20-94,1 9 16,19-20-1,-20 1-15,20 0 16,-29-1-16,29 1 15,-40 0-15,40-1 16,-19-19-16,19 30 16,0-11-1,-20-19-15,20 20 16,10-20 31,-10 19-47,20-19 15,9 0 1,20 0 0,-29 0-1,-1 0-15,1 0 0,-1 0 16,-9 0 0,30 0-16,-21 0 15,1 0-15,-10 0 16,29-9-1,0 9 1,-19 0-16,-20-20 16,19 20-1</inkml:trace>
          <inkml:trace contextRef="#ctx0" brushRef="#br0" timeOffset="221493.9714">19231 3561 0,'0'-20'0,"0"30"62,0 39-46,9-30-16,-9 11 16,0-1-16,0 20 15,0-9-15,0 9 16,0-10-16,0 10 0,0-20 16,0 1-16,0 38 78,0-77-31</inkml:trace>
          <inkml:trace contextRef="#ctx0" brushRef="#br0" timeOffset="222647.7056">19515 3835 0,'10'0'47,"-10"-19"-47,10 19 16,-10-20-1,39 20-15,-39-29 16,29 9-16,-9-19 16,-20 19-1,19 1-15,-19-21 16,20 21-16,-20-1 16,0 0-16,0 1 15,29-1 1,-29 1-16,0-11 15,0 11 1,0 38 62,0 30-78,0-29 16,0-1-16,0 1 15,0 9-15,0 1 16,0-1-16,0 1 16,0 9-16,0-10 15,0 1-15,0-1 0,0 10 16,0-29 0,0 10-16,0 0 0,0-1 15,0 1-15,-9-20 16,9 29-16,0-9 15</inkml:trace>
        </inkml:traceGroup>
        <inkml:traceGroup>
          <inkml:annotationXML>
            <emma:emma xmlns:emma="http://www.w3.org/2003/04/emma" version="1.0">
              <emma:interpretation id="{BCDFFB32-C1AE-4F2F-890D-906CDDC1F5E2}" emma:medium="tactile" emma:mode="ink">
                <msink:context xmlns:msink="http://schemas.microsoft.com/ink/2010/main" type="inkWord" rotatedBoundingBox="18711,15669 20395,15631 20411,16327 18727,1636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30500.487">21084 3365 0,'0'-20'141,"10"20"-141,9 0 15,11-20 1,-11 20-1,1 0 17,-20 10-17,0 20 1,0-11 0,-10-19-1,10 30-15,-19-11 16,-1-19-1,0 30-15,1-30 32,29-20 61,9 20-77,1 0 0,-1 0-1,1 0 1,0 0 0,-20 10-1,19 9 1,-19 1-1,0 0 17,0-1-17,0 11 17,-9-30-32,-11 29 15,-10-29 1,1 0-1,9 0 1,1 0 15</inkml:trace>
          <inkml:trace contextRef="#ctx0" brushRef="#br0" timeOffset="223253.3233">19897 3757 0,'0'19'16,"10"-19"15,10 0 0,-20-9-15,-10 9 15,-10 0-15</inkml:trace>
          <inkml:trace contextRef="#ctx0" brushRef="#br0" timeOffset="225735.1821">20113 3855 0,'10'0'46,"-10"-10"-30,20 10-16,-20-20 16,29 20-16,-29-19 15,20-11 1,-1 30-16,-19-29 16,10 29-16,19-59 15,-29 49 1,0-9-16,20-11 15,-20 1 1,0-1 0,0 11-16,0-1 31,0 30 63,0 10-79,0 9 1,0 20 0,0-29-16,0 9 0,0 1 15,0-1-15,0 0 16,0 11-16,0-11 15,0 0-15,0-9 16,0 0-16,0-1 16,0 1-16,0 9 15,0-9 1,0 0 0,0-1-1,0-29 79</inkml:trace>
          <inkml:trace contextRef="#ctx0" brushRef="#br0" timeOffset="227119.902">20486 3600 0,'-20'59'94,"20"-20"-94,0-19 16,0-1-16,0 1 15,0-1-15,0 1 16,0 0-16,0-1 16,0 11-1,0-1 1,0-9-1,0-1-15,10-19 16,-10 20-16,20 0 31,-1-20-15,-19 19 0,20-19-1,-1 0 1,1 0 15,-10 0-15,9 0-1,-19-10 1,20 10-16,-20-19 16,20 19-1,-20-30-15,19 30 16,-19-19-16,0-1 15,20 20 1,-20-20 0,39-146 77,-39 136-61,0-9-32,0 10 15,0-1 1,0 11 0,-10 19-16,10-20 15,-19-9 1,19 9-1,-20 20 1,20-20 0,-19 20-1,-1 0 1,-10 0 0,11 0 15,19 10-16,-20-10-15,1 30 16,19-1 0,-20-9-16,20-1 0,0 1 15,-20-1 1,20 21-16,0-21 16</inkml:trace>
          <inkml:trace contextRef="#ctx0" brushRef="#br0" timeOffset="227975.6154">20800 3512 0,'19'0'63,"-19"-10"-63,30 10 15,9 0-15,-10-20 31,-9 20-31,-20 10 47</inkml:trace>
          <inkml:trace contextRef="#ctx0" brushRef="#br0" timeOffset="233649.7236">21339 3786 0,'-20'0'16,"20"-19"0,10 19 62,20 0-78,-11 0 15,1 0 1,-1 0-16,1 0 0,-20-20 16,49 20-16,-29 0 15,-10 0 17</inkml:trace>
          <inkml:trace contextRef="#ctx0" brushRef="#br0" timeOffset="234102.34">21339 3894 0,'10'0'47,"19"0"-32,20-20 1,-19 20-1,-1 0 1,10 0 0,-9 0-1,-1 0 1</inkml:trace>
        </inkml:traceGroup>
        <inkml:traceGroup>
          <inkml:annotationXML>
            <emma:emma xmlns:emma="http://www.w3.org/2003/04/emma" version="1.0">
              <emma:interpretation id="{57BDFC26-4752-47BC-81CB-3D0330A72832}" emma:medium="tactile" emma:mode="ink">
                <msink:context xmlns:msink="http://schemas.microsoft.com/ink/2010/main" type="inkWord" rotatedBoundingBox="20617,15655 22251,15618 22267,16353 20634,1639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40056.793">22643 3482 0,'-9'10'78,"9"19"-63,0 11 1,-20-11 0,20-9-16,0-1 15,0 1-15,0 9 16,0-9-16,0 0 0,0-1 16,0 11-1,0-11 1,10 1-1,-10-1 1,19-19 0,-19 20-1,20-20 1,-20 20-16,20-20 16,-1 19-1,11-19 1,-11 0 15,1 0-31,-1 0 31,109-98 79,-108 88-95,-20-9 1,0-20-16,0 9 16,0 1-1,0-1 1,0 11-1,0-1 1,0 0 0,-10 1-1,10-1 1,-20 20-16,20-19 16,-19 19-16,19-20 15,-20 20 1,20-20-1,-20 20-15,1-19 16,-1 19 0,0 0-1,-9 0 1,0 0 0,29 10-1,-30-10 1,30 19-16,-19-19 15,19 30-15,-20-30 0,20 29 16</inkml:trace>
          <inkml:trace contextRef="#ctx0" brushRef="#br0" timeOffset="240894.3833">23055 3502 0,'10'0'79,"-10"-20"-79,29 20 15,-9 0-15,0 0 16,-1 0-16,1-19 15,0 19-15,-1 0 16,-9 0-16,10 0 16,-1 0 15</inkml:trace>
          <inkml:trace contextRef="#ctx0" brushRef="#br0" timeOffset="235630.9687">21996 3463 0,'-20'0'94,"-19"0"-79,29 0 1,-9 0-16,-20 0 16,19 0-1,10 0 1,-9 0 15,-1 0 16,20 9-31,0 11 15,0 0-15,0 19-1,0-20-15,0 1 16,10 0-16,-10-1 0,0 11 15,0 9-15,0-10 16,0 1-16,0-1 16,0 1-16,0 9 15,0-20-15,0-9 16,0 10-16,0 19 16,0-19-1,0 9 1,0-9-1,0-1 1,0 1 0,0 0-1,19-20 235,1 0-218,0 0-17,-20-10 1,19 10-16,-9 0 15,10 0 1,-1 0 15</inkml:trace>
          <inkml:trace contextRef="#ctx0" brushRef="#br0" timeOffset="236822.4807">22016 3590 0,'10'118'93,"-10"-40"-77,0-48 0,0-1-16,0-9 15,0-1-15,19 1 16,-19 0-16,0-1 16</inkml:trace>
          <inkml:trace contextRef="#ctx0" brushRef="#br0" timeOffset="237662.9619">22026 3776 0,'166'-39'94,"-146"39"-79</inkml:trace>
          <inkml:trace contextRef="#ctx0" brushRef="#br0" timeOffset="237332.3063">22202 3570 0,'0'10'47,"0"10"-47,0-1 16,0 11-16,0-10 15,0 19-15,0-10 16,0 1-16,0-11 16,0 1-16,0-1 15,0 1-15,20-20 16,-20 29-16,0 1 16,0-10-1,0-1 32</inkml:trace>
          <inkml:trace contextRef="#ctx0" brushRef="#br0" timeOffset="238726.2594">22349 3855 0,'0'-10'62,"10"10"-46,10 0-1,-1 0-15,-19-20 16,30 20 0,-11 0-16,-19 10 15,20-10 1,-20 20-1,0-1 1,-10-19-16,10 20 16,-20-20-16,20 10 15,-19-10-15,-1 0 16,30 0 93,10 0-93,-1 0 0,1 0-1,-1 0 1,-19 20-1,0-1 1,20 1 15,-20 19-31,-10-19 16,-9-1 0,-21-19-1,21 20-15,-1-20 16,1 0-16,9 0 15,-10 0-15,-19-10 16,39-10 15</inkml:trace>
          <inkml:trace contextRef="#ctx0" brushRef="#br0" timeOffset="241335.678">23143 3365 0,'0'9'31,"0"21"-15,0-11-16,20 1 16,-20 0-16,0-1 15,0 1-15,0-1 16,0 11-1,0-11 1</inkml:trace>
          <inkml:trace contextRef="#ctx0" brushRef="#br0" timeOffset="242627.1004">23291 3306 0,'9'0'47,"11"0"-31,0 0-1,-1 0 1,1 0-1,-1 0 1,-19 9 62,0 11-62,0 10-1,0-11 1,0 1-16,0-1 16,0 11-16,0 9 15,0-29 1,0 49-16,0-50 16,0 31-16,0-11 15,20 1-15,-20-11 16,0 1-16,0-1 15,0 1-15,0 0 0,20-1 16,-20 1-16,0 9 16,0 1-1,0-11 1,0 1 0,0 0 30,-10-20 111,-10 0-142,1 0 1,-11 0 0,1 0-1,-1 0 1,11 0-16</inkml:trace>
        </inkml:traceGroup>
      </inkml:traceGroup>
    </inkml:traceGroup>
    <inkml:traceGroup>
      <inkml:annotationXML>
        <emma:emma xmlns:emma="http://www.w3.org/2003/04/emma" version="1.0">
          <emma:interpretation id="{DFAB8FDD-77D2-4ED1-B479-C7E9A789928B}" emma:medium="tactile" emma:mode="ink">
            <msink:context xmlns:msink="http://schemas.microsoft.com/ink/2010/main" type="paragraph" rotatedBoundingBox="16433,16937 22302,16536 22356,17326 16487,177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4DFD8F-DFAE-419D-845B-67F942B318A6}" emma:medium="tactile" emma:mode="ink">
              <msink:context xmlns:msink="http://schemas.microsoft.com/ink/2010/main" type="line" rotatedBoundingBox="16433,16937 22302,16536 22356,17326 16487,17727"/>
            </emma:interpretation>
          </emma:emma>
        </inkml:annotationXML>
        <inkml:traceGroup>
          <inkml:annotationXML>
            <emma:emma xmlns:emma="http://www.w3.org/2003/04/emma" version="1.0">
              <emma:interpretation id="{362EF7D1-C436-4547-A902-053E23A38B0A}" emma:medium="tactile" emma:mode="ink">
                <msink:context xmlns:msink="http://schemas.microsoft.com/ink/2010/main" type="inkWord" rotatedBoundingBox="16433,16937 17536,16862 17590,17652 16487,1772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48064.1798">18132 4845 0,'10'0'63,"117"0"-17,-107 0-46,0 0 16</inkml:trace>
          <inkml:trace contextRef="#ctx0" brushRef="#br0" timeOffset="247638.2255">18260 4620 0,'0'19'62,"0"30"-46,0-29-16,0 9 16,19 1-16,-19 9 15,0-9-15,0-1 16,0 0-16,39 177 141</inkml:trace>
          <inkml:trace contextRef="#ctx0" brushRef="#br0" timeOffset="248888.8421">18515 4953 0,'9'0'15,"21"0"1,-11 0-16,1 0 16,0 0-16,-1 0 15,1 0-15,0 0 16,-1 0-16,11 0 16,-11 0-1</inkml:trace>
          <inkml:trace contextRef="#ctx0" brushRef="#br0" timeOffset="248565.4523">18495 4885 0,'0'-20'0,"10"20"31,29 0-15,-19 0-16,-1-20 16,40 20-1,-49 0-15,29 0 16</inkml:trace>
          <inkml:trace contextRef="#ctx0" brushRef="#br0" timeOffset="245521.9178">17642 5100 0,'10'0'46,"-10"-9"-46,19-11 32,-19 0-17,20 20-15,-20-19 16,0-1 0,19 20-16,-19-20 15,0 1 1,0-1-1,0 1 1,20-1 0,-20 0 15,0 1-15,0 29 46,0 29-46,0 0-1,0-19 1,0 9-16,0 0 16,0 11-16,0-11 15,29 1-15,-29-1 16,0 10-16,0-29 15,0 10-15,0-1 16,20 1-16,-20-1 16,0 21-1,0-30-15,0 29 16,0-20 0,0-28 93,0-11-93,0 0-1</inkml:trace>
          <inkml:trace contextRef="#ctx0" brushRef="#br0" timeOffset="246293.3888">17750 4924 0,'-20'0'16,"20"-20"-1,10 1 32,225 48 94,-235-9-125,20-1-16,-20 1 15,0-1-15,0 1 16,0 0-16,0 9 15,-10-9 1,-29-1 0,9-19-1,1 0 1,9 0 0</inkml:trace>
          <inkml:trace contextRef="#ctx0" brushRef="#br0" timeOffset="247105.9723">18073 4590 0,'0'10'47,"0"10"-47,0-1 16,0 11-16,0-1 15,10 20-15,-10-9 16,0 9-16,30 0 16,-30-20-16,0 0 15,0 1-15,19-11 16,-19 1-16,0 0 16,0-1-16,0 1 15,0 9 1,0-9-1,0-30 48</inkml:trace>
        </inkml:traceGroup>
        <inkml:traceGroup>
          <inkml:annotationXML>
            <emma:emma xmlns:emma="http://www.w3.org/2003/04/emma" version="1.0">
              <emma:interpretation id="{136391DB-A4A8-4771-8EDD-93C517E8AC85}" emma:medium="tactile" emma:mode="ink">
                <msink:context xmlns:msink="http://schemas.microsoft.com/ink/2010/main" type="inkWord" rotatedBoundingBox="17793,16850 21275,16613 21327,17365 17845,1760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54365.2596">20525 4532 0,'0'19'32,"0"1"-32,0-1 15,0 1-15,0 9 16,0 1 0,0 9-16,0-10 15,0 11-15,0-30 16,0 9-1,0 20-15,10-19 16,-10 19 0</inkml:trace>
          <inkml:trace contextRef="#ctx0" brushRef="#br0" timeOffset="254775.6992">20662 4492 0,'0'10'15,"0"10"1,0-1-16,0 1 16,0 9-16,0 1 15,0-1-15,0 10 16,0-9-16,0-11 15,0 1-15,0 0 16,0-1-16,0-9 16,0 10-16,0-1 0,0 1 15</inkml:trace>
          <inkml:trace contextRef="#ctx0" brushRef="#br0" timeOffset="249387.3738">18995 4904 0,'0'-19'31,"20"19"-15,-1 0-16,1 0 15,0 0-15,-1 0 16,1 0-16,-1-20 16,1 20-1</inkml:trace>
          <inkml:trace contextRef="#ctx0" brushRef="#br0" timeOffset="250944.0761">19348 5022 0,'10'0'32,"19"0"-17,-29-20-15,49 20 16,-29-29-16,0-1 16,-1 11-16,1-1 15,9 1-15,-9-1 16,0 0-16,-20 1 15,29-1-15,-29 1 16,0-1-16,20 0 16,-20 1-16,0-1 15,0-9-15,0 9 16,0 0-16,0 1 31,-10 19-31,0 0 16,-10 0-16,1 0 31,-1 0-15,20 19-1,-19-19-15,19 20 16,-30 29 0,30-29-16,0-1 15,0 1-15,0-10 16,0 9-16,0 21 15,0-11-15,0 0 16,0-9-16,0 0 16,0-1-16,0 1 0,0-1 15,0-9-15,0 10 16,0-1-16,0 21 16,0-30-1,0 9 1,10-19 15,10 0-15,-1 0-1,20-10 1,-9-19 0,-30 9-16,19 20 15,-19-29-15,20-1 0,-20 21 16,0-11-1,20-9-15,-20-1 16,0 11 0,19 225 156,11-206-157,-1 0 1,10 0-1,-9 0 1,-30-20-16,19 20 16,-19-39-16,20 39 15,-20-10-15,0-10 16,20-19 0,-20 19-1,0 1-15,0-1 16,0-9-16,-10-1 31,-10 11-31,-19 19 16,19 0-1,-9 0 1,9 0-16,20 10 16,-29 9-16,29 1 15,-20-1-15,20 1 16,-19 9-16,19-9 15,0 0-15,0-1 16,0 1-16</inkml:trace>
          <inkml:trace contextRef="#ctx0" brushRef="#br0" timeOffset="251771.3563">19976 4855 0,'0'20'15,"-20"-20"1,20 19-16,0 11 16,0-1-1,0-9 17,30-1-32,9-19 15,-19 0 1,-1 0-16,1 0 0,9 0 15,-9-9 1,9-11 0,-29-9-1,0-1 1,0 11 0,0-30-1,-29 49-15,29-40 16,-30 40-16,30-19 15,-29 19-15,9 0 16,1 0-16,-11 0 16,30 10-16,-29 9 15,29 1-15,-30-1 16,30 1-16,0 0 16,0-1-1,0 1-15,0-1 0</inkml:trace>
          <inkml:trace contextRef="#ctx0" brushRef="#br0" timeOffset="252550.5234">20152 4894 0,'0'10'63,"0"20"-48,0-11-15,0 1 16,0-1-16,0 1 15,30 0-15,-30-1 16,19 1-16,-19 0 16,0-1-16,20 11 15,-20-1 1,-10-9 0,-19-20-1,29 19 1,-30-19-16,11 0 0,-11 0 31,1 0-31,0-10 16,9-19 15,20 9-31,0 1 31,10-11-15,29-19-1,-39 30-15,49-11 16,-29 11-16,-1-1 16,1 0-16,-20 1 0,39-1 15,-39 1 1,20 19-16,-20-30 0,19 11 31</inkml:trace>
          <inkml:trace contextRef="#ctx0" brushRef="#br0" timeOffset="253733.4043">20515 4453 0,'-19'0'63,"-21"0"-48,31 0 1,-31 0-1,11 0 1,9 0 0,20 10-1,0 10 17,0-1-17,0 30 1,0-29-16,0 9 15,0 1-15,0-1 0,20 20 16,-20-20-16,0 1 16,0 9-16,0-9 15,0-1-15,0 0 16,20 11-16,9 126 156,-9-166-156,-1 0 16,1 0-1,-1 0 1,1 0 0,0 0 15</inkml:trace>
          <inkml:trace contextRef="#ctx0" brushRef="#br0" timeOffset="255104.2504">20515 4708 0,'226'-20'109</inkml:trace>
          <inkml:trace contextRef="#ctx0" brushRef="#br0" timeOffset="255976.7774">20790 4836 0,'39'0'62,"10"29"1,-49-9-48,-10-1 1,-9 1 0,-1-20-1,0 0 16,30 0 1,10-10-17,-1 10 1,1 0 0,0 0-1,-20 10 1,19-10-16,-19 19 15,0 1 1,20-20-16,-20 29 0,0 1 31,0-11-31,-10-19 16,10 20 0,-39-20-16,9 0 15,11 0 1,-1 0-16,-9 0 15,9-10 1,20-9 15</inkml:trace>
          <inkml:trace contextRef="#ctx0" brushRef="#br0" timeOffset="256955.8889">20966 4590 0,'-19'10'63,"19"10"-63,0-1 15,0 11-15,0-11 0,0 11 16,0-11-16,0 1 16,0 0-16,10 9 15,9 10 17,1-19-17,9 0-15,-19-20 16,-10 19-1,20-19-15,-1 0 16,1 0 0,9 0-1,10-10 1,-19 10 0,-20-19-16,20-1 15,-20 1 1,19 19-1,-19-20-15,0 0 16,20-9 0,-20-10-1,0 9 1,0 1 0,0-1-1,-10 30 1,10-29-16,-29-10 15,9 19 1,-19 1 0,9 19-1,30-20-15,-19 20 16,-1 0 0,1 0-1,-1 0 1,20 10-16,-20-10 15,20 19-15,-19-19 16,19 40-16,-20-21 16,20 1-16</inkml:trace>
          <inkml:trace contextRef="#ctx0" brushRef="#br0" timeOffset="257587.6257">21319 4581 0,'10'0'47,"10"0"-32,-1-20-15,1 20 16,59 0 15,-50-20 32</inkml:trace>
          <inkml:trace contextRef="#ctx0" brushRef="#br0" timeOffset="257925.839">21368 4463 0,'0'10'32,"0"19"-17,0-9 1,0-1-16,10 1 16,-10 0-16,0-1 15,0 1-15,0 9 16,0-9-1</inkml:trace>
          <inkml:trace contextRef="#ctx0" brushRef="#br0" timeOffset="258915.6461">21457 4365 0,'10'0'31,"9"0"-15,1 0-16,-1 0 31,1 59 31,-20-40-46,0 1-16,0 9 16,0 1-16,0 9 15,0-10-15,0 11 16,0 9-16,0-20 16,0 0-16,0 1 15,0 9-15,0-9 0,0-1 16,0 0-1,0-9-15,20 0 0,-20-1 16,0 1-16,0 9 16,0-9-1,0-1 17,-10-19 14,-10 0-30,1 0-16,-1 0 16,0 0-1,1 0 17</inkml:trace>
          <inkml:trace contextRef="#ctx0" brushRef="#br0" timeOffset="260047.2583">21751 4777 0,'10'0'16,"39"0"-16,-20 0 15,1 0-15,107 0 78</inkml:trace>
          <inkml:trace contextRef="#ctx0" brushRef="#br0" timeOffset="259733.2447">21751 4688 0,'10'0'62,"19"0"-46,-9 0-1,9 0-15,10 0 16,-29 0-16,10 0 16,19 0-1</inkml:trace>
          <inkml:trace contextRef="#ctx0" brushRef="#br0" timeOffset="272030.8766">22290 4551 0,'0'-19'94,"0"-1"-63,10 0-15,-10 1-1,20 19 1,-20-20-16,39 20 16,-39-20-1,20 20-15,-11 0 32,11 0-17,0 0 1,-20 10-1,19-10-15,-19 30 16,0-11-16,20 11 16,-20-20-16,0 9 15,0 1-15,0 19 16,0-29-16,0 29 16,0-19-16,0 9 15,-10-9-15,10 9 0,-20 1 16,20 9-1,-29-10-15,0-9 0,29-1 16,-30 1-16,1 9 16,9-29-1,20 20 1,-20-20-16,30 0 156,10 0-140,0 0-1,9 0 1,0 0 0,1 0-1,-11 0 1,1 0 0,0 0-1</inkml:trace>
        </inkml:traceGroup>
        <inkml:traceGroup>
          <inkml:annotationXML>
            <emma:emma xmlns:emma="http://www.w3.org/2003/04/emma" version="1.0">
              <emma:interpretation id="{B960530D-C53B-4F09-8DFC-564B0F1BFAF6}" emma:medium="tactile" emma:mode="ink">
                <msink:context xmlns:msink="http://schemas.microsoft.com/ink/2010/main" type="inkWord" rotatedBoundingBox="21474,17260 21544,17255 21547,17296 21477,17301"/>
              </emma:interpretation>
              <emma:one-of disjunction-type="recognition" id="oneOf8">
                <emma:interpretation id="interp8" emma:lang="" emma:confidence="0.5">
                  <emma:literal>.</emma:literal>
                </emma:interpretation>
                <emma:interpretation id="interp9" emma:lang="" emma:confidence="0">
                  <emma:literal>&amp;</emma:literal>
                </emma:interpretation>
                <emma:interpretation id="interp10" emma:lang="" emma:confidence="0">
                  <emma:literal>d</emma:literal>
                </emma:interpretation>
                <emma:interpretation id="interp11" emma:lang="" emma:confidence="0">
                  <emma:literal>t</emma:literal>
                </emma:interpretation>
                <emma:interpretation id="interp12" emma:lang="" emma:confidence="0">
                  <emma:literal>h</emma:literal>
                </emma:interpretation>
              </emma:one-of>
            </emma:emma>
          </inkml:annotationXML>
          <inkml:trace contextRef="#ctx0" brushRef="#br0" timeOffset="276124.9098">22673 4943 0,'0'20'16,"0"0"15,10-20 0,-10-10 16,-30 10 47,30 10-79,20-10 1,-1 0-16,11-20 16</inkml:trace>
        </inkml:traceGroup>
        <inkml:traceGroup>
          <inkml:annotationXML>
            <emma:emma xmlns:emma="http://www.w3.org/2003/04/emma" version="1.0">
              <emma:interpretation id="{CCAA8011-841C-4FDE-9B2D-1001126E5F79}" emma:medium="tactile" emma:mode="ink">
                <msink:context xmlns:msink="http://schemas.microsoft.com/ink/2010/main" type="inkWord" rotatedBoundingBox="21506,16677 22307,16622 22348,17210 21547,1726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74043.2739">22996 4384 0,'0'20'62,"0"0"-62,0-1 16,0 11-16,0 9 15,0 10-15,0-10 16,0 10-16,0-19 16,0-1-16,0 0 15,0 11-15,0-11 0,10 1 16,-10-11-1,0 1-15,0 9 16</inkml:trace>
          <inkml:trace contextRef="#ctx0" brushRef="#br0" timeOffset="274940.6382">23183 4404 0,'0'-20'31,"166"20"79,-146 0-95,9 0-15,-29 10 78,0 20-62,-9-1 0,9-19-16,0 10 0,0-1 15,-20 1 1,20 19-16,0-10 0,0 1 16,0-1-1,0 40-15,0-50 16,0 11-16,0-10 15,0-1-15,0 1 16,0-10-16,0 9 16,0 20-1,0-29 1</inkml:trace>
          <inkml:trace contextRef="#ctx0" brushRef="#br0" timeOffset="275283.5048">23251 4649 0,'10'0'31,"10"0"-15,-1 0-16,1 0 16,9 0-16,1-19 15,9 19-15,-19 0 16,-10 0-16,9 0 16,1 0-16,-1 0 15</inkml:trace>
          <inkml:trace contextRef="#ctx0" brushRef="#br0" timeOffset="272542.3591">22722 4934 0</inkml:trace>
          <inkml:trace contextRef="#ctx0" brushRef="#br0" timeOffset="273462.1249">22918 4345 0,'-108'216'125,"108"-196"-110,0-1 1,-20-19-16,20 30 0,0-1 16,0-9-1,0-1 16,10 1 1,10-20-1,-1 0-15,1 0-1,10 0 1,-11 0-16,1 0 15,19-10 1,-19 10-16,-1 0 16,1 0-16,-1 0 15,1 0 1,0 0 15,-1 0 16,-19-20-31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20:36.1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E9B9852-39DE-4256-ADA1-C31408698DBC}" emma:medium="tactile" emma:mode="ink">
          <msink:context xmlns:msink="http://schemas.microsoft.com/ink/2010/main" type="writingRegion" rotatedBoundingBox="13421,15302 13538,13978 14282,14044 14165,15367"/>
        </emma:interpretation>
      </emma:emma>
    </inkml:annotationXML>
    <inkml:traceGroup>
      <inkml:annotationXML>
        <emma:emma xmlns:emma="http://www.w3.org/2003/04/emma" version="1.0">
          <emma:interpretation id="{84B82018-A33D-4ACE-806A-C9EC10495B5B}" emma:medium="tactile" emma:mode="ink">
            <msink:context xmlns:msink="http://schemas.microsoft.com/ink/2010/main" type="paragraph" rotatedBoundingBox="13421,15302 13538,13978 14282,14044 14165,15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C449B7-864A-4B37-A165-F60F9D74119A}" emma:medium="tactile" emma:mode="ink">
              <msink:context xmlns:msink="http://schemas.microsoft.com/ink/2010/main" type="line" rotatedBoundingBox="13421,15302 13538,13978 14282,14044 14165,15367"/>
            </emma:interpretation>
          </emma:emma>
        </inkml:annotationXML>
        <inkml:traceGroup>
          <inkml:annotationXML>
            <emma:emma xmlns:emma="http://www.w3.org/2003/04/emma" version="1.0">
              <emma:interpretation id="{A7AED959-D4AE-499A-A6F8-152AA9021A85}" emma:medium="tactile" emma:mode="ink">
                <msink:context xmlns:msink="http://schemas.microsoft.com/ink/2010/main" type="inkWord" rotatedBoundingBox="13452,15305 13484,14942 14197,15005 14165,15367"/>
              </emma:interpretation>
              <emma:one-of disjunction-type="recognition" id="oneOf0">
                <emma:interpretation id="interp0" emma:lang="" emma:confidence="0.5">
                  <emma:literal>x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+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14651 2796 0,'0'-20'94,"0"1"-78,0-1-1,19 20-15,-19-20 16,20 20-16,0-19 31,-20 28 0,19-9-15,-19 30-16,39 9 16,-19-9-1,0-30 1,-20 19-16,29-19 15,-9 0 1,-1 0 0,-19-10-16,20 10 15,-20-29 1,19 29-16,-19-20 16</inkml:trace>
          <inkml:trace contextRef="#ctx0" brushRef="#br0" timeOffset="650.2716">14690 2992 0,'0'-10'32,"0"-9"-17,10 19 1,-10-10-1,19 10 1,-19-20-16,20 20 16,-10-19 31,9 19-47,-19 19 15,30 1 1,-1 9-1,-9-29 1,-1 0 0,1 0-1,0 0 1,-1 0 0,-19-19-16,20 19 15,-20-20 1</inkml:trace>
          <inkml:trace contextRef="#ctx0" brushRef="#br0" timeOffset="1878.8177">15092 3031 0,'10'-9'31,"9"-11"-15,11 0-1,-30 1 1,19 19-16,-19-49 16,30 29-16,-30 0 15,29 20-15,-29-39 16,30 39-16,-30-49 16,39 49-16,-39-29 15,10 29-15,-10-30 16,19 30-16,-19-20 0,20 1 15,-20 29 79</inkml:trace>
          <inkml:trace contextRef="#ctx0" brushRef="#br0" timeOffset="1344.3009">15112 2727 0,'0'10'31,"9"-10"-15,-9 29-16,30 20 15,-1-49 1,-29 30-16,40-30 16,-40 19-16,29 11 15,0-30 1,-29 29-16,30-29 16,-30 30-16,19-11 15,1-19 1,-20 20-1,-20-20 48</inkml:trace>
        </inkml:traceGroup>
        <inkml:traceGroup>
          <inkml:annotationXML>
            <emma:emma xmlns:emma="http://www.w3.org/2003/04/emma" version="1.0">
              <emma:interpretation id="{7EF3E6B8-3871-4470-A8B0-B1008961C406}" emma:medium="tactile" emma:mode="ink">
                <msink:context xmlns:msink="http://schemas.microsoft.com/ink/2010/main" type="inkWord" rotatedBoundingBox="13509,14304 13538,13978 14231,14039 14203,1436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787.9552">14700 1824 0,'19'0'78,"1"0"-63,9 0-15,1 0 16,-1 0-16,1 0 16,9 0-16,-20 0 15,1-10-15,0 10 16,-1 0-16,-9 0 16,10 0 15,-1 0-16</inkml:trace>
          <inkml:trace contextRef="#ctx0" brushRef="#br0" timeOffset="-3278.7972">14876 1677 0,'0'20'47,"0"19"-31,0-20-16,0 11 15,0 9-15,0-9 16,0-11-16,0 1 16,0 0-16,0-1 15,0 11 1,10-11 46</inkml:trace>
          <inkml:trace contextRef="#ctx0" brushRef="#br0" timeOffset="-2717.5387">15141 1736 0,'29'29'47,"1"1"-47,-30-11 16,29-19-16,-29 40 15,30-11-15,-11-9 16,21 9-1,9 30 79</inkml:trace>
          <inkml:trace contextRef="#ctx0" brushRef="#br0" timeOffset="-2285.5503">15161 2030 0,'0'-19'47,"9"19"-32,-9-20-15,20 20 16,-20-29-16,30-1 16,-11 30-16,-19-39 15,49 9-15,-49 21 16,49-21-16,-49 11 16,30 19-16,-30-30 0,19 30 15,-19-20 1,20 1-1,-20 29 32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21:10.5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FBB1EC3-61C4-4D68-9E9A-3D5CE8326064}" emma:medium="tactile" emma:mode="ink">
          <msink:context xmlns:msink="http://schemas.microsoft.com/ink/2010/main" type="inkDrawing" rotatedBoundingBox="19486,14782 21329,14579 21332,14607 19489,14810" semanticType="underline" shapeName="Other">
            <msink:sourceLink direction="with" ref="{9B26CA9B-6C90-4700-92B1-83CBE86E32B6}"/>
          </msink:context>
        </emma:interpretation>
      </emma:emma>
    </inkml:annotationXML>
    <inkml:trace contextRef="#ctx0" brushRef="#br0">20663 2472 0,'39'0'94,"-10"0"-78,-9 0-16,0 0 0,-1 0 15,1 0 1,9 0-16,1 0 0,-1-29 16,1 29-16,9 0 15,0 0-15,10-20 16,10 20-16,-10 0 16,39-19-1,1020-99 220,-1088 118-235,9 0 15,-9 0 32,0 0-31,-1 0-1,1 0 1,-1 0 15,-19-20-31,0 30 78,-9-10-78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16:19.8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5718DCD-7D59-4629-888C-939AF386BEC5}" emma:medium="tactile" emma:mode="ink">
          <msink:context xmlns:msink="http://schemas.microsoft.com/ink/2010/main" type="writingRegion" rotatedBoundingBox="13342,11329 21922,11271 21937,13446 13357,13504"/>
        </emma:interpretation>
      </emma:emma>
    </inkml:annotationXML>
    <inkml:traceGroup>
      <inkml:annotationXML>
        <emma:emma xmlns:emma="http://www.w3.org/2003/04/emma" version="1.0">
          <emma:interpretation id="{D14CBDE2-9E99-48CD-8144-50F892E24D2B}" emma:medium="tactile" emma:mode="ink">
            <msink:context xmlns:msink="http://schemas.microsoft.com/ink/2010/main" type="paragraph" rotatedBoundingBox="17954,11372 21895,11155 21957,12283 18016,125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7A6F3C0-6500-4807-B334-B29D47C77285}" emma:medium="tactile" emma:mode="ink">
              <msink:context xmlns:msink="http://schemas.microsoft.com/ink/2010/main" type="line" rotatedBoundingBox="17954,11372 21895,11155 21957,12283 18016,12500">
                <msink:destinationLink direction="with" ref="{8B42F9A3-5A51-445F-9AB0-F6266AEF216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DDA2AFF-676B-4619-A4D6-975587B68936}" emma:medium="tactile" emma:mode="ink">
                <msink:context xmlns:msink="http://schemas.microsoft.com/ink/2010/main" type="inkWord" rotatedBoundingBox="17954,11372 21895,11155 21957,12283 18016,125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19360-950 0,'-12'0'94,"-11"0"-63,-1 0-15,1 0 0,-1 0-1,1 17 1,-1-17 0,1 0 15,0 0 16,23 34 31,0-1-63,0-16 1,0 50 0,0-33-16,0-17 15,0 17-15,11 33 16,-11-34-16,0 1 16,0 17-16,0-1 15,0-16-15,0-1 16,0 1-16,0-1 15,0 1-15,0 17 16,0-1 0,35 0-1,-35-16 1,0 0 0,0 16-1,0 17 16,0-33-15,0-17 47,0 17 15,24-34 125,-12 0-172,11 0 0,12-17-15,-23 17 15,11 0-15,1 0-1</inkml:trace>
          <inkml:trace contextRef="#ctx0" brushRef="#br0" timeOffset="1023.9129">19582-731 0,'-23'0'94,"-1"0"-79,1 0 1,-1 0 0,1 17-1,0 16 1,-1 1-1,1 33 1,23-16 0,-24-18-16,24 1 15,0 50-15,0-17 16,0-16 0,0-1-1,24-50 1,-24 34-16,23-34 15,1 50 1,-1-50 0,0 0-1,1 0 17,-1 0-17,-11 0 32,11 0-31,-23-17-16</inkml:trace>
          <inkml:trace contextRef="#ctx0" brushRef="#br0" timeOffset="2056.0467">19758-428 0,'-12'0'47,"-11"0"-16,23 16-31,-24 18 15,24 0 1,-23 16 0,23 1-1,0-18 1,0 34 0,0-33-1,0-17-15,11 33 31,13-50-15,-24 34 0,23-34-1,1 0 1,-1-34 0,-23 1 15,23 33-16,-23-17 1,0-17 0,0 1-1,-23 33-15,0 0 32,23-34-32,-47 68 62,23-34-62,24 33 16,0 1-16,0 0 31</inkml:trace>
          <inkml:trace contextRef="#ctx0" brushRef="#br0" timeOffset="2738.6939">19886-697 0,'0'16'78,"0"18"-62,0 16 0,12-16-1,-12 0-15,0-1 16,0 1-16,0 0 15,23-34-15,-23 50 16,0 0 0,0 1-1,0-1-15,0-16 16,0 0 0,24-34 15</inkml:trace>
          <inkml:trace contextRef="#ctx0" brushRef="#br0" timeOffset="3299.9161">20039-731 0,'23'34'31,"-23"16"-15,0 0-1,0-16 1,0 0-16,0 33 16,0 17-1,0-50 1,23-34-16,-23 50 0,0 1 31,0-1-31,0-16 16,24-1 15</inkml:trace>
          <inkml:trace contextRef="#ctx0" brushRef="#br0" timeOffset="3638.5748">19921-395 0,'12'-33'32,"12"33"-17,11 0 1,-12 0-1,1 0-15,11 0 16</inkml:trace>
          <inkml:trace contextRef="#ctx0" brushRef="#br0" timeOffset="4846.9032">20191-328 0,'-24'0'16,"24"34"-1,0 0 1,0-1 0,0 1-1,0 0 1,0-1 15,12-33-15,11 0 46,-23-17-46,24 17-16,-1 0 31,-23-33-15,24 33-1,-1 0 1,-23 17 0,23-17-1,-23 33 1,24-33-16,-24 34 16,0 16-1,0-16 1,0 0-1,-24-1 1,-11-33 0,0 34-1,0-34 1,12 0 0,-1 0 15</inkml:trace>
          <inkml:trace contextRef="#ctx0" brushRef="#br0" timeOffset="4148.6137">20214-311 0,'12'0'78,"11"0"-78,1 0 16,-1-17-1</inkml:trace>
          <inkml:trace contextRef="#ctx0" brushRef="#br0" timeOffset="5776.7072">20518-731 0,'0'-34'31,"12"34"-15,-24 0 62,-34 17-31,22 17-32,1 33 1,23 0 0,0-33-16,-24 0 15,24-1-15,0 1 16,0-1-16,0 1 15,12 16 1,12 1 0,-1-51-16,-23 17 15,23-17 1,1 0-16,11 0 31,-12 0-15,1 0-1,-1 0 1,1-17 0</inkml:trace>
          <inkml:trace contextRef="#ctx0" brushRef="#br0" timeOffset="7012.7194">20753-697 0,'-24'0'16,"24"16"31,0 18-32,-23 0 1,23 16 0,0 17-1,0-16 1,0-1 0,35 85 46,-12-102-46,1-33 15,-1 0-15,1 0-1,-1 0 1,0 0-1,-23-16 1,12 16-16,23-34 31,-35 0-15,12 34 0,-12-33-1,35-18 1,-35 18-1,0-1 1,0 0 0,0 1-1,0-1 1,0 0 0,-12 1-1,12-1 1,-23 34-1,23-33 1,-24 33-16,1-34 31,0 34-15,-1 0 0,1 0 15,-1 17 0</inkml:trace>
          <inkml:trace contextRef="#ctx0" brushRef="#br0" timeOffset="8400.6153">21151-731 0,'-24'0'47,"24"17"-47,0 16 16,0 1-1,0 16 1,0 1 0,-12-51-1,12 67-15,0-16 16,0-1 0,0-16-1,0-1 1,0 1-1,0 0 1,24-34 0,-1 33-1,71-33 63,-82 0-46,11 0-17,-23-17 1,23 17 0,-23-33-16,24-1 31,-24 0-16,0 1 1,0-18 0,35 18-1,-35-1 1,0 1 0,0-1-1,-23 0 1,23 1-1,-24-1 1,24 0 0,-23 34-1,23-33-15,-24 33 16,13 0 0,-13 0-1,1 0 1,-24 0-1,24 33 1,23 1 0,-24-34-1</inkml:trace>
          <inkml:trace contextRef="#ctx0" brushRef="#br0" timeOffset="9082.8282">21408-798 0,'12'0'47,"11"0"-31,1 0-1,-1 0 17</inkml:trace>
          <inkml:trace contextRef="#ctx0" brushRef="#br0" timeOffset="10247.221">21478-1034 0,'12'0'47,"11"0"-47,1 0 31,-1 0-16,-23 17 1,24-17 0,-24 34 15,0-1 0,11-33-31,-11 34 16,0 0-1,0 16 1,0 0 0,0-16-1,0 0-15,0-1 0,0 1 16,0 0-16,0-1 16,0 1-16,0 0 15,0-1-15,0-16 16,0 17-16,0-1 15,24-33-15,-24 67 16,0-50-16,0 51 16,0-18-1,0-16 1,0-1 0,0 1 62,-12-34 15,0 0-77,-11 0-16,-12-34 31,23 34-31,-11 0 16,-1 0 0</inkml:trace>
          <inkml:trace contextRef="#ctx0" brushRef="#br0" timeOffset="11543.7273">21888-966 0,'-23'0'94,"-1"0"-79,12 0-15,-11 0 16,0 0 15,-1 16 47,24 18-62,0-17 0,0 16-1,0 1 1,12 33 0,-12-33-16,0 0 15,0-18-15,0 18 16,0 0-16,0-1 15,0 1-15,0 0 16,0-1-16,0 1 16,23-1-16,-23 1 15,0 0-15,0-1 16,0 18 0,0-1-1,0 1 1,0-18-1,0 1-15,0 0 32,24-34-17,-24 33 1,23-33 140,1-17-109,-1 17-47,0 0 31</inkml:trace>
          <inkml:trace contextRef="#ctx0" brushRef="#br0" timeOffset="12232.0804">21958-798 0,'0'16'47,"0"35"-31,0-17-1,0-1-15,0 1 16,0-1-16,0 1 15,0 0-15,0-1 16,0 1-16,0 0 16,24 16-1,-24-16 1,0-1 0</inkml:trace>
          <inkml:trace contextRef="#ctx0" brushRef="#br0" timeOffset="13077.2449">21993-512 0,'71'0'62,"-48"0"-62,24 0 16,-24 0-16,-23-34 16,35 34-1</inkml:trace>
          <inkml:trace contextRef="#ctx0" brushRef="#br0" timeOffset="12750.0037">22122-798 0,'0'16'15,"0"18"1,24 33 0,-24-50-16,0 50 15,0-33 1,0 33-1,0-33-15,0 0 16,0 33 0,23 0-1,-23-16 1,0-18 0,0 1-1</inkml:trace>
          <inkml:trace contextRef="#ctx0" brushRef="#br0" timeOffset="14258.7638">22286-361 0,'12'0'78,"11"0"-78,1 0 16,-13 0 15,-11 17-31,0 16 31,0 1-15,0 0-16,0-18 31,-23-16-15,-12 51-1,23-51 1,59 0 109,-24 0-109,1 0-1,-24 33 1,23 1 0,-23 0-1,0-17 1,0 16 15,-12-33-31,12 34 16,-23-34-1,-12 0 1,-12 0 0,35 0-1,-11 0 1,23-17-1,-24 17-15</inkml:trace>
          <inkml:trace contextRef="#ctx0" brushRef="#br0" timeOffset="15540.1586">22508-714 0,'-23'0'32,"23"17"-17,0 16 1,0 18-1,-23-51 1,23 50-16,0 17 16,0-33-1,0 16 1,11-16 0,-11 0-1,24-34 1,-24 33-16,23-33 15,-23 34-15,24-34 32,-24 34-32,23-34 15,0 0 17,1 0-17,-13 0 1,13 0-1,-1 0 1,1 0 0,-24-17-1,23 17 1,-23-34-16,24 34 16,-24-34-1,0 1-15,23-18 31,-23 18-15,0-1 0,0 1-1,0-1 1,0 0 0,0 1-1,-12-1-15,12 0 31,-23 34-15,23-33-16,-24 33 16,24-34-1,-35 34-15,12 0 16,-1 0 0,-57-34 46,81 51-46,-24-17-16,24 34 15</inkml:trace>
          <inkml:trace contextRef="#ctx0" brushRef="#br0" timeOffset="16277.3048">22813-798 0,'11'0'62,"13"0"-46,11 0 0,-12 0-1,1 0 1,-1 0 31</inkml:trace>
          <inkml:trace contextRef="#ctx0" brushRef="#br0" timeOffset="16755.6834">22895-966 0,'0'33'47,"0"34"-32,0-33-15,0-17 16,0 16-16,0 1 16,0 0-16,0 16 15,0 17 1,0-33-1,11-34 1</inkml:trace>
          <inkml:trace contextRef="#ctx0" brushRef="#br0" timeOffset="18119.8358">22988-966 0,'12'0'62,"11"0"-46,-11 0 15,12 0 0,-1 0 47,-23 16-62,0 1 15,0 17-15,0 33-16,0-17 31,0-16-31,0 0 0,0-1 16,0-16-16,0 17 15,0-1-15,0 1 16,0 0-16,0-1 16,0 1-16,0 0 15,0-1-15,0 1 16,0-1-16,0 1 15,0 17 1,0-1 0,0-16-1,23-1 1,-23 1 0,0 0 30,-35-51 126,12 17-140,-1-34-17,1 34 16</inkml:trace>
        </inkml:traceGroup>
      </inkml:traceGroup>
    </inkml:traceGroup>
    <inkml:traceGroup>
      <inkml:annotationXML>
        <emma:emma xmlns:emma="http://www.w3.org/2003/04/emma" version="1.0">
          <emma:interpretation id="{AC2489BE-C976-4F53-8227-CE2337BF000F}" emma:medium="tactile" emma:mode="ink">
            <msink:context xmlns:msink="http://schemas.microsoft.com/ink/2010/main" type="paragraph" rotatedBoundingBox="13348,12143 21453,12088 21462,13449 13357,135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8B47ED-B162-4FC8-BD86-6A17946706F9}" emma:medium="tactile" emma:mode="ink">
              <msink:context xmlns:msink="http://schemas.microsoft.com/ink/2010/main" type="line" rotatedBoundingBox="13348,12143 21453,12088 21462,13449 13357,13504"/>
            </emma:interpretation>
          </emma:emma>
        </inkml:annotationXML>
        <inkml:traceGroup>
          <inkml:annotationXML>
            <emma:emma xmlns:emma="http://www.w3.org/2003/04/emma" version="1.0">
              <emma:interpretation id="{F6800FFC-4C90-4C05-BEDD-E6B72F50FF13}" emma:medium="tactile" emma:mode="ink">
                <msink:context xmlns:msink="http://schemas.microsoft.com/ink/2010/main" type="inkWord" rotatedBoundingBox="16687,12121 19394,12102 19403,13463 16696,134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7525.5165">17866-195 0,'0'34'62,"0"16"-46,0-16-1,0 0-15,0-1 16,0 1-16,0 0 16,0 16-16,0-16 15,23 16-15,-23 1 16,0 16-16,0 0 16,0 18-16,0-18 15,0-17-15,0 18 16,0-51-16,0 16 15,0 1-15,0 16 16,0-16 0,0-51 46,23-33-46</inkml:trace>
          <inkml:trace contextRef="#ctx0" brushRef="#br0" timeOffset="-6842.7952">17924 411 0,'0'-34'47,"0"1"-16,47-119 16,-12 152-47,0-50 0,0-1 15,0-16 1,0 33 0,-11 1-1,-24-1 1,23 34 0,-23 17 77</inkml:trace>
          <inkml:trace contextRef="#ctx0" brushRef="#br0" timeOffset="-6169.7042">18064 209 0,'12'0'47,"-12"34"-47,24 16 16,-24-16-1,23 0-15,-23-1 16,23 1-16,-23 0 16,24-1-16,-24 51 15,23-84 1,-23 51-16,23-17 16,-23-1-1,24 1 1,-24 0-1</inkml:trace>
          <inkml:trace contextRef="#ctx0" brushRef="#br0" timeOffset="-4930.8708">18333 647 0,'-23'0'16,"23"17"-1,0 16 1,0 1-1,0 0 1,0-1 0,0 1-1,12-34-15,-12 34 16,35-34 0,-12 0-1,1 0 1,-1 0-1,0 0 1,-23-17 0,24-17-1,-24 0 17,0-16-17,0 16 1,-12 34-1,12-33-15,-23 33 16,23-34 0,-24 34-1,1 0 1,-24 17 46,47 16-46,0 1-16,0 0 31,0-1-31,12-33 32,-12 34-32</inkml:trace>
          <inkml:trace contextRef="#ctx0" brushRef="#br0" timeOffset="-4608.9016">18497 765 0,'0'16'47,"23"18"-31,-23 0 0,24-1-1,-1-33 1,-23 34-1,24-34 1,-1 0 0</inkml:trace>
          <inkml:trace contextRef="#ctx0" brushRef="#br0" timeOffset="-3979.4124">18556 209 0,'11'0'31,"24"0"-15,12-34 0,-24 34-16,1 0 15,-1 0-15,-23-33 0,24 33 16,-1 0-1</inkml:trace>
          <inkml:trace contextRef="#ctx0" brushRef="#br0" timeOffset="-3608.7679">18579 361 0,'12'0'47,"11"0"-31,12 0-16,-12 0 15,1 0-15,-1 0 16,1 0-16,-13 0 15,36 0 1,-12-17 0</inkml:trace>
          <inkml:trace contextRef="#ctx0" brushRef="#br0" timeOffset="23678.7141">20029 394 0,'-24'0'47,"1"0"0,0 0-16,-1 0 1,24 34 108,0 0-124,0-1-1,0 18-15,0 16 32,0-33-32,0-1 0,0 1 15,0 17-15,0-18 16,0 1-16,0 0 16,0-1-16,0 1 15,0 0-15,0-1 16,0 1-16,0-17 15,0 16-15,0 1 16,0 0 0,12-34 140,11 0-125,1 0 0,-1 0-15,0 0-16,1 0 16,-1-17-1</inkml:trace>
          <inkml:trace contextRef="#ctx0" brushRef="#br0" timeOffset="24672.8675">20309 512 0,'-23'0'16,"11"0"124,-11 0-124,-1 0-16,1 0 31,0 0-31,-1 17 16,1 17-1,-12 33 1,35 0 0,0-33-1,-24 0-15,24-1 16,0 18-1,12-18 1,12-33 0,-24 34-16,35-34 15,11 0 1,-22 0-16,-13 0 16,13 0-1,-1 0 1,1 0-1,-24-17 1,23 17-16,0-33 31</inkml:trace>
          <inkml:trace contextRef="#ctx0" brushRef="#br0" timeOffset="25683.9909">20508 714 0,'-23'0'32,"-1"0"14,24 17-30,-11-17-16,11 34 16,-36-1-1,36 1 1,0 0 0,0-1-1,0 18 1,0-18-1,24 1 1,-12-34 0,-12 34-16,23-34 15,24 0 1,-24 0 0,-11 0-1,-12-17 1,23 17-1,-23-34-15,0 1 16,0-1 0,-12 0 15,-11 34-15,-12 0-1,0 0 1,35 17-16,-23-17 15,23 34-15,-12 67 79</inkml:trace>
        </inkml:traceGroup>
        <inkml:traceGroup>
          <inkml:annotationXML>
            <emma:emma xmlns:emma="http://www.w3.org/2003/04/emma" version="1.0">
              <emma:interpretation id="{442E1EEE-F562-4E2F-8CEC-A5CA5D1FA092}" emma:medium="tactile" emma:mode="ink">
                <msink:context xmlns:msink="http://schemas.microsoft.com/ink/2010/main" type="inkWord" rotatedBoundingBox="19504,12693 20686,12685 20691,13393 19509,1340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289.1434">20683 377 0,'0'17'16,"0"51"-1,0-18 1,0-16-1,0-1-15,0 1 16,0 50 0,12 152 46,-12-202-46,0-1 15,23-33-31,-23-17 31</inkml:trace>
          <inkml:trace contextRef="#ctx0" brushRef="#br0" timeOffset="26819.992">20859 411 0,'23'0'16,"-23"17"30,0 17-30,0 16 0,0-16-1,0-1-15,0 1 0,0 17 16,0-18 0,0 18-1,0-1 1,0 1-1,0-18 1,0 1 0,24-34-16,-24 34 15</inkml:trace>
          <inkml:trace contextRef="#ctx0" brushRef="#br0" timeOffset="27193.4357">20707 714 0,'128'0'78,"-104"0"-78,-1-34 16,1 34-16</inkml:trace>
          <inkml:trace contextRef="#ctx0" brushRef="#br0" timeOffset="28582.2386">21069 731 0,'0'17'15,"-23"-17"1,23 33 0,0 1-1,0 0 16,0-1-15,12-33 62,11 0-47,-23-16 1,23 16-32,1 0 31,-1 0-15,0 16 15,1 18 0,-24 0-15,0-1 15,0 1-15,-12-34-1,12 34 1,-12-34-16,-34 0 15,46 33-15,-24-33 16,1 0 0,11 0-1,12-17 17</inkml:trace>
          <inkml:trace contextRef="#ctx0" brushRef="#br0" timeOffset="27810.1201">21069 731 0,'12'0'63,"11"0"-48,1 0-15,-1 0 32,0 0-1</inkml:trace>
          <inkml:trace contextRef="#ctx0" brushRef="#br0" timeOffset="29653.9379">21490 445 0,'0'-34'78,"-12"34"-31,-11 0-31,-12 0-1,12 0 1,-1 0-1,24 17-15,-35-17 16,35 34-16,-23-34 16,23 33-16,-24 18 15,24-18-15,0 52 16,0-69 0,0 18-16,0 33 15,12-67 1,-12 34-16,23-34 15,-23 17-15,24 33 16,-1-16 0,1-34-1,-1 0 1,-23 34 0,23-34-16,1 0 15,-1 0 1,-11 0-1,-12-17 1,23 17 0,-23-34-16</inkml:trace>
          <inkml:trace contextRef="#ctx0" brushRef="#br0" timeOffset="30849.7339">21677 512 0,'-23'0'31,"23"34"0,-24-34-15,24 33-16,0 1 15,0 0 1,0-1 0,0 1-1,0 0 1,12-34 0,-12 33-1,23-33-15,-23 34 16,12-34-1,12 0 1,-24 34 0,23-34-1,0 0 1,1 0 0,-1 0 15,-23-17-31,23 17 15,-23-34 1,24 34 0,-24-33-1,23-1 1,-23 0 15,0 1-15,0-35 62,0 35-78,-11 33 16,11-34-16,-24 34 0,24-34 15,-23 34 1,23-33-16,-24 33 15,1-34-15,0 34 32,-1 0-17,1 0 17,-1 17-17,24 16 1,-23-33-16</inkml:trace>
        </inkml:traceGroup>
        <inkml:traceGroup>
          <inkml:annotationXML>
            <emma:emma xmlns:emma="http://www.w3.org/2003/04/emma" version="1.0">
              <emma:interpretation id="{FE72541A-5AFA-468E-95EA-D14BD5D011EE}" emma:medium="tactile" emma:mode="ink">
                <msink:context xmlns:msink="http://schemas.microsoft.com/ink/2010/main" type="inkWord" rotatedBoundingBox="13352,12680 21456,12625 21462,13415 13357,1347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2175.934">22063 512 0,'-23'0'31,"23"-34"-15,-24 34 15,24 17-15,-23-17-1,23 17-15,0 17 32,-24 16-17,24-33 1,0 168 62,12-151-62,12 16-1,-1-50 16,-23 34-15,23-34-16,1 0 31,-1 0-15,0 0 15,-11 0-15,-12-17-1,24 17-15,-24-33 16,23 33-16,-23-34 16,23 0 15,-23 1-15,0-1-1,0 0 1,0 1-1,0-1 1,-35 0 15,12 34-15,23-33-16,-12 33 0,12-34 16,-23 34-16,-1 0 31,1 0-16,-24 17 32</inkml:trace>
          <inkml:trace contextRef="#ctx0" brushRef="#br0" timeOffset="33074.2884">22297 428 0,'0'17'94,"0"33"-79,0 18 1,0-35-16,0 1 16,0 0-16,0-1 15,0 1-15,0 0 16,0-1-16,0 1 0,0 16 15,0-16 1,0 0 0,12-34 15</inkml:trace>
          <inkml:trace contextRef="#ctx0" brushRef="#br0" timeOffset="34086.7878">22273 697 0,'12'0'31,"23"0"-15,0 0-1,0 0 1,0 0 0,-11 0-1</inkml:trace>
          <inkml:trace contextRef="#ctx0" brushRef="#br0" timeOffset="33651.6328">22461 428 0,'0'50'63,"0"-16"-48,0-17-15,0 17 16,0-1-16,0 1 15,0 0-15,0-1 16,0 18 0,0-1-1,0 18 1,0-35 0,0 1-1</inkml:trace>
          <inkml:trace contextRef="#ctx0" brushRef="#br0" timeOffset="35512.3125">22542 310 0,'24'0'93,"-1"0"-77,1 0 15,-24 34 157,0-1-157,0 1-15,0 17-1,0 16 1,0-17-1,0 18 1,0-35 0,0 52-1,23-85-15,-23 50 16,0 1-16,0-18 16,0 1-1,0 0 1,0-1 15,0 68 32,-12-101 124,12-17-187,-23 17 16,-1 0-1,1 0 1,0 0-16,-1 0 31,24 17-15</inkml:trace>
          <inkml:trace contextRef="#ctx0" brushRef="#br0" timeOffset="243218.3772">14680 520 0,'-10'0'16,"-9"0"0,-1 0 15,0 0-16,-58 0 110,78 10-93,0 10-17,0 9 1,0-9-16,0 0 16,0 9-1,0 0-15,10 1 16,-10 9-16,0-9 0,0-1 15,0 0-15,0 1 16,0-11-16,0 1 16,0 0-1,0 19-15,0-19 16,0 9 0,-10-29-16,10 20 15,0-1 1,0 1 31,0 0 46,10-20 720,9 0-782,1 0-15,0-10-1,-1 10 1,1 0 0,0 0 15,-1 0 0</inkml:trace>
          <inkml:trace contextRef="#ctx0" brushRef="#br0" timeOffset="243959.2554">14798 609 0,'0'10'31,"0"19"-15,0-9-1,0-1-15,0 1 16,0 9-16,0-9 16,0 0-16,0-1 15,0 1-15,0-1 16,0 1-16,0-10 15,0 29 1,10-19-16</inkml:trace>
          <inkml:trace contextRef="#ctx0" brushRef="#br0" timeOffset="244439.4984">14935 570 0,'39'323'172</inkml:trace>
          <inkml:trace contextRef="#ctx0" brushRef="#br0" timeOffset="244739.4456">14808 785 0,'29'0'31,"-19"0"-31,39 0 16,-30 0-1,1 0-15,0-19 16,9 19-1</inkml:trace>
          <inkml:trace contextRef="#ctx0" brushRef="#br0" timeOffset="245829.0782">15092 844 0,'10'0'93,"9"0"-77,1 0 0,0 10-1,-20 10 1,0-1-1,0 1 1,-10-20 0,10 20-16,-20-20 15,1 0 1,9 0 15,29 0 63,1 0-63,0 0-15,-20 19-1,19-19 1,-19 20-16,0-10 16,0 9-1,0 1 17,-137-30 93</inkml:trace>
          <inkml:trace contextRef="#ctx0" brushRef="#br0" timeOffset="247173.4712">15288 638 0,'0'20'47,"0"9"-32,0 1 1,0-1 0,0 10-1,0-9 1,0-1-1,0 1 1,10-30 0,-10 19-16,20 1 15,-1-20 1,-19 20 0,20-20-16,-1 0 15,-19 19-15,20-19 16,-10 0-1,9 0 17,1 0-17,39-29 63,-59 9-78,20 20 0,-20-20 16,0 1 0,19 19-16,-19-20 15,0 1 1,20 19-16,-20-20 16,0 0-1,0-9 1,0 9-1,0 1 1,0-1 0,0 0-1,0-9 1,-10 29-16,10-20 16,-20 1-1,1-1 1,-1 1-1,-9 19 1,29-20-16,-20 20 16,0 0-1,-9 0 1,9 0 0,1 0-1,-1 10 1,1 9-16,19 30 31,-30-29-31,30 0 0,0-1 16,0 1-16,0-1 15,0 11 1</inkml:trace>
          <inkml:trace contextRef="#ctx0" brushRef="#br0" timeOffset="247971.3786">15661 628 0,'-20'0'16,"30"0"62,19 0-47,1 0-31,-1 0 16,1 0-1,-11 0 1</inkml:trace>
          <inkml:trace contextRef="#ctx0" brushRef="#br0" timeOffset="248441.1246">15700 550 0,'0'10'47,"0"9"-32,0 11 1,0 9-1,0-19 1,0 9 0,0-9-1,10-20-15,-10 19 16,0 1 0</inkml:trace>
          <inkml:trace contextRef="#ctx0" brushRef="#br0" timeOffset="249727.2765">15818 491 0,'10'0'94,"-1"0"-78,31 10-1,-21-10 1,1 0-1,-1 0 17,-19 19 30,0 1-46,0 0-1,0-1-15,0 1 16,0 0-16,0-1 16,0 11-16,-19-11 15,19 1-15,0-1 16,0 1-16,0 10 16,0-11-16,0 1 15,0-1-15,0-9 16,0 10-16,0-1 0,19 1 15,-19 0-15,0 29 16,0-20 0,0 1-1,0-11 1,0 1 15,-9-20 79,-11 0-79,0 0-16,-9 0 1,-10 0 0,19 0-1</inkml:trace>
          <inkml:trace contextRef="#ctx0" brushRef="#br0" timeOffset="250898.3839">16004 923 0,'69'137'172,"-69"-157"-94,19 20-78,-19-19 16,0-1-1,0 1 1,0-1-1,20 30 64,-20 9-64,0 1 1,20-20-1,-20 20-15,19-20 16,1 0 62,-20-10-62,0-10-1,19 1 1,-19-1 0,0 0-1,0 1 17,0-1-1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17:42.1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AF2045E-0754-4DFB-BC02-D93392ACD9C9}" emma:medium="tactile" emma:mode="ink">
          <msink:context xmlns:msink="http://schemas.microsoft.com/ink/2010/main" type="writingRegion" rotatedBoundingBox="19621,10152 22157,10609 22005,11454 19469,10997"/>
        </emma:interpretation>
      </emma:emma>
    </inkml:annotationXML>
    <inkml:traceGroup>
      <inkml:annotationXML>
        <emma:emma xmlns:emma="http://www.w3.org/2003/04/emma" version="1.0">
          <emma:interpretation id="{06EC93B9-F875-4878-80E6-0FEB0A812032}" emma:medium="tactile" emma:mode="ink">
            <msink:context xmlns:msink="http://schemas.microsoft.com/ink/2010/main" type="paragraph" rotatedBoundingBox="19621,10152 22157,10609 22005,11454 19469,109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A8C34F-0AAB-4373-98AA-E780601E5D9F}" emma:medium="tactile" emma:mode="ink">
              <msink:context xmlns:msink="http://schemas.microsoft.com/ink/2010/main" type="line" rotatedBoundingBox="19621,10152 22157,10609 22005,11454 19469,10997"/>
            </emma:interpretation>
          </emma:emma>
        </inkml:annotationXML>
        <inkml:traceGroup>
          <inkml:annotationXML>
            <emma:emma xmlns:emma="http://www.w3.org/2003/04/emma" version="1.0">
              <emma:interpretation id="{10B1FC00-799F-443B-84CA-CAA880FD5868}" emma:medium="tactile" emma:mode="ink">
                <msink:context xmlns:msink="http://schemas.microsoft.com/ink/2010/main" type="inkWord" rotatedBoundingBox="19621,10152 22157,10609 22005,11454 19469,109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18176 2442 0,'0'19'109,"0"20"-109,9-19 16,-9 19-16,0-9 16,0 9-16,0 10 15,0-10-15,0 10 16,0-19-16,0-1 16,0 0-16,0 11 15,20-21-15,-20 1 16,0-1-16,0 1 15,20-20 32,-20-29-31,0 9 0</inkml:trace>
          <inkml:trace contextRef="#ctx0" brushRef="#br0" timeOffset="914.3508">18244 2726 0,'10'0'47,"29"0"-32,1 0 1,-21 0-16,1 0 16,-1 0-16,11 0 15,-11 0-15,1 0 16,0 0-16</inkml:trace>
          <inkml:trace contextRef="#ctx0" brushRef="#br0" timeOffset="525.1025">18411 2461 0,'0'10'47,"0"10"-47,0-1 16,0 11-16,0-1 15,0 10-15,0 0 16,0 1-16,0 9 0,0-20 16,0 1-16,0-11 15,0 20-15,0-29 16,0 10-16,0-1 15,0 1-15,20 0 16,-20-1 0,0-29 62</inkml:trace>
          <inkml:trace contextRef="#ctx0" brushRef="#br0" timeOffset="2010.5313">18607 2932 0,'0'-20'31,"-19"20"-31,19-19 78,0-1-47,9 20-15,11 0 0,19 78 46,-49-78-46,10 30-16,-19-1 15,-11 1 1,11-11-16,-1-19 16,20 30-16,-39-30 15,19 0 1,20 19-16,0-28 78,10 9-62,10 0-16,-1 0 15,11 0 1,-30 9-1,19-9-15,1 0 16,0 0 0,-1 0-1,1 0 17,-20-9-32</inkml:trace>
          <inkml:trace contextRef="#ctx0" brushRef="#br0" timeOffset="37077.7611">18911 2500 0,'0'-9'93,"-10"9"1,-9 9-63,-11 11-15,11 0 0,-1-1-1,20 1-15,-20-1 16,20 1 15,0 9-31,0-9 16,0 0 15,0-1-31,0 1 16,0 9-1,0 1 1,0-11-1,10 1 1,-10 0 0,20-20-1,-20 19 1,20-19 0,-20 20-16,19-20 15,-19 19 16,20-19-31,-1 0 32,-19 20-32,20-20 31,0 0 0,-11 0 0,11 0-15,0 0 0,-1 0 15,1 0-15,-1 0-1,1-10 1,0-9 31,-20-1-16,19 20-31,-19-20 0,0 1 31,20-1-31,-20 1 16,0-1 15,20 20-15,-20-20-16,0 1 15,0-1 1,19 20 0,-19-19-16,0-1 31,0 0-16,0 10 1,0-9 0,0-1-1,0 1 17,0-1-17,-10 20 1,10-20-1,-19 1 1,-1-1 15,1 20 1,19-19-32,-20 19 15,0-20 16,1 20-15,-1-29 15,0 29-15,-9 0 15,9 0-15,1 0-1,19 9-15,-20 21 32</inkml:trace>
          <inkml:trace contextRef="#ctx0" brushRef="#br0" timeOffset="38255.9363">19362 2765 0,'0'10'47,"-10"-10"-16,10 29-31,-19-9 16,19 0-16,-39 9 0,39 0 16,-30 11-1,30-1-15,-29 10 0,29-20 16,0 11-16,0 18 31,108 158 63,-108-226-32,0-9-46,0-1 0</inkml:trace>
          <inkml:trace contextRef="#ctx0" brushRef="#br0" timeOffset="39185.0318">19392 3138 0,'10'0'78,"9"0"-62,-19-20 0,30 20-16,-30-39 15,39 39-15,-39-29 16,10 29-16,-10-20 16,19 20-16,-19-20 15,30-9-15,-30-1 16,0 11-1,0-1 17,-10 20-17,-10 0 1,1 0 0,-11 10-1,1 29 1,9-9-1,20 9 1,0-19-16,-19-20 16,19 39-16,0-10 15,0 1 1,9-30 0,-9 29-16,20-9 15,0-1 16,146-136 94</inkml:trace>
          <inkml:trace contextRef="#ctx0" brushRef="#br0" timeOffset="39779.5629">19656 2863 0,'0'59'94,"20"-39"-78,-20-1-16,20 1 15,-20 0-15,19-1 0,-19 20 16,0-9 0,20-1-16,-20 1 0,0 9 15,0-20-15,0-9 16,0 10-16,-10 9 16,10 1-16,-19-11 15,19 1-15,-30-20 16</inkml:trace>
          <inkml:trace contextRef="#ctx0" brushRef="#br0" timeOffset="-6100.643">17234 2589 0,'0'9'47,"30"11"-32,-11-20-15,-19 20 16,30-20-16,-11 19 16,1-19-16,-1 20 15,11-20 1,-1 0-1,-9 0 1,-30 20 47,-157 136 46</inkml:trace>
          <inkml:trace contextRef="#ctx0" brushRef="#br0" timeOffset="-839.6161">17636 2481 0,'0'-20'47,"10"1"-16,10 19 1,-20-20-32,19 20 15,1-20 1,0 20 0,-1-19-1,1 19 1,-1 0-16,-19 9 15,20-9 1,-20 30-16,20-30 0,-20 39 16,0-19-16,0-1 15,0 11-15,0-1 16,0 10-16,-10-9 16,10-1-16,-20 11 15,20-21-15,-39 1 16,39 9-16,-29-9 15,9-1-15,0 1 16,20 0-16,-39-20 16,39 39-16,-29-39 15,29-10 95,9 10-63,11 0-32,9 10 1,11 9-1,-1-19 1,-19 20-16,-1-20 16,1 0-16,9 0 15,-9 0-15,-1 0 16,1 0-16,-20-10 16,29 10-16,-9-19 15,-20-1 1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15:01.7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6BE15E1-E22F-4959-B89F-1EB5783B3468}" emma:medium="tactile" emma:mode="ink">
          <msink:context xmlns:msink="http://schemas.microsoft.com/ink/2010/main" type="writingRegion" rotatedBoundingBox="14434,7264 22468,7295 22465,8051 14431,8021"/>
        </emma:interpretation>
      </emma:emma>
    </inkml:annotationXML>
    <inkml:traceGroup>
      <inkml:annotationXML>
        <emma:emma xmlns:emma="http://www.w3.org/2003/04/emma" version="1.0">
          <emma:interpretation id="{71523986-9568-4EC5-A8A9-C71527B736AE}" emma:medium="tactile" emma:mode="ink">
            <msink:context xmlns:msink="http://schemas.microsoft.com/ink/2010/main" type="paragraph" rotatedBoundingBox="14434,7264 22468,7295 22465,8051 14431,80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7A2E67-23FC-4C7D-895C-F89D388199A8}" emma:medium="tactile" emma:mode="ink">
              <msink:context xmlns:msink="http://schemas.microsoft.com/ink/2010/main" type="line" rotatedBoundingBox="14434,7264 22468,7295 22465,8051 14431,8021"/>
            </emma:interpretation>
          </emma:emma>
        </inkml:annotationXML>
        <inkml:traceGroup>
          <inkml:annotationXML>
            <emma:emma xmlns:emma="http://www.w3.org/2003/04/emma" version="1.0">
              <emma:interpretation id="{9AAC6DCA-5C70-4C33-BEA0-867DD9CC91B1}" emma:medium="tactile" emma:mode="ink">
                <msink:context xmlns:msink="http://schemas.microsoft.com/ink/2010/main" type="inkWord" rotatedBoundingBox="14431,7279 16397,7200 16428,7962 14461,80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12564 4177 0,'0'9'63,"10"-9"-63,-10 20 16,19-20-16,-19 29 15,20 20 1,-20-29-16,20 0 15,-20 9-15,29 20 16,-29 0-16,20-10 16,-20 10-16,29 0 15,-29-20-15,20 1 16,-20-11-16,0 1 0,19 0 16,-19 19-1,20-20 1,-20-48 343,0 19-343,0-9-16,0-1 15,19-19-15,-19 9 16,0 1-16,30-20 16,-30 10-16,0-10 15,19 0-15,-19 20 16,0-1-16,0 1 16,20-10-16,-20 19 15,0 10-15,0-9 16,30-21-1,-30 11 1,0 0-16,0 9 16,0 40 62,0-1-63</inkml:trace>
          <inkml:trace contextRef="#ctx0" brushRef="#br0" timeOffset="1175.6489">12995 4657 0,'0'-20'47,"10"20"-16,-10-20-31,20 20 31,-1 0-15,-19 10 15,20-10-31,-20 20 16,0 29-1,0-30-15,-10 1 16,10 0-16,-19-1 16,19 1-16,-40-1 15,40 1-15,-29-20 16,29 29-16,-20-29 16,1 0 62,19-10-63,10 10-15,9 0 16,-19-19-16,20 19 16,-1 0-1,1 0 1,0 10-1,-1-10 1,-19 19 0,30-19-1,-11 0-15</inkml:trace>
          <inkml:trace contextRef="#ctx0" brushRef="#br0" timeOffset="1662.9274">13241 4480 0,'9'0'47,"21"0"-31,-1 0 0,-9 0-16,-1 0 15,1 0-15,0 0 16,-1 0-16,11 0 15,-11 0 1</inkml:trace>
          <inkml:trace contextRef="#ctx0" brushRef="#br0" timeOffset="2061.0371">13280 4568 0,'59'0'78,"-40"0"-62,1 0-16,-1 0 16,11 0-1,-1 0 1</inkml:trace>
          <inkml:trace contextRef="#ctx0" brushRef="#br0" timeOffset="8330.5554">13800 4255 0,'0'-20'32,"-10"20"93,10 10-125,-20 10 15,20 9 1,-29-9-1,29-1-15,0 1 16,-20 0-16,20-1 16,0 1-16,0-1 0,0 1 15,0 0 1,0-1-16,0 1 0,0-1 16,0-9-16,0 10 15,0 19 1,0-10-1,10-9 1,-10-1 0,20-19-16,-1 20 15,1-20 1,-1 0 0,1 20-1,0-20 1,-1 0-1,1 0 17,-1-10-17,1-10 17,0 1-17,-20-1 1,19 20-16,-19-20 15,20 1 1,-20-1 0,20 20-16,-20-19 15,0-1-15,19 20 16,-19-29-16,0 9 16,20 20-1,-20-29-15,0-10 16,0 9-1,0 11 1,0-1 0,0 0-1,0 11 1,0-11 0,0-19 15,-10 39-31,10-10 15,-20 10-15,20-20 16,-19-9 0,-1 9-1,0 20 17,1-19-17,-1 19 16,1 0-15,-11 0 0,11 10-16,-1-10 0,-9 49 15,-1-30 1,11 20-16,-11-9 0,10-1 16,20 10-16</inkml:trace>
          <inkml:trace contextRef="#ctx0" brushRef="#br0" timeOffset="9206.6952">14162 4715 0,'-19'0'16,"19"10"30,0-20 33</inkml:trace>
          <inkml:trace contextRef="#ctx0" brushRef="#br0" timeOffset="10107.5852">14270 4373 0,'0'-20'0,"0"0"31,0 1 1,20-1-17,0 20 1,-20-19-1,29 19 1,0 0 0,11 9-1,-11 11 1,-9 19 0,-20-19-16,0-1 15,19 1-15,-19 0 16,0 9-16,-10 0 15,10-9-15,-29-1 16,29 21-16,-39-21 16,39 1-16,-30-1 0,30 1 15,-29 0 1,9-1-16,1-19 31,29 0 110,19 0-126,-9 30 1,9-30 0,0 19-1,20-19 1,-29 0-16,9 0 16,-9 0-1,0 0 1</inkml:trace>
        </inkml:traceGroup>
        <inkml:traceGroup>
          <inkml:annotationXML>
            <emma:emma xmlns:emma="http://www.w3.org/2003/04/emma" version="1.0">
              <emma:interpretation id="{3EC69F50-7FD4-4A74-83DC-E020E088A22D}" emma:medium="tactile" emma:mode="ink">
                <msink:context xmlns:msink="http://schemas.microsoft.com/ink/2010/main" type="inkWord" rotatedBoundingBox="16489,7347 16625,7348 16624,7817 16487,7816"/>
              </emma:interpretation>
              <emma:one-of disjunction-type="recognition" id="oneOf1"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]</emma:literal>
                </emma:interpretation>
                <emma:interpretation id="interp5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904277.8972">14619 4191 0,'21'0'140,"0"0"-124,20 0 0,-30 0-1,10 0 1,-1 0 0,-20 11 202,0 20-218,0-10 16,0 0-16,0 0 16,0-1-16,0 1 15,0 0-15,0 10 16,0-10-16,0 0 15,0 0-15,0 0 16,0-1-16,0 1 16,0 10-16,0-10 15,0 0-15,0 0 16,0 0-16,0-11 16,0 11 46,0-31 63</inkml:trace>
        </inkml:traceGroup>
        <inkml:traceGroup>
          <inkml:annotationXML>
            <emma:emma xmlns:emma="http://www.w3.org/2003/04/emma" version="1.0">
              <emma:interpretation id="{0BE3C390-D835-42A7-8465-D0EE76D9CE23}" emma:medium="tactile" emma:mode="ink">
                <msink:context xmlns:msink="http://schemas.microsoft.com/ink/2010/main" type="inkWord" rotatedBoundingBox="16542,7390 17398,7393 17395,7922 16540,791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240.8907">14672 4451 0,'20'0'32,"29"0"-17,-29 0 1,-1 0-16,-9 0 16,10 0-16,-1 0 15,1 0-15,9 0 16</inkml:trace>
          <inkml:trace contextRef="#ctx0" brushRef="#br0" timeOffset="12433.1908">15025 4314 0,'-19'0'0,"19"10"47,-30 29-47,30-20 16,0 1-16,0-10 15,-19 19-15,19-19 16,0 10-16,0-1 16,0 1-16,0-1 15,0 1-15,0-1 16,0 11-1,0-1 1,10-29-16,-10 20 16,19-20-16,-19 19 15,20-19-15,9 20 16,-9-20 0,-1 0-1,1 0 1,9-10-1,11-9 1,-21-1 0,1-9-1,0-11 1,-20 21-16,0-1 16,29 1-16,-29-1 15,0-9-15,0-1 31,0 11-31,0-1 0,0-9 16,0 9 0,-20-19-1,-58-10 32,39 29-31,9 20-1,11 0 1,19 10-16,-30-10 16,30 49-16,-19-29 15,19-1-15,0 1 0,-20 0 16</inkml:trace>
          <inkml:trace contextRef="#ctx0" brushRef="#br0" timeOffset="13482.6739">15369 4235 0,'0'20'78,"0"0"-78,0 19 16,0-20-1,0 11-15,0-1 16,0 10-16,0 1 15,-10 8-15,10-8 16,0-1-16,0-10 16,0 1-16,0-11 15,0 1-15,0 9 16,0-9 0,0-1-1,10-19 141,9 0-140,11 0 0,9 0-1,0 0 1,-29 0 0,10 0-1</inkml:trace>
        </inkml:traceGroup>
        <inkml:traceGroup>
          <inkml:annotationXML>
            <emma:emma xmlns:emma="http://www.w3.org/2003/04/emma" version="1.0">
              <emma:interpretation id="{E5F2C2BE-5BD6-4251-93D3-139BE1F0D14E}" emma:medium="tactile" emma:mode="ink">
                <msink:context xmlns:msink="http://schemas.microsoft.com/ink/2010/main" type="inkWord" rotatedBoundingBox="18190,7314 19132,7318 19129,8011 18187,800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5496.7334">16340 4157 0,'-20'0'16,"20"59"47,0-20-63,0-10 15,0 1-15,0 19 16,0-10-16,0 10 15,0-10-15,0 0 16,0 0-16,0-9 16,0-11-16,0 1 15,0 0-15,0-1 16,10-38 31,-10 9-32</inkml:trace>
          <inkml:trace contextRef="#ctx0" brushRef="#br0" timeOffset="16495.0208">16369 4177 0,'0'9'78,"0"31"-62,0-21-16,0 1 15,10-1-15,-10 1 16,0 0-16,29-1 15,-29 1-15,30-20 16,-1 29-16,0-29 16,1 30-1,-10-30 1,-1 0 0,-19-10-16,20 10 15,9-39 1,1-10-1,-30 29-15,19 0 16,-19 1-16,0-1 16,0 10-16,0-9 15,0-1-15,0-9 16,0 97 125,0-28-141,0-11 0,0 0 15,0 20-15,0-9 16,0 9-16,0-10 15,0-10-15,0 0 16,0-9-16,0 0 16,0 19-1</inkml:trace>
          <inkml:trace contextRef="#ctx0" brushRef="#br0" timeOffset="17507.6491">16820 4588 0,'-10'0'32,"10"-20"-1,0 1 0,20 19-15,9 10 15,-29 29-31,0 0 31,0 10-31,-19-29 16,19-1-16,-20 1 15,20-1-15,-29 1 16,9 0-16,0-20 16,1 39-16,-1-39 15,30 0 63,10 0-46,-11 0-32,31 0 15,-21 0 1,-19 9 0,10-9-16,10 0 31,19 0-16</inkml:trace>
          <inkml:trace contextRef="#ctx0" brushRef="#br0" timeOffset="18377.7091">17055 4539 0,'10'0'32,"69"0"15,-60 0-47,1 0 0,0 0 15,9 0 1,0 0-1</inkml:trace>
          <inkml:trace contextRef="#ctx0" brushRef="#br0" timeOffset="18001.5582">17055 4412 0,'30'0'63,"-11"0"-63,1 0 15,10 0-15,-11 0 16,1 0-16,-1 0 0,11 0 31</inkml:trace>
        </inkml:traceGroup>
        <inkml:traceGroup>
          <inkml:annotationXML>
            <emma:emma xmlns:emma="http://www.w3.org/2003/04/emma" version="1.0">
              <emma:interpretation id="{08911B8B-45F9-4EA7-89F7-235028803280}" emma:medium="tactile" emma:mode="ink">
                <msink:context xmlns:msink="http://schemas.microsoft.com/ink/2010/main" type="inkWord" rotatedBoundingBox="19407,7315 22468,7327 22465,8051 19404,804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388.4698">17605 4275 0,'-10'0'31,"-10"9"16,20 31-32,-19-21 1,19 20-16,0-9 16,-20-1-16,20 138 47,0-148-47,0 1 15,0-1-15,0 11 16,20-30-1,-20 29-15,19-29 16,1 20 0,-1-20-1,1 0 1,0 0 0,-11 0 15,-9-10-31,20 10 15,-20-29-15,20 29 16,-20-30-16,19 11 16,-19-21-1,20 40-15,-20-29 16,29 0 0,-29-1-1,0 11-15,20-1 16,-20 1-16,0-1 15,0 0-15,0 1 16,0-1-16,0 1 16,0-1-1,0-9 1,-20-1 0,20-9-1,-19 19 1,-1 20-1,20-19 1,-10 19-16,-9 0 16,-1 0-1,0 0 1,1 0 0,-1 0-1,20 29 1,-19-9-16,19-1 15,0 1-15,-20 0 16,20-1-16</inkml:trace>
          <inkml:trace contextRef="#ctx0" brushRef="#br0" timeOffset="21166.8308">17909 4745 0</inkml:trace>
          <inkml:trace contextRef="#ctx0" brushRef="#br0" timeOffset="23326.9041">17918 4774 0,'0'-10'63,"0"1"-47,-19 9-1,-1 0 1,1 0 15,28 0 16,21 0-31</inkml:trace>
          <inkml:trace contextRef="#ctx0" brushRef="#br0" timeOffset="22440.7282">18017 4490 0,'0'-19'15,"9"19"1,-9-20-16,20 20 15,-20-20-15,29 20 16,-29-29-16,40 29 16,-40-29-16,9 29 15,-9-40-15,20 40 16,-20-29-16,0 9 16,0-9-1,0 9 1,0 1-1,-10 19-15,0 0 16,-9 0 0,-1 0-1,1 10 1,-11 29 15,30-20-15,0 11-1,0-11-15,0 11 16,10-30 0,-10 29-16,20-29 15,-20 30-15,19-30 16,-19 39-16,30-39 16,-30 29-16,19-29 0,-19 29 15,20-9-15,9 19 16,-29-9-1,20-1 1,-20 0 0,0-9-1,-10 0 17,-10-20-17,-9 0 1,9 0-1,1 0 1,-1 0 0,1-20-1,19 0 1,-20 20-16,20-29 16,39-118 77,-9 118-77</inkml:trace>
          <inkml:trace contextRef="#ctx0" brushRef="#br0" timeOffset="24548.5953">18360 4314 0,'0'10'62,"-20"-10"-62,20 29 16,0-9-16,-19-1 16,19 1-16,0 9 15,0-9-15,0 9 16,-20 0-16,20 1 16,0-11-16,0 1 15,0 0-15,10-1 16,-10 1-16,29 9 15,-29-9 1,20-20 0,-20 19-16,10-19 15,29 0 1,-20 0 0,-9 0-1,-10-19 1,39 19-16,-39-20 15,20 20-15,-20-19 16,20 19-16,-20-30 16,19 1-1,-19-1 1,20 1 0,-20 0-16,0-99 62,0 99-46,0 9-1,-10 20-15,10-19 16,-19 19-16,19-20 16,-30 20-16,10-19 15,-9 19 1,9 0-1,1 0 1,19 19-16,-20-19 16,20 30-1,0-11-15,0 1 0</inkml:trace>
          <inkml:trace contextRef="#ctx0" brushRef="#br0" timeOffset="25741.4824">18693 4275 0,'-10'0'0,"-9"0"47,19 19-47,0 20 16,-20-19-1,20 0-15,0-1 16,0-9-16,0 10 16,-19-1-16,19 1 15,0-1-15,0 1 16,0 29-1,0-20 1,9 1-16,-9-11 16,20-19-1,-20 20 1,20-20-16,-20 19 16,19-19-1,-9 0 1,10 0 15,-1 0-15,-19-9-1,39 9-15,-39-20 16,20 0-16,-20 1 16,20 19-1,-20-20-15,19-9 16,-19-1-1,20 30 1,-20-39-16,0 10 16,0 0-1,0-1 1,0 1 0,0-20-1,0 29 1,-20-9-1,20 9-15,-29 20 16,9-19 0,1 19-1,-1-20 1,0 20 15,20 10-31,-19 9 16,19 1-16,-20 0 15</inkml:trace>
          <inkml:trace contextRef="#ctx0" brushRef="#br0" timeOffset="29460.7462">19086 4696 0,'0'-10'31,"0"-10"-15,0 1-1,0-1 1,0-9 0,10 29-16,-10-49 15,0 39-15,0-10 16,0 1-16,29-20 15,-29 19 1,20 20 0,-11 0 15,11 0-15,-20 10-16,30 10 0,-30-1 15,0 1-15,0 19 16,0-10-16,0 1 15,0-11-15,0 1 16,0-1-16,0 1 16,0-30 46,9 10-62,-9-49 16,0 30-16,0-1 15,30-9-15,-30-1 16,19-9-16,-19 20 0,20-1 16,-20 0-1,20 20-15,-1 20 47,-19-10-47,0 9 16,20 11-16,-20-21 15,0 11-15,0 0 16,0-1-16,0 11 16,19-50 62,-19 0-78,0 1 15,0-11-15,30 1 16,-30 10-16,0-1 16,29 20-16,-29-29 15,20 29 1,9 9 0,-29 11-1,20 0-15,-20-1 16,0 1-16,20-1 15,-20 1-15,0-1 16,0 1-16,0 0 16,0 9-16,0-9 15</inkml:trace>
          <inkml:trace contextRef="#ctx0" brushRef="#br0" timeOffset="30048.5882">19586 4519 0,'0'20'16,"0"19"-1,0-9 1,0-1-1,20 0 1,9-29 0,-9 30-1,-1-30-15,1 0 0,-1 0 16,11 0 0,-30-10-16,39 10 15,-39-39-15,20 39 16,-20-39-16,0 19 15,0 0-15,0 1 16,0-1-16,0 1 16,0-11-1,-128 11 48,128 29-63,-19-10 15,19 29-15,-20-10 16,20 1-16,0 9 16,0-9-16,0 0 15,0-1-15</inkml:trace>
          <inkml:trace contextRef="#ctx0" brushRef="#br0" timeOffset="31148.6192">19812 4500 0,'9'0'31,"11"0"-31,0 0 16,-1-10-16,1 10 16,-20-19-16,29 19 15,-29-20-15,30 20 16,-30-29-16,19 29 15,-19-30-15,20 11 16,-20-1-16,0 0 0,29 1 16,-29-1-1,0 1-15,0-1 16,0 0-16,0-9 16,0 9-1,-10 20 1,10-19-16,-39 19 15,29 0 17,-9 0-17,19 19-15,-20-19 16,20 20-16,-19-20 16,19 39-16,-20-39 15,20 30-15,-29 19 16,29-40-16,0 11 15,-20 9 1,20-19-16,0 10 0,0-1 16,0 1-16,0 0 15,0 28 1,0-28-16,0-10 16,0 9-16,10 11 15,-10-20-15,0 9 16,0 1-16,0 9 15,29 1 1,-29-11 0,20 1 15,-1-20-15,11 0-1,-11-10-15,1 10 16,0-39-16,-1 39 15,-19-30-15,30 30 16,-30-29-16,19 29 16</inkml:trace>
          <inkml:trace contextRef="#ctx0" brushRef="#br0" timeOffset="31728.5875">20302 4177 0,'0'9'31,"0"21"-15,-10-11-1,10 11-15,0 9 16,-29 0-16,29 10 16,-30 10-16,30 0 15,-49 9-15,49 1 16,-39-1-16,39-28 15,-20 9-15,20-20 16,0-10-16,0 1 16,0 0-16,0-30 62,10-10-46</inkml:trace>
          <inkml:trace contextRef="#ctx0" brushRef="#br0" timeOffset="32498.9734">20449 4382 0,'0'10'109,"0"20"-93,-10-1-16,10-19 15,0 29-15,-29-10 16,29 1-16,0-1 0,-20 10 16,20-9-16,0-1 15,-19 10-15,19-19 16,0-10-16,0 29 15,9-39 95,11 0-79,0 0-31,-1 0 16,11 0-1,-11 0 1,1 0-16,-1 0 16,1 19-16,9-19 15,-9 0 1,-20 20-1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25:30.3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F8B1E2F-C5AA-4C7F-8240-B08F90A01DCE}" emma:medium="tactile" emma:mode="ink">
          <msink:context xmlns:msink="http://schemas.microsoft.com/ink/2010/main" type="inkDrawing" rotatedBoundingBox="10595,15237 12586,15228 12587,15284 10596,15294" semanticType="strikethrough" shapeName="Other">
            <msink:sourceLink direction="with" ref="{2C48282A-9D82-4983-9D9A-2315EED7DEBD}"/>
          </msink:context>
        </emma:interpretation>
      </emma:emma>
    </inkml:annotationXML>
    <inkml:trace contextRef="#ctx0" brushRef="#br0">20 65 0,'-20'0'125,"30"0"16,10 0-126,-1 0 1,1 0 15,0 0-15,-1 0-1,1 0 1,0 0 0,-1 0-1,1 0-15,-1 0 16,1-29 0,0 29-1,-11 0 1,31 0-1,-11 0 1,0 0 0,1 0-1,9-20 1,-9 20 0,-1 0-1,-9 0 1,9 0-1,-9 0 1,9 0 0,10 0-1,-9 0 1,-1 0 0,-9 0-16,-1 0 15,11 0 1,-1 0-1,-9 0-15,-1 0 16,1 0-16,0 0 16,-1 0-16,11 0 15,-11 0-15,11 0 16,-1 0 0,10 0-1,-9 0 1,-1 0-1,-9 0 1,-1 0-16,1 0 16,9 0-1,1 0 1,-30 10-16,19-10 16,1 0-16,10 0 15,-1 0 1,-9 0-1,-1 0-15,1 0 16,-1 0-16,1 0 16,19 0-1,-19 0-15,-1 0 16,1 0-16,0 0 16,-1 0-16,1 0 15,0 0-15,-1 0 16,1 0-16,9 0 15,-9 0 1,9 0-16,-29 20 16,20-20-16,-1 0 15,1 0 1,0 0 0,-1 0-1,1 0 1,9 0-1,1 0 1,-11 0 0,1 0-1,0 0 32,-1 0-31,1 0 15,-10 0 0,9 0 16,-19 19 47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13:50.3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3CAD913-5AA8-4904-9172-BB34B0DAE3D1}" emma:medium="tactile" emma:mode="ink">
          <msink:context xmlns:msink="http://schemas.microsoft.com/ink/2010/main" type="writingRegion" rotatedBoundingBox="1089,3004 21216,2666 21237,3890 1110,4228"/>
        </emma:interpretation>
      </emma:emma>
    </inkml:annotationXML>
    <inkml:traceGroup>
      <inkml:annotationXML>
        <emma:emma xmlns:emma="http://www.w3.org/2003/04/emma" version="1.0">
          <emma:interpretation id="{1D78CBA6-D8DE-4C0E-B063-1E469CBD24B5}" emma:medium="tactile" emma:mode="ink">
            <msink:context xmlns:msink="http://schemas.microsoft.com/ink/2010/main" type="paragraph" rotatedBoundingBox="1089,3004 21216,2666 21237,3890 1110,4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77388E-E42F-4E3A-A232-A2598DF66F7D}" emma:medium="tactile" emma:mode="ink">
              <msink:context xmlns:msink="http://schemas.microsoft.com/ink/2010/main" type="line" rotatedBoundingBox="1089,3004 21216,2666 21237,3890 1110,4228"/>
            </emma:interpretation>
          </emma:emma>
        </inkml:annotationXML>
        <inkml:traceGroup>
          <inkml:annotationXML>
            <emma:emma xmlns:emma="http://www.w3.org/2003/04/emma" version="1.0">
              <emma:interpretation id="{629B2A5F-CAC6-4C6A-A5CC-26DC5681BB93}" emma:medium="tactile" emma:mode="ink">
                <msink:context xmlns:msink="http://schemas.microsoft.com/ink/2010/main" type="inkWord" rotatedBoundingBox="1089,3004 1592,2995 1606,3859 1103,3868"/>
              </emma:interpretation>
            </emma:emma>
          </inkml:annotationXML>
          <inkml:trace contextRef="#ctx0" brushRef="#br0">-772 353 0,'10'0'62,"10"-10"-46,9-20-1,10-28 1,-19 38 0,9 0-16,-9 1 0,-20-1 15,29 1 1,-29-1-16,20 0 0,-20 1 16,0-1-16,0 0 15,0 1 16,0 38 48,0 1-64,0 0-15,0 9 16,0 10-16,0-9 15,0-1-15,0 10 0,0 10 16,0-9-16,0-1 16,0-10-16,0-9 15,0 0-15,0 9 16,0-49 78</inkml:trace>
          <inkml:trace contextRef="#ctx0" brushRef="#br0" timeOffset="1251.8197">-595-157 0,'10'0'78,"9"19"-63,11-19 1,-30 20-16,29-20 16,10 20-1,-19-20-15,-20 19 16,29-19-16,-29 30 16,30-30-16,-11 39 15,11-20-15,-30 1 16,29 9-16,-29-9 15,20 9-15,-20 11 16,19-11-16,-19 1 16,0-1-16,0 20 15,0-10-15,0 10 0,0-19 16,0-1-16,0 10 16,-9-9-16,9-11 15,0 1-15,-30-20 16,30 29-16,-19-29 15,19 30-15,-30-30 16,30 29-16,-29-29 16,29 20-16,-20-20 15,20 19-15,-19-19 16,19 20 0,-20-20-1,0 0 110,1 0-94,-1 0 1,20 20-17</inkml:trace>
        </inkml:traceGroup>
        <inkml:traceGroup>
          <inkml:annotationXML>
            <emma:emma xmlns:emma="http://www.w3.org/2003/04/emma" version="1.0">
              <emma:interpretation id="{2098850F-4E60-496B-8E10-3925E50FCCFC}" emma:medium="tactile" emma:mode="ink">
                <msink:context xmlns:msink="http://schemas.microsoft.com/ink/2010/main" type="inkWord" rotatedBoundingBox="1900,3134 4775,3086 4792,4077 1917,41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13568.11">62 0 0,'0'19'187,"0"11"-171,0-11-16,0 20 16,0-9-16,0 9 15,0-9-15,0 19 16,0-20-16,0 0 15,-20 11-15,20-1 16,0 10-16,0-20 16,0 1-16,0-1 15,0-9-15,0-1 16,0 1-16,0 0 16,0 9-1,0-9 1,0-40 78,10 20-94</inkml:trace>
          <inkml:trace contextRef="#ctx0" brushRef="#br0" timeOffset="-112293.5118">91-20 0,'0'10'94,"0"9"-47,0 11-32,0 9 1,10-39 0,-10 29-16,0-9 15,20 0-15,-20-1 0,19 11 16,-19-1-1,40 10-15,-21-9 0,1-11 16,-1 21-16,11-11 16,-30 0-16,29 11 15,-29-21-15,20 1 16,-20 0-16,19-1 16,-19 1-1,20-20-15,-20 19 172,0-28-78,20-21-79,-20 11-15,0-1 0,0-19 16,0-1-16,0-9 16,19 10-16,-19-10 15,0 10-15,0-10 16,0 10-16,30-10 16,-30 19-16,0 11 15,0-1-15,0 0 16,0 1-16,19 19 15,-19-20-15</inkml:trace>
          <inkml:trace contextRef="#ctx0" brushRef="#br0" timeOffset="-110958.9738">552 284 0,'-19'0'0,"19"20"15,-20-20-15,20 19 47,0-9-31,-20-10-1,20 20-15,0-1 16,0 1 0,0-1-1,0 1 1,10-20 0,-10 20-1,20-20 1,-20 19-16,19-19 15,-19 20 1,20-20-16,0 0 16,-20 20-1,19-20-15,1 0 16,-10 0 0,-10 19-1,19-19-15,1 0 16,0 0-1,-1-19 1,11-1 0,-11 0-1,1 1 1,-20-1 0,0 0-1,19 20 1,-19-19-16,0-1 15,0 1 1,0 9 0,0-10-1,-9 20 1,9-19-16,-20-1 16,0 0 15,-9 20-16,9 0-15,1 0 16,-1 0 0,-9 0-1,29 10-15,-20-10 16,20 20-16</inkml:trace>
          <inkml:trace contextRef="#ctx0" brushRef="#br0" timeOffset="-110050.5187">827 353 0,'0'19'63,"0"20"-47,0-19-1,0 0-15,0-1 16,10 21-1,-10-21-15,19-19 16,1 0 0,-1 0-1,1 0 1,-10 0 0,9 0-1,-19-10 1</inkml:trace>
          <inkml:trace contextRef="#ctx0" brushRef="#br0" timeOffset="-108640.66">1160 68 0,'-10'0'31,"10"10"1,-19-10-17,19 29-15,-20 1 16,20-10-1,0-1-15,-19 1 0,19-1 16,0 1-16,0 0 16,0-1-16,0 1 15,0-1-15,0 1 16,0 0-16,0 9 16,0 0-1,9-29 1,-9 30-16,20-10 15,-20 19 1,20-39 0,-20 19-16,19-19 15,-19 10 1,10-10 0,10 0-1,-20 20-15,19-20 16,1 0 15,0 0-15,-20-10-16,19 10 15,1-29 1,-1 9 15,-19 0-31,20 1 16,-20-11-1,20 30-15,-20-19 16,0-1-16,19 20 16,-19-29-16,0-1 15,20 11 1,-20-1-16,0 0 16,0 1-16,0-1 15,0 1-15,0-1 16,0 0-16,0-9 15,0-1 1,0 11 0,0-1-1,-10 20 1,10-19-16,-20-1 16,20 0-1,-19 20 1,19-19-16,-20 19 15,1 0 1,19-20 0,-30 20-16,11 0 15,-1 0 17,10 0-17,10 10 1,-39 10-16,19-1 15,1 1-15,19-1 0,-30 11 16</inkml:trace>
          <inkml:trace contextRef="#ctx0" brushRef="#br0" timeOffset="-107599.1608">1562-30 0,'-19'0'15,"19"20"17,0 19-17,0-29 1,0 9-16,0 21 15,0-11-15,0 1 16,0 9-16,0 0 0,-20 0 16,20 10-1,0-19-15,0-1 16,0 10-16,0-9 16,0-1-16,0-9 15,0-1-15,0 1 16,10-20 46,-10-29-62</inkml:trace>
          <inkml:trace contextRef="#ctx0" brushRef="#br0" timeOffset="-107037.4681">1778-20 0,'0'10'15,"0"19"1,0 10 0,0 1-1,0-21 1,0 1-16,0 9 16,0 1-16,0-1 15,0 10-15,0-9 16,0-1-16,0 1 15,0-1-15,0 10 0,0-9 16,0-11 0,0 1-16,0 0 0,0-1 15</inkml:trace>
          <inkml:trace contextRef="#ctx0" brushRef="#br0" timeOffset="-106533.068">1592 137 0,'10'0'62,"9"0"-46,1 0-16,-1 0 15,-9 0-15,10 0 16,-1 0-16,1 20 16,0-20-16,-1 0 0,1 0 15,9 0 1</inkml:trace>
          <inkml:trace contextRef="#ctx0" brushRef="#br0" timeOffset="-104023.5431">2043 313 0,'0'10'16,"-20"10"-1,20 19 1,-29-10-16,29-9 16,0 10-16,-20-11 15,20 11-15,0-1 16,-19 20-16,19-20 16,0 1-16,0 9 0,0-19 15,0-1-15,9 1 16,11 9-1,-20-9-15,20-20 16,-20 20 0,19-20-1</inkml:trace>
          <inkml:trace contextRef="#ctx0" brushRef="#br0" timeOffset="-103213.8594">2210 549 0,'-20'0'16,"20"10"15,0 9 0,0 1-31,0 9 32,10-9-32,9-20 15,1 0 1,0 0 0,-1 0-1,1 0 1,-1 0-1,-19-39 1,20 39-16,-20-30 16,0 11-1,0-1 1,0 0 0,-10-9-1,-19 9 1,19 20-1,10-19-15,-20 19 16,-19 0 15,39 10-15,-10-10-16,10 19 16,0 1-16,-29-1 15,29 1-15,0 0 16,0-1-16,0 11 15,10-30 1,-10 19-16,19-19 16,1 0-1,0-29 1</inkml:trace>
          <inkml:trace contextRef="#ctx0" brushRef="#br0" timeOffset="-102907.1053">2317 519 0,'20'0'31,"-20"10"-16,30 29 1,-30-9 0,19-1-1,-19-9 1,20-20-16,-20 19 16,19-19-1,1 0 16</inkml:trace>
          <inkml:trace contextRef="#ctx0" brushRef="#br0" timeOffset="-102312.722">2474 598 0,'0'10'31,"0"9"-15,30 1-1,-11 9 16,1-29-15,9 0 0,1 0-1,-11 0 1,1-19 0,-20 9-1,20 10 1,-20-39-16,19 19 15,-19 0 1,0 1-16,0-1 16,-19 20-1,19-19-15,-20 19 16,20-10-16,-20 10 16,1 0-1,-1 0-15,-9 0 16,9 0-1,1 0 17,19 39-32,0 0 15,0-9 1,0 9 0,9-39-1</inkml:trace>
          <inkml:trace contextRef="#ctx0" brushRef="#br0" timeOffset="-101999.9284">2680 578 0,'0'10'32,"20"-10"-17,-20 20-15,0-11 16,0 11-16,0 19 16,0-9-16,0-1 15,-10 1-15,10-11 16,0 1-16,0-1 15,0 1 1</inkml:trace>
          <inkml:trace contextRef="#ctx0" brushRef="#br0" timeOffset="-101015.9599">2778 333 0,'-19'0'0,"29"0"78,-10 10-78,29-10 16,0 29 0,-29-9-16,30-1 15,-30 1-15,29 10 0,-29 9 16,30-10-16,-30 20 15,0-10-15,0 10 16,0-19-16,0 9 16,0-9-16,-20 9 15,20-10-15,0-9 16,-20-1-16,20 11 16,-19-30 15,19 19-31</inkml:trace>
        </inkml:traceGroup>
        <inkml:traceGroup>
          <inkml:annotationXML>
            <emma:emma xmlns:emma="http://www.w3.org/2003/04/emma" version="1.0">
              <emma:interpretation id="{1D64F070-96FF-41BB-A765-2904CE84A660}" emma:medium="tactile" emma:mode="ink">
                <msink:context xmlns:msink="http://schemas.microsoft.com/ink/2010/main" type="inkWord" rotatedBoundingBox="5057,3266 6509,3242 6516,3643 5063,366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6228.8806">3190 284 0,'10'0'281,"-10"10"-265,20-10-16,-1 0 15,1 0 1,0 0 0,-1 0-1,1 0 1,-1 0-1,1 0 1,-10 0 15,9 0-15,1 0 0,0 0-1,-1 0 1,1 0-1,9 0 1,1 0 0,9 0-1,-10 0 1,1 0 0,-1 0-1,1 0 1,9 0-1,-20 0 1,-9 0 0,20 19-1,-11-19 1,-9 0 0,29 0-16,-9 0 15,-1 0 1,-9 0-1,-1 0 1,1 0 0,0 0-1,-1 0 1,1 0 0,-1 20-1,11-20 1,-10 0-1,9 0 1,-9 0 0,-1 0-1,1 0 1,-1 0 0,1 0-1,9 0 1,-9 0 15,0 0-15,-1 0 15,11 0-15,-11 0-1,1 0 16,0 0 32,-1 0 31,-19-10-79</inkml:trace>
          <inkml:trace contextRef="#ctx0" brushRef="#br0" timeOffset="-95064.8594">4426 107 0,'-20'-19'15,"30"29"79,20 19-78,-11 1-16,11-11 15,-11-19-15,1 30 16,-1-30-16,1 19 15,0-19-15,9 20 16,-9-20 15,-20 19-31,-10-19 78,-39 49-46,10-29-17,19-20 1,0 29-16,1-29 16,-1 40-16,1-21 15,-1 1-15,-9 9 16,29-9-1,-20-20-15,40-10 94</inkml:trace>
        </inkml:traceGroup>
        <inkml:traceGroup>
          <inkml:annotationXML>
            <emma:emma xmlns:emma="http://www.w3.org/2003/04/emma" version="1.0">
              <emma:interpretation id="{F9343304-2A4D-4B37-A83B-4C113C0BEF12}" emma:medium="tactile" emma:mode="ink">
                <msink:context xmlns:msink="http://schemas.microsoft.com/ink/2010/main" type="inkWord" rotatedBoundingBox="6943,3197 9398,3156 9414,4089 6959,413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94039.0152">5103 39 0,'0'10'0,"0"29"16,0-20-1,0 11-15,0 9 0,0-9 16,0 9-16,0 10 15,0 10-15,0-1 16,0-18-16,-20 9 16,20-20-16,0-9 15,0 9 1,10-29 31,-10-19-32</inkml:trace>
          <inkml:trace contextRef="#ctx0" brushRef="#br0" timeOffset="-93131.5855">5103 58 0,'9'0'78,"-9"10"-78,20 10 15,-20-1-15,39 1 16,-19 0-16,0 9 0,-1 10 16,1-9-16,9-1 15,-9 10-15,-1-9 16,-19-1-16,40 10 16,-40-9-16,29-10 15,-29-1-15,20 1 16,-20-1-16,19-19 15,-19 30-15,20-1 16,-20-39 93,0-29-93,0 29-16,0-9 16,0-1-16,0 1 15,0-11-15,0-9 16,19 9-16,-19-9 16,0 0-16,0 19 15,0-9-15,30 9 16,-30 1-16,0-1 15,0 1-15,0-1 16,0-10-16,0 11 31,0-1-15,20 20-16,-20-19 31,0 28 32</inkml:trace>
          <inkml:trace contextRef="#ctx0" brushRef="#br0" timeOffset="-91854.9354">5632 372 0,'-19'0'31,"19"10"-15,0 19 0,0-9-16,0 0 15,0-1 1,0 1-16,0 0 0,19 9 15,20-9 1,40-20 31,-50 19-31,1-19-1,9 0 1,-39-10-16,10 10 15,-10-19-15,19 19 16,-19-20-16,0 1 16,20 19-16,-20-10 15,0-29 1,0 19 0,0-10-1,0 11 1,0-1-1,-10 20-15,10-19 16,-19 19 0,-1-20-1,0 0 1,1 1 0,-1 19-1,-9 0 1,9 19-1,0-19-15,-9 49 16,9-9 0,20-31-16,0 11 15,-19-20-15</inkml:trace>
          <inkml:trace contextRef="#ctx0" brushRef="#br0" timeOffset="-91264.2554">5868 441 0,'19'0'63,"-19"10"-48,20 9 1,-20 1-1,0 0-15,19-1 0,-19 20 16,30-39 0,-30 30-16,19-30 15,-19 19-15,20-19 16,0 0 0,-1 0-1,1 0 1,-20-19-1,0-1 1</inkml:trace>
          <inkml:trace contextRef="#ctx0" brushRef="#br0" timeOffset="-90685.6283">6083 206 0,'10'0'47,"20"0"-32,-11 0 1,1 0-16,-1 0 15,1 0-15,0-20 16,-1 20-16,20 0 16,20 0 15</inkml:trace>
          <inkml:trace contextRef="#ctx0" brushRef="#br0" timeOffset="-90258.5171">6230 58 0,'0'40'16,"0"-1"-1,0-19 1,0-1-16,0 1 16,0-1-16,-19 1 15,19 0-15,0 9 16,0-9-1</inkml:trace>
          <inkml:trace contextRef="#ctx0" brushRef="#br0" timeOffset="-89222.7795">6407 461 0,'-20'0'31,"20"19"-31,-19-19 16,19 30-16,-20-11 15,20 1-15,-19 19 16,19-10-16,-20 1 15,20-1-15,0 10 16,0-9-16,0-1 16,0-9-16,0 0 15,0-1-15,0 1 16,10 29 0,-10-20-16,19-29 15,-19 20 1,20-20-1,-20-30 48</inkml:trace>
          <inkml:trace contextRef="#ctx0" brushRef="#br0" timeOffset="-87723.4917">6466 657 0,'-20'0'0,"20"9"47,0 11-32,0 0 1,20 9 0,-20-9-1,29-20 1,-9 0-1,9 0 1,1 0 0,29-20 15,-59 0-31,9 1 31,-9-1-31,0 1 16,-9-11-1,-11 11 1,0 19 0,20-20-1,-19 20-15,-1 0 16,0 0 0,1 10-1,19 9 1,-20 1-1,20 9 1,0 1 0,10-11-1,10 1 1,-1-20-16,20 0 31,-29 0-15,20-20-1,-11 1-15,-19-1 32,20 20-32,-20-19 15,0 28 48,0 11-48,20 0 1,-20-1 0,19-19-1,1 20 1,-1-20 0,1 0-1,-20-10-15,20-10 16,-20 1-1,19 29 95,11 19-95,9-29 1,-10 0 0,-9 0-1,-20-10 1,20 10-16,-20-19 16,19-1-1,-19-19 1,0 9-1,-10 30-15,10-29 16,-19 29-16,19-20 16,-30 20-16,11-19 15,-1 19 17,20 19-32,-20-19 15,20 30-15,-19 9 16,19-10-1,0 1 1,0-11 15,29 1-15</inkml:trace>
          <inkml:trace contextRef="#ctx0" brushRef="#br0" timeOffset="-87385.561">6956 706 0,'0'9'31,"0"21"-16,0-10 1,0-1-16,0 1 16,0-1-16,0 1 15,0 0-15,0-1 16,0 11 0</inkml:trace>
          <inkml:trace contextRef="#ctx0" brushRef="#br0" timeOffset="-86951.546">7005 490 0,'0'10'16,"0"19"0,0-9-16,10 9 15,-10-19-15,29 29 0,-29-19 16,20-1-16,-20 1 15,20 9-15,-20-9 16,0 0-16,0-1 16,0 1-16,0 0 15,0-1-15,0 1 16,-10-1-16</inkml:trace>
          <inkml:trace contextRef="#ctx0" brushRef="#br0" timeOffset="-86090.1133">7221 372 0,'59'0'47,"-40"0"-47,1 0 16,0 0-16,-1 0 16,-9 0-16,10 0 15,-1 0-15,1 0 16,0 0-16,-1 0 15,1 0-15,9 0 16,-9 0 0</inkml:trace>
          <inkml:trace contextRef="#ctx0" brushRef="#br0" timeOffset="-85564.0253">7427 235 0,'0'20'63,"0"-1"-63,-20 1 15,20-1-15,0 11 16,0-1-16,0 10 16,0-9-16,0-1 15,0-9-15,0 0 16,0 9 0,0-9-1</inkml:trace>
        </inkml:traceGroup>
        <inkml:traceGroup>
          <inkml:annotationXML>
            <emma:emma xmlns:emma="http://www.w3.org/2003/04/emma" version="1.0">
              <emma:interpretation id="{22F09F45-39A5-4617-8FC6-D644D3597036}" emma:medium="tactile" emma:mode="ink">
                <msink:context xmlns:msink="http://schemas.microsoft.com/ink/2010/main" type="inkWord" rotatedBoundingBox="9712,3190 11798,3155 11811,3957 9725,399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83734.2128">7947 58 0,'-20'0'15,"20"10"1,-20 10 15,20 19-15,-19-39-1,19 10-15,0 29 16,-20-39 0,20 20-16,0 9 15,0 1 1,0-11-16,0 1 16,-19-1-16,19 1 15,0 0-15,0-1 16,0 1-16,0-1 15,0-9-15,9-10 16,-9 40-16,20-11 16,-20 0-1,20-29 1,-20 20-16,19 0 16,-19-1-1,20-19-15,-20 20 16,19-20-1,-19 19-15,20-19 16,0 0 0,-11 0-1,11 0 1,0 0 0,-20-9-16,19 9 15,1-20 1,0 20-1,-20-20-15,19 20 16,-19-19-16,20 19 16,-1-39 15,1 19 0,-20 0-31,20 1 16,-20-1-1,19-9 1,-19-1 0,30-9-1,-30 10 1,0 9 0,0 0-16,0 11 15,0-11 1,0-19-1,0 19 1,0 10 0,-10 10-1,10-19-15,-20 19 16,20-20 0,-19 0-1,19 1 1,-20 19-16,20-20 15,-20 20-15,20-19 32,-19 19-32,-1 0 15,1-20 1,-1 20 0,0 0-1,1 0 1,-1 0-1,0 10 1,1 19 15</inkml:trace>
          <inkml:trace contextRef="#ctx0" brushRef="#br0" timeOffset="-82601.8295">8427 68 0,'0'10'79,"0"29"-64,0-29 1,0 10-16,0 19 15,20 167 17,-20-167-32,0 30 31,0-40-31,0-9 0,0-1 16,0 11-1,19-30-15,-19 19 16,0 1-1,0-30 32</inkml:trace>
          <inkml:trace contextRef="#ctx0" brushRef="#br0" timeOffset="-81976.7018">8712 88 0,'0'10'31,"0"19"-15,0-9-1,0-1-15,0 1 0,0 9 16,0 11-16,0-11 15,0 0-15,0 1 16,0-1-16,0 10 16,0-9-16,0-1 15,0 1-15,0-1 16,0 10-16,0-19 16,0 0-16,0 9 15,19-29 1,-19 20-16,0-30 47,0-20-32</inkml:trace>
          <inkml:trace contextRef="#ctx0" brushRef="#br0" timeOffset="-81424.1902">8466 402 0,'-9'0'16,"18"19"31,31-19-32,-21 0 1,1 0-16,-1 0 16,1 0-16,0 0 15,-1 0-15,11 0 16,-11 0-16,1-10 16,0 10-16,-1 0 15</inkml:trace>
          <inkml:trace contextRef="#ctx0" brushRef="#br0" timeOffset="-80689.5698">8898 58 0,'-20'0'0,"30"0"47,10 0-32,19 0 1,-10 0-1,1 0 1,-1 0 0,-9 0-1,-1 0 1</inkml:trace>
          <inkml:trace contextRef="#ctx0" brushRef="#br0" timeOffset="-79571.0771">9065 362 0,'-10'0'16,"-10"20"15,1 0-16,-30 78 17,49-59-17,0 20 1,0-30-16,0 10 0,0-9 16,0-1-16,0-9 15,9 0-15,21 9 16,-11-9 15</inkml:trace>
          <inkml:trace contextRef="#ctx0" brushRef="#br0" timeOffset="-78568.0019">9153 549 0,'0'10'63,"-20"-10"-63,20 19 15,0 1 1,0-1-1,0 1 1,10-20-16,-10 20 16,20-20-16,9 0 15,10 19 1,-19-19 0,-10 0-1,9 0 1,-19-10-1,20 10-15,-20-19 16,20 19-16,-20-20 16,19 20-16,-19-19 15,0 9 1,0-10-16,0 1 16,0-1-1,-29-29 16,-1 49-15,-9 0 0,10 0-1,9 0 1,1 0 0,19 10-1,-20 19 1,20 1-1,0-1-15,0-9 32,10-1-32,29-19 15,-39 20 1,29-20-16,-9 0 16</inkml:trace>
          <inkml:trace contextRef="#ctx0" brushRef="#br0" timeOffset="-78253.0114">9359 539 0,'0'10'47,"19"-10"-47,-19 19 15,0 11 1,20-30-16,-20 39 16,20-19-1,-1-1 1,1-19-1,0 0 1</inkml:trace>
          <inkml:trace contextRef="#ctx0" brushRef="#br0" timeOffset="-77073.0193">9565 490 0,'-20'0'15,"20"10"1,0 9 0,0 1-1,0 0 1,0-1 0,10-19-16,-10 20 15,20-20-15,-1 0 16,1 0-1,-1 0 1,11 0 0,-11 0-1,-19-10 1,20 10-16,-20-20 0,20 1 16,-20-1-1,0-29 32,-10 30-47,-20-1 16,21 20-1,9-20 1,-20 20-16,0 0 16,1 0-1,-1 0 1,1 10-1,19 10 1,-20-20 0,20 19-16,0 11 15,0-1 1,0-9 0,10-20-16</inkml:trace>
          <inkml:trace contextRef="#ctx0" brushRef="#br0" timeOffset="-76705.0997">9692 539 0,'0'20'16,"0"19"-1,0-10 1,0-9-16,0-1 16,0-9-16,0 10 15,0 19-15,0-19 16,0-10-16,0 9 15,0 1 17,0-40-1,20 20-31,-20-39 16</inkml:trace>
          <inkml:trace contextRef="#ctx0" brushRef="#br0" timeOffset="-76129.6477">9781 313 0,'0'10'47,"9"-10"-31,-9 30-16,20-11 15,-20 1 1,39-1-16,-39 1 0,30 0 16,-30-1-16,29 1 15,-29 0-15,29-1 0,-29 1 16,0-1 0,0 1-16,0 0 0,0-1 15,0 1-15,-19-1 16,19 1-16,-20 0 15,20 9 1,-19-29-16</inkml:trace>
        </inkml:traceGroup>
        <inkml:traceGroup>
          <inkml:annotationXML>
            <emma:emma xmlns:emma="http://www.w3.org/2003/04/emma" version="1.0">
              <emma:interpretation id="{FD310F15-9002-4825-AA98-5009D49634F5}" emma:medium="tactile" emma:mode="ink">
                <msink:context xmlns:msink="http://schemas.microsoft.com/ink/2010/main" type="inkWord" rotatedBoundingBox="13551,3010 16121,2966 16133,3658 13563,370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70327.5555">11683-148 0,'0'20'109,"0"10"-93,0-11-16,10 1 16,-10 19-16,0-10 15,20 1-15,-20 19 16,0-10-16,29 10 15,-29-19-15,0-1 16,20 10-16,-20-9 0,0-1 16,19-9-1,-19-1-15,0 1 0,0-1 16,20-19-16,-20 20 16,0 0 15,19-20 0,-19 19-31,0-28 234,0-11-218,0-10 0,20 30-16,-20-49 15,0 30-15,0-1 16,0 1-16,20-1 16,-20 0-16,0 1 15,0-11-15,19 1 16,-19 0-16,0 9 15,0 0-15,20 1 0,-20-1 16,0 0 0,20 1-16,-20-1 0,0 1 15,19-1-15,-19 0 16,0-9-16,30 0 31</inkml:trace>
          <inkml:trace contextRef="#ctx0" brushRef="#br0" timeOffset="-69683.2806">12046 88 0,'20'0'47,"19"0"-31,-20 0-16,1 0 0,0 0 15,-1 0-15,1 0 16,0 0 0</inkml:trace>
          <inkml:trace contextRef="#ctx0" brushRef="#br0" timeOffset="-69302.8063">12095 196 0,'10'0'47,"9"19"-16,50-19 1,-39 20-32,-11-20 15,1 0-15</inkml:trace>
          <inkml:trace contextRef="#ctx0" brushRef="#br0" timeOffset="-58957.7192">12527-98 0,'-20'9'31,"20"11"-15,0 0-1,0 19 1,-30-20 0,30 1-16,0-10 15,0 9-15,0 1 16,0 0-16,0-1 15,0 1-15,0 0 0,0-1 16,0 11 0,0-11-16,10-19 15,-10 30-15,30 9 16,-30-20 0,10-19-1,19 20 1,-9-20-1,-1 20 1,1-20 0,-10 0-1,-10 19 1,19-19-16,1 0 31,-1 0-15,-19-10-1,20 10 1,-20-19 0,20 19-1,-20-20-15,0 1 32,19 19-32,-19-20 0,0 0 31,0 1-31,0-1 15,0 1 1,20 19 0,-20-10-16,0-10 15,0 1 1,0-1 0,0 0-1,0 1 16,0-1-15,0 0 0,0 1-1,0-11 1,0 11 0,-10 19-1,10-20-15,0-9 31,-20 29-31,20-20 16,-19 1 0,-1-1-1,1 0 1,-1 20 15,20-19-15,-20 19-1,1 0 1,-1 0 0,20 9-16,-19-9 15,19 20-15,-20 0 16</inkml:trace>
          <inkml:trace contextRef="#ctx0" brushRef="#br0" timeOffset="-58251.5585">12880 382 0,'-10'0'63</inkml:trace>
          <inkml:trace contextRef="#ctx0" brushRef="#br0" timeOffset="-57179.3281">13007-79 0,'10'0'78,"19"-19"-46,-9 19-32,0 0 0,19 0 15,-20 9 1,-19 11-1,20-20 1,-20 39-16,0-19 16,0-1-16,-20 1 15,20 0-15,-19 9 16,-1-9 0,1-20-1,28 0 110,11 0-109,0 0-1,-11 0 1,-9 19-16,20-19 16,-20 10-16,20-10 15,-20 20-15,19-20 0,-19 39 16,0-19-16,0-11 16,0 11-16,0 29 15,0-29 1,0 9-1,-19-29-15,19 20 16,-40-20-16,11 19 16,9-19-16,11 0 15,-31 0 1,21 0 0,19-10-1</inkml:trace>
          <inkml:trace contextRef="#ctx0" brushRef="#br0" timeOffset="-56325.6983">13497-108 0,'0'19'62,"0"1"-62,-29 0 16,29-1-16,-20 11 16,20-21-16,-29 21 15,9-1-15,-9 1 16,9 9-16,20-10 0,-29-9 16,29 0-16,-20-1 15,20 1 16,10-20-15,127 19 47,-58-19-32,-69 0-31,9 0 31,1 0-31,-1 0 31</inkml:trace>
          <inkml:trace contextRef="#ctx0" brushRef="#br0" timeOffset="-55875.3712">13488-40 0,'0'40'15,"0"-11"1,0 0-16,0 20 16,0 40-1,0-50-15,0 10 16,0-10-16,0 10 16,0-19-16,0-11 15,0 1-15,0-10 16,9-10-1</inkml:trace>
          <inkml:trace contextRef="#ctx0" brushRef="#br0" timeOffset="-54854.9448">13684 117 0,'-10'0'16,"10"10"-1,0 10 1,0 9-1,0-9 1,0-1-16,0 1 16,0 0-16,29 68 47,-9-69-47,0 1 15,-1-20 1,20 0-1,-9 0 1,-1 0 0,-9 0-1,0 0 1,-1 0 0,1-39-1,-20 19 1,19 20-1,-19-29-15,20-1 16,-20 11-16,0-1 31,20-19-15,-20 29-16,0-9 16,0-1-16,0 0 15,0-9 1,0-10-1,-10 9 1,10 1-16,-20 29 16,20-20-1,-19 1 1,-1-1 0,0 20-1,20-20-15,-19 20 16,-1 0-1,0-19 1,1 19 0,-20 0 31,19 10-32,20 9 1,-29-19-16,29 30 15,-20-11-15,20 1 16,0-1-16,-20 1 16,20 0-16,0 9 15,0-9-15</inkml:trace>
          <inkml:trace contextRef="#ctx0" brushRef="#br0" timeOffset="-53662.7901">14135-89 0,'0'20'94,"0"0"-94,0-1 16,0 197 15,0-167-31,-20 0 16,20-20-16,0 1 15,0-11-15,0 1 16,0 0-16,0-1 15,10-19 126,10 0-125,9 0-1,10 0-15,-9 0 32,-11 0-17</inkml:trace>
          <inkml:trace contextRef="#ctx0" brushRef="#br0" timeOffset="-43424.7582">11948 431 0,'0'-10'140,"10"10"-124,-10-19-16,19-1 15,-19 0 17,20 20-17,-20-19 1,0 29 109,0 29-109,0-20-1,0 1-15,0 0 16,0-1-16,0 1 0,0 9 15,0-9 1,0-30 62,0-9-62</inkml:trace>
        </inkml:traceGroup>
        <inkml:traceGroup>
          <inkml:annotationXML>
            <emma:emma xmlns:emma="http://www.w3.org/2003/04/emma" version="1.0">
              <emma:interpretation id="{BB5A254D-3ADE-42E0-B998-3C4CEDBD9A88}" emma:medium="tactile" emma:mode="ink">
                <msink:context xmlns:msink="http://schemas.microsoft.com/ink/2010/main" type="inkWord" rotatedBoundingBox="17357,3050 18147,3036 18159,3712 17368,372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1576.8242">15518-98 0,'0'19'78,"0"1"-63,0 9-15,0 1 0,0 19 16,0 9-16,0-18 16,0 9-16,0-10 15,0 10-15,0-20 16,0 1-16,0-11 15,19-19-15,-19 20 16,0-30 31,0-9-31</inkml:trace>
          <inkml:trace contextRef="#ctx0" brushRef="#br0" timeOffset="-50540.7466">15488-108 0,'0'10'47,"0"19"-31,20-29-16,-20 39 15,19-9 1,-19-11-16,0 1 16,30-1-16,-30 1 15,19 0-15,1 9 16,10 1-1,-1-30 1,-9 0 0,68-50 31,-88 31-47,19-1 0,-19 1 15,0-1-15,30 0 16,-30 1-16,0-1 15,0 1-15,19-1 16,-19 0 0,0 1-1,0 29 79,0 19-78,0-9-1,0-1-15,0 11 16,0 9-16,0 0 16,0 10-16,0-10 15,20 10-15,-20-9 16,0 9-16,0-20 15,0-9-15,20-1 16,-20 1 0,0-30 62</inkml:trace>
          <inkml:trace contextRef="#ctx0" brushRef="#br0" timeOffset="-49251.3918">16037 98 0,'10'0'32,"20"0"-17,-11 0 1,1 0-16,-1 0 16,1-20-16,0 20 15,-1 0-15,11 0 16,-11 0-1</inkml:trace>
          <inkml:trace contextRef="#ctx0" brushRef="#br0" timeOffset="-48809.6129">16077 186 0,'9'0'31,"21"0"-15,-11 0 0,1 0-16,10 0 15,-11 0-15,1 0 16,-1 0-16,1 0 16,0 0-1</inkml:trace>
          <inkml:trace contextRef="#ctx0" brushRef="#br0" timeOffset="-4039.8658">15939 470 0,'10'0'125,"-10"-9"-110,20 9 1,-20-20-16,19 0 15,-19 1-15,20-1 16,-20-9 0,0 9-1,0 30 110,0 9-109,0 11-16,0-1 16,0-9-1,0 0-15,0-1 16,20 30-1,-20-39 1,0 10 0</inkml:trace>
        </inkml:traceGroup>
        <inkml:traceGroup>
          <inkml:annotationXML>
            <emma:emma xmlns:emma="http://www.w3.org/2003/04/emma" version="1.0">
              <emma:interpretation id="{ECAE0213-1D58-44BF-BC7A-A25742FE2CB0}" emma:medium="tactile" emma:mode="ink">
                <msink:context xmlns:msink="http://schemas.microsoft.com/ink/2010/main" type="inkWord" rotatedBoundingBox="18430,2979 21221,2932 21234,3710 18443,375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4833.6986">16596-98 0,'0'9'94,"0"21"-78,-9-30-1,9 29-15,0 1 16,-20-30 0,20 19-16,0 11 15,0 9 1,0-20 0,0 1-16,0-10 15,0 10-15,0-1 16,0 1-16,0-1 15,10-19-15,-10 30 16,0-11 0,19-19-16,-19 20 0,20-20 15,-20 20 1,20-20 0,-20 19-16,19-19 15,1 0 16,-10 0-15,9 0 15,1 0-15,0 0 0,-20-10-1,19 10-15,-19-19 16,20 19-1,-20-20-15,19-9 16,-19-1 0,30-9-1,-30 10 1,0-1 0,0 11-1,0-11 1,0 11-1,19-1 1,-19 0 0,0 1-1,0-1 1,0 1 0,-9-1-1,9-9 1,0 9-1,-20 20 1,20-20-16,-20 1 31,1 19-15,-11-20 0,21 20-1,-11 0 1,0 0-1,-19 10 1,19-10 0,20 19-16,-9-19 15,9 20-15,0 10 16</inkml:trace>
          <inkml:trace contextRef="#ctx0" brushRef="#br0" timeOffset="-24173.0794">16900 333 0,'0'20'0,"-19"-1"15,19-38 95</inkml:trace>
          <inkml:trace contextRef="#ctx0" brushRef="#br0" timeOffset="-23474.3989">16949-69 0,'20'0'63,"0"0"-47,9 0-1,-9 0 1,-1 0-16,1-29 15,0 29 1,-20 9 31,0 11-31,0 9-1,0-9-15,0 0 16,0-1-16,0 1 15,0-1-15,-10 11 16,10 19-16,0-20 0,0 1 16,0-1-16,0 10 15,0-19-15,0 0 16,0-11-16,0 11 16,0 0 15,0-30 31,0-20-46</inkml:trace>
          <inkml:trace contextRef="#ctx0" brushRef="#br0" timeOffset="-23183.0673">16969 117 0,'10'0'31,"19"0"-15,-9 0-16,0 0 15,-1-29-15,1 29 16,-1 0-16,1-20 16,0 20-16,9 0 15</inkml:trace>
          <inkml:trace contextRef="#ctx0" brushRef="#br0" timeOffset="-22005.1246">17263-10 0,'0'19'15,"-29"1"1,29 0 0,0 19-1,0-20-15,0 1 16,0 0-16,0-1 15,0 1-15,0 0 16,19 9 0,1-9-16,0 9 15,9-29 1,1 0 0,9 20-1,-20-20 1,1 0-1,0-10 1,-1-10 0,11-48 31,-11 38-47,-19 11 0,0-11 31,20 30-31,-20-39 0,0 9 15,0 1 1,0 9 0,0 1-16,0-1 15,0 1-15,-10 19 16,10-30-16,-20 11 16,20-1-1,-29 20 1,0-20-1,-11 20 1,21-19-16,-11 19 16,11 0-1,-1 0 1,-9 9 0,-11 21-1,40-10-15,-29 19 16,29-10-16,0 1 15,0-1-15,0 10 16,0-19-16,10-20 16</inkml:trace>
          <inkml:trace contextRef="#ctx0" brushRef="#br0" timeOffset="-20686.5628">17636-118 0,'0'10'31,"-20"9"-15,20 11-1,0 19 1,-19-30-16,19 1 15,0 0-15,0-1 16,0-9-16,0 10 16,0-1-16,0 1 15,0 0-15,0-1 16,0 1-16,0-1 0,10-19 16,-10 30-1,19-11-15,1 1 16,-1-20-1,-19 20 1,20-20-16,0 0 16,-1 0-1,1 0 1,-10 0 0,19-10 15,-9-10-16,-20 1 1,19 19 0,-19-30-16,20 1 15,-20-10 1,0 19-16,20-10 16,-20 1-1,0 9 1,0-9-1,0 0 1,0 9 0,0 0-16,-10-38 31,10 28-15,-20 30-16,20-29 0,-20 9 31,-19 0-16,29 20 1,-29 0 0,20 0-16,9 0 15,-10 0-15,20 10 16,-39-10-16,39 30 16,-20-30-16,20 19 15</inkml:trace>
          <inkml:trace contextRef="#ctx0" brushRef="#br0" timeOffset="-18923.1099">18018 245 0,'-19'0'16,"19"19"0,0-28 93,0-11-109,0 0 16,0 1-1,0 9-15,0-10 0,0 1 16,0-1-16,0 0 15,0 1-15,10 19 16,-10-30-16,0 11 16,19 19-1,1 0 32,-20 10-47,19 9 16,-19 1-16,0-1 15,30 1-15,-30 0 0,0-1 16,19 1 0,-19 0-16,0-1 0,0 1 15,20-20 1,-20-10 31,0-10-32,0 1-15,0-11 16,0-9-16,0 10 16,20-1-16,-20-9 31,19 39-15,1 10 15,0 39-16,-20-30-15,19 1 16,-19 0-16,0-1 16,0 1-16,20-20 15,-20 29-15,0-48 78,0-1-62,0 1-16,0-1 0,0 0 16,19 1-1,-19-1-15,30-9 16,-11 29 31,-19 9-47,20-9 15,-20 40-15,0-21 16,20 1-16,-20 0 16,0-1-16,0 1 15,0-1-15,0 1 16,0 9-16</inkml:trace>
          <inkml:trace contextRef="#ctx0" brushRef="#br0" timeOffset="-18375.953">18421 196 0,'0'10'0,"0"19"16,0 0-1,0 1 1,19-30-1,-19 19-15,30-19 16,-1 0 0,-9 0-16,-1 0 15,1 0-15,9 0 16,-29-9 0,20 9-16,-20-30 0,0 11 15,19-1-15,-19 0 16,0 1-16,0-1 15,0-9 1,-9 29-16,9-30 16,-30 30-16,11-19 15,-1 19-15,0 0 16,1 0-16,-11 0 16,11 0-1,19 19-15,-20 1 16,20 29-1,-19-29-15,19-1 16,0 1-16,0-10 0</inkml:trace>
          <inkml:trace contextRef="#ctx0" brushRef="#br0" timeOffset="-17295.3904">18695 147 0,'10'0'94,"10"0"-63,-20-20-31,29 0 16,-29 1 0,29-1-16,-29 1 15,30-1-15,-11-9 16,-19 19-16,30-20 16,-30 11-16,29-1 15,-29-9 1,20 9-16,-20-9 15,0 9 1,-10 20 0,10-20-1,-20 20-15,1 0 16,-11 0 0,30 10-16,-29-10 15,29 30-15,-39-11 16,39 1-16,-30 0 15,30-1-15,-19 20 16,19-9-16,0-1 16,0 1-16,0-1 15,0 10-15,0-9 16,0-11-16,0 1 0,0 0 16,0-1-1,0-9-15,10 29 16,-10-19-1,19-20-15,1 19 16,-1-19 15,40-9-15,-39 9-16,9-40 16,1 11-1,-1-10 1</inkml:trace>
          <inkml:trace contextRef="#ctx0" brushRef="#br0" timeOffset="-16733.1991">19117-138 0,'0'-19'15,"0"28"32,0 11-31,0 0-16,-10 19 15,10 0-15,-29 10 16,29 30-16,-30-11 0,30-9 16,-19 10-1,19-10-15,-30-10 0,30-10 16,0 0-16,-19-9 16,19-11-16,0 11 15,0-40 48,0-20-48</inkml:trace>
          <inkml:trace contextRef="#ctx0" brushRef="#br0" timeOffset="-16052.0017">19234 0 0,'-19'29'47,"19"10"-31,0-29 0,-20 19-16,20-19 0,0 30 15,-19-11-15,19 0 16,-20 11-16,20-11 15,-20 0-15,20 1 16,0-11-16,-29 21 16,29-21 15,10-19-15,9 0-1,11 0 1,-11 0-16,1 0 15,0 0-15,-1 0 16,1 0-16,0 0 0,-1 0 16,1 0-1,-1 0-15,1 0 32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13:53.84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9E254C7-77C1-40B9-BCE8-5400B0ABE7E5}" emma:medium="tactile" emma:mode="ink">
          <msink:context xmlns:msink="http://schemas.microsoft.com/ink/2010/main" type="writingRegion" rotatedBoundingBox="1444,7284 18030,7418 17961,15924 1375,15790"/>
        </emma:interpretation>
      </emma:emma>
    </inkml:annotationXML>
    <inkml:traceGroup>
      <inkml:annotationXML>
        <emma:emma xmlns:emma="http://www.w3.org/2003/04/emma" version="1.0">
          <emma:interpretation id="{5A0AA611-9640-4B87-9FE7-1621D98634A6}" emma:medium="tactile" emma:mode="ink">
            <msink:context xmlns:msink="http://schemas.microsoft.com/ink/2010/main" type="paragraph" rotatedBoundingBox="1453,7239 13019,7516 12994,8557 1428,8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86B16A-4BB0-4F6B-A783-C40B0BDA0F5D}" emma:medium="tactile" emma:mode="ink">
              <msink:context xmlns:msink="http://schemas.microsoft.com/ink/2010/main" type="inkBullet" rotatedBoundingBox="1452,7281 1934,7293 1910,8292 1428,8280"/>
            </emma:interpretation>
          </emma:emma>
        </inkml:annotationXML>
        <inkml:trace contextRef="#ctx0" brushRef="#br0">-797-506 0,'-20'0'94,"20"-10"-47,10 10-31,-10-29-1,29 29 1,-29-20-16,20 20 16,-1 0-1,1 0 1,-10 0-1,9 0 1,-19 10-16,40-10 0,-40 30 16,19-11-1,-19 1-15,0-1 0,20 1 16,-20-1-16,0 1 16,0 9-16,-10 11 15,10-11-15,-39 0 16,19-9-16,1 19 15,-1-19-15,-9-1 16,-1-19-16,11 20 16,-1-20-16,-9 0 15,9 0 17,20-10-17,0-9 1,0-1 15,0 10-15,10 10-16,9 0 15,11 0 1,-11 0 0,1 0-16,0 0 15,-1 0-15,1 0 16,-1 0-16,1 0 15,0 0-15,19 0 16,-10 0 0,-9 10-1,0-10 1,-1 0 0,1 0-1,-20-10 1</inkml:trace>
        <inkml:trace contextRef="#ctx0" brushRef="#br0" timeOffset="885.0499">-690-731 0,'10'0'62,"-10"10"-62,30-10 16,-1 29-16,-9-9 15,-1-1-15,11 11 16,9-11-16,-10 1 16,-9-1-16,0 21 15,-1-11-15,-19 20 16,39 0-16,-39-20 15,0 1-15,0-1 16,0 20-16,0-10 16,0 10-16,0-10 15,-9 10-15,9-19 16,-40 19-16,21-20 0,-11 20 16,11-10-16,-1-9 15,-9-1-15,-10 1 16,19-11-16,0-19 15,1 30-15,-11-30 16,30 19 0,-19-19-16</inkml:trace>
      </inkml:traceGroup>
      <inkml:traceGroup>
        <inkml:annotationXML>
          <emma:emma xmlns:emma="http://www.w3.org/2003/04/emma" version="1.0">
            <emma:interpretation id="{E86BBA83-2A9A-4317-AD9B-63C9E0CE4A8C}" emma:medium="tactile" emma:mode="ink">
              <msink:context xmlns:msink="http://schemas.microsoft.com/ink/2010/main" type="line" rotatedBoundingBox="2245,7258 13019,7516 12995,8515 2221,8256"/>
            </emma:interpretation>
          </emma:emma>
        </inkml:annotationXML>
        <inkml:traceGroup>
          <inkml:annotationXML>
            <emma:emma xmlns:emma="http://www.w3.org/2003/04/emma" version="1.0">
              <emma:interpretation id="{F5BA89CB-08E7-49E1-AC2F-9AF1BB87430F}" emma:medium="tactile" emma:mode="ink">
                <msink:context xmlns:msink="http://schemas.microsoft.com/ink/2010/main" type="inkWord" rotatedBoundingBox="2244,7304 4595,7360 4572,8284 2222,82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890.0022">-32-369 0,'9'0'78,"21"0"-63,-11 0-15,1 0 0,0 0 16,-1 0-16,-9 0 16,10 0-16,-1 0 15,1 0-15,-1 0 16,1 0-1</inkml:trace>
          <inkml:trace contextRef="#ctx0" brushRef="#br0" timeOffset="5712.0045">458-535 0,'0'-20'140,"0"1"-124,-20 19 15,1 0-15,-11 0 0,-9 0-1,39 9-15,-29-9 0,29 30 16,-20-1-16,20-9 15,-20-1-15,20 11 16,0-1-16,-19 0 16,19 11-16,0-21 15,0 11-15,0-11 16,0 1-16,0-1 16,0-9-16,0 10 15,0-1-15,10 1 16,-10 19-1,19-39-15,-19 20 16,20-20-16,-20 10 16,10-10-16,19 29 15,0-29 17,-9 0-17,0 0 1,-1 0-1,11 0 1,-1-29 0,20-1-1,-29 30-15,-1-39 16,11 10 0,-11-11-1,11 11 1,-30 9-16,19 1 0,-19-1 15,20 1-15,-20-1 16,0 0-16,20 1 16,-20-1-16,0-9 15,0 9 1,0 1-16,0-11 16,0 11-1,0-1 1,0 1 15,-10 19-15,-10-20-1,1 20 1,-1 0 0,20 10-1,-20-10-15,20 19 16,-19-19-16,19 20 15,-20-20-15,20 29 16,0-9-16,-19 0 16,19-1-16,0 10 15,0-9-15,0 9 16,0-9-16,0 0 16,0 58 15,0-58-31,0-11 15,9 21-15,-9-11 0,0 11 16,30-11 0,-11 1 15,1-20-15,0 0-1,-11 0 1,11 0-1,0 0 1,-1 0-16,-19-10 16,20 10-16,-20-19 15,20 19-15,-20-30 16,19 30-16</inkml:trace>
          <inkml:trace contextRef="#ctx0" brushRef="#br0" timeOffset="6702.6848">997-339 0,'-29'39'63,"9"-20"-63,20 21 0,-39-11 15,39 20-15,-20-10 16,20 10-16,0-10 16,0 10-16,0-9 15,0 9-15,0-20 16,10-9-16,-10-1 16,20-19-16,-20 30 0,19-30 15,-19 19 1,20-19-16,-20-10 62</inkml:trace>
          <inkml:trace contextRef="#ctx0" brushRef="#br0" timeOffset="7535.3419">1017-173 0,'0'10'15,"-20"-10"1,20 29 0,0-9-1,0 9 1,0 1-1,10-30-15,-10 19 16,20-19-16,-1 0 16,11 0-1,-1 0 1,10-9 0,-19-11-1,-20-19 1,0 9-1,0 1 1,0 9 0,-10 1-1,-29 19 1,10-20 0,9 20-1,0 0 1,20 20-1,0-1-15,-19 1 16,19 0-16,0 9 16,0 0-16,0-9 15,0 0-15,29 9 32,-9-29-17,-1 0 1,11-10-1,-30-9-15,19 19 16,-19-30-16</inkml:trace>
          <inkml:trace contextRef="#ctx0" brushRef="#br0" timeOffset="7820.0355">1164-134 0,'0'10'47,"0"20"-31,0-11-16,20-19 15,-20 30-15,19 9 16,1-20 0,-20 1-1,19-20-15,-19 20 31,20-20-31,0 0 32,-20-20-17</inkml:trace>
          <inkml:trace contextRef="#ctx0" brushRef="#br0" timeOffset="8276.1373">1282-45 0,'0'29'47,"0"-9"-47,19-20 16,-19 19-1,20-19-15,9 0 16,-9-10 0,0-9-1,-20-11 1,19-9 0,-19 10-1,0-1 1,-39 30-16,39-19 15,-29 19-15,9 0 16,0 0 0,1 0-1,19 10 1,-20 19 0,20 20-16,0-20 31,10-9-16,9-20 1</inkml:trace>
          <inkml:trace contextRef="#ctx0" brushRef="#br0" timeOffset="8571.0554">1409-85 0,'0'10'16,"0"20"-1,0-11-15,0 1 16,0 29 0,-19 88 30,19-117-46,0-60 47,0 21-47</inkml:trace>
          <inkml:trace contextRef="#ctx0" brushRef="#br0" timeOffset="18595.4579">1448-320 0,'-19'0'16,"19"10"171,10-10-187,-10 29 16,29 1 0,-29-1-16,10-29 15,-10 39 1,29-9-1,-29-1-15,0-9 16,20-20-16,-20 39 16,0-19-16,0-1 15,0 1-15,0-1 16,0 11 0,0 19-1,0-30-15,0 1 16,0 0-16,-10-20 15,10 29-15,0 0 16,-20-29-16,20 20 31,-19-20 32,19 20-48</inkml:trace>
          <inkml:trace contextRef="#ctx0" brushRef="#br0" timeOffset="19489.3371">1821-349 0,'20'0'63,"-1"0"-47,1 0-1,0 0-15,-1 0 16,11 0-16,-1 0 0,20 0 15,-10 0-15,-9 0 16,9 0-16,-10 0 16,1-10-16,-11 10 15,1 0-15,9 0 16,-9 0 15</inkml:trace>
          <inkml:trace contextRef="#ctx0" brushRef="#br0" timeOffset="20073.3127">2145-525 0,'0'19'47,"0"11"-31,0-11-16,0 10 16,0 11-16,0-1 15,-30 0-15,30-10 16,0-9-16,0 0 15,0-11-15,0 31 16</inkml:trace>
          <inkml:trace contextRef="#ctx0" brushRef="#br0" timeOffset="2818.042">-42-712 0,'0'10'62,"0"20"-46,0 9-16,0-10 15,0 10-15,0 10 16,0 10-16,0 0 16,0 0-16,-30 9 15,30-9-15,0-10 16,0-20-16,0 1 0,0-1 16,0-9-16,0-1 15,0-38 48,10-30-48,-10 29-15</inkml:trace>
          <inkml:trace contextRef="#ctx0" brushRef="#br0" timeOffset="3417.3185">193-663 0,'0'10'93,"0"39"-77,0-19 0,0-1-16,0 10 15,0 10-15,-20 10 0,20 0 16,0 9-16,0-29 15,0 10-15,0-19 16,0-1-16,0 1 16,-19-11-16,19 1 15,0-1 1,0-28 62</inkml:trace>
        </inkml:traceGroup>
        <inkml:traceGroup>
          <inkml:annotationXML>
            <emma:emma xmlns:emma="http://www.w3.org/2003/04/emma" version="1.0">
              <emma:interpretation id="{652586C1-7D56-4039-9956-C68AC94C1EA9}" emma:medium="tactile" emma:mode="ink">
                <msink:context xmlns:msink="http://schemas.microsoft.com/ink/2010/main" type="inkWord" rotatedBoundingBox="4941,7383 8083,7458 8065,8226 4922,81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572.036">2910-565 0,'0'10'47,"0"10"-47,0 9 31,0-9-31,0-1 16,0 1-16,0-1 0,0 11 16,0-1-1,0 10-15,0 10 0,0-9 16,0 9-16,0-20 16,0 0-16,0 11 15,0-31-15,0 11 16,0 0-1</inkml:trace>
          <inkml:trace contextRef="#ctx0" brushRef="#br0" timeOffset="23118.1691">3037-65 0,'0'-20'78,"0"1"-62,10-1 15,10 20-16,-1 10 1,-19 10 0,0-1-16,0-9 15,0 10-15,0-1 16,-10 1-16,10 19 16,-39-10-16,19-9 15,1 0-15,-1 9 16,1-29-16,19 10 15,-20-10-15,0 0 16,20-20 15,10 20 16,10 0-31,9 0-1,1 0 1,38 10 15,30-30 16</inkml:trace>
          <inkml:trace contextRef="#ctx0" brushRef="#br0" timeOffset="24484.411">3272-418 0,'-19'0'31,"19"10"-15,0 10 0,-20-20-1,20 29-15,0-9 16,0-1-16,0 1 15,0-1-15,0 1 16,0 0-16,0-1 16,0 1-16,0 9 15,10-29 1,-10 30-16,20-1 16,-20 10-1,19-39 1,-19 10-16,20-10 0,0 29 15,-1-29 1,1 20 0,-1-20-1,1 0 1,0 0 0,-1 0-1,1 0 1,-20-10-1,19 10-15,1-19 16,39-79 62,-40 98-78,-19-40 16,0 11-1,0 0 1,0 9-16,0 0 16,0 1-16,0-1 15,0-9 1,0-1 0,-9 11-1,9-1 1,-20 20-16,20-19 15,-20-1-15,1 1 16,19-1 0,-30 20-1,11-20 1,-11 1 0,11 19 15,9 0-16,-10 0 1,1 0 0,-1 10-1,-9 9-15,29 1 0,-30-1 16,30 1-16,-19 9 16,19 1-16,-20 9 15</inkml:trace>
          <inkml:trace contextRef="#ctx0" brushRef="#br0" timeOffset="25443.2809">3841-290 0,'-19'0'31,"-1"9"1,20 40-17,-20-29-15,20 9 16,0 1-16,-19 9 15,19-10-15,0 11 16,0-11-16,0 10 16,0-9-16,0-1 15,0-9-15,0-1 16,0 1-16,10-1 16,9-38 62</inkml:trace>
          <inkml:trace contextRef="#ctx0" brushRef="#br0" timeOffset="26186.0086">3871-26 0,'19'0'16,"1"0"-1,9 0 1,1 0 0,-11-19-1,21-11 1,-11-9-1,-29 19-15,39 20 0,-39-29 16,10 29-16,-10-29 16,29 9-1,-29 0 1,0 1 0,0-1-1,-9 20 1,-31 0 15,21 10-31,-1 19 31,20-9-31,-19-20 0,19 39 16,0-29-16,-20 19 16,20-19-16,0 10 15,0-1-15,0 1 16,0 0-16,0 9 15,0-9 1,49-1 47,-29-19-48,9 0 1,-9 0-16,-1 0 15,-19-19 1,20 19-16,-20-20 16,20 20-16,-20-39 15</inkml:trace>
          <inkml:trace contextRef="#ctx0" brushRef="#br0" timeOffset="26635.0555">4263-330 0,'0'10'16,"0"10"-1,0-1-15,0 11 0,10-11 16,-10 1-16,19 0 16,-19-1-1,0 1-15,0 9 0,0 20 16,0-19-16,0-1 16,-9 10-16,-11-9 15,0-1-15,-9 10 16,9-19-16</inkml:trace>
          <inkml:trace contextRef="#ctx0" brushRef="#br0" timeOffset="27873.3993">4528-369 0,'0'10'16,"29"-10"46,1 0-30,-11 0-17,1 0-15,9 0 0,1 0 16,-1 0-16,20 0 16,-10 0-16,10 0 15,-9 0-15,9-20 16,0 20-16,-20 0 15,1 0-15,-1 0 16,20 0-16,-10 0 16,30 0-1,107 20 48,-156-20-48,9 0-15,1 0 16,-1 0 0,-9 0-1,-1 0 1,1 0 15,0 0 0,-20 10 32</inkml:trace>
          <inkml:trace contextRef="#ctx0" brushRef="#br0" timeOffset="28444.9694">5548-506 0,'0'-19'0,"9"38"63,31 11-48,-11-1-15,-9-29 16,-1 29-16,1-29 16,0 0-16,-1 30 15,1-30-15,9 0 16,-29 19 46,-10-19-46,10 10 0,-29-10-16,9 29 15,1-29-15,-1 30 16,1-11-16,-1 1 0,-19 0 15</inkml:trace>
          <inkml:trace contextRef="#ctx0" brushRef="#br0" timeOffset="21042.3971">2655-633 0,'-20'0'0,"20"29"110,0-19-95,0 29-15,0-9 16,0 9-16,0 10 0,0 9 15,0 1-15,0 0 16,0-10-16,0-20 16,0 1-16,0-11 15,0 11 1,10-30-16,-10 19 16,0 1 30,0-30-14</inkml:trace>
          <inkml:trace contextRef="#ctx0" brushRef="#br0" timeOffset="22011.3387">2684-310 0,'10'0'47,"9"0"-47,1 0 15,0-29-15,9 29 16,10 0-16,-9 0 16,-1 0-16,1 0 15,-11 0-15,1 0 16,-1 0-1</inkml:trace>
        </inkml:traceGroup>
        <inkml:traceGroup>
          <inkml:annotationXML>
            <emma:emma xmlns:emma="http://www.w3.org/2003/04/emma" version="1.0">
              <emma:interpretation id="{C1DA0390-6EF3-486C-9580-68D376745F2E}" emma:medium="tactile" emma:mode="ink">
                <msink:context xmlns:msink="http://schemas.microsoft.com/ink/2010/main" type="inkWord" rotatedBoundingBox="8425,7421 11107,7485 11083,8469 8401,840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866.1863">6371-496 0,'0'10'47,"0"39"-31,0-30-16,0 11 16,0-1-16,0 0 15,-19 20-15,19 10 16,0 0-16,0-10 15,-20 10-15,20-30 16,0 10-16,0-29 16,0 10-16,0-1 15,0-28 17,0-21-17</inkml:trace>
          <inkml:trace contextRef="#ctx0" brushRef="#br0" timeOffset="33268.9472">6440-55 0,'0'-20'46,"20"20"-30,-1 0-16,11 0 16,9 0-1,-39 30 1,20-30 0,-20 9-16,0 31 15,-20-11 1,-9-9 15,-40 9 16,69-39-16,10 10-15,19-29-1,-9 29-15,9 0 16,1 0 0,-11 0-1,-19 10 1,20-10-16,-20 19 16,19 20-1,-19-9-15,0-1 16,-9-29-1,9 20-15,-10-20 16,-29 19 0,19-19-16,0 0 15,1 0-15,9 0 16,-10 0-16,1 0 16,-1 0-1,20-9 16</inkml:trace>
          <inkml:trace contextRef="#ctx0" brushRef="#br0" timeOffset="34317.1645">6803-349 0,'-20'0'31,"1"10"1,19 19-17,0-9 1,0-1-16,0 1 16,0-1-16,0 1 15,0 9-15,0-9 16,0 0-16,0-1 15,0 1-15,10-20 16,-10 29-16,19-29 16,-19 20-16,30-20 15,-30 19-15,29-19 16,-29 20-16,39-20 16,-9 0-1,-1 0 1,89-59 62,-99 59-78,-19-29 16,20 29-16,-20-39 15,20 19 1,-20 0-1,0-9 1,0 9-16,0 1 16,0-20-16,0 9 15,0-9 1,-10 10 0,-10-1-1,1-9 1,-11 20-1,11 19 1,-11-20 0,1 20-1,-1 0 1,-9 0 0,39 10-16,-39-10 15,19 29-15,1-9 16,-11 9-16,30-19 15,-29 19-15,29-9 16,-20-1-16,20 1 16,0 0-16,0-11 15</inkml:trace>
          <inkml:trace contextRef="#ctx0" brushRef="#br0" timeOffset="35037.7672">7274-447 0,'-20'0'16,"30"0"46,29 0-46,-19 0-16,-1 0 15,1 0-15,0 0 16,-1 0-16,1 0 16,-1 0-16,1 0 0,9 0 15,-9 0 32</inkml:trace>
          <inkml:trace contextRef="#ctx0" brushRef="#br0" timeOffset="35430.8131">7411-565 0,'0'10'47,"0"10"-31,0 19 0,0-19-16,0-1 15,0 1-15,0-1 0,0 1 16,-20 48 15</inkml:trace>
          <inkml:trace contextRef="#ctx0" brushRef="#br0" timeOffset="36126.0021">7548-36 0,'-39'30'62,"19"-30"-46,20 29-16,-19 1 16,19-1-16,-20 0 0,20 1 15,0 9-15,-29-10 16,29 1-16,0-1 15,0-9-15,0-1 16,10-19-16,-10 30 16,19-1-1,-19-39 48</inkml:trace>
          <inkml:trace contextRef="#ctx0" brushRef="#br0" timeOffset="38137.4362">8156-6 0,'20'29'31,"-20"-9"-15,20-1-16,-20 11 16,19-1-16,-19 10 15,0-9-15,20-11 16,-20 11-16,0-11 16,0 1-16,0 0 15,-10-1-15,-39 1 16,29-20-1</inkml:trace>
          <inkml:trace contextRef="#ctx0" brushRef="#br0" timeOffset="39147.9612">8392-212 0,'29'0'47,"1"0"-32,-11 0-15,20 0 16,-9 0-16,-1-10 16,1 10-16,9 0 15,-10 0-15,1 0 16,-1 0-16,-9 0 16,9 0-1,-9 0-15</inkml:trace>
          <inkml:trace contextRef="#ctx0" brushRef="#br0" timeOffset="39531.6026">8686-369 0,'-20'20'32,"20"-1"-17,0 1-15,0 0 16,0 9-16,0 10 16,0 0-16,0-9 0,0-1 15,0-9-15,0-1 16,0 1-1</inkml:trace>
          <inkml:trace contextRef="#ctx0" brushRef="#br0" timeOffset="56432.3832">7637 131 0,'-10'0'156,"10"10"-140,-20-10 15,20 10-31,0 9 31,0 1-15,0-1 15,0 1-15,0 0-1,0-1 16,10-19-31,-10 20 32,20-20-32,-1 19 31,1-19 0,-1 0 0,1-9 1,0-11-17,-20 0 1,19 1 0,-19-1-1,0 1 1,0-1 15,0 0-15,0 1 15,-10 19-15,10-20-1,-19 20 1,-1 0 15,1-19-15,-1 19 15,0 9 0,1 11-15,19 0 15,0-1-15,0 1-1</inkml:trace>
          <inkml:trace contextRef="#ctx0" brushRef="#br0" timeOffset="56957.0952">7735 219 0,'0'10'62,"0"10"-46,19-1-1,-19 1-15,20-1 16,-1 1 15,1-20 0</inkml:trace>
          <inkml:trace contextRef="#ctx0" brushRef="#br0" timeOffset="57985.1629">7852 170 0,'0'69'125,"0"-50"-94,20-19-31,-20 20 16,20-20-1,-20 20 1,19-20-16,1 0 31,-1 0-15,-9 0 0,10 0 15,-20-30-16,19 30-15,-19-19 16,20-1 15,-20 0-15,0 1 0,0-1-1,0 10 1,-10-19 15,-9 9-15,-1 20 15,0 0-15,1 0 15,19 10-16,-20 10 1,20-1 0,-19 1-1,19 0 1,0-1-16,9 1 16</inkml:trace>
          <inkml:trace contextRef="#ctx0" brushRef="#br0" timeOffset="31414.7468">6126-565 0,'0'49'16,"0"-19"-16,0 19 15,0-10-15,0 20 16,0-1-16,0 1 16,0-10-16,0-10 15,-19 1-15,19-21 16,0 1-16,0-1 16,0 1-16,0-30 62</inkml:trace>
          <inkml:trace contextRef="#ctx0" brushRef="#br0" timeOffset="32219.4504">6136-251 0,'10'0'46,"10"0"-30,-1 0-16,11 0 16,-1 0-16,0 0 0,11 0 15,-31 0-15,11 0 16,0 0-16</inkml:trace>
          <inkml:trace contextRef="#ctx0" brushRef="#br0" timeOffset="58532.4101">8039 190 0,'0'10'78,"0"19"-63,0 10-15,0-29 16,0 10-16,0-1 16,0 1-16,0-1 15,0 1-15,0 0 16,19-20-16,-19 19 62,0 1-15</inkml:trace>
        </inkml:traceGroup>
        <inkml:traceGroup>
          <inkml:annotationXML>
            <emma:emma xmlns:emma="http://www.w3.org/2003/04/emma" version="1.0">
              <emma:interpretation id="{A91768B2-1C4A-4B67-AC51-CA62CFDFA314}" emma:medium="tactile" emma:mode="ink">
                <msink:context xmlns:msink="http://schemas.microsoft.com/ink/2010/main" type="inkWord" rotatedBoundingBox="11330,7476 13019,7516 13000,8318 11310,827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0434.7925">10088-36 0,'-19'0'16,"-11"20"0,-9 39 93,39-30-109,0-9 16,0-1-1,0 1 1,20 0 15,-11-20-31,21 19 16,-11-19-1,-9 0 1,10 0 0,0-10-1,-1 10 1,-19-19-1,0-1 1,0 1 0,30-1-1,-30 0 1,0 1 0,0-1-1,0 1 1,-10 19-16,10-10 15,-20 10 1,20-20-16,-19 20 16,-1 0 15,0 0-15,1 0 15,19 10-16,0 0-15,0 9 16</inkml:trace>
          <inkml:trace contextRef="#ctx0" brushRef="#br0" timeOffset="60872.0638">10157 4 0,'20'29'63,"-20"-9"-47,19 9-1,-19-9 1,20-20-16,-20 19 15,19 1 1,1-1 0,0-19 31,-20-9-32</inkml:trace>
          <inkml:trace contextRef="#ctx0" brushRef="#br0" timeOffset="61856.1102">10304-16 0,'0'10'62,"0"9"-46,0 1-1,0 0 1,0-1 0,10 1-1,9-1 1,70 1 62,-70-20-62,1 0 15,0-10-16,-1-9 1,-19-1 0,20 20-1,-20-20 1,0 1 0,0-1-1,0 1 1,0-1-1,-10 20 1,-10-20 0,1 20-1,9 0 1,10-19-16,-20 19 0,1 0 16,-1 0-1,1 0 16,19 10-31,-20 9 16,20 1 0,-30 9-1,30 10 1,0-9 0</inkml:trace>
          <inkml:trace contextRef="#ctx0" brushRef="#br0" timeOffset="62304.881">10539 43 0,'30'10'78,"-30"29"-62,0-20-16,0 1 16,0 0-16,0-1 15,0 1-15,0-1 16,0 1-16,0 0 16,0 9-16,0-9 15,0-30 48</inkml:trace>
          <inkml:trace contextRef="#ctx0" brushRef="#br0" timeOffset="62860.2648">10598-124 0,'0'10'47,"10"-10"-31,10 29 0,-1 1-1,11-1 1,-30-9-16,0-1 15,19 1-15,-19 0 16,0-1-16,0 1 16,0-1-16,0 1 15,0 9-15,0-9 16,0 0 0,0-1-16,0-9 0</inkml:trace>
          <inkml:trace contextRef="#ctx0" brushRef="#br0" timeOffset="41323.4487">9225-418 0,'10'20'63,"10"-20"-48,-1 0 1,1 0 0,-20-20-1,20-9 1,-20 19-1,-59-68 48,29 78-47,-9 0-1,10 10-15,9-10 16,0 29-16,1-29 15,-1 49-15,20-30 16,-39 21-16,39-11 16,-20 0-16,20 1 15,0 9-15,0-10 16,0 11-16,0-11 16,0 10-16,0-19 15,0-10-15,10-10 0,-10 39 16,20-39-16,-20 29 15,29-29-15,-29 30 16,30-30-16,-30 19 16,39-19-16,-39 20 15,29-20-15,1 19 16,-11-19 0,11 0-1,-11 0 1,1 0-16,0-9 15,-1 9-15,11-30 16,-21 30-16,21-39 16,-11 39-16,1-29 0,0 9 15,-1 0-15,-19 1 16,49-11-16,-49 1 16,49 9-16,-49-9 15,20-10-15,-20 9 16,20-9-1,-1 10 1,-19-10 0,0 19-1,0 0 1,0 11 0,-10-21-1,-9 30 1,-11 0-1,11 0-15,-1 0 16,1 30-16,-1-30 16,20 29-16,-30-9 15,30-1-15,-19 1 16,19-1-16,-30 1 16,30 19-16,0-9 15,0-1-15,-19 20 16,19-20-16,0 1 15,0-1-15,0 10 16,0-29-16,0 10 0,0-1 16,10 1-1,-10 19-15,19-39 16,-19 20-16,20-20 16,9 19-1,-9-19-15,0 0 16,-1 0-16,1 0 15,-1-9-15,30-21 16,-19 1 0,-1-10-1</inkml:trace>
          <inkml:trace contextRef="#ctx0" brushRef="#br0" timeOffset="41845.8572">9824-496 0,'9'0'16,"11"-20"-1,0 20 1,-1 0-16,1 0 0,-1 0 15,1 0-15,0 0 16,29 0 15</inkml:trace>
          <inkml:trace contextRef="#ctx0" brushRef="#br0" timeOffset="42681.7682">9922-192 0,'-30'9'16,"11"21"-1,19-1 1,-20-29-16,20 39 15,0-29-15,0 10 16,0-1-16,-20 21 16,20-11-16,0 0 15,0 1-15,0 9 16,0-29-16,0 9 16,0 21-1,0-31 1,10-9-16,-10 20 15,20-20 1,-20 20 0</inkml:trace>
        </inkml:traceGroup>
      </inkml:traceGroup>
    </inkml:traceGroup>
    <inkml:traceGroup>
      <inkml:annotationXML>
        <emma:emma xmlns:emma="http://www.w3.org/2003/04/emma" version="1.0">
          <emma:interpretation id="{EAD889C1-DC02-4374-B43D-292AE0013AB7}" emma:medium="tactile" emma:mode="ink">
            <msink:context xmlns:msink="http://schemas.microsoft.com/ink/2010/main" type="paragraph" rotatedBoundingBox="1657,10321 18005,10453 17997,11470 1649,113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E54E2A-0413-4EB6-80DB-D7B289ED5017}" emma:medium="tactile" emma:mode="ink">
              <msink:context xmlns:msink="http://schemas.microsoft.com/ink/2010/main" type="inkBullet" rotatedBoundingBox="1656,10416 2146,10420 2138,11342 1649,11338"/>
            </emma:interpretation>
          </emma:emma>
        </inkml:annotationXML>
        <inkml:trace contextRef="#ctx0" brushRef="#br0" timeOffset="108283.9122">-605 2559 0,'0'-10'125,"19"-9"-94,1 19-15,-20-20-16,10 20 15,9 0 1,1 0 0,0 0-1,-1 0 1,-19 10 0,20-10-16,-20 20 15,0 9 1,0-9-1,0 9 1,0 0 0,-20-29-16,20 40 15,-29-40-15,29 10 16,-20-10-16,1 0 16,19 19-1,-20-19-15,20-10 172,10 10-156,9 0-1,1 0 1,0-19 0,9 19-1,-9 0 1,-1 0-1,1 0 1,-20 10-16,20-10 0,-20 19 16,19 1-1,-19 9 1,20 10 0,-20-19-16,0 9 15,0 1 1,0-1-1,0-9 1,0-1 0,-10-19-1,10 20-15,-29-20 16,9 20-16,0-20 0,1 19 16,-1-19-16,1 0 15,-1 30-15,0-30 16,1 0-16,-1 0 15,-9 0 1,9 0 0,0-20-1,1 20 1,19-19 0,0 28 46,10-9-62</inkml:trace>
        <inkml:trace contextRef="#ctx0" brushRef="#br0" timeOffset="109497.1453">-360 2402 0,'-20'0'15,"30"0"63,-10 10-62,30-10-16,-30 20 16,29-20-16,-29 29 15,29-9-15,-9-1 16,-20 1-16,39 9 15,-39-9-15,30 9 16,-30 1-16,0-1 16,29 11-16,-29-11 15,0 0-15,0 1 16,0 9-16,0-10 16,0 1-16,0-1 0,-19 167 46,-1-156-30,20-21-16,-20 1 0,20-1 16,-19 1-16,-11 9 15,11-9 1,-11 10 15,11-30-15,19 19 15,-20-19-31,0 0 31</inkml:trace>
      </inkml:traceGroup>
      <inkml:traceGroup>
        <inkml:annotationXML>
          <emma:emma xmlns:emma="http://www.w3.org/2003/04/emma" version="1.0">
            <emma:interpretation id="{3E265AD7-41A1-44F7-9D84-9384719B34DF}" emma:medium="tactile" emma:mode="ink">
              <msink:context xmlns:msink="http://schemas.microsoft.com/ink/2010/main" type="line" rotatedBoundingBox="2480,10328 18005,10453 17998,11392 2473,11267"/>
            </emma:interpretation>
          </emma:emma>
        </inkml:annotationXML>
        <inkml:traceGroup>
          <inkml:annotationXML>
            <emma:emma xmlns:emma="http://www.w3.org/2003/04/emma" version="1.0">
              <emma:interpretation id="{40C54C5B-20A0-4711-885F-76FD4F83FAE1}" emma:medium="tactile" emma:mode="ink">
                <msink:context xmlns:msink="http://schemas.microsoft.com/ink/2010/main" type="inkWord" rotatedBoundingBox="2478,10544 3991,10556 3988,11000 2475,1098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9789.3158">170 2893 0,'9'0'47,"-9"-10"-47,20 10 16,0-20-1,19 1 1,-10-11-1,11 11 1,-31 19-16,-9-30 16,40 30-16,-40-29 15,29 29-15,-9-39 16,19 9 0,-39 10-16,29 1 15,-29-1-15,20 20 16,-20-29-16,0-10 15,19 39-15,-19-10 32,0 49 77,0-19-93,0-1-1,0 11 1,0-11-16,-9 1 16,9 0-16,0 9 15,0-9-15,0 9 16,0-9-16,-30-1 15,30 11-15,0-11 16,0 1-16,0-1 16,0 1-16,0 9 15,0-9 1</inkml:trace>
          <inkml:trace contextRef="#ctx0" brushRef="#br0" timeOffset="140442.1218">689 2814 0,'49'0'78,"-19"0"-62,-11 0-16,1 0 0,0 0 15,-11 0-15,21-19 16,-20 19-16,9 0 16,21 0-1,-21 0 1,-9 0-1,19-30 17</inkml:trace>
          <inkml:trace contextRef="#ctx0" brushRef="#br0" timeOffset="141055.8727">846 2618 0,'0'10'31,"0"9"-31,0 1 15,0 0 1,0-10-16,0 9 0,10 1 16,-10-1-16,0 1 15,0 0-15,0-1 16,0 1-16,0-1 16,0 11-1,0-11 1</inkml:trace>
          <inkml:trace contextRef="#ctx0" brushRef="#br0" timeOffset="142313.1648">1209 2618 0,'0'-20'47,"0"1"-31,10 19 0,78 10 62,-49 9-63,-39 11 1,0-11 0,0 1-16,0 0 15,0-1-15,0 1 16,0 9-16,-19 1 15,19 9-15,-30-10 16,11 1-16,19-11 16,-39 11-16,39-21 15,-30-9-15,30 20 16,-19-20-16,-1 0 62,20-10-30,10 10 30,9-19-46,21 19 15,-11 0-31,-29 9 16,29-9-1,1 30-15,-11-30 16,1 0-16,0 0 16,-1 0-16,1 0 15,9 0 1,20-10 15</inkml:trace>
          <inkml:trace contextRef="#ctx0" brushRef="#br0" timeOffset="143103.9643">1670 2647 0</inkml:trace>
          <inkml:trace contextRef="#ctx0" brushRef="#br0" timeOffset="143312.9601">1670 2824 0,'0'20'16,"10"-20"62</inkml:trace>
        </inkml:traceGroup>
        <inkml:traceGroup>
          <inkml:annotationXML>
            <emma:emma xmlns:emma="http://www.w3.org/2003/04/emma" version="1.0">
              <emma:interpretation id="{EFCF804F-83FC-4797-9F70-00AAA657BD4A}" emma:medium="tactile" emma:mode="ink">
                <msink:context xmlns:msink="http://schemas.microsoft.com/ink/2010/main" type="inkWord" rotatedBoundingBox="4608,10495 6830,10513 6825,11213 4603,1119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4801.613">2337 2589 0,'0'9'47,"0"11"-47,0 0 0,0 9 15,0 1-15,0 19 16,0-10-16,-20 10 16,20 10-16,0-10 15,0-10-15,0 0 16,0 0-16,-19-9 16,19-11-16,10-9 62</inkml:trace>
          <inkml:trace contextRef="#ctx0" brushRef="#br0" timeOffset="145734.7925">2317 2589 0,'10'0'62,"-10"39"-62,20-20 0,-20 1 16,19 0-16,-19-1 16,20 1-16,19 19 15,108 177 79,-127-216-94,-20 20 16,0-1 15,0-29 63,0-9-79,0-11 1,0 11-1,0-1-15,0-9 16,0-1-16,0-9 16,0 10-16,0-1 0,20 1 15,-20-10-15,0 9 16,0 10-16,19-9 16,-19 0-16,0 9 15,0 0-15,30 1 16,-30-11-1,0 11 64</inkml:trace>
          <inkml:trace contextRef="#ctx0" brushRef="#br0" timeOffset="146833.0293">2759 2814 0,'-20'0'0,"0"0"31,20 20-16,0 19 1,0-19-16,0-11 16,0 31-1,10-40-15,-10 29 16,20-29-16,-20 20 16,19-20-16,11 19 15,-1-19 1,1 0-1,9 0 1,-29 0 0,9 0-16,-19-9 15,20 9 1,-20-30-16,29 1 16,-29 9-1,0-19 1,0 9-1,0 1 1,0 0-16,-9 29 16,9-20-1,-20 20-15,0-20 16,-38 20 15,-60 30 32,98-11-32,20 11-31</inkml:trace>
          <inkml:trace contextRef="#ctx0" brushRef="#br0" timeOffset="147318.7635">2945 2863 0,'20'0'31,"-20"20"-15,19 19 0,-19-29-16,0 9 15,30 11-15,-30-20 16,19-10-16,-19 39 0,10-39 15,-10 20 1,20-20 0,-20-10-1</inkml:trace>
          <inkml:trace contextRef="#ctx0" brushRef="#br0" timeOffset="147977.2813">3082 2647 0,'30'0'47,"-11"0"-32,-9 0-15,10 0 16,-1 0-16,1 0 15,0 0-15,-1 0 16,1 0-16,9 0 16,-9 0-1</inkml:trace>
          <inkml:trace contextRef="#ctx0" brushRef="#br0" timeOffset="148405.8733">3229 2559 0,'0'39'63,"0"-19"-63,0 0 16,0 9-16,0 1 0,-29 9 15,29-10 1,0-9-16,0-1 0,0-9 15,0 10 1</inkml:trace>
          <inkml:trace contextRef="#ctx0" brushRef="#br0" timeOffset="148961.2774">3406 3050 0,'-20'19'16,"20"1"-16,0-1 0,-19 1 16,19 0-1,0-1-15,-30 1 0</inkml:trace>
          <inkml:trace contextRef="#ctx0" brushRef="#br0" timeOffset="150566.9827">3808 2647 0,'0'-19'109,"-10"19"-93,-9 0 0,-11 0-16,1 0 31,29 10-31,-20-10 15,-9 29 1,9 1-16,20-11 16,0 1-1,0-1-15,-20 1 0,20 0 16,0-1-16,0 1 16,0-1-16,10 60 31,88-10 63,-78-69-79,9 0 1,-9 0-16,0 0 15,-1 0-15,-19-10 16,30 10-16,-30-20 16,29 20-16,-29-20 15,39 20-15,-39-19 16,30-1-16,-11 20 16,-19-29-16,30 29 15,-30-30-15,19 30 16,-19-29-16,20 29 0,-20-39 15,20 39 1,-20-30-16,19-19 16,-19 30-16,0-11 15,0 1 1,0-1 0,0 11-1,-10 19 1,10-20-1,-19 20 1,-1 0 0,-9 0-1,29 10-15,-30-10 16,30 20-16,-19-20 16,19 29-16,-20-9 0,0 19 31,20-19-31,-19-1 0,19 1 15,0-1-15,0 11 16,0-11-16,0 1 16,0 0-16,0-1 15,0 1-15,0-1 16,0 1-16,10-20 16,-10 29-16,0 1 15,19 9 1,-19-29-1,0 10 1,20-20 0,-20 19-1,20-19 1,-1 0 0,11 0-1,9 0 1,-20-10-16,1 10 15,-20-19-15,39 19 16,-39-20-16,30 20 16,-30-19-16,19-1 15</inkml:trace>
          <inkml:trace contextRef="#ctx0" brushRef="#br0" timeOffset="151156.9529">4308 2579 0,'59'0'79,"-49"0"-79,9 0 15,21 0-15,-21 0 16,11 0-16,-11 0 15,1 0 1</inkml:trace>
        </inkml:traceGroup>
        <inkml:traceGroup>
          <inkml:annotationXML>
            <emma:emma xmlns:emma="http://www.w3.org/2003/04/emma" version="1.0">
              <emma:interpretation id="{78D5C2C1-764A-4CFE-908A-079BB1489F3B}" emma:medium="tactile" emma:mode="ink">
                <msink:context xmlns:msink="http://schemas.microsoft.com/ink/2010/main" type="inkWord" rotatedBoundingBox="7461,10729 8499,10738 8496,11200 7457,1119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3151.0441">5152 3157 0,'19'-9'16,"1"-21"-1,-20 11-15,39-1 16,-19-9-16,-20 19 16,29-20-16,-29 11 15,0-1-15,20 0 16,-20 1-16,0-11 16,0 1-1,0 39 32,0 9-31,-10 11-1,10-1 1,0-9 0,0 0-16,0-1 15,0 1-15,10-1 16,-10 30-1,19-19 1,99 9 62,-118-49-78,20-9 16,-1-11-1</inkml:trace>
          <inkml:trace contextRef="#ctx0" brushRef="#br0" timeOffset="153410.1585">5357 2755 0,'-9'0'16,"9"10"62</inkml:trace>
          <inkml:trace contextRef="#ctx0" brushRef="#br0" timeOffset="154385.9799">5524 2932 0,'-19'0'0,"19"10"63,-20-10-48,20 19-15,0 11 16,0-1 0,0 1-1,10-30 1,-10 19-16,19 11 16,-19-21-1,20-9 1,0 30-1,107-89 95,-107 30-95,-20 19 1,0-10 0,0 1-1,0-21 1,-10 40-16,10-29 16,-20 9-1,20 1 1,-19 19-16,-1-20 15,0 20 1,-9-20 0,9 20-1,1 0 17,19 20-17,-20 9 1,20-9-1</inkml:trace>
          <inkml:trace contextRef="#ctx0" brushRef="#br0" timeOffset="156038.6322">5701 3001 0,'10'0'62,"-10"-20"-46,0 0-1,19 20-15,-19-29 0,20-1 16,-20 11 0,0-1-16,19 1 15,-19-1 1,20 20 0,0 20 30,-1 29-30,-19-30 0,0 1-16,30-1 15,-30 1-15,0 0 0,0 9 32,0 1-32,0-11 15,9-19 32,-9-10 16,0-29-48,30 20-15,-30-21 16,39-77 62,-19 117-78,-20 19 16,19 30-1,-19-29 1,0-1-16,0 1 15,0 0-15,0-1 16,0 1-16,20-20 16,-20 10-16,0 9 31,20-19-31,-1 0 16,1-19-1,-20-1 1,19 1-16,-19-1 15,20 0-15,-20 1 16,0-1-16,0 0 16,0-9-1,0 49 32,0 9-31,0-9-1,0-1-15,0 1 0,20 0 16,-20 9 0,19-29-16,-19 20 15,20-20 1,-20 19-16,19-19 31,1 0 0,-20-19-15</inkml:trace>
          <inkml:trace contextRef="#ctx0" brushRef="#br0" timeOffset="156237.2688">6181 2736 0,'-19'0'0</inkml:trace>
        </inkml:traceGroup>
        <inkml:traceGroup>
          <inkml:annotationXML>
            <emma:emma xmlns:emma="http://www.w3.org/2003/04/emma" version="1.0">
              <emma:interpretation id="{9836EDB4-6D61-4739-9FCD-559ADA547933}" emma:medium="tactile" emma:mode="ink">
                <msink:context xmlns:msink="http://schemas.microsoft.com/ink/2010/main" type="inkWord" rotatedBoundingBox="8991,10599 11413,10619 11407,11339 8985,1131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9681.273">6868 2775 0,'0'-20'63,"-10"20"-16,-9 0-32,-1 0 1,1 0-1,-1 0 1,20 10 0,-20-10-16,20 20 15,-19-20-15,19 29 16,-20-9-16,20 19 16,0-19-1,0-1 1,10-19 31,10 0-32,-1 0 1,1 0 15,-1 0-15,1 0-1,0 0 1,-1 20 0,1-20-1,-1 0 17,-19 19-32,20-19 15,-20 10 1,0 10 15,10-20-31,-10 20 16,0-1-1,0 1 1,0-1 0,-20-19-1,20 20-15,-19-20 16,-21 0-1,31 0-15,-40 0 16,19 0 0,1 0-1,9 0 1,20-10 0,-19 10-16,-1 0 31,20-19-16</inkml:trace>
          <inkml:trace contextRef="#ctx0" brushRef="#br0" timeOffset="180771.4438">6927 2804 0,'0'20'125,"0"0"-125,0-1 16,0 1-16,0-1 15,10 1-15,-10 9 16,0 1-16,0 9 16,0-9-16,0-1 15,0 0-15,0 1 16,0 9-16,0-19 16,19-1-16,-19 1 15,0-1-15,0 11 16,0-10-1,0-30 95,0-10-95</inkml:trace>
          <inkml:trace contextRef="#ctx0" brushRef="#br0" timeOffset="181721.5973">6937 2824 0,'0'-20'16,"10"20"77,9 0-77,1 0 0,-10 0-1,9 0 1,1 0 0,0 0-1,-20 10 1,19-10-16,-19 20 15,20-20 1,-20 19-16,0 1 16,19-20-16,-19 29 15,0 1 1,0-11 0,0 1-1,-9-20 1,9 20-16,-20-20 15,-39 0 64</inkml:trace>
          <inkml:trace contextRef="#ctx0" brushRef="#br0" timeOffset="183424.4467">7172 2922 0,'10'0'78,"19"0"-47,1-20-31,-10 20 16,-1-19-1,1 19 1,-20-20 0,19 20-16,1-19 15,0-1 16,-20 0 1,0 1-1,0-1-15,-10 1 15,-10 19 0,1 0-15,-1 0 15,10 0 16,10 9-32,-29 11 1,29 0 0,0-1-1,0 1 1,0-1 0,-20-19-1,20 10-15,0 10 16,0 58 62,0-58-62,0 0-1,20-1 1,-1 1 15,1-20 0,0 0-15,9 0 0,-29-10-1,20 10-15,-20-20 16,19 1-1,1-1 1</inkml:trace>
          <inkml:trace contextRef="#ctx0" brushRef="#br0" timeOffset="184459.1022">7466 2608 0,'0'-19'32,"0"28"46,0 11-63,0 0-15,0 9 16,0-9 0,0-1-16,0 1 15,0 0-15,0-1 16,0 1-16,0-1 15,0 1-15,0 0 16,0-1-16,0 11 16,0-1-1,0-9 1,0-1 0,0 1-1,10-20 1,-10 20-1,0-1 17,20-19-1,-1 0 16,1 0-32,-20-10 1,20 10 0,-20-19-1,19-1 1</inkml:trace>
          <inkml:trace contextRef="#ctx0" brushRef="#br0" timeOffset="185463.0827">7633 2628 0,'20'0'125,"-20"10"-109,0 9 0,0 11-1,0-1 1,0 20 0,0-29-1,0-10-15,0 9 16,0 1-16,0 48 31,0 50 63,0-98-79,19-20 1,-19 19 0,20 1-1,0-20 32,-20 20-47,29-20 31,-9 0 1,-20-10-32,19 10 15,1-20 1</inkml:trace>
          <inkml:trace contextRef="#ctx0" brushRef="#br0" timeOffset="186260.2407">7506 2746 0,'9'0'31,"11"0"-15,19 0 0,-29 0-1,-10 9-15,39-9 16,-19 0-16,-10 0 15,176 40 95</inkml:trace>
          <inkml:trace contextRef="#ctx0" brushRef="#br0" timeOffset="187812.4013">7888 2961 0,'0'20'62,"0"0"-46,0-1 15,0 1-15,0-1 31,10-19-32,-10 20 1,20-20-16,-1 0 16,1 0-1,-20 20 1,19-20 0,1 0-1,0 0 16,-1 0 1,-19-10-17,20-10 17,-20 1-1,0-1-16,0 0 1,0 1 0,0-1 15,0 0-15,-10 20-1,10-19 1,-98-20 93,78 48-93,20 11-1,-19-20-15,19 20 16,0-1 0</inkml:trace>
          <inkml:trace contextRef="#ctx0" brushRef="#br0" timeOffset="188492.8632">8055 2971 0,'10'0'31,"-10"10"1,0 19-1,19-29-31,-19 20 16,20-20-1,-20 20-15,20-20 16,-20 19-1,19-19 1,1 0 0,-1 0 15,1 0 0,-20-19-31</inkml:trace>
          <inkml:trace contextRef="#ctx0" brushRef="#br0" timeOffset="189468.9339">8231 2647 0,'0'10'78,"0"0"-63,0 10 1,0 19 0,10-39-16,-10 29 15,0 1 1,0 9-1,20 167 95,-20-186-95,19-20-15,-19 19 16,20-19 15,-20 20-15,20-20 31,-1 0-32,11 0 1,-30-10 15,19 10-31,1-20 16</inkml:trace>
          <inkml:trace contextRef="#ctx0" brushRef="#br0" timeOffset="189994.8063">8261 2775 0,'10'0'47,"9"0"-32,11 0 1,-1 0 0,10 0-1,-9 0-15</inkml:trace>
          <inkml:trace contextRef="#ctx0" brushRef="#br0" timeOffset="191533.1674">8506 2902 0,'0'10'46,"0"10"-30,0-10 15,0 9-15,0 1 15,0 0-15,0-1 15,10-19-31,-10 20 31,19-20-31,1 0 32,-20 19-32,10-19 15,9 0 16,1 0-15,0 0 15,-1 0-15,-19-9 0,20 9-1,-20-20 1,20 20-16,-1-20 31,-19-39 63,0 50-63,0-11-31,0 0 16,-10 20-1,10-19 1,-19 19-16,-1 0 16,0 0-1,20-20 1,-19 20-16,-1 0 31,1 0-15,9 0 31,10 10-16,-30 10-16,30 9 1</inkml:trace>
          <inkml:trace contextRef="#ctx0" brushRef="#br0" timeOffset="192993.8652">8771 2912 0,'0'-19'94,"0"-1"-79,0 0 1,0 1-1,0-1 1,0 10 0,19 10 124,1 30-140,0-30 16,9 19 0,-9-19-1,-1 0 16,1 0 1,0 0-17,-20-9 1,0-11 15,-30 20 63,10 10-94,20 19 16,-19-29-1,19 20-15,0-1 16,-20 11-1,20 9 1,0-9 0,0-11-1,10-19-15,-10 20 16,20-20-16,-1 19 16,1-19-1,0 0 1,-11 0 15,21-9-15,-30-11-1,19 20 1,-19-20 0,10 20-1,-10-19-15</inkml:trace>
          <inkml:trace contextRef="#ctx0" brushRef="#br0" timeOffset="193571.4127">9045 2873 0,'0'10'31,"0"9"-15,0 1-1,0 9 1,0 1 0,0 9-1,0-19 1,0-1 0,20-19-1,0 0 48,-1 0-48</inkml:trace>
          <inkml:trace contextRef="#ctx0" brushRef="#br0" timeOffset="193931.1973">9075 2687 0</inkml:trace>
        </inkml:traceGroup>
        <inkml:traceGroup>
          <inkml:annotationXML>
            <emma:emma xmlns:emma="http://www.w3.org/2003/04/emma" version="1.0">
              <emma:interpretation id="{4C9EDF1A-5ADA-411B-9BD9-3767D70E15A3}" emma:medium="tactile" emma:mode="ink">
                <msink:context xmlns:msink="http://schemas.microsoft.com/ink/2010/main" type="inkWord" rotatedBoundingBox="13748,10418 16227,10438 16220,11296 13741,1127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1795.1489">11458 2402 0,'0'10'156,"0"10"-140,0 9-1,0-9-15,0-1 16,0 11-16,0-1 16,0 20-16,0-10 15,0 11-15,0-11 16,0 10-16,0-10 15,0 0-15,0-9 16,-20-11-16,20 1 0,0-1 16,0 1-1,0-30 95</inkml:trace>
          <inkml:trace contextRef="#ctx0" brushRef="#br0" timeOffset="203091.116">11468 2755 0,'19'0'79,"11"0"-64,-11 0-15,1 0 16,0 0-16,9 0 15,-9 0-15,-1-19 16,1 19-16,-1 0 16,1 0-16,9 0 15,-9 0 1</inkml:trace>
          <inkml:trace contextRef="#ctx0" brushRef="#br0" timeOffset="202499.1139">11674 2461 0,'0'10'31,"19"-10"-15,-19 422 93,0-413-93,-10 21-16,10-11 15,0 11 1,0-10 15,0-30 16</inkml:trace>
          <inkml:trace contextRef="#ctx0" brushRef="#br0" timeOffset="204695.2183">11831 2942 0,'19'0'110,"1"-20"-95,19 20 1,-19 0 0,-11 0-1,-9 10 1,0 9-16,0 11 15,0-1 1,-9-9 0,-11 0-1,-9-20 1,9 0 0,0 0 15,30 0 78,10 0-109,-1 0 16,1 0-1,0 0 1,-1 0 0,1 0 15,-1 19 0,-19 20-15,0-29-1,0 10 1,-29 9 0,9-29-1,20 20-15,-29-20 16,0 0 0,-1 0-1,1 0 1,9 0-1,1 0 1</inkml:trace>
          <inkml:trace contextRef="#ctx0" brushRef="#br0" timeOffset="206254.6922">12095 2647 0,'0'10'78,"-9"-10"-78,9 30 15,0-11-15,0 1 16,0 19-16,0-19 16,0-1-1,0 11-15,9-1 16,-9-9 0,20-20-1,-20 19-15,20-19 16,-1 20-1,1-20 1,-20 20-16,19-20 16,1 0 15,-20 19-31,29-19 16,-9 0-1,0 0 1,-11 0-1,11 0 17,-20-10-32,20 10 15,-1-19 1,11-1 0,-11-9 15,-19 9-16,40-88 79,-40 89-94,0-1 16,0 1-1,0-1 1,0 0 0,-10 1 15,10-1-15,-20 20-1,-9-20 1,-1 1-1,11 19 1,-1-20 0,0 20-1,1-19 17,-1 19-17,1 0 16,-1 0-15,0 9 0,1 21-1,19-11-15,-20 1 16,20 0-16,-19-1 16,19 1-16,0 0 15,0-1-15,0 1 16</inkml:trace>
          <inkml:trace contextRef="#ctx0" brushRef="#br0" timeOffset="207118.9793">12537 2598 0,'9'0'63,"11"0"-48,-20-19-15,29 19 16,-9 0-16,0 0 15,-1 0-15,1 0 16,9 0 0,1 0-1,-11 0 1,1 0 0</inkml:trace>
          <inkml:trace contextRef="#ctx0" brushRef="#br0" timeOffset="207651.9348">12684 2471 0,'0'10'47,"0"29"-31,0-19-1,0-1-15,0 1 16,0-1-16,0 1 16,0 0-16,0-1 15,0 1-15,0 0 16,0-11-1</inkml:trace>
          <inkml:trace contextRef="#ctx0" brushRef="#br0" timeOffset="208685.0942">12743 2932 0,'-10'0'15,"-10"10"17,20 9-17,-29 1 1,29 0-16,0-1 15,0 1-15,0-1 16,0 1-16,0 0 16,0-1-16,0 1 15,19 9 1,-19-9 0,20-20-16,-20 19 0,10-19 46</inkml:trace>
          <inkml:trace contextRef="#ctx0" brushRef="#br0" timeOffset="209401.1275">12811 3079 0,'0'10'16,"0"9"-1,20 1 16,-1-20-15,21 20 0,-21-20-1,1 0 1,0-10 0,-1-10-1,-19 1 1,20 19-16,-20-20 15,0 0 1,0 1-16,0-11 31,-10 30-31,10-19 0,-20 19 16,1-20 0,-11 20-1,11 0 1,-1 0-1,0 10 1,20 10 0,0-1-1,0 11 1,0-11-16,0 20 16,10-39-1,-10 10-15,20-10 16,9 0-16,1 0 15</inkml:trace>
          <inkml:trace contextRef="#ctx0" brushRef="#br0" timeOffset="209819.5464">13017 3040 0,'20'0'31,"-20"10"-15,19 9 0,-19 1-1,20-20-15,-20 19 16,29 1 46</inkml:trace>
          <inkml:trace contextRef="#ctx0" brushRef="#br0" timeOffset="210320.1495">13125 3069 0,'0'10'47,"0"0"-15,20-10-32,-1 0 15,1 0 1,0 0-1,-1 0 17,1-20-1,-20-9-15,0 9-1,0 1-15,0-1 16,-10 20-1,-10-20 1,1 20 0,-1 0-1,0 0 1,1 10 0,29 108 62</inkml:trace>
          <inkml:trace contextRef="#ctx0" brushRef="#br0" timeOffset="210644.3625">13262 3020 0,'0'10'31,"20"-10"-31,-20 29 15,0 20 1,0-29-16,0 9 16,-10-9-16,10 0 15,0-1-15,0 11 16,0-11 0,10-19 30,-10-10-46</inkml:trace>
          <inkml:trace contextRef="#ctx0" brushRef="#br0" timeOffset="211154.2516">13341 2922 0,'0'10'31,"19"9"-15,-19 11-1,20-10 1,-20-1-16,20 1 16,-20-1-16,0 1 0,29 0 15,-29-1-15,0 1 16,0-1-16,0 1 16,0 0-16,0-1 15,-10-19-15,10 30 16,-19-30-16,19 29 15,-20-29-15</inkml:trace>
          <inkml:trace contextRef="#ctx0" brushRef="#br0" timeOffset="211919.6013">13517 2775 0,'285'0'110,"-226"0"-95,-40 0-15,1 0 16,-1 0 15</inkml:trace>
          <inkml:trace contextRef="#ctx0" brushRef="#br0" timeOffset="212451.5432">13772 2657 0,'0'10'63,"0"10"-47,0-1-16,0 11 0,0-1 15,0 1 1,0 9-16,0-10 0,0-9 15,0-1-15,0 1 16,0 0 0,10-20-1</inkml:trace>
        </inkml:traceGroup>
        <inkml:traceGroup>
          <inkml:annotationXML>
            <emma:emma xmlns:emma="http://www.w3.org/2003/04/emma" version="1.0">
              <emma:interpretation id="{EC572DD8-4A4B-4D43-B7FD-FD67D2AD5B3B}" emma:medium="tactile" emma:mode="ink">
                <msink:context xmlns:msink="http://schemas.microsoft.com/ink/2010/main" type="inkWord" rotatedBoundingBox="16462,10530 18005,10542 17998,11317 16456,1130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14140.7593">14253 2579 0,'-39'10'94,"19"9"-78,20 1-1,-20-20-15,20 19 16,0 11 0,-19-30-16,19 29 15,0-9-15,0 19 16,0-19-1,0-1-15,0 1 16,0 0-16,0-1 16,0 1-16,0-1 15,0 11 1,0-11-16,0 11 16,10-10-1,-10-1 1,19-19-16,-19 20 15,20-20 1,-1 0 0,-19 19-1,20-19 1,0 0 0,-11 0 15,11 0-16,-20-9 1,20 9-16,-20-20 0,19 20 16,-19-20-1,20 20-15,-20-19 0,20-1 32,-20 0-32,19 1 15,-19-11 1,0 11-1,20 19-15,-20-30 16,0 1 0,0 9-1,0 1 1,0-1 0,0 1-16,0-1 31,0 0-31,0 1 15,0-1 1,0 0 15,-10 20-15,10-9 0,-20-21-1,20 11 1,-19 19-1,19-10-15,-20 10 16,20-20 0,-10 20-16,-9 0 15,19-19 1,-20 19-16,0 0 16,20 9-1,-29-9-15,29 40 16,-39-40-16,39 29 15</inkml:trace>
          <inkml:trace contextRef="#ctx0" brushRef="#br0" timeOffset="215023.2027">14508 2530 0,'19'0'47,"-19"10"-47,0 19 16,0-9 0,0-1-16,0 11 15,0-1-15,0 1 16,0 19-16,0-10 15,0 10-15,0-20 16,0 1-16,0 9 16,0-29-16,0 9 15,0 21 1</inkml:trace>
          <inkml:trace contextRef="#ctx0" brushRef="#br0" timeOffset="215991.0587">14518 2736 0,'19'10'31,"1"-10"-31,9 0 31,-9 0-31,0 0 0,-11 0 16,11 0-16,0 0 16,19 0-1</inkml:trace>
          <inkml:trace contextRef="#ctx0" brushRef="#br0" timeOffset="215577.4793">14694 2579 0,'20'0'31,"-20"10"0,0 9-15,0 20-1,0-19-15,0 10 16,0-1-16,0 10 16,0-9-16,0-1 15,-10 0-15,10 11 16,0-31-16,0 11 16,0 0-16,0 9 15,0-9 1,0-30 46</inkml:trace>
          <inkml:trace contextRef="#ctx0" brushRef="#br0" timeOffset="216523.1835">14812 2520 0,'29'0'32,"11"0"-17,-21 0 1,1 0-16,9 0 16,-9 0-1</inkml:trace>
          <inkml:trace contextRef="#ctx0" brushRef="#br0" timeOffset="217513.191">14998 2814 0,'-10'10'47,"-9"29"-47,-1 10 31,20-39-31,0 10 16,-29 19-16,29-10 16,0 1-16,0-1 15,0 10-15,0-9 16,0-1-16,0 1 15,0-11-15,29 1 16,-9 19-16,-1-19 31,1-20-15</inkml:trace>
          <inkml:trace contextRef="#ctx0" brushRef="#br0" timeOffset="218250.3069">15077 3030 0,'0'10'16,"0"9"15,0 1-31,0 0 31,9-20-31,-9 19 16,20-19-16,0 0 15,-20 20 1,29-20-16,1 0 16,-30-10-1,19 10-15,-19-20 0,20 20 16,-20-19-16,0-1 15,0-9 1,0 9 0,-10 1-1,-19-11 1,-11 30 15,-58 128 63,108-109-94,19-19 16,-29 20-1,30-20-15</inkml:trace>
          <inkml:trace contextRef="#ctx0" brushRef="#br0" timeOffset="218576.5165">15214 3069 0,'20'0'31,"-20"10"-15,0 10 0,19-20-16,-19 19 15,20 1 1,-1-20-1,1 0 1,-20 19 0,20-19-16,-1-9 15</inkml:trace>
          <inkml:trace contextRef="#ctx0" brushRef="#br0" timeOffset="219200.8497">15371 3069 0,'0'20'31,"0"-1"0,19 1-15,1-20 0,10 0-1,-11 0 1,1 0-1,-20-10 1,19-9 0,-19-1-1,0 0 1,0-9 0,0 0-1,-9 29-15,9-20 16,-20 20-16,10 0 15,-9 0 1,-1 0 0,20 10-1,-20-10-15,20 19 16,10 79 78</inkml:trace>
          <inkml:trace contextRef="#ctx0" brushRef="#br0" timeOffset="219546.0599">15518 3040 0,'0'19'31,"0"11"1,0-11-32,0 1 15,0 0-15,0-1 16,0 1-16,0-1 16,0 1-16,0 9 15,0-9 1,0-40 31</inkml:trace>
          <inkml:trace contextRef="#ctx0" brushRef="#br0" timeOffset="220034.5918">15567 2795 0,'0'9'15,"0"11"1,10-20-16,-10 20 15,39-20-15,-39 29 16,29-29-16,-29 49 16,30-29-16,-30-1 15,19 11-15,-19-11 16,0 1-16,0 0 16,0-1-16,0 11 15,0-11-15,0 1 16,0-1-16,-9-19 15,9 30-15,0-11 16</inkml:trace>
        </inkml:traceGroup>
      </inkml:traceGroup>
    </inkml:traceGroup>
    <inkml:traceGroup>
      <inkml:annotationXML>
        <emma:emma xmlns:emma="http://www.w3.org/2003/04/emma" version="1.0">
          <emma:interpretation id="{3E9AB2E1-BF74-4407-B78F-C8B36EC60C98}" emma:medium="tactile" emma:mode="ink">
            <msink:context xmlns:msink="http://schemas.microsoft.com/ink/2010/main" type="paragraph" rotatedBoundingBox="1953,11934 10712,11960 10710,12676 1951,126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B45989-138C-452E-9CE3-AAB6D634353A}" emma:medium="tactile" emma:mode="ink">
              <msink:context xmlns:msink="http://schemas.microsoft.com/ink/2010/main" type="line" rotatedBoundingBox="1953,11934 10712,11960 10710,12676 1951,12650"/>
            </emma:interpretation>
          </emma:emma>
        </inkml:annotationXML>
        <inkml:traceGroup>
          <inkml:annotationXML>
            <emma:emma xmlns:emma="http://www.w3.org/2003/04/emma" version="1.0">
              <emma:interpretation id="{4E209E6A-F9C3-4EBB-874E-742D52B87C57}" emma:medium="tactile" emma:mode="ink">
                <msink:context xmlns:msink="http://schemas.microsoft.com/ink/2010/main" type="inkWord" rotatedBoundingBox="1953,12037 3091,12040 3090,12480 1951,1247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12611.0426">-353 4413 0,'0'-10'172,"0"-9"-156,0 9-1,0-10 1,0-19 0,0 10-1,0-1 1,0 10-16,0 1 15,0-1-15,0-9 16,0-1 0,0 11-1,0-1 1,0-9 0,0 9-1,20 1 16,-1 19 1,1 0-1,0 0-15,-20 19-16,19 1 15,-19-1-15,20 1 16,-20 0-16,0-1 15,29 1-15,-29-1 0,0 1 16,0 0-16,20-1 16,-20 1-16,0 9 15,0 1 1,0-11 0,0 1-1,19-20 16,-19-10 48,0-9-64,0-11 1,0 11-16,-9-1 15,9 0-15,0-19 16,0 0 0,0 29-1,0-10 1,0 1 0,0-1-1,0 1 1,0-1-1,0 0 1,19 20 15,11-19-15,-20 19 0,9 0 15,1 10-16,-1-10-15,-19 19 16,30 1 0,-30 9-1,19-9 1,-19-1-16,0 1 16,0 0-16,0-1 0,0 1 15,0-1-15,20 1 16,-20 0-16,0-1 15,0 11 1,0-1 0,0-9-1</inkml:trace>
          <inkml:trace contextRef="#ctx0" brushRef="#br0" timeOffset="315258.7749">196 4236 0,'-9'10'78,"9"10"-46,-20-20-17,20 20-15,0-1 31,0 1-15,0-1 0,0-9-1,0 10 1,0-1 0,10 1 15,9 9-16,1-29 17,0 20-17,-1-20 17,1 0-17,-1 0 16,1-10-15,0-19 15,-20 19 1,19 10-32,-19-20 15,0-19 16,20 20-15,-20-1 15,0 0-31,0 11 32,-10 9-32,10-20 15,-20 20 1,1-30-1,-1 30 1,1-19 0,-1 19-16,0 0 31,1 0-15,19 10-16,-30 9 15,30 1-15,-29 9 16,29-9-16</inkml:trace>
          <inkml:trace contextRef="#ctx0" brushRef="#br0" timeOffset="316061.0709">461 4227 0,'0'9'63,"0"21"-48,0-10 1,0-1-16,0 1 16,0-1-16,0 1 15,0 0-15,0 9 16,0-9 0</inkml:trace>
          <inkml:trace contextRef="#ctx0" brushRef="#br0" timeOffset="316976.6837">491 4364 0,'19'0'78,"1"0"-63,-1 0 1,11 0 0</inkml:trace>
          <inkml:trace contextRef="#ctx0" brushRef="#br0" timeOffset="316580.9124">569 4246 0,'20'0'47,"-20"40"0,0-11-31,0-9-16,0 19 15,0-20 1,0 11 0,0-11-1,0 1 1,0-30 62</inkml:trace>
          <inkml:trace contextRef="#ctx0" brushRef="#br0" timeOffset="318289.0499">647 4217 0,'20'0'63,"0"0"-48,-1 0 16,1 0-15,0 0 0,-1 0 15,1 0-15</inkml:trace>
        </inkml:traceGroup>
        <inkml:traceGroup>
          <inkml:annotationXML>
            <emma:emma xmlns:emma="http://www.w3.org/2003/04/emma" version="1.0">
              <emma:interpretation id="{555F98D8-9F6E-4205-A2AD-DBBAC9B7ACD3}" emma:medium="tactile" emma:mode="ink">
                <msink:context xmlns:msink="http://schemas.microsoft.com/ink/2010/main" type="inkWord" rotatedBoundingBox="3346,11938 5485,11944 5483,12597 3344,1259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19197.966">1040 4099 0,'19'0'63,"11"0"-47,-11 0-16,1 0 15,0 0-15,-1 0 16,11 0-1,-11 0 1,1 0 0,-20-10 15</inkml:trace>
          <inkml:trace contextRef="#ctx0" brushRef="#br0" timeOffset="319810.7143">1089 4256 0,'10'0'63,"19"0"-48,0 0 1,-9 0-1,19 0 1,-9 0-16,-1 0 16</inkml:trace>
          <inkml:trace contextRef="#ctx0" brushRef="#br0" timeOffset="321987.0616">1501 4315 0,'0'-29'109,"0"-1"-77,0 10-32,0 1 15,0-1-15,-20-9 16,20 9-16,0 1 16,0-11-16,0 1 15,0 9-15,0 1 16,0-11-1,0 10-15,10 20 16,-10-19-16,29-1 16,-29 1-1,10 19 1,10 0 31,-20 9-32,19 11-15,-19 0 16,30-1-16,-30 11 16,19 9-16,-19-10 0,0 1 15,0-1 1,0-9-16,0-1 0,20-19 16,-20 30-16,0-11 31,0-28 47,0-21-47,0 11-15,0-11-16,0-19 15,0 20 1,0-1 0,0 1-1,0 9 1,0 1 0,20 19-1,-20-20 1,19 20-1,1-20 17,-1 20-17,1 0-15,0 0 32,-20 10-32,9-10 0,-9 30 15,30-11-15,-30 1 16,19 0-16,-19 9 15,0-9-15,0 19 16,20-10-16,-20-9 0,0-1 16,0 1-1,0 0-15,0-11 16,0 31 0,0-21-1</inkml:trace>
          <inkml:trace contextRef="#ctx0" brushRef="#br0" timeOffset="322782.9954">1932 4187 0,'0'20'31,"0"0"-16,0-1-15,0-9 16,0 10-16,0-1 16,0 1-16,0 9 15,-19 1-15,19-1 16,0-9 0,9-20 30,-9-10-30</inkml:trace>
          <inkml:trace contextRef="#ctx0" brushRef="#br0" timeOffset="323427.7135">1932 4158 0,'0'10'31,"10"-10"-15,-10 49-16,20-20 16,-20 1-16,29 9 0,-29-19 15,20-1 1,-1 11-16,1-11 15,-1-19 1,-19 20 0,20-20-1,-20-10 48,0-19-48,0-1 1,0 11-16,0-1 16,0 0-16,0-9 15,0-1-15,0 1 0,0-10 16,0 9-16,0 11 16,0-1-1,0 30 48</inkml:trace>
          <inkml:trace contextRef="#ctx0" brushRef="#br0" timeOffset="325355.1457">2177 4325 0,'-19'0'16,"19"19"77,0 11-77,0-11 0,10-19-1,-10 20-15,19-20 16,1 0-1,-1 0 1,1 0 0,0 0-1,-11 0 1,-9-10-16,30-9 16,-30-1-1,0 0 16,0 1-15,0-1 0,-10 20-16,10-19 15,-20 19 1,20-20-16,-19 20 16,-1 0-1,1 0 1,-1 20-1,0-20 1,20 9-16,0 11 31,0 0 1,0-1-17</inkml:trace>
          <inkml:trace contextRef="#ctx0" brushRef="#br0" timeOffset="325714.6907">2305 4344 0,'19'0'32,"-19"10"-32,20-10 15,-20 30-15,20-1 16,-20-9-1,19-20 1,1 0 0,0 0-1,-20-10 1,19 10-16,-19-30 16</inkml:trace>
          <inkml:trace contextRef="#ctx0" brushRef="#br0" timeOffset="326599.4793">2472 4187 0,'-20'0'47,"20"10"-47,0 10 15,0 19 1,0-9-1,0-11-15,0 1 16,0 9 0,0-9-1,0-1 1,10-19-16,9 0 16,-19 20-1,20-20-15,-10 0 16,9 0-1,1 0 1,0 0 0,-1-29 15,20-158 78,-39 168-93,-9 19-16,9-20 16,-20 20-16,0-20 15,-9 20 1,9 0-1,1 0 1,-1 0 0,1 0-1,19 20-15,-20 0 16,20 9-16,0 10 16,-20-9-16</inkml:trace>
          <inkml:trace contextRef="#ctx0" brushRef="#br0" timeOffset="327521.7273">2766 4178 0,'-20'166'157,"20"-146"-157,0 0 15,0-1 1,10-19 15,-10-19 0</inkml:trace>
          <inkml:trace contextRef="#ctx0" brushRef="#br0" timeOffset="328278.9866">2776 4344 0,'0'-19'31,"19"19"16,1 0-31,9 0-1</inkml:trace>
          <inkml:trace contextRef="#ctx0" brushRef="#br0" timeOffset="327940.73">2874 4158 0,'0'20'62,"0"-1"-46,0 1-16,0 19 15,0 108 32,0-117-47,0-11 31</inkml:trace>
          <inkml:trace contextRef="#ctx0" brushRef="#br0" timeOffset="328743.6165">2962 4452 0,'0'30'32,"0"-11"-32,0 11 31,0-1-15,0-9-1,-10-20-15</inkml:trace>
          <inkml:trace contextRef="#ctx0" brushRef="#br0" timeOffset="329770.8246">3099 4403 0,'59'-127'125,"-59"97"-110,20 30 1,-20-19-16,0-1 16,0 30 77,0 19-77,0-9-16,0 0 16,0-1-16,0 1 15,0-1-15,0 1 16,0 9-1,0 1 1,0-11 0,0 1 62</inkml:trace>
        </inkml:traceGroup>
        <inkml:traceGroup>
          <inkml:annotationXML>
            <emma:emma xmlns:emma="http://www.w3.org/2003/04/emma" version="1.0">
              <emma:interpretation id="{E45FFE24-3978-4CE3-A28F-60109C8A7BD9}" emma:medium="tactile" emma:mode="ink">
                <msink:context xmlns:msink="http://schemas.microsoft.com/ink/2010/main" type="inkWord" rotatedBoundingBox="5778,11957 7897,11963 7895,12668 5776,12661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30469.9552">3472 4158 0,'118'0'93,"-99"0"-77,1 0 0,-1 0-16,1 0 15,-20 10 1,20-10-16</inkml:trace>
          <inkml:trace contextRef="#ctx0" brushRef="#br0" timeOffset="330979.5856">3501 4286 0,'147'0'109,"-127"0"-109,0 0 16,-1 0-1</inkml:trace>
          <inkml:trace contextRef="#ctx0" brushRef="#br0" timeOffset="333574.4764">3943 3942 0,'0'30'47,"19"-30"-32,-19 29-15,0-9 16,0-1-16,0 11 16,0-1-16,0 20 15,0-10-15,0 20 16,0-19-16,0 9 16,0-10-16,0 10 15,0-20-15,0-9 0,20-1 16,-1-38 46,-19-1-46</inkml:trace>
          <inkml:trace contextRef="#ctx0" brushRef="#br0" timeOffset="334745.4991">3952 3981 0,'128'255'203,"-109"-255"-187,-19 20-1,20-20-15,0 0 16,-1 0 0,-19-10-1,20 10-15,-20-29 0,29-1 16,1 1-1,-30 0 1,10 29-16,-10-30 16,0 11-16,29-21 15,-29 21 1,0-1 0,0 0 15,0 30 78,0 10-109,0 29 31,0-29-31,0-1 16,0 11-16,0 28 16,0 188 77,0-227-14</inkml:trace>
          <inkml:trace contextRef="#ctx0" brushRef="#br0" timeOffset="335916.7249">4345 4511 0,'9'0'78,"-9"-10"-62,40 10-16,48-157 125,-88 167-94,0 10-15,0 9 0,-10 10-1,10-19-15,0 0 16,0-1-16,0-9 15,0 10-15,0-1 16,0 30 0,0-19-1,10-11 1,-10-38 62</inkml:trace>
          <inkml:trace contextRef="#ctx0" brushRef="#br0" timeOffset="336253.8406">4629 4256 0,'20'0'63</inkml:trace>
          <inkml:trace contextRef="#ctx0" brushRef="#br0" timeOffset="337311.0005">4757 4031 0,'-20'0'31,"20"9"-15,10-9-1,-10 30-15,19-11 16,-19 1-16,20 0 16,-20-1-16,20 1 15,-20 9-15,29 10 16,-29-9-16,0-1 16,20-9-16,-20 0 0,0-1 15,19-19 1,-19 30-16,0-11 15,10-19-15,-10 20 16,29-40 109,50-323 16,-59 343-126,-20-29-15,0 9 16,19 20 0</inkml:trace>
          <inkml:trace contextRef="#ctx0" brushRef="#br0" timeOffset="338340.6676">5051 4442 0,'19'0'79,"-19"-9"-79,30 9 15,-30-30-15,29 30 0,-29-39 16,39 39-16,-39-20 15,0 11 1,20 9 0,-20-20-1,0 30 79,0 0-78,0 9-16,0 1 15,0-1 1,0 11-16,-20 9 0,20-19 16,0 9-16,0-9 15,0-1-15,0 1 16,0 0-1,10-20 32,-10-10-31,0-10 0</inkml:trace>
          <inkml:trace contextRef="#ctx0" brushRef="#br0" timeOffset="339036.0614">5335 4197 0,'30'0'47,"-11"0"-47,-9 0 16,10 0-1,-1 0-15,1 0 0,-1 0 16,1 0-16,0 0 16,9 0-1,-9 0 1</inkml:trace>
          <inkml:trace contextRef="#ctx0" brushRef="#br0" timeOffset="339493.1006">5355 4325 0,'0'19'16,"10"-19"-1,39 0 1,-30 0-16,1 0 16,-10 0-16,19-9 15,-9 9-15,-10 0 16,9 0-16,1 0 16,9 0-1</inkml:trace>
        </inkml:traceGroup>
        <inkml:traceGroup>
          <inkml:annotationXML>
            <emma:emma xmlns:emma="http://www.w3.org/2003/04/emma" version="1.0">
              <emma:interpretation id="{2E029B77-FFC8-4494-A579-5DDB7029459E}" emma:medium="tactile" emma:mode="ink">
                <msink:context xmlns:msink="http://schemas.microsoft.com/ink/2010/main" type="inkWord" rotatedBoundingBox="8181,11964 10712,11972 10710,12508 8180,12500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66684.7312">5963 4031 0,'-10'0'94,"-10"9"-63,20 11-15,-19 9-1,19 1 1,-20-11-16,20 11 15,0-11-15,-19 1 16,19 0-16,0 9 16,0 1-1,0-11 1,0 1 0,0-1-1,0 1 1,0 0-1,0-1 1,9-19 0,-9 20-1,10-20 1,-10 19-16,20-19 16,-20 20-1,19-20 1,1 0 15,0 0 0,-1 0-15,1 0 15,-1 0-15,-19-10-1,20 10 1,-20-19-16,20 19 16,-20-20-16,19 20 15,-19-20 1,0 1 0,20 19-1,-20-20 1,0 1-1,20 19-15,-20-20 16,0 0 0,9 20-16,-9-9 15,0-11 1,0 0-16,0 1 16,0-1-1,20 20 1,-20-20-16,0 1 15,0-1 1,0 1 0,-10 19-1,10-20 1,-19 0 0,19 1 15,-20 19-31,20-20 0,-20 20 31,20-19-15,-9 19-1,-11 0 17,0 0-17,1 0 1,-1 0-1,0 0 32</inkml:trace>
          <inkml:trace contextRef="#ctx0" brushRef="#br0" timeOffset="367478.7486">6208 4452 0,'0'20'32,"-10"-20"-32,10-10 47,10 10-47</inkml:trace>
          <inkml:trace contextRef="#ctx0" brushRef="#br0" timeOffset="368475.0901">6365 4080 0,'0'-20'46,"0"0"-30,10 20 0,19-19 15,10 19-15,-19 0-1,0 0 1,-20 10-16,9-10 0,-9 19 31,20-19-31,-20 30 0,0-11 16,0 1-16,0 9 15,-10 1-15,10-1 16,-19 10-16,19-9 16,-40-1-16,40 10 15,-19-19-15,19 0 16,-20-20-16,20 19 15,10-19 189,-10 10-189,20-10 1,-1 0-1,1 0-15,9 0 16,1 0 0,-11 0-1,20 0 1,-9 0 0</inkml:trace>
          <inkml:trace contextRef="#ctx0" brushRef="#br0" timeOffset="369675.2485">6787 4050 0,'0'-19'16,"0"-1"31,9 0-31,11 20-1,0 0 1,-1 0-16,1 10 31,-20 20-15,0-11-16,0 1 0,-137 137 140,146-157-108,1 0-17,20-10 1,-11 10-1,-9 0 1,10 0 0,-1 0-1,-19 10-15,20-10 16,-1 19 0,-19 1-1,20-20-15,-20 29 16,0 1-16,0-11 15,0 1 1,-10 0 0,-9-1-1,-11-19 1,30 20 0,-49-20-16,30 0 15,-1 0-15,10 0 16</inkml:trace>
          <inkml:trace contextRef="#ctx0" brushRef="#br0" timeOffset="371968.4641">7130 4187 0,'19'0'125,"1"-9"-110,0-11 1,-1 0 15,1 20-15,-20-19 0,20 19-1,-20-39-15,19 39 16,-19-10-16,20 10 15,-20-20-15,0 1 32,0-1-17,0 0 1,0 1 15,0-1-15,-10 20-1,-10 0 1,1 0 0,-1 0-1,-9 0 1,-1 0-16,30 10 16,-19-10-16,19 19 15,-20-19 1,20 20-16,0 0 15,-20-20-15,20 29 16,0 1 0,0-11-1,10 1 1,10-20 15,-20 19-31,19-19 16,1 0-1,-20 20-15,20-20 16,-1 0 0,1 20-1,0-20 1,-20 19-16,19-19 16,-19 20-16,20-1 15,-20 1 1,19-20-1,-19 20-15,20-1 16,-20 1 0,20 0-1,-20-1 1,0 1 0,0-1 15,-10-19-16,10 20 1,-30-20-16,-9 20 16,10-20-1,9 0 1,-9 0 0,-1 0-1,11 0 1,-1 0-1,20-10 1,-20 10-16,20-20 16,0 1-1,-19 19-15,19-20 16,0 0 0,0 11-1,0-11 1,0 0-1,0 1 1,10 19-16,-10-20 16,19 20-16,-19-29 15,30 29-15,-1-40 0,-29 21 16,29 19-16,-29-39 16</inkml:trace>
          <inkml:trace contextRef="#ctx0" brushRef="#br0" timeOffset="373777.4499">7503 4423 0,'0'-69'94,"0"30"-94,0 19 16,0 1-16,0-1 15,0 0-15,0 1 16,9 19-16,-9-20 16,10 20-1,-10-19-15,20 19 32,-1 0-17,-19 9-15,20 11 16,-20 0-16,29-1 15,-29 21-15,0-11 16,20-9-16,-20-1 16,0 11-1,0-40 63,0-10-78,0 1 16,0-1-16,0 0 16,0 11-16,20-21 15,-20 10-15,0 11 16,19 9-16,-19-20 16,20 20-1,-1 0 16,-19 10-15,0 0-16,20 19 16,-20 1-16,0-1 15,0 10 1,0-19 0,20-20-1,-20-20 48,0-19-48,0 19-15,0 11 16,19-31 0,-19 21-1,20 19-15,-20-20 16,20 20-1,-1 0-15,1 0 16,-20 10 0,19 9-16,-19 1 15,0 19-15,0-9 16,0-11-16,0 1 16,0-10-16,0 9 15</inkml:trace>
          <inkml:trace contextRef="#ctx0" brushRef="#br0" timeOffset="382033.7605">8032 4246 0,'-20'0'15,"1"0"16,19 10 16,-20-10-31,20 20 0,-19-1-1,19 1 1,0 0-1,0-1 17,0-9-17,0 29 1,9-39 0,-9 20-16,0-10 15,20-10 1,-20 19-1,20-19-15,-1 0 16,1 0 0,-10 0-1,9 0 1,-19-10 0,20 10-16,-20-9 15,20 9 1,-20-20-1,19 20 1,-19-20 0,0 1 15,20 19-31,-20-20 16,0 1-1,0-1 16,-10 20-31,10-20 16,-20 1 0,1 19-1,19-20 1,-20 20-16,1 0 16,-1 0-1,0 0 1,20 10-1</inkml:trace>
          <inkml:trace contextRef="#ctx0" brushRef="#br0" timeOffset="383247.323">8218 4315 0,'79'-98'141,"-50"68"-126,-29 11 1,20 19 0,-20-20-16,0 1 15,20-1 1,-20 0 15,0 1-15,0-1-16,-10 20 15,10-10 1,-20 10 0,0 0-1,1 0 1,-1 0 0,1 0-1,-1 0 16,20 40-31,-20-21 16,20 1 0,0 9-1,0 1 1,0-1 0,0 10-1,0-9 1,30 166 109,-11-196-110,-19 19-15,20-19 32,0 0-17,-20-9-15,29 9 16,-29-20-16,30 20 16,-30-10-16,39 10 15,-39-39-15</inkml:trace>
        </inkml:traceGroup>
      </inkml:traceGroup>
    </inkml:traceGroup>
    <inkml:traceGroup>
      <inkml:annotationXML>
        <emma:emma xmlns:emma="http://www.w3.org/2003/04/emma" version="1.0">
          <emma:interpretation id="{3B4875A9-07CB-43AA-8D52-B324A71FFA0A}" emma:medium="tactile" emma:mode="ink">
            <msink:context xmlns:msink="http://schemas.microsoft.com/ink/2010/main" type="paragraph" rotatedBoundingBox="2016,13547 10587,13401 10598,14066 2027,14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FCA2EC-68CC-4094-85ED-712FF4C834D5}" emma:medium="tactile" emma:mode="ink">
              <msink:context xmlns:msink="http://schemas.microsoft.com/ink/2010/main" type="line" rotatedBoundingBox="2016,13547 10587,13401 10598,14066 2027,14213"/>
            </emma:interpretation>
          </emma:emma>
        </inkml:annotationXML>
        <inkml:traceGroup>
          <inkml:annotationXML>
            <emma:emma xmlns:emma="http://www.w3.org/2003/04/emma" version="1.0">
              <emma:interpretation id="{6B11BDD5-CB7C-4D2F-9C34-8B59ADB8458E}" emma:medium="tactile" emma:mode="ink">
                <msink:context xmlns:msink="http://schemas.microsoft.com/ink/2010/main" type="inkWord" rotatedBoundingBox="2017,13625 3756,13595 3766,14156 2027,14186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86529.9065">-282 5968 0,'0'-10'110,"0"-10"-79,0-9-31,0 9 16,0 1-16,0-1 15,0 0-15,0 1 16,0-1-16,0 1 16,0 9-16,0-29 15,0 19 1,0 0 15,20 1 0,-1-1-15,1 20 0,0 0-1,-1 0 1,1 0 15,-20 10-15,19-10-16,-19 19 15,0 11 1,20-30-16,-20 49 16,0-29-16,0-1 15,0-9-15,0 10 16,0-1-16,0 1 15,0-1-15,0 1 0,0 0 16,0-1 0,0 1-1,0-30 79,0-10-78,0-9-1,0 9 1,0 1-16,0-11 0,0 11 16,0-11-1,0 11-15,0-1 0,0-9 16,0-11-1,0 11 1,20 9 0,-20 1 15,19 19-15,1 0 15,9 0-16,1 0 1,-11 0-16,-19 10 16,30-10-16,-30 19 15,19-19-15,-19 20 16,30-1 0,-30 11-1,0-10-15,0-1 16,0 1-16,0 9 15,0 1-15,0 9 16,0-10-16,0-9 16,0-1-16,0 1 15,0-10-15,0 10 32,0-30 30</inkml:trace>
          <inkml:trace contextRef="#ctx0" brushRef="#br0" timeOffset="387274.3254">307 5762 0,'0'10'63,"0"19"-48,0-9-15,0-1 16,0 1-16,0 9 16,0 1-16,0-1 15,0-9-15,0-1 16,0 1-16,0 0 16,0-1-16,9-19 31</inkml:trace>
          <inkml:trace contextRef="#ctx0" brushRef="#br0" timeOffset="388112.5045">336 5860 0,'10'0'93,"19"0"-77,1 0 0,-11 0-16,1 0 15</inkml:trace>
          <inkml:trace contextRef="#ctx0" brushRef="#br0" timeOffset="387707.4342">444 5732 0,'0'98'62,"0"-78"-46,0 0-16,0-1 0,0 1 16,0-1-16,0 11 15,0-1 1,0-9 15</inkml:trace>
          <inkml:trace contextRef="#ctx0" brushRef="#br0" timeOffset="389276.0849">552 5968 0,'10'0'78,"9"0"-47,1 19 0,-20-9-15,0 10 0,0-1-1,-10-19-15,-10 20 16,1-20-1,-1 0 1,50 0 78,28 39 0,-58-19-79,0-1 1,0 1 15,-9-20-31,-11 0 16,0 0-1,-9 0 1,9 0 0,1 0-1,19-10 32</inkml:trace>
          <inkml:trace contextRef="#ctx0" brushRef="#br0" timeOffset="390249.3825">709 5879 0,'-20'0'31,"20"10"-31,0 10 31,0-1-15,0-9-1,0 10 1,10 9 0,9-9-1,1-20 1,-20 20-16,20-20 16,-1 0-1,1 0 1,0 0 15,-1 0-15,-19-10-1,20 10-15,-20-20 16,19 20 0,-19-19-16,-29-119 140,9 119-124,1 19-1,-1 0 1,0 0 0,1 0-1,-1 0 1,1 9 0,19 11-16,0 19 15</inkml:trace>
          <inkml:trace contextRef="#ctx0" brushRef="#br0" timeOffset="390932.8516">924 5801 0,'10'0'47,"10"0"-31,-1 0 0,1 0-1,0 0 1,-1 0-1,1 0 1,-20 20-16,10-20 16</inkml:trace>
          <inkml:trace contextRef="#ctx0" brushRef="#br0" timeOffset="391299.6293">1022 5772 0,'0'9'78,"0"21"-62,0-11-16,0 11 15,0-11 1,0 1 0</inkml:trace>
          <inkml:trace contextRef="#ctx0" brushRef="#br0" timeOffset="392107.9033">1228 5634 0,'-19'0'16,"48"0"15,-9 0-15,-10 0-16,9 0 16,20 0-16,-19 0 15,59 0 16,-60 0 16</inkml:trace>
          <inkml:trace contextRef="#ctx0" brushRef="#br0" timeOffset="392560.5336">1219 5762 0,'9'0'63,"11"0"-47,0 0-16,-1 0 31,30 0-31,-29 0 0,-10 0 15,9 0-15,1 0 16,19 0 0,-29 0-1</inkml:trace>
        </inkml:traceGroup>
        <inkml:traceGroup>
          <inkml:annotationXML>
            <emma:emma xmlns:emma="http://www.w3.org/2003/04/emma" version="1.0">
              <emma:interpretation id="{C6237F58-4B1B-4DA6-A357-28C5A846E57A}" emma:medium="tactile" emma:mode="ink">
                <msink:context xmlns:msink="http://schemas.microsoft.com/ink/2010/main" type="inkWord" rotatedBoundingBox="3991,13517 5775,13487 5786,14148 4002,14179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94816.9438">1709 5899 0,'0'-10'125,"0"-19"-109,0 9-16,0 1 15,0-1-15,0-9 16,-20-11-16,20 11 16,0 9-16,0 1 15,0-1-15,0 0 0,0-9 32,0 0-32,10 9 31,10 0-31,-20 1 31,19 19-31,1 0 47,-10 0-16,-10 19-15,19-19-16,-19 30 15,30 19-15,-30-30 16,0 1-16,19 0 16,-19-1-16,0 1 0,0 0 15,0-1 1,0 1-16,0-1 16,20 1-16,-20 0 15,0 9-15,0-9 31,0-1 1,0-29 30,0-19-46,0-20-1,0 29 1,0 1-16,0-1 16,0 1-16,-10-1 15,10-10-15,0 11 16,0-11 0,0 1-1,0 0 1,10 29-16,-10-40 15,20 40 1,-20-19-16,19 19 16,-19-10-1,20 10 1,-10 0 15,19 10 0,-9 9-15,-1 1 0,1 9-1,-20-9-15,0 0 16,20-1-16,-20 1 16,0-1-16,0 11 0,0 9 15,0-9-15,0-1 16,0-9-16,0-1 15,0 1-15,-10-20 16,10 19-16</inkml:trace>
          <inkml:trace contextRef="#ctx0" brushRef="#br0" timeOffset="395628.822">2131 5732 0,'0'10'15,"0"10"1,0-1 0,0 11-1,0-11-15,0 1 16,0 0-16,0-1 15,0 1-15,0 9 16,0-9-16,0 0 16,0-1-16,0 1 15,0-30 48</inkml:trace>
          <inkml:trace contextRef="#ctx0" brushRef="#br0" timeOffset="396491.223">2150 5870 0,'20'0'78,"19"0"-62,-9 0 0,-11 0-16,11 0 15</inkml:trace>
          <inkml:trace contextRef="#ctx0" brushRef="#br0" timeOffset="396098.9873">2248 5732 0,'0'10'47,"0"10"-31,0 29-1,0-39 1,0 9-16,0 1 16,0 19-16,0-10 15,0-9-15,0 0 16,0-10-16,0 29 15,0-20 1</inkml:trace>
          <inkml:trace contextRef="#ctx0" brushRef="#br0" timeOffset="397810.499">2415 5791 0,'20'-39'93,"-30"39"-77,-10 0 15,10 0-15,10 10-16,-19-10 16,19 19-16,-30 1 15,30 9 1,-19 11-1,19-21 1,0 1-16,0-10 16,0 29-1,0-19 1,10-1 0,-10 1-1,19-20 1,1 19-1,-1-19 17,1 0-17,0 0 17,-1 0-17,1 0 1,19-29 15,49-99 78,-68 99-109,-20 19 16,0-9 0,0-1-1,-10 0 17,-9 20-17,-1 0 16,0 0-15,20 20 0,-9-20-16,9 29 15,0-9-15,-30 0 16,30-1-16,0 1 16,0-1-16,0 1 15,0 19 1,0-9-1,0 9 1,0-19 0,0-11-1,10-9 1,10 0 0,-1 0-1,1 0-15,-1 0 31,1 0-15,0-9 0,-1-11-1</inkml:trace>
          <inkml:trace contextRef="#ctx0" brushRef="#br0" timeOffset="398394.6626">2788 6076 0,'-20'68'78</inkml:trace>
          <inkml:trace contextRef="#ctx0" brushRef="#br0" timeOffset="399257.4393">2866 5791 0,'88'-29'110,"-88"39"-95,0 19-15,0-9 16,0-1-16,0 1 16,-9-1-16,9 1 15,-20 0-15,20-1 16,-39 1-16,19 9 16,1-29 15,28 0 109,11 0-124,0 20 0,-1-20-1,1 0 1,-20 20 0,19-20-16,1 0 31</inkml:trace>
          <inkml:trace contextRef="#ctx0" brushRef="#br0" timeOffset="400503.7185">3180 5634 0,'10'0'63,"9"0"-63,1 0 15,9 0-15,-9 0 16,9 0-16,-9 0 16,10 0-16,-11 0 15,1 0-15,-1 0 16,1 0 0</inkml:trace>
          <inkml:trace contextRef="#ctx0" brushRef="#br0" timeOffset="400929.8976">3219 5752 0,'30'0'63,"-21"0"-63,11 0 15,0 0-15,-1 0 16,1 0-16,29 0 15,-10 0 1,-19 0-16,9 0 16</inkml:trace>
        </inkml:traceGroup>
        <inkml:traceGroup>
          <inkml:annotationXML>
            <emma:emma xmlns:emma="http://www.w3.org/2003/04/emma" version="1.0">
              <emma:interpretation id="{71D3E805-E3E8-47A8-8B9B-5A53C0B81C37}" emma:medium="tactile" emma:mode="ink">
                <msink:context xmlns:msink="http://schemas.microsoft.com/ink/2010/main" type="inkWord" rotatedBoundingBox="6077,13485 7744,13457 7755,14089 6088,14118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01882.007">3808 5477 0,'0'10'31,"0"10"-31,0-1 16,0 1-16,0 9 16,0 1-16,0 9 15,0-10-15,0 11 16,0-11-16,0 10 15,0-19-15,-30 39 32,40-59 30</inkml:trace>
          <inkml:trace contextRef="#ctx0" brushRef="#br0" timeOffset="402947.903">3827 5468 0,'0'9'47,"0"21"-31,10-11-16,-10 1 16,0 0-16,0-1 15,0 1-15,20-1 16,-20 1-16,19 9 15,1 1 1,9-30 0,-29 10-16,20-10 15,0 0 1,-1 0 0,-19-20-1,20 20-15,-20-20 0,19 20 16,-19-29-1,20 29-15,-20-20 16,20 1 0,-20-11-1,19 30-15,-19-29 16,0-10-16,0 29 31,20 10-31,-30 39 125,10-19-109,0-1-16,0 1 0,0-10 15,-29 313 110,29-332-62</inkml:trace>
          <inkml:trace contextRef="#ctx0" brushRef="#br0" timeOffset="404019.0522">4249 5860 0,'0'-20'32,"20"20"30,-1 0-46,-19 10-1,0 29 1,20-39-16,-20 30 16,0-1-1,-20 1 1,20-11-16,-19 1 16,-21 19-16,21-39 15,19 20-15,-30-20 16,11 19-1,-1-19 1,20-10 31,10 10-31,-10-19-1,29 19-15,-9 0 31,0 0-31,-1 0 16,11 0 0,-11 10-1,1-10 1,-1 0 15,11 0-15,-30-10-1</inkml:trace>
          <inkml:trace contextRef="#ctx0" brushRef="#br0" timeOffset="404375.3266">4484 5781 0,'10'-19'47</inkml:trace>
          <inkml:trace contextRef="#ctx0" brushRef="#br0" timeOffset="405506.0894">4690 5546 0,'0'20'32,"0"-1"-17,0 1-15,0 9 16,20 1-16,-20 9 16,19-10-16,-19 1 15,20 9-15,-20-10 16,0 1-16,20-11 15,-20 1-15,0 0 16,19-1-16,-19 1 31,20-20 63,-20-10-78,0-10-16,20 20 15,-20-19 1,0-1 0,0 1-16,19-1 15,-19-9 1,0-11-1,20 11 1,-20 9-16,0 11 16,29-31-16,-29 21 15,0-1-15,20 0 16,-20 1-16,19 19 16,-19-30-16,20 1 15,-20 9 1,0 1 15,20 19-15,-20-20-1,0 1 17</inkml:trace>
          <inkml:trace contextRef="#ctx0" brushRef="#br0" timeOffset="406689.4616">4994 5811 0,'10'0'109,"0"0"-93,19 108 93,-48-79-93,-11 1 0,-9-1-1,19-29 1,1 0 15,29 0 16,29-20-31,-20 20 15,1 0-15,0 20-1,-1-20 1,-19 20-1,10-20-15,10 0 16,-1 0 0</inkml:trace>
          <inkml:trace contextRef="#ctx0" brushRef="#br0" timeOffset="407228.4833">5239 5683 0,'10'0'31,"29"0"-15,1 0-1,-21 0 1,1 0-16,0 0 16,9 0-1,-9 0 1,-20 10 0</inkml:trace>
          <inkml:trace contextRef="#ctx0" brushRef="#br0" timeOffset="407688.4713">5230 5830 0,'9'0'31,"21"0"-15,9 0 0,-29 0-1,10 0-15,-1 0 16,1 0-16,-1 0 15,-19-9-15,30 9 0,-11 0 16</inkml:trace>
        </inkml:traceGroup>
        <inkml:traceGroup>
          <inkml:annotationXML>
            <emma:emma xmlns:emma="http://www.w3.org/2003/04/emma" version="1.0">
              <emma:interpretation id="{413BF378-2E3E-4F2D-8853-770DBC2BEC3F}" emma:medium="tactile" emma:mode="ink">
                <msink:context xmlns:msink="http://schemas.microsoft.com/ink/2010/main" type="inkWord" rotatedBoundingBox="8007,13445 10587,13401 10597,13977 8017,14021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37107.7356">5847 5536 0,'-19'0'78,"19"10"-63,-20-10 1,20 20 0,-19-1-1,19 1 1,-20-20-16,20 29 15,-20-29-15,20 20 16,-19 9 0,19 1-1,0 9 1,-20-19-16,20-1 16,0 1-16,0-1 15,0-9-15,0 29 16,0-9-1,0-11 1,10-19 0,-10 20-16,20-20 31,-20 20-31,19-20 16,-9 0-1,10 0 1,-1 0-1,1 0 1,-1 0 15,1 0-15,0 0 0,-1 0 15,1-20-16,0-9 1,9-1 0,-29 11-1,10 19 1,-10-20-16,0 0 16,29 1-1,-29-1 1,0 1-1,0-1 1,0 0 0,0 1-1,0-1 1,0 0 0,0 11-1,0-11 1,-19-9 15,-1 9 0,0 20-15,20-20 0,-19 20-1,19-19-15,-10 19 16,-10 0 15,1 0-15,-1 0-1,0 0 1,20 10 0,-19-10-16,19 19 15</inkml:trace>
          <inkml:trace contextRef="#ctx0" brushRef="#br0" timeOffset="437931.4008">6171 5978 0,'0'19'0,"-19"-19"31,19-10 16,0-9-31</inkml:trace>
          <inkml:trace contextRef="#ctx0" brushRef="#br0" timeOffset="438890.4201">6318 5605 0,'0'-10'16,"0"-10"31,10-9-32,19 9 1,1 20 0,9 0-1,-29 0 1,10 0 0,-20 20-1,29 9-15,-29-9 0,0-10 16,20 19-16,-20-19 15,0 10-15,0-1 16,0 1-16,-10 0 16,10-1-16,0 1 15,-39 19 1,9-10-16,10-9 16,1-20-16,19 29 15,-30-29-15,30 20 16,-19-20-16,29 0 78,-1 0-62,11 0-1,0 0 1,-1 0-1,1 0 1,0 0 0,-1 0-1,11 0 1,-1 0 0,10 0-16,-9-10 31,-11 10-31</inkml:trace>
          <inkml:trace contextRef="#ctx0" brushRef="#br0" timeOffset="439956.8652">6681 5683 0,'0'-19'78,"10"19"-62,-10-20-16,29 20 16,-29-29-16,30 29 15,29-69 17,-20-49 61,-49 118-77,10-19-16,0 38 78,0 11-62,0-11-16,0 1 15,0 0-15,0 9 0,0 10 16,10-9-16,-10-1 16,0 0-16,0 11 15,0-30-15,0 9 16,0 1-16,0-1 15,19-19 48</inkml:trace>
          <inkml:trace contextRef="#ctx0" brushRef="#br0" timeOffset="441231.8406">7191 5438 0,'-10'0'47,"-9"0"-16,-109 265 94,128-245-109,0 9-1,0 10-15,0-29 16,10-10-1,-10 20-15,20-20 16,-20 19 0,19-19-16,1 20 15,-1-20 1,1 0 0,0 0-1,-1 0 1,1 0-1,-1-10 1,1-10 0,-20 1-1,20 19 1,-20-20-16,19 20 16,-19-19-16,0-1 15,0 10 1,0-9-1,0-1 17,-10 20-17,-9-20 1,-197 89 109,197-49-125,19 9 16</inkml:trace>
          <inkml:trace contextRef="#ctx0" brushRef="#br0" timeOffset="442798.5248">7426 5840 0,'0'-10'78,"0"-9"-62,0-11 0,0 11-1,0-1-15,0 1 16,0-1-16,0 0 15,0 1-15,10-1 16,-10-9 0,20 29-1,68 186 188,-88-206-203,0-29 16,0 30-16,0-1 16,20-9-1,-20 9 1,0 0 0,19 20-1,1 10 48,-20 10-63,20 29 15,-20-29-15,0-1 16,0 11 0,19-30-16,-19 19 15,0-48 63,98-99 32,-78 128-95,-20 10-15,29 39 16,-29-29 0,0-1-16,0 1 15,0-10-15,0 29 16,20-19 15</inkml:trace>
          <inkml:trace contextRef="#ctx0" brushRef="#br0" timeOffset="443940.7599">7897 5703 0,'-19'20'31,"19"9"-15,0-9 0,0-1-1,0 1 1,9-1-1,11-19 1,-20 20 0,20-20-16,136-69 156,-156 50-140,0-1-1,0 10 1,-9-19-1,-11 9 1,0 20 0,1 0-1,19-19 1,-20 19-16,-9 0 16,-1 0-1,30 9 1,-19-9-16,-1 40 31,20-11-15,0-9-16,0 9 15</inkml:trace>
          <inkml:trace contextRef="#ctx0" brushRef="#br0" timeOffset="445162.3641">8133 5723 0,'9'0'31,"11"-20"-15,0 20-1,-20-20-15,19 20 16,-19-19-16,20 19 16,-20-20-16,19 20 15,1-29 1,-20-1-16,0 11 16,0-11-1,10 30-15,-10-19 16,0-1-1,0 0 1,-39 20 0,19 0-16,20-19 15,-20 19-15,11 0 16,-21 10 0,11 9-1,19 20 1,-20-39-1,20 30-15,0-1 16,0-9 0,0-1-16,0 21 15,0-1 1,0-10 0,20-9-1,-20 9 1,0 1-1,9-30-15,-9 39 16,0-29 0,0 9-1,0 1 1,20-20 0,-20 20-1,20-20 1,-1 0 15,1 0-15,48-98 15</inkml:trace>
        </inkml:traceGroup>
      </inkml:traceGroup>
    </inkml:traceGroup>
    <inkml:traceGroup>
      <inkml:annotationXML>
        <emma:emma xmlns:emma="http://www.w3.org/2003/04/emma" version="1.0">
          <emma:interpretation id="{6E8EF1DD-D9BF-4BC4-930E-7E406EC87F33}" emma:medium="tactile" emma:mode="ink">
            <msink:context xmlns:msink="http://schemas.microsoft.com/ink/2010/main" type="paragraph" rotatedBoundingBox="2066,14802 11891,14912 11880,15875 2055,15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FF20DD-C5D6-4081-BE85-D01F8D29B72E}" emma:medium="tactile" emma:mode="ink">
              <msink:context xmlns:msink="http://schemas.microsoft.com/ink/2010/main" type="line" rotatedBoundingBox="2066,14802 11891,14912 11880,15875 2055,15765"/>
            </emma:interpretation>
          </emma:emma>
        </inkml:annotationXML>
        <inkml:traceGroup>
          <inkml:annotationXML>
            <emma:emma xmlns:emma="http://www.w3.org/2003/04/emma" version="1.0">
              <emma:interpretation id="{54DCBE60-3FD3-465D-937C-6702E6FFBE19}" emma:medium="tactile" emma:mode="ink">
                <msink:context xmlns:msink="http://schemas.microsoft.com/ink/2010/main" type="inkWord" rotatedBoundingBox="2064,14967 4277,14992 4270,15589 2058,15564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54699.2896">-242 7023 0,'0'29'125,"10"-29"-109,-10 39-16,0-19 16,19 9-16,-19 10 15,0-9-15,20-1 16,-20 1-16,0 19 16,20-20-16,-20 10 15,0-9-15,29-1 16,-29-9-16,0-1 15,20-19 1,-20 20 0,0-30 187,9 10-188,-9-19-15,0-11 16,0 11 0,30-1-16,-30 0 15,0 1-15,29-20 16,-29 9-16,20 1 16,-20-1-16,29-9 15,-29 19-15,20 1 16,-20-1-16,0 1 15,20-1-15,-20-9 16,19-1 0,-19 1-1,20 29-15,-20-40 16,0 21 0,0 29 77,0 9-77</inkml:trace>
          <inkml:trace contextRef="#ctx0" brushRef="#br0" timeOffset="555899.2627">170 7317 0,'29'0'109,"-19"0"-93,10 0 0,-20 10-1,0 9 1,0 11 0,-10-11-1,-20 11 1,11-30-1,29 0 110,9 0-109,1 0 0,19 68 77,-39-48-77,-29 9 0,-1-29-1,30 10 1,-29-10-16,-1 0 16,11 0-1</inkml:trace>
          <inkml:trace contextRef="#ctx0" brushRef="#br0" timeOffset="557638.4644">709 7052 0,'0'10'47,"118"431"78,-108-441-78,-10-10-32,29-19 1,-29-10 0,20 19-16,-20 0 15,0 1-15,0-1 16,19 1-16,-19-1 16,0 0-16,0 1 15,0-1-15,0 0 16,20-9-16,-20 0 15,0-1-15,0 11 16,20-1-16,-20 0 16,0 1-1,19 19 48</inkml:trace>
          <inkml:trace contextRef="#ctx0" brushRef="#br0" timeOffset="558652.374">1033 7493 0,'20'-10'94,"9"-29"-79,-29 20-15,29-1 16,-29 0-16,40 1 15,-40-11 1,19 30-16,-19-19 16,-10 19 62,10 19-78,0 1 15,0 9 1,0-9 0,0 0-16,0-1 15,0 1-15,0-1 16,0 11 0,0-11-1,0-28 32</inkml:trace>
          <inkml:trace contextRef="#ctx0" brushRef="#br0" timeOffset="567689.0919">1288 7277 0,'10'0'46,"19"0"-30,1 0 0,126 0 124</inkml:trace>
          <inkml:trace contextRef="#ctx0" brushRef="#br0" timeOffset="568266.6888">1396 7140 0,'0'236'93,"0"-217"-77,0 11 0,0-11-1</inkml:trace>
          <inkml:trace contextRef="#ctx0" brushRef="#br0" timeOffset="569353.7387">1582 7032 0,'0'20'62,"20"29"-46,-20-29-1,0-1-15,19 11 0,-19 9 16,0-10-16,0 1 16,20-1-16,-20 10 15,20 1-15,-20-21 16,0 1-16,0-1 15,19-19-15,-19 30 16,0-11 0,69-146 218,-69 98-234,19-11 16,-19 11-16,20-1 0,-20 11 15,20-1-15,-20 1 16,19-1-16,-19 0 16,0 1-16,20 19 15,-20-39-15,0 9 16,19 30-1</inkml:trace>
          <inkml:trace contextRef="#ctx0" brushRef="#br0" timeOffset="570373.7339">1886 7385 0,'-20'0'16,"30"0"46,-10-9-46,20 9-16,19 0 31,-19 9-15,-20 11 0,0 9-1,0 1 1,-30-1-16,30-9 15,-29-20-15,29 29 16,-30-29-16,30 20 16,-19-20-16,38 0 125,1 0-125,0 0 15,-1 0 1,1 0 0,0 0-1</inkml:trace>
          <inkml:trace contextRef="#ctx0" brushRef="#br0" timeOffset="578656.6688">376 7268 0,'0'-20'266,"0"0"-235,0 1 16,19 19 0,-19-20-31,20 20 15,-20-19-15,20 19 30,-1 0 1,1 0 0,0 0 0,-20 9-31,19-9 15,-19 20-15,0 0 15,20-20-16,-20 19 1,0 1 31,19-20-31,-19 19 46,20-19-31,0 0 32,-11 0 15,11 0-16,-20-9-46,0-11 31,20 20-31,-20-20-1,0 1 32,0-1-16</inkml:trace>
          <inkml:trace contextRef="#ctx0" brushRef="#br0" timeOffset="580172.6064">444 7395 0,'0'-10'125,"0"-9"-31,0-1-47,10 20-32,10-19 79,0 28-78,-1 11 15,-19 0 0,20-20-31,-20 19 47,19-19-47,1 0 47,-20 20-32,20-20 17,-11 0-1,11 0 16,9-10 0,-29-10 0,10 20-32,-10-19-15</inkml:trace>
        </inkml:traceGroup>
        <inkml:traceGroup>
          <inkml:annotationXML>
            <emma:emma xmlns:emma="http://www.w3.org/2003/04/emma" version="1.0">
              <emma:interpretation id="{3263CC84-CD9A-4564-B9AF-978517469E69}" emma:medium="tactile" emma:mode="ink">
                <msink:context xmlns:msink="http://schemas.microsoft.com/ink/2010/main" type="inkWord" rotatedBoundingBox="4526,15223 4782,15226 4780,15360 4524,15357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81545.703">2220 7209 0,'29'0'78,"0"0"-62,1 0-1,-11 0-15,11 0 16,-1 0 0,10 0-1,-29 0 1,10 0-1</inkml:trace>
          <inkml:trace contextRef="#ctx0" brushRef="#br0" timeOffset="582122.6533">2239 7327 0,'10'0'47,"10"0"-32,9 0 1,0 0 0,-9 0-16,0 0 0,-1 0 15,1 0-15,-1 0 16,11 0 0,-10 0-1</inkml:trace>
        </inkml:traceGroup>
        <inkml:traceGroup>
          <inkml:annotationXML>
            <emma:emma xmlns:emma="http://www.w3.org/2003/04/emma" version="1.0">
              <emma:interpretation id="{FA5849F0-A141-4ABB-8251-CE6FAC21F936}" emma:medium="tactile" emma:mode="ink">
                <msink:context xmlns:msink="http://schemas.microsoft.com/ink/2010/main" type="inkWord" rotatedBoundingBox="5106,14972 7031,14994 7025,15537 5100,15515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03188.3128">2886 6973 0,'-9'0'78,"9"10"-62,-20-10-1,20 20-15,-20 9 16,20 1 0,-19-1-16,19-19 15,0 10-15,0-1 16,-20 1-16,20-1 16,0 1-16,0 0 15,0-1-15,0 11 16,0-11-16,0 1 15,0 9 1,0 11 0,0-21-1,10-19-15,-10 10 16,20-10-16,-20 20 16,19-20-1,-19 19 1,20-19-16,-1 0 15,-9 0 1,10 0 0,-1 0-1,1 0 1,0 0 0,-1 0-1,-19-10 1,20 10-16,-20-19 15,20 19-15,-20-10 16,19-19 0,-19 9-1,20 0 1,-20-9 0,19-1-1,-19 1 1,0-10-1,0 19 1,20 20-16,-20-19 16,0 9-1,0-10-15,0-19 16,0 10 0,-10 9-1,10 0 1,-19 20-1,19-19 1,-20 19 0,20-20-1,-29 20-15,9-20 16,0 20 0,1 0-1,-1 0 1,-9 0-1,-1 10 1,30 10-16,-39 9 16,39-9-16,-20 0 15</inkml:trace>
          <inkml:trace contextRef="#ctx0" brushRef="#br0" timeOffset="603983.328">3171 7454 0,'-10'0'0</inkml:trace>
          <inkml:trace contextRef="#ctx0" brushRef="#br0" timeOffset="605072.0876">3514 6964 0,'-10'0'78,"-9"0"-62,19 9-1,-20-9-15,20 20 16,-20-20-16,20 39 15,-19-19-15,19 0 16,-20-1-16,20 1 16,0-1-16,-29 1 15,29 0-15,0-1 16,0-9-16,0 10 16,0-1-16,0 1 15,0-1-15,0 1 0,0 0 16,19-1-16,-19 1 15,0 0 1,10-20-16,-10 29 0,30 10 16,-11-19-1,1-20 1,-1 0 0,11 0-1,-11 0 1,1 0-1,10 0 17,-30-10-17,19 10-15,-19-20 16,20 20-16,-20-19 16,0-1-1,0 1 1,0-1-1,0 0 1,-10 20-16,10-19 16,-20 19-16,20-20 15,-29 20-15,9 0 16,-9 0 0,-10 0-1,19 20 1,-9 9-16,29-9 15,-20-1-15,20 11 16,0-1 0,0-9-1</inkml:trace>
          <inkml:trace contextRef="#ctx0" brushRef="#br0" timeOffset="606074.3611">3749 7336 0,'79'-68'94,"-60"48"-78,-19 0-16,40-9 0,-40 9 15,19 1 1,-19-1-16,0 1 0,20-1 15,-20 0-15,0 11 16,0-31 0,0 50 62,-10-10-63,10 30-15,0-11 16,0 1-16,0-1 16,0 1-16,0 0 15,0-1-15,-19 11 0,19 9 16,0 0-16,0-9 16,0-1-16,0 10 15,0-9-15,0-11 16,0 1-16,0 9 15,9-29 17,-9-10-17,10 10 1</inkml:trace>
          <inkml:trace contextRef="#ctx0" brushRef="#br0" timeOffset="616786.2964">3171 7503 0,'0'-10'93,"-20"10"111</inkml:trace>
          <inkml:trace contextRef="#ctx0" brushRef="#br0" timeOffset="618786.9776">4161 7072 0,'-19'9'94,"19"11"-78,0 9-1,0 11-15,-20-11 32,20 0-17,0 1-15,0 9 16,0-29-1,0 29 17,10-19-17,-10-1 1,19-19 0,-19 20-16,20-20 15,-20 20 1,10-20-1,-10 9 1,20-9-16,-1 0 16,1 0 15,-20 20-31,19-20 16,1 0 15,0 0 0,-20-10 0,19 10-31,1-19 16,-20-1 0,19 20-1,-19-10-15,0-9 16,20 19-1,-20-20-15,0 0 16,0 1 0,0-11-1,20 30 1,-20-39-16,0 10 16,0 9-1,0 0 1,0 1-1,0 9 1,-10 10-16,10-20 16,0 1-1,-20 19 1,20-20 0,-19 20-16,-1-19 31,0 19-16,-9-30 17,9 30-32,1 0 31,-1 0-15,20-19-16,-19 19 15,-21 29 16,40-9-31,-29-1 16,29 1-16</inkml:trace>
          <inkml:trace contextRef="#ctx0" brushRef="#br0" timeOffset="620092.6078">4534 6993 0,'0'10'94,"0"19"-79,0-9 1,0 0-16,0 9 0,0 0 15,0 1 1,0 9-16,0-10 0,0 1 16,0-1-16,0 1 15,0 9-15,0-10 16,0-9-16,0 0 16,0-11-16,0 11 31,0 0 63,10-20 31,9 0-110,11 0 1,-1 0-1,1 0 1,9 0 0,-20 0-16,-19-10 15,10 10 1</inkml:trace>
        </inkml:traceGroup>
        <inkml:traceGroup>
          <inkml:annotationXML>
            <emma:emma xmlns:emma="http://www.w3.org/2003/04/emma" version="1.0">
              <emma:interpretation id="{29160143-C7FD-4FCD-9987-45765E2A684B}" emma:medium="tactile" emma:mode="ink">
                <msink:context xmlns:msink="http://schemas.microsoft.com/ink/2010/main" type="inkWord" rotatedBoundingBox="8860,14878 10462,14896 10454,15645 8851,15627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42796.6838">6691 6885 0,'-9'0'172,"-11"0"-156,0 0 15,1 0-31,-1 0 16,10 0-1,-9 0 16,19 10 32,-20-10-47,20 29-1,0-9 1,0 0-16,0-1 15,0 1-15,0-10 16,0 29-16,0-10 16,0 1-16,0 19 15,0-10-15,0 10 16,0-10-16,0 1 16,0 9-16,0-20 15,0 0-15,0-9 16,0 0-16,0 9 15,0 10 1,0-9 0,0-11-1,0 1 1,10-20 46,10 0-15,-11 0-31,21-10 0,-1 10-1,-9 0 1,-1 0-16,1 0 31</inkml:trace>
          <inkml:trace contextRef="#ctx0" brushRef="#br0" timeOffset="653600.2414">6839 7013 0,'-20'0'16,"0"0"93,20 10-93,-19-10-1,19 19-15,-20 1 31,20-1-15,-19 1 0,19 0-1,-20-1 1,20 1 0,0-1-1,0 11 1,-30-1-1,30-9 1,0-1 0,0 1-1,0 0 1,0 9 15,0-9-15,0-1-1,10-19-15,-10 20 16,0 0 0,20-20-1,-20 19-15,20-19 16,-20 20 15,19-20-31,1 0 16,-20 19-1,19-19 1,1 0 0,0 0 15,-1 0-15,1 0 15,-10 0-16,-10-9 1,19 9 0,-19-20-1,20 20 1,-20-20 0,19 20-16,-19-19 15,0-1 1,20 20-16,-20-19 15,20-1 1,-20 0 0,0 1-1,0-1 1,19 20 0,-19-20-16,0 1 31,0-1-16,0 1 17,0 9-17,0-10 17,0 1-17,-9 19 1,9-20-1,-20 20-15,20-20 16,-20 20 0,20-19-1,-19-1 17,19 1 14,-20 19-30,20-20 0,-20 20 46,20-20-46,-9 20 31,-11 0-32,20 10 1,-20-10-16,20 20 16,-19-20-16</inkml:trace>
          <inkml:trace contextRef="#ctx0" brushRef="#br0" timeOffset="654679.1466">7113 7013 0,'0'-20'31,"0"40"47,0-1-62,0 1-16,0 9 15,0 1-15,0 9 16,0 0-16,0 10 15,0-10-15,0 11 16,0-21-16,0-9 16,0-1-16,0 1 15,10-10 63</inkml:trace>
          <inkml:trace contextRef="#ctx0" brushRef="#br0" timeOffset="655240.5307">7280 7081 0,'0'10'62,"0"10"-30,0-1-17,0 11 1,0-11-16,0 1 16,0 9-16,0 1 15,0 9-15,0-9 16,0-1-16,0-9 15,0-1-15,0 11 16,0-11 0</inkml:trace>
          <inkml:trace contextRef="#ctx0" brushRef="#br0" timeOffset="655775.0671">7152 7219 0,'157'0'156</inkml:trace>
          <inkml:trace contextRef="#ctx0" brushRef="#br0" timeOffset="656213.3153">7407 7042 0,'89'0'125,"-60"0"-125</inkml:trace>
          <inkml:trace contextRef="#ctx0" brushRef="#br0" timeOffset="657430.8213">7574 6895 0,'0'-20'78,"39"20"-63,1 0 1,-11 0 0,10 0-1,-29 0 1,-10 10 46,0 10-30,0 19-17,0-29-15,0 9 16,0 21-16,0-11 16,0-9-16,0 9 15,29 1-15,-29-1 16,0 10-16,0-9 15,0-1-15,0 0 0,0 1 16,0 9 0,20 128 124,-30-167-62,-9 0-62,-1 0 0,-9 0-1,-20 0 1,29 0 0,-9 0-1,9 0 1,20 10-1,-20-10-15,30 0 32</inkml:trace>
          <inkml:trace contextRef="#ctx0" brushRef="#br0" timeOffset="657980.1668">8006 7111 0,'19'0'62,"1"0"-62,-1 0 16,1 0-16,0 0 15,-1 0-15,-19-20 16,20 20-16</inkml:trace>
          <inkml:trace contextRef="#ctx0" brushRef="#br0" timeOffset="658270.5257">8015 7209 0,'10'0'47,"20"0"-31,9 0-1,-10 0 1,1 0-1</inkml:trace>
        </inkml:traceGroup>
        <inkml:traceGroup>
          <inkml:annotationXML>
            <emma:emma xmlns:emma="http://www.w3.org/2003/04/emma" version="1.0">
              <emma:interpretation id="{2C48282A-9D82-4983-9D9A-2315EED7DEBD}" emma:medium="tactile" emma:mode="ink">
                <msink:context xmlns:msink="http://schemas.microsoft.com/ink/2010/main" type="inkWord" rotatedBoundingBox="11332,15329 11886,15335 11880,15875 11326,15869">
                  <msink:destinationLink direction="with" ref="{4F8B1E2F-C5AA-4C7F-8240-B08F90A01DCE}"/>
                </msink:context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98929.8848">9026 7366 0,'0'10'141,"10"-10"-126,-10 29-15,0 1 16,19-30 0,-19 29-16,0-9 0,20 19 31,-20-19-31,20-1 0,-20 11 16,19-30-1,-19 39-15,30 0 16,-30 0-1,9-39 1,-9 30-16,0-10 16,20-20-1,-20 19 1,20-19 0,-20 20 62,0-50 234,19 30-312,-19-29 0,0 9 16,20 1-16,-20-1 15,0 0-15,20 1 16,-20-1-16,29 1 16,-29-1-16,20 0 15,-20 1-15,19-1 16,-19 1-16,20-30 16,-20 19-1,19 30 1,-19-29-16,0 9 15,20 20 17,-20-20 46,20 20-31,-20-19-47,0-1 31,19 20-15,-19 10 46,0 10-46</inkml:trace>
          <inkml:trace contextRef="#ctx0" brushRef="#br0" timeOffset="700579.4581">9438 7651 0,'0'-20'32,"10"20"-17,9 0 1,-19-20-16,30 20 31,-1 98 94,-49-98-109,30 0 109,10 0-110,-10 0 17,19 20 14,-29 0-30,0 9 0,0-9 15,0-1-15,-10-19 15,-9 20-16,-21-20 1,11 0 0,9 0-1,1 0 1,-1 0 15,20 20 63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17:35.4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47E4670-F2CA-4618-974B-50BC59880B8B}" emma:medium="tactile" emma:mode="ink">
          <msink:context xmlns:msink="http://schemas.microsoft.com/ink/2010/main" type="inkDrawing" rotatedBoundingBox="18177,10728 19609,10733 19608,10745 18176,10740" shapeName="Other"/>
        </emma:interpretation>
      </emma:emma>
    </inkml:annotationXML>
    <inkml:trace contextRef="#ctx0" brushRef="#br0">15871 2716 0,'20'0'78,"58"0"-47,216 0 47,-245 0-78,10 0 32,-29 0-32,-1 0 0,10 0 15,-9 0-15,-1 0 16,1 10-16,9-10 15,-10 0-15,1 0 16,9 0-16,10 0 16,-10 0-16,0 0 15,-9 0-15,-1 0 16,-9 0-16,9 0 16,1 0-16,9 0 15,-10 0-15,1 0 0,-1 0 16,0 0-16,11-10 15,-11 10-15,1 0 16,-11 0-16,11 0 16,-11 0 15,1 0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37:16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F205D60-8E33-4823-B926-8DDECE9436B2}" emma:medium="tactile" emma:mode="ink">
          <msink:context xmlns:msink="http://schemas.microsoft.com/ink/2010/main" type="writingRegion" rotatedBoundingBox="1638,3053 21645,2614 21674,3918 1667,4358"/>
        </emma:interpretation>
      </emma:emma>
    </inkml:annotationXML>
    <inkml:traceGroup>
      <inkml:annotationXML>
        <emma:emma xmlns:emma="http://www.w3.org/2003/04/emma" version="1.0">
          <emma:interpretation id="{B115082F-DC81-41E8-B5CA-289AC247B9F0}" emma:medium="tactile" emma:mode="ink">
            <msink:context xmlns:msink="http://schemas.microsoft.com/ink/2010/main" type="paragraph" rotatedBoundingBox="1638,3053 21645,2614 21674,3918 1667,4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472C0B-8786-46E1-A028-6151176D97D5}" emma:medium="tactile" emma:mode="ink">
              <msink:context xmlns:msink="http://schemas.microsoft.com/ink/2010/main" type="line" rotatedBoundingBox="1638,3053 21645,2614 21674,3918 1667,4358"/>
            </emma:interpretation>
          </emma:emma>
        </inkml:annotationXML>
        <inkml:traceGroup>
          <inkml:annotationXML>
            <emma:emma xmlns:emma="http://www.w3.org/2003/04/emma" version="1.0">
              <emma:interpretation id="{D9519C48-3DC1-4FFD-8C36-416101413ACC}" emma:medium="tactile" emma:mode="ink">
                <msink:context xmlns:msink="http://schemas.microsoft.com/ink/2010/main" type="inkWord" rotatedBoundingBox="1638,3053 5535,2968 5563,4256 1667,43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335 50 0,'20'0'62,"-20"-9"-46,-10-11 15,-20 20-15,30-20-1,-19 20-15,-30 0 16,19 0 0,1 0-1,-20 0 1,19 20 0,11-20-16,19 20 15,-30-20-15,30 29 16,-19-29-16,19 20 15,-20-20-15,20 49 16,0-30-16,0 1 16,0-1-16,0 1 15,0-10-15,0 29 16,0-9-16,0-1 0,0 0 16,0 1-1,0 9-15,0-10 0,0 1 16,0-11-16,0 11 15,0-1-15,0 11 16,0-21-16,0-9 16,0 10-16,0-1 15,0 1-15,0 9 16,0 10 0,0-19-1,0-10 1,20-10-1,9 0 1,-9 0-16,-20 19 16,49-19-16,-10 0 15,-39-9-15,39 9 16,-39-10-16,30 10 16,-11-30-16,11 30 15,-30-19-15,19 19 16,-19-10-16,20 10 15,-20-20-15,0 1 32,20 19-17</inkml:trace>
          <inkml:trace contextRef="#ctx0" brushRef="#br0" timeOffset="1119.2238">394 590 0,'-10'10'62,"10"9"-46,-29 20 0,29-9-1,0-1 1,0 1 0,0-11-16,0 1 15,9-20 1,-9 19-16,20-19 15,19 20 1,1-20 0,-21 20-16,11-20 15,9 0 1,-20 0 0,-9 0-1,-10-10 1,20 10-16,-20-10 15,19 10-15,-19-20 16,30-19-16,-30 10 31,0-1-31,0 1 16,0-10 0,0 9-1,0 1 1,-10 29-1,10-20-15,-20 20 16,20-19-16,-19 19 16,19-20-16,-30 20 15,-9-20 1,20 20-16,-11 0 31,-9 10-15,0 39-1,39-29-15,-30 0 16,30-1-16,-19 1 0,19-1 16</inkml:trace>
          <inkml:trace contextRef="#ctx0" brushRef="#br0" timeOffset="2335.2232">590 590 0,'20'19'156,"-20"1"-140,0 9 0,19-29-16,-19 30 15,0-1 1,20 10 0,-20-9-16,19-30 15,-19 29-15,20-9 16,0 0 15,-1-20-15,1 0-1,0 0 1,-1 0 0,-19-10-1,30 10-15,-11-20 16</inkml:trace>
          <inkml:trace contextRef="#ctx0" brushRef="#br0" timeOffset="3394.3374">1061 139 0,'0'9'63,"-20"21"-47,20-1 15,-19 10-31,19-9 15,-30 9-15,30-9 16,0 9-16,-20 10 0,20 0 16,0-10-16,0 10 15,0-10-15,0 10 16,0-9-16,0 9 16,0-10-16,10-10 15,-10 11-15,0-11 16,20 0-16,-20 1 15,0 9-15,29-19 16,-29-1-16,20 1 16,-20-1-16,20 1 15,-1 10 1,1-11-16,-1-19 31,-19 20-31,-9-20 78,9-10-62</inkml:trace>
          <inkml:trace contextRef="#ctx0" brushRef="#br0" timeOffset="4779.0104">1355 384 0,'-20'0'47,"1"29"0,19-19-31,-20-10-16,20 39 15,0-19-15,0-1 16,-20 1-16,20 0 16,0-1-16,0-9 15,0 10-15,0-1 16,0 11-16,0-11 15,0 1-15,0 0 16,0-1-16,10-19 16,-10 30-16,10-30 0,-10 39 15,20-39-15,-20 10 16,19-10-16,-19 19 16,40-19-16,-11 30 15,0-30 1,1 0-1,9 0 1,-39-10 0,29 10-16,-29-20 15,30 20-15,-30-19 16,19 19-16,-19-20 16,30 20-16,-30-29 0,20 9 15,-1-19 1,-19 19-16,30 1 15,-30-21 1,19 21-16,-19-1 16,0 1-16,0-1 15,0-10 1,0 11 0,0-20-1,0 29-15,0-10 16,0-29-1,0 20 1,-19-1 0,-1-9-16,0 19 15,-9 20 1,29-19 0,-30 19-16,11 0 15,-1 0-15,1 0 16,-1 0-16,0 10 15,1-10-15,19 39 16,-30-39-16,30 29 16,-39-9-16,39 0 15,-29-1-15,29 1 16,-30-1-16</inkml:trace>
          <inkml:trace contextRef="#ctx0" brushRef="#br0" timeOffset="5774.5986">1885 158 0,'0'10'78,"0"10"-78,0-1 0,0 1 16,0 9-1,0 1-15,0-1 16,0 20-16,0-10 0,0 10 15,0-19-15,0 9 16,0 0-16,0 1 16,0-11-16,19 10 15,-19-29-15,0 10 16,0 19 0,0-20-1,20-19 1,-20 10-16</inkml:trace>
          <inkml:trace contextRef="#ctx0" brushRef="#br0" timeOffset="6361.9618">2149 188 0,'0'19'62,"0"30"-46,0-39-1,0 10-15,0 19 0,0-10 16,0 1-16,0-1 16,0 1-16,0 9 15,20-10-15,-20 1 16,0-1-16,0 10 15,29-9-15,-29-1 16,0-9-16,0-1 16,20 1-1,-20 9-15,0-9 16,0 0 15,0-30 16</inkml:trace>
          <inkml:trace contextRef="#ctx0" brushRef="#br0" timeOffset="6864.9201">1943 492 0,'0'9'0,"20"-9"63,0 0-48,-1 0-15,11 0 16,-1 0-16,0 0 16,11 0-16,-21 0 15,1 0-15,-20-9 16,29 9-16,-9 0 15</inkml:trace>
          <inkml:trace contextRef="#ctx0" brushRef="#br0" timeOffset="17652.6461">2228-28 0,'0'20'15,"10"-20"110,-10 19-125,19-19 16,-19 20-1,20-20-15,-20 19 16,19-19 0,-19 20-16,20-20 15,-20 29-15,20-29 16,-20 30-16,0-11 16,19 1-16,-19 0 15,20 9-15,-20-19 16,19 29-16,-19-19 15,0-1-15,20 1 16,-20 0-16,0-1 16,0 1-16,30-1 15,-30 1-15,0 0 16,0-11-16,0 40 16,0-29-1,0 0-15,0-1 16,0 1-16,0 0 15,0-11-15,0 11 16,0 0-16,0-1 16,0 1-16,0-1 15,0 1-15,0 0 0,0-1 16,0 1-16,0-1 16,0 1-16,-20 0 15,20-1-15,-20 11 16,20-1-1,-19 10 1,19-29 0,-20-10-1,20 20 1,0-1 234,-20-19-219,20 20-31,0 0 47,-19-20-31,19 19-1,10-29 126</inkml:trace>
          <inkml:trace contextRef="#ctx0" brushRef="#br0" timeOffset="19231.8487">2551 805 0,'0'-19'63,"10"-1"-48,10 20 16,-1 0-15,1 0 0,0 0 15,-20 20-15,19-20-16,-19 39 15,0-19-15,0 19 16,0-19-1,0-1-15,-19 1 16,19-1-16,-20 1 16,0 9-1,1 1-15,-1-11 16,1-19 15,19 20-31,-20-20 16,20-10 109,10 10-110,9 0 1,11 0 15,-11 0-31,1 10 16,0-10 0,-1 0-1,1 0 1,-1 0-1,11 0 1</inkml:trace>
          <inkml:trace contextRef="#ctx0" brushRef="#br0" timeOffset="20034.4732">2973 600 0,'-20'0'16,"20"9"0,0 21-1,-19-11-15,19 1 16,0 9-16,-30 20 0,30 0 15,0-9-15,0 9 16,0-10-16,0 10 16,0-10-16,0-9 15,20 9-15,-20-10 16,20-9-16,-20 0 16,19-20-16,-19 29 15,20-9 1,-20-1-1,20-19 1</inkml:trace>
          <inkml:trace contextRef="#ctx0" brushRef="#br0" timeOffset="21743.793">3130 1021 0,'0'-10'31,"10"10"-15,-10-19-16,0-1 15,19 20 1,-19-19-16,0-11 16,20 30-1,-20-29-15,0-1 16,0 11-1,0 29 79,0 19-78,0 0-1,20 1 1,-20 9 0,19-39-16,-19 20 15,20-20-15,-1 19 16,1-19 0,0 0-1,-1 0 1,1 0 15,-20-19-15,20 19-16,-20-40 15,0 21 1,19-1 0,-19 1-1,0-11 1,0 1-1,-19-1 1,-1 1 0,0 9-1,1 20 1,-1 0-16,0 0 16,1 10-1,-1 29 1,20-19-1,0 9 1,0-9-16,-19-20 16,19 29-16,0 1 15,0-1 1,9-29 0,-9 39-16,20-39 15,-20 20-15,20-20 0,-1 20 47,1-30-31</inkml:trace>
          <inkml:trace contextRef="#ctx0" brushRef="#br0" timeOffset="22166.3237">3385 864 0,'0'10'78,"0"10"-62,20-20-16,-20 29 16,0-9-1,19-20-15,-19 19 16,20 1-16,-1-20 15,-19 20 1,20-20-16,0 0 31,-20-10-15,19 10 0,-19-30-16</inkml:trace>
          <inkml:trace contextRef="#ctx0" brushRef="#br0" timeOffset="22855.8173">3571 845 0,'0'10'47,"0"9"-31,20 11-1,0-1 1,-1-9-1,1-20 1,9 0 0,1 0-1,-1 0 1,0-10 0,-29-10-1,10 20 1,-10-19-16,0-1 15,0 0 1,0 1 0,-10-11-1,-9-9 1,-1 19 0,1 20-1,-1 0 1,0 0 15,1 0-31,-1 0 16,20 20-16,-19 19 15,19-9 1,0-1 0,0 1-1,0-11 1,0 1-1,9-20 1</inkml:trace>
          <inkml:trace contextRef="#ctx0" brushRef="#br0" timeOffset="23284.8629">3748 874 0,'19'0'31,"-19"10"0,20 10-15,-20 19-1,0-20 1,0-9-16,0 10 16,0-1-16,0 1 15,0 0-15,0-1 0,0 1 16,0 0-1,0-1 1,0-29 47</inkml:trace>
          <inkml:trace contextRef="#ctx0" brushRef="#br0" timeOffset="23837.3421">3807 580 0,'0'10'63,"9"-10"-63,-9 39 16,20-19-16,-20-1 15,20 11-15,-20 9 16,19-10-16,11 40 15,-30-40 1,19 109 15,-19-109-15,-19 30 0,19-39-16,0-1 15,-20 11 1</inkml:trace>
        </inkml:traceGroup>
        <inkml:traceGroup>
          <inkml:annotationXML>
            <emma:emma xmlns:emma="http://www.w3.org/2003/04/emma" version="1.0">
              <emma:interpretation id="{1F4CAD07-3B0F-4ABD-8874-9780F52D8CA7}" emma:medium="tactile" emma:mode="ink">
                <msink:context xmlns:msink="http://schemas.microsoft.com/ink/2010/main" type="inkWord" rotatedBoundingBox="7385,3385 7633,3379 7641,3722 7393,3728">
                  <msink:destinationLink direction="with" ref="{D903C8BD-1247-4F87-9C16-C605BE53226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1092.1648">5768 345 0,'0'-10'31,"0"29"47,10-19-62,-10 40-16,19-40 15,-19 29-15,30-29 16,-10 29-16,-1-29 15,1 40-15,-1-40 16,1 19-16,0-19 16,-1 0-16,-19 20 15,20-20-15,-1 0 32,-28 0 46,-11 0-63,-9 20 17,-1-1-32,-9 1 31,10-1-31,-11 11 15,11-11 1,9-19 0,20 20-16</inkml:trace>
        </inkml:traceGroup>
        <inkml:traceGroup>
          <inkml:annotationXML>
            <emma:emma xmlns:emma="http://www.w3.org/2003/04/emma" version="1.0">
              <emma:interpretation id="{71F8F702-3468-4ECC-A90D-CC571A96741E}" emma:medium="tactile" emma:mode="ink">
                <msink:context xmlns:msink="http://schemas.microsoft.com/ink/2010/main" type="inkWord" rotatedBoundingBox="8107,3060 11565,2984 11590,4140 8132,42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119.3813">7121 482 0,'-9'0'15,"-11"0"1,-9 10 15,29 39 1,0-30-32,0 1 15,0 0-15,0-1 16,19 1-16,11 19 15,19-39 1,-40 0 0,11 0-16,0 0 15,-1 0-15,1 0 16,9 0-16,-29-29 16,40 29-1,-40-30-15,9 30 0,-9-29 16,0-1-1,0 1 1,0-10 0,0 19-16,0 0 15,-19 1-15,-1-11 16,-9 30 0,9-19-1,0 19-15,1 0 16,-1 0-16,1 19 15,-11 1-15,11 0 0,19-1 16,-30 11-16,30-21 16,-19 21-16,19-10 15,0-11-15,0 11 16,0 0-16,0-1 16,9 1-1,21-20 1,-11 0-16,21 0 15,9 0 1,-30-10 0,-19-10-16,30 1 15,-30-1-15,39 1 16,-19-21 0,-20 30 15,19 30 31,-19 10-46,20-30-16,-20 29 16,19-29-16,-19 20 15,20-20-15,0 19 16,-1-19-1,1 0 1,-1-10 0</inkml:trace>
          <inkml:trace contextRef="#ctx0" brushRef="#br0" timeOffset="42935.5789">6788 80 0,'-10'0'156,"-29"19"-140,10-19-1,9 20 1,0-20-16,1 20 16,-1-20-16,20 49 15,-49-30-15,29 1 16,1-1-16,19 21 15,-39-11-15,39 1 0,-20 9 16,20-10-16,0 1 16,0-1-16,0 0 15,0 11-15,29-11 16,-9-9-16,0-1 16,-1 1-16,1-20 15,9 39-15,10-39 16,-9 20-16,-1-20 15,-9 0-15,0 0 16,-1 0-16,1 0 16,-1 0-16,1 0 15,0-10-15,-1 10 16,1-29-16,-1 9 0,1 20 16,-20-39-16,20 39 15,-20-20-15,19 20 16,-19-19-16,20 19 31,-20-10-15</inkml:trace>
          <inkml:trace contextRef="#ctx0" brushRef="#br0" timeOffset="45075.4948">7308 11 0,'0'-19'62,"10"19"-46,9 0 0,1 0-16,-1 0 15,1 0 1,-20 9-1,0 11 1,0 9 0,0-9-16,0 0 15,0-1-15,-29 1 16,29-1-16,-30 1 16,11 0-16,-21 19 15,21-39 16,19-10 48,10 10-64,9 0 1,11 0-1,-11 0-15,11 10 16,-21-10-16,31 0 16,-21 0-1,-19 19 1,10-19-16,10 0 31,-1 0-15</inkml:trace>
          <inkml:trace contextRef="#ctx0" brushRef="#br0" timeOffset="45435.5349">7543 119 0,'20'0'32,"-1"0"-17,11 0 1,-11 0-16,1 0 15,0 0-15,-1-20 16,1 20-16,-1 0 16,1 0 15</inkml:trace>
          <inkml:trace contextRef="#ctx0" brushRef="#br0" timeOffset="46677.3336">7720 413 0,'0'10'16,"-20"-10"-1,20 29-15,0-9 16,-39 19-16,39-9 16,0 19-16,0-10 15,0 10-15,0-10 16,0 0-16,0 1 0,0-11 16,0 1-1,0-1-15,10 10 0,-10-19 16,19-20-16,-19 29 15,20-29-15,-20 20 16,0-30 62</inkml:trace>
          <inkml:trace contextRef="#ctx0" brushRef="#br0" timeOffset="45785.3899">7661-8 0,'0'9'32,"0"21"-17,0-11-15,0 1 16,0 0-16,0-1 15,0 1-15,10-1 16,-10 1-16,0 0 16,0 9-1,19-29-15,-19 20 16</inkml:trace>
          <inkml:trace contextRef="#ctx0" brushRef="#br0" timeOffset="47474.3763">7828 678 0,'0'20'47,"0"-1"-32,0 11 1,0 9-1,9-20-15,11 1 16,9-20 0,1 0-1,-1 0 1,10 0 0,-9 0-1,-30-10 1,19 10-16,-19-29 15,20 29-15,-20-30 16,0-9 0,0 10-1,0 9 1,-10 1-16,-19-1 16,9 20-1,20-20 1,-29 20-16,-1 0 15,11 0 1,19 20-16,-30-20 16,30 20-16,-29-20 15,29 29-15,-20-29 16,20 39-16,0-9 16,0-11-1,0 11 1,10-11-16,20-19 31,-30 20-31</inkml:trace>
          <inkml:trace contextRef="#ctx0" brushRef="#br0" timeOffset="48613.7178">8092 688 0,'0'19'47,"0"11"-32,10-11 1,-10 1-16,0 0 15,20-20-15,-20 19 16,19-19-16,-19 20 16,30-20-16,9 0 15,-29 0 1,9 0 15,-19-10-15,0-10 15,0 1 0,0-1 16,20 20-31,-20 10 62,0 10-62,20-20-16,-20 19 15,19-19-15,1 0 16,-1 0-1,1 0-15,10 0 16,-1 0 0,-9-10-1,-1-29 17,-29-78 14,-19 97-30,-10-9 0,9 29-16,1 0 31,9 0-31,-19 39 16,39-29-16,-20 19 15,20-19-15,0 9 16,0 1-16,0 0 15,0 9-15,30 0 16</inkml:trace>
          <inkml:trace contextRef="#ctx0" brushRef="#br0" timeOffset="49235.7095">8475 698 0,'0'19'78,"0"1"-62,0-1-16,0 11 15,0-1-15,0 11 16,0-1-16,0-10 16,0 1-16,0-11 15,0 1-15,10-20 16,-10 29-16,0-9 16,0-30 46,0-19-46</inkml:trace>
          <inkml:trace contextRef="#ctx0" brushRef="#br0" timeOffset="49813.4458">8475 472 0,'19'0'47,"21"20"-32,-40-1 1,29 11-16,-9 9 16,-1-10-16,-19 1 15,40 9-15,-40-10 16,19 1-16,-19 9 15,0-10-15,0-9 16,0 10-16,0-1 0,0 0 16,0 11-16,0-11 15,-19 59-15,19-58 16,0-11 15</inkml:trace>
          <inkml:trace contextRef="#ctx0" brushRef="#br0" timeOffset="50638.3656">8857 384 0,'39'-30'47,"-9"30"-47,-1 0 0,11-19 16,-1 19-16,10 0 15,10-30-15,-10 30 16,-10 0-16,10-19 16,-20 19-16,1 0 15,-11 0-15,-19-20 16,20 20-1,-30 0 32</inkml:trace>
          <inkml:trace contextRef="#ctx0" brushRef="#br0" timeOffset="51037.1869">9161 148 0,'0'30'47,"0"-20"-47,10 117 31,-10-88-15,0 1-16,0-11 0,0-9 15,0-1-15,0 1 16,20 9 0,-20-9 15</inkml:trace>
          <inkml:trace contextRef="#ctx0" brushRef="#br0" timeOffset="52244.8063">9710 90 0,'-19'0'15,"19"-20"-15,0 0 16,0 1 0,0-1-1,10 20 16,-10-19-31,9 19 16,31 0 0,-21 0-16,-9 0 15,10 0-15,-1 0 16,1 0-16,9 0 16,-29 9-1,20-9-15,-20 20 0,29 29 16,-29-29-1,0-1-15,0 11 16,0-1-16,0 0 16,0 20-16,-29 1 15,29-11-15,-39 10 16,39 0-16,-30-20 16,11 1-16,-11 9 15,11-10-15,-1 11 16,0-21-16,1 1 15,-1-20-15,20 29 16,-29-29-16,9 0 16,20 20-1,0-30 32,10 10-16,10-20-15,-1 20 0,1 0-1,-10 0-15,29 10 16,-20-10 0,21 0-1,-21 0-15,1 0 16,9 0-1,1 0 1,-11 0-16,11-10 16</inkml:trace>
        </inkml:traceGroup>
        <inkml:traceGroup>
          <inkml:annotationXML>
            <emma:emma xmlns:emma="http://www.w3.org/2003/04/emma" version="1.0">
              <emma:interpretation id="{C768BEBD-1FCF-4469-8827-3C05100AF6F1}" emma:medium="tactile" emma:mode="ink">
                <msink:context xmlns:msink="http://schemas.microsoft.com/ink/2010/main" type="inkWord" rotatedBoundingBox="11793,3043 13614,3003 13635,3952 11814,399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3646.2708">10240 60 0,'-29'30'125,"29"-21"-125,0 11 0,-20 0 16,20-1-16,0 1 15,0-1-15,-20 40 31,20 147 16,0-186-31,0 9-16,0-9 16,0 0-16,10 19 31,-10-20-31,20-19 15,-20 20-15,19-20 16,-19 10-16,20-10 16,0 0-1,-1 0 1,11 0 0,-1 0-1,1 0 1,-1-30-1,-9 11 1,-1-1 0,-19 1-1,20 19 1,-20-20-16,19 0 16,-19 1-1,20 19-15,-20-30 16,20 1-1,-20-10 1,0 29-16,0-10 16,0 1-16,0-1 15,0 0-15,19 1 16,-19-1 0,0 0-16,0 1 0,0-1 15,0-19 1,0 0-1,-10 39-15,10-20 16,0 10-16,-19 10 16,19-39-16,-20 20 15,-9-1 17,-1 20-17,30-20-15,-39 20 16,10 0-1,-1 10 1,11 10-16,-1 9 16,20-19-16,-39 29 15,39-9-15,-20-1 16,20-9-16</inkml:trace>
          <inkml:trace contextRef="#ctx0" brushRef="#br0" timeOffset="54755.5882">10701 1 0,'0'-19'31,"0"29"32,0 9-47,0 11-16,0-1 15,0 20-15,0-10 16,0 10-16,0-10 15,0 20-15,0-19 0,0 9 16,0 29 0,0 50 15,0-99 0,0-39 47</inkml:trace>
          <inkml:trace contextRef="#ctx0" brushRef="#br0" timeOffset="55392.2228">10897 21 0,'0'10'78,"0"9"-62,0 21-16,0-21 16,0 11-16,0 9 15,0-10-15,0 1 16,0-1-16,0 1 15,0 9-15,0-10 16,0-9-16,0-1 16,0 1-16,0-10 15,0 9-15,0 1 16,0 19 0,0-29-1,0 10 1</inkml:trace>
          <inkml:trace contextRef="#ctx0" brushRef="#br0" timeOffset="56076.1467">10740 315 0,'10'0'46,"19"0"-30,-9 0 0,0 0-16,-1 0 15,1 0-15,9 0 16,-9 0 15,0 0 0</inkml:trace>
          <inkml:trace contextRef="#ctx0" brushRef="#br0" timeOffset="56855.3422">11025 41 0,'9'0'63,"21"0"-48,-11 0 1,1 0-16,9 0 15,1 0-15,-1-20 16,-19 20-16,10 0 16,-1 0-16,21-29 15</inkml:trace>
          <inkml:trace contextRef="#ctx0" brushRef="#br0" timeOffset="57959.7989">11221 345 0,'-20'0'31,"20"9"-31,-29 21 15,29-11 1,-30 11-16,30-11 16,-19 21-16,19-11 15,-20 1-15,20-1 16,0 10-16,-20-9 0,20-1 16,0 0-16,0 11 15,0-21-15,0-9 16,10 19-16,-10 1 15,20-30 1,-20 20 0</inkml:trace>
          <inkml:trace contextRef="#ctx0" brushRef="#br0" timeOffset="58820.3707">11260 560 0,'-10'10'31,"10"10"-15,0-1 0,0 1-1,10 0 1,19-1 0,-19-19-1,10 0 1,19 0-1,-29 0 1,9 0 0,1 0-1,-20-10 1,20 10 0,-20-29-16,0 9 15,0-9 1,0 0-1,0 9 1,-20-29 15,0 49-15,-9 0 0,9 0-1,-19 19 1,10 1-1,9 10-15,20-1 16,-19-29 0,19 39-16,0-9 15,0-11 1,9 1 0,11-20-1,-20 19 1,29-19-16</inkml:trace>
          <inkml:trace contextRef="#ctx0" brushRef="#br0" timeOffset="59239.4678">11427 590 0,'19'29'47,"-19"-9"-32,20-1 1,-20 1 0,39 0 15,-39-1-15,20-19-16,-1 0 31,1-10 0,-20-9-15,20 19-16</inkml:trace>
          <inkml:trace contextRef="#ctx0" brushRef="#br0" timeOffset="59758.7106">11584 649 0,'0'9'63,"0"11"-32,19-20-31,1 20 16,-1-20-1,1 0 1,9 0-1,-9 0 1,0 0 0,-20-10-16,19 10 15,-19-20 1,20 20-16,-20-19 16,0-1-1,0-9 1,0-1-1,0 11-15,-10-21 32,-19 21-32,9 19 15,10 0 1,-29 0 0,39 19-16,-29 11 15,9-1 1,20-9-16,0 9 15,0 1 1,0-11 0,10-19-1</inkml:trace>
          <inkml:trace contextRef="#ctx0" brushRef="#br0" timeOffset="60410.6809">11790 600 0,'0'9'78,"0"11"-78,0 0 16,0-1-16,0 1 0,0-1 16,-20 1-16,20 0 15,0 9-15,0-9 16,0-1-16,0 11 16,0-1-1,10-29 79,-10-10-94</inkml:trace>
          <inkml:trace contextRef="#ctx0" brushRef="#br0" timeOffset="61033.1783">11839 364 0,'0'10'16,"19"-10"-1,-19 39-15,30-19 16,-30-1-16,29 11 15,0 9-15,-29-9 16,30-1-16,-30 0 16,19 1-16,-19-20 15,0 29-15,0-20 16,0 1-16,0-10 16,0 29-16,0-19 15,0-11-15,-9 21 16,-11-1-16,0-9 31,20 0-15,-19-20-16</inkml:trace>
        </inkml:traceGroup>
        <inkml:traceGroup>
          <inkml:annotationXML>
            <emma:emma xmlns:emma="http://www.w3.org/2003/04/emma" version="1.0">
              <emma:interpretation id="{13DA371C-258C-473C-8A8B-D698ADA86D18}" emma:medium="tactile" emma:mode="ink">
                <msink:context xmlns:msink="http://schemas.microsoft.com/ink/2010/main" type="inkWord" rotatedBoundingBox="16150,2985 18710,2929 18730,3806 16169,386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2606.134">14525 384 0,'0'-10'47,"0"0"0,0-29-31,0 10-1,0 9 1,0 0-16,0 1 16,0-1-16,0 10 15,0-9-15,0-1 16,0 0-16,20-19 16,-20 20-1,0 9-15,0-10 0,20 1 16,-20-21-1,19 40-15,-19-29 16,20 9 0,-1 1-1,1 19 17,0 0-1,-1 0-31,-19 9 15,0 11 1,20 0-16,-20 9 0,0 1 16,0-11-16,19 11 15,-19 19-15,0-20 16,0 0-16,0 11 16,0-11-16,0 1 15,0-1-15,0 0 16,0 11-16,0-21 15,0-9-15,0 29 16,0-19 0,0-30 46,0-39-46,0 29-16,0 1 15,0-11-15,0 11 16,0-1-16,0 1 16,0-1-16,0 10 15,0-29-15,0 9 16,0 11-16,20-1 16,-20 1-16,0-1 15,20 0 1,-20 1-1,19 19-15,-19-20 16,20 20-16,0 0 31,-1 0-15,1 0 0,-1 30-1,-19 9 1,20-20-1,-20 1-15,0 0 16,0-1-16,0 1 16,0-1-16,0 1 15,0 10-15,0-11 16,0 11-16,0-11 16,0 1-16,0-1 0,0 11 15,0-11 1,0-28 46,0-31-46,0 21-16,0-1 16,0 1-16,0-1 15,0 0-15,0 1 16,0-1-16,0-9 0,29-1 15,-29-9 1,0 10-16,0-1 0,0 11 16,20-1-16,-20-9 15,20 29 1,-20-20 0,19 20-1,-9 0 1,29 10-1,-9 9 1,-11 1 0,11 19-1,-11-9 1,-19-1 0,20-29-16,-20 39 15,0-29-15,0 10 16,0-1-16,0 1 15,0 0-15,0-1 16,0 1-16,0-1 16,0 1-16,-10 0 15,10-1-15,0 1 16,0 9 0,0-9-1</inkml:trace>
          <inkml:trace contextRef="#ctx0" brushRef="#br0" timeOffset="124406.9764">15535 266 0,'20'0'78,"-20"-20"-62,0 1 0,-10 19-1,10-20-15,-19 20 16,-1 0 0,0 0-1,-9 20 1,9-20-16,20 29 15,-29-9-15,29 0 16,-39-1-16,39 11 16,-20 9-16,20-10 15,0 10-15,0 1 16,0-11-16,0-9 0,10-1 16,29 11-1,-29-30-15,29 29 31,89-48 16,-109 19-31,-19-20 0,20 20-16,-20-20 0,20 20 15,-20-9 1,0-11-16,0 30 94,19 9-79,-19 1 1,30-20-1,-1 20 1,0-20 0,11 0-1,-11 0-15,-9-10 32,-1-10-17,-19 1 1,0-31-1,0 31-15,0-1 16,0 1-16,-19-11 16,-1 30-1,20-19 1,-20 19-16,-9 0 16,29 9-1,-39-9-15,39 20 16,-10-20-16,10 29 15,-20 1 1,20-11-16,0 1 16,0 10-16,0-11 15,10-19 1,0 0 0,10 0-1,19 0 1,-39-10-16,10 10 15,-10-29-15,19 29 16,-19-30-16,30 11 16,-21 19 46,-9 10-62,40-10 16,-40 29-16,19-29 15,-19 20-15,10-20 16,20 19 0,-11-19-1,-9 0 1</inkml:trace>
          <inkml:trace contextRef="#ctx0" brushRef="#br0" timeOffset="125096.0496">16085 197 0,'0'10'47,"0"20"-47,0-11 16,-40 21-16,40-11 16,0 0-16,-19 20 15,19 0-15,0 0 16,0 1-16,0-21 15,0 0-15,0 11 16,10-21-16,-10 1 16,19-1-16,-19 1 15,20-20-15,-20 20 16,0-1 0,19-19-1,-19-10 16</inkml:trace>
          <inkml:trace contextRef="#ctx0" brushRef="#br0" timeOffset="125799.4918">16183 394 0,'-20'9'16,"20"31"15,0-31-31,0 31 0,0-21 15,0-9-15,0 10 16,0-1-16,10-19 16,-10 40-16,29-40 15,-9 19-15,0-19 16,-1 0-16,1 0 16,-1 0-16,1 0 15,9 0 1,-29-10-16,20 10 15,-20-49-15,20 30 0,-20-1 16,0 0-16,0 1 16,0-1-16,0 10 15,0-9-15,-10-11 16,10 21-16,-39 9 16,39-40-16,-30 40 15,30-19-15,-29 19 16,9 0-1,1 0 1,-1 19 0,20-9-16,-20 29 15,20-9-15,0-1 16,-19 10-16,19-9 0,0-1 16,0-9-16</inkml:trace>
          <inkml:trace contextRef="#ctx0" brushRef="#br0" timeOffset="126309.8391">16506 237 0,'0'29'47,"0"-9"-47,0 9 16,0 1-16,0 9 0,0-10 15,0 1-15,0-1 16,20 10-16,-20-9 15,0-1-15,0-9 16,0-1-16,20 11 16,-20-11-1,0-38 48</inkml:trace>
          <inkml:trace contextRef="#ctx0" brushRef="#br0" timeOffset="126903.747">16516 452 0,'20'0'46,"-1"0"-46,1 0 16,0 0-16,-1 0 16,1 0-16,9 0 15,-9 0 1</inkml:trace>
          <inkml:trace contextRef="#ctx0" brushRef="#br0" timeOffset="126647.7264">16653 286 0,'0'10'32,"0"9"-17,0 1-15,0 9 16,0 1-16,0-1 0,0 0 16,0 11-16,0-11 15,0-9-15,0 9 16,0-9-16,0 9 15,20-29 1</inkml:trace>
          <inkml:trace contextRef="#ctx0" brushRef="#br0" timeOffset="127299.6912">16722 188 0,'0'9'31,"30"11"-15,-30 9-16,29 1 15,-29 9-15,29-9 16,-29 19-16,20-10 15,-20-10-15,0 10 16,0 1-16,0-11 16,0 20-16,0-19 15,0-11-15,0 1 16,-20-20-16,20 29 0,-19-29 16</inkml:trace>
          <inkml:trace contextRef="#ctx0" brushRef="#br0" timeOffset="128135.5076">16997 560 0,'0'-19'16,"0"-1"31,10 20 15,9 0-46,1 0-1,-10 0 1,-10 20-16,0 9 31,0 20-31,-20-29 16,20-1-16,-49 1 16,29-20-16,1 39 15,-1-39-15,20 20 16,-29-20-16,38 0 94,11 0-79,9 0-15,1 0 16,9 0-1,-39 19 1,10-19-16,10 0 16,19 0-1</inkml:trace>
        </inkml:traceGroup>
        <inkml:traceGroup>
          <inkml:annotationXML>
            <emma:emma xmlns:emma="http://www.w3.org/2003/04/emma" version="1.0">
              <emma:interpretation id="{FC9D276E-9DDA-45C5-BD48-453239F8CEB8}" emma:medium="tactile" emma:mode="ink">
                <msink:context xmlns:msink="http://schemas.microsoft.com/ink/2010/main" type="inkWord" rotatedBoundingBox="18947,2942 21651,2883 21671,3794 18967,385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8592.051">17320 237 0,'20'0'47,"0"0"-31,-1 0-16,11 0 16,9 0-16,-10 0 15,1 0-15,-1 0 16,-9 0-16,-1 0 15</inkml:trace>
          <inkml:trace contextRef="#ctx0" brushRef="#br0" timeOffset="128901.9454">17330 364 0,'10'0'31,"0"0"-16,9 0-15,1 0 16,19 0-16,-9 0 16,-1 0-16,50 0 31</inkml:trace>
          <inkml:trace contextRef="#ctx0" brushRef="#br0" timeOffset="129885.5091">17781 296 0,'10'0'31,"-10"-20"-15,29 20-16,-9-39 15,10 19-15,-11 0 16,-19 1-16,30-1 15,-30 1-15,29-1 16,-29-19-16,39 9 16,-39 11-16,20-11 15,-20 1-15,0 9 16,19-9-16,-19 19 16,0-10-1,0 40 79,0 0-94,0-1 16,0 1-16,-9 0 15,9 9-15,0 0 16,0 1-16,0 19 15,0-10-15,0 10 0,0-20 16,0 1-16,0-1 16,0 11-16,0-21 15,0-9-15,0 10 16,0 19 0,0-29-1</inkml:trace>
          <inkml:trace contextRef="#ctx0" brushRef="#br0" timeOffset="130084.4697">18144 443 0,'20'0'63</inkml:trace>
          <inkml:trace contextRef="#ctx0" brushRef="#br0" timeOffset="130896.9052">18566-107 0,'0'10'47,"-20"-10"-47,20 30 16,-19-1-16,19-19 16,-30 19-16,30-9 15,-39 0-15,19-1 16,1 1-16,19-1 15,-30 1-15,1 19 16,29-19 0,0-1 15,19 1-15,11-20-1,-1 0 1,-9 0-1,0 0-15,-1 0 16,1 0-16,9 0 16,1 0-16,-1 0 15,-9 0-15,-1 0 16,1 0-16,0 0 16,9 0-1,-9 0-15,-20-10 16,19 10-1,1 0 17</inkml:trace>
          <inkml:trace contextRef="#ctx0" brushRef="#br0" timeOffset="131415.5912">18644-58 0,'0'20'31,"0"0"-15,0-1-16,0 11 16,0-1-16,0 1 15,0 9-15,0-10 16,0 1-16,0-1 16,0 0-16,0 11 15,0-30-15,0 9 16,0 1-16,0 9 15,0-48 64</inkml:trace>
          <inkml:trace contextRef="#ctx0" brushRef="#br0" timeOffset="155085.27">19037 168 0,'19'0'31,"1"0"0,-20-20-15,19 20-16,1 0 15,-20-19 1,29 19 0,-29-20-16,20 20 15,-20-19-15,20 19 16,-20-20-16,19 0 16,-19 1-1,20-1 1,-20 1-1,0-1 1,0 0 0,0 1 15,0-1-15,-10 0 15,-10 1-16,1 19 17,-1 0-17,20-20-15,-19 20 16,-1 0 0,0 0-1,1 0 1,19 10-1,-20-10-15,1 20 16,-1-20 0,20 19-1,-20-19-15,20 20 16,-19-20 0,19 19-16,0 1 15,-20 0 1,20-1-1,0 1 1,0 0 0,10-20-16,-10 19 15,20 1 1,-20-1 0,19-19-16,-19 30 15,20-30 1,-20 19-1,19-19-15,-19 20 16,20-20 0,-20 20-1,20-20-15,-20 19 16,19-19-16,-19 20 31,20-20-31,-20 19 16,19-19-16,-19 20 15,0-10 17,10-10-32,-10 20 15,0-1 1,0 1 0,0-1-1,0 1 1,0 0-1,-19-20 1,19 19-16,-20-19 31,0 0-15,1 0 0,-11 20-1,11-20 1,-1 0-1,1 0 1,-1 0 0,20-10-16,-20 10 15,1 0-15,19-20 16,-20 20-16,20-19 31,-20 19-31,20-20 31,0 10 1,0-29-17,0 20 1,0-1 0,10 20-1,-10-10-15,20-19 16,-1 9 15,1 20-15,-20-20-16,20 20 15,-1-19 1,21 19 0,-21-20-16,1 20 15,9-19 1,1-1-1</inkml:trace>
          <inkml:trace contextRef="#ctx0" brushRef="#br0" timeOffset="156518.646">19331-67 0,'0'-20'16,"10"0"30,9 20-14,1 0-17,9 0 1,-9 0 0,48 108 46,-68-68-46,0-21-16,0-9 15,-19 39-15,19-20 16,-30 1 0,11 9-16,-1-10 15,-9 1-15,9-10 0,1 9 16,-1-9-16,-19 9 15,19-9 1,1-20 15,28 0 63,11-10-78,0 10-1,-1 0 1,20 0 0,-9 0-1,-11 0 1,1 0-16,-10 0 15,9 0-15,21 0 16,-21 0 0,1 10-1</inkml:trace>
          <inkml:trace contextRef="#ctx0" brushRef="#br0" timeOffset="157464.1446">19733 158 0,'-20'0'16,"20"10"15,-19-10-15,19 49-16,0-29 15,0-1-15,0 1 16,0-10-16,0 9 16,19 21-1,1-40-15,9 19 0,11-19 16,-11 0-16,0 0 15,-9 0-15,0 0 16,-1-10-16,11-9 16,-1-20-1,-29 9 1,0 10 0,0-9-1,0 9-15,0-9 16,-10 29-1,-9-20-15,-1 20 16,0 0-16,1 0 16,-1 0-16,-9 0 15,-1 0 1,30 10-16,-39-10 16,39 30-16,0-11 15,-20 1-15,20-1 16,0 1-16,0 0 15,0-1-15</inkml:trace>
          <inkml:trace contextRef="#ctx0" brushRef="#br0" timeOffset="158369.6959">19929 256 0,'0'20'63,"0"0"-48,0-1-15,0 1 16,0 9-16,0 10 16,0-19-16,0 9 15,20 1-15,-20-11 16,0 1-16,0 0 15,19-1-15,-19 1 0,0 19 16,0-19 0,0-1-16,-10 1 15,10 0-15,-19-1 16,-1 11 0,1-30-1,-1 0 1,-19 0-1,39-10 1,-30-20-16,30 21 16,-39-60-1,19-39 32,20 88-16,10 1-31,10 19 16,9-30 0,-9 30-1,0-29-15,-1 29 0,20-29 16,-9 29-16,-1-40 16,-9 40-1,-1-19-15,1-1 16,-20 1-1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21:25.4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F5B18EB-FBB0-4BDB-9A7D-1BD0265AD238}" emma:medium="tactile" emma:mode="ink">
          <msink:context xmlns:msink="http://schemas.microsoft.com/ink/2010/main" type="writingRegion" rotatedBoundingBox="10894,12247 22051,12527 21971,15742 10813,15462"/>
        </emma:interpretation>
      </emma:emma>
    </inkml:annotationXML>
    <inkml:traceGroup>
      <inkml:annotationXML>
        <emma:emma xmlns:emma="http://www.w3.org/2003/04/emma" version="1.0">
          <emma:interpretation id="{949E5335-D696-49BA-9BAC-F091F035A63F}" emma:medium="tactile" emma:mode="ink">
            <msink:context xmlns:msink="http://schemas.microsoft.com/ink/2010/main" type="paragraph" rotatedBoundingBox="12723,12632 22029,12427 22045,13148 12739,133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1D4C866-7712-41D8-984E-4FD30911C36C}" emma:medium="tactile" emma:mode="ink">
              <msink:context xmlns:msink="http://schemas.microsoft.com/ink/2010/main" type="line" rotatedBoundingBox="12723,12632 22029,12427 22045,13148 12739,13354"/>
            </emma:interpretation>
          </emma:emma>
        </inkml:annotationXML>
        <inkml:traceGroup>
          <inkml:annotationXML>
            <emma:emma xmlns:emma="http://www.w3.org/2003/04/emma" version="1.0">
              <emma:interpretation id="{148055FB-E533-40F4-A74F-4537F78DCB68}" emma:medium="tactile" emma:mode="ink">
                <msink:context xmlns:msink="http://schemas.microsoft.com/ink/2010/main" type="inkWord" rotatedBoundingBox="12724,12661 15343,12603 15359,13296 12739,133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10884 9928 0,'-20'0'141,"20"-10"-126,0-19 1,0 9-16,0-19 15,0 19 1,0-19-16,0 20 16,0 9-16,0-10 15,0 1-15,0-1 0,0 0 16,0 1 0,10-11-16,-10 11 15,20-1 1,-20 0-1,19 20 1,-19-19-16,30 19 16,-30-20-1,19 20-15,1 0 16,-1 0 0,1 10-1,10 10 1,-11 9-1,-19-9 1,20-1-16,-20 1 0,0-1 16,19 1-16,-19 0 15,0-1-15,0 1 16,0 0-16,0-1 16,0 1-16,0-1 15,0 1 1,0-30 78,0-19-79,0 9-15,0 1 16,0-1-16,0 0 15,0 1-15,0-1 16,0 0-16,0 1 16,0-1-16,0 1 15,0-11 1,0 1 0,0 9-1,20 20 1,-20-19-1,20 19 1,-1 0 0,1 0-1,-1 0 17,-19 9-32,30 11 15,-11 9 1,-19 1-1,20-11 1,-20 1-16,0 0 16,0-1-16,0 11 15,0-1-15,0 1 16,0-1-16,0-9 16,0-1-16,0 1 0,0-1 15,0 11 1,0-11-1,20-19 32</inkml:trace>
          <inkml:trace contextRef="#ctx0" brushRef="#br0" timeOffset="3763.1397">11453 9791 0,'-20'10'141,"20"9"-125,-20 20-1,20-9 1,0-1-16,0-9 31,0 0-31,0-1 16,10 1 15,10-20-15,-20 19-1,19-19-15,1 0 16,0 0 0,-1 0-1,1-9 1,-1-11-1,1-19 17,-20 19-32,0 0 15,0 1 1,20 19 0,-20-10-16,0-10 15,0 1 16,0-1-15,-10 20 0,10-19-1,-10 19-15,10-20 16,-20 20-16,20-20 16,-19 20-1,-1 0 1,1 0-1,19 10 1,-20-10-16,20 30 16,0-11-16,-20 11 15,20 9-15,0-10 16</inkml:trace>
          <inkml:trace contextRef="#ctx0" brushRef="#br0" timeOffset="4504.7482">11698 9791 0,'0'19'109,"0"21"-93,0-21-1,0 1-15,0 29 16,0-20 0,0-9-1,0 0 1,0-1-1,0-29 32</inkml:trace>
          <inkml:trace contextRef="#ctx0" brushRef="#br0" timeOffset="5314.8239">11708 9889 0,'9'0'62,"11"0"-46,0 0 0,-1 0-1,1 0 1</inkml:trace>
          <inkml:trace contextRef="#ctx0" brushRef="#br0" timeOffset="4953.842">11796 9791 0,'0'186'172,"0"-166"-156</inkml:trace>
          <inkml:trace contextRef="#ctx0" brushRef="#br0" timeOffset="5864.8624">11855 9742 0,'19'0'63,"1"0"-48,-10 0 1,9 0-1,1 0 1</inkml:trace>
          <inkml:trace contextRef="#ctx0" brushRef="#br0" timeOffset="6927.3545">11972 10046 0,'0'39'125,"-19"-19"-109,19-1-16,-20-19 15,20 30-15,-19-11 16</inkml:trace>
          <inkml:trace contextRef="#ctx0" brushRef="#br0" timeOffset="7894.7676">12080 9958 0,'0'19'0,"10"-19"78,10 0-62,-1-19-1,1 19 1,-20-30-16,20 30 16,-20-20-16,19 20 15,-19-19-15,20-11 16,-20 11 0,0-1-1,0 1 16,-10 19-15,-19 0 0,9 0-1,20 9 1,-20-9 0,20 20-16,-19 0 15,19-1 1,-20 1-1,20-1 1,0 50 15,177-59 110</inkml:trace>
          <inkml:trace contextRef="#ctx0" brushRef="#br0" timeOffset="8644.2233">12414 9810 0,'-20'0'125,"0"0"-93,1 10-17,19 10 1,-20-20-1,20 19-15,0 11 16,-19-30 0,19 29-16,0-9 15,0 0 1,0-1 0,19-19 15,-19 20-31,20-20 15,-1 0 1,1 0 0,0 0-1,-1-10 1</inkml:trace>
          <inkml:trace contextRef="#ctx0" brushRef="#br0" timeOffset="9561.9525">12610 9801 0,'-59'9'172,"39"11"-141,20 0-15,0 9-1,-19 10 1,19-19-16,0 9 15,0-9 1,10-20-16,-10 20 16,19-20-1,1 0 1,9 0 0,-9 0-16,-20-10 15,29 10-15</inkml:trace>
          <inkml:trace contextRef="#ctx0" brushRef="#br0" timeOffset="23022.1651">12639 9997 0,'10'0'47,"-10"-20"-31,20 20 46,-20-19-46,19 19-1,1-20 1,-1 0 0,11 1-1,-10-1 1,-1 0 0,1 1 15,-20-1-16,0 1 17,0-1-1,0 0 0,-10 20-15,-10 0 15,1 0 0,-1 10 1,20 10-1,-20-20-31,20 19 15,0 1 1,0 0 0,-19-1-1,19 1 1,0-1 0,0 1 15,0 0-16,10-1 17,-10 1-17,19-20-15,-19 20 32,20-20-32,0 0 31,-1 0-16,1-20 1,-1 20 0,-19-20-1,20 20-15,0-19 16,-1 19 15,-19-20-31,20 20 16,-20-20-16,19 1 15,-19-1 1,20 20 0,-20-10-16,20-19 31,-20 9-15,0 11-1,0-11 16,0 30 141,19-10-156,-19 10-16,20-10 16,-20 19-16,20-19 0,-20 20 15,19-20 1,-19 19-16,20-19 0,-20 20 15,19 0 1,-19-1 0,0 1 15,-19-20 0,-1 0-15,-9 20-1</inkml:trace>
          <inkml:trace contextRef="#ctx0" brushRef="#br0" timeOffset="24187.0768">13110 9879 0,'10'0'109,"-10"-20"-109,19 20 16,-19-29-16,20 29 15,-20-39-15,10 39 0,-10-30 16,0 11 0,0-1 31,0 30 46,29 10-77,-29-1 0,20-19-1,-20 20-15,19-1 16,-19 1-1,20-20-15,-20 20 16,20-1 15,-50 20 63,11-39-94,-1 0 16,20 20-16,-20-20 15,20-10 48</inkml:trace>
          <inkml:trace contextRef="#ctx0" brushRef="#br0" timeOffset="25159.9875">13375 9801 0,'-10'0'31,"-10"0"0,1 9 16,19 11-31,0 0-1,0-1 1,0 1-1,0-1 1,10-19 0,9 0-1,-19 20 1,20-20-16,-1 0 16,1 0 15,0 0 0,-11 0-15,21-20 15,-30 11-15,10 9-1,-10-20 1,0 0 15,-79-58 110,60 78-126,-1 0 1,20 10 0</inkml:trace>
        </inkml:traceGroup>
        <inkml:traceGroup>
          <inkml:annotationXML>
            <emma:emma xmlns:emma="http://www.w3.org/2003/04/emma" version="1.0">
              <emma:interpretation id="{485C594E-FF54-4413-9403-6D75950A5A97}" emma:medium="tactile" emma:mode="ink">
                <msink:context xmlns:msink="http://schemas.microsoft.com/ink/2010/main" type="inkWord" rotatedBoundingBox="15584,12579 17102,12546 17114,13099 15596,131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634.5636">13747 9712 0,'10'0'31,"20"30"-15,-11-30-16,1 0 15,-1 0-15,1 0 16,0 0-16,58 0 63</inkml:trace>
          <inkml:trace contextRef="#ctx0" brushRef="#br0" timeOffset="26030.213">13738 9585 0,'-20'0'16,"30"0"31,-10 19-31,29-19-16,-9 0 15,-1 0-15,1 0 16,-10 0-16,9 0 15,1 0-15,0 0 0,-1 0 16,1 0 0,0 0-1</inkml:trace>
          <inkml:trace contextRef="#ctx0" brushRef="#br0" timeOffset="32206.1697">14169 9850 0,'-29'-30'94,"29"1"-79,0 9 1,0-9 0,0 9-1,0 1-15,0-1 16,0 0-16,0 1 16,0 9-16,0-10 15,0 1-15,0-21 16,0 31-1,0-11-15,19 0 16,-19-19 0,20 20-1,-1 19 17,1 9-1,-20 31-16,20-21 1,-20 1-16,0-10 16,19 19-16,-19-9 15,0-11-15,20 21 16,-20-11-16,0-9 16,0 10-16,0 0 15,0-1-15,0 1 16,0-30 93,0-19-93,0-1-1,0 10 1,0 1-16,0-1 16,0 1-16,0-1 15,0 0-15,0-9 16,0 9 0,19 20-16,-19-29 15,20 0 1,-20 9-16,20 20 15,-20-20 1,19 20 15,1 0-15,0 10 0,9 39-1,-29-29-15,0 9 16,20 1-1,-20-1-15,0 10 0,0-9 16,0-1-16,0 1 16,0-11-16,0 1 15,0-1-15,0 1 16,0 0 0</inkml:trace>
          <inkml:trace contextRef="#ctx0" brushRef="#br0" timeOffset="33316.9508">14630 9683 0,'-79'49'125,"79"-39"-110,0 29 1,0-19 0,0-11-1,0 11 1,10-20 0,10 29-1,0-29 1,-1 20 15,1-20-15,-1 0 15,1-10-15,0-19-1,-20 9 1,19 1-1,-19-1 1,0 0 15,0 11-15,0-11 0,-29-49 46,-69 118 32</inkml:trace>
          <inkml:trace contextRef="#ctx0" brushRef="#br0" timeOffset="33888.0266">14767 9644 0,'20'0'63,"-20"9"-63,0 21 15,0-10 1,0-1-16,0-9 0,0 10 16,0-1-16,0 1 15,0-1-15,0 11 16,0-11 15,19-19-15,-19-19 15</inkml:trace>
          <inkml:trace contextRef="#ctx0" brushRef="#br0" timeOffset="34607.026">14797 9742 0,'9'0'62,"11"0"-46,0 0-1,9 0 1,-29-20-16,20 20 16</inkml:trace>
          <inkml:trace contextRef="#ctx0" brushRef="#br0" timeOffset="34331.6092">14885 9604 0,'0'20'32,"0"19"-17,0-29 1,0 10-16,0 166 141</inkml:trace>
          <inkml:trace contextRef="#ctx0" brushRef="#br0" timeOffset="35455.7237">15012 9879 0,'-19'0'15,"19"20"1,-20-20-16,20 19 16,0 1-1,-10-20-15,10 10 16</inkml:trace>
          <inkml:trace contextRef="#ctx0" brushRef="#br0" timeOffset="34960.0605">14973 9585 0,'20'0'31,"-1"0"1,1 0-32,9 0 15,-9 0 1</inkml:trace>
          <inkml:trace contextRef="#ctx0" brushRef="#br0" timeOffset="48346.2463">15081 9820 0,'10'0'125,"9"0"-109,-19-10-1,20 10-15,0-19 16,-1-1 0,11-19-1,-30 19 1,19 1 0,-19-1-1,0 0 1,20 20-1,-20 10 142,-10-10-142,10 20-15,0 0 16,0 9 0,0 20-1,0-29 1,-19-20-16,19 29 0,0 0 31,0-9-15,0 0-1</inkml:trace>
        </inkml:traceGroup>
        <inkml:traceGroup>
          <inkml:annotationXML>
            <emma:emma xmlns:emma="http://www.w3.org/2003/04/emma" version="1.0">
              <emma:interpretation id="{9205A202-1586-48FB-9709-B8BA3BB158C8}" emma:medium="tactile" emma:mode="ink">
                <msink:context xmlns:msink="http://schemas.microsoft.com/ink/2010/main" type="inkWord" rotatedBoundingBox="17351,12585 19366,12540 19380,13173 17365,1321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313.8683">15483 9516 0,'206'0'172,"-186"0"-157</inkml:trace>
          <inkml:trace contextRef="#ctx0" brushRef="#br0" timeOffset="38822.0335">15856 9752 0,'-20'0'0,"20"-30"109,0 11-93,0-11-1,0 10-15,0 1 16,0-1-16,0 10 16,0-9-16,0-1 15,20-19 1,-1 10 0,-19 9-1,10 20-15,-10-29 16,20 29-16,-20-30 15,19 30-15,1 0 47,0 20-31,-20-1 0,0 1-1,29 0-15,-29 9 0,0 10 16,0-9-16,0-1 15,0-9-15,0-1 16,0 11 0,0-11-1,20-19 32,-20-9-16,0-11-15,0-10 0,0 11-16,0-1 15,0 1-15,0-1 16,0 0-16,19 1 16,-19-1-16,20-9 15,-20 9 1,20 20-1,-20-19 1,19 19 0,1 0 15,-20 19-15,59 266 124</inkml:trace>
          <inkml:trace contextRef="#ctx0" brushRef="#br0" timeOffset="40441.8252">16287 9644 0,'0'9'78,"0"21"-78,0 19 31,0-29-31,0-1 0,0 1 16,0-1-16,0-9 16,0 10-1,0-1 1,10-19 15,-10-9-15</inkml:trace>
          <inkml:trace contextRef="#ctx0" brushRef="#br0" timeOffset="41321.2221">16287 9752 0,'30'0'47,"9"0"-47,-19 0 16,-1 0-16,1 0 15,9 0 1,-29-20-16</inkml:trace>
          <inkml:trace contextRef="#ctx0" brushRef="#br0" timeOffset="40937.7668">16415 9644 0,'0'9'78,"0"11"-62,0 0 0,0 9-1,0-9 1,0-1-16,-10 1 15,10 0-15,0-1 16,0 1-16,0-10 16</inkml:trace>
          <inkml:trace contextRef="#ctx0" brushRef="#br0" timeOffset="61252.3174">16474 9869 0,'0'-19'31,"9"19"-15,11 0 31,0 0-16,-20 9-15,19 21 15,-19-20-31,0 9 16,-10 11-1,-9-30 17,-1 0-17,1 0 32,28 0 47,11 0-63,0 0-15,-1 0 15,-19 10-31,20-10 16,-20 19-1,20-19 1,-20 20-1,0-1 1,-10-19 0,10 20-1,-20-20-15,-9 0 16,9 0 0,0 0-1,1 0 16</inkml:trace>
          <inkml:trace contextRef="#ctx0" brushRef="#br0" timeOffset="62580.748">16621 9703 0,'-20'29'78,"20"-9"-63,0-1 1,-19-19-16,19 20 16,0-1-1,0 1 1,0-10-1,0 9 1,9-19 0,11 20-1,0-20 1,-1 0 15,1 29-15,-1-29 15,1 0-15,0 0 15,-1 0-15,-19-9-1,20 9 1,-20-20-16,39 0 62,-39-78 32,0 79-78,0-1-1,-10 20 1,10-10-16,-19 10 31,19-19-31,-20 19 16,0-30-1,1 30 1,-1 0 0,20-10-1,-19 10-15,-1 0 16,-9 10 0,-11 20-1,40-1 1,-19-29-1,19 20-15</inkml:trace>
          <inkml:trace contextRef="#ctx0" brushRef="#br0" timeOffset="63332.536">16886 9634 0,'19'0'94,"-9"0"-79,10 0 1,58 0 93</inkml:trace>
          <inkml:trace contextRef="#ctx0" brushRef="#br0" timeOffset="63774.8003">16964 9555 0,'0'10'47,"0"29"-31,0-9 0,0-1-1,0-9 1,0 0-1,0-1 1</inkml:trace>
          <inkml:trace contextRef="#ctx0" brushRef="#br0" timeOffset="64529.5451">17219 9555 0,'10'0'63,"19"0"-48,-9 0-15,-1 0 16,1 0-16,0 0 0,-1 0 15,1 0-15,-1 0 16,11 0 0,-10 0-1</inkml:trace>
          <inkml:trace contextRef="#ctx0" brushRef="#br0" timeOffset="64965.8902">17258 9693 0,'20'0'32,"9"0"-17,-29-10-15,49 10 16,-29 0-16,-1 0 16,1 0-16,0-20 15,-1 20-15,1 0 16,-10 0-16,9 0 15</inkml:trace>
        </inkml:traceGroup>
        <inkml:traceGroup>
          <inkml:annotationXML>
            <emma:emma xmlns:emma="http://www.w3.org/2003/04/emma" version="1.0">
              <emma:interpretation id="{7CD3C23C-20BD-4A91-8748-E443235173FA}" emma:medium="tactile" emma:mode="ink">
                <msink:context xmlns:msink="http://schemas.microsoft.com/ink/2010/main" type="inkWord" rotatedBoundingBox="19599,12480 22029,12427 22042,13025 19612,1307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8545.2304">17827 9359 0,'-10'0'140,"-9"20"-109,19 0-15,-20-1 0,20 11-1,0-11-15,-20 1 16,20-1-16,0 11 16,0-11-1,-19 1-15,19 0 16,0 9-1,0 0 1,0-9 0,0 0-1,0 9 1,0 10 0,10-39-16,-10 20 0,0 0 31,19-20-31,1 19 31,-1-19-15,1 0-1,0 0 1,-11 0 0,11 0-1,0 0 1,-1-10-1,1 10-15,-20-19 16,19 19-16,1-30 16,0 30 15,-20-9-31,19-21 16,-19 1-1,30-1 1,-30 1-1,0 9 1,0 1 0,0-1-1,0 0 1,19 20-16,-19-19 16,0-1-1,0-9 1,0-1-1,-19-9 1,19 20 0,-20-1-1,20 0 17,-19 20-32,-1-19 31,-10 19-16,30-20-15,-19 20 16,-1 0 0,1 0-1,-1 0 1,0 0 0,20 10-16,-19-10 15</inkml:trace>
          <inkml:trace contextRef="#ctx0" brushRef="#br0" timeOffset="89282.2237">18121 9859 0,'-19'0'31,"28"-9"32</inkml:trace>
          <inkml:trace contextRef="#ctx0" brushRef="#br0" timeOffset="90639.6624">18357 9438 0,'-20'0'16,"0"10"31,20 29-32,0-29-15,-19 19 16,19-19-16,0 9 0,0 1 16,0 0-16,0-1 15,-30 1-15,30 19 16,0-9-1,0-11 1,10-19 0,-10 20-16,30-1 15,-11 1 1,1 0 0,-20-1-1,19-19 1,1 20-1,0-20 1,-1 0 15,1 0 1,-1 0-1,-19-10-16,10 10-15,-10-20 16,20 20 0,-20-19-1,19 19 1,-19-20-16,0 1 16,20 19-16,-20-10 15,0-10 1,20 20-1,-20-19-15,0-1 16,19 0 0,-19 1-1,0-1 1,0 0 0,0 1 15,0-1-16,0 1-15,0-1 16,0-9 0,-9 9-1,9 0 1,-20 20 0,20-19-1,-30-1 1,11 20-1,19-19-15,-20 19 16,1 0 0,-109 98 31</inkml:trace>
          <inkml:trace contextRef="#ctx0" brushRef="#br0" timeOffset="91836.2447">18739 9487 0,'-20'0'0,"20"-20"16,0 10 0,0-9 30,10 19-30,10 0 0,-1 0-1,1 0 1,0 0 15,-20 19-31,0 11 16,19-30-16,-19 49 15,0-39-15,0 9 16,-10 11-16,10-1 16,-29 0-1,0 40 1,29-39-16,-40-1 0,40-9 16,-29 9-16,9 0 15,1-29 16,29 0 79,9 0-95,-19-9-15,20 9 16,-1 0 0,11 0-1,-1 0 1,-9 0 0,-1 0-1,1 0 16</inkml:trace>
          <inkml:trace contextRef="#ctx0" brushRef="#br0" timeOffset="92842.2141">18984 9477 0,'0'-20'47,"0"1"-15,0-1-17,10 20 1,10 0 15,-1 0 0,-19 10-15,10-10-16,-10 20 16,20-20-16,-20 29 0,0-9 15,29-1-15,-29 1 16,0-1-16,0 1 15,0 0-15,0 9 16,-20 0-16,20-9 16,0 0-16,-88 88 47,49-79 46,49-29-15,9 0-62,1 0 15,0 0-15,-20 20-16,19-20 16,1 0-1,-1 0 1,1 0-1</inkml:trace>
          <inkml:trace contextRef="#ctx0" brushRef="#br0" timeOffset="94371.8066">19308 9820 0,'-20'-117'172,"20"87"-172,0 1 15,0 9-15,0 0 16,10 1-16,10 19 47,-1 19-32,-19 1-15,20 9 16,-20-19-16,0 30 16,29-21-16,-29 1 15,0-1-15,0 11 16,0-11 15,0-38 16,0-20-31,0 19-16,0-9 0,0-1 15,20 10-15,-20 1 16,0-1-16,20 20 15,-20-29-15,19 29 16,-19-20 0,20 20-1,19 206 142,-39-235-157,0 9 15,0 1-15,0-1 0,0 0 16,0 1-16,20-1 15,-20 0 1,19 20-16,1 0 31,9 0-31,1 30 16,-30-11 0,19 1-16,-19 0 15,0 9-15,0-9 16,0 9-16,0-9 15,0-1-15,0 11 16</inkml:trace>
          <inkml:trace contextRef="#ctx0" brushRef="#br0" timeOffset="95559.1137">19749 9673 0,'0'10'78,"-19"-10"-78,19 20 16,0-1 0,0 1-1,117 68 126,-97-88-125,-1 0-1,1-10 1,9-9-1,-29-1 17,10 20-17,-10-20 1,0 1 0,0-1-1,0 10 1,0-9-1,0-1 17,-19 20-17,19-20 1,-20 20-16,0-19 31,1 19-15,19-20-1,-20 20 1,1 0 0,-21 49 31</inkml:trace>
          <inkml:trace contextRef="#ctx0" brushRef="#br0" timeOffset="96869.155">19965 9712 0,'20'0'47,"-1"0"-31,-19-19-16,30 19 16,-11-20-1,11-9 1,-11 9-1,-19-9-15,20 29 16,-20-30-16,19 1 16,-19-10-1,20 9 1,-20 1 0,0 9-1,0-9 1,-10 29-1,10-20-15,-29 20 16,9 0 0,-68 373 171,88-363-187,0 29 16,0-20-16,0 1 31,0-10-15,10 19-1,19-29 17,-9 0-17,-1 0 1,1 0-1,0-19 1,-1-1 0,1-9-16</inkml:trace>
        </inkml:traceGroup>
      </inkml:traceGroup>
    </inkml:traceGroup>
    <inkml:traceGroup>
      <inkml:annotationXML>
        <emma:emma xmlns:emma="http://www.w3.org/2003/04/emma" version="1.0">
          <emma:interpretation id="{88DCE8FE-6904-4815-9F96-A425C6960D97}" emma:medium="tactile" emma:mode="ink">
            <msink:context xmlns:msink="http://schemas.microsoft.com/ink/2010/main" type="paragraph" rotatedBoundingBox="10855,14482 16341,14940 16280,15667 10794,15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EFC84C-47E8-4BAB-B80E-E4EF6052B3A9}" emma:medium="tactile" emma:mode="ink">
              <msink:context xmlns:msink="http://schemas.microsoft.com/ink/2010/main" type="line" rotatedBoundingBox="10833,14679 15082,14786 15075,15092 10825,14986"/>
            </emma:interpretation>
          </emma:emma>
        </inkml:annotationXML>
        <inkml:traceGroup>
          <inkml:annotationXML>
            <emma:emma xmlns:emma="http://www.w3.org/2003/04/emma" version="1.0">
              <emma:interpretation id="{DB3B4BC5-775F-40F9-826B-6ABBF4545C3B}" emma:medium="tactile" emma:mode="ink">
                <msink:context xmlns:msink="http://schemas.microsoft.com/ink/2010/main" type="inkWord" rotatedBoundingBox="10833,14679 11172,14688 11164,14994 10825,1498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08575.8229">8981 11803 0,'0'-10'141,"0"-9"-125,-20-11-1,20 11-15,0-1 16,0 0-16,0 1 16,0-11-1,0 11 1,10 19-1,10-20 1,-1 20 0,1-20-1,0 20 1,-1 0 15,1 10-15,-20 30-1,20-21 1,-20 1-16,0-1 16,0 1-16,0 0 15,0-1 1,0 1-16,0-1 0,0 11 16,0-11 15,0-28 16,19 9-47,-19-30 15,0 11-15,0-1 16,0 0-16,0 1 16,0-1-16,0 1 15,20-1-15,-20 0 16,0 1-16,0-1 15,29-9 1,-29 9 0,20 20-1,-20-20 1,19 20 0,1 10 15,-20 10-16,20-20-15,-20 39 16,19 0 0,-19-19-16,0 0 15,0-1-15,0 1 16,0-1-16,0 1 16,0 9-1,0 1 1,0-11-1,20-19 1</inkml:trace>
        </inkml:traceGroup>
        <inkml:traceGroup>
          <inkml:annotationXML>
            <emma:emma xmlns:emma="http://www.w3.org/2003/04/emma" version="1.0">
              <emma:interpretation id="{3F957FC3-0DFA-4E4A-B643-728B4F4C48AB}" emma:medium="tactile" emma:mode="ink">
                <msink:context xmlns:msink="http://schemas.microsoft.com/ink/2010/main" type="inkWord" rotatedBoundingBox="11704,14900 11783,14901 11782,14917 11703,1491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11530.5313">9834 11744 0,'30'0'78,"-21"0"-63,11 0 1,0 0 0</inkml:trace>
        </inkml:traceGroup>
        <inkml:traceGroup>
          <inkml:annotationXML>
            <emma:emma xmlns:emma="http://www.w3.org/2003/04/emma" version="1.0">
              <emma:interpretation id="{44055011-B0A1-4C94-A1EF-9724586BD458}" emma:medium="tactile" emma:mode="ink">
                <msink:context xmlns:msink="http://schemas.microsoft.com/ink/2010/main" type="inkWord" rotatedBoundingBox="14806,14820 15081,14827 15077,14994 14802,1498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73890.1276">12934 11755 0,'9'0'47,"11"0"-32,0 0 1,-1 0 0,1 0-1</inkml:trace>
          <inkml:trace contextRef="#ctx0" brushRef="#br0" timeOffset="274744.9888">13071 11666 0,'69'69'203,"-69"-49"-187,-10-1 0,-10 1-1,-9-1 1,9-19 15,20 20-31,20-30 94,-1 10-78,11 0-1,-1 0 1,1 0-1,-11 0 1</inkml:trace>
        </inkml:traceGroup>
      </inkml:traceGroup>
      <inkml:traceGroup>
        <inkml:annotationXML>
          <emma:emma xmlns:emma="http://www.w3.org/2003/04/emma" version="1.0">
            <emma:interpretation id="{61527659-6DF8-4F23-9490-CE022B0D52B5}" emma:medium="tactile" emma:mode="ink">
              <msink:context xmlns:msink="http://schemas.microsoft.com/ink/2010/main" type="line" rotatedBoundingBox="11251,14651 16330,15075 16280,15667 11202,15243"/>
            </emma:interpretation>
          </emma:emma>
        </inkml:annotationXML>
        <inkml:traceGroup>
          <inkml:annotationXML>
            <emma:emma xmlns:emma="http://www.w3.org/2003/04/emma" version="1.0">
              <emma:interpretation id="{7B602A45-FDAD-40D0-ABAA-3D2CFB7D3719}" emma:medium="tactile" emma:mode="ink">
                <msink:context xmlns:msink="http://schemas.microsoft.com/ink/2010/main" type="inkWord" rotatedBoundingBox="11237,14824 12504,14930 12479,15237 11211,1513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28180.722">10070 11901 0,'10'0'62,"0"0"-31,-10-10-15,19 10-16,1 0 31,-20-19-31,19 19 16,-19-20-1,20 0 1,-20 1 15,20 19-15,-20-20 0,0 1 15,0-1 0,-10 20-31,10-20 31,-20 20-31,1 0 32,9 0-1,-20 10 0,30 10-15,-9-20-1,9 19-15,0 1 16,0 0 15,0-1-15,0 11 15,0-11-15,0 1-1,0 0 17,19-20-17,-19 19 1,20-19-1,-1 0 17,1 0-32,0 0 31,-1-10-31,1-9 31</inkml:trace>
          <inkml:trace contextRef="#ctx0" brushRef="#br0" timeOffset="229855.7718">10541 11803 0,'-10'0'110,"-10"0"-95,10 0 16,10 10-15,0 9 0,-19-19-16,19 20 15,0 0 17,0-1-17,0 1 1,0 0 15,10-1-15,9-19 15,-19 20-31,20-20 16,-10 0-1,9 0 1,21 0-1,-40-10-15,19 10 16,-19-20 0</inkml:trace>
          <inkml:trace contextRef="#ctx0" brushRef="#br0" timeOffset="209630.2457">9422 11783 0,'-49'99'203,"49"-80"-203,10-19 0,10 30 32,-1-30-17,1 0 17,0 0-1,-11 0-16,-9-10 1,30-20 0,-30 1-1,19 29 1,-19-20-16,0 1 31,0-11-31,-19 1 16,-1 9-1,1 20 1,19-19 0,-20 19-16,-9 0 15,9 0 1,0 39 15,1 20 0</inkml:trace>
          <inkml:trace contextRef="#ctx0" brushRef="#br0" timeOffset="210270.019">9618 11764 0,'-9'0'15,"9"-20"-15,0 30 78,0 10-62,0 9-16,0 0 16,0-9-1,0 10 1,0-11-1,9-19 1,-9 20-16</inkml:trace>
          <inkml:trace contextRef="#ctx0" brushRef="#br0" timeOffset="211050.5654">9628 11862 0,'30'0'62,"-1"0"-46,1 0 15</inkml:trace>
          <inkml:trace contextRef="#ctx0" brushRef="#br0" timeOffset="210704.0127">9736 11774 0,'0'157'156</inkml:trace>
          <inkml:trace contextRef="#ctx0" brushRef="#br0" timeOffset="212339.984">9913 11921 0,'0'19'16,"-10"1"0,10 0-1,0-1 1,-20-19-16,20 20 16</inkml:trace>
          <inkml:trace contextRef="#ctx0" brushRef="#br0" timeOffset="229050.7283">10384 11783 0,'-10'0'109,"-10"0"-109,1 0 31,-1 0-15,1 0 15,19 10-15,-20-10-16,20 20 15,0-1 1,-20-19-16,20 20 16,0 0-1,0-1 1,0-9 15,10-10-31,-10 20 16,20-20-1,-1 19 1,1-19 0,0 0-1,-1 0 1,11 0 0,-11 0-1</inkml:trace>
        </inkml:traceGroup>
        <inkml:traceGroup>
          <inkml:annotationXML>
            <emma:emma xmlns:emma="http://www.w3.org/2003/04/emma" version="1.0">
              <emma:interpretation id="{7C8AAB44-FBCD-48BC-9EBE-228BC08EB6BD}" emma:medium="tactile" emma:mode="ink">
                <msink:context xmlns:msink="http://schemas.microsoft.com/ink/2010/main" type="inkWord" rotatedBoundingBox="12876,14787 14890,14955 14841,15544 12826,1537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72061.0277">12473 12245 0,'0'-10'16,"9"10"-1,-9-29-15,20 9 0,-20 0 16,30 1-1,-30-1-15,29-9 0,-29 9 16,0 1-16,20-1 16,-20 0-16,0 1 15,19-1-15,-19-29 16,0 29 0,20 1-16,-20-1 15,0-9 1,0-1-1,0 1 1,0 9 0,0 30 62,-10-10-63,10 30-15,0 9 16,0-20 0,0 1-16,0 0 15,0 9-15,0-9 16,0 9-16,0 10 16,0-9-16,0 9 15,0 10-15,0-20 16,0 1-16,0-11 0,0 1 15,10-20-15,-10 29 16,0-9 0</inkml:trace>
          <inkml:trace contextRef="#ctx0" brushRef="#br0" timeOffset="250123.3062">10972 12039 0,'10'0'62,"19"0"-46,30 0 0,10 20 62</inkml:trace>
          <inkml:trace contextRef="#ctx0" brushRef="#br0" timeOffset="250518.7645">10972 12176 0,'10'0'63,"19"0"-48,-9 0-15,0 0 16,-1 0-16,11 0 16,-1 0-1,-9 0 1</inkml:trace>
          <inkml:trace contextRef="#ctx0" brushRef="#br0" timeOffset="267964.9311">11345 11823 0,'0'-10'140,"0"-9"-124,19-1-1,1 20 17,-10 0-17,10 0 1,-1 0 0,1 0-1,-1 0 1,-19 10-1,20-10 1,-20 20 0,0-1-1,0 11 1,0 9-16,-10-39 16,10 39-16,-19-39 15,19 29-15,-20-29 16,0 20-1,1-20 1,-1 0 0,0 0 15,40-10 78,-10 10-77,10 0-17,-1 0 1,1 0-1,-1 0 1,1 0 0,0 10-1,-1 10 1,-19-1 0,0 11-1,20-30-15,-20 29 16,0-9-1,0 9 1,0-9 0,-10-1-1,-10 11 1,-9-30 0,29 19-1,-29-19-15,-11 20 16,21-20-16,-11 0 15,1 0 1,9 0 0,1 0 15</inkml:trace>
          <inkml:trace contextRef="#ctx0" brushRef="#br0" timeOffset="268309.9067">11629 12274 0,'-10'0'47,"10"-10"-32</inkml:trace>
          <inkml:trace contextRef="#ctx0" brushRef="#br0" timeOffset="269495.8606">11923 11804 0,'-9'0'63,"-11"19"-48,0 1 1,-9 9 0,9 10-1,20-19 1,-19-20-16,19 39 0,-20 0 15,20-29 1,0 10-16,0 0 16,0-1-16,0 1 15,0-1-15,0 1 16,0 0-16,0-1 16,0 11-1,10-30-15,-10 29 16,20-29-16,-20 20 15,19-20-15,1 19 16,-1-19 0,1 20-1,0-20 1,-1 0 0,1 0-1,0-10 1,-1 10-1,-19-20-15,20 20 16,-20-29 0,0 9-1,0 1 1,0-1 0,0 10-1,0-9 1,0-1-1,0 1-15,-10 19 16,10-20-16,-20 20 16,1-20-1,-11 20 1,-9 0 0,10 20-1,9 19 1,20-29-16,0 10 15,-20-1-15,20 1 16,0 19 0,0-19-1</inkml:trace>
          <inkml:trace contextRef="#ctx0" brushRef="#br0" timeOffset="270582.9258">12090 12078 0,'10'-10'78,"10"-19"-78,-1-1 16,-19 11 0,20-11-16,-20 21 15,29-21-15,-29 20 16,0-9-16,10 19 16,-10-39-16,0 19 15,0-9 1,0 9-1,0 30 79,0 9-78,0 1-1,0 0-15,0-1 16,0 1-16,0-1 16,0 11-16,0-11 15,0 1-15,0 0 16,10 9-16,-10 1 16,0 9-16,0-10 15,0-9-15,0-1 16,0-9-16,20 29 15,-20-19 1</inkml:trace>
          <inkml:trace contextRef="#ctx0" brushRef="#br0" timeOffset="271063.7515">12355 12000 0,'0'9'15,"-20"-9"1,30 0 31</inkml:trace>
          <inkml:trace contextRef="#ctx0" brushRef="#br0" timeOffset="273273.8043">12757 11853 0,'0'9'0,"0"1"31,0 10-15,0 19-1,0-10 1,0-9-16,-10 0 16,10-1-16,0 1 15,0 0-15,0-1 16,0-9-16,0 10 15,0 19 1,10-39-16,-10 10 16,20 19-1,-1-9 1,1-20 15,-20 19-31,20-19 16,-1 0-1,1 0 17,-1 0-17,1 0 17,0 0-17,-1-10 16,-19-9-15,20 19 0,-20-20-16,0 1 0,19-1 31,-19-19-15,0 9-1,0 11 1,0-11-1,0 11 1,0-1 0,0 0-1,0 1 1,-9 19-16,9-10 16,0-10-16,-20 20 15,20-19-15,-20-1 31,20 1-31,-19 19 16,-1 0 0,20-20-1,-19 20 17,-1 0-17,0 0 1,1 10-1,-1-10 1,20 19 0,-19-19-16,19 20 15,-20 9 1,20-9-16</inkml:trace>
        </inkml:traceGroup>
        <inkml:traceGroup>
          <inkml:annotationXML>
            <emma:emma xmlns:emma="http://www.w3.org/2003/04/emma" version="1.0">
              <emma:interpretation id="{2E95DE65-E9CC-431E-9608-FAC1C836FEAA}" emma:medium="tactile" emma:mode="ink">
                <msink:context xmlns:msink="http://schemas.microsoft.com/ink/2010/main" type="inkWord" rotatedBoundingBox="15141,14988 16329,15087 16280,15667 15093,1556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79117.4981">13924 12206 0,'10'0'78,"19"-40"-47,-9 21-31,0-11 16,-20 1-1,19 29 1,-19-39-16,0 9 15,0 1 1,0 9 15,-10 20-15,-9 0 15,9 0-15,-10 0-1,20 10 17,-19 10-17,19-1 1,0 11 0,0-11-1,0 1 1,0 0-1,0-1 1,0 1 0,0 9-16,29 128 203,-19-157-188,29-29 1,-19-1 0</inkml:trace>
          <inkml:trace contextRef="#ctx0" brushRef="#br0" timeOffset="276927.245">13238 12412 0,'0'-10'78,"0"-20"-63,0 11 1,0-1 0,0 1-16,0 9 15,0-10-15,0 0 16,0-9 0,127 137 171,-127-88-171,0-11-1,0-48 63,0 0-62,0 19 0,0 1-16,0-11 15,0 1 1,20 29 31,19 0-16,-29 0-15,9 0-1,1 0-15,0 10 47,-1 78 94,-19-49-126,0-29 1,0 10 0,0-30 62,0 0-63,0-10 1,0-19 0,0 10-16,20 9 15,-20 0 1,0 1 15,19 19-15,1 0 46,0 10-46,-1-10 15,-19 19-31,30 1 31,-30 19-31,0-9 16,0-11 0,0 1-16,0 9 15,0-9 17</inkml:trace>
          <inkml:trace contextRef="#ctx0" brushRef="#br0" timeOffset="278015.599">13718 12284 0,'10'108'156,"10"-108"-156,9 0 15,-9 0 1,-1 0 0,1 0 15,-20-10-15,19 10-16,1-19 31,-20-1-16,20 20 1,-20-20 0,0 1-1,0-1 1,0 0 0,0-9-1,-10 9 16,-10 20-15,20-19-16,-19 19 16,-1 0-1,-88 78 95</inkml:trace>
          <inkml:trace contextRef="#ctx0" brushRef="#br0" timeOffset="279792.5625">14238 11911 0,'-10'69'62,"10"-49"-46,-19 19-16,19-10 0,0 1 15,-20-1 1,20 20-16,-30 0 0,30-10 16,-19 1-16,19-11 15,-20-9-15,20-1 16,0 1-16,0 0 15,0-30 64</inkml:trace>
          <inkml:trace contextRef="#ctx0" brushRef="#br0" timeOffset="280513.4506">14346 12039 0,'0'10'63,"0"19"-47,-10 10-1,10-19-15,0-10 16,-20 19-16,20-19 0,-19 19 15,19-9-15,-30 19 16,30 1 0,-19-21-1,19 1 48,10-20-48,9 0 17,128 0 93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26:28.3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0F0E600-5883-4A28-B729-B3040B68D3C4}" emma:medium="tactile" emma:mode="ink">
          <msink:context xmlns:msink="http://schemas.microsoft.com/ink/2010/main" type="writingRegion" rotatedBoundingBox="17513,14486 23371,14313 23424,16112 17566,16285"/>
        </emma:interpretation>
      </emma:emma>
    </inkml:annotationXML>
    <inkml:traceGroup>
      <inkml:annotationXML>
        <emma:emma xmlns:emma="http://www.w3.org/2003/04/emma" version="1.0">
          <emma:interpretation id="{8B5C3301-F160-4360-8DF6-4182B302A65E}" emma:medium="tactile" emma:mode="ink">
            <msink:context xmlns:msink="http://schemas.microsoft.com/ink/2010/main" type="paragraph" rotatedBoundingBox="17513,14486 23371,14313 23424,16112 17566,162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5A2CCD-22A6-4DDE-ACB3-3B679E247456}" emma:medium="tactile" emma:mode="ink">
              <msink:context xmlns:msink="http://schemas.microsoft.com/ink/2010/main" type="line" rotatedBoundingBox="17510,14511 22841,14316 22871,15156 17541,15351"/>
            </emma:interpretation>
          </emma:emma>
        </inkml:annotationXML>
        <inkml:traceGroup>
          <inkml:annotationXML>
            <emma:emma xmlns:emma="http://www.w3.org/2003/04/emma" version="1.0">
              <emma:interpretation id="{3E8DCA06-4D1B-4783-91FF-EEB559F5D30A}" emma:medium="tactile" emma:mode="ink">
                <msink:context xmlns:msink="http://schemas.microsoft.com/ink/2010/main" type="inkWord" rotatedBoundingBox="17511,14521 18912,14470 18939,15201 17537,152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15616 5521 0,'10'0'109,"9"0"-93,-19-10-1,20 10-15,-20-20 16,19 20-16,-19-29 15,20 29-15,-20-29 16,20 29-16,-20-30 0,19 30 16,-19-29-16,20-20 15,-20 29 1,0 1-16,19-1 16,-19 0-16,0-9 15,0 9 1,0 1-1,0-1 17,0 30 61,0 9-77,0 11 0,0-11-16,0 1 15,0 0-15,0-1 16,0 1-16,0 0 16,0-1-16,0-9 0,0 10 15,0-1 1,0 1-16,0-1 15,0 1-15,0 0 0,0-1 16,0 1-16,0 0 16,0-1-16,0 11 15,0-11 1,0 11 0,0-1-1,20-9 1,-20-1-1,0 1 1</inkml:trace>
          <inkml:trace contextRef="#ctx0" brushRef="#br0" timeOffset="1084.5727">15763 5168 0,'0'-20'47,"19"20"16,1 0-48,19 0 1,-39 10 0,30-10-16,-30 20 0,29-20 15,-29 19-15,30-19 16,-30 30-16,19-30 15,-19 29-15,0-9 16,20-1-16,-20 11 16,0 19-1,0-10 1,0 0 0,0-19-1,0-10 1,-10-10-1,10 19 1,-20-19-16,1 0 16,19 20-16,-10-20 15,-29 0 17,49 0 46</inkml:trace>
          <inkml:trace contextRef="#ctx0" brushRef="#br0" timeOffset="3073.985">16067 5021 0,'0'10'94,"-10"-10"-78,10 19-16,0 1 15,-20 9 1,20 10 0,0-9-1,0-1 1,69 246 187,-49-275-203,-20 19 31,19-19-31,1 20 32,0-20-1,-1 0-16,1 0 17,-10 0-17,9 0 17,-19-10-32,20 10 15,-20-19 1,19-1-1,-19 0 1,20 20 0,-20-19-1,20-20 17,19-148 124,-39 168-141,0-1 1,0 0 0,-10 20-16,10-19 15,0-1 1,-20 20 0,20-19-1,-9 19 1,9-20-16,-20 20 15,20-20-15,-29 1 32,19 19-1,10-20-15,-20 20-1,1-19 16,-1 19 1,0 0-17,1 0 17,-1 0-17,0 9 1,1 11 15,19 19-15,-30-19-1,30-1-15,0 1 16</inkml:trace>
          <inkml:trace contextRef="#ctx0" brushRef="#br0" timeOffset="4224.2944">16459 5021 0,'0'10'94,"0"9"-79,0 1-15,0-1 0,0 11 16,0-11-1,0 11-15,0-1 16,0 79 0,20 108 156,-10-216-172</inkml:trace>
          <inkml:trace contextRef="#ctx0" brushRef="#br0" timeOffset="5000.8698">16675 5040 0,'0'20'63,"0"9"-48,0 20 1,0-29 0,0 0-16,0-1 15,0 11-15,0-1 16,0 1-16,0-1 0,0 10 16,0-19-16,0-1 15,0-9-15,0 10 16,0-1-16,0 11 15,0-11 1</inkml:trace>
          <inkml:trace contextRef="#ctx0" brushRef="#br0" timeOffset="5556.7904">16459 5236 0,'10'0'31,"10"0"-15,9 0 0,10 0-1,-9 0 1,-30 10-1,29-10-15,10 0 47</inkml:trace>
          <inkml:trace contextRef="#ctx0" brushRef="#br0" timeOffset="6223.1583">16881 5197 0,'29'0'78,"1"0"-63,-1 0 1,-9 0-16,-1 0 16</inkml:trace>
          <inkml:trace contextRef="#ctx0" brushRef="#br0" timeOffset="6698.5552">16861 5325 0,'147'0'141</inkml:trace>
        </inkml:traceGroup>
        <inkml:traceGroup>
          <inkml:annotationXML>
            <emma:emma xmlns:emma="http://www.w3.org/2003/04/emma" version="1.0">
              <emma:interpretation id="{53CBDF12-BCA8-4A1D-AD57-2CDAD9CACD1C}" emma:medium="tactile" emma:mode="ink">
                <msink:context xmlns:msink="http://schemas.microsoft.com/ink/2010/main" type="inkWord" rotatedBoundingBox="19097,14453 21431,14367 21462,15207 19128,1529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745.2214">17195 5246 0,'19'0'47,"20"0"-31,-19 0-16,0 0 15,-1 0-15,1 0 16,0 0-16,-1 0 16,1 0-16,-1 0 15</inkml:trace>
          <inkml:trace contextRef="#ctx0" brushRef="#br0" timeOffset="10183.8007">17548 5423 0,'9'0'46,"70"-49"1,117-275 110,-196 305-157,0-1 15,-10 20 1,10-20-1,-19 20-15,19-19 16,-20 19 0,0 0-16,1 0 31,-1 0-15,1 0 15,19 10-16,0 9 17,0 1-17,-10-20-15,10 19 32,0 1-32,0-10 15,0 9 1,0 1-1,0 0 17,0 9-32,0 10 15,0-19 1,0 9 0,0 1-1,0-1 1,0 1-16,0-11 31,0 1-31,0-1 16,0 1-1,0 9 1,0-9 0,0 0-1,0-1 1,0 1 15,0 0 0,19-20 1,1 0-1,9-30-16,-29 20 1,10 10-16,-10-19 16,30-1-1,-30 0 1,19-9 0,-19 19-1,0-9 1,0-1-1,0 30 95,0 9-95,0-9 1,0 10 0,0-1-1,20-19 1,-20 20 0,20-20-16,-20 20 15,19-20 1,-9 0-1,10 0 1,-1 0 0,1-10 15,-20-10-15,19 20-1,-19-19-15,20 19 16,-20-30-16,20 11 31,-20-1-31,0 0 16,0-9-1,0 0 1,0-11 0,-10 21-1,-10 19 1,1-20-1,-1 20 1,0 0 0,1 0-1,-1 10 1,20 9 0,-19-19-1,19 30-15,0 9 16,0-9-1,0-11 1,0 11 0,0-1-1</inkml:trace>
          <inkml:trace contextRef="#ctx0" brushRef="#br0" timeOffset="11446.3659">18067 5286 0,'-19'0'16,"19"9"-16,0 11 16,0 0 15,0-1-16,0 1 1,0-1 0,0 1-1,10-20 1,-10 20 0,19-20-1,-19 19 1,20-19-1,-1 0 1,1 0 15,0 0 1,-20-10-17,19 10 1,-19-19-16,20-1 31,-30-137 141,-9 157-156,-1-19-1,0 19 1,-9 9 15,-1 31-31,30-11 16,0-9-1</inkml:trace>
          <inkml:trace contextRef="#ctx0" brushRef="#br0" timeOffset="12635.9839">18205 5344 0,'0'10'78,"0"10"-63,0 9 1,0 1 0,0-1-1,0 0 1,39 197 140,-49-226-140,10 20-16,-19-20 15,-1 0 1,0 0 0,1 0-1,19-10 1,-20 10-1,20-20 1,0 1 0,0-11-1,0 1 1,0 9 0,0 1-1,0-1 1,10 20-16,-10-20 15,20 1-15,-20-1 32,19 20-32,-19-20 0,20 1 15,-20-11 1,19 30 0,-19-29-16,0 9 15,30 1-15,-30-20 16</inkml:trace>
          <inkml:trace contextRef="#ctx0" brushRef="#br0" timeOffset="14062.1984">18450 4932 0,'0'-19'32,"-20"19"-17,1 0 17,-1 0-17,0 0 1,20 10-1,-19-10 1,19 19 31,-20 1-16,20 19-15,0-9-1,30 372 157,-30-383-156,0 1 31,19-20-32,1 0 17,0 0 15,-1 0 15</inkml:trace>
          <inkml:trace contextRef="#ctx0" brushRef="#br0" timeOffset="26238.8904">18528 5040 0,'-19'0'172,"19"10"-157,-20-10-15,20 30 16,-19-11-1,19 1 1,-20-1 0,20 1-1,0 0 1,0-1 0,0 11-1,0-1 1,0-9-1,0-1 1,10 1 0,-10 0-1,19-20-15,-19 19 16,20-19 0,-20 20-16,20-1 31,-1-19-16,-19 20 1,20-20 15,-1 0-15,-9 0 15,10 0-15,9-10-1,-19 10 1,-10-19 0,29-1-1,-29 0 1,20 1 0,-20-1-1,0 1 1,0-1-1,20 20-15,-20-20 16,0 1 0,0-1-1,0 10 1,0-9 15,0-1-15,-20 0 15,20 1-15,-10 19 15,10-20-31,-19 20 31,19-19-31,-20 19 16,20-20-1,-20 20-15,1 0 32,-1 0-17,1 0 1,-1 10 0,0 39-1,20-30-15</inkml:trace>
          <inkml:trace contextRef="#ctx0" brushRef="#br0" timeOffset="27222.0101">18823 5089 0,'-10'-19'31,"10"38"79,0 11-95,0-11 1,0 1-16,0 9 0,0-9 16,0 19-1,0-19-15,10 0 0,-10-1 16,0-9-16,0 10 16,0-1-16,0 20 15,0-29 1,19-20 62</inkml:trace>
          <inkml:trace contextRef="#ctx0" brushRef="#br0" timeOffset="27783.0778">18940 5119 0,'0'10'63,"0"9"-47,0 11-1,0-11-15,0 1 16,0-1-1,0 1-15,0 0 0,0-1 16,0 1-16,0 0 16,0-1-16,0 11 31,0-11-15</inkml:trace>
          <inkml:trace contextRef="#ctx0" brushRef="#br0" timeOffset="28330.5858">18862 5266 0,'10'0'78,"9"10"-62,11-10 0,-1 0-1</inkml:trace>
          <inkml:trace contextRef="#ctx0" brushRef="#br0" timeOffset="28701.3297">19038 5021 0,'-19'0'16,"29"0"46,19 0-46,-9 0 0,9 0 15</inkml:trace>
          <inkml:trace contextRef="#ctx0" brushRef="#br0" timeOffset="29979.0486">19107 4864 0,'10'0'62,"9"0"-46,1 0 0,0 0-1,-1 0 17,1 0 14,-20 10 17,0 9-47,0 1-1,0 9 1,0 20-16,0-29 15,0 0-15,0-11 16,0 31-16,0-11 16,0 0-16,0-9 15,0 0-15,0-1 16,19 1-16,-19-1 16,0 1-16,0 0 15,20-1-15,-20 1 16,0 0-16,0-1 15,0 1-15,0-10 16,0 9-16,0 20 16,-29-29 171,9-10-171,0 0-1,-9 0 1,9 0 0,20 20-16,-19-20 15</inkml:trace>
          <inkml:trace contextRef="#ctx0" brushRef="#br0" timeOffset="30902.415">19401 5276 0,'10'0'31,"19"0"-15,-9 0 0,9 0-1,-9 0 1,0 0-1</inkml:trace>
          <inkml:trace contextRef="#ctx0" brushRef="#br0" timeOffset="30536.1516">19421 5168 0,'10'0'62,"9"0"-46,11 0 0,-1 0-1,-9 0 1</inkml:trace>
        </inkml:traceGroup>
        <inkml:traceGroup>
          <inkml:annotationXML>
            <emma:emma xmlns:emma="http://www.w3.org/2003/04/emma" version="1.0">
              <emma:interpretation id="{115F648B-BC16-49C1-B057-DA6A1ADB3F91}" emma:medium="tactile" emma:mode="ink">
                <msink:context xmlns:msink="http://schemas.microsoft.com/ink/2010/main" type="inkWord" rotatedBoundingBox="21656,14458 22844,14414 22863,14917 21674,1496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3167.1395">19754 5256 0,'10'0'46,"-10"-10"-30,10 10 15,-10-19-15,19 19-16,-19-20 16,20 20-16,-20-29 15,20 29-15,-20-30 16,39 1-16,-39 9 15,29 1-15,-29-1 16,20 0-16,-20 1 16,20-1-16,-20-9 15,0 9 1,0 0 15,0 30 110,0 10-126,0 0 1,0 9 0,0 0-1,0-9 1,0 0-16,0-1 16,0 11-16,0-11 15,0 1-15,0 9 16,0 1-16,0 9 15,0-10-15,0-9 0,0 0 16,0-1 0</inkml:trace>
          <inkml:trace contextRef="#ctx0" brushRef="#br0" timeOffset="43775.434">20088 5374 0,'0'19'78</inkml:trace>
          <inkml:trace contextRef="#ctx0" brushRef="#br0" timeOffset="44640.7266">20333 4942 0,'0'10'62,"-137"216"95,137-207-126,9-19-15,11 0 15,0 0-16,9 0 1,20 0 0,-29 0-1,-1 0-15,1-10 16,0 10-16,9 0 16,-9 0-1,-1 0 1,1 0-1,-1 0 17,-9 0-1</inkml:trace>
          <inkml:trace contextRef="#ctx0" brushRef="#br0" timeOffset="45299.4488">20392 4952 0,'0'10'47,"0"19"-31,0-9-16,0 0 16,0 9-16,19 10 0,-19-9 15,0-1-15,20 187 141</inkml:trace>
          <inkml:trace contextRef="#ctx0" brushRef="#br0" timeOffset="46348.1015">20794 4923 0,'-10'9'63,"10"11"-63,-29-20 0,29 30 15,-30-11-15,11 1 16,19-1-16,-40 1 16,40 0-16,-29 9 15,29-19-15,-20-10 16,20 39-16,-19-39 16,28 20 77,11-20-61,9 0-17,1 0 16,9 0-31,-19 0 16,-1 0-16,1 0 16,0 0-16,-1 0 15,11 0 1,-1 0 0,-9 0-1,-1 0 1,1 0 15</inkml:trace>
          <inkml:trace contextRef="#ctx0" brushRef="#br0" timeOffset="46977.9429">20813 4962 0,'0'20'16,"0"19"-16,0-10 16,0 10-1,0-19 1,0 0-16,20 19 16,-20-29-16,0 9 15,0 20-15,0-9 16,0-1-16,0 1 15,0-11-15,0 1 16,0 0-16,0-1 16,0-29 46</inkml:trace>
        </inkml:traceGroup>
      </inkml:traceGroup>
      <inkml:traceGroup>
        <inkml:annotationXML>
          <emma:emma xmlns:emma="http://www.w3.org/2003/04/emma" version="1.0">
            <emma:interpretation id="{448F0390-B664-468A-87B1-0F31F056F1B1}" emma:medium="tactile" emma:mode="ink">
              <msink:context xmlns:msink="http://schemas.microsoft.com/ink/2010/main" type="line" rotatedBoundingBox="17643,15541 23402,15371 23424,16112 17665,16282"/>
            </emma:interpretation>
          </emma:emma>
        </inkml:annotationXML>
        <inkml:traceGroup>
          <inkml:annotationXML>
            <emma:emma xmlns:emma="http://www.w3.org/2003/04/emma" version="1.0">
              <emma:interpretation id="{8CEF649B-BECD-4CE6-80AD-BB0D7E4C7DA3}" emma:medium="tactile" emma:mode="ink">
                <msink:context xmlns:msink="http://schemas.microsoft.com/ink/2010/main" type="inkWord" rotatedBoundingBox="17644,15585 19539,15529 19559,16225 17665,1628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8713.1388">15959 6266 0,'29'-49'140,"-19"49"-124,10 0-16,-1 0 16,1 0-1,-20 10 1,20-10-16,-1 20 16,1-1-1,9 11 1,-29-1-1,0 10 1,0-29 0,0 39-1,-10-29-15,-19-1 16,9 1 0,1-20-1,-1 0 1,10 0-1</inkml:trace>
          <inkml:trace contextRef="#ctx0" brushRef="#br0" timeOffset="69651.9157">16283 6050 0,'0'20'47,"0"0"-31,0-1-1,0 11 1,0-11-16,0 1 16,0 9-16,0 11 15,0-11-15,0 0 16,0 1-16,0-1 15,0 11-15,0-11 16,0 0-16,0-9 0,0 0 16,0 9-1,0-49 63,0-9-62</inkml:trace>
          <inkml:trace contextRef="#ctx0" brushRef="#br0" timeOffset="67798.3164">15743 6492 0,'10'-10'31,"10"-10"-15,-1 1-1,1-11 1,9 1 0,-9-1-1,0-9 1,-1 10 0,11-1-1,-30 11 1,19 19-1,-19-20 1,0 30 62,0 19-62,0-9-1,0 0-15,0-1 16,0 11-16,0-11 16,0 11-16,0-11 15,0 1-15,0 0 0,0-1 16,0 1 0,0-10-16,0 9 15,0 1-15,0 19 16,0-29-16,0 9 15,0 1-15,0 0 16,0-1-16,0 1 0,0 0 16,0 9-1,0-9 17,0-30 46</inkml:trace>
          <inkml:trace contextRef="#ctx0" brushRef="#br0" timeOffset="70641.0147">16332 6305 0,'19'0'62,"30"0"-46,-29 0-16,0 0 16,-1 0-16,1 0 15,-10 0-15,9 0 16,20 0-16</inkml:trace>
          <inkml:trace contextRef="#ctx0" brushRef="#br0" timeOffset="70214.5494">16489 6050 0,'0'10'62,"0"20"-46,0-11-1,0 1-15,0 0 16,0-1-16,0 1 16,0 9-16,0 1 0,0-1 15,0 10 1,0-9-16,0-1 0,0 1 16,0-1-16,0 10 15,0-9-15,0-11 16,0 1-16,0 9 15,0-39 48,0-9-47</inkml:trace>
          <inkml:trace contextRef="#ctx0" brushRef="#br0" timeOffset="71180.9837">16714 6227 0,'10'0'31,"19"0"-15,-9 0-1,0 0-15,-1 0 16,11 0-1,-11 0 1</inkml:trace>
          <inkml:trace contextRef="#ctx0" brushRef="#br0" timeOffset="71519.8074">16685 6384 0,'9'0'31,"21"0"-15,9 0 0,-19 0-1,9 0 1,-9 0-1</inkml:trace>
          <inkml:trace contextRef="#ctx0" brushRef="#br0" timeOffset="72480.4323">17028 6423 0,'10'0'31,"29"-29"-16,-10-1 1,-9 11 0,-20-1-16,39-9 15,-39 19-15,30-20 16,-30 11-16,19-1 16,-19 1-16,0-1 15,20 0-15,-20 1 16,0-1-16,0 1 0,0 9 31,0 29 47,0 21-47,0-21-31,0-9 16,0 10-16,-10 9 16,10-19-16,0 9 0,0 1 15,0 9 1,0 11-16,0-11 0,0-9 16,0-1-16,0 11 15,0-11-15,0 1 16,0 0-16,0-1 15,0 1-15,0-10 16,10-10 47,-10-40-48</inkml:trace>
          <inkml:trace contextRef="#ctx0" brushRef="#br0" timeOffset="73412.332">17469 6100 0,'0'9'47,"-10"-9"-47,10 20 15,-19-20-15,19 20 16,-10-20-16,10 29 15,-39-29-15,39 29 16,-30 1-16,30-11 16,-29 1-16,29 0 15,0-1-15,-20-19 16,20 30-16,0-11 16,0 1 15,10-20 16,10 0-32,9 0 1,-9 0 0,-1 0-16,-9 0 15,10 0-15,9-10 16,20 10-1,69 0 126</inkml:trace>
          <inkml:trace contextRef="#ctx0" brushRef="#br0" timeOffset="73954.4414">17518 6139 0,'0'19'31,"0"1"-16,0 9 1,0-9-16,0 0 16,0 19-16,0-10 0,0 1 15,0-1 1,0 1-16,0 9 0,0-10 16,0 1-16,0-11 15,0 1-15,0-1 16,0 1 15,0-30 16</inkml:trace>
        </inkml:traceGroup>
        <inkml:traceGroup>
          <inkml:annotationXML>
            <emma:emma xmlns:emma="http://www.w3.org/2003/04/emma" version="1.0">
              <emma:interpretation id="{8FEAF5C9-B299-4279-86AA-1EEEC0FB1DFF}" emma:medium="tactile" emma:mode="ink">
                <msink:context xmlns:msink="http://schemas.microsoft.com/ink/2010/main" type="inkWord" rotatedBoundingBox="19746,15479 23002,15383 23024,16124 19768,1622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4609.0636">17862 6286 0,'-20'0'0,"30"0"78,19 0-63,-9 0-15,19 0 16,-19 0-16,-1 0 16,1 0-16</inkml:trace>
          <inkml:trace contextRef="#ctx0" brushRef="#br0" timeOffset="75905.3182">18126 6394 0,'20'-10'47,"0"10"-47,-1-30 15,1 1-15,9 9 16,-9 1-16,-1-1 16,-19 1-16,30-1 15,-30 0-15,19 1 16,-19-11-1,20 30-15,-20-39 16,0 10 0,0-1-1,0 11 1,0 28 296,0 11-296,0 10 0,0-11-1,0 11-15,-10 19 0,10-10 16,0 10 0,0-20-16,0 1 0,0 9 15,0-10-15,-19 246 94,19-285-16</inkml:trace>
          <inkml:trace contextRef="#ctx0" brushRef="#br0" timeOffset="76632.9154">18362 6139 0,'49'-30'109,"-20"30"-93,20 10 0,-29-10-16,-1 20 15,1-20-15,-20 29 0,29-29 16,-29 30 0,20-1-16,-20-9 0,0-11 15,0 11-15,0 0 16,0-1-16,-10-19 15,10 30-15,-10-30 16,10 19-16,-39-19 16,20 0-16,-1 20 15,0-20-15,1 0 16,-11 0 0,11 0-1</inkml:trace>
          <inkml:trace contextRef="#ctx0" brushRef="#br0" timeOffset="77889.3201">18754 6011 0,'-20'10'32,"20"19"-17,-19-29-15,-1 197 78,20-158-62,10-20-16,-10 1 16,0 0-16,20-20 15,-20 29-15,19-9 16,1-20-1,-20 19 1,19-19-16,1 0 16,9 0-1,11 0 1,-11-9 0,-9-11-1,-1 0 1,1 1-1,-20-1 1,20 20-16,-20-29 16,29-11-1,-29 11 1,0 0-16,0-1 16,0 11-1,0-21 1,0 31-16,0-31 15,0 11 1,-20-1 0,20 11-1,-19 19 1,19-20-16,-20 20 16,0-19-1,1 19 1,-1 0-1,-107 68 48</inkml:trace>
          <inkml:trace contextRef="#ctx0" brushRef="#br0" timeOffset="78742.0373">19078 5952 0,'0'10'62,"0"10"-30,0-1-32,0 11 15,0-11 1,0 11-16,0-1 16,0 1-16,0 9 15,0 0-15,0 10 16,-10-10-16,10 1 15,0-11-15,0-9 16,0-1-16,0 11 16</inkml:trace>
          <inkml:trace contextRef="#ctx0" brushRef="#br0" timeOffset="79866.6966">19127 6217 0,'9'10'31,"21"-10"-15,9 0-1,69 0 17</inkml:trace>
          <inkml:trace contextRef="#ctx0" brushRef="#br0" timeOffset="79348.5215">19244 6001 0,'0'10'78,"0"20"-62,0 9 0,0-19-1,0 9-15,0 10 16,0-9-16,0 9 16,0 10-16,0-20 15,-10 1-15,10-11 16,0 70 78</inkml:trace>
          <inkml:trace contextRef="#ctx0" brushRef="#br0" timeOffset="80730.7821">19499 6325 0,'20'0'16,"19"0"-1,-19 0 1,-1 0 0,1 0-16,0 0 15,9 0 1,10 0 0,-29 0-1</inkml:trace>
          <inkml:trace contextRef="#ctx0" brushRef="#br0" timeOffset="80370.5774">19509 6198 0,'20'0'62,"29"0"-46,-30 0-16,1 0 15,0 0-15,9 0 16,-9 0 0,-20 9 15</inkml:trace>
          <inkml:trace contextRef="#ctx0" brushRef="#br0" timeOffset="93676.7884">19931 6266 0,'19'-29'141,"11"-1"-125,-30 11-1,39-1-15,-19 1 16,-1-1-16,1-19 0,-20 19 16,29-9-1,-29 9-15,30 0 0,-30 1 16,0-1-16,0 1 15,19 19-15,-19-30 16,0 11 0,-9 19-1,9 9 63,0 11-62,0 0 0,0-1-16,0 11 15,0-1-15,0 0 16,0 1-16,0 9 16,0-9-16,0-1 15,0 0-15,0 1 16,0 9-16,0-10 15,0-9-15,0 0 16,0-1-16,0-9 16,0 29-1,0-19 1,0-10 0</inkml:trace>
          <inkml:trace contextRef="#ctx0" brushRef="#br0" timeOffset="94958.9007">20352 5982 0,'69'-98'172,"-10"117"-125,-59 11-47,0-11 0,0 1 15,0 9-15,0-9 16,0 9-16,0 11 16,0-11-16,0-9 15,0 9-15,-29 1 16,29 9-16,-20-10 16,20 1-16,-29 9 15,29-20-15,-30-19 16,30 30-16,-20-30 15,1 20 1,-1-20 15,30 0 172,10-10-187,-1 10 0,1 0-1,9 0 1,1 0 0,-1 0-1,-9 0 1,-1 0-1,1 0 17,0 0-1</inkml:trace>
          <inkml:trace contextRef="#ctx0" brushRef="#br0" timeOffset="95499.5088">20735 6404 0,'-20'0'0,"20"19"31,0-29 16</inkml:trace>
          <inkml:trace contextRef="#ctx0" brushRef="#br0" timeOffset="96992.1447">20902 5933 0,'0'19'31,"0"1"-15,0 0-16,0-1 15,0 1-15,0-1 16,0 1-16,0 0 16,0-10-1,0 9 1,19-19 187,-19-10-203,20 10 16,0 0-1,-1 0 16,1 0-15,-1 0 0,1 0-1,-20 10 1,20-10-16,-1 20 16,-19-1-1,20 11 1,-20-1-1,0 1 1,-10-1 0,-10 10-1,-19-19 1,10-1 0,9-19-16,-9 20 15,9-20 1,-19 0-1,9 0 1,11 0 0,19-10 15</inkml:trace>
          <inkml:trace contextRef="#ctx0" brushRef="#br0" timeOffset="96017.016">20892 5923 0,'10'0'31,"19"0"-15,1 0-1,-1 0 1,-9 0 0,-1 0 15</inkml:trace>
        </inkml:traceGroup>
        <inkml:traceGroup>
          <inkml:annotationXML>
            <emma:emma xmlns:emma="http://www.w3.org/2003/04/emma" version="1.0">
              <emma:interpretation id="{FB2E3E9F-0496-49C8-9A51-0349CC7A2E4E}" emma:medium="tactile" emma:mode="ink">
                <msink:context xmlns:msink="http://schemas.microsoft.com/ink/2010/main" type="inkWord" rotatedBoundingBox="23115,15418 23403,15410 23420,15987 23132,15995"/>
              </emma:interpretation>
              <emma:one-of disjunction-type="recognition" id="oneOf5">
                <emma:interpretation id="interp5" emma:lang="" emma:confidence="0">
                  <emma:literal>b</emma:literal>
                </emma:interpretation>
                <emma:interpretation id="interp6" emma:lang="" emma:confidence="0">
                  <emma:literal>6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o</emma:literal>
                </emma:interpretation>
                <emma:interpretation id="interp9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98363.453">21392 5894 0,'-157'333'219,"137"-313"-204,20-1-15,0 1 16,0-10-16,0 29 16,0-10-1,10 1 1,-10-11-1,30 1 1,-11-20 0,-19 20-16,10-20 15,10 0 1,-1 0 0,-19 19-16,20-19 15,0 0 1,-1 0-1,1-10 1,-1 10 0,-19-19-16,20 19 15,-20-20 1,20 20-16,-20-19 16,19 19-16,-19-20 15,0 0 1,20 20-1,-20-19-15,0 9 16,0-29 0,0 9-1,0 11 1,-10 19-16,-10-20 16,1 20-1,-20-20 1,29 20-1,-29 0 1,9 0 0,1 0-1,9 0 1,20 20-16,-29 0 16,29 19-16,-30-20 15,30 1-15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36:06.3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5D2B252-4E5D-4977-AC2B-91190996BB97}" emma:medium="tactile" emma:mode="ink">
          <msink:context xmlns:msink="http://schemas.microsoft.com/ink/2010/main" type="writingRegion" rotatedBoundingBox="1609,4357 23104,4088 23160,8553 1665,8822"/>
        </emma:interpretation>
      </emma:emma>
    </inkml:annotationXML>
    <inkml:traceGroup>
      <inkml:annotationXML>
        <emma:emma xmlns:emma="http://www.w3.org/2003/04/emma" version="1.0">
          <emma:interpretation id="{AFDE9A29-05E8-44B3-BCB9-A318CFD67EAF}" emma:medium="tactile" emma:mode="ink">
            <msink:context xmlns:msink="http://schemas.microsoft.com/ink/2010/main" type="paragraph" rotatedBoundingBox="1603,4361 23090,3872 23148,6437 1661,6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124606-DB5E-4828-B21E-22A921B32955}" emma:medium="tactile" emma:mode="ink">
              <msink:context xmlns:msink="http://schemas.microsoft.com/ink/2010/main" type="inkBullet" rotatedBoundingBox="1603,4361 2321,4344 2350,5641 1632,5657"/>
            </emma:interpretation>
          </emma:emma>
        </inkml:annotationXML>
        <inkml:trace contextRef="#ctx0" brushRef="#br0">-1580 491 0,'10'0'16,"-10"-10"-1,19 10-15,-19-20 0,20 20 16,-20-19-16,29 19 16,-29-20-16,30 20 15,-30-20-15,29 20 16,-29-29-16,39 9 15,-39 1-15,30-11 16,-30 20-16,29-19 16,-29 0-16,39-1 15,-39-9-15,20 19 16,-20 1-16,20-1 16,-20 0-16,0-9 15,19 29-15,-19-20 47,0 40 47,0 19-79,0-19 1,0-10-16,0 9 16,0 1-16,0 0 0,0 9 15,0 10 1,0-9-16,0 9 0,0 10 16,0-10-16,0 10 15,0-19-15,0-1 16,0-9-16,0-1 15,0 1-15,0-1 16,0 11 0,0-11-1</inkml:trace>
        <inkml:trace contextRef="#ctx0" brushRef="#br0" timeOffset="935.925">-1286-176 0,'10'0'62,"10"9"-46,19 11 0,10 19-16,-30-19 15,1 0 1,0-1-16,19 20 0,-20-9 16,1 9-16,0-10 15,9 1-15,-9 9 16,-1-9-16,1-1 15,-20 10-15,39 10 16,-39-10-16,20-9 16,-20 19-16,0-10 15,0 10-15,0 10 16,0-20-16,0 10 16,-10 0-16,10-9 0,-39 9 15,19 0-15,-9 0 16,9 0-16,-9 0 15,9-20-15,0-9 16,1 9-16,-1-29 16,1 30-16,-1-30 15,20 19-15,-20-19 16,1 0 0</inkml:trace>
      </inkml:traceGroup>
      <inkml:traceGroup>
        <inkml:annotationXML>
          <emma:emma xmlns:emma="http://www.w3.org/2003/04/emma" version="1.0">
            <emma:interpretation id="{CE02706E-2843-4B65-9CF9-26EE4AB7378C}" emma:medium="tactile" emma:mode="ink">
              <msink:context xmlns:msink="http://schemas.microsoft.com/ink/2010/main" type="line" rotatedBoundingBox="3195,4429 23092,3978 23124,5363 3226,5815"/>
            </emma:interpretation>
          </emma:emma>
        </inkml:annotationXML>
        <inkml:traceGroup>
          <inkml:annotationXML>
            <emma:emma xmlns:emma="http://www.w3.org/2003/04/emma" version="1.0">
              <emma:interpretation id="{20359256-C5B9-441D-9F49-B425EC0F6BC7}" emma:medium="tactile" emma:mode="ink">
                <msink:context xmlns:msink="http://schemas.microsoft.com/ink/2010/main" type="inkWord" rotatedBoundingBox="3195,4429 5663,4373 5690,5541 3221,55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696.5696">313 147 0,'0'-9'109,"0"-11"-93,0 0 0,0 1-1,0-1-15,0 0 16,-10 1 0,-10 19-1,1-20 1,-11 20-1,1 0 1,-1 0 0,30 10-1,-39-10-15,10 39 16,-1-19 0,30-1-1,-19-19-15,19 30 0,-20-10 16,20-1-16,0 1 15,-29 9-15,29 1 16,0 9-16,0-10 16,0 1-16,0 19 15,0-10-15,19 10 16,-19-20-16,0 1 16,30-11-16,-30 1 15,19 9-15,-19-19 16,20 20-16,-20-11 15,29 1-15,-9 9 16,0-9 0,9 0-1,0-20 1,11 0 0,-21 0-16,20 0 15,-19 0 1,0 0-16,-1 0 15,1 0-15,9-10 16,1-10 0,9-19-1,-39 29 1,20-19-16,-20 9 16,19 0-16,-19-9 15,20 29-15,-20-20 16,0 1-1,0-1 1,-10 20 31,-10 0-16,20 10-15,-19-10-1,19 20-15,0-1 16,0 1 0,0-1-1,0 1 1,0 9 0,19-9-1,1 0 1,0-20-1,-20 19-15,29-19 16,0 0 0,1 0-1,-1 0 1,-9 0 0,0 0-1,-1-9 1,-19-11-1,20 20-15,-20-20 16,0-9 0,19 29-16,-19-20 15,0 1 1,0-11 0,0 1-1,0-1 1,-9 30-16,9-39 15,-20 10 1,0-1 0,1 11-16,-1 19 31,20-20-31,-20 20 0,1 0 16,-11 0-1,-9 0 1,39 20-1,-29-20-15,29 39 16,-30-10-16,30 1 16,-19-1-16,19 1 15,0 9-15,0-20 16</inkml:trace>
          <inkml:trace contextRef="#ctx0" brushRef="#br0" timeOffset="4500">803 520 0,'0'20'47,"0"-1"-31,0 1-16,10-1 15,-10 1-15,0 0 16,19-1-16,-19 11 16,0-11-16,20 1 15,-20 0-15,29-1 16,-9-19 0</inkml:trace>
          <inkml:trace contextRef="#ctx0" brushRef="#br0" timeOffset="5503.7066">1185-127 0,'0'10'47,"-9"-10"-32,9 39-15,-20-20 16,20 1-16,-20 0 16,20-1-16,-29 11 15,29-1-15,-39 10 16,39-9-16,-30-1 16,30 10-16,-29 1 0,29 9 15,0-20 1,0 20-16,0-10 0,0 10 15,0-9-15,0 9 16,0-10-16,29 10 16,-29-10-16,20 0 15,-20-9-15,20-1 16,-20-9-16,29-1 16,-29 1-16,20 0 15,-1 19 1,-19-20-1,20-19-15,-20 20 16</inkml:trace>
          <inkml:trace contextRef="#ctx0" brushRef="#br0" timeOffset="6763.6405">1323 275 0,'-20'19'47,"20"1"-31,0 9-1,0-9 1,0 0-16,0-1 16,0-9-16,0 10 15,0-1-15,0 1 16,0 0-16,10-1 15,-10 1-15,20-1 16,-20 1-16,19 0 16,1 19-1,9-20-15,-19-19 16,-10 20 0,20-20-16,-1 0 15,1 0 1,-1 0-1,1 0 1,0 0 0,-1-10-1,-19-9 1,30 19 0,-30-20-16,0 0 15,19 20-15,-19-29 16,0-10-1,0 9 1,20 11-16,-20-11 16,29 1-1,-29-10 17,0 9-17,0 1 1,0-1-16,0 1 15,0 9 1,-19-9 0,19 19-1,-10 10-15,10-39 16,-29 19 0,29 1-1,-20 19-15,20-20 16,-29 20-1,9 0 1,0-20 0,-9 20-1,-1 0 1,30 20-16,-49-20 16,49 49-16,-29-19 0,29 9 15,-29 0-15,29 0 16,-20 0-16,20 1 15</inkml:trace>
          <inkml:trace contextRef="#ctx0" brushRef="#br0" timeOffset="7655.5976">1803 118 0,'0'20'47,"0"-1"-47,0 1 0,0-1 15,0 11-15,0-1 16,0 1-16,0 19 15,0-10-15,0 10 16,0-10-16,0 10 16,-19 0-16,19-10 15,0-9-15,0-1 16,0-9-16,0 0 16,0-1-1,0-29 16,0-9-15,9-1-16</inkml:trace>
          <inkml:trace contextRef="#ctx0" brushRef="#br0" timeOffset="8602.7864">1803 392 0,'10'0'46,"20"0"-30,-11 10-16,1-10 16,-1 0-16,1 0 15,0 0-15,9 0 16,0 0-16,1 0 16,-11 0-16,1 0 15</inkml:trace>
          <inkml:trace contextRef="#ctx0" brushRef="#br0" timeOffset="8211.847">2009 108 0,'0'10'47,"0"19"-32,0 11-15,0-11 16,0 10-16,0-9 16,0 9-16,0 10 0,0-10 15,0 10 1,0-10-16,0 10 0,0-9 16,0 9-16,0-20 15,-10-9-15,10-1 16,0 1-16,0 0 15,0-30 48</inkml:trace>
          <inkml:trace contextRef="#ctx0" brushRef="#br0" timeOffset="9426.904">2048-127 0,'0'19'16,"10"1"-16,-10 0 16,20 9-16,-20 0 15,39 1-15,-39-1 16,30 1-16,-30-11 15,39 21-15,-39-1 16,19-10-16,-19 10 16,20 1-16,-20 9 15,0-10-15,0 10 0,0-10 16,0 10-16,0-10 16,0 10-16,0-19 15,0 19-15,0-10 16,0 10-16,-10-10 15,10 1-15,-19-21 16,19 11-16,-20-11 16,20 1-16,-29-1 15,9 11 1,20-10 0,-20-20-16,20 19 31,0-29 16</inkml:trace>
          <inkml:trace contextRef="#ctx0" brushRef="#br0" timeOffset="10393.9428">2333 687 0,'0'-20'16,"0"0"-1,10 20 1,29 0 31,-19 0-32,-1 10-15,-19 30 16,20-21 0,-20 1-16,0-1 15,0-9-15,0 10 16,-30 9-16,30-9 0,-19-1 16,19 1-1,-20-20-15,20 29 0,-20-29 16,20 20-16,-9-20 15,-11 0 1,20-10 62,10 10-47,0 0-15,9 0 0,1 0-16,0 0 15,-1 0 1,11 0 0,-11 0-1,1 0 1</inkml:trace>
        </inkml:traceGroup>
        <inkml:traceGroup>
          <inkml:annotationXML>
            <emma:emma xmlns:emma="http://www.w3.org/2003/04/emma" version="1.0">
              <emma:interpretation id="{3D44E0D6-FE57-4700-8287-EE5F79954D1C}" emma:medium="tactile" emma:mode="ink">
                <msink:context xmlns:msink="http://schemas.microsoft.com/ink/2010/main" type="inkWord" rotatedBoundingBox="5935,5129 6761,5110 6773,5647 5948,56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384.7864">2804 598 0,'-10'0'93,"10"10"-93,-30 20 16,30-11 0,0 1-16,-19 0 15,19 9-15,0 0 16,0 11-16,0-11 16,0 0-16,0-9 0,0 0 15,0-1-15,29 1 16,-29-1-16,20 1 15,-1 10 1,-19-11 0,20-19-16,-20-10 93</inkml:trace>
          <inkml:trace contextRef="#ctx0" brushRef="#br0" timeOffset="12284.7817">2941 736 0,'-20'0'16,"20"10"0,-19-10-16,19 19 15,0 11 17,0-11-17,0 1 1,9-20-16,-9 19 15,20-19-15,-20 10 16,20-10-16,-1 0 16,1 0-1,0 0 1,-1 0 0,-9 0 15,-10-19-31,0-1 15,29 0 1,-29 1 0,0-20-1,-29 9 1,29 11 0,-29 19-1,9 0 1,-9 0-1,-1 0 1,-9 0 0,39 9-16,-20-9 15,20 20-15,0 9 16,-10-29-16,10 30 16,0 9-1,0-29 1,20-10-16,19 0 15,-19 0 1</inkml:trace>
          <inkml:trace contextRef="#ctx0" brushRef="#br0" timeOffset="12622.4754">3049 795 0,'19'0'31,"-19"9"-15,20 11-1,-20 0 1,20-20-16,-20 19 16,19-19-16,-19 20 15,20-20 1,-1 0 0,1-20-1</inkml:trace>
          <inkml:trace contextRef="#ctx0" brushRef="#br0" timeOffset="13334.782">3225 755 0,'0'10'31,"0"0"0,0 10-15,0-1 0,20 1-1,0-20 17,38 19 14,-38-28-30,0-11 0,-20 0 15,19 20-31,-19-19 16,0-1-1,0 1-15,0 9 16,0-29 15,-10 19-15,-9 20-1,19-20 1,-20 20-16,1 0 16,-1 0 15,0 10-16,20 29 1,0-19 0,-19-20-16,19 29 0,0 1 15,10-11 1</inkml:trace>
          <inkml:trace contextRef="#ctx0" brushRef="#br0" timeOffset="13770.6106">3421 736 0,'0'10'31,"0"29"-15,0 0-1,-19-19-15,19-1 16,0 1-16,0 9 16,0-9-16,0-1 0,0 11 15,0-10-15,0-1 16,0 1-16,0-1 16,-10-19-1,10-19 16</inkml:trace>
          <inkml:trace contextRef="#ctx0" brushRef="#br0" timeOffset="14436.826">3470 598 0,'10'10'63,"10"29"-48,-20-19 1,20 0-16,-20-1 16,19 1-16,-19 9 15,0 1-15,30 9 16,-30-10-16,0 1 16,0-1-16,0 1 15,0 9-15,0-10 16,0 1-16,0-1 15,-10-9-15,10 9 16,-20-29 0</inkml:trace>
        </inkml:traceGroup>
        <inkml:traceGroup>
          <inkml:annotationXML>
            <emma:emma xmlns:emma="http://www.w3.org/2003/04/emma" version="1.0">
              <emma:interpretation id="{CD618AD3-87F9-4B1C-959B-43F6CB94455C}" emma:medium="tactile" emma:mode="ink">
                <msink:context xmlns:msink="http://schemas.microsoft.com/ink/2010/main" type="inkWord" rotatedBoundingBox="8688,4756 8940,4750 8948,5065 8696,5071">
                  <msink:destinationLink direction="with" ref="{51FBE1EC-7FEF-4382-B030-99759D2E10EE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328.9148">5511 226 0,'-20'0'16,"30"0"46,-10 19-46,10-19-16,-10 20 16,39-20-16,-19 20 0,29 9 31,-30-29-31,1 20 0,-1-20 15,-9 0-15,10 0 16,9 19-16,-19-19 16,-20 20 77,-19-20-61,9 19-32,-9 1 15,-10 10 1,19-11 0,0 11-1,1 9 1,19-29-1</inkml:trace>
        </inkml:traceGroup>
        <inkml:traceGroup>
          <inkml:annotationXML>
            <emma:emma xmlns:emma="http://www.w3.org/2003/04/emma" version="1.0">
              <emma:interpretation id="{65CA374A-7990-4ADD-A7E7-1AD5875F64CD}" emma:medium="tactile" emma:mode="ink">
                <msink:context xmlns:msink="http://schemas.microsoft.com/ink/2010/main" type="inkWord" rotatedBoundingBox="9294,4597 12126,4532 12151,5612 9319,567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663.9374">6374 157 0,'9'0'32,"-9"-19"-1,20 19-31,-20-20 31,0 0-15,-10 20-1,-9-19 1,-1 19-16,-9 0 16,-11 0-1,1 0 1,20 9 0,-1-9-16,0 30 15,20-10-15,-29-1 16,29 1-16,-30 48 15,11-38 1,19-1-16,0 10 16,0 1-16,0 9 15,0-10-15,0 10 16,0-20-16,0 1 16,0-1-16,10-9 0,-10-1 15,49 11-15,-30-30 16,1 29-16,0-29 15,-1 0-15,1 20 16,-1-20-16,1 0 16,0 0-16,-1 0 15,1 0-15,9-10 16,1 10 0,-30-19-1,19 19-15,-19-20 16,20 20-16,-20-20 15,20 1-15</inkml:trace>
          <inkml:trace contextRef="#ctx0" brushRef="#br0" timeOffset="29578.8229">6540 540 0,'-19'0'16,"19"9"-1,0 11 1,0 0 0,10 9-1,9 0 1,1 11 0,9-21-1,1-19 1,-1 20-1,0-20 1,11 0 0,-11 0-1,-29-10-15,30 10 16,-30-19-16,19 19 16,-19-30-16,20 10 15,-20 1 1,0-1-1,0-9 1,0-1 0,-10 30-16,10-29 15,-20 29-15,20-20 16,-29 20-16,0-29 16,-21 29-1,31 0 1,-11 0-1,30 10-15,-29-10 16,-10 39 0,19-10-1,20-9-15,0 0 16,-19-20-16</inkml:trace>
          <inkml:trace contextRef="#ctx0" brushRef="#br0" timeOffset="30201.8591">6835 598 0,'0'10'47,"9"-10"-47,-9 30 16,20-11-16,9 30 15,-29-29 1,10-20-16,-10 20 15,20-20-15,-20 19 16,19-19 15</inkml:trace>
          <inkml:trace contextRef="#ctx0" brushRef="#br0" timeOffset="31183.3991">6884 128 0,'0'-20'32,"0"0"-17,0 1 1,9 19-1,-9-20 1,20 20-16,0 0 16,-1 0-1,1 0 1,-20 10 0,20 19-1,-20-9-15,0 29 16,0-29-1,-10 19 1,10-19-16,-20-1 16,20 1-16,-39-1 0,19 11 15,1-30 17,28 0 61,11 0-77,9 19-16,-9-19 16,0 0-16,-1 0 15,11 0 1,-11 0-1</inkml:trace>
          <inkml:trace contextRef="#ctx0" brushRef="#br0" timeOffset="31552.5841">7109 206 0,'20'0'31,"-1"0"-15,11 0-1,-11 0 1,1 0-16,0 0 16,-1 0-16,11 0 15,-11 0 1,1 0 15,-20-19-15</inkml:trace>
          <inkml:trace contextRef="#ctx0" brushRef="#br0" timeOffset="32782.5922">7286 618 0,'-10'0'32,"10"10"-17,-20-10 1,20 19-16,-29 21 16,29-21-1,0 11-15,-20 9 0,20-10 16,0 1-16,0-1 15,0 10-15,0-9 16,0-11-16,10 11 16,-10-10-16,29-1 15,-29 1-15,20-20 16,-20 29-16,30-29 16,-30 20-1,0-30 32</inkml:trace>
          <inkml:trace contextRef="#ctx0" brushRef="#br0" timeOffset="31938.7476">7237 49 0,'0'10'31,"0"39"-15,0-29-16,0 9 15,0 1-15,0-11 0,0 1 16,0 58 15,0-48 0</inkml:trace>
          <inkml:trace contextRef="#ctx0" brushRef="#br0" timeOffset="43508.8986">7364 765 0,'0'20'31,"0"-1"1,0 1-17,0 0 1,0-1 15,10-19-15,-10 20-1,10-20 1,9 0 0,1 0-1,0 0 1,-1 0 0,1 0-1,-1 0 1,1-20-1,-20 1 1,20 19 0,-20-10-16,19-20 31,-19 11 0,0 9 0,0-10-15,0 1 15,-9 19-15,9-20-16,-20 20 16,20-19-1,-20 19 1,1 0-1,9 0 17,-10 0-17,-9 9 1,29 11 15,-20 0-15,20-1-1</inkml:trace>
          <inkml:trace contextRef="#ctx0" brushRef="#br0" timeOffset="44363.9087">7560 775 0,'0'10'47,"0"9"-32,0 1 1,20-20-16,-20 20 15,29-1 1,-29 1-16,20-1 16,0-19 46</inkml:trace>
          <inkml:trace contextRef="#ctx0" brushRef="#br0" timeOffset="45488.3955">7668 736 0,'0'10'47,"0"19"-16,0-9-31,0-1 31,0 1-15,10-20-1,-10 19-15,20-19 16,-1 0 0,-19 20-1,20-20-15,-1 0 31,1 0-15,0-10 0,-1-9 15,-19-1-15,0 0 15,0 1 0,0-1-15,-10 1-1,-9-1 17,-1 20-1,1 0-16,-1 0 1,0 0 0,1 0 15,19 10-31,-20 19 31,20-9-31</inkml:trace>
          <inkml:trace contextRef="#ctx0" brushRef="#br0" timeOffset="46200.736">7825 824 0,'0'10'31,"0"9"1,0 11-32,0-11 0,0 1 15,0 0-15,0-1 16,0 1-16,0 0 16,0-1-16,0 1 15,0-1-15,0 1 16,0 0-16,0-11 15,20-28 32,-20-11-31</inkml:trace>
          <inkml:trace contextRef="#ctx0" brushRef="#br0" timeOffset="46905.6375">7874 647 0,'0'10'78,"10"-10"-78,-10 20 16,20-20-16,-20 29 15,29-29-15,-29 30 16,20-11-16,-20 1 16,0 0-16,19-1 15,-19 11-15,0 9 16,0-10-16,0 1 16,0-11-16,0 1 15,0 0-15,-10-20 0,10 29 16,0-9-1</inkml:trace>
          <inkml:trace contextRef="#ctx0" brushRef="#br0" timeOffset="47939.9307">8129 402 0,'20'0'47,"-1"0"-47,1 0 15,-10 0-15,9 0 16,1 0-16,0 0 16,-1 0-16,1 0 15,-1 0-15,1 0 0,0 0 16,-1 0 0,1 0-16,0 0 0,9 0 15,0 0 1,-9 0-1,0 0 17</inkml:trace>
          <inkml:trace contextRef="#ctx0" brushRef="#br0" timeOffset="48539.7542">8345 285 0,'0'9'31,"0"21"-15,0-11-16,0 1 15,0 9-15,0 1 16,0-10-16,0 19 16,0-10-1,0-9-15,0-1 16,0 1-16,10 0 15</inkml:trace>
          <inkml:trace contextRef="#ctx0" brushRef="#br0" timeOffset="50109.7582">8737 98 0,'0'-10'62,"0"-9"-31,10 19-15,10-20 0,9 20 15,10 0-16,-9 10 1,-30 10-16,19-20 0,-19 29 16,20-9-1,-20-1-15,19 1 0,-19 0 16,0-1-16,0 1 16,0-1-16,0 11 15,0-1-15,0 1 16,-9 9-16,9-10 15,-40 1-15,40-1 16,-29 1-16,29-11 16,-29 1-16,29-1 15,-40-19-15,40 20 16,-19-20-16,-1 20 16,1-20-1,-1 0 16,20 19-31,-10-19 32,30 0 108,-1 0-124,1 0 0,0 0-1,-1 20 1,11-20-1,9 0 1,-10 0 0,-9 0-1,-1 0 17,1 0-17</inkml:trace>
        </inkml:traceGroup>
        <inkml:traceGroup>
          <inkml:annotationXML>
            <emma:emma xmlns:emma="http://www.w3.org/2003/04/emma" version="1.0">
              <emma:interpretation id="{BD7A6FED-0582-41CE-A4EB-9C209201C3D3}" emma:medium="tactile" emma:mode="ink">
                <msink:context xmlns:msink="http://schemas.microsoft.com/ink/2010/main" type="inkWord" rotatedBoundingBox="12345,4535 13948,4499 13969,5397 12366,543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1599.4463">9237 59 0,'-10'0'31,"-19"29"0,29 1-15,-20-30-1,20 29-15,0 1 16,-19-30 0,19 39-16,0-10 15,0 1 1,0 19 0,0-39-16,0 9 15,0 1-15,0 19 16,0-9-1,0-1 1,0-9 0,10-20-1,-10 19-15,19-19 16,-19 20 0,20-20-1,-20 19 1,19-19-16,1 0 31,0 0-31,-1 0 31,21 0 1,-21 0-1,1-19-16,-20 9 1,19 10-16,-19-20 16,20-9-1,-20 19 1,20-19-16,-20-1 16,19 1-1,-19-1 1,20-9-1,-20 10 1,0-1 0,29 1-1,-29 9 1,0 1 0,0-20-1,0 29 1,0-10-1,0 0 1,0 1 0,0-1-1,-10 20 1,10-29 0,-19 29-1,19-20 1,-20 20-16,1 0 15,-1 0 1,-9 10 15,-1-10-31,30 20 0,-29-20 16,29 29 0,-39-29-16,39 29 0</inkml:trace>
          <inkml:trace contextRef="#ctx0" brushRef="#br0" timeOffset="52688.7272">9659 59 0,'0'20'47,"0"9"-32,0-9-15,0-1 16,0 1-16,0 0 15,0 9-15,0 0 16,-10 1-16,10 9 0,0-10 16,0 99 31,0-108-47,0-1 15,0 1-15,0-1 16,0 1-1,0-40 32</inkml:trace>
          <inkml:trace contextRef="#ctx0" brushRef="#br0" timeOffset="53297.5846">9836 39 0,'0'10'31,"0"10"-31,0-1 16,0 11 0,0-10-16,0-1 15,0 1-15,0-1 16,0-9-16,0 29 15,0-9-15,0-1 16,0 1-16,0-11 16,0 1-16,-10-1 15,10 1-15,0 0 16,0 9 0,0 1-1,0-11 1,0-38 31</inkml:trace>
          <inkml:trace contextRef="#ctx0" brushRef="#br0" timeOffset="53748.5762">9688 304 0,'-19'0'16,"29"0"-1,19 0 1,-9 0 0,-1 0-16,1 0 15,-1 0-15,1 0 16,0 0-16,9 0 16,-9 0-1</inkml:trace>
          <inkml:trace contextRef="#ctx0" brushRef="#br0" timeOffset="54329.3258">9992 59 0,'10'0'32,"10"0"-17,9 0 1,1 0-1,-1 0 1,1 0 0,-11 0 15</inkml:trace>
          <inkml:trace contextRef="#ctx0" brushRef="#br0" timeOffset="55208.9915">10100 471 0,'0'20'16,"-19"-20"-16,19 19 0,0 1 16,-20-20-1,20 29-15,0 1 16,-20-11-1,20 1-15,0-1 16,-19 1-16,19 59 31,0-60-15,0 1-16,0 9 16,10 1-1,-10-11 1,19-19-1,-19 20-15,20-20 0,-20-10 63</inkml:trace>
          <inkml:trace contextRef="#ctx0" brushRef="#br0" timeOffset="56183.4121">10189 638 0,'-20'0'16,"20"9"46,0 11-46,20 19 15,9-19-15,-9-20-1,-1 0 1,1 0-1,-1 0 1,1-10 0,-20-9 15,0-1-15,0 0 15,0 1-16,0-1 17,-10 20-32,10-20 15,-19 20-15,-1 0 32,0 0-17,1 0 1,19 10 15,-20-10-15,20 20-16</inkml:trace>
          <inkml:trace contextRef="#ctx0" brushRef="#br0" timeOffset="56633.9038">10336 657 0,'0'10'31,"19"-10"-16,-19 20-15,20-1 16,0 1 15,-1-20-15,1 0 15</inkml:trace>
          <inkml:trace contextRef="#ctx0" brushRef="#br0" timeOffset="57309.5517">10493 618 0,'-10'0'0,"10"10"15,0 9 17,0 1-1,10-20-31,-10 20 16,19-20-1,1 0 1,-1 0-1,1 0 1,-20-10 0,10 10-1,-10-20 1,19 20 0,-19-19-16,0-1 31,-49-39 16,30 59-32,-1 0 1,1 0 0,-1 10-1,20 10 1,-20-20-16,20 19 15,0 1 1,0-10 0,10-10-1</inkml:trace>
          <inkml:trace contextRef="#ctx0" brushRef="#br0" timeOffset="57743.3791">10610 638 0,'0'39'62,"0"-19"-62,0-1 16,0-9-16,0 10 15,0-1-15,0 1 16,0-1-16,0 1 16,0 0-16,0-1 15,0-29 32</inkml:trace>
          <inkml:trace contextRef="#ctx0" brushRef="#br0" timeOffset="58298.1581">10669 461 0,'0'10'46,"20"-10"-46,-20 20 16,0-1-16,19-19 16,-19 30-16,20-11 15,-20 1-15,20-1 16,-20 1-16,0 0 16,0-1-16,19 1 15,-19 0-15,0 9 16,0-9-16,0-1 15,-10 1-15,10-1 16,0 1-16,0 0 16,-19-20-16</inkml:trace>
        </inkml:traceGroup>
        <inkml:traceGroup>
          <inkml:annotationXML>
            <emma:emma xmlns:emma="http://www.w3.org/2003/04/emma" version="1.0">
              <emma:interpretation id="{D870930C-25D3-4C72-A217-B5B60CEFF216}" emma:medium="tactile" emma:mode="ink">
                <msink:context xmlns:msink="http://schemas.microsoft.com/ink/2010/main" type="inkWord" rotatedBoundingBox="15856,4458 18728,4393 18745,5162 15873,522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4973.7889">12659-49 0,'0'20'109,"20"-20"-93,-20 49 0,20-30-16,-20 11 0,19-1 15,-19 1-15,0 9 16,20-10-16,-20 1 15,0-1-15,39 10 16,-39-9-16,0-1 16,20 10-16,-20-9 15,0-1-15,19-9 16,-19 9-16,0-9 16,0 0-16,20-1 15,-20 20 1,0-29-1,20-10-15,-20 20 16,0-30 78,0 0-79,0-39 1,0 30-16,0-1 16,19 0-16,-19-9 15,0 9-15,0-9 16,0-1-16,0 11 0,30-20 16,-30 9-16,0 1 15,0-1-15,0-9 16,19 10-16,-19-1 15,0 11-15,0-1 16,20 0-16,-20 1 16,0-1-16,0 1 15,0-1-15,0 0 16,0 1-16,19-11 16,-19 11-1,0 29 95</inkml:trace>
          <inkml:trace contextRef="#ctx0" brushRef="#br0" timeOffset="66857.0904">13013 589 0,'-20'0'0,"30"0"93,9-10-77,1-20 0,9 1-1,-29 9-15,20 20 0,-20-29 16,20 9 0,-20 1 15,0 29 31,0 9-46,0 11 0,0-11-16,0 1 15,0-1-15,0 1 16,0 0-16,0-11 0,0 11 15,0 0 1,0 19-16,0-29 16,19-10 31</inkml:trace>
          <inkml:trace contextRef="#ctx0" brushRef="#br0" timeOffset="67349.8225">13228 196 0,'20'0'47,"-1"0"-31,11 0-1,-30 10-15,39-10 16,-9 0 0,-11 0-1,1 0 17</inkml:trace>
          <inkml:trace contextRef="#ctx0" brushRef="#br0" timeOffset="67740.3461">13267 343 0,'30'0'47,"-30"20"-31,29-20-16,1 0 15,-1 0 1,1 0 0,9 0-1</inkml:trace>
          <inkml:trace contextRef="#ctx0" brushRef="#br0" timeOffset="71725.5361">13660 226 0,'10'0'109,"-10"-10"-93,29 10-16,-29-20 16,20 20-16,-20-19 15,19 19-15,-19-20 16,20 1-1,-20-1 1,19 0 0,-19 1-1,20-1 1,-20 0-16,0 1 16,0-1 15,0 1 0,-10 19-15,-9-20-1,-1 20 1,0 0 0,1 0-1,-1 0 1,1 0-1,-1 10 17,20 9-17,-20-19-15,20 20 16,0 9 0,0-9-1,0 0 1,0 9-1,0-9 1,10-1 0,-10 1-1,39-20-15,-39 20 16,20-20 0,0 29-16,-1-29 15,-19 20 1,20-20-16,-1 19 15,1-19 1,-20 20 0,20-20-1,-20 19-15,0 1 16,19 0 0,-19-1-1,0 1 1,0-1-1,0 11 1,0-10 0,0-1-1,0 1 1,0-1 0,-10-19-1,10 20 1,-19-20-16,-1 0 15,-9 0 1,-1 0 0,11-10-1,-11-9-15,11-11 32,-1 11-17,20-1 1,-19 20-16,19-30 15,-20 30 1,20-19-16,0-1 16,0 1-1,0 9 1,0-10 0,10-9-1,-10 19 1,19 10-1,11-39-15,-11 19 16,1 1 0,9-1-1,-9 20 1,0 0 0</inkml:trace>
          <inkml:trace contextRef="#ctx0" brushRef="#br0" timeOffset="72420.1859">13954 500 0,'10'0'47,"9"0"0</inkml:trace>
          <inkml:trace contextRef="#ctx0" brushRef="#br0" timeOffset="73417.8582">14062 49 0,'0'-19'31,"19"19"-31,-19-10 16,20 10-16,0 0 15,-1 0 1,1 0 0,9 0-1,-29 19 1,20-19-16,-20 20 15,0 9 1,0-9-16,0 29 16,0-29-1,-10-1-15,10 1 16,-19-20-16,19 29 0,-20-29 16,20 20-16,-20-20 15,1 0 16,29 0 48,9 0-48,1 0-16,-1 0-15,1 0 16,0 0 0,-1 20 15,-19-1-31,20-19 0,-20 20 16,19 9-1,-19 1 1,0 9-1,0-10 1,-9-9 0,-21 0-1,1-1 1,9-19-16,1 0 16,-1 20-16,0-20 0,1 0 15,-11 0 1,11 0-1,19-10 1</inkml:trace>
          <inkml:trace contextRef="#ctx0" brushRef="#br0" timeOffset="74716.6257">14366 167 0,'0'10'31,"0"9"-15,0 11-1,0 9 1,0 10 0,0-29-1,0-1-15,0 1 0,0-1 16,0 11 0,19-1-1,-19-9 1,20-20-16,-20 20 15,30-20 1,-11 0 0,1 0-1,9 0 48,-9 0-48,-20-10 1,39-10-16,-39 1 16,20 19-1,-20-20-15,19 20 16,-19-30 0,0 11-1,20 19-15,-20-20 16,0-9-1,0-1 1,0 11 0,0-20-1,0 9-15,0 1 16,0 9 0,0 1-1,0-1 1,-10 20-1,10-20-15,0 1 16,-20 19 0,20-20-16,-19 0 15,-11 1 17,21 19-17,-11 0 16,0 0-31,-9 29 32,9 1-32,20-11 15,-19 1 1,19 19-16,-20-9 16</inkml:trace>
          <inkml:trace contextRef="#ctx0" brushRef="#br0" timeOffset="76554.6896">14768 451 0,'0'-9'110,"0"-11"-95,0-10 1,0 11-16,0-1 16,10 1-16,19-119 62,-9 119-46,-1 19 15,1 0-15,-20 10-16,20 9 15,-20 1-15,19-1 16,-19 1-16,0 0 16,0 9-16,20-9 15,-20-1-15,0 1 16,0-1-16,0 11 15,0-40 64,0-29-64,0 19-15,0-19 16,0 10-16,0 9 15,0-9-15,0 9 16,0-9 0,19 29-16,-19-20 15,20 20 1,0 0 15,-1 0-15,-19 10-16,20-10 15,-20 29-15,0-9 0,20-1 16,-20 21-16,0-11 16,0-9-1,0-1-15,0 11 16,0-11 15,0-29 16,0-19-31,0 9-16,0 1 15,0-1-15,19-9 0,-19-1 16,0 11 0,20 19-16,-20-30 0,19 11 15,1 19 16,0 10-15,-20 9 0,0 1-16,19-1 15,-19 1-15,0 0 16,0-11-16,0 11 16,0 0-16,0-1 15,0 11 1,0-11-1</inkml:trace>
          <inkml:trace contextRef="#ctx0" brushRef="#br0" timeOffset="77355.9157">15288-98 0,'0'10'63,"0"10"-48,0 9 1,0-9-16,0-1 16,0 1-16,0 9 15,0 10-15,0-9 16,0-1-16,0 1 16,0-1-16,0 10 15,0-9-15,0-1 16,0-9-16,0-1 15,0 60 32,10-79 94,9 0-125,1 0-1,19 0 1,-10 0-1,-9 0 1,0 0-16,9 0 16,-9 0-16,9 0 15,-9 0 17,-20-10-32</inkml:trace>
        </inkml:traceGroup>
        <inkml:traceGroup>
          <inkml:annotationXML>
            <emma:emma xmlns:emma="http://www.w3.org/2003/04/emma" version="1.0">
              <emma:interpretation id="{96503117-CA02-47E7-B4F5-480E3FEDB111}" emma:medium="tactile" emma:mode="ink">
                <msink:context xmlns:msink="http://schemas.microsoft.com/ink/2010/main" type="inkWord" rotatedBoundingBox="20034,4333 23099,4263 23118,5120 20053,5189"/>
              </emma:interpretation>
            </emma:emma>
          </inkml:annotationXML>
          <inkml:trace contextRef="#ctx0" brushRef="#br0" timeOffset="84698.7607">18063-117 0,'-20'0'16,"20"19"31,-19 20-47,19-19 15,0 19 1,0-19-16,0-1 15,0 1-15,-20 9 16,20-9-16,0 0 16,0-1-16,0 11 15,0-1 1,10 1 0,-10-11-1,20 1 1,19 19 46,-19-39-46,-1 0 0,1 0-1,-1 0 16,1 0-15,-20-10 0,20 10-1,-20-19-15,19-1 16,1 20 0,-20-29-16,19-1 31,-19 11-16,20-1 1,-20 0 0,20-9-1,-20 9 1,0-9 0,19 29-16,-19-20 15,0-9 1,0-1-16,0-9 15,0 20 1,0 9 0,0-29-1,-10 39 1,10-20-16,0 10 16,-19-19 15,19 9-16,-20 20-15,20-10 16,-19 10 0,-1 0-1,10 0 1,-9 0 0,-1 0-1,-19 10 1,9 10-1,11-1 1,19 11 0,-20-30-16,20 49 15,0-30-15,-20-19 16</inkml:trace>
          <inkml:trace contextRef="#ctx0" brushRef="#br0" timeOffset="86026.7319">18397 324 0,'0'19'31,"0"-28"47</inkml:trace>
          <inkml:trace contextRef="#ctx0" brushRef="#br0" timeOffset="93952.3677">18553 147 0,'0'-19'110,"20"19"-95,-20-20-15,39 0 16,-19 1-16,-20-1 15,29 1-15,11-21 16,-21 21 0,-19-1-1,20 1 1,-20-1 0,-10 30 109,10 9-110,0 30 1,0-39-1,0 10-15,0 19 0,0-10 16,0 1-16,0-1 16,0 1-16,0 9 15,0-19-15,0-11 16,0 11-16,0 0 16,0-1-16,0 11 15,0-11 1,0 1 15,0-30 16</inkml:trace>
          <inkml:trace contextRef="#ctx0" brushRef="#br0" timeOffset="95349.7133">18936 0 0,'-20'0'63,"20"10"-63,0 10 15,-19 9 1,19-9 0,0-1-16,0 1 15,0 0-15,0-1 16,0 11 0,0-1-1,0-9 1,0-1-1,9 1 1,-9-1 0,20-19-1,-20 20-15,20-20 16,-20 20 0,19-20-1,1 0 1,0 0 15,-11 0 0,11 0 1,0 0-17,-20-10 1,19 10-16,-19-20 15,20-48 48,-1 48-47,-19 0-16,0-9 15,30 0 1,-30 9-1,0 0 1,0 1 15,0-1-31,0 0 16,0 1 0,0-1-1,-10 1 1,10-1 15,-20 20-15,20-20-1,-19 20 1,19-19 0,-20 19-1,1 0 1,-1 0-1,-9 0 1,9 0 0,0 0-1,20 10-15,-19 9 16,19 20 0</inkml:trace>
          <inkml:trace contextRef="#ctx0" brushRef="#br0" timeOffset="96915.4549">19279-10 0,'-10'0'94,"10"10"-94,0 0 15,-19-10 1,19 39-16,0-9 15,0-11 1,0 1-16,0 0 16,0-1-16,0-9 15,0 29 1,0-9-16,0-11 16,0 1-1,19-1 1,-19 1-1,10-20 1,-10 20 0,20-20-16,-1 0 31,1 0-15,0 0 15,-1 0 0,1 0 0,-1-10-15,1-20 0,0 11 15,-20-11-16,19 30 1,-19-19-16,0-1 16,20 1-1,-20-1 1,0 0 0,0 1-1,0-1 1,0 10-1,0-9 1,0-1 0,0 0-1,0 1 1,-10-1 15,10 1-15,-20 19-16,20-20 15,-19 20 1,9 0 0,10-20-1,-20 20 1,1 0 0,-1 0 15,1 10-16,-11 20 1</inkml:trace>
          <inkml:trace contextRef="#ctx0" brushRef="#br0" timeOffset="98721.8407">19632-19 0,'0'9'110,"10"11"-110,-10 0 15,0-1-15,0 1 16,0 9-16,0 11 16,0-1-16,0-10 15,0 10-15,0-29 16,0 10-16,0 19 15,29-19 1</inkml:trace>
          <inkml:trace contextRef="#ctx0" brushRef="#br0" timeOffset="99773.5044">19652-19 0,'0'9'78,"0"11"-63,0 9 1,68 70 31,-68-80-31,10-19-16,10 0 15,-20 20 1,20-20-16,19 0 31,-39-10-31,10 10 16,-10-20-16,19 20 15,-19-19-15,20 19 16,-20-20-16,19 0 16,-19-9-1,0 0 1,0-1-1,20 30-15,-20-39 16,0 29 15,0 30 63,0 19-78,0-10-1,0 11-15,0-21 16,0 11-16,0 9 16,0-19-16,0 9 15,0 0-15,0 1 16,0-1-16,0-9 15,0-1-15,0 1 16,0 0-16,0-1 16,0 1-16,20 0 62,-20-40-31</inkml:trace>
          <inkml:trace contextRef="#ctx0" brushRef="#br0" timeOffset="80025.8901">16837-157 0,'0'-19'16,"0"38"109,20 1-125,-20 0 16,0 9-16,0 10 15,0-29-15,0 29 16,0-9-16,0-1 16,0 0-16,19 11 15,-19-1-15,0-10 16,0 11-16,0-11 15,0-9-15,20-1 0,-20 1 16,0-1-16,0 1 16,0 9-1,0-9 1,0-40 46</inkml:trace>
          <inkml:trace contextRef="#ctx0" brushRef="#br0" timeOffset="81316.6723">16896-196 0,'0'29'62,"0"-9"-46,0 0 0,10-1-1,-10 1 1,19-20 0,-19 20-16,10-20 15,-10 19-15,20-19 16,-20 20-16,20-20 0,-20 19 15,19-19-15,1 30 32,-1-30-32,-19 19 15,20-19-15,0 0 16,-20 20 0,19-20-16,1 0 31,-1 0 0,1 0-15,-20-10-1,20 10-15,-20-19 16,19 19 0,-19-20-16,0-9 15,20 29 1,-20-30-16,0 11 15,20-1-15,-20 0 16,0-29 0,0 30-16,0 9 15,19 10-15,-19-20 16,0 30 78,0 0-79,0 29 1,0-9 0,0-11-16,0 1 15,0-1-15,0 1 16,0-10-16,0 29 15,0-10-15,0 1 16,0-1-16,0 1 16,0 9-16,0-10 15,0 1-15,0-11 0,0 1 16,0 0-16,0-1 16,0 1-16,0-1 15,0 1-15,0-10 16,-10-10 46</inkml:trace>
          <inkml:trace contextRef="#ctx0" brushRef="#br0" timeOffset="110605.205">17328 491 0,'0'-10'110,"9"10"-79,-9-20-31,20 1 16,0-21-1,-20 21 1,19-1-1,-19 0 1,0-9 0,0 9 15,20 20 0,-20 10 63,0 10-78,0-1-1,0 11 1,0-1-1,0-9-15,0 0 16,0-1-16,0 1 16,0-1-16,0 1 15,0 0-15,0 9 16,0-9 0,0-1-1,0 1 1,0-1 15,0-28 16,0-11-31</inkml:trace>
          <inkml:trace contextRef="#ctx0" brushRef="#br0" timeOffset="82905.6361">17553 59 0,'10'0'32,"19"0"-17,1 0 1,19 0 0,-20 0-1,-9 0 1,-1 0-1</inkml:trace>
          <inkml:trace contextRef="#ctx0" brushRef="#br0" timeOffset="83288.8067">17592 187 0,'0'19'31,"30"-19"-15,-1 0-16,1 0 31,-1 0-31,10-19 31,-29 19-31</inkml:trace>
        </inkml:traceGroup>
      </inkml:traceGroup>
      <inkml:traceGroup>
        <inkml:annotationXML>
          <emma:emma xmlns:emma="http://www.w3.org/2003/04/emma" version="1.0">
            <emma:interpretation id="{A9D3C146-2C59-4020-B2C3-7F459E26033A}" emma:medium="tactile" emma:mode="ink">
              <msink:context xmlns:msink="http://schemas.microsoft.com/ink/2010/main" type="line" rotatedBoundingBox="3359,5842 20811,5623 20823,6565 3370,6784"/>
            </emma:interpretation>
          </emma:emma>
        </inkml:annotationXML>
        <inkml:traceGroup>
          <inkml:annotationXML>
            <emma:emma xmlns:emma="http://www.w3.org/2003/04/emma" version="1.0">
              <emma:interpretation id="{F7521E5A-C39C-4E5F-BCC7-C8653D344A79}" emma:medium="tactile" emma:mode="ink">
                <msink:context xmlns:msink="http://schemas.microsoft.com/ink/2010/main" type="inkWord" rotatedBoundingBox="3360,5982 4527,5967 4534,6469 3367,648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7185.5616">744 1697 0,'-19'0'16,"-1"0"31,0 0-16,20 19-15,0 1-1,-19-20 1,19 20-16,0-1 16,0 1-1,0-1 1,0 1 0,0 0-1,10-1 1,-10 1-1,19-20 1,-19 20-16,39-1 63,-19-19-32,0 0-31,-1 0 31,1 0-15,-1 0 15,-19-10-15,20 10-1,-20-19-15,0-1 31,20 20-15,-20-19-16,0-1 31,0 0-15,0 1 0,0-1-1,-20 0 1,20 1 15,-10 19-31,10-20 16,-19 20-1,-1-19 1,0 19 0,20-20-1,-19 20-15,-1 0 16,1 0-1,-1 0 1,20 29 0,-20-29-16,20 30 15</inkml:trace>
          <inkml:trace contextRef="#ctx0" brushRef="#br0" timeOffset="118065.8118">980 1697 0,'0'-20'0,"0"40"93,0 9-77,0-9 0,0-1-16,0 1 15,0 0-15,0-1 16,0 1-16,0 0 16,0-1-16,0 1 15,9-20 1</inkml:trace>
          <inkml:trace contextRef="#ctx0" brushRef="#br0" timeOffset="118906.735">999 1834 0,'10'0'63,"10"0"-48,9 0 1,0 0-1,-9 0 1</inkml:trace>
          <inkml:trace contextRef="#ctx0" brushRef="#br0" timeOffset="118532.6255">1107 1697 0,'0'10'47,"0"9"-31,0 30-1,0-29-15,0 19 16,0-19 0,0-1-16,0 11 15,0-11 1,0 1 15,0-30 16</inkml:trace>
          <inkml:trace contextRef="#ctx0" brushRef="#br0" timeOffset="119581.6385">1215 1658 0,'20'0'94,"-1"0"-78,1 0-1,-20 19 1,19-19-16,1 0 15,0 0 32</inkml:trace>
          <inkml:trace contextRef="#ctx0" brushRef="#br0" timeOffset="115733.4414">205 1785 0,'-20'0'0,"20"-10"94,0-9-79,0-1 17,0-9-17,-19 29-15,19-30 16,0 11-16,0-1 15,0 0-15,0 1 16,0-1-16,0 1 16,0-1-16,0 0 15,9 1-15,-9-11 16,20 30 0,-20-19-1,20 19 1,-1 0-1,1 0 1,-1 0 0,11 9-1,-10 11 1,-20 0 0,19-1-16,-19 1 15,30 9-15,-30-19 16,0 29-16,19-9 15,-19-1-15,0-9 16,0-1-16,0 1 0,0 0 16,0 9-1,20-29 1,-20-10 62,0-19-62,0 9-1,0 1-15,0-1 16,0 0-16,0 1 0,0-1 16,0-9-1,0-1 1,0 1-1,0-1 1,0 11 0,0-1-1,19 20 1,-19-19 0,20 19-1,0 0 1,-11 0-1,11 0 1,0 0 0,-20 9-16,19-9 15,-19 30-15,20-30 16,-20 39-16,0-19 16,0-1-16,20 21 15,-20-11-15,0 0 16,0 1-16,0 9 15,0-29-15,0 9 16,0 1-16,0 9 16,0-9 15</inkml:trace>
        </inkml:traceGroup>
        <inkml:traceGroup>
          <inkml:annotationXML>
            <emma:emma xmlns:emma="http://www.w3.org/2003/04/emma" version="1.0">
              <emma:interpretation id="{366D7193-4E0C-4B78-8EF9-C51FA2866285}" emma:medium="tactile" emma:mode="ink">
                <msink:context xmlns:msink="http://schemas.microsoft.com/ink/2010/main" type="inkWord" rotatedBoundingBox="4823,5930 5583,5921 5590,6433 4829,644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0339.4782">1627 1540 0,'10'0'47,"39"0"-32,-30 0 1,1 0-16,-10 0 0,9 0 15,1 0-15,0 0 16,9 0 0,0 20-1,-19-20 1</inkml:trace>
          <inkml:trace contextRef="#ctx0" brushRef="#br0" timeOffset="120931.5533">1646 1648 0,'0'19'31,"10"-19"16,30 0-31,-31 0-1,11 0-15,0 0 0,-1 0 16,1 0-1,-1 0-15,1 0 16,0 0-16,-1 0 16,1 0-16</inkml:trace>
          <inkml:trace contextRef="#ctx0" brushRef="#br0" timeOffset="122986.2359">2225 1471 0,'-20'0'16,"20"-19"-1,0-1 48,0 0-32,10 20-31,10-19 16,0 19-1,-1 0 1,1 0-1,-1 0 1,-19 10 0,20-10-16,-20 9 15,20-9-15,-20 20 16,19 9 0,-19-19-16,0 29 15,0-19 1,0 0-16,0-10 0,0 9 15,0 1-15,-10-1 16,10 1-16,-19 0 16,19-1-16,-30 11 15,30-21-15,-29 21 16,29-11-16,-29 1 16,-11 9-1,11 1 1,9-10-1,1-20 48,28 0 62,-9-10-125,20 10 16,0 0-1,9 0 1,1 0-1,-1 10 1,10-10 0,-39 19-16,10-19 15,10 0 1,-20 20-16,19-20 16,1 0-1</inkml:trace>
        </inkml:traceGroup>
        <inkml:traceGroup>
          <inkml:annotationXML>
            <emma:emma xmlns:emma="http://www.w3.org/2003/04/emma" version="1.0">
              <emma:interpretation id="{062A7843-CCF9-4F97-8A15-2D32955CE910}" emma:medium="tactile" emma:mode="ink">
                <msink:context xmlns:msink="http://schemas.microsoft.com/ink/2010/main" type="inkWord" rotatedBoundingBox="5801,5963 8363,5931 8373,6678 5810,671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36659.0798">5020 1530 0,'0'-20'0,"-20"20"16,20-19 15,0-1-15,0 10-1,10 10 1,-10-39-1,20 39 1,-20-19-16,19 19 16,1 0-1,0 0 17,-1 0-17,1 19 1,0 11-1,-20-1 1,19 0 0,-19-9-16,0 0 0,0-1 15,0 1-15,-10 0 16,10-1-16,-19 1 16,19-1-16,-20 1 15,20 0-15,-39 9 16,19-9-16,20-1 15,-29 1-15,9-1 16,1 1-16,-21 19 16,21-39-1,19 20 1,-20-20 0,30 0 171,10 0-171,-1 0-16,1 0 15,-1 0-15,1 0 16,0 0-16,-1 20 16,1-20-16,0 0 15,9 0 1,-29 19-16,20-19 15,-1 0 1</inkml:trace>
          <inkml:trace contextRef="#ctx0" brushRef="#br0" timeOffset="124553.7573">2627 1883 0,'0'20'47,"0"-30"15,0-19-46,-19-11-1,19 1 1,0 19 0,0 1-16,0-1 0,0-9 15,0-1 1,9-9 0,-9 10-1,40 29 1,-40-20-16,19 20 15,-19-19 1,10 19-16,10 0 47,-20 9-47,29 31 16,-29-21-16,0-9 15,20 19-15,-20-9 16,0-10-16,0 9 15,0 1-15,19 0 16,-19-1-16,0 1 16,0 9-1,0-9 1,0-59 93,0-30-77,0 49-32,0 1 15,0-1-15,0 1 16,0-11-1,20 30-15,-20-19 16,0-1 0,19 20-1,-19-20 1,20 20 0,0 0-1,-1 10 16,1-10-15,-20 20-16,20-20 16,-20 19-16,9-19 15,-9 20-15,20-20 16,-20 29-16,0 20 16,0-39-1,0 10-15,0-1 16,0 1-16,0 0 15,0-1-15,0 11 16</inkml:trace>
          <inkml:trace contextRef="#ctx0" brushRef="#br0" timeOffset="125453.5182">3186 1795 0,'10'0'46,"-20"0"17,-9 0-47,9 0-1,-10 0 1,1 0-1,-1 0 1,20 39-16,-30 0 16,30-19-16,0 0 15,0-1-15,0 1 16,0-1-16,0 1 16,20 9-1,0 11 1,9-40-1,-29 19-15,30-19 16,-11 0 0,1-19-1,9-11 1</inkml:trace>
          <inkml:trace contextRef="#ctx0" brushRef="#br0" timeOffset="126285.7752">3304 1942 0,'-10'0'0,"10"10"47,0 9-16,0 1-31,0 9 16,0-9-1,10-20 1,-10 20 0,19-20-16,1 0 15,0 0 1,-1 0 0,1 0-1,-20-10 1,20 10-1,-20-20 1,0 1 0,19 19-16,-19-20 15,0 0 1,0 1 0,-10 19-1,10-20 1,-19 20-1,19-10-15,-20 10 16,20-19 0,-20 19-16,1 0 15,-1 0 1,1 0 0,19 19-1,-20 1 1,20 9-1,0 1 1</inkml:trace>
          <inkml:trace contextRef="#ctx0" brushRef="#br0" timeOffset="126631.5198">3422 1991 0,'19'10'15,"-19"9"1,0 1 0,20 0-1,-20-1 1,19-19 0,1 0-1</inkml:trace>
          <inkml:trace contextRef="#ctx0" brushRef="#br0" timeOffset="127305.6714">3598 1824 0,'-10'10'78,"10"10"-62,0 9-1,-19 118 32,28-117-31,-9-21-16,20 31 16,-20-21-1,20-19 1,-20 20-16,19-20 31,-19 20-31</inkml:trace>
          <inkml:trace contextRef="#ctx0" brushRef="#br0" timeOffset="128356.6154">3677 1903 0,'0'10'16,"0"9"-1,0 1 1,0-1 0,9 1-1,21 0 17,-11-20-17,-19 19 1,10-19-16,10 0 15,-1 0 1,1 0 15,-20-10-15,20 10-16,-20-19 16,0-1-1,19 1 1,-19-1-1,0 0 1,-10 1 0,-9-1 15,-11 1-15,11 19-1,-1 0 1,20-20-1,-19 20-15,-1 0 16,0 10 15,20 9-15,-19-19-16,19 30 16,0-1-1</inkml:trace>
          <inkml:trace contextRef="#ctx0" brushRef="#br0" timeOffset="128896.52">3902 1814 0,'0'10'62,"0"20"-46,0 9 0,20-19-16,-20-1 15,0 1-15,0-1 16,0 11 0,0-11-1,19-19-15,-19 20 16</inkml:trace>
          <inkml:trace contextRef="#ctx0" brushRef="#br0" timeOffset="129571.4871">3951 1932 0,'-20'0'0,"20"10"31,10-10-16,10 0 1,9 0 0,1 0-1,-11 0-15</inkml:trace>
          <inkml:trace contextRef="#ctx0" brushRef="#br0" timeOffset="129286.1046">4020 1844 0,'0'10'31,"0"0"-31,0 48 31,19 70 32,-19-109-48</inkml:trace>
          <inkml:trace contextRef="#ctx0" brushRef="#br0" timeOffset="130103.751">4108 1775 0,'0'10'47,"10"29"-16,-10-29-31,19 20 16,-19-11-16,20 1 15,-20-1-15,0-9 16,0 10-16,20 9 16,-20-19-16,0 10 15,0-1-15,0 1 16,0-1-16,-10 1 16,10 0-16</inkml:trace>
          <inkml:trace contextRef="#ctx0" brushRef="#br0" timeOffset="131267.1435">4236 2020 0,'0'-9'78,"9"9"-47,-9-20-15,20 20-16,0 0 31,-20 10-15,0 9-1,0 1 1,0 0 0,0 9-1,-20 1 1,0-11-1,1-19 1,19 20-16,-10-20 16,10-10 77,20 10-46,-1 0-31,-19 10 0,20-10-16,-1 0 31</inkml:trace>
          <inkml:trace contextRef="#ctx0" brushRef="#br0" timeOffset="132037.8289">4432 1638 0,'9'-20'31,"11"20"-15,0 0 0,-1 0-16,11 0 15,-1 0-15,-9 0 16,-1 0-16,1 0 16,0 0-16,-1 0 15,1 10-15,9-10 16,1 20-1</inkml:trace>
          <inkml:trace contextRef="#ctx0" brushRef="#br0" timeOffset="132524.7392">4490 1726 0,'20'0'47,"10"20"-47,-21-20 16,11 0-16,0 0 16,-1 0-16,1 0 15,-1 0-15,1 0 16,0 0-16,9 0 15</inkml:trace>
        </inkml:traceGroup>
        <inkml:traceGroup>
          <inkml:annotationXML>
            <emma:emma xmlns:emma="http://www.w3.org/2003/04/emma" version="1.0">
              <emma:interpretation id="{42901522-BBE9-445D-B7D6-2E4F5E1CE9E1}" emma:medium="tactile" emma:mode="ink">
                <msink:context xmlns:msink="http://schemas.microsoft.com/ink/2010/main" type="inkWord" rotatedBoundingBox="8585,5966 10281,5944 10290,6603 8594,662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41767.7103">6540 1981 0,'10'0'31,"-10"-10"-15,20 10-16,-20-19 16,19 19-16,-19-20 15,20 20-15,-20-29 16,19 29-16,-19-20 15,0 1 1,20 19-16,-20-20 16,0 108 77,0-68-93,0-1 16,0 1-16,0 0 16,0-1-16,0 1 15,0 9-15,0-48 78</inkml:trace>
          <inkml:trace contextRef="#ctx0" brushRef="#br0" timeOffset="142241.0283">6844 1677 0,'49'0'47,"-29"0"-47,19 0 31,-19 0-31,-1 0 0,1 0 16,-1 0-16,11 0 16</inkml:trace>
          <inkml:trace contextRef="#ctx0" brushRef="#br0" timeOffset="142726.5722">6854 1824 0,'10'0'47,"9"0"-32,11 0 1,-11 0-16,1 0 16,0 0-16,-1 0 15,1 0-15,-1-10 16,1 10-16,0 0 16,-1 0-16</inkml:trace>
          <inkml:trace contextRef="#ctx0" brushRef="#br0" timeOffset="137595.8031">5393 1461 0,'0'10'109,"0"20"-109,0-11 16,0 11-1,0-1-15,0 1 16,0 19-16,0-10 16,0 10-16,0-10 0,0 0 15,0-19-15,0-10 16,10-10-16,-10 19 15</inkml:trace>
          <inkml:trace contextRef="#ctx0" brushRef="#br0" timeOffset="138659.4189">5412 1471 0,'0'10'78,"0"19"-62,0-9 0,10-20-16,10 59 31,-20-39-31,19-20 0,-19 29 15,40-29-15,-40 29 16,29-29-16,-29 20 16,20-20-16,-1 0 15,1 0 1,-10 0 0,-10-20-16,19 20 15,-19-19-15,20 19 16,-20-30-16,20 30 15,-20-39-15,19 10 16,-19-1 0,30 1-1,-30-10 1,0 19 0,0 30 77,0 9-61,0 30-17,0-29-15,0 0 16,0 9-16,-20 1 15,20-1-15,0 20 16,0-10-16,0 0 16,0-9-16,0-1 15,0-9-15,0 0 16,0-1 0</inkml:trace>
          <inkml:trace contextRef="#ctx0" brushRef="#br0" timeOffset="139602.0527">5814 2001 0,'0'-10'78,"10"-10"-78,10-19 16,-1 10-1,1-1 1,-20 11-1,20 19-15,-20-40 16,19 40-16,-19-9 16,0-11-1,0 40 79,-10-20-94,10 19 16,0 11-1,0-1 1,0 1 0,0-11-16,0 1 15,0 9 1,0-9-1,10-20 64</inkml:trace>
          <inkml:trace contextRef="#ctx0" brushRef="#br0" timeOffset="139853.8199">6050 1707 0,'0'-20'16</inkml:trace>
          <inkml:trace contextRef="#ctx0" brushRef="#br0" timeOffset="140851.6996">6207 1510 0,'19'10'47,"-19"30"-31,20-21-1,-20 1-15,0-1 0,20 11 16,-20-1 0,0 1-16,29 9 15,-29-10-15,0 1 16,29-1-16,-29-9 16,0-1-16,0 1 0,20-20 15,-20 29-15,0-9 16,10-20 78,9-20-63,70-166 31,-89 166-62,19-48 32,1 48-32,-20 1 0,0-1 15,20 20-15,-20-29 16,0 9-1,19 20 1,-19-20-16</inkml:trace>
        </inkml:traceGroup>
        <inkml:traceGroup>
          <inkml:annotationXML>
            <emma:emma xmlns:emma="http://www.w3.org/2003/04/emma" version="1.0">
              <emma:interpretation id="{F0058B36-9548-4DF9-9D88-0EA68CD0DB6D}" emma:medium="tactile" emma:mode="ink">
                <msink:context xmlns:msink="http://schemas.microsoft.com/ink/2010/main" type="inkWord" rotatedBoundingBox="10476,5973 14054,5929 14063,6650 10485,6694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51545.4777">8933 1638 0,'-20'0'78,"20"10"-63,0 9 1,-19 11 0,19-11-1,0 1-15,0 29 16,0-29 0,0-1-16,0 1 15,0-10-15,10 39 16,-10-20-1,19-29-15,-19 39 16,20-19 0,-1-20-1,-19 20 1,20-20-16,0 0 31,-1 0 0,-19-10-15,20 10-16,-20-20 16,20 20-1,-20-29-15,19 29 16,-19-20-16,0 1 16,10 19-1,-10-30 1,0 11-1,20 19-15,-20-20 16,0-10 0,0-9-1,0 10 1,0-1 0,-30-68 46,30 79-31,-19 19-31,-1 0 32,10 0-17,10-20-15,-20 20 16,1 0-1,-20 20 1,19-1 0</inkml:trace>
          <inkml:trace contextRef="#ctx0" brushRef="#br0" timeOffset="146627.7341">7688 1687 0</inkml:trace>
          <inkml:trace contextRef="#ctx0" brushRef="#br0" timeOffset="147881.4209">7913 1501 0,'-20'0'16,"1"9"15,19 11-16,-20-20 1,20 30-16,0-11 16,-19 20-1,19-19-15,0 0 16,0-11-16,0 11 16,0 0-16,-20-1 15,20 1-15,0-1 0,0 11 31,10 9-31,-10-9 32,19-1-17,40 30 48,-39-59-48,-20 19 1,20-19 0,-1 0-1,11-9 1,-11-11 0,1 0-1,-20 1 1,19-1-1,-19 1 1,20-1 0,-20 0-1,29-9 1,-29 19 0,0-10-1,20-9 1,-20 19-1,0-29 1,0 10 0,0-1-1,0 1 1,0 9 0,-10 1-1,10-1 1,-19 20-16,19-20 15,-20 20 1,20-19-16,-20 19 16,1 0-1,-1 0 1,1 0 0,-11 19-1,30 21 1,-19-40-16</inkml:trace>
          <inkml:trace contextRef="#ctx0" brushRef="#br0" timeOffset="148428.3333">8237 1971 0,'10'0'78</inkml:trace>
          <inkml:trace contextRef="#ctx0" brushRef="#br0" timeOffset="149244.7206">8266 1756 0,'10'0'31,"10"-10"-15,68-78 46,-69 58-62,11 1 31,-30 9-31,0 1 16,0-1 0,0 0-1,0 40 63,0 9-62,0-9-16,0 0 0,0 9 16,0 0-1,0 11-15,0-11 16,0 0-16,-20 1 0,20 9 15,0-9-15,0-11 16,0 1-16,0-1 16,0 11-1,10-30 32</inkml:trace>
          <inkml:trace contextRef="#ctx0" brushRef="#br0" timeOffset="150197.5473">8619 1638 0,'-10'0'31,"-9"0"0,19 39-15,-20-9 0,20-11-16,0 1 15,0-1-15,0 1 16,0 0-16,0-1 16,0-9-16,0 10 15,0-1-15,0 21 16,30-21-1,-11 1 1,1-20 0,-1 0-1,50-10 79,-69-19-94,20 29 16,-20-20-16,19-19 15,-19 19 1,0 10 0,0-9-1,30-21 1,-30 21-1,0-11 1,0 1 0,-10 9-16,10 1 31,-20 19-31,20-20 16,-19 20-1,19-19 1,-20 19-16,0 0 31,1 0-15,19 9-16,-20-9 15,20 20-15,-19-20 16</inkml:trace>
          <inkml:trace contextRef="#ctx0" brushRef="#br0" timeOffset="146320.334">7354 1530 0,'0'-20'16,"10"1"-1,19-1 1,-19 20-1,20-29 1,-11 29 0,-9 0-1,10 0 1,-20 10 0,19-10-16,-19 19 15,30 20 1,-30-19-16,0 0 15,0-10-15,0 29 16,0-10-16,0 1 0,-30-1 16,30 10-1,-29-9-15,-1-11 0,11 20 16,-1-19-16,1 0 16,-1-1-16,20 1 15,-49-20-15,49 29 16,-30-29-16,30 20 15,10-30 95,10 10-110,0-19 15,-1 19 1,1 0 0,9 0-1,10 9 1,-9-9 0,-30 20-1,19-20-15,-19 20 16,20-20-1,0 0 17,-1 0-17,-19-10-15</inkml:trace>
          <inkml:trace contextRef="#ctx0" brushRef="#br0" timeOffset="163239.7089">7629 1716 0,'10'0'156,"-10"-19"-140,19 19 156</inkml:trace>
          <inkml:trace contextRef="#ctx0" brushRef="#br0" timeOffset="163307.7383">7658 1697 0</inkml:trace>
          <inkml:trace contextRef="#ctx0" brushRef="#br0" timeOffset="163736.7812">7668 1687 0,'10'0'79</inkml:trace>
          <inkml:trace contextRef="#ctx0" brushRef="#br0" timeOffset="153393.7552">9276 1991 0,'0'-10'141,"0"-9"-141,0-11 15,0 11 1,0-1-16,10 0 15,-10-9-15,0-10 0,0 9 16,0 11 0,20 19-16,-20-30 15,19 30 32,1 0-31,-20 10-1,20-10 1,-20 29-16,19-9 16,-19 0-16,0-1 15,20 1-15,-20 0 0,0-1 16,0 1-16,0 9 16,0-39 62,0-19-63,0 9 1,0 1-16,39-109 94,-19 128-79,-20 10 1,19-10 0,-19 49-16,0-29 15,0-1-15,20 1 16,-20 0-16,0-11 15,0 31 1,0-21 0,0-29 46,0-29-46,0 29-16,19-19 15,-19 19-15,0-39 16,20 20 0,-20-11-1,29 40 1,-29-9-16,20 9 16,0 0-1,-1 9 1,11 21-1,-30-11 1,0 1-16,19 0 16,-19-1-16,0 1 15,0 0-15,0-1 16,0 11 0,-9-30 15</inkml:trace>
          <inkml:trace contextRef="#ctx0" brushRef="#br0" timeOffset="154211.7202">9767 1775 0,'0'20'15,"0"-1"-15,0 1 32,0 0-32,0-1 15,9 1 1,11 0 15,0-20-15,-1 0-1,1 0 1,0 0 0,-1 0-1,1-10 1,-20-10 0,19 20-16,-19-19 15,0-1 1,0 0-1,0 1 1,0-11 0,0 1-1,-9 29 1,9-20-16,-20 20 16,20-19-16,-29 19 15,9-20 1,0 20-1,1 0 1,-1 10-16,20 9 31,-20-19-31,20 30 0,0-1 16</inkml:trace>
          <inkml:trace contextRef="#ctx0" brushRef="#br0" timeOffset="155282.5775">9943 1775 0,'10'0'31,"19"0"-15,20-10-1,-29 10 1,0-19-16,-1 19 0,-19-20 15,30 20-15,-30-19 16,19 19-16,-19-20 16,20 20-16,-20-29 15,20-11 1,-20 11 0,-59-59 62,39 88-78,0 0 15,1 9 1,-1-9 0,20 40-16,-19-21 15,19 11 1,-30-1-1,30 20 1,0-29 0,0-1-16,0-9 15,0 10-15,0-1 16,0 1-16,0 0 16,0-1-16,20 1 15,-20 0-15,0-1 0,19 11 16,-19-11-1,0 1 17,20-20-32,-20 19 31,20-19-31,-1 0 16,11 0-1,-30-9 1,29 9-16,-29-20 15,30 20-15,-30-20 16,19 20-16</inkml:trace>
          <inkml:trace contextRef="#ctx0" brushRef="#br0" timeOffset="156025.5954">10375 1579 0,'0'30'31,"-118"362"47,118-353-62,-20-10-16,20-9 15,0 19 1,10-58 46,10-11-46</inkml:trace>
          <inkml:trace contextRef="#ctx0" brushRef="#br0" timeOffset="156736.4883">10541 1648 0,'-9'39'78,"9"-19"-62,-30 29-1,30-10-15,0-10 0,-19-9 16,19 0-16,0-1 16,0 1-16,0 9 15,0-9 1,0-1 15,9-19 47,11 0-62,0 0-1,9 0 1,0 0 0,-29-9-16,40 9 15,-11 0 1,-9 0 0</inkml:trace>
          <inkml:trace contextRef="#ctx0" brushRef="#br0" timeOffset="157215.8109">10845 1716 0</inkml:trace>
          <inkml:trace contextRef="#ctx0" brushRef="#br0" timeOffset="159789.7318">10845 1697 0</inkml:trace>
        </inkml:traceGroup>
        <inkml:traceGroup>
          <inkml:annotationXML>
            <emma:emma xmlns:emma="http://www.w3.org/2003/04/emma" version="1.0">
              <emma:interpretation id="{04DA3BE6-70A7-4EA0-8094-447700B932BD}" emma:medium="tactile" emma:mode="ink">
                <msink:context xmlns:msink="http://schemas.microsoft.com/ink/2010/main" type="inkWord" rotatedBoundingBox="14260,5830 16801,5799 16809,6501 14269,653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06935.2335">11218 1707 0,'-19'0'16,"19"-20"93,-20 20-109,20-20 16,-19 20-1,19-19-15,-20 19 16,20-20-16,-20 20 16,20-19-1,-19-1 1,19 0-1,-20 20-15,20-19 16,0-1 0,0 0-1,0 1 1,0-1 0,0 10-1,0-9 16,10 19-31,-10-20 16,20 20 0,-1-19-1,1 19 1,-1 0 0,1 0-1,0 0 16,-11 0-15,21 9 15,-30 11-15,10-20 0,-10 29-1,0-9 1,0 0-1,0-1 1,0 1-16,0-10 16,-10 19 15,10-9-15,-20-20-16,20 10 15,-10-10-15,10 19 16,-19-19-1,19 20-15,-30-1 16,30 1 0,-19 0-1,19-1 1,-20 11 0,20-21-1,-19-9 1,19 20-16,-20 0 15,20-1 1,-20-19 0,20 20-1,0 0 17,0-1-17,0 1 1,0-1-1,0 1 1,10-20-16,-10 20 16,20-20-1,-20 19 1,19-19-16,1 0 31,-20 20-31,20-20 16,-1 0-1,1 0 1,-1 0 15,-9 0 1,-10-10-1,20 10-31,-1 0 47,-19-20-47,0 1 31,0-1-15,20 20-1,-20-19 1,0-1 15,0 0-15,0 1 15,0-1-15,0 0-1,0 11 16,0-11-15,-10 20 0,10-20-1,-19 20 17,19-19-32,-20-1 31,20 1-16,-20 19 1,1 0 15</inkml:trace>
          <inkml:trace contextRef="#ctx0" brushRef="#br0" timeOffset="207589.6893">11424 1962 0</inkml:trace>
          <inkml:trace contextRef="#ctx0" brushRef="#br0" timeOffset="208759.8378">11473 1501 0,'-19'0'16,"19"-20"46,10 20-46,19-20 0,0 20-1,1-29 1,-1 29-1,-9 0 1,0 29 0,-20 1-1,0-11-15,0 1 16,0 0-16,0-1 16,0 1-16,0-10 0,0 9 15,-30 11 1,10-30-1,20 10 1,-9-10 0,28 0 93,1 0-93,0 0-1,-1-30 1,1 30 0,-1 20-1,-19-10 1,20-10-1,-20 19-15,0 20 16,20-19 0,-20 9-1,0 1 1,0-1 0,0-9-1,0 0 1,-20-20-16,-19 0 15,29 0 1,-10 0-16,-19 0 16,19 0-1,11 0 48</inkml:trace>
          <inkml:trace contextRef="#ctx0" brushRef="#br0" timeOffset="210071.3092">11826 1530 0,'0'10'31,"0"10"-15,0-1 0,0 11-1,0-11 1,0 40 15,10 29 16,-10-68-31,20-20-16,-20 19 15,19-19 1,-19 20-16,20-20 15,-20 20 1,20-20 0,-1 0-1,-9 0 1,10 0 15,-1 0-15,-19-10 15,20 10-15,-20-20-16,0 1 15,20-1 1,-20 0 0,0 1-1,0-1 1,0 1-1,0-1 1,0 0 0,0 1-1,0-1 1,0 1 0,-10 19-16,10-30 15,0 11-15,-10 19 16,10-20-1,-29 0 1,29 1-16,-20 19 16,20-20-1,-10 20-15,-9 0 32,-1 0-1,0 0 0,20 10-31,-19 29 16,19-19-1</inkml:trace>
          <inkml:trace contextRef="#ctx0" brushRef="#br0" timeOffset="210740.6362">12140 1658 0,'10'0'78</inkml:trace>
          <inkml:trace contextRef="#ctx0" brushRef="#br0" timeOffset="211737.5101">12307 1805 0,'0'-10'47,"10"10"-47,-10-20 15,19 20-15,-19-29 16,20-1-16,-20 21 15,20-21-15,-20 20 16,19-19-16,-19 9 16,20-9-1,-20 0 1,0 9-16,0 0 16,29 1-16,-29-1 15,0 0-15,0-9 16,0 9 15,-10 20-15,10 10 62,0 20-63,0-11-15,0 1 16,0-1-16,0 31 16,0-21-1,0 0-15,0 11 16,0-11-16,10 0 0,-10 20 16,0-19-1,0-1-15,0 1 0,0-11 16,20 1-16,-20 0 15,0 9 1,20-29 0,-20-10 31,0-19-32</inkml:trace>
          <inkml:trace contextRef="#ctx0" brushRef="#br0" timeOffset="212816.255">12591 1520 0,'0'10'62,"0"29"-62,-9-39 16,9 30-16,0-11 15,0 1-15,0 0 16,0-11-16,0 11 16,0 0-16,0-1 15,0 1-15,0-1 16,9 1-16,-9 9 15,20-29 1,-20 40-16,20-21 16,-1 1-1,1-20 17,-20 20-32,19-20 15,1 0 1,0 0 15,-20-10-15,19 10-16,-19-20 15,20 20 1,-20-19-16,20 19 16,-20-20-1,19 0 1,-19 1-1,20-1 1,-20-39 15,-10-127 32,-10 186-48,20-20-15,-19 1 16,-1-1 0,-9 0-1,9 20 1,20-19 0,-10 19-16,-9 0 15,-1 0 1,20 10-16,-20-10 15,20 29-15,-19-9 16,19 29 0,-20-30-16,20 1 15,0 0-15</inkml:trace>
          <inkml:trace contextRef="#ctx0" brushRef="#br0" timeOffset="213417.5813">12905 1432 0,'10'0'78,"19"0"-63,1 0 1,9 0 0</inkml:trace>
          <inkml:trace contextRef="#ctx0" brushRef="#br0" timeOffset="214503.4833">13121 1295 0,'10'0'47,"-10"-20"-31,19 20-1,1 0 1,0 10 0,-1 10 15,-19-1-16,0 1 1,-10 19 15,-39 0 32,59-49 31,10 10-79,-1 0 16,-19 10 1,20-10-32,-20 20 15,20-20 1,-20 19-16,0 1 16,0-10-1,0 9 1,0 1 15,-10-20-31,10 20 16,-20-20-1,1 0-15,-1 0 16,0 0 0</inkml:trace>
          <inkml:trace contextRef="#ctx0" brushRef="#br0" timeOffset="222384.4172">13445 1422 0,'0'10'141,"0"10"-126,0-1-15,0 30 16,0-29-1,0 9-15,0 1 16,0-1-16,-10 10 16,10-9-16,0-1 15,0-9-15,0-1 16,0 1-16,0 0 16,-20 9-1,20-9 1,0-1-1,20-19 235,9 0-250,-9 0 16,-1 0-16,1 0 0,9 0 31,-9 0-15,0 0 0,-1 20 15</inkml:trace>
        </inkml:traceGroup>
        <inkml:traceGroup>
          <inkml:annotationXML>
            <emma:emma xmlns:emma="http://www.w3.org/2003/04/emma" version="1.0">
              <emma:interpretation id="{00A026E3-E26F-4BBC-AAB4-DEF9C8B3B7E9}" emma:medium="tactile" emma:mode="ink">
                <msink:context xmlns:msink="http://schemas.microsoft.com/ink/2010/main" type="inkWord" rotatedBoundingBox="17009,5818 18539,5799 18547,6401 17017,6420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51977.0172">14180 1638 0,'10'0'78,"10"0"-62,-20-10-1,19 10-15,-19-19 16,30 19-16,-30-30 16,29 30-16,-29-29 15,39-1-15,-39 11 16,30-1-16,-11-29 16,-19 29-1,20 1-15,-20-1 16,29 1-16,-29-11 15,0 11 1,0-1 15,-10 20 16,10 10-31,0 19-1,0 10 1,-19-19 0,19 0-16,0-1 15,0 11-15,0-1 0,0 0 16,0 21-16,0-11 16,0 10-16,0 10 15,0-30-15,0 10 16,0-9-16,0 9 15,0-19-15,0-1 16,0-48 47</inkml:trace>
          <inkml:trace contextRef="#ctx0" brushRef="#br0" timeOffset="223531.3533">13817 1707 0,'10'0'62,"19"0"-46,-9 0 0,0 0-16,-10 0 15,29 0 1,-20 0-1,1 0 1</inkml:trace>
          <inkml:trace contextRef="#ctx0" brushRef="#br0" timeOffset="223066.5051">13856 1550 0,'-19'0'78,"29"0"-47,9 0-15,11 0-16,-11 0 15,11 0 1,-11 0-1,1 0 1,-20 10 15</inkml:trace>
          <inkml:trace contextRef="#ctx0" brushRef="#br0" timeOffset="252638.3953">14602 1834 0,'-20'0'0,"20"20"0,10-50 63,-10 11-63</inkml:trace>
          <inkml:trace contextRef="#ctx0" brushRef="#br0" timeOffset="253785.5542">14896 1275 0,'-10'0'47,"10"10"-31,-10-10-16,-19 29 15,0-9 1,9 29 0,20-29-1,-39 19-15,39-29 16,-20 29-16,20-10 15,0 1-15,0-1 16,0-9-16,0-1 16,0 1-16,0 0 15,0-1-15,10-19 0,-10 30 16,20-30-16,-20 29 16,29-29-16,-29 39 15,20-39-15,-20 20 16,19-20-16,1 19 15,-1-19 17,-19 20-32,20-20 15,0 0 1,-1 0 0,1-20-1,-1 1 16,-19-1-31,20 20 16,-20-19-16,0 9 16,0-10-1,0 1 1,0-1 0,0 0-1,-10 1 1,-9 19-1,19-20 1,-40 20-16,11 0 16,0 0-1,9 0 1,20 10-16,-20-10 16,20 39-16,-29-19 15,29-1-15,-20 11 16,20-20-16,0 9 15,0 20 1</inkml:trace>
          <inkml:trace contextRef="#ctx0" brushRef="#br0" timeOffset="255077.7345">15220 1344 0,'-30'10'94,"11"9"-78,-1 1-16,0 9 15,20-9 1,-19 9-16,19-19 16,-20 19-16,20-9 15,0-10-15,-29 19 16,29-19-16,0 10 16,0-1-16,0 1 15,0 0-15,0-1 16,0 1-16,0 9 15,0-9-15,10-20 16,-10 29-16,29 10 16,-9-19-1,-20 0 1,29-20 0,-9 0-1,-20 19-15,19-19 16,1 0-1,-1 0 1,-9 0 0,-10-9-16,20 9 15,9-20-15,-19 20 32,-10-39-32,30 19 15,-30 0 1,0-9-1,19 29-15,-19-29 16,0-1 0,-19 11-1,-1-11 1,0 11 0,1 19-1,19-20-15,-20 20 0,-9 0 31,-1 0-31,-9 20 16,19-1 0,1 1-16,19 9 15,-30 10-15,30-19 16</inkml:trace>
        </inkml:traceGroup>
        <inkml:traceGroup>
          <inkml:annotationXML>
            <emma:emma xmlns:emma="http://www.w3.org/2003/04/emma" version="1.0">
              <emma:interpretation id="{48C847C0-3750-4418-B0B9-7EFB8730C663}" emma:medium="tactile" emma:mode="ink">
                <msink:context xmlns:msink="http://schemas.microsoft.com/ink/2010/main" type="inkWord" rotatedBoundingBox="18764,5649 20811,5623 20821,6383 18773,6408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64726.8705">16641 1834 0,'0'20'16,"0"-30"78,0-10-79,0-9 1,0 9-16,0 1 16,0-1-16,0 10 15,0-9-15,0-1 0,0 0 16,0 1 0,0-1-16,0-9 15,10 29-15,-10-20 16,20 20-1,-20-19-15,19 19 16,1 0 0,0 9-1,-1 21 1,11 19 0,-30-30-16,0 1 15,19 19 1,-19-19-16,0 9 15,0-9 1,0-30 62,0-19-62,0 9-1,0-19 1,0 19-16,0-19 16,0 0-1,0 19 1,20 1-16,-20-11 16,20 30-1,-20-20-15,19 20 31,-19 10-15,20-10 0,-20 20-16,19 9 15,-19-9 1,0 0-16,20-1 16,-20 1-16,0-1 15,0 1-15,0 0 16,0-1-16,0 1 0,0-30 78,0-10-62,0 1-1,78-158 95,-58 177-95,0 30 1,-20-11-1,0-9-15,0 10 16,19 9-16,-19-19 16,0 29-16,0-19 15,0-10-15,0 9 16,0 1-16,0-1 16</inkml:trace>
          <inkml:trace contextRef="#ctx0" brushRef="#br0" timeOffset="265845.5207">17151 1599 0,'-9'0'15,"9"10"-15,0 9 32,0 1-17,0-1 1,0 1-1,0 9 1,0-9 0,19-20-16,-19 20 15,30-20-15,-30 19 16,19-19-16,1 0 16,-1 20 15,1-20-31,0 0 15,-1 0 1,-19-10-16,20 10 16,-20-20-1,10 20 1,-10-29-16,29 0 16,-29 19-1,0-10 1,0 1 15,0-11-31,0-9 31,0 19-31,-10 20 16,10-19-16,-19 19 16,19-10-1,-20 10-15,0 0 16,-9 0-1,0 0 1,-11 0 0,11 0-1,29 39 1,-20-19-16,20 9 16</inkml:trace>
          <inkml:trace contextRef="#ctx0" brushRef="#br0" timeOffset="261255.6332">15592 1550 0,'0'19'15,"-20"-19"126,20 20-63,10-20-47,-10-10-15,-10 10 15,10 10 32,30-10-32</inkml:trace>
          <inkml:trace contextRef="#ctx0" brushRef="#br0" timeOffset="258030.6276">15592 1569 0</inkml:trace>
          <inkml:trace contextRef="#ctx0" brushRef="#br0" timeOffset="259022.2725">15680 1726 0,'49'-59'93,"-49"40"-93,30-1 0,-30 1 16,39-21-16,-39 11 16,20-1-16,-20 1 15,19 0-15,-19-1 16,0 11-16,20-1 15,-20 0-15,0 1 16,0-11 0,0 11-1,0-1 17,0 40 30,0 19-46,0-19-1,0-11-15,0 11 16,0 0-16,0-1 16,0 1-16,0 9 15,0 10-15,0-9 16,0-1-16,0 1 15,0-1-15,0 10 16,0-9-16,0-11 16,0 1-16,0 0 15,0 9 1,0-9-16</inkml:trace>
          <inkml:trace contextRef="#ctx0" brushRef="#br0" timeOffset="260153.4077">16073 1422 0,'0'10'47,"0"10"-16,0-1-31,0 11 32,0-11-32,0 1 15,0 19 1,0-19-16,0 9 15,0 1 1,9-11 0,-9 1-1,20-20-15,-20 19 16,20-19 0,-20 20-16,19-20 15,1 0 1,0 0-1,-1 0 17,1 0-17,-1 0 1,-19-10 0,20-9-1,-20-1 1,20 0-1,-20 1 1,0-1 0,0 1-1,0-1 1,0-9 0,0 9-16,0-10 15,0 11 1,0-1-1,0 1 1,0-1 0,-10 0-1,10 1 1,-20-1 0,-78-58 93,78 78-93,20 10-16,-19-10 15,19 29-15,-20-29 16,20 49-16,0-39 15,-19 19-15,19-9 16</inkml:trace>
          <inkml:trace contextRef="#ctx0" brushRef="#br0" timeOffset="262045.1485">16298 1246 0,'10'0'78,"10"0"-62,-1 0-16,1 0 16,-1 0 15,1 0-16</inkml:trace>
          <inkml:trace contextRef="#ctx0" brushRef="#br0" timeOffset="263058.473">16485 1128 0,'0'-20'16,"9"20"46,11 0-46,0 0 0,-1 0 15,-19 10-31,20 10 31,-20-1-15,-10 1-1,-19 0 1,9-20 15,30 0 63,9 0-63,1 0 0,0 0-15,-20 19 0,19-19-1,-19 20 1,0 9 0,0-9-1,0 0 1,-10-1-1,-9-19 1,-1 0 0,1 0-1,-1 0 1</inkml:trace>
          <inkml:trace contextRef="#ctx0" brushRef="#br0" timeOffset="267038.4262">17377 1579 0,'10'0'47,"19"0"-32,-29-19-15,39 19 16,-39-20-16,20 20 15,-20-20-15,10 20 16,-10-19-16,19 19 16,-19-30-16,30 1 15,-30-1 1,19-9 0,-19 20-1,0-21 16,-88 11 63,69 29-78,19 10-16,-20-10 15,20 29-15,0-9 16,-20-20 0,20 29-16,0 1 15,0-1 1,0 0 0,10-29-1,-10 40-15,0-21 16,0 1-16,0-10 15,20-10-15,-20 49 16,0-20 0,0 1-16,0 9 15,0-10 1,0 1 0,19-11-1,-19 1 1,0-1-1,0 1 17,20-20-32,-20 20 15,20-20 1,-1 0 0,1 0 15,-1 0-31,-19-20 15,30-9-15,-1 9 0,-29 0 16,10 20-16</inkml:trace>
        </inkml:traceGroup>
      </inkml:traceGroup>
    </inkml:traceGroup>
    <inkml:traceGroup>
      <inkml:annotationXML>
        <emma:emma xmlns:emma="http://www.w3.org/2003/04/emma" version="1.0">
          <emma:interpretation id="{F2A2D01B-0424-4E11-B825-C7AED05C4DD6}" emma:medium="tactile" emma:mode="ink">
            <msink:context xmlns:msink="http://schemas.microsoft.com/ink/2010/main" type="paragraph" rotatedBoundingBox="1821,7757 13699,7727 13701,8735 1824,8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153D6F-41F4-4DCF-B4CC-71EEE60BE485}" emma:medium="tactile" emma:mode="ink">
              <msink:context xmlns:msink="http://schemas.microsoft.com/ink/2010/main" type="inkBullet" rotatedBoundingBox="1821,7757 2420,7756 2423,8756 1824,8758"/>
            </emma:interpretation>
          </emma:emma>
        </inkml:annotationXML>
        <inkml:trace contextRef="#ctx0" brushRef="#br0" timeOffset="271536.5157">-1256 3521 0,'-10'0'0,"10"-10"94,0-19-63,0 9-16,0 0 1,29 1-16,-9-1 31,-1 20-15,1-19 0,0 19-1,-1 0 1,1 0-1,-1 19 1,1 30 0,-20-29-1,0-10-15,0 9 0,0 21 16,0-11 0,0 0-16,0 1 0,0-1 15,-10 10-15,10-9 16,-19-1-16,19-9 15,-40 19-15,40-9 16,-29-11-16,9 1 16,1-1-16,-11 11 15,11-11-15,-1 1 16,0-20-16,1 29 16,-11-29-1,30 20-15,-19-20 16,19-10 31,0-9 0,10 19-32,9 0 1,-19-20-1,20 20-15,9 0 16,-9 0 0,0 0-16,-1 0 15,1 0-15,-1 20 16,1-20-16,0 0 0,-11 0 16,11 0-16,19 0 15,-29 0 1,-10-10-1,20 10-15,-20-39 16,19 39-16</inkml:trace>
        <inkml:trace contextRef="#ctx0" brushRef="#br0" timeOffset="272677.21">-1011 3227 0,'10'0'62,"-10"10"-62,19-10 16,-19 19-16,20-19 15,-20 30-15,19-1 16,-19-9-16,30-1 16,-30 11-16,39-1 15,-39 10-15,29-9 16,-29-1-16,20 20 16,-20 0-16,29-10 15,-29 10-15,0-19 0,0-1 16,0 1-1,20 9-15,-20-10 0,0 1 16,0-1-16,0 10 16,0-9-16,0-1 15,-10-9-15,10 9 16,0-9-16,-19 0 16,19-1-16,0 1 15,-20 9 1,-39 10 46,40-19-46,28-20 78</inkml:trace>
      </inkml:traceGroup>
      <inkml:traceGroup>
        <inkml:annotationXML>
          <emma:emma xmlns:emma="http://www.w3.org/2003/04/emma" version="1.0">
            <emma:interpretation id="{163A0AAF-C342-4450-9B7F-EE36461D8C08}" emma:medium="tactile" emma:mode="ink">
              <msink:context xmlns:msink="http://schemas.microsoft.com/ink/2010/main" type="line" rotatedBoundingBox="3332,7784 13699,7757 13701,8735 3335,8761"/>
            </emma:interpretation>
          </emma:emma>
        </inkml:annotationXML>
        <inkml:traceGroup>
          <inkml:annotationXML>
            <emma:emma xmlns:emma="http://www.w3.org/2003/04/emma" version="1.0">
              <emma:interpretation id="{D60EF500-E52A-4597-9005-165A2D73FDBD}" emma:medium="tactile" emma:mode="ink">
                <msink:context xmlns:msink="http://schemas.microsoft.com/ink/2010/main" type="inkWord" rotatedBoundingBox="3258,8505 3354,7834 3760,7892 3664,8563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72C44663-9602-40A1-A036-CB1F3814988B}" emma:medium="tactile" emma:mode="ink">
                <msink:context xmlns:msink="http://schemas.microsoft.com/ink/2010/main" type="inkWord" rotatedBoundingBox="4617,8005 5991,8001 5993,8754 4619,8758"/>
              </emma:interpretation>
            </emma:emma>
          </inkml:annotationXML>
          <inkml:trace contextRef="#ctx0" brushRef="#br0" timeOffset="278627.5772">1480 3737 0,'-10'0'15,"10"9"1,-30 11 0,30 10-1,-19-11 1,19 1-16,0 9 16,0 10-16,39 207 78,-39-227-47,20-19-15</inkml:trace>
          <inkml:trace contextRef="#ctx0" brushRef="#br0" timeOffset="279343.0226">1548 3962 0,'-29'20'16,"29"-1"-1,0 1 1,10-20 0,9 10-16,89 19 93,-108-39-77,20 10-16,-20-19 16,0-1-1,0 1 1,0-1-1,0 0 1,0 1 0,-10-1-1,-10 1 1,1 19 0,-1 0-1,20-20-15,-19 20 16,-1 0-16,0 10 31,20 9-31,-19-19 16,19 30-16,0-11 15,0 11 1,10-30-16,-10 39 16</inkml:trace>
          <inkml:trace contextRef="#ctx0" brushRef="#br0" timeOffset="279897.4386">1715 3972 0,'0'10'47,"0"9"-31,10-19-16,-10 30 15,19-11 1,-19 1 0,20-20-16,0 20 15,-1-20 16</inkml:trace>
          <inkml:trace contextRef="#ctx0" brushRef="#br0" timeOffset="280585.3566">1823 3952 0,'-10'0'16,"10"10"0,0 10-1,10-20 1,-10 19 0,20-19-16,-11 0 15,-9 20-15,20-20 16,0 0-1,-1 0 1,1 0 0,-20-10-1,19 10 1,-19-19 0,0-1-1,0 0 1,0 1-1,0 9 1,0-10 0,-9 20-1,-40-29 32,9 29 0,21 20-31,19 9-1,0-9-15,0 9 16</inkml:trace>
          <inkml:trace contextRef="#ctx0" brushRef="#br0" timeOffset="281035.7713">1950 3962 0,'0'10'31,"0"10"-15,0 9 0,0-9-16,0-1 15,0 1-15,0 9 16,0 30 0,0-39-16,0-1 0,0 1 15,0-49 32</inkml:trace>
          <inkml:trace contextRef="#ctx0" brushRef="#br0" timeOffset="281623.0204">2009 3796 0,'118'186'109,"-118"-147"-93,0-10-16,0 1 16,-10-1-16,10 11 15,-29-11-15,29-9 16</inkml:trace>
          <inkml:trace contextRef="#ctx0" brushRef="#br0" timeOffset="283006.0201">2402 3590 0,'9'0'47,"21"0"-32,-11 0-15,11 0 16,-1 0-16,1 0 15,-1 0-15,10 0 16,-9 0-16,-1 0 16,1 0-16,-11-10 15,1 10-15,29 0 47</inkml:trace>
          <inkml:trace contextRef="#ctx0" brushRef="#br0" timeOffset="283444.4603">2637 3472 0,'0'10'32,"0"-1"-32,0 11 15,0 0-15,0 9 16,0 10-16,0 1 15,0 9-15,0-10 0,0-10 16,0 11-16,0-11 16</inkml:trace>
        </inkml:traceGroup>
        <inkml:traceGroup>
          <inkml:annotationXML>
            <emma:emma xmlns:emma="http://www.w3.org/2003/04/emma" version="1.0">
              <emma:interpretation id="{AB308303-D529-42A5-B1F1-32B0A1BF3625}" emma:medium="tactile" emma:mode="ink">
                <msink:context xmlns:msink="http://schemas.microsoft.com/ink/2010/main" type="inkWord" rotatedBoundingBox="6598,7776 8442,7771 8444,8707 6600,8712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85476.6162">3421 3639 0,'0'-20'16,"10"20"-16,20 0 15,-11 0 1,1 0-16,0 0 16,19-20-16,-29 20 15,9 0-15,1 0 16,19 0-16,-10 0 16</inkml:trace>
          <inkml:trace contextRef="#ctx0" brushRef="#br0" timeOffset="285014.0073">3647 3315 0,'0'10'47,"0"19"-32,0-9-15,0-1 16,0 11-16,0-1 16,0 20-16,0-9 15,0 9-15,0-10 16,0 10-16,0-10 15,0-10-15,0 11 0,0-11 16,0 1-16,0-11 16,0 1-16,0-1 15</inkml:trace>
          <inkml:trace contextRef="#ctx0" brushRef="#br0" timeOffset="284425.8212">3402 3246 0,'0'30'62,"0"-20"-46,0 9-16,0 20 15,0-9-15,0 9 16,0 10-16,0-10 16,0 20-16,0 0 15,0-10-15,0-10 16,0 10-16,0-9 0,0-1 16,0-29-1,10 19-15,-10-39 47</inkml:trace>
          <inkml:trace contextRef="#ctx0" brushRef="#br0" timeOffset="286555.7576">3804 3854 0,'10'-29'93,"9"29"-77,1 0 0,0 0 15,-20 20-16,0 9 1,0 10-16,0-29 16,0 29-1,-10-19 1,-20 9-16,11 10 16,-1-9-1,0-10 1,1-20 15,19-10 78,10 10-109,9 0 32,1 0-17,0 10 1,19-10 31,-10 0-16</inkml:trace>
          <inkml:trace contextRef="#ctx0" brushRef="#br0" timeOffset="288094.3868">4039 3501 0,'-19'0'0,"19"20"31,0 0-16,-20-20-15,20 19 16,0 11 0,0-1-1,0 0 1,0-9-16,0 0 16,0-1-16,0 1 15,0 9 1,10-29-16,-10 40 15,0-11 1,19-29-16,-19 20 16,20-1-1,0 1 1,-1-20-16,-19 19 16,20-19-16,0 0 15,-1 20 16,1-20-15,-1 0 0,1 0-1,0 0 1,-1 0 0,69-118 93,-88 99-93,0-1-1,20 20 1,-20-20-16,0 1 15,0-1 1,0 1 0,0-1-1,0 0 1,0 1 0,0-1-1,-10 20-15,10-19 16,0-1-1,-19 20 1,19-10-16,0-9 31,-10 19-15,10-20 0,-20 20-1,20-20-15,-29 1 16,9-1 15,1-9-15,-1 29 15,20-20-31,-20 20 31,-68 29 63,69 11-94,-1-11 16,0-9-16</inkml:trace>
          <inkml:trace contextRef="#ctx0" brushRef="#br0" timeOffset="289278.3586">4559 3737 0,'-39'108'78,"39"-79"-62,0-9-16,0 19 15,0-10-15,0 1 16,0-1-16,0-9 15,0-1-15,0 11 16,19 9 0,-19-19-1,20-20 1,-20 9-16,0 11 16,20-20-1</inkml:trace>
          <inkml:trace contextRef="#ctx0" brushRef="#br0" timeOffset="290022.9983">4647 3962 0,'0'10'31,"0"10"-16,0-1 1,10 1 0,10-20-1,-20 19 1,19-19-16,1 0 16,0 0-1,-20-9 1,9 9-16,-9-20 0,20 20 15,-20-20 1,0 1-16,0-1 16,0 1-1,0-1 1,-10-9 0,-9 9-1,-11 0 1,11 20-1,-1 0 1,0 0 0,20 20-1,-19 0-15,19-1 16,0 1-16,0-1 0,0 40 31,10-59-31,-10 20 16,19-20-16,1 0 15</inkml:trace>
          <inkml:trace contextRef="#ctx0" brushRef="#br0" timeOffset="290387.3556">4765 3943 0,'0'9'47,"20"11"-31,-20 19-1,19-39-15,-19 20 0,20-20 16,-20 10 0,19-10-16,1 0 31</inkml:trace>
          <inkml:trace contextRef="#ctx0" brushRef="#br0" timeOffset="291075.8201">4922 3903 0,'0'10'31,"0"20"0,0-11-15,0 1-16,20-1 16,19-19 15,-20 30-16,1-30 1,0 0 0,-1-20-1,-19 10 1,20 10-16,-20-19 16,0-1-1,0 1 1,0-1-1,0 0-15,-10 20 16,10-19-16,-39 19 16,19-20-1,1 20 1,9 0 31,-29 118 15</inkml:trace>
          <inkml:trace contextRef="#ctx0" brushRef="#br0" timeOffset="291453.139">5079 3972 0,'0'20'47,"0"-1"-47,0 1 16,0-1-16,0 1 15,0 0-15,0-1 16,0 1-16,0 9 15,0-9 1</inkml:trace>
          <inkml:trace contextRef="#ctx0" brushRef="#br0" timeOffset="292072.1148">5118 3786 0,'10'0'31,"-10"10"-16,19-10-15,-19 19 16,20-19-16,-20 30 16,30-11-16,-30 1 15,19-1-15,-19 1 16,30 0-16,-30-1 16,-10 168 46</inkml:trace>
        </inkml:traceGroup>
        <inkml:traceGroup>
          <inkml:annotationXML>
            <emma:emma xmlns:emma="http://www.w3.org/2003/04/emma" version="1.0">
              <emma:interpretation id="{ECC963E0-71DE-4243-95D8-6E694B03D7A2}" emma:medium="tactile" emma:mode="ink">
                <msink:context xmlns:msink="http://schemas.microsoft.com/ink/2010/main" type="inkWord" rotatedBoundingBox="10425,7982 10689,7981 10690,8334 10425,8335">
                  <msink:destinationLink direction="with" ref="{4E4EE439-877E-486C-A22D-B9ABE3869BD1}"/>
                </msink:context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04733.7934">7227 3452 0,'10'0'47,"9"39"-32,1-39-15,-20 20 16,29-20-16,-9 0 16,-1 20-16,1-20 15,0 0-15,-20 19 16,29-19-16,10 20 15,-19-20 1,0 20 0,-30-20 77,-10 0-77,1 19 15,-1 1-31,-19 29 16,19-49 0,20 49-16,-29-30 15,29 1-15,-20 0 16,20-1-1,-20-19-15,30 0 79</inkml:trace>
        </inkml:traceGroup>
        <inkml:traceGroup>
          <inkml:annotationXML>
            <emma:emma xmlns:emma="http://www.w3.org/2003/04/emma" version="1.0">
              <emma:interpretation id="{6BAFF056-B88B-4C7E-BC5F-ACFACE2F060F}" emma:medium="tactile" emma:mode="ink">
                <msink:context xmlns:msink="http://schemas.microsoft.com/ink/2010/main" type="inkWord" rotatedBoundingBox="11021,7786 13699,7779 13701,8684 11023,8691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12411.2533">9335 3903 0,'0'10'31,"0"10"-16,0-1 1,10-19 0,-10 20-16,20-20 15,-20 20 1,19-20-16,1 0 16,9 0-1,-9 0 1,0 0-1,-20-20-15,19 20 16,-19-20-16,20 1 16,-20-1-1,0 1 1,0-1 0,0 0-1,-49-19 32,-20 49 16,49 10-63,20 9 15,0-9 1,0-1-16,0 1 15,0-1-15,0 11 16</inkml:trace>
          <inkml:trace contextRef="#ctx0" brushRef="#br0" timeOffset="312785.1976">9512 3894 0,'0'9'31,"0"11"-15,29 19-1,-29-9 1,20-1 0,-1-9-1,1-20 1,0 0-1,-1 0 1</inkml:trace>
          <inkml:trace contextRef="#ctx0" brushRef="#br0" timeOffset="306174.8576">7825 3256 0,'0'10'47,"0"19"-31,0-9-16,0 9 15,0 11-15,0-11 16,0 10-16,0 10 16,0 10-16,0 0 15,0 0-15,0-10 16,0-10-16,0-9 16,0-11-16,29 1 15,-29-1 1,20-28 31</inkml:trace>
          <inkml:trace contextRef="#ctx0" brushRef="#br0" timeOffset="307163.8033">7825 3541 0,'10'0'62,"9"0"-46,1 0-16,9 0 0,1 0 16,-1 0-1,11-20-15,-11 20 0,0 0 16,11 0-16,9 0 15,-20-20-15,0 20 16,-9 0-16</inkml:trace>
          <inkml:trace contextRef="#ctx0" brushRef="#br0" timeOffset="306697.7377">8041 3305 0,'0'30'62,"0"-21"-62,0 31 16,19-11-16,-19 0 16,0 20-16,0-9 0,0 9 15,0-10-15,0 10 16,0-10-16,0-9 16,0 9-16,0-10 15,0 1-15,0-11 16,0 1-16,0 0 15,0-30 32,0-10-31</inkml:trace>
          <inkml:trace contextRef="#ctx0" brushRef="#br0" timeOffset="308300.5885">8207 3796 0,'89'0'78,"-60"0"-62,-9 19 15,-20 1-15,0-1-1,-10 1-15,-10-20 16,20 20-1,-19-20-15,-1 0 16,0 0 0,30 0 77,30 0-77,-31 0 0,11 0-1,0 0-15,-1 0 32,1 0-17,-20 29 1,0 0-1,0 1 1,0 9 0,-10-19-1,-10-1 1,-9-19 0,-10 0-1,29 0-15,-29 0 16,19 0-1,-9 0 1,29-10-16</inkml:trace>
          <inkml:trace contextRef="#ctx0" brushRef="#br0" timeOffset="309660.3974">8521 3482 0,'-10'9'110,"10"11"-110,0 10 15,0 9 1,-9-39 0,9 29-16,0 10 15,0-9 1,0 19 0,0-20-1,29 11 1,-29-11-1,20-29-15,-20 20 16,29-1 0,-9-19-1,-20 20-15,19-20 16,1 0-16,0 0 47,9 0-32,-9 0 1,-1 0-16,1 0 31,-20-10-31,19 10 0,1-20 16,0 1 0,-1-11-1,1 21 16,0-188 63,-20 178-78,0-11-1,-10 1 1,10 19 0,-20 10-16,20-20 15,-20 20-15,20-39 16,-19 39-16,19-19 16,-20 19-16,20-10 15,-19 10 1,19-20-16,-20 20 15,0-19 1,1 19 0,-1 0-1,1 0 1,-11 9 0,-9 21-1,39-11 1,-29 1-16,29 0 15,-30 19-15,30-19 16,-20-1-16</inkml:trace>
          <inkml:trace contextRef="#ctx0" brushRef="#br0" timeOffset="310407.1843">8894 3393 0,'167'-19'109,"-148"19"-109,1 0 16,0 0-16,-1 0 15,11 0 1</inkml:trace>
          <inkml:trace contextRef="#ctx0" brushRef="#br0" timeOffset="310842.2676">9041 3256 0,'0'10'16,"0"19"-1,0-9 1,0 19-1,10 128 48</inkml:trace>
          <inkml:trace contextRef="#ctx0" brushRef="#br0" timeOffset="311609.4809">9257 3737 0,'-20'0'31,"20"9"-31,-19 11 16,19 19 0,-20-19-16,20 0 15,0 9-15,0 0 16,0 1-16,-20 9 16,20-10-16,0 1 15,0-11-15,0 1 16,0 0-16,10-20 15,-10 29-15,20-9 16,-1-20 15,-19 19-31</inkml:trace>
          <inkml:trace contextRef="#ctx0" brushRef="#br0" timeOffset="313656.2219">9708 3913 0,'78'49'125,"-58"-49"-110,0 0 16,-20-10-31,19-9 16,-19-1 0,0 1-1,0-11 17,0 11-17,-10 19 1,10-20-16,-19 20 15,-1 0 1,1 0 0,-1 0-1,0 0 1,20 10 15,-19-10-31,19 29 16,0 10-1,0-29 1</inkml:trace>
          <inkml:trace contextRef="#ctx0" brushRef="#br0" timeOffset="314069.3916">9855 3903 0,'0'10'47,"10"-10"-47,-10 20 15,0 9 1,0-9-16,0-1 16,0 1-16,0 0 15,0-1-15,0 1 16,0 9-16,0-9 31,0-40 0</inkml:trace>
          <inkml:trace contextRef="#ctx0" brushRef="#br0" timeOffset="314514.1702">9924 3766 0,'29'10'46,"-9"10"-30,-1 19 0,1-10-16,9 20 15,-29-29 1,0-1-16,0 1 16,0 9-16,0 1 15,0-1-15,0-9 16,0 0-16,-9-20 15</inkml:trace>
          <inkml:trace contextRef="#ctx0" brushRef="#br0" timeOffset="315344.2361">10198 3541 0,'20'0'32,"9"0"-17,-9 0 1,0 0-16,9 0 16,-9 0-16,9 0 15,0 0-15,-9 0 16,49 0 15,-50 0 0</inkml:trace>
          <inkml:trace contextRef="#ctx0" brushRef="#br0" timeOffset="315764.5848">10394 3413 0,'-19'0'16,"19"20"-16,0-1 16,0 1-16,0 9 15,0 1-15,0-1 16,0 10-16,0-9 16,0-1-16,0-9 0,0-1 15,0 1-15,19 9 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36:32.76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1FBE1EC-7FEF-4382-B030-99759D2E10EE}" emma:medium="tactile" emma:mode="ink">
          <msink:context xmlns:msink="http://schemas.microsoft.com/ink/2010/main" type="inkDrawing" rotatedBoundingBox="7012,4832 8728,4882 8727,4913 7011,4863" semanticType="strikethrough" shapeName="Other">
            <msink:sourceLink direction="with" ref="{CD618AD3-87F9-4B1C-959B-43F6CB94455C}"/>
          </msink:context>
        </emma:interpretation>
      </emma:emma>
    </inkml:annotationXML>
    <inkml:trace contextRef="#ctx0" brushRef="#br0">3814 304 0,'20'0'157,"-1"0"-142,1 0 1,0 20-1,-1-20 1,11 0 0,9 0-1,-10 0 1,-9 0-16,9 0 16,-9 0-1,-1 0-15,11 19 16,19-19-1,-29 0-15,-1 0 16,-9 0 0,10 0-16,29 0 15,-30 0-15,1 0 16,-1 0-16,1 0 16,9 0-16,-9 0 15,0 0-15,-10 0 16,9 0-16,1 0 15,-1 0-15,1 0 16,9 0-16,-9 0 16,9 0-16,-9 0 15,19 0-15,-19 0 16,-10 0-16,9 0 0,1 0 16,0 0-16,-1 0 15,1 0-15,-1 0 16,1 0-16,0 0 15,-1 0-15,1 0 16,-1 0-16,11 0 16,-1 0-16,1 0 15,-1 0-15,10 0 16,-19 0-16,-10 0 16,9 0-16,1 0 15,0 0-15,-1 0 16,1 0-16,-1 0 15,1 30-15,9-30 16,-9 0-16,10 0 0,-11 0 16,1 0-16,-1 0 15,1 0-15,0 0 16,-1 0-16,11 0 16,-1 0-1,-9 0 1,-1 0 203,-19 10-141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10.0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E4EE439-877E-486C-A22D-B9ABE3869BD1}" emma:medium="tactile" emma:mode="ink">
          <msink:context xmlns:msink="http://schemas.microsoft.com/ink/2010/main" type="inkDrawing" rotatedBoundingBox="8915,8046 10523,8084 10522,8138 8913,8099" semanticType="strikethrough" shapeName="Other">
            <msink:sourceLink direction="with" ref="{ECC963E0-71DE-4243-95D8-6E694B03D7A2}"/>
          </msink:context>
        </emma:interpretation>
      </emma:emma>
    </inkml:annotationXML>
    <inkml:trace contextRef="#ctx0" brushRef="#br0">5716 3560 0,'0'10'16,"20"-10"250,0 0-251,-1-10 1,1 10 0,0 0-1,-1 0 1,1 0-1,9-19 1,-9 19 0,-1 0-1,1 0 1,0 0 0,-1 0-1,1 0 1,0 0-1,9 0 1,0 0 0,11 0-1,-11 0 1,-9 0 0,9 0-1,0 0 1,1 0-1,-1 0-15,11 0 32,-11 0-32,-9 0 15,-1 0-15,1 0 16,9 0 0,1 0-1,-1 0 1,-9 0-1,-1 0 1,11 0 0,-1 0-1,10 0-15,-9 0 16,-1 0 0,1 0-1,-11 0 1,20 29-1,-19-29-15,9 0 16,-9 0 0,0 0-16,9 0 15,1 0 1,-1 0 0,0 0-1,11 0 1,-11 0-1,-9 0-15,9 0 16,1 20 0,-11-20-1,1 0 1,-1 0 0,1 0-1,0 0 1,-1 0-1,1 0 1,-1 0 0,1 0 15,-10 0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36.8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F0749A6-B345-4CD5-BF89-12A7E55D8EF0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0,'0'10'110,"0"29"-95,0-9 1,0-1-16,0 1 16,0 19-16,0-10 15,0 10-15,0-10 16,0 10-16,0-10 15,0 11-15,0-11 16,0-10-16,0 1 16,0-11-16,0 1 15,0-1 1,0 1 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37.5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8ABC7C8-FFAE-422F-801E-DB558C2AD10F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0,'0'9'63,"0"11"-47,0 9-1,0-9-15,0 0 16,0-1-16,0 11 15,0 9-15,0-10 16,0 11-16,0 9 16,0-10-16,0 10 0,0-10 15,0-9-15,0 9 16,0-20-16,0-9 16,0 29-1,0-19-15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37.9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94CD63C-DE06-42DC-8171-0B07A8EDAF39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0,'10'0'62,"9"0"-62,1 0 16,-1 0-16,1 0 16,0 0-16,-1 0 15,1 0-15,0 0 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38.67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8F286B7-BD3E-41CF-9BBD-74708A09E65A}" emma:medium="tactile" emma:mode="ink">
          <msink:context xmlns:msink="http://schemas.microsoft.com/ink/2010/main" type="inkDrawing"/>
        </emma:interpretation>
      </emma:emma>
    </inkml:annotationXML>
    <inkml:trace contextRef="#ctx0" brushRef="#br0">43 0 0,'0'10'0,"0"9"16,0 21-1,0-30 1,0 9-16,0 20 0,0-9 16,0-1-16,0 1 15,0 19-15,0-10 16,0 10-16,0-20 16,0 1-16,0-11 15,0 1-15,0 0 16,0-1-1,9-19 17,-9-10-1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39.2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F12726C-F7E1-4EC0-B538-A1BDB38FE303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0,'0'10'62,"0"19"-31,9-9-31,-9 0 0,30 19 16,-30-19 0,39-1-16,-19 1 0,-1-1 15,1 1 1,0 0-16,9 9 0,-9-9 15,-20-1-15,19 1 16,1 0 0,-20-1-1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40:48.4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06FBA44-6898-4756-887B-59C5588F35F0}" emma:medium="tactile" emma:mode="ink">
          <msink:context xmlns:msink="http://schemas.microsoft.com/ink/2010/main" type="writingRegion" rotatedBoundingBox="1362,4688 8710,4744 8704,5632 1355,5576"/>
        </emma:interpretation>
      </emma:emma>
    </inkml:annotationXML>
    <inkml:traceGroup>
      <inkml:annotationXML>
        <emma:emma xmlns:emma="http://www.w3.org/2003/04/emma" version="1.0">
          <emma:interpretation id="{73703689-60C6-4990-A339-60DA5190F2F3}" emma:medium="tactile" emma:mode="ink">
            <msink:context xmlns:msink="http://schemas.microsoft.com/ink/2010/main" type="paragraph" rotatedBoundingBox="1362,4688 8710,4744 8704,5632 1355,5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AC348F-1E06-4E16-8F17-0DCC9B67944B}" emma:medium="tactile" emma:mode="ink">
              <msink:context xmlns:msink="http://schemas.microsoft.com/ink/2010/main" type="line" rotatedBoundingBox="1362,4688 8710,4744 8704,5632 1355,5576"/>
            </emma:interpretation>
          </emma:emma>
        </inkml:annotationXML>
        <inkml:traceGroup>
          <inkml:annotationXML>
            <emma:emma xmlns:emma="http://www.w3.org/2003/04/emma" version="1.0">
              <emma:interpretation id="{BAFF1FC5-E6EF-4FAA-A12E-F6826B77F7E5}" emma:medium="tactile" emma:mode="ink">
                <msink:context xmlns:msink="http://schemas.microsoft.com/ink/2010/main" type="inkWord" rotatedBoundingBox="1362,4702 4335,4725 4330,5474 1356,54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-264 1717 0,'0'10'47,"0"20"-31,0-11-1,0 1-15,10 0 0,-10 9 16,0 0-16,0 11 15,20-11-15,-20 10 16,0 10-16,0-9 16,0 9-16,0-20 15,19 10-15,-19-9 16,0-1-16,0-9 16,0-1-16,0 1 15,0 9 1,0-9-1,0-40 48,0 1-63</inkml:trace>
          <inkml:trace contextRef="#ctx0" brushRef="#br0" timeOffset="1116.4973">-273 1678 0,'0'10'16,"39"167"62,0-177-78,-39 49 16,29-49-16,-29 29 15,30-29-15,-30 20 16,29-20-16,1 0 16,-1 19-1,-9-19 1,-1-10 0,1-9-1,0-20 1,-20-1-1,19 21 1,-19-1-16,0 1 0,0-1 16,0 0-16,0-9 15,20 29 1,-20-20-16,0 1 31,0-1 0,0 30 48,0 19-79,0-9 15,0 0-15,0 9 16,0 0-16,0 30 15,0-10-15,0-10 16,0 11-16,0-11 16,0 20-16,0-10 15,19 186 48,-19-245-1,0-9-46</inkml:trace>
          <inkml:trace contextRef="#ctx0" brushRef="#br0" timeOffset="14258.7582">187 1708 0,'0'9'125,"0"11"-109,0 10-1,0-11-15,0 1 16,0-1-16,0 1 16,0 9-16,0 11 15,0-11-15,0 0 16,0 1-16,0-1 15,0 11-15,0-11 16,0-9-16,0-1 16,0-9-16,0 29 15,0-19-15,0-1 0,0-9 16,0 29 0,0-19-1,0-30 63,0-9-62,0-11 0</inkml:trace>
          <inkml:trace contextRef="#ctx0" brushRef="#br0" timeOffset="15428.7944">217 1668 0,'0'30'78,"0"-11"-78,19-19 16,-19 40-16,0-21 15,20 1-15,-20 0 16,0-1-16,39-19 16,-39 30-16,10-30 15,-10 39-15,20-39 0,19 19 16,-19-19 0,-1 0-1,11-9 1,-11-11-1,1-19 1,9 9 0,-29 1-1,10 29 1,-10-39-16,0 9 16,29 1-1,-29 9 1,0 1 15,0 28 47,0 11-62,0 19-1,0-19-15,0 0 16,0-1-16,0 11 16,0-11-16,0 11 15,0-11-15,0 20 16,0-29-16,0 10 0,0 19 16,0 69 30,0-88-30,0-1-16,0 1 0,0-1 31,0-28 47</inkml:trace>
          <inkml:trace contextRef="#ctx0" brushRef="#br0" timeOffset="16637.0255">756 2041 0,'20'0'31,"-20"10"-15,19-10 0,-19-10 46,-9-9-31,-11 19-15,0 0 0,20 9-16,-19-9 15,19 20-15,-20-20 16,20 29-16,-19-29 0,19 49 16,-20-29-16,20 0 15,0-1-15,0 1 16,0-1-16,0 1 15,0 0-15,0-11 16,10-9-16,-10 40 16,29-40-16,-9 19 15,-1-19-15,1 0 16,0 0-16,9 0 16,-9 0-1,-20-9 1,19 9-16,1-40 15,-20 30 1,20 10 0,-20-19-1</inkml:trace>
          <inkml:trace contextRef="#ctx0" brushRef="#br0" timeOffset="17246.5242">913 2257 0,'0'10'31,"0"-1"-15,0 11-1,20-20-15,-20 20 16,19-20-16,1 19 16,9-19-1,1 0 1,9-9-1,-19-21 1,-20 1 0,19 29-16,-19-40 15,0 11 1,-10 0 0,-9 9-1,-1 20 1,-19-29-1,19 29 1,-9 19-16,9 1 31,1 9-31,19 1 16,0 9 0,0-10-1,0-9 1,19 0-1,11-20 1,-1 0 15,10 0-31,-39-10 16,20 10-16</inkml:trace>
          <inkml:trace contextRef="#ctx0" brushRef="#br0" timeOffset="17495.2906">1099 2257 0,'20'0'63,"-20"10"-47,0 19-1,20 1 1,-20-11-1,19-19-15,1 0 16,9 0 0,-9 0-1,-20-10-15,39-19 16</inkml:trace>
          <inkml:trace contextRef="#ctx0" brushRef="#br0" timeOffset="18215.4151">1345 1992 0,'0'10'63,"-20"10"-47,20-1-16,0 11 15,-20-1-15,20 0 16,0 11-16,0-11 0,0 0 15,0 1-15,0-1 16,0 11-16,0-21 16,0 11-1,30-11 1,-30 1 15,0-30 32</inkml:trace>
          <inkml:trace contextRef="#ctx0" brushRef="#br0" timeOffset="18866.8623">1453 2071 0,'-10'9'16,"10"21"-1,0-11-15,0 1 16,0 0-16,0-1 15,0 1-15,0-1 16,10-19-16,-10 30 16,19-30-16,-19 19 15,30-19-15,-1 0 16,0 0 0,11-9-1,-21-31 1,1 11-1,-20 0 1,0 9-16,0-9 31,0-11-31,-10 40 16,10-29-16,-29 29 16,-1-20-1,-9 20 1,10 0-16,29 10 15,-30-10-15,30 30 16,-19-11-16,19 1 16,0-1-16,0 1 15,0 0-15,0-1 16</inkml:trace>
          <inkml:trace contextRef="#ctx0" brushRef="#br0" timeOffset="19541.0225">1717 1963 0,'0'9'47,"0"11"-31,0 0-16,0 9 15,0 1-15,0 9 16,0-10-16,0 1 15,0-1-15,0-9 16,0-1-16,0 1 16,0-1-1,10-19 17,-10-9-1,0-11-31</inkml:trace>
          <inkml:trace contextRef="#ctx0" brushRef="#br0" timeOffset="20200.9888">1737 2129 0,'10'0'32,"19"0"-17,1 0 1,-11 0-16,1 0 15,-1 0-15,1 0 16,-20-9-16</inkml:trace>
          <inkml:trace contextRef="#ctx0" brushRef="#br0" timeOffset="19922.7262">1835 1972 0,'20'59'78,"-20"-19"-62,0-11-16,0-9 15,0-1-15,0 30 16,0-29 0,0 9-1,0-9 1</inkml:trace>
          <inkml:trace contextRef="#ctx0" brushRef="#br0" timeOffset="20649.6683">1943 1874 0,'0'10'31,"19"20"-15,-19-11-16,30 11 16,-30-21-16,20 21 15,-20-10-15,19 9 16,-19-9-16,0-1 15,20-19-15,-20 39 16,0-19-16,0 0 16,0-1-16,-20 1 15,20-1 1,-19-19-16,19 20 16</inkml:trace>
          <inkml:trace contextRef="#ctx0" brushRef="#br0" timeOffset="21522.4963">2149 2208 0,'10'-10'78,"9"10"-47,-9 0-15,0 137 46,-40-107-46,1-1-1,-10-29 1,19 0 15,20-10 16,10 10-31,10 0-1,9 0 1,-29 10 0,39-10-16,-19 0 15,-20 20 1,19-20-16,-9 0 16,-10-10-1</inkml:trace>
          <inkml:trace contextRef="#ctx0" brushRef="#br0" timeOffset="21976.2376">2453 1914 0,'19'0'31,"1"0"-15,0 0-16,-1 0 15,11 0-15,-1 0 16,-9 0-16,9 0 15,-9 0 17,-20 9-32</inkml:trace>
          <inkml:trace contextRef="#ctx0" brushRef="#br0" timeOffset="22263.6614">2482 2041 0,'20'0'31,"-1"0"-15,11 0-16,-1 0 16,1 0-1,9 0-15,-29 0 0,9 0 16,1 0 0</inkml:trace>
        </inkml:traceGroup>
        <inkml:traceGroup>
          <inkml:annotationXML>
            <emma:emma xmlns:emma="http://www.w3.org/2003/04/emma" version="1.0">
              <emma:interpretation id="{09BA08EF-9903-42CA-8AA0-B60C7258E781}" emma:medium="tactile" emma:mode="ink">
                <msink:context xmlns:msink="http://schemas.microsoft.com/ink/2010/main" type="inkWord" rotatedBoundingBox="4627,4713 8710,4744 8704,5632 4620,56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5356.457">3002 1678 0,'-10'0'16,"10"20"78,20-20-79,-1 0-15,1 19 16,9-19-16,1 0 16,9 20-16,0-20 0,10 0 15,-19 0-15,-1 0 16,1 0-16,-1 0 15,10 0-15,-29 0 16,29 0 0,-48 30 109,-31-1-110,40-9-15,-29-1 16,29 1-16,-39 19 16,39-10-16,-20 1 15,20-1-15,0 20 16,-20 0-16,20-9 15,0 9-15,0-10 16,0-10-16,0 10 16,0-9-16,0-10 15,0-1-15,0 11 16,0-11 15,0-29 47</inkml:trace>
          <inkml:trace contextRef="#ctx0" brushRef="#br0" timeOffset="65838.5723">3169 2012 0,'0'10'46,"19"-10"-30,1 0 0,9 0-16,1 0 15,-1 0-15,20 0 16,-10 0-16,1 0 16,-1 0-16,-10 0 15,-9 0-15,0 0 16,-1 19 15</inkml:trace>
          <inkml:trace contextRef="#ctx0" brushRef="#br0" timeOffset="66811.795">3796 1776 0,'20'0'31,"-98"89"48,48-50-64,11 20 1,-11-40-16,-9 30 15,39-29 1,-20 0-16,20 9 16,-19-9-1,28-20 63,21 0-62,-11 0 0,1 0-16,0 19 15,-1-19-15,1 0 0,9 0 16,11 0-16,-11 0 16,0 0-16,-9 0 15,0 0-15,-1 0 16,1 0-16,-1 0 15,-9 0-15,30 0 16,-21 0 15</inkml:trace>
          <inkml:trace contextRef="#ctx0" brushRef="#br0" timeOffset="67434.033">3845 1767 0,'0'9'15,"0"11"1,0 0-16,0 9 16,0 0-16,0 20 15,0-9-15,0 9 16,0-10-16,0 10 16,0 10-16,10 0 15,-10-10-15,0-10 16,0 0-16,0 59 94</inkml:trace>
          <inkml:trace contextRef="#ctx0" brushRef="#br0" timeOffset="67980.0621">4120 2355 0,'-10'29'63,"30"-29"-32,-20-9-15,0-11 15,-10 20-15</inkml:trace>
          <inkml:trace contextRef="#ctx0" brushRef="#br0" timeOffset="68861.8741">4306 2031 0,'0'-9'94,"30"9"-94,-30-40 16,29 21-16,-9-1 0,-1-9 15,11-11-15,-30 21 16,29-1-16,-29 1 16,0-11-1,20 30-15,-20-29 16,0 9 15,0 40 32,0-1-63,0 1 15,0 9-15,0 20 16,0-9-16,0 18 15,0 1-15,0-10 16,0-9-16,0 18 16,0-9-16,0-19 15,0-11-15,0 1 16,19-20-16,-19 30 16,0-89 62</inkml:trace>
          <inkml:trace contextRef="#ctx0" brushRef="#br0" timeOffset="69886.0367">4718 1835 0,'0'-19'15,"-10"19"16,10 9-15,-19 11 0,19 19-16,0-19 15,-30-1-15,30 1 16,0 9-16,0 1 16,0-1-16,0 1 15,0-11-15,0 1 16,0 9-16,0-9 15,20 19 1,58 40 62,-58-60-78,0-19 16,-1 0 15,1 0-31,0-10 16,-1 10-1,-19-19 1,20 19-16,-20-20 16,19 1-1,1-11 1,0-19-1,-20 20 1,19 29-16,-19-39 16,0-1-1,0 21-15,30-1 0,-30 0 16,0 1-16,0-1 16,0-9-1,0 9-15,0 1 16,0-1-16,0 0 15,-20-9 1,20 0 0,-20 29-16,20-40 15,-19 40-15,19-19 16,-10 19-16,10-10 0,-39 10 16,39-20-1,-20 20-15,-9 0 16,9 0-16,-19 0 31,29 0-31,-19 20 16,9-20-16,20 29 0,-29-9 15,29 0-15,0 19 16,-20-10-16,20 1 16,0-11-16</inkml:trace>
          <inkml:trace contextRef="#ctx0" brushRef="#br0" timeOffset="71678.3743">5258 2031 0,'-20'0'31,"20"20"-31,-20 9 16,20-9-16,0 0 15,0-1-15,0 1 16,20-1-16,-20 1 16,20-20-16,-20 29 15,29-29-15,-29 20 16,29-20-16,-9 0 15,0 0-15,-1 0 16,1 0-16,0 0 16,-1 0-16,1-10 0,9-19 31,-29 9-31,30 1 0,-30-1 16,0 0-16,0 1 15,0-1-15,0 1 16,-20-1-16,20 0 15,-39 1-15,19 19 16,1-20-16,-1 20 16,0 0-16,1 0 15,-1 0-15,-9 0 16,9 10 0,20 10-16,0-1 15,0 11-15,0-1 16,0 0-16,0 1 15</inkml:trace>
          <inkml:trace contextRef="#ctx0" brushRef="#br0" timeOffset="72352.1032">5532 2129 0,'20'0'47,"-20"10"-47,0 29 16,0-19-1,19 0-15,-19 9 16,0 10-16,20-9 0,-20-1 16,0 1-1,29 9-15,-29-20 0,0 11 16,0-11-16,0 1 15,0 0-15,0-1 16,-19 11 0,-1-30-1,-19 0 1,-59-59 31,98 39-47,0 1 15,-20-1-15,20 0 16,0 1-16,0-1 0,0 1 16,0-1-16,20 0 15,-20 1-15,49-11 16,-29 11-16,-1-1 16,1 0-16,-1 1 15,1-1-15,0 20 16,-20-29-16,39 29 15,-39-20-15,10 20 16,-10-19-16,19 19 16,-19-20-16,30-19 15</inkml:trace>
          <inkml:trace contextRef="#ctx0" brushRef="#br0" timeOffset="72745.4481">5807 1727 0,'0'49'47,"0"10"-31,0 20-16,-20 9 16,20-29-1,-29 29-15,29-29 0,-30 9 16,30-9-16,0-19 15,-19 67 48</inkml:trace>
          <inkml:trace contextRef="#ctx0" brushRef="#br0" timeOffset="74063.9019">5954 2296 0,'0'-10'62,"0"-19"-46,0 9 0,0-19-16,0 0 15,0 0-15,0-10 16,0-10-16,10 29 15,-10-9-15,19 19 16,-19 1 0,20 19 15,-20 29-31,20 1 16,-20 9-16,29 10 15,-29 0-15,0-10 0,0 10 16,0-10-16,20 1 15,-20-31-15,0 11 16,0-30 31,0 0-31,19-19-16,-19 0 15,0-11-15,20 1 16,-20 10-16,29 9 0,-29 1 15,10 19-15,-10-30 16,29 50 31,11 195 47,-40-224-79,0-11 1,19-9-16,-19-1 16,0-19-16,40 0 0,-40 30 15,19-1-15,11 20 47,-30 29-47,19-9 16,-19 9-16,30 1 15,-30-11-15,0 11 16,19-1-16,-19-19 16,0 10-1</inkml:trace>
          <inkml:trace contextRef="#ctx0" brushRef="#br0" timeOffset="74842.1286">6483 2071 0,'0'9'16,"-19"-9"-1,19 30 1,0-1 0,0-9-1,0-1-15,0 1 16,0 0-16,19-1 15,11 11 1,-10-30-16,-1 29 16,1-29-16,-1 0 15,1 0-15,9 0 16,-9 0 0,-20-10-16,20 10 15,-20-39-15,19 19 16,-19-19-1,0 20-15,0-11 16,0 11 0,0-1-16,-10 0 15,10 1-15,-29-1 16,29 1-16,-39 19 16,19-20-16,1 20 15,-1 0-15,0 0 16,11 0-16,-21 20 15,10-20-15,20 39 0,-29-10 16,29 1-16,0-11 16,-20 1-16</inkml:trace>
          <inkml:trace contextRef="#ctx0" brushRef="#br0" timeOffset="76210.8255">6709 2129 0,'49'0'32,"-29"0"-17,-1 0-15,1-19 16,9 19-16,-9-20 16,0 20-16,-1-29 15,1 9-15,9-9 16,-9 9-16,-1 0 15,-19 1-15,30-1 16,-30 1-16,19-1 16,-19 0-16,0-9 15,0 0-15,0-11 32,-9 21-32,-11 19 15,-9 0 1,-1 0-1,-19 19 1,20 1 0,-10 29-1,39-29 1,-20-1-16,20 1 16,0 9-16,-20 1 15,20 19-15,0-10 16,0 0-16,0-9 15,0-11-15,0 1 0,0-10 16,0 9-16,0 1 16,0-1-16,0 1 15,10 0-15,-10 9 16,265-127 109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39.7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BAC816A-2E8F-4ED1-80D3-210A18D12D26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0,'0'10'62,"0"9"-46,0 1-16,0 29 16,0-19-1,0-1-15,0 0 16,0 20-16,0-9 15,0 9-15,0-10 16,0 10-16,0-10 16,0-9-16,0 9 0,0-29 15,0 9-15,0 20 16,0-19 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41.2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461F791-35CF-45B0-9F74-4D2A4CBB8A6C}" emma:medium="tactile" emma:mode="ink">
          <msink:context xmlns:msink="http://schemas.microsoft.com/ink/2010/main" type="inkDrawing"/>
        </emma:interpretation>
      </emma:emma>
    </inkml:annotationXML>
    <inkml:trace contextRef="#ctx0" brushRef="#br0">20 110 0,'0'20'47,"-20"-20"-47,20 29 15,0 20 1,0-29-16,0 0 16,0-1-16,0 1 15,0-1-15,0-9 16,0 39-1,0-19-15,0-1 32,0 10-17,10-19 1,-10 0 0,20-1-16,-20 1 15,19-20 1,-19 19-1,20-19-15,0 0 32,-20 20-32,19-20 15,1 0 17,-1 0-1,1 0-16,-20-10 1,20 10-16,-20-19 31,19 19-31,-19-20 16,20 20 0,-20-29-1,0 9 1,10 20-16,-10-39 15,0 9 1,29 11 0,-29-1-1,0-9 1,0-1 0,0 1-1,0-10-15,0 19 16,0-9-1,0-1 1,-10 30 0,10-29-16,0 9 15,0 0 1,-19 20 0,19-19-1,-20-1 1,20 1-1,-19 19 1,19-20 0,-20 20-16,20-20 15,-20 20 1,1 0 0,-1 0-1,0 0 1,1 0-1,19 20 1,-30 9-16,30-9 16,-19 0-16,19-1 15,-20 1-15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42.6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5269972-F9E5-4C01-B79B-E49F7688A1B1}" emma:medium="tactile" emma:mode="ink">
          <msink:context xmlns:msink="http://schemas.microsoft.com/ink/2010/main" type="inkDrawing"/>
        </emma:interpretation>
      </emma:emma>
    </inkml:annotationXML>
    <inkml:trace contextRef="#ctx0" brushRef="#br0">78 21 0,'0'-19'31,"10"19"47,10 0-62,-1 0-1,1 0 1,-20 10-16,0 9 31,0 1-15,0-1 0,-10 1-1,-19 0 1,19-20-1,-10 0 1,30 0 93,0 0-77,9 0-17,1 0 1,-20 19 15,20-19-31,-20 20 16,0-1-1,19-19-15,-19 20 16,0 0-16,0-10 31,-9-10-31,9 19 16,-20-19 0,0 0-1,20 20-15,-19-20 16,-11 0-1,1 0 1,-1 0 0,11-10-16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53.44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F793B3E-0993-4F29-AD81-28976F42EEA2}" emma:medium="tactile" emma:mode="ink">
          <msink:context xmlns:msink="http://schemas.microsoft.com/ink/2010/main" type="writingRegion" rotatedBoundingBox="1929,7923 23991,7646 24115,17491 2052,17768"/>
        </emma:interpretation>
      </emma:emma>
    </inkml:annotationXML>
    <inkml:traceGroup>
      <inkml:annotationXML>
        <emma:emma xmlns:emma="http://www.w3.org/2003/04/emma" version="1.0">
          <emma:interpretation id="{45CDA41F-D34E-4954-B694-F84EAA68F2D3}" emma:medium="tactile" emma:mode="ink">
            <msink:context xmlns:msink="http://schemas.microsoft.com/ink/2010/main" type="paragraph" rotatedBoundingBox="14168,7895 23286,7416 23397,9540 14280,1001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CFF79C5-D2B4-4F39-A2D1-304BE887D7AF}" emma:medium="tactile" emma:mode="ink">
              <msink:context xmlns:msink="http://schemas.microsoft.com/ink/2010/main" type="line" rotatedBoundingBox="14168,7895 20813,7546 20865,8528 14220,8876"/>
            </emma:interpretation>
          </emma:emma>
        </inkml:annotationXML>
        <inkml:traceGroup>
          <inkml:annotationXML>
            <emma:emma xmlns:emma="http://www.w3.org/2003/04/emma" version="1.0">
              <emma:interpretation id="{0210B679-DB55-4439-A8B8-FBB4765F937E}" emma:medium="tactile" emma:mode="ink">
                <msink:context xmlns:msink="http://schemas.microsoft.com/ink/2010/main" type="inkWord" rotatedBoundingBox="14168,7895 20813,7546 20865,8528 14220,8876"/>
              </emma:interpretation>
              <emma:one-of disjunction-type="recognition" id="oneOf0">
                <emma:interpretation id="interp0" emma:lang="" emma:confidence="0">
                  <emma:literal>N03-(ao,Ni-10.OmL</emma:literal>
                </emma:interpretation>
                <emma:interpretation id="interp1" emma:lang="" emma:confidence="0">
                  <emma:literal>N03-(ao,Ni-10.0mL</emma:literal>
                </emma:interpretation>
                <emma:interpretation id="interp2" emma:lang="" emma:confidence="0">
                  <emma:literal>N03-/ao,Ni-10.OmL</emma:literal>
                </emma:interpretation>
                <emma:interpretation id="interp3" emma:lang="" emma:confidence="0">
                  <emma:literal>Notatomi</emma:literal>
                </emma:interpretation>
                <emma:interpretation id="interp4" emma:lang="" emma:confidence="0">
                  <emma:literal>Nostra Vz=10.OmL</emma:literal>
                </emma:interpretation>
              </emma:one-of>
            </emma:emma>
          </inkml:annotationXML>
          <inkml:trace contextRef="#ctx0" brushRef="#br0">11435-2338 0,'0'10'94,"0"39"-78,0-30-1,9 11-15,-9-1 16,0 11-16,0-11 16,0 0-16,0 11 15,0 9-15,0-10 16,0 10-16,0-10 16,0 0-16,0-9 15,0-1-15,0-9 0,0 9 16,0-39 62,0-19-62</inkml:trace>
          <inkml:trace contextRef="#ctx0" brushRef="#br0" timeOffset="1310.1498">11464-2299 0,'-20'0'0,"30"10"109,10 39-93,-20-20-16,19-9 16,-19 0-16,40 19 15,-40-10-15,29 1 16,-29-11-16,39 21 15,-39-31-15,30 21 16,-30-11-16,19 1 16,1 10-1,9-11 1,-29 1 0,20-20-1,-20 19-15,0 1 63,0 0-32,10-20-15,-10 19-1,0 1 16,0-1 1,0-28 140,29-31-157,-29 11 1,0 9-16,0 1 15,0-1 1,0 10-16,0-9 0,20-11 16,-20 1-16,0-1 15,0 1-15,0 0 16,0-11-16,0 11 16,0 0-16,0-1 15,0 10-15,0 1 16,0-1-1,0 1 1,0-1 15,0 0-15,0 1 46</inkml:trace>
          <inkml:trace contextRef="#ctx0" brushRef="#br0" timeOffset="2930.99">12072-2299 0,'-20'0'78,"1"0"-63,19 20 1,-20 9 0,20 1-1,-19-1-15,19 1 16,0 19-1,0-30 1,-20 1-16,20-1 16,0 1-16,0 0 15,0-1-15,0-9 16,0 10-16,0-1 16,0 1-16,0 9 15,0 11 1,29-11-1,-29-9 1,20-20 0,0 19-1,-1-19 1,-19 20-16,20-20 0,9 0 31,-9 0-15,-1 0-1,1 0 1,-10 0 0,10 0 15,9-10-15,-9-10-1,-1 1 1,-19-1-1,20 20-15,-20-39 16,0 19 0,19 20-16,-19-29 15,0-1 1,20 1 0,-20 0-1,0 9-15,0-19 0,0 19 31,0-9-15,0-1 0,0 11-1,0-11-15,0 11 32,-10 19-32,10-20 0,-19 0 31,-1 1-16,0-1 1,1 20 0,19-19-1,-20 19-15,1 0 16,-1 0 0,0 0-1,-19 19 1,39 1-1,-29-1-15,29 1 0,-30 19 16</inkml:trace>
          <inkml:trace contextRef="#ctx0" brushRef="#br0" timeOffset="4648.2164">12435-1838 0,'-20'0'16,"30"0"62,20 0-47,-11 0-15,1 0-1,-20 20-15,19-20 16,-19 19-1,0 1 1,0 9 0,-9-29-16,9 40 15,-20-40-15,20 9 0,-20-9 16,1 0 0,29 0 77,9 0-46,1 0-16,-1 10-15,1-10 0,0 20-1,-20-1 1,0 1 0,0 0-1,0-1 1,-10-19-1,10 10 1,-20-10-16,1 0 16,-11 0-1,11 0 1,-1 0 0</inkml:trace>
          <inkml:trace contextRef="#ctx0" brushRef="#br0" timeOffset="5421.6268">12504-2269 0,'9'0'63,"21"0"-48,19 0 1,-30 0 0,-9 0-16,29 0 15,-39 9 1,30-9-16,-1 0 16</inkml:trace>
          <inkml:trace contextRef="#ctx0" brushRef="#br0" timeOffset="7543.1046">13013-1946 0,'-19'10'31,"19"10"-15,-10-20 0,10 39-16,0-29 15,-29 19-15,29 1 0,0-1 16,-20 0 0,20 11-16,0-11 0,0 0 15,0 1-15,0-1 16,0 11-16,0-11 15,0-9-15,0-1 16,10-19-16,-10 30 16,19-30-16,1 19 15,0-19 17,-20-10 14</inkml:trace>
          <inkml:trace contextRef="#ctx0" brushRef="#br0" timeOffset="8359.4962">13092-1671 0,'0'10'0,"0"9"62,0-9-46,20-10-16,-20 20 16,19-20-1,1 0 1,-1 0-1,1 0 1,0 0 0,-20-20-1,19-9 1,-19 9 0,0 0-16,0 1 15,0-1 1,0 1-1,-10 19 1,10-20-16,-19 20 16,-1 0-1,20-20-15,-19 20 16,-1 0 0,0 0-1,20 10-15,-19 29 16,19-19-1,0-10-15,0 9 16,0 1-16,0 19 16,0-29-1,10-10 1</inkml:trace>
          <inkml:trace contextRef="#ctx0" brushRef="#br0" timeOffset="8755.5246">13259-1730 0,'0'10'47,"0"9"-16,0 1-15,19 0-16,-19-1 15,20-19 1,-20 20 0,20-20-16,-1 0 47</inkml:trace>
          <inkml:trace contextRef="#ctx0" brushRef="#br0" timeOffset="9363.7623">13357-1710 0,'0'9'15,"0"11"1,0 0 15,19-20-31,1 0 16,-20 19-16,20-19 15,-1 0 1,-9 0 0,10 0-1,-1 0 1,-19-10 0,20 10-16,-20-19 15,0-1 1,0 1-1,0 9 1,0-10 0,0 1-1,-10 19-15,-10-20 16,1 20 0,-1 0-1,1 0 1,-1 10-1,20 9 1,0 11 0,0-1-1,0-9 1</inkml:trace>
          <inkml:trace contextRef="#ctx0" brushRef="#br0" timeOffset="9755.1444">13523-1720 0,'0'19'47,"20"-19"-47,-20 40 16,0-21-16,0-9 0,0 10 15,0-1-15,0 1 16,0 0-16,0-1 15,0 11 1,0-11 0,0-29 31,20 10-32</inkml:trace>
          <inkml:trace contextRef="#ctx0" brushRef="#br0" timeOffset="10234.1278">13572-1877 0,'20'0'32,"-20"10"-17,20-10-15,-20 19 16,19-19-16,-19 40 16,20-21-16,-20 1 0,29-1 15,-29 1 1,0 0-16,20-1 0,-20 1 15,0 9-15,0 1 16,0-11-16,0 11 16,0-11-16,0 11 15,0-11-15,-10 1 16</inkml:trace>
          <inkml:trace contextRef="#ctx0" brushRef="#br0" timeOffset="14864.1424">15308-2485 0,'-9'0'15,"9"20"79,9-1-78,-9 1-16,0-1 15,30 1-15,-30 0 16,19 19-16,-19-10 16,20 1-16,-20 9 0,29 0 15,-29-9 1,20 9-16,-20-10 0,20 1 15,-20 9-15,29-10 16,-29 1-16,0-1 16,20 10-16,-20-19 15,0 0-15,0-1 16,19-19-16,-19 10 16,0 10-1,20-20 110,-20 19-109,0-38 171,0-11-171,20 30-16,-20-49 16,0 30-16,0 9 15,0-10-15,19-9 16,-19 19-16,0-10 15,0-19-15,20 10 16,-20-1-16,0 1 0,0-10 16,19 9-16,-19 1 15,0-1-15,0-9 16,0 10-16,0 9 16,0 0-16,20 1 15,-20-1-15,0-9 16,0 9-1,0-9 1,20 29 0,-20-20-16,0 0 125</inkml:trace>
          <inkml:trace contextRef="#ctx0" brushRef="#br0" timeOffset="16469.3432">15789-1906 0,'-20'0'16,"20"-20"-1,0 0 64,10 20-64,10 0 1,-1 0 15,1 0-15,-20 10-1,0 10 1,0 29 0,0-30-16,0 1 15,0 0-15,0-11 16,-10 21-16,10-11 15,-20 1-15,-19 9 16,10-9 0,9-20-1,30 0 110,10 0-109,-1 0 0,1 0-1,-10 0 1,9 0-1,1 0 1,0 0 0</inkml:trace>
          <inkml:trace contextRef="#ctx0" brushRef="#br0" timeOffset="17353.7536">15995-2103 0,'0'10'31,"10"-10"-31,19 0 15,0 0 1,11 0 0,-30 0-1,9 0 1</inkml:trace>
          <inkml:trace contextRef="#ctx0" brushRef="#br0" timeOffset="17017.8371">16014-2220 0,'10'0'62,"20"0"-46,-11 0-16,1 0 15,0 0-15,9 0 16</inkml:trace>
          <inkml:trace contextRef="#ctx0" brushRef="#br0" timeOffset="18261.957">16318-2112 0,'10'0'47,"-10"-10"-32,20 10-15,-20-20 16,19 20-16,-19-39 16,40 19-16,-40 1 15,29-1-15,-29 0 16,20-9-16,-20 19 15,0-9-15,19-21 16,-19 11-16,0 0 16,0 9-16,0-9 15,0 38 48,0 11-48,0 9 1,-9-9-16,9 0 16,0-1-16,0 11 15,0-1-15,0 0 16,0 11-16,0-11 0,0 1 16,0-1-1,0 0-15,0 11 0,0-11 16,0-9-16,0-1 15,0 1-15,0 9 16,0-9 15,0-30 16</inkml:trace>
          <inkml:trace contextRef="#ctx0" brushRef="#br0" timeOffset="19501.5627">16632-2309 0,'-19'0'31,"19"10"-31,0 10 16,0-1 0,0 11-1,0-11 1,0 1-16,0 0 15,0-1-15,0 1 16,0 9 0,0 1-1,0 9 1,9-39-16,-9 20 16,20-1-1,0-19 1,-20 20-1,19-20 1,1 0 15,0 0-15,-1 0 15,-19-10-15,20 10-16,-20-20 15,10 20 1,-10-19-16,29-1 31,-29 1-31,0-1 32,10 20-32,-10-20 15,0 1 1,0-1-1,29 1 1,-29-1 0,0-10-1,0 11 1,0-1 0,0 1-16,0-1 31,0 0-31,0 1 15,0-1 1,0 10 0,-19-19-1,19 9 17,-10 20-32,-29-19 31,19 19-16,0 0 1,1 0 0,-1 10-16,0 19 15,20 0 1,-19-29 0,19 30-16</inkml:trace>
          <inkml:trace contextRef="#ctx0" brushRef="#br0" timeOffset="20092.0501">16936-1956 0,'-19'0'16</inkml:trace>
          <inkml:trace contextRef="#ctx0" brushRef="#br0" timeOffset="21234.6188">17074-2358 0,'0'10'63,"0"10"-47,-10-20-1,10 29-15,0 1 16,0-1-1,0 10 1,0-9 0,0-1-1,0 1 1,0-11 0,10 1-1,-10-1 1,19-19-1,-19 20-15,20-20 32,-1 20-17,1-20 17,0 0-17,9-10 1,-9-10 15,-20 1-15,19 19-16,-19-20 15,20 0 1,-20 1 0,0-11-1,20 30 1,-20-29-1,0 9 1,0 1 0,0-1-16,19 0 15,-19 1 1,0-11 0,0-9-1,0 20 1,-10-1-1,10 0 1,-19 20 0,19-19-16,-20 19 15,20-10 1,-20 10-16,1 0 16,-11 0-1,1 0 1,0 0-1,9 10 1,20 19 0,-20-9-16,20-1 15,0 1-15,0 0 16,0-1-16</inkml:trace>
          <inkml:trace contextRef="#ctx0" brushRef="#br0" timeOffset="22799.7187">17466-1965 0,'0'-10'79,"0"-10"-64,0 1 1,0-11-1,10 11 1,-10-1-16,0 0 0,0 1 16,19 19-16,-19-30 15,20 30 1,-20-19-16,20 19 16,-1 0 15,-19 10-16,20-10-15,-20 29 16,0-9-16,0-1 16,0 1-16,0-10 15,0 9-15,0 1 16,0-1 0,19-38 46,-19-1-62,0 1 16,0-1-16,0 0 15,20 1-15,-20-1 16,0 1-16,20 19 16,-20-30-16,19 10 31,11 40 16,-30 0-47,0-1 0,19 1 15,-19 0-15,0-1 16,0 1-16,0 9 16,0-9-1,0-40 48,20-19-48,-20 29-15,0-9 16,19-1-16,-19-19 16,20 39-1,-20-20-15,20 20 16,-1 0 15,-19 10-31,0 39 16,0-29-1,0-1-15,0 1 16,0-10-16,0 9 16,0 20-1,0-19 1</inkml:trace>
          <inkml:trace contextRef="#ctx0" brushRef="#br0" timeOffset="23459.3406">17937-2416 0,'0'9'47,"0"11"-31,0 0-16,0-1 16,0 1-16,0-10 15,0 29-15,0-10 16,0 1-16,0-1 15,0 1-15,0 9 0,0-10 16,-10-9 0,10-1-16,0 1 0,0 0 31,0-1-15,10-19 30,-1 0-14,11 0-1,0 0-15,9 0-1,10 0-15,-19 0 16,0 0 15</inkml:trace>
        </inkml:traceGroup>
      </inkml:traceGroup>
      <inkml:traceGroup>
        <inkml:annotationXML>
          <emma:emma xmlns:emma="http://www.w3.org/2003/04/emma" version="1.0">
            <emma:interpretation id="{459764C1-2ED0-43E3-B692-79EB1BFC4465}" emma:medium="tactile" emma:mode="ink">
              <msink:context xmlns:msink="http://schemas.microsoft.com/ink/2010/main" type="line" rotatedBoundingBox="18199,8801 23385,8763 23391,9654 18206,9692"/>
            </emma:interpretation>
          </emma:emma>
        </inkml:annotationXML>
        <inkml:traceGroup>
          <inkml:annotationXML>
            <emma:emma xmlns:emma="http://www.w3.org/2003/04/emma" version="1.0">
              <emma:interpretation id="{BDA92C48-3E9E-4EFD-8E6B-0A0D9D25A942}" emma:medium="tactile" emma:mode="ink">
                <msink:context xmlns:msink="http://schemas.microsoft.com/ink/2010/main" type="inkWord" rotatedBoundingBox="18200,8935 19180,8928 19185,9685 18206,9692"/>
              </emma:interpretation>
              <emma:one-of disjunction-type="recognition" id="oneOf1">
                <emma:interpretation id="interp5" emma:lang="" emma:confidence="0">
                  <emma:literal>Ma</emma:literal>
                </emma:interpretation>
                <emma:interpretation id="interp6" emma:lang="" emma:confidence="0">
                  <emma:literal>Mai</emma:literal>
                </emma:interpretation>
                <emma:interpretation id="interp7" emma:lang="" emma:confidence="0">
                  <emma:literal>Ma:</emma:literal>
                </emma:interpretation>
                <emma:interpretation id="interp8" emma:lang="" emma:confidence="0">
                  <emma:literal>Ma"</emma:literal>
                </emma:interpretation>
                <emma:interpretation id="interp9" emma:lang="" emma:confidence="0">
                  <emma:literal>Mao</emma:literal>
                </emma:interpretation>
              </emma:one-of>
            </emma:emma>
          </inkml:annotationXML>
          <inkml:trace contextRef="#ctx0" brushRef="#br0" timeOffset="59546.1099">15446-1230 0,'0'10'93,"0"9"-93,0 11 16,0-1-16,0 1 16,19 19-16,-19 0 15,0 9-15,0 1 16,0 0-16,0 0 15,20 10-15,-20-20 16,0-20-16,0-9 16,0-1-16,29 1 15,-29-40 63</inkml:trace>
          <inkml:trace contextRef="#ctx0" brushRef="#br0" timeOffset="61122.0805">15475-1201 0,'0'20'109,"10"-20"-109,-10 29 16,29 1-1,-9 9-15,-20-19 16,20-20 0,-20 29-16,19-29 0,-19 20 15,20-20-15,-1 19 16,1-19 15,0 0-15,-1 0-1,11-10 17,-11-9-17,-19-1-15,20 20 16,-20-39 0,19 10-16,-19-1 15,20 30 1,-20-29-16,0-11 15,0 21 1,20-1-16,-20 1 16,0-11-1,0 40 95,0 19-95,0-9-15,0 0 16,0-1-16,0 1 16,0-1-16,0 11 15,0-1-15,19-9 16,-19 19-16,0-9 15,30-1-15,-30 0 16,0 11-16,19-11 16,-19-9-16,0-1 15,0 1-15,0 0 16,0-1-16,20 1 0,-20-1 16,0 1-1,0 0 16</inkml:trace>
          <inkml:trace contextRef="#ctx0" brushRef="#br0" timeOffset="62366.0255">16044-750 0,'-20'0'31,"20"-19"31,10-1-30,10 20-17,-1 0 1,1 0 0,-20 20-1,20-1 1,-20 1-16,0 0 15,0-1-15,0 1 16,-10-1-16,10 1 16,-40 0-16,40-1 15,-29 1-15,0 9 16,-11-29 0,21 0-1,9 0 1,20-19 62,9 19-62,1 0-1,-10 0 1,9 0-1,21 19 1,-21-19-16,1 0 16,0 0-1,-1-9 17</inkml:trace>
          <inkml:trace contextRef="#ctx0" brushRef="#br0" timeOffset="62793.8246">16211-1044 0,'19'0'32,"1"0"-32,9 0 15,-9 0 1,-1-19-16,1 19 16,0 0-16,-1 0 15,11 0 1,-30-20-16,19 20 15</inkml:trace>
          <inkml:trace contextRef="#ctx0" brushRef="#br0" timeOffset="63281.6268">16289-926 0,'-29'19'16,"58"-19"15,0 0-15,-9 0-16,0 0 16,-1-9-1,1 9-15,9 0 16</inkml:trace>
        </inkml:traceGroup>
        <inkml:traceGroup>
          <inkml:annotationXML>
            <emma:emma xmlns:emma="http://www.w3.org/2003/04/emma" version="1.0">
              <emma:interpretation id="{CB246E70-7B98-4D30-B68C-9062178CE8B9}" emma:medium="tactile" emma:mode="ink">
                <msink:context xmlns:msink="http://schemas.microsoft.com/ink/2010/main" type="inkWord" rotatedBoundingBox="19472,8792 21809,8775 21814,9456 19478,9474"/>
              </emma:interpretation>
              <emma:one-of disjunction-type="recognition" id="oneOf2">
                <emma:interpretation id="interp10" emma:lang="" emma:confidence="0">
                  <emma:literal>8:00-102</emma:literal>
                </emma:interpretation>
                <emma:interpretation id="interp11" emma:lang="" emma:confidence="0">
                  <emma:literal>8:00-101</emma:literal>
                </emma:interpretation>
                <emma:interpretation id="interp12" emma:lang="" emma:confidence="0">
                  <emma:literal>8:001102</emma:literal>
                </emma:interpretation>
                <emma:interpretation id="interp13" emma:lang="" emma:confidence="0">
                  <emma:literal>8:80-102</emma:literal>
                </emma:interpretation>
                <emma:interpretation id="interp14" emma:lang="" emma:confidence="0">
                  <emma:literal>8:80-101</emma:literal>
                </emma:interpretation>
              </emma:one-of>
            </emma:emma>
          </inkml:annotationXML>
          <inkml:trace contextRef="#ctx0" brushRef="#br0" timeOffset="90199.9047">16760-1034 0,'0'-10'78,"10"10"-78,9-19 31,11-11 0,-11 30-15,-19-19-16,10 19 16,-10-10-16,20 10 0,-20-20 31,19 20-31,1-20 15,-20 1 1,19 19 0,-19-20-16,0 1 15,20 19 1,-20-20-16,0 0 31,0 1-15,0-1 15,0 1 0,-10 19-15,10-20 0,-19 20-1,9 0 16,-10 0-15,1 0 15,-1 10 1,20 9-17,-20-19 1,20 20-1,-19-20-15,19 20 16,-20-20 15,20 19-31,0 1 32,0-1-1,0 1-16,0 0 17,0-1-1,10-19-31,-10 20 16,20-20 15,-20 10-16,19-10 1,-19 19 0,10-19-16,-10 20 15,20-20 1,-20 20 0,19-20-16,-19 19 15,0 1 1,20-20-1,-20 19-15,0 1 32,19-20-32,-19 20 15,0-1 1,20-19 0,-20 20-16,0-1 15,0 1 1,0-10-1,0 9 17,0 1-17,0 0 17,0-1-1,-10-19-16,10 20 1,-19-20 0,-1 20-1,0-20 1,1 0 15,-1 0-15,1 0 15,-1 0-15,10 0 15,-19-10 16,9-10 0,20 1-16,0-1-31,0 0 16,0-9-1,0 9 16,-19 20-31,19-19 16,0-1 15,0 0 1,0 1-17,0-1 1,9 20-1,-9-10 1,0-9 15,20 19-31,-20-20 16,20 20 0,-20-19-1,19 19 1,1-20-1,-1 20 1,1-29 0</inkml:trace>
          <inkml:trace contextRef="#ctx0" brushRef="#br0" timeOffset="65786.1091">17083-799 0</inkml:trace>
          <inkml:trace contextRef="#ctx0" brushRef="#br0" timeOffset="67736.1011">17083-818 0,'0'19'187,"10"-19"-140</inkml:trace>
          <inkml:trace contextRef="#ctx0" brushRef="#br0" timeOffset="92419.485">17289-1338 0,'0'10'109,"-9"-10"-109,9 19 16,0-9 0,-20 20-1,20-11 1,0-9-1,0 10 1,0-1 0,0 1-1,-20-20-15,20 19 16,0 11 0,0-10-16,0-1 31,0 1-31,10-1 15,-10 1 1,0 0 0,20-20-1,-20 29-15,0-9 16,19-20 0,-19 19-16,0 1 31,20-20-31,-20 19 15,10-19 1,-10 20 0,19-20-1,1 0 17,0 0-1,-20 20-31,19-20 31,1 0 16,-20-10-31,19-10-1,-19 1 1,20 19-1,-20-20 1,0 0 0,20 1-1,-20-1 1,0-9 0,0 9-1,19 20-15,-19-19 16,0-1-1,0 0 1,0 1 0,0-1-1,0 0 1,0 1-16,0-1 16,0 1-1,0 9 1,0-10 15,-10 1-15,10-1 15,-19 20-15,19-20-16,-20 1 15,1 19 16,19-20-31,-20 20 16,0 0 15,-9 0 1,0 0-17,9 10 1,0 10-1</inkml:trace>
          <inkml:trace contextRef="#ctx0" brushRef="#br0" timeOffset="94291.6523">17701-1367 0,'0'9'109,"-19"31"-93,19-21 0,-20 11-1,20-1 1,0-9-16,-29 19 15,29-10 1,0 1 0,0-1-1,19 1 1,-19-11 0,0 1-1,20-20 1,-20 19-16,0 1 15,19 0 1,1-1 15,0 11-15,-1-11 15,1-19 0,-1 20 1,1-20-1,0 0-15,-20-10 15,19 10-31,-19-20 15,20 20-15,-20-29 16,20 29 0,-20-20-16,19 1 15,-19-11 1,0-9 0,20 39-1,-20-29-15,0-1 16,0 11-1,0-1 1,0 0 15,0-9-15,0 9 0,0 1-1,0-1 1,-10 1-1,10-1 17,-20 0-17,20 1 17,-19 19-32,19-20 15,-20 20 1,20-19-1,-19 19 1,-1 0 15,0 0 1,1 0-17,-1 0 1,0 9-1</inkml:trace>
          <inkml:trace contextRef="#ctx0" brushRef="#br0" timeOffset="69904.0761">18113-1093 0,'0'-19'78,"10"19"-78</inkml:trace>
          <inkml:trace contextRef="#ctx0" brushRef="#br0" timeOffset="70886.981">18172-887 0,'10'0'47,"-10"-10"-31,19 10-16,-19-19 15,30 19-15,-30-40 16,29 11-16,-29 9 16,39 1-16,-39-1 15,30 1-15,-30-1 16,19 0-16,-19 1 16,0-1-16,20 0 15,-20 1-15,0-1 16,0 1-16,0-1 15,0 0-15,0 1 16,0-11-16,0 11 31,0 29 47,0 9-62,0 11 0,0-11-1,0 1-15,0-1 16,0 1-16,0 9 0,0 1 16,0 9-1,0-9-15,0-1 0,0 20 16,0-20-16,0 1 15,0-11-15,0 1 16,20 0 0</inkml:trace>
          <inkml:trace contextRef="#ctx0" brushRef="#br0" timeOffset="72183.7174">18535-1240 0,'0'-10'0,"-10"10"62,10 39-62,0 10 31,-20-49-31,20 30 16,0-10-16,0 19 16,0 10-1,0-30 1,0 1-16,0 19 15,0-9 1,10-30 0,-10 19-16,20 1 15,-1 9 1,1-29 15,-20 20-31,20-20 16,-1 0-1,1 0 17,0 0-17,-1 0 17,1 0-1,-20-10-31,19 10 15,-19-20-15,20 1 32,-20-20-17,20 19 1,-20 0 0,0 1-1,19 19 1,-19-20-16,0 10 15,0-9 1,0-20 0,0 9-1,0 11 1,0-1 0,0 0 15,0 10-16,-10-19 1,10 9 0,0 11-1,-19 9-15,19-20 16,-20 20 0,20-20-1,-19 20-15,19-19 31,-20 19-31,-9 0 16,9 0 15,0-20-15,1 20 0,-1 0-1,20 10 1,-20-10-16,20 10 15,-19 19 1</inkml:trace>
          <inkml:trace contextRef="#ctx0" brushRef="#br0" timeOffset="72986.8813">18741-1338 0,'10'0'63,"9"0"-48,1 0 1,-20-10-16,29 10 16,-9 0-1,-1 0 1,1 0-16</inkml:trace>
          <inkml:trace contextRef="#ctx0" brushRef="#br0" timeOffset="73940.2619">18927-1446 0,'0'-10'62,"10"10"-62,0 0 31,9 0 1,1 0-1,0 0 0,-20 20-31,0-1 16,0 1-1,0 10 1,0 9 0,-10-10-1,10-9 1,-20-20-16,20 29 16,-19-9-1,19-1 1,-20-19-16,20 20 15,-20-20 1,30 0 125,-10-10-126,20 10 1,-1 0 0,1 0-1,9 0 1,-9 0-1,0 0 1</inkml:trace>
        </inkml:traceGroup>
        <inkml:traceGroup>
          <inkml:annotationXML>
            <emma:emma xmlns:emma="http://www.w3.org/2003/04/emma" version="1.0">
              <emma:interpretation id="{52DBD805-64A8-4D65-A595-9D25EC224DCB}" emma:medium="tactile" emma:mode="ink">
                <msink:context xmlns:msink="http://schemas.microsoft.com/ink/2010/main" type="inkWord" rotatedBoundingBox="21973,8949 23386,8938 23391,9558 21978,9568"/>
              </emma:interpretation>
              <emma:one-of disjunction-type="recognition" id="oneOf3">
                <emma:interpretation id="interp15" emma:lang="" emma:confidence="0">
                  <emma:literal>molti</emma:literal>
                </emma:interpretation>
                <emma:interpretation id="interp16" emma:lang="" emma:confidence="0">
                  <emma:literal>molte</emma:literal>
                </emma:interpretation>
                <emma:interpretation id="interp17" emma:lang="" emma:confidence="0">
                  <emma:literal>molto</emma:literal>
                </emma:interpretation>
                <emma:interpretation id="interp18" emma:lang="" emma:confidence="0">
                  <emma:literal>molta</emma:literal>
                </emma:interpretation>
                <emma:interpretation id="interp19" emma:lang="" emma:confidence="0">
                  <emma:literal>molla</emma:literal>
                </emma:interpretation>
              </emma:one-of>
            </emma:emma>
          </inkml:annotationXML>
          <inkml:trace contextRef="#ctx0" brushRef="#br0" timeOffset="76398.0319">19251-769 0,'0'-10'94,"0"-10"-63,-30 1-15,30-11-1,0 1 1,0-20 0,0 29-16,0 1 15,20-1-15,-20-9 16,10 29-1,-10-20 1,19 20 15,1 0 1,-20 10-17,20 9-15,9 30 16,-29-29-1,0 0-15,29-1 16,-29 11 0,20-11-1,-20 1 1,0-30 62,0-10-62,0-9-1,0 9-15,0 1 16,0-1-16,0 10 16,0-9-16,0-1 15,29-19 1,-19 39 31,10 0-32,-20 10-15,19-10 16,-19 29-16,20 1 16,-20-11-16,30 1 15,-30-1-15,0 11 16,9-30-1,-9 29-15,0-39 94,0-19-94,0 9 16,0 1-16,0-1 15,0 1-15,0-1 16,0 0 0,30 1-1,-11 19 32,-9 0-31,-10 10-16,20-10 15,-20 29-15,29-9 16,-29-1-16,0 1 0,0-1 16,0 1-16,0 0 15,0-1 1,10-19 0,-10 20-16</inkml:trace>
          <inkml:trace contextRef="#ctx0" brushRef="#br0" timeOffset="77147.9708">19721-956 0,'-19'0'31,"19"10"-15,0 10 0,0 9-1,10-9 1,-10-1 0,19-19-1,1 20 1,-1-20-1,1 0 1,-20 20-16,20-20 16,-1 0-1,1 0 1,0-10 0,-20-10-1,19 20-15,-19-19 0,20-1 16,-20 0-1,0 1 17,0-11-17,0 11 1,0-1 0,0 1-1,-10 19 1,-10-20-1,1 20 1,-1 0-16,-9 0 16,-1 0-1,-9 20 1,19 9 0,20-19-1</inkml:trace>
          <inkml:trace contextRef="#ctx0" brushRef="#br0" timeOffset="78220.9077">19976-975 0,'0'-20'0,"10"-9"78,10 9-62,-1 1-1,1-1 1,0-9 0,9-11-1,-29 21-15,20-11 16,-20 1 0,0 9-1,0 1 1,0-1 15,-10 20-31,-10 0 31,1 0-15,-1 10 0,20 9-1,-20-19 1,20 30-16,0 9 15,-19-39 1,19 29-16,0 11 16,0-21-1,0 11 1,0 9 0,0-10-1,0-9-15,0 0 16,0 9-16,0 0 15,0 1 1,10-11 0,-10 21 15,19-40-31,1 19 31,0-19 0,-1 0-31,-19-9 16,20 9 0,-20-30-16,29 30 15,-29-39-15,20 39 0</inkml:trace>
          <inkml:trace contextRef="#ctx0" brushRef="#br0" timeOffset="78918.8421">20369-1279 0,'0'39'62,"-10"-19"-62,10 19 16,0-10-16,-20 1 16,20 19-16,-19-10 15,19 10-15,-30 0 16,30-10-16,-19 10 0,19-19 15,0-1-15,-20 1 16,20-21-16,0 11 16,0 19-1,0-19 1,0-30 31,0-29-32</inkml:trace>
          <inkml:trace contextRef="#ctx0" brushRef="#br0" timeOffset="79660.0627">20486-1240 0,'0'20'78,"0"9"-63,0-9-15,0-1 16,-9 21-16,9-11 16,0 0-16,0 1 15,-20 9-15,20-19 0,0-11 16,-29 40 0,29-19-1,0-1 1,0-9-1,9-20 79,11 0-78,0 0-16,9 0 15,-9 0 1,19 0 0,-39-10-16,29 10 15,-9 0 1,0 0 15</inkml:trace>
        </inkml:traceGroup>
      </inkml:traceGroup>
    </inkml:traceGroup>
    <inkml:traceGroup>
      <inkml:annotationXML>
        <emma:emma xmlns:emma="http://www.w3.org/2003/04/emma" version="1.0">
          <emma:interpretation id="{5F0EE361-D3DC-44A0-A3B9-90CCB90F7D3A}" emma:medium="tactile" emma:mode="ink">
            <msink:context xmlns:msink="http://schemas.microsoft.com/ink/2010/main" type="paragraph" rotatedBoundingBox="2761,10071 20636,10156 20631,11044 2757,109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A9E750-58DD-4187-95F4-01DF225DFE78}" emma:medium="tactile" emma:mode="ink">
              <msink:context xmlns:msink="http://schemas.microsoft.com/ink/2010/main" type="line" rotatedBoundingBox="2761,10071 20636,10156 20631,11044 2757,10960"/>
            </emma:interpretation>
          </emma:emma>
        </inkml:annotationXML>
        <inkml:traceGroup>
          <inkml:annotationXML>
            <emma:emma xmlns:emma="http://www.w3.org/2003/04/emma" version="1.0">
              <emma:interpretation id="{04353E31-0FDA-4072-B5DC-F5A3220BBD39}" emma:medium="tactile" emma:mode="ink">
                <msink:context xmlns:msink="http://schemas.microsoft.com/ink/2010/main" type="inkWord" rotatedBoundingBox="2761,10230 4478,10238 4475,10942 2757,10934"/>
              </emma:interpretation>
              <emma:one-of disjunction-type="recognition" id="oneOf4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8865.5867">25 392 0,'0'-19'141,"0"-21"-126,0 21-15,0 9 16,0-29-16,0 9 0,-20 1 16,20-1-16,0 11 15,0-1-15,0 1 16,0-1-16,0 0 16,0-9-1,0 9 1,20 20-1,-20-19-15,19 19 16,1 0 15,0 0-15,-1 0-16,1 0 16,-20 19-1,19-19 1,-19 30-16,20-11 0,-20 1 15,20 9-15,-20 1 16,0-11-16,0 1 16,0 0-16,0 9 15,0-9-15,0-1 16,0-9-16,19 20 16,-19-40 62,0-29-63,0 29 1,0-10-16,0 0 16,0 1-16,0-1 15,0 1-15,0-1 16,0 0-16,0 1 15,0-1-15,0 1 16,0-11 0,0 11-1,20 19 1,-1-20 15,1 20-15,19 0-1,-29 0 1,10 0 0,-1 0-1,-19 10-15,20-10 16,-20 29-16,0-9 16,20 19-16,-20-10 15,0 1-15,0-1 16,0 1-16,0 9 15,0-10-15,0-9 16,0 0-16,0 9 16,0-9 15</inkml:trace>
          <inkml:trace contextRef="#ctx0" brushRef="#br0" timeOffset="99691.7504">535 245 0,'0'-20'16,"0"50"31,0-10-47,0-1 15,0 11 1,0-1-16,0 0 0,0 1 16,0 9-16,0-10 15,0 1-15,0-11 16,0 1-16,0 0 16,9-20 30,-9-10-30</inkml:trace>
          <inkml:trace contextRef="#ctx0" brushRef="#br0" timeOffset="100515.829">554 412 0,'10'0'62,"10"0"-46,9 0 0,1 0-1</inkml:trace>
          <inkml:trace contextRef="#ctx0" brushRef="#br0" timeOffset="100142.8714">633 225 0,'0'10'47,"0"30"-32,0-21 1,0-9-16,0 10 16,0 19-16,0-29 15,0 29-15,0-10 16,0-9-16,0-1 15,0 1-15,29 9 16,-29-38 62</inkml:trace>
          <inkml:trace contextRef="#ctx0" brushRef="#br0" timeOffset="101469.1288">731 510 0,'0'-10'15,"10"10"32,9 0-31,1 0 0,-1 0-1,-19 10 1,0 9-1,0 1 1,0 0-16,-9-1 16,-11-19-1,0 20 1,20-30 46,10-9-15,10 19-31,-1 0 15,-19 9-15,20-9-16,-20 20 15,20-20 1,-20 20-16,0-1 16,0 1-1,0-1 1,-10-19 0,10 20-1,-39-20-15,19 0 16,-9 0-1,-1 0 1,11 0 0,19-10-16</inkml:trace>
          <inkml:trace contextRef="#ctx0" brushRef="#br0" timeOffset="102586.9288">927 373 0,'-10'0'16,"10"9"15,0 11-15,0 0 0,0-1-1,0 1 1,0-1-1,10 1 1,-10 0 0,20-20-1,-1 19 1,1-19 15,-1 0-15,-9 0-1,10 0 17,-1 0-17,1 0 1,-20-10 0,20 10-1,-20-19-15,0-1 31,0 1-15,0-1 15,0 0-15,0 1 0,0-1-1,0 1 1,-10 19-16,10-10 15,-20 10 1,1-30 0,-1 30-1,20-19 1,-20 19 0,1 0-1,-1 0 1,10 0-1,10 10-15,-29 19 16,29 0 0,0 1-1</inkml:trace>
          <inkml:trace contextRef="#ctx0" brushRef="#br0" timeOffset="103232.0371">1123 314 0,'10'0'47,"9"0"-31,1 0 0,0 0-1,-1 0 1,1 0-1,0 0 1</inkml:trace>
          <inkml:trace contextRef="#ctx0" brushRef="#br0" timeOffset="103629.5874">1182 245 0,'0'-20'16,"0"30"31,0 20-32,0-11-15,0 1 16,0 0-16,0-1 16,0 1-16,0-1 15,0-9-15,10 29 16</inkml:trace>
          <inkml:trace contextRef="#ctx0" brushRef="#br0" timeOffset="104732.8726">1486 333 0,'10'0'16,"19"0"-1,-9 0 1,9 0-1,-9 0-15,-1 0 16,1 0-16,0 0 16,-1 0-16,1 0 15,-10 0-15,9 0 16</inkml:trace>
          <inkml:trace contextRef="#ctx0" brushRef="#br0" timeOffset="104296.9887">1496 167 0,'10'0'47,"-10"9"-31,39-9-16,-10 0 15,-9 0 1,-1 0-16,1 0 0,-10 0 16,9 0-16,1 0 15,0 0 1</inkml:trace>
        </inkml:traceGroup>
        <inkml:traceGroup>
          <inkml:annotationXML>
            <emma:emma xmlns:emma="http://www.w3.org/2003/04/emma" version="1.0">
              <emma:interpretation id="{314450E4-E96A-4BCC-BC28-EE555AC50F5F}" emma:medium="tactile" emma:mode="ink">
                <msink:context xmlns:msink="http://schemas.microsoft.com/ink/2010/main" type="inkWord" rotatedBoundingBox="4722,10348 6664,10357 6662,10920 4719,10911"/>
              </emma:interpretation>
              <emma:one-of disjunction-type="recognition" id="oneOf5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9559.7521">2476 441 0,'20'0'62,"9"-19"-46,-9 19-16,0 0 15,-1 0-15,1 0 16,-20-20-16</inkml:trace>
          <inkml:trace contextRef="#ctx0" brushRef="#br0" timeOffset="119233.8591">2584 275 0,'0'9'31,"0"11"-15,0 19-1,0-19-15,0-1 16,0 1-16,0 0 16,0-1-16,-19 1 15,19-1-15,0 1 16,0 9-1,0-9 1</inkml:trace>
          <inkml:trace contextRef="#ctx0" brushRef="#br0" timeOffset="120171.9227">2751 284 0,'0'30'47,"-20"-30"-31,20 49-16,0-30 15,0-9-15,0 10 0,0-1 16,0 1 0,0 0-16,0 9 15,0-9 1,0-30 46</inkml:trace>
          <inkml:trace contextRef="#ctx0" brushRef="#br0" timeOffset="120608.7936">2741 265 0,'20'0'47,"-20"19"-47,19 21 16,-19-21-1,20 1-15,9 9 16,-9 10 0,0-9-1,-1-11 1,-19 1-1,20-20-15,-20 20 32,0-30-1</inkml:trace>
          <inkml:trace contextRef="#ctx0" brushRef="#br0" timeOffset="121004.0586">2928 275 0,'0'9'47,"0"21"-32,0-11-15,0 1 16,0 0-16,0-1 15,0 1-15,0-1 16,0 1-16,0 0 16,0-1-1,0 1 17</inkml:trace>
          <inkml:trace contextRef="#ctx0" brushRef="#br0" timeOffset="118058.0992">1986 441 0,'-20'0'79,"20"-10"-48,0-19 0,0 0-15,0-11-1,0 31-15,0-11 16,0 0-16,0 1 16,0-1-16,0 0 15,0 1-15,0-11 16,10 11-1,-10-1 17,20 20-32,-20-19 15,19 19 1,1 0 0,0 0 15,-1 9 0,-19 11-15,20-20-16,-20 29 15,0-9-15,20-20 16,-20 29-16,19 11 16,-19-11-1,0 1 1,0-1-1,0-9 1,0-30 140,0-10-140,0-9 0,0-1-1,0 1 1,0 9-1,0 1 1,0-1 0,0 0-1,20 1 1,-1-1 0,1 20-1,-20-19 1,20 19-1,-1 0 17,1 0-1,-1 9-15,-19 21-1,20-11-15,-20 1 16,0 0-16,20-1 15,-20 1-15,0 0 16,0-1-16,0 1 16,0-1-16,0 1 15,0 0-15,0-1 16,0 11 0</inkml:trace>
          <inkml:trace contextRef="#ctx0" brushRef="#br0" timeOffset="118813.4434">2447 324 0,'0'-20'16,"0"30"31,0 9-32,0 11 1,0-11-16,0 1 16,0 0-16,0-1 15,0-9-15,0 10 16,0-1-16,0 1 16,0 9-16,0-9 31,10-30 0</inkml:trace>
          <inkml:trace contextRef="#ctx0" brushRef="#br0" timeOffset="122243.8096">3075 314 0,'-20'0'31,"20"10"0,0 9-15,-20-19 0,20 20-1,0-1 1,0 1 0,0 0-1,0-1-15,10-19 16,-10 20-1,20-20 1,-20 19 0,19-19-16,1 0 31,0 0-15,-1 0 15,-9 0-16,10 0 1,-1 0 0,-19-9-16,20 9 31,-20-20-15,20 20-1,-20-20 1,0 1-1,19 19 1,-19-20 0,0 1-1,0-1 1,0 0 0,0 1-1,0-1 1,0 1-1,-10 19 1,10-10 0,-19 10-1,19-20-15,-20 20 16,1 0 0,-1-29-1,0 29 1,1 0-1,-1 0 1,10 0 0,10 9-1,-29 31 1,29-11 0</inkml:trace>
          <inkml:trace contextRef="#ctx0" brushRef="#br0" timeOffset="123510.4826">3330 441 0,'9'0'62,"11"0"-46,0 0-1,-1 0 1,1 0 15,-20 10-15,0 10-1,0-1 1,-20 11 0,1-11-1,-1-19 17,30 0 108,9 0-124,1 0 15,0 20-15,-20 0-1,0-1 1,0 11 0,0-11-1,0 1 1,-10-20-1,10 19-15,-20-19 16,10 0 0,-29 0-1,20 0 1,9 0-16,10-9 31</inkml:trace>
          <inkml:trace contextRef="#ctx0" brushRef="#br0" timeOffset="124222.8962">3634 186 0,'9'0'47,"21"0"-31,-11 0 0,1 0-16,0 0 15,-1 0-15,-9 0 16,10 0-16,-1 0 15,1 0-15,0 0 16,9 0 0,-9 0-1,-20 10 1</inkml:trace>
          <inkml:trace contextRef="#ctx0" brushRef="#br0" timeOffset="124634.8948">3673 343 0,'10'0'46,"19"0"-30,-9 0-16,-1 0 16,1 0-16,0-10 15,-1 10-15,1 0 0,-1 0 16,1 0 0,0 0-16,-1 0 15</inkml:trace>
        </inkml:traceGroup>
        <inkml:traceGroup>
          <inkml:annotationXML>
            <emma:emma xmlns:emma="http://www.w3.org/2003/04/emma" version="1.0">
              <emma:interpretation id="{88F46B36-798A-4989-B1B2-D72950E5196D}" emma:medium="tactile" emma:mode="ink">
                <msink:context xmlns:msink="http://schemas.microsoft.com/ink/2010/main" type="inkWord" rotatedBoundingBox="7016,10183 8901,10191 8898,10836 7013,10827"/>
              </emma:interpretation>
              <emma:one-of disjunction-type="recognition" id="oneOf6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27889.9048">4771 373 0,'-10'0'31,"10"-20"63,20 20-94,0 0 15,-1 0 17,-19 10-32,0 19 15,0 1 1,0-11-1,0 1-15,0-1 16,0 1-16,-10-20 16,10 29-16,-19-29 15,19 40-15,-30-40 0,30 29 16,-29-29 0,9 0-16,1 0 31,19-10 31,10 10-46,9 0 0,1 0-1,9 0 1,-9 0-1,-1 0 1,1 0-16,-20 10 16,20-10-1,-1 0 32</inkml:trace>
          <inkml:trace contextRef="#ctx0" brushRef="#br0" timeOffset="128323.7631">4987 206 0,'20'0'62</inkml:trace>
          <inkml:trace contextRef="#ctx0" brushRef="#br0" timeOffset="129870.8502">5193 10 0,'0'-20'31,"0"30"16,20-10-32,-20 29-15,0-9 16,19 0-16,-19-1 0,0 11 16,30 9-16,-30-10 15,0 1-15,19 9 16,-19-10-16,0 1 16,20-1-16,-20-9 15,0-1-15,19 11 16,-19-11-1,0 1 1,20-20 0,-20 20-1,0-30 79,0-10-78,20 1-1,-20-11 1,19 30 0,-19-29-16,20 9 15,-20 1-15,0-1 16,19 0-16,-19-9 15,30-10-15,-30 9 16,20 1-16,-20 9 16,19 1-16,-19-1 0,20-19 15,-20 9 1,29 1 0,-29-10-1,0 48 95</inkml:trace>
          <inkml:trace contextRef="#ctx0" brushRef="#br0" timeOffset="126601.6617">4261-49 0,'0'10'62,"30"58"-46,-11-48-1,11 9 1,9 11 0,-19-11-1,9-9 1,-9-20-1,-1 19 1,20-19 0,-9 0-1,-11-10 1,1-9 0,-20-1-1,20 20 1,-20-19-16,0-11 15,19 30-15,-19-19 16,0-1 0,0-9-1,0 9 1,0 0 0,0 30 109,0 20-110,0-1 1,0-9-16,0-1 15,0 11-15,0 9 16,0-10-16,0-9 16,0 9-16,0 1 15,0-1-15,0 10 16,0-19-16,0-10 0,0 9 16,0 1-16,0 0 15,0 9 1,0-9-1,20-20 17,-20-10-1</inkml:trace>
          <inkml:trace contextRef="#ctx0" brushRef="#br0" timeOffset="125473.798">4281-39 0,'0'49'62,"0"-30"-46,0 1-16,0 0 16,0 9-16,0 0 15,0 20-15,0-9 16,0-11-16,0 20 0,0-19 16,10-1-16,-10 10 15,0-29-15,0 10 16,0-1-1,19-19 1</inkml:trace>
          <inkml:trace contextRef="#ctx0" brushRef="#br0" timeOffset="130979.6775">5605 353 0,'-20'0'16,"20"-10"62,10 10-47,10 0-15,-1 0-1,1 10 17,-20 10-32,0 9 15,-10 10 1,10-19-1,-20-20-15,20 29 16,-29-29-16,29 30 16,-29-30-16,29 29 15,-40-29-15,40 20 16,-19-20 0,19-10 46,10 10-31,9 0-15,1 0 15,-1 0-15,-19 10-16,20-10 15,0 19 1,-1-19 15</inkml:trace>
          <inkml:trace contextRef="#ctx0" brushRef="#br0" timeOffset="131624.2581">5899 167 0,'10'0'31,"19"0"-16,-9 0-15,-1 0 16,1 0-16,0 0 0,-1 0 16,1 0-16,0 0 15,-1 0-15,1 0 16,-1 0 0,-19 9-16</inkml:trace>
          <inkml:trace contextRef="#ctx0" brushRef="#br0" timeOffset="132151.4889">5928 333 0,'10'0'15,"10"0"1,9 0 0,1 0-1,-11 0-15,1 0 16,0 0-16,-1 0 15,1 0-15,9 0 16</inkml:trace>
        </inkml:traceGroup>
        <inkml:traceGroup>
          <inkml:annotationXML>
            <emma:emma xmlns:emma="http://www.w3.org/2003/04/emma" version="1.0">
              <emma:interpretation id="{741D5A90-52F4-4A74-A64B-45F978E3A284}" emma:medium="tactile" emma:mode="ink">
                <msink:context xmlns:msink="http://schemas.microsoft.com/ink/2010/main" type="inkWord" rotatedBoundingBox="9391,10103 10500,10108 10497,10715 9388,10710"/>
              </emma:interpretation>
              <emma:one-of disjunction-type="recognition" id="oneOf7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44687.8521">7017 480 0,'-10'0'32,"10"-19"-17</inkml:trace>
          <inkml:trace contextRef="#ctx0" brushRef="#br0" timeOffset="147800.4706">7223 49 0,'0'-20'15,"0"30"95,-20 10-95,20-1-15,0 11 16,0-11 0,-19 1-16,19 19 15,0-19 1,0-10-16,0 9 16,0 1-16,0 0 15,0 9 1,9 10-1,-9-19-15,20-20 16,-20 19 0,29-19-16,1 20 31,-20-20-15,9 0 15,1 0-31,-20-10 31,19 10-31,-19-19 16,20-1-1,-20-9-15,20 29 16,-20-40-16,19 11 16,-19-1-1,0 1 1,0-10-1,0 9 1,0 1 0,0 9-1,0 1 1,0-1 0,0 1-1,-29-1 1,-1 0-1,11 20 1,-1 0 0,1 0-1,-1 0 1,0 0 0,1 10-1,-1 20 1,20 19-1,-19-30 1</inkml:trace>
          <inkml:trace contextRef="#ctx0" brushRef="#br0" timeOffset="140436.4589">6732 137 0,'-19'0'62,"19"-19"-30,-20 19-1,20-20 0,-19 20-15,19-20-1,-20 20-15,20-19 16,0-1 15,-10 20-15,10-19-16,0-1 31,0 10-15,0-10-1,0 1 1,0-1 0,10 1-1,-10-1 1,20 20 15,-20-20-15,19 20-1,-9 0 1,29 0 0,-19 0-1,-1 0 1,-9 0 0,10 0 15,-20 20-16,20-20-15,-20 20 16,0-1 0,0 1-1,0-1 1,-10 1 0,10 0-1,-20-20 1,20 19-16,-20-19 15,20 20-15,-19-20 16,19 10-16,-20-10 16,20 19-16,-10-19 15,10 20-15,-19-20 16,-11 20 0,21-20-16,9 39 15,-20-39-15,20 19 16,0 1-1,-20-20 1,20 10 0,0 9-1,0 1 1,0 0 0,0-1-1,0 1 1,0 0-1,0-1 1,10-19 0,-10 20-1,20-20 1,-20 19 0,10-19-1,9 0 16,-19 20-31,20-20 16,-1 0 15,1 0-15,0 0 0,-1 0-1,1 0 1,0-20-1,-1 20 1,-19-9-16,20 9 16,-20-20-1,19 0 1,-19 1 15,0-1-15,0 1-1,0-1 1,0 0 0,0 1-1,0-1 17,-9 20-32,9-20 31,-20 20-16,20-19 1,-20 19-16,1-20 31,-1 20 1,20-19-32,-20 19 31</inkml:trace>
          <inkml:trace contextRef="#ctx0" brushRef="#br0" timeOffset="149144.4839">7556 59 0,'-10'10'94,"10"9"-78,0 1-1,-19-20 1,19 29-16,0-9 16,0 9-1,-20 10 1,20-9-1,0-1 1,0-9 0,10 9-1,-10-9 1,20 0 0,-20-1-16,19-19 15,-19 20 1,20-20-1,-1 0 1,-19 19-16,20-19 16,0 0 15,-11 0-15,-9-9-1,20 9 1,-20-20-1,20 20-15,-20-20 0,19 1 16,-19-1 0,20 20-1,-20-29-15,0-10 16,0 19 0,20 20-16,-20-39 15,0 9 1,0 11-1,0-11 1,0 11 0,0-1-1,-10 20-15,10-20 0,-20 20 16,20-19 0,-19 19-1,19-10-15,-10 10 16,-20-29-1,20 29 17,-9 0-17,-20 0 1,39 9-16,-20-9 16,20 40-16,-20-21 15,20 1-15,-19-1 16</inkml:trace>
        </inkml:traceGroup>
        <inkml:traceGroup>
          <inkml:annotationXML>
            <emma:emma xmlns:emma="http://www.w3.org/2003/04/emma" version="1.0">
              <emma:interpretation id="{7DE7C06D-C1A5-43D2-A10D-446AB664387E}" emma:medium="tactile" emma:mode="ink">
                <msink:context xmlns:msink="http://schemas.microsoft.com/ink/2010/main" type="inkWord" rotatedBoundingBox="10686,10139 13339,10151 13335,11010 10682,10998"/>
              </emma:interpretation>
              <emma:one-of disjunction-type="recognition" id="oneOf8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57888.7466">10243 70 0,'0'9'32,"0"11"-17,-19 0-15,19 19 16,0-10-16,-98 236 47,98-206-47,-40 10 15,40-20-15,-19-20 0,19 0 16,0 11-16,-30-21 16,30 11-1,0-40 32</inkml:trace>
          <inkml:trace contextRef="#ctx0" brushRef="#br0" timeOffset="158714.9329">10341 226 0,'0'10'63,"0"30"-48,0-31 1,0 11-16,0 0 15,-9 19-15,9-10 16,-30 1-16,30-1 16,0 10-16,-19-19 15,19-1-15,0 11 16,0-10 0,0-1 46,9-19-31,11 0-15,0 0 0,-1 0-1,1 0-15,-1 0 16,1 0-1,0 0 17</inkml:trace>
          <inkml:trace contextRef="#ctx0" brushRef="#br0" timeOffset="159258.1684">10567 344 0</inkml:trace>
          <inkml:trace contextRef="#ctx0" brushRef="#br0" timeOffset="155577.9158">9067 511 0,'0'-10'94,"0"-10"-63,0 1-15,9-11-1,-9 11-15,0-1 16,20 1-16,-20-1 16,0 0-16,20 1 15,-20-11 1,19 1 0,1 29 30,9 29-14,-29-9-17,0 0-15,20 9 16,-20 0-16,0-9 16,0 0-16,0-1 15,0 11-15,19-30 31,-19-20 32,0 0-47,0 1-16,0-1 15,0 1-15,0-1 16,0 0-16,20-9 15,-20 9 1,20 20 0,-20-19-1,19 19-15,1 0 16,-1 0 15,-19 10-31,20 29 16,-20-29-16,0 9 15,20 11-15,-20-21 16,0 11-16,0 19 16,19-19-1,-19-30 63,0-19-46,0 9-32,0 0 0,0 1 15,20-1 1,-20-19-16,20 39 16,-20-10-16,19 10 31,1 0 0,-1 10-15,11 19-1,-30-9 1,0 0-16,19-1 16,-19 1-16,0-1 15,0 1-15,0 9 16,0-9-1</inkml:trace>
          <inkml:trace contextRef="#ctx0" brushRef="#br0" timeOffset="156267.5188">9596 383 0,'0'20'31,"0"0"-15,0-1-1,10 1 1,9-1-1,1-19 1,-20 20-16,20-20 16,-1 0-1,1 0 1,0 0 0,-20-10-16,19 10 15,-19-10-15,20 10 16,-20-19-16,19-20 31,-19 19-15,0 0-1,0 1 1,0-11-16,-9 30 16,9-39-16,-30 39 15,30-10-15,-19 10 16,-1 0-1,-9 0 1,-1 0 0,10 0-1,1 0 1,19 40 0,0-11-1,0-9-15</inkml:trace>
          <inkml:trace contextRef="#ctx0" brushRef="#br0" timeOffset="157273.6231">9831 344 0,'0'-19'16,"10"19"15,-10-20-31,20 20 0,-20-20 16,29 20-16,-29-19 15,40 19-15,-40-20 16,9 20-16,11-69 47,9 40-32,-29 9 1,-19 1 0,-1-1-1,1 20 1,9 0 0,-10 0 15,20 10-16,-20-10-15,20 10 16,0 9 0,-19-19-1,19 20-15,0 0 16,0-1 0,0 11-1,0 9 1,0-29-1,0 39-15,0-30 16,0 1-16,0 0 16,0-1-16,0 1 15,0 9 1,0 1 0,0-1-1,0-9 1,10-20-16,-10 19 15,0 1 17,19-20-32,11 0 15,-1-10 1,10-29 0,-9 9-1</inkml:trace>
          <inkml:trace contextRef="#ctx0" brushRef="#br0" timeOffset="149945.9404">7929 235 0</inkml:trace>
          <inkml:trace contextRef="#ctx0" brushRef="#br0" timeOffset="150868.9289">8086 373 0,'0'-10'78,"0"-10"-47,19 20-31,-19-10 16,20 10-16,-20-39 15,39 20-15,-39-1 16,39-29 15,-39 10-31,20 19 16,-20-9-1,0 9-15,0 0 16,0 30 125,0 10-126,0 9 1,0 20-1,0-29-15,0-1 16,0 1-16,0 10 16,0-1-16,0-9 15,0-1-15,0 1 16,0-1-16,0 1 16,0-10-16,0 9 15,0 1-15,0 0 16,0-1-1</inkml:trace>
          <inkml:trace contextRef="#ctx0" brushRef="#br0" timeOffset="152264.8125">8429 127 0,'-20'0'62,"20"10"-15,-19-10-31,19 20-16,0-1 16,0 11-1,0-1 1,0-9-16,0 9 15,0 1 1,0-11 0,0 1-1,10-20 1,-10 20-16,19-1 31,1-19-15,-20 20-1,19-20 1,-19 19 0,20-19-16,-20 20 31,20-20-15,-1 0 15,-9 0 0,10 0-15,-1 0 15,-19-10 0,20 10-31,-20-19 31,20-1-31,-20 0 32,19 20-32,-19-19 15,0-1 1,0 1 0,20-1-1,-20 0 1,0 1-1,0-1 1,0 10 0,0-9-1,0-1 1,0 0 15,-10 20-31,10-19 16,-10 19-1,10-20 1,-19 20 0,19-19-16,-20 19 15,20-20 1,-20 20 0,1-20 15,-20 20-16,29 0 1,-10 0 15,-9 10-15,9 29 0,20-29-16,-20-10 15,20 39-15</inkml:trace>
          <inkml:trace contextRef="#ctx0" brushRef="#br0" timeOffset="152923.6977">8645 20 0,'10'0'78,"9"0"-62,11 0-16,-11 0 31,1 0-31,-1 0 31</inkml:trace>
          <inkml:trace contextRef="#ctx0" brushRef="#br0" timeOffset="153674.4293">8802-59 0,'0'-20'15,"19"20"1,-19-9 0,20 9-1,0 0 16,-1 0-31,-9 0 16,10 0 15,-20 19 1,0 50-1,-10-69-31,10 29 15,-20-9-15,20 0 16,-19-20-16,19 29 16,-30-29-16,30 20 15,-19-20-15,28 0 110,11 0-79,0 0-15,-1 0-1,1 0 1,-1 0-1,-19 19-15</inkml:trace>
        </inkml:traceGroup>
        <inkml:traceGroup>
          <inkml:annotationXML>
            <emma:emma xmlns:emma="http://www.w3.org/2003/04/emma" version="1.0">
              <emma:interpretation id="{708856AD-9183-42FA-9FEB-878439DA4250}" emma:medium="tactile" emma:mode="ink">
                <msink:context xmlns:msink="http://schemas.microsoft.com/ink/2010/main" type="inkWord" rotatedBoundingBox="13559,10171 16659,10186 16656,10880 13556,10866"/>
              </emma:interpretation>
              <emma:one-of disjunction-type="recognition" id="oneOf9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62786.9418">10802 363 0,'10'0'31,"10"-10"-15,-1-10-1,-19 1-15,39-1 16,-39 1-16,30-11 16,-30 10-16,20 1 15,-1-11 1,-19 1-16,30-10 31,-30 9-15,0 11-1,0 38 79,-20 11-78,20-11-16,0-9 15,0 10-15,0-1 16,0 1-16,0 9 16,0 11-16,0-11 15,0 1-15,0-1 0,0 0 16,0 11-16,0-21 15,0-9 1,0 10-16,0 19 16,0-29-1,0-30 63</inkml:trace>
          <inkml:trace contextRef="#ctx0" brushRef="#br0" timeOffset="210719.6922">11258 85 0,'-20'0'172,"20"10"-156,-19-10-1,19 19 1,-20 1 0,20-1 15,-29 1-15,29 0-1,0-1 16,-10-19-15,10 20-16,0 0 31,0-1-15,0 1 15,0-1-15,0-9-1,0 29 17,0-19-17,0 0 17,0-11-17,0 11 1,20-20-1,-20 20 1,19-1 0,-19 1 15,20-20-15,-1 0 30,-19 20-46,20-20 16,0 0 15,-1 0 1,1 0-17,-20-10 1,19 10-1,-19-20 1,20 20-16,-20-10 16,20-19 15,-20 9-15,0 10-16,0-9 31,19-11-31,-19 21 15,0-11 1,0 0 15,0 1-15,0-1 0,0 1 15,0-1-16,0 0 17,0 1-1,0-1 0,0 0-15,0 1 15,-10 19-31,10-10 16,-19-19 15,-1 9 0,1 20 0,-1 0-15,-19 39 0,39-19-1,-30-1-15</inkml:trace>
          <inkml:trace contextRef="#ctx0" brushRef="#br0" timeOffset="164413.7539">11528 490 0,'0'20'16,"0"-1"31,0 1-32</inkml:trace>
          <inkml:trace contextRef="#ctx0" brushRef="#br0" timeOffset="165590.9031">11646 167 0,'0'9'62,"-10"11"-46,10 19-16,0-9 31,0-1-31,0 1 16,0-1-1,0-9 1,0 9 0,10-29-16,-10 39 15,19-19 1,-19-1-1,20-19-15,-1 20 32,1-20-17,9 0 1,-9 0 0,0 0-1,-1 0 1,1 0-1,-20-10 1,20 10 0,-20-19-16,19 19 15,-19-20 1,20 0 0,-20 1-1,19-1 1,-19 1-1,0-1-15,0 0 16,0 1 0,0-1 15,0 1-15,0-1-1,-9 0 1,9 1-16,-20 19 15,20-10 1,-20 10 0,20-20-16,-19 20 15,19-19-15,-30 19 0,30-20 16,-29 20-16,9 0 16,20-20-1,-19 20-15,-1 0 16,0 0-1,20 10 1,-29-10-16,29 30 16,-20-11-16,20 1 15,-19-1-15</inkml:trace>
          <inkml:trace contextRef="#ctx0" brushRef="#br0" timeOffset="166189.0052">12067 314 0,'20'0'78</inkml:trace>
          <inkml:trace contextRef="#ctx0" brushRef="#br0" timeOffset="167269.8302">12244 422 0,'10'-10'47,"19"-10"-32,-29 1 1,20 19 0,-20-20-16,19-9 15,-19-11 1,20 40-1,-20-29-15,20-1 16,-20 11-16,0-1 16,19 20-16,-19-29 15,0-1 1,20 30-16,-20-19 16,0 29 109,-10-10-125,10 9 15,0 11 1,0 19-1,0 0 1,0-19-16,0 0 16,0 9-16,0-9 15,0 9-15,0-9 16,0-1-16,0 1 16,0 0-16,0-1 15,0 1-15,0-1 0,0 11 16,0-11 15,0 1-15,10-20 62</inkml:trace>
          <inkml:trace contextRef="#ctx0" brushRef="#br0" timeOffset="168479.7087">12567 206 0,'-9'0'78,"9"19"-78,0 70 47,0-50-31,0-29-1,0 9-15,0 21 16,0-21 0,0-9-1,9 19 1,11-29 0,-20 20-16,20-20 15,-1 0 1,-9 0-1,10 0 1,-1 0 15,1 0-15,-20-29 0,20 29-1,-20-20-15,19 0 16,-19 1-1,20 19 1,-20-20-16,19 1 16,-19-1 15,0 0-31,0 11 16,20-21-1,-20 11 1,0 9-1,0-10 1,0 0 0,0 1-1,0-1 1,0 1 0,0-1-1,-20 20 1,20-20-1,-19 20-15,19-19 16,-20 19-16,1 0 16,-1 0-1,20-20 1,-20 20 0,1 0-1,-1 0 1,20 20-16,-19-20 15,19 39-15,-30-39 16,30 29-16,-20 1 16,20-1-1,0-9-15,0 0 16</inkml:trace>
          <inkml:trace contextRef="#ctx0" brushRef="#br0" timeOffset="169197.8168">12891 88 0,'10'0'79,"0"0"-64,29 0 1,-10 0-1,-9 0 1,9 0 0</inkml:trace>
          <inkml:trace contextRef="#ctx0" brushRef="#br0" timeOffset="170179.8889">13146-49 0,'20'0'63,"-1"0"-32,21 10 0,-21 9-15,-19 1 15,-19 9-15,-11 11-1,11-21-15,-1-19 31,30 0 63,9 0-63,1 0 1,0 0-17,-1 20 17,-19-1-17,20-19 1,-20 20-1,0 0 1,-10-20 0,10 19-1,-20-19-15,1 20 16,-11-20 0,-9 0-1,10 0 1,9 0-1</inkml:trace>
          <inkml:trace contextRef="#ctx0" brushRef="#br0" timeOffset="171319.9589">13391 225 0,'0'-19'16,"0"29"93,0 19-93,0-9 0,0-1-16,-10 1 15,10 0-15,0 9 0,0 10 16,-19-9-16,19-1 15,0 0 1,0 11-16,0-31 0,-20 21 16,20-20-16,0 9 15,0 1 1,0 0 0,10-20 187,10 0-188,9 0 1,-9 0 0,-1 0-16,1 0 15,0 0-15,-11 0 16,31 0-1,-40 19-15,19-19 16</inkml:trace>
          <inkml:trace contextRef="#ctx0" brushRef="#br0" timeOffset="171919.6217">13685 382 0,'10'0'32,"39"0"-17,-29 0 1,9 0-16,1 0 0,-11 0 16,1 0-16,0 0 15</inkml:trace>
          <inkml:trace contextRef="#ctx0" brushRef="#br0" timeOffset="172272.8687">13705 510 0,'20'0'16,"-1"0"0,1 0-16,0 0 15,9 0-15,0 0 0,-9 0 16,0 0-16,-1 0 16,-19 19 15</inkml:trace>
        </inkml:traceGroup>
        <inkml:traceGroup>
          <inkml:annotationXML>
            <emma:emma xmlns:emma="http://www.w3.org/2003/04/emma" version="1.0">
              <emma:interpretation id="{3E1A2967-0AD5-480F-A371-93A865FA2352}" emma:medium="tactile" emma:mode="ink">
                <msink:context xmlns:msink="http://schemas.microsoft.com/ink/2010/main" type="inkWord" rotatedBoundingBox="16909,10237 19378,10249 19375,10907 16906,10895"/>
              </emma:interpretation>
              <emma:one-of disjunction-type="recognition" id="oneOf10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68375.2064">14229 390 0,'10'0'62,"-10"-10"-46,20 10-1,-20-20 1,39 1 0,-19-1-1,-1 1 1,1-1 0,0-9-1,-20 9 1,19 20-1,-19-10-15,20-29 32,-20 19-17,0-9 1,0 9 0,0 1 15,-10 19-16,10-20 1,-10 20-16,-9 0 31,-1 0-15,0 0 0,1 0 15,-1 0-16,20 10-15,-19-10 0,19 19 16,-20-19-16,20 20 16,-20 0-1,20 9 1,0-9 0,0 19-1,0-29 1,0 9-1,10 1 1,10 9 0,-20-9 15,19-20-31,-19 10 0,0 9 16,20-19-1,-20 40-15,0-31 16,20-9-1,-20 40-15,0-21 16,19-19 0,-19 20-16,0-10 15,20-10 1,-20 39-16,0-19 16,0-1-1,0-9-15,0 10 31,0-1-15,0 1 0,0-1 15,-10-19-15,-10 0-1,1 0 1,-11 0-1,11 0-15,-1 0 32,0 0-17,1 0 1,-1-9 0,1-11 15,19 0-16,0 1 1,-20-1 0,20 1 15,0-1-15,0 0-1,10 20 1,-10-19-16,19 19 15,-19-30-15,20 30 0,-20-29 16,29 9-16,1-9 16,9-1-1,-9 11 1,-11 19 0</inkml:trace>
          <inkml:trace contextRef="#ctx0" brushRef="#br0" timeOffset="268981.7586">14524 566 0,'0'20'31</inkml:trace>
          <inkml:trace contextRef="#ctx0" brushRef="#br0" timeOffset="270241.7174">14739 194 0,'-9'0'78,"9"9"-63,0 11 1,0 0 0,-20-20-16,20 29 15,0 10 1,-20-19-16,20 0 15,0-1-15,0 1 16,0 9 0,0 10-1,0-9-15,10-1 32,-10-9-32,20 0 15,-20-1 1,19-19-1,-19 20 1,20-1 0,0 1 31,-1-20-16,1 0 0,0 0-15,-1-10-1,1 10-15,-20-29 16,19 29 0,-19-30-1,20 30-15,-20-19 16,20 19-1,-20-20-15,19 1 16,-19-11 0,0-9-1,20 39 1,-20-30-16,0 11 16,0-1-1,0 1 1,0 9-1,0-10 1,0 1 0,0-1-1,-10-19 1,10 19 0,-20 20-16,20-10 0,-19-19 31,-1 29-31,20-10 15,-19 10-15,-1 0 16,-9 0 0,-21 0-1,50 39 1,-19-39-16,19 20 16</inkml:trace>
          <inkml:trace contextRef="#ctx0" brushRef="#br0" timeOffset="271807.2516">15181 194 0,'-20'0'110,"1"0"-79,19 39-31,0-19 15,-20-20 1,20 19-16,0 11 16,-20-30-1,20 29-15,0 10 16,0 0 0,0-9-1,0-1 1,0 1-1,0-11 1,10-19-16,-10 20 16,20 0-1,-20-1 17,19-19-32,1 0 31,-20 20-31,20-20 15,-1 0 1,1 0 15,-10 0-15,-10-10 0,19 10-1,-19-20-15,20 20 16,-20-19-1,19-1 1,-19 1 0,30-1-1,-30 0 1,0 1-16,19-1 31,-19 0-31,0 1 16,0-1-1,0 1 1,0 9 0,0-10-1,0 1 1,-9 19 0,9-20-16,0 0 15,-20 20 1,20-19-16,-20-1 15,1 0 17,-1 20-17,20-19 1,-39 19 0,29 0-1,-9 0 1</inkml:trace>
          <inkml:trace contextRef="#ctx0" brushRef="#br0" timeOffset="272573.5059">15495 390 0,'0'-20'78</inkml:trace>
          <inkml:trace contextRef="#ctx0" brushRef="#br0" timeOffset="273757.7208">15504 409 0,'0'-19'109,"0"-1"-78,0 30 79,10-10-63</inkml:trace>
          <inkml:trace contextRef="#ctx0" brushRef="#br0" timeOffset="275034.5446">15573 576 0,'10'0'62,"9"-10"-46,11-19 0,9 0-1,-19-1 1,-1-9 0,11 9-1,-30 11-15,19-1 16,-19 1-16,0-1 15,20 0-15,-20 1 16,0-30 0,20 29-1,-20 0 1,0 1 0,0 29 109,0 9-110,0 11 1,0 19-1,0-30 1,-10 1-16,10 0 0,0-1 16,0 11-1,0-1-15,0-9 16,0 9-16,0-9 16,0-1-16,0 1 0,0 0 15,0-1-15,0 11 16,0-11-1,0 1 1,0-1 15,0-28 32</inkml:trace>
          <inkml:trace contextRef="#ctx0" brushRef="#br0" timeOffset="276525.5173">15985 292 0,'-20'0'31,"20"10"-15,0 19 0,0-9-1,-19 19 1,19-10-1,0 1 1,0-1 0,0-9-1,10-1 1,-10 1 0,19 0-1,-19-1 16,20-19-31,-1 20 16,1-20 15,0 0 1,-20 19-32,19-19 15,1 0 16,-10 0 1,-10-9-32,19 9 15,-19-20 17,20 20-32,-1-20 31,-19 1 0,30-1-15,-30-9 15,0 9 0,19 0-15,-19 1-1,0-1 1,0 1 0,0-11-1,0 11 1,0-1 0,0 0-1,0 1 1,-9 19-1,9-20-15,0 1 16,-20 19 0,20-10-1,-20 10-15,1-30 32,-1 30-17,20-19 1,-19 19-1,-1 0 1,-9 0 0,29 9-1,-30-9-15,30 20 16,-39-20-16,39 39 16,-10-39-16,10 10 15,-29 29 1</inkml:trace>
          <inkml:trace contextRef="#ctx0" brushRef="#br0" timeOffset="277297.7501">16230 145 0,'10'0'62,"10"0"-46,-1 0-1,1 0 1,-1 0 0,1 0 15,0 0-16</inkml:trace>
          <inkml:trace contextRef="#ctx0" brushRef="#br0" timeOffset="278153.7538">16544 37 0,'-10'0'109,"10"10"-93,-20-10 0,20 19-16,-39 20 46,39-19-14,0 0 15,10-20 15,10 0-46,-1 0-1,1 0 1,0 0 0,-1 0-1,1 0 16,-1 0-15</inkml:trace>
          <inkml:trace contextRef="#ctx0" brushRef="#br0" timeOffset="278719.3026">16593 17 0,'0'10'78,"0"10"-62,0 9-1,0 0 1,0-9-16,0 0 15,0-1-15,0 1 16,0-1-16,0 1 16,0 10-1,0-11 1,0 1 15</inkml:trace>
        </inkml:traceGroup>
        <inkml:traceGroup>
          <inkml:annotationXML>
            <emma:emma xmlns:emma="http://www.w3.org/2003/04/emma" version="1.0">
              <emma:interpretation id="{CFA9844F-5D06-4BF2-9FFB-1BF980D98022}" emma:medium="tactile" emma:mode="ink">
                <msink:context xmlns:msink="http://schemas.microsoft.com/ink/2010/main" type="inkWord" rotatedBoundingBox="19634,10332 20635,10337 20632,10920 19631,10915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82569.7993">16877 684 0,'0'-10'78,"0"-9"-47,0-11-15,0 11-1,0-1 1,0 0-16,0 1 0,0 9 16,0-10-1,0 1-15,0-1 16,0 0-16,0 1 16,0-11-16,10 30 15,-10-19-15,19-1 31,1 20 16,-1 10-47,1 19 32,-20-9-17,20 0-15,-20-1 16,0 1-16,19 0 15,-19-1-15,0 1 0,0-1 16,0 1 0,0 0 15,0-40 31,0-19-46,0 19-16,0 10 16,0-9-1,0-1-15,0 0 16,0 1-16,30-1 0,-30 1 16,0-1-1,0 0 1,9 20-1,31 0 32,-40 10-47,19-10 16,-19 20-16,10-20 16,-10 29-16,30-9 15,-30-1-15,0 1 16,19 0-16,-19-1 0,0 11 15,0-11 1,0-38 78,20-1-94,-20 1 15,0-1-15,0-10 16,0 11-16,0-1 16,19 1-16,-19-1 15,20 20 1,-20-20 0,20 20-1,-1 0 1,1 0-1,-1 10 1,-19 10 0,20-20-1,-20 29-15,0-9 16,0-1-16,0 1 16,0 0-16,0-1 15,0 1-15,0 9 16,0-9-1</inkml:trace>
          <inkml:trace contextRef="#ctx0" brushRef="#br0" timeOffset="283568.4748">17436 419 0,'-10'0'32,"10"10"-32,0 10 15,0 19 1,0-10 0,0 1-1,0-11 1,20-19-1,-20 20 1,19-20-16,1 0 16,-1 20-1,1-20 1,0 0 0,-1 0-1,-19-10-15,20 10 16,-1-30-1,1 30 1,-20-19-16,0-1 16,20 20-1,-20-19-15,0-1 16,0 0 0,0 1-1,0-1 1,-10 0-1,-10 1 1,1 19 0,-1-20-1,-9 20 1,9 0 0,-19 10-1,19-10-15,20 29 16,-29-29-16,29 30 15,-20 9 1,20-9 0</inkml:trace>
          <inkml:trace contextRef="#ctx0" brushRef="#br0" timeOffset="284693.5898">17583 429 0,'10'0'16,"49"-39"15,-30 39-31,-29-20 16,29 20-16,-29-19 15,30 19-15,-30-10 16,29 10-16,-29-39 16,39 39-16,-39-30 15,20 30-15,-20-29 16,20 9-1,-20 0 1,0 1-16,0-1 31,0 1-31,0-1 16,-10 20 0,-10 0-1,20-20 1,-19 20-16,-1 0 15,0 10 1,1-10 0,19 20-1,-20-20-15,20 19 16,-19 1-16,19 19 31,0-9-15,0-11-16,0 11 15,0-1 1,0 1 0,0-11-16,0 11 15,0 19 1,0-30 0,0 11-1,0-1 1,0 1-1,0-11 1,0 1-16,9-20 16,-9 19-1,20-19 1,-20 20 0,20-20-16,-1 0 15,11 0 1,-11-10-1,1 10-15,-1-29 16,1 9-16,-20 1 16</inkml:trace>
        </inkml:traceGroup>
      </inkml:traceGroup>
    </inkml:traceGroup>
    <inkml:traceGroup>
      <inkml:annotationXML>
        <emma:emma xmlns:emma="http://www.w3.org/2003/04/emma" version="1.0">
          <emma:interpretation id="{650AAB99-4FE4-4F8D-871E-03BDF457FB34}" emma:medium="tactile" emma:mode="ink">
            <msink:context xmlns:msink="http://schemas.microsoft.com/ink/2010/main" type="paragraph" rotatedBoundingBox="1980,11993 24042,11716 24056,12831 1994,13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B86CA6-8B89-4BAE-A067-FB207435DB20}" emma:medium="tactile" emma:mode="ink">
              <msink:context xmlns:msink="http://schemas.microsoft.com/ink/2010/main" type="inkBullet" rotatedBoundingBox="1980,12026 2485,12019 2497,12963 1992,12969"/>
            </emma:interpretation>
          </emma:emma>
        </inkml:annotationXML>
        <inkml:trace contextRef="#ctx0" brushRef="#br0" timeOffset="289737.7693">-726 2007 0,'19'-20'16,"1"20"-1,0 0 1,-11 0 0,11 0-1,0 0-15,-20 10 16,19-10-1,-19 20-15,20-1 16,-20 1 0,20-20-16,-20 20 15,0 9 1,0 0 0,0-9-16,-10-20 15,10 20-15,-20-20 16,20 29-16,-29-29 15,29 20-15,-30-20 16,11 0-16,19 19 16,-30-19-16,11 0 15,19-9 95,19 9-95,-19-20-15,20 20 16,-1 0 0,11 0-1,-1 0 1,11 0-16,-11 0 15,0 0 1,-29 10 0,20-10-16,-20 39 15,20-39-15,-20 39 16,0-19-16,0-1 16,19 1-16,-19 0 15,0-1-15,0 1 16,0 19-1,0-19-15,-10-20 16,10 29-16,-19-29 16,19 39-16,-20-39 15,20 20-15,-39-20 16,19 20-16,1-20 16,-21 0-16,11 0 0,9 19 15,1-19-15,-1 0 16,1 0-16,-1 0 15,-9 0-15</inkml:trace>
        <inkml:trace contextRef="#ctx0" brushRef="#br0" timeOffset="290967.7691">-520 1791 0,'10'0'47,"-10"10"-32,19-10-15,-19 20 16,30-20-16,-30 29 16,29-9-16,10 19 15,-39-19 1,30-1-16,-30 11 15,39 9-15,-39-10 16,29 1-16,-29 9 16,0 0-16,30 10 15,-30 10-15,0-20 16,0 10-16,0-10 0,0 1 16,0-11-16,0 1 15,-20-1-15,20 10 16,0-9-16,-29-1 15,29-9-15,-20-1 16,20 1-16,-20-1 16,20 1-1,-19-20-15,19 20 16</inkml:trace>
      </inkml:traceGroup>
      <inkml:traceGroup>
        <inkml:annotationXML>
          <emma:emma xmlns:emma="http://www.w3.org/2003/04/emma" version="1.0">
            <emma:interpretation id="{CD1E5710-2631-41E5-AC06-8585432E8287}" emma:medium="tactile" emma:mode="ink">
              <msink:context xmlns:msink="http://schemas.microsoft.com/ink/2010/main" type="line" rotatedBoundingBox="2952,11981 24042,11716 24056,12831 2966,13096"/>
            </emma:interpretation>
          </emma:emma>
        </inkml:annotationXML>
        <inkml:traceGroup>
          <inkml:annotationXML>
            <emma:emma xmlns:emma="http://www.w3.org/2003/04/emma" version="1.0">
              <emma:interpretation id="{727D8303-1FE6-4BAF-A9A6-727832E4EFBB}" emma:medium="tactile" emma:mode="ink">
                <msink:context xmlns:msink="http://schemas.microsoft.com/ink/2010/main" type="inkWord" rotatedBoundingBox="2952,11981 5168,11953 5180,12904 2964,12932"/>
              </emma:interpretation>
              <emma:one-of disjunction-type="recognition" id="oneOf12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96393.5239">205 1860 0,'0'10'62,"0"20"-46,0-11 0,0 11-16,0-1 15,0 0-15,0 21 16,0-11-16,0 10 0,0 10 16,0-20-16,0 10 15,0-20-15,0 1 16,0-11-16,0 1 15,0 0-15,0 9 16,20-39 62</inkml:trace>
          <inkml:trace contextRef="#ctx0" brushRef="#br0" timeOffset="297574.6199">264 2145 0,'30'0'63,"-1"0"-48,-9 0-15,-1 0 16,1 0-16,0 0 15,-11 0-15,31 0 16,-21 0-16,-9 0 16</inkml:trace>
          <inkml:trace contextRef="#ctx0" brushRef="#br0" timeOffset="296986.6894">441 1890 0,'0'19'109,"0"1"-109,19 9 0,-19 1 16,0 19-16,0-10 15,0 10-15,0 187 47,0-217-31,0 11-1,-9-30 48,9-20-63</inkml:trace>
          <inkml:trace contextRef="#ctx0" brushRef="#br0" timeOffset="298643.7937">617 2380 0,'10'0'62,"-10"-10"-62,20 10 16,-1 0 0,1 0-16,0 0 15,-20 10 1,19-10-1,-19 20-15,0 9 16,0 10 0,-10-39-1,10 30-15,-19-30 16,19 19-16,-30-19 16,11 0-1,-1 0 1,30 0 62,-10-9-62,20 9-16,-11 0 15,11 0 1,0 0-1,-1 9 1,-19 11 0,20-20-1,-20 29-15,0-9 16,0 0 0,0-1-1,0 1 1,-10-20-1,-19 0 1,9 20-16,0-20 16,1 0-16,-1 0 15,-9 0 1,9 0 0</inkml:trace>
          <inkml:trace contextRef="#ctx0" brushRef="#br0" timeOffset="299972.5506">1010 1939 0,'-20'0'0,"-9"19"47,29 1-32,-20 0 1,20 9 0,0-9-1,0 9 1,0 1-1,0-11-15,0 1 16,0-1-16,0 1 16,0 0-16,0-1 15,20 11 1,-1-11 0,11 1-1,-11 9 1,1-29-1,-20 20-15,19-20 0,1 20 32,0-20-32,-1 0 15,1 0 1,9 0 0,1 0-1,-11 0 1,-19-10-1,20 10-15,0-20 16,-20 0 0,39 20-1,-39-19-15,19-1 16,-19 1 0,0-1-1,20 20-15,-20-20 16,0 1-1,0-1 1,0-9 0,0-1-1,0 11-15,0-20 16,-20 19 0,20 0-1,-9 20 1,9-10-16,-30-19 15,11 9 1,-1 1 0,0-1-1,1 20 1,19-19-16,-20 19 16,1 0-1,-11 0 1,-9 0-1,19 0-15,-19 9 16,10 21-16,-1-11 16,-9 11-16,19 9 15,1-19-15,19-1 16</inkml:trace>
          <inkml:trace contextRef="#ctx0" brushRef="#br0" timeOffset="300610.1199">1382 1890 0,'40'0'47,"-21"0"-32,-9 0-15,19-20 16,-9 20-16,-10 0 15,29 0 1,-19 0-16,-1 0 31</inkml:trace>
          <inkml:trace contextRef="#ctx0" brushRef="#br0" timeOffset="300932.9197">1520 1733 0,'0'10'31,"0"9"-15,0 1-16,-30 19 16,30-9-16,0-1 15,0 0-15,0 1 16,0 9-16,0-10 15,0-9-15,0 10 16</inkml:trace>
          <inkml:trace contextRef="#ctx0" brushRef="#br0" timeOffset="301681.3566">1667 2174 0,'0'10'31,"-10"-10"-15,10 20-16,-20 29 0,20-30 16,0 11-1,-19 9-15,19-10 16,0 1-16,0-1 15,0 1-15,0 9 16,0-29-16,0 9 16,0 1-16,9-1 15,-9 1-15,20-20 16,-20 39-16,20-39 16,-20 10-16</inkml:trace>
          <inkml:trace contextRef="#ctx0" brushRef="#br0" timeOffset="302439.2814">1775 2370 0,'0'10'16,"0"10"-16,0-1 31,0 1-15,9 0-1,11-20 1,-20 19-16,98-19 47,-78-10-16,-20-9-15,19 19-16,-19-20 15,0 1 1,0-1-16,0 0 16,-10 20-1,10-19-15,-19 19 16,19-20-16,-30 20 15,1 0 1,9 0 0,1 0-1,-1 20 1,20-1 0,0 11-1,0-1 1,10 1-1,10-11 1</inkml:trace>
          <inkml:trace contextRef="#ctx0" brushRef="#br0" timeOffset="302745.804">1941 2439 0,'0'10'16,"20"-10"-16,-20 19 31,20-19-31,-20 10 15,19-10 1,-19 20 0,20-20-16,-10 0 31</inkml:trace>
          <inkml:trace contextRef="#ctx0" brushRef="#br0" timeOffset="303294.5722">2069 2400 0,'0'19'62,"0"1"-46,0 0-16,19-20 16,-19 19-16,20-19 15,19 0 1,-9 0-1,-1 0 1,-9 0 0,-20-10-16,19-9 15,-19-20 1,0 9 0,0 1-1,-10 9 1,-19 20-1,29-20-15,-39 20 16,9 0 0,1 0-1,29 10-15,-20-10 16,20 20-16,0 9 16,0-9-1,0 0-15,0 9 16,10-29-1</inkml:trace>
          <inkml:trace contextRef="#ctx0" brushRef="#br0" timeOffset="303602.1886">2275 2410 0,'0'9'0,"0"11"16,0 9 0,0-9-1,0 0-15,0-1 16,0-9-16,-20 19 0,20-9 15,0 10 1,0-11 0</inkml:trace>
          <inkml:trace contextRef="#ctx0" brushRef="#br0" timeOffset="304007.1366">2324 2194 0,'0'19'47,"0"1"-47,10 0 16,-10 9-16,29 10 15,-29-9-15,39-1 16,-39 1-16,20 9 16,-20-10-16,0 10 0,0 1 15,0-11-15,0 1 16,-10-11-16,10 1 16,-39-20-16,9 19 15</inkml:trace>
        </inkml:traceGroup>
        <inkml:traceGroup>
          <inkml:annotationXML>
            <emma:emma xmlns:emma="http://www.w3.org/2003/04/emma" version="1.0">
              <emma:interpretation id="{5D67CCBE-AD8C-4E22-978C-BE9CA928CE4B}" emma:medium="tactile" emma:mode="ink">
                <msink:context xmlns:msink="http://schemas.microsoft.com/ink/2010/main" type="inkWord" rotatedBoundingBox="5578,12192 5979,12187 5984,12550 5582,12555"/>
              </emma:interpretation>
              <emma:one-of disjunction-type="recognition" id="oneOf13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04802.3053">2824 2106 0,'10'0'31,"9"0"-15,1 0-16,9 0 15,1 0-15,-1 0 0,1 0 16,9 0 0,-10 0-16,1 0 0,-1 0 15,-9 0-15,-1 0 16,1 19-16,9-19 16,-9 0-1,-20 20 1</inkml:trace>
          <inkml:trace contextRef="#ctx0" brushRef="#br0" timeOffset="305234.9859">3059 1958 0,'0'10'32,"0"39"-17,0-29 1,0 9-16,0 1 15,0-1-15,0 10 16,-19-9-16,19-1 16,0 1-16,0-11 15,0 1-15,0 9 16</inkml:trace>
        </inkml:traceGroup>
        <inkml:traceGroup>
          <inkml:annotationXML>
            <emma:emma xmlns:emma="http://www.w3.org/2003/04/emma" version="1.0">
              <emma:interpretation id="{655C2528-9D5E-47CB-9DE9-37165CC3E464}" emma:medium="tactile" emma:mode="ink">
                <msink:context xmlns:msink="http://schemas.microsoft.com/ink/2010/main" type="inkWord" rotatedBoundingBox="6516,12084 8307,12062 8319,13023 6528,13045"/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07755.6321">3844 1890 0,'-10'0'0,"10"10"15,-20 9 1,20 1 0,-19-20-1,19 49-15,0-30 16,0-9-16,-30 30 16,30-21-16,0 11 0,0-1 15,0 0-15,0-9 16,0 0-16,0-1 15,30 1-15,-1 19 16,10-19 0,-9-1-1,-11-19 1,-19 20-16,30-20 16,-10 0-1,-20 20-15,19-20 16,1 0-1,-1 0 1,-19 19-16,20-19 0,0 0 16,-1 0-1,-19-10 1,20 10-16,-20-19 16,10 19-16,-10-20 15,19 20-15,-19-29 16,30-1-1,-30 11-15,0-11 16,19 1 0,-19-1-1,0 1 1,0-10-16,0 0 16,0 9-1,0 10 1,0-9-1,-10 29-15,10-20 16,-19 1 0,-1-1-1,-9 1 1,-1-1 0,11 20-1,-1-29 1,1 29-1,-1 0 1,-9 0 0,-21 0-1,50 9-15,-29-9 16,29 30-16,-29-1 16,29-9-16,-30-1 15</inkml:trace>
          <inkml:trace contextRef="#ctx0" brushRef="#br0" timeOffset="308650.4881">4344 1900 0,'0'-20'0,"0"40"78,0-1-78,0 11 16,0 9-16,0-10 15,0 11-15,10 9 16,-10 0-16,0-10 15,0 10-15,0-20 16,0 1-16,0-11 16,19 1-16,-19 0 15,20-20 32,-20-10-31</inkml:trace>
          <inkml:trace contextRef="#ctx0" brushRef="#br0" timeOffset="309473.7586">4413 2174 0,'-20'0'16,"40"0"15,19 0-15,-29 0-1,9 0-15,1 0 16,0 0-16,-1 0 16,1 0-16,-1 0 15,1-10-15</inkml:trace>
          <inkml:trace contextRef="#ctx0" brushRef="#br0" timeOffset="309083.2494">4560 1909 0,'0'10'15,"0"10"1,0-1-1,0 1 1,0 0-16,0 9 16,0 1-16,0 9 15,0-10-15,0 1 16,0-1-16,0 10 0,0-9 16,0-1-16,0 0 15,0-9-15,0 0 16,0-1-16,0 1 15,0-30 32</inkml:trace>
          <inkml:trace contextRef="#ctx0" brushRef="#br0" timeOffset="309857.6535">4717 1909 0,'29'0'31,"0"0"-16,1-19-15,-10 19 16,-11 0-16,11 0 16,9-30-16,1 30 15</inkml:trace>
          <inkml:trace contextRef="#ctx0" brushRef="#br0" timeOffset="310952.5598">4923 2253 0,'-20'0'16,"0"9"15,20 21-15,-19-30 0,19 49-16,0-29 15,-20-1-15,20 11 16,0-1-16,0 0 15,0 11-15,0-11 16,0 0-16,0 1 16,0-10-16,0-1 15,10 1-15,-10-1 0,20-19 16,-20 30 0,19-30-16,-19 19 15,10-19-15,-10-9 63</inkml:trace>
          <inkml:trace contextRef="#ctx0" brushRef="#br0" timeOffset="312556.5944">5246 2498 0,'39'29'78,"-19"-29"-78,0 0 16,-1 0-1,1 0 16,-20-10-31,20-19 16,-20 9 0,0 1-1,0-1 1,0 1 0,-10 19-1,-10-20 1,0 20-1,1 0 1,9 0 0,-10 0-1,20 10 1,0 19 0,-19-29-16,19 30 15,0-11-15,0 11 16,10-11-1,9-19 1</inkml:trace>
          <inkml:trace contextRef="#ctx0" brushRef="#br0" timeOffset="312884.9456">5393 2478 0,'0'30'16,"0"-21"-1,0 31 1,0-21-16,0 1 15,0-10-15,0 9 16,0 1-16,0 0 16,0-1-16,0 1 15,10-20 1,-10-10 15</inkml:trace>
          <inkml:trace contextRef="#ctx0" brushRef="#br0" timeOffset="313329.0819">5442 2292 0,'0'10'31,"10"-10"-31,-10 29 16,20-29-16,-20 30 15,29-11-15,-29 1 16,39-1-16,-39 21 16,20-11-16,-20 0 15,0 1-15,0 9 16,0-9-16,0-1 15,0 20-15,0-20 16,-10 1-16,10-11 0,-29 1 16</inkml:trace>
          <inkml:trace contextRef="#ctx0" brushRef="#br0" timeOffset="311724.5725">4981 2468 0,'0'20'0,"0"-10"31,0 9-15,10 11 15,10-30-15,-1 0 0,1 0-1,0 0 1,19-59 31,-39 39-47,0 11 15,0-11 1,0 0 0,-20 20-1,1-19 1,-21 19-1,11 0 1,9 0 0,1 0-1,19 19-15,0 21 32,-20-40-32,20 29 0,0-9 15,0 9 1,10-9-1,10-20 1,-20 19-16,19-19 16,1 0-1,-1-10 1</inkml:trace>
          <inkml:trace contextRef="#ctx0" brushRef="#br0" timeOffset="312045.3634">5089 2468 0,'20'0'31,"-20"10"-15,20-10-1,-20 20-15,19-1 16,1 1 15,-1-20-15,-19 20-16,20-20 31,0-10 0</inkml:trace>
        </inkml:traceGroup>
        <inkml:traceGroup>
          <inkml:annotationXML>
            <emma:emma xmlns:emma="http://www.w3.org/2003/04/emma" version="1.0">
              <emma:interpretation id="{860CF895-9276-41EB-952D-5951304F698D}" emma:medium="tactile" emma:mode="ink">
                <msink:context xmlns:msink="http://schemas.microsoft.com/ink/2010/main" type="inkWord" rotatedBoundingBox="10258,12249 10480,12246 10484,12532 10261,12534">
                  <msink:destinationLink direction="with" ref="{3530EA0C-123C-4AD0-9E9F-C7F8840986A6}"/>
                </msink:context>
              </emma:interpretation>
            </emma:emma>
          </inkml:annotationXML>
          <inkml:trace contextRef="#ctx0" brushRef="#br0" timeOffset="330013.6666">7502 2017 0,'10'0'94,"-10"40"-78,19-40-16,-19 29 15,30-29-15,97 78 47,-107-78-31,-1 20 0,-28-20 62,-11 0-63,0 0 1,1 20 0,-11-1-1,11 1 1,-1 9-1,20-19 1,-20-10 0,20 20-1</inkml:trace>
        </inkml:traceGroup>
        <inkml:traceGroup>
          <inkml:annotationXML>
            <emma:emma xmlns:emma="http://www.w3.org/2003/04/emma" version="1.0">
              <emma:interpretation id="{059E6F12-43F8-4428-A16F-B99034A74769}" emma:medium="tactile" emma:mode="ink">
                <msink:context xmlns:msink="http://schemas.microsoft.com/ink/2010/main" type="inkWord" rotatedBoundingBox="10767,12025 12839,11999 12851,12972 10780,12998"/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33507.4317">8100 1870 0,'0'-19'47,"0"-1"-16,10 20-15,-10-20-1,19 20-15,1-19 16,9 19 0,1 0-1,9 0 1,-20 10-1,-19 9 1,20 1-16,-20 9 16,0 10-16,0-9 15,0 9-15,0 10 0,0-10 16,-20 10 0,20-9-16,-29 9 0,0 0 15,9 0-15,-9 0 16,9-10-16,0-10 15,1 1-15,-11-1 16,1 1 0,9-30-1,20 19 1,10-19 109,20 0-109,-11 0-1,11 0 1,-11 0-1,1 0-15,-1 0 16,1 0-16,0 0 16,-1 0-16,1 0 15,-1 0-15,1 0 16,9 0-16,-9 0 16</inkml:trace>
          <inkml:trace contextRef="#ctx0" brushRef="#br0" timeOffset="334304.2773">8482 1821 0,'20'0'15,"-1"0"32,-19 20-31,0-1-16,0 1 15,0 9-15,20 1 16,-20 9-16,0 0 16,0 10-16,0-9 15,0 18-15,0 1 16,0-10-16,29 0 15,-29-9-15,0 9 16,0-20-16,0 0 16,0 1-16,0-11 15,0 1-15,0 0 16,0-1-16,0-29 62,20 10-46</inkml:trace>
          <inkml:trace contextRef="#ctx0" brushRef="#br0" timeOffset="335316.6616">8600 2204 0,'10'0'47,"9"0"-47,1 0 15,0 0-15,9 0 16,10-20-16,-9 20 15,-11 0-15,1 0 16,-1 0 0</inkml:trace>
          <inkml:trace contextRef="#ctx0" brushRef="#br0" timeOffset="334911.4971">8776 1900 0,'0'-20'31,"0"30"16,0 19-31,0-9-1,0-1-15,0 1 16,0 9-16,0 11 16,0-11-16,20 285 62,-20-285-62,0-9 16,0 0-16,29-1 15,-29 1-15</inkml:trace>
          <inkml:trace contextRef="#ctx0" brushRef="#br0" timeOffset="336351.4421">8982 2498 0,'-19'0'0,"19"-10"109,29 10-93,-29-20 0,30 20-16,-11 0 15,1 0 1,-20 10 0,0 20-1,0-1 1,0-9-16,0-1 15,-20 1-15,20 0 16,-29-1-16,9-19 16,1 39-16,-1-39 15,0 20-15,-9-20 16,9 20-16,40-20 141,19 19-126,-9-19 1,-11 0-16,-19 20 15,30-20-15,-11 0 16,1 0 0,-1 0-1</inkml:trace>
          <inkml:trace contextRef="#ctx0" brushRef="#br0" timeOffset="337702.4932">9198 1929 0,'0'29'47,"-19"1"-47,19-11 16,0 1-16,0 0 15,0-1-15,0 1 16,0 0-16,-20-1 15,20 1-15,0-10 16,0 9-16,0 20 16,0-19-16,0-10 15,0 9-15,0 21 16,0-11 0,29 1-1,-29-11 1,20-19-16,-20 20 15,20-20 1,-20 29-16,9-29 16,-9 20-1,20-20 1,-20 19 0,20-19-16,-1 0 15,1 0 1,-1 0-1,1 0 1,-20-9 0,20 9-16,-1-20 15,1 0 1,-20 1 0,19 19-1,-19-20-15,0 1 16,20 19-1,-20-30-15,0 10 16,20 20 0,-20-29-16,0 0 15,0-11 1,19 11 0,-19 9-1,0-9 1,0 0-1,0-11 1,0 11 0,0-1-1,-9 30-15,9-29 16,0 9 0,-20 20-1,20-19 1,-20 19-1,20-20 1,-19 20-16,9 0 16,-10 0-1,1 0 1,-1 0 0,0 0-1,-9 0 1,9 0-1,20 20-15,-19-20 16,19 19-16,-30-19 16,30 30-16</inkml:trace>
          <inkml:trace contextRef="#ctx0" brushRef="#br0" timeOffset="338804.4494">9708 2272 0,'-10'0'16,"-9"0"46,19 20-62,0 9 16,-20-9 0,20 0-16,0-1 15,0 1-15,-20 9 16,20 1-16,0 9 16,0-10-16,0 1 15,0-1-15,0 1 16,0-11-16,0 1 15,10 19 1,-10-10 0,20-29-16,-20 20 15,0-30 79</inkml:trace>
          <inkml:trace contextRef="#ctx0" brushRef="#br0" timeOffset="339614.6406">9747 2566 0,'20'0'47,"0"-19"-31,-1 19 0,1-20-16,-1 20 15,-19-29 1,30 29-16,-30-20 15,29 20-15,-29-19 16,20 19-16,-20-20 16,0 0-1,19 20-15,-19-19 16,0-1 0,-29 20 30,19 0-30,-9 0 0,-1 10-1,-9 10 17,29-1-17,-20-19-15,20 30 16,-20 9-1,20-10 1,0 1 0,0-11-1,0 1 1,10-20-16,-10 20 16,20-20-16,-1 0 15,-19 19 1,20-19-16,9 0 15,1 0 1,-30-10 0,19 10-16,-19-19 15,20 19-15,-20-20 16,20 0 0</inkml:trace>
          <inkml:trace contextRef="#ctx0" brushRef="#br0" timeOffset="340233.6314">10032 2262 0,'0'10'47,"19"39"-32,-19-29 1,20 0-16,-20-1 16,20 1-16,-20-1 15,0 11-15,0 9 16,0-10-16,0 1 15,0-1-15,0 1 0,0 9 16,0-19-16,0-11 16,-10 50 15</inkml:trace>
        </inkml:traceGroup>
        <inkml:traceGroup>
          <inkml:annotationXML>
            <emma:emma xmlns:emma="http://www.w3.org/2003/04/emma" version="1.0">
              <emma:interpretation id="{89B925FA-FF78-4A65-984F-429FFA96AC79}" emma:medium="tactile" emma:mode="ink">
                <msink:context xmlns:msink="http://schemas.microsoft.com/ink/2010/main" type="inkWord" rotatedBoundingBox="14751,12084 16899,12057 16909,12784 14760,12811"/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45790.1556">12020 2281 0,'0'-10'172,"0"-10"-156,0 11-16,-20-21 15,20 20-15,0-9 16,0-1-16,0 0 16,0 1-16,0-1 15,0 0-15,0 1 16,0-1-16,0 1 15,0-1-15,0 0 16,10 20-16,-10-29 16,30-1-1,-30 11 1,9 19-16,-9-20 16,20 20-16,-20-19 15,20 19 1,-1 0-1,1 0 17,-1 19-17,-19 1 1,0-1-16,30 1 16,-30 19-16,0-9 15,0-1-15,0 1 16,0-1-16,19 1 15,-19-21-15,0 11 16,0 0-16,0-1 0,0 1 16,0 0-1,0-1 17,0-29 46,0-19-63,0-1 1,0 11-16,0-1 16,0 1-16,0-1 0,0 0 15,0 1-15,0-1 16,0 0-16,0-9 15,0 9 1,0 1-16,0-1 16,0-9-1,20-1 1,-20 11 0,20 19-1,-20-20-15,19 20 31,1 0-15,9 0 0,-9 10 15,0 9-31,9 30 16,-29-29-1,0 0-15,20-1 16,-20 1-16,0 0 15,0-1-15,0 11 16,0-1-16,0 1 16,0-11-16,0 1 15,0-1-15,0 11 16,0-10 0,0-1 15</inkml:trace>
          <inkml:trace contextRef="#ctx0" brushRef="#br0" timeOffset="363154.3924">12559 2183 0,'0'10'141,"-19"-10"-110,19 19-15,0 1-1,0 0 1,0-11-1,0 11 1,0 0-16,0 19 31,0-10-15,9-9 0,11 0-1,0-20 16,-1 0-15,1 0 15,0 0-15,-20-10 0,19 10-16,-19-20 0,20 20 15,-20-19 1,0-1-1,0 0 1,0 1 0,0 9-1,0-10 1,0 1 0,0-1-1,-10 20 1,10-20-1,-29 1 1,9 19 0,20-20-16,-20 20 15,1 0 1,-1 0 0,0 10-1,20 9 1</inkml:trace>
          <inkml:trace contextRef="#ctx0" brushRef="#br0" timeOffset="363950.2484">12785 2183 0,'0'10'78,"0"19"-62,0 1 0,0-1-1,0-9-15,0-1 16,0 1-16,0 9 16,10-29-1,-10 20 1</inkml:trace>
          <inkml:trace contextRef="#ctx0" brushRef="#br0" timeOffset="364894.6305">12814 2281 0,'10'0'63,"0"0"-47,29 0-1,-19 0 1</inkml:trace>
          <inkml:trace contextRef="#ctx0" brushRef="#br0" timeOffset="364496.6297">12912 2202 0,'0'10'93,"0"10"-77,0 19 0,0-9-1,0-11-15,0 11 16,20-11-1,-20 1 17</inkml:trace>
          <inkml:trace contextRef="#ctx0" brushRef="#br0" timeOffset="365240.5849">12961 2153 0,'20'0'46,"0"0"-30,-1 0 0,11 0-1,-11 0-15,1 0 32</inkml:trace>
          <inkml:trace contextRef="#ctx0" brushRef="#br0" timeOffset="366214.9861">13128 2467 0,'0'20'47,"-20"0"-31,20-1-1,-19-19-15,19 20 16,0 0 0</inkml:trace>
          <inkml:trace contextRef="#ctx0" brushRef="#br0" timeOffset="367174.4032">13246 2340 0,'10'0'78,"19"0"-47,-9 0-15,-1-10 0,1 10-1,-20-20-15,19 20 16,-19-19-16,20-1 16,-20 1 15,0-1 0,-10 20-31,-9 0 31,-1 0-15,0 0 15,1 10-15,-1 9 15,20 1-31,0 0 31,0-1-15,0 1-16,0 0 16,0-1-1,0 1 1,10-20-1,-10 19 1,20-19-16,-1 20 31,1-20-15,-1 0 15,1-10-15,0-9-1</inkml:trace>
          <inkml:trace contextRef="#ctx0" brushRef="#br0" timeOffset="367864.7394">13540 2281 0,'0'-20'47,"-10"20"31,-10 0-47,11 0-15,9 10-1,-20-10 1,20 20-1,-29 19 1,29-19 0,0 9-16,0-9 31,0-1-31,0 1 31,9-20-31,11 0 31,9 0-15,-9 0 0,0 0-1,-20-10 1</inkml:trace>
          <inkml:trace contextRef="#ctx0" brushRef="#br0" timeOffset="368591.9591">13667 2291 0,'20'0'31,"-20"-20"1,-10 20 30,-9 0-31,19 10-15,-20-10-16,20 20 16,-20-1-1,20 1 1,0 0-1,0-1 1,0 1 0,0-1-1,10-19 1,-10 20-16,20-20 16,-1 0-1,-9 0 1,29 0-1,-19 0 17</inkml:trace>
          <inkml:trace contextRef="#ctx0" brushRef="#br0" timeOffset="368831.2014">13824 2458 0</inkml:trace>
          <inkml:trace contextRef="#ctx0" brushRef="#br0" timeOffset="369557.7767">13942 2006 0,'59'0'47,"58"0"16,-97 0-63</inkml:trace>
          <inkml:trace contextRef="#ctx0" brushRef="#br0" timeOffset="369865.0075">13952 2144 0,'10'0'47,"19"0"-32,10 0 1,-29 0-16,10 0 0,-1 0 16,1 0-16,-1 0 15,11 0 1</inkml:trace>
        </inkml:traceGroup>
        <inkml:traceGroup>
          <inkml:annotationXML>
            <emma:emma xmlns:emma="http://www.w3.org/2003/04/emma" version="1.0">
              <emma:interpretation id="{5383EF6A-C31D-40A6-8EF4-3537618F6153}" emma:medium="tactile" emma:mode="ink">
                <msink:context xmlns:msink="http://schemas.microsoft.com/ink/2010/main" type="inkWord" rotatedBoundingBox="17154,12063 18784,12043 18792,12699 17162,12719"/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71816.6143">14403 2153 0,'0'20'16,"0"0"-1,0-1 32,0-29 31,0-9-62,0-11 0,0-9-1,0 19 1,0 1-16,0-11 16,0-9-16,0 19 15,0 11-15,0-11 16,10-19-1,-10 19-15,0 0 32,19 20-32,-19-9 15,20 9 1,-20-20-16,19 20 16,1 0-1,-10 0 16,9 0-15,-19 20 0,30-1-1,-30 1-15,0 0 16,19-1-16,-19 1 16,0-1-16,0 11 0,0-1 15,0 1-15,0-11 16,0 1-16,0 0 15,0 9 1,20-29 47,-20-10-32,0-19-16,0-1 1,0 11-16,0-1 0,0 1 16,0-21-1,0 11 1,0 9-16,0 1 16,20-21-1,-20 21 1,19-1-1,-19 0 17,20 20-32,0 0 31,-1 0 0,1 10-15,-20 10-1,19-20 1,-19 39-16,0-19 16,0-10-16,20 19 15,-20-9-15,0-11 16,0 11-16,0 0 16,0-1-16,0 1 15,0 9 1,0-9-1,0 0 32</inkml:trace>
          <inkml:trace contextRef="#ctx0" brushRef="#br0" timeOffset="373519.615">14893 2104 0,'-20'0'32,"20"10"-1,-19-10-16,19 20-15,0-1 16,0 11 0,0-1-1,0-9 1,0 9 0,0 1-1,0-11 1,10-19-16,-10 20 15,19-20-15,1 0 32,0 0-32,-1 0 31,1-10-15,-20-9-1,19-1 1,-19 0-1,0 1 1,0-1 0,0-9-1,-9 29-15,9-30 16,-20 30 0,0-19-16,1 19 15,-1 0 1,0 0-1,11 0 17,-21 19 15,30 11-32,0-1 1</inkml:trace>
          <inkml:trace contextRef="#ctx0" brushRef="#br0" timeOffset="374148.5522">15040 2153 0,'0'20'78,"0"0"-62,20-20-16,-20 29 15,0-9-15,0-1 16,0 1 0,0 9-16,19-9 15,-19 0 32</inkml:trace>
          <inkml:trace contextRef="#ctx0" brushRef="#br0" timeOffset="374778.507">15089 2252 0,'20'0'63,"19"0"-47,-10-20-1,-9 20 1</inkml:trace>
          <inkml:trace contextRef="#ctx0" brushRef="#br0" timeOffset="374441.7456">15148 2173 0,'0'20'47,"0"-1"-32,0 11 1,0-1 0,0 1-1,0 9 1,20-39-16,-20 20 16,0-1-1</inkml:trace>
          <inkml:trace contextRef="#ctx0" brushRef="#br0" timeOffset="375408.2738">15246 2114 0,'10'0'78,"10"0"-62,-1 0 0,-9 0-1</inkml:trace>
          <inkml:trace contextRef="#ctx0" brushRef="#br0" timeOffset="376034.2737">15315 2379 0,'-20'0'0,"20"20"16,-19 39 31,19-40-32</inkml:trace>
          <inkml:trace contextRef="#ctx0" brushRef="#br0" timeOffset="376737.5397">15393 2291 0,'10'0'78,"-10"-20"-63,20 20-15,-20-19 32,9 19-32,-9-10 0,30-20 15,-30 1 48,0 9-48,0 30 63,0 0-62,0 9 0,0 1-1,0 10 1,0 9 0,0-10-1,0-9 1,0 0-1,0-1 17,0-29-1</inkml:trace>
          <inkml:trace contextRef="#ctx0" brushRef="#br0" timeOffset="377455.6076">15707 1986 0,'20'0'47,"-1"0"-32,1 0-15,-1 0 0,1 0 16,0 0-16,19 0 16,0 0-1,-9 10 1,-11-10 0,1 0-1,-1 0 1,1 0 15,0 0-15</inkml:trace>
        </inkml:traceGroup>
        <inkml:traceGroup>
          <inkml:annotationXML>
            <emma:emma xmlns:emma="http://www.w3.org/2003/04/emma" version="1.0">
              <emma:interpretation id="{1519E37F-DEB3-42E6-B76C-EBF746E3375F}" emma:medium="tactile" emma:mode="ink">
                <msink:context xmlns:msink="http://schemas.microsoft.com/ink/2010/main" type="inkWord" rotatedBoundingBox="19036,12035 20504,12017 20513,12739 19045,12757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79487.6846">16286 2232 0,'0'-20'78,"0"1"-78,0-1 31,0-9-15,0 9 0,0 0-16,0 1 0,0-1 15,9-9-15,-9 9 16,0 0-16,20 1 15,-20-1-15,0-29 16,20 49 0,-20-30-16,19 11 15,1 19 17,-1-20-17,1 20 16,9 0-15,-29 10 0,30 19-1,-30 1 1,0-10-16,0-1 16,0 1-16,0-1 15,19 1-15,-19 0 16,0-1-16,0 1 15,0 9 1,0-9 0,0 0-1,0-1 1,0-28 46,0-11-46,0-10 0,0-19-1,0 30 1,0-1-16,0 0 16,0-9-1,20 29-15,-20-29 16,0-1-16,0 1 15,20-1 1,39-9 62,-40 39-47,-19 10-31,0 29 16,20-39 0,-20 29-16,0-9 15,0 0-15,19-1 0,-19 1 16,0 9-16,0-9 16,0 0-16,0-1 15,0-9-15,0 10 16,0-1-16,0 1 15,0 10 1,0-11 0</inkml:trace>
          <inkml:trace contextRef="#ctx0" brushRef="#br0" timeOffset="380205.5182">16805 2045 0,'0'10'47,"0"20"-32,0 19 1,0-30 0,0 1-16,0 0 15,0-11-15,0 11 0,0 0 16,0-1 0,0 11-16,0-11 15</inkml:trace>
          <inkml:trace contextRef="#ctx0" brushRef="#br0" timeOffset="380673.6644">16893 2065 0,'0'10'47,"0"19"-32,0 1 1,0-1-1,0-9-15,0-1 16,0 1-16,0 0 16,0-1-16,0 11 15,0-11 1,0 1 15</inkml:trace>
          <inkml:trace contextRef="#ctx0" brushRef="#br0" timeOffset="381034.8416">16825 2202 0,'10'0'47,"19"0"-31,10 0-1,-9-19 1</inkml:trace>
          <inkml:trace contextRef="#ctx0" brushRef="#br0" timeOffset="382099.2583">17001 2291 0,'10'0'46,"0"0"-14,10 0-17,-20 19 1,0-9 0,0 10-1,0 0 1,-10-20-1,10 19-15,-10-19 16,-19 20 0,9-20-1,20-10 48,10 10-48,-10-10 1,19 10 0,1 0 15,0 0-15,-1 0 30,-19 20-46,0-1 16,0 1 0,0 0-1,0-1 1,-10-19-16,10 20 16,-19-20-1,-1 0-15,-9 20 31,9-20-15,1 0-16,19-10 47</inkml:trace>
          <inkml:trace contextRef="#ctx0" brushRef="#br0" timeOffset="383074.4631">17148 2222 0,'0'10'47,"0"0"-31,0 9-1,0 1 1,0 0 15,20-20-15,-20 19-16,20-19 16,-20 20-1,19-20 1,11 0-1,-11 0 1,1-10 15,39-98 94,-59 88-109,0 1 0,-10-1-1,-29-9 16,19 29-31,1-20 16,-1 20 0,0 0-1,1 10 1,-1 19 0,0 1-1,20-1 1,0 1-1,0-11 1,0 1 0</inkml:trace>
          <inkml:trace contextRef="#ctx0" brushRef="#br0" timeOffset="383687.6098">17374 2085 0,'10'0'47,"19"0"-32,1 0 1,-11 0 0,1 0-16,9 0 15,-9 0 1</inkml:trace>
          <inkml:trace contextRef="#ctx0" brushRef="#br0" timeOffset="384102.5535">17462 2016 0,'0'10'47,"0"0"-31,0 9-1,0 20 1,0-19-1,0-10 1,0 10 0,0-1-1</inkml:trace>
          <inkml:trace contextRef="#ctx0" brushRef="#br0" timeOffset="385016.1252">17521 2389 0,'0'20'16,"0"-1"0,-20-19-16,20 20 15,-19-1 1,19 1 0</inkml:trace>
          <inkml:trace contextRef="#ctx0" brushRef="#br0" timeOffset="385946.5545">17678 2202 0,'0'-19'62,"20"19"-15,-1 0-16,-19 10-15,10-10-16,-10 19 16,0 1-1,0 0 1,-10 9 0,-9 10-1,-1-19 1,0 0-1,1-1 17,29-29 77,9 10-93,1 0 15,-10 0-15,9 0-1,1 0 1,-1 0-1</inkml:trace>
        </inkml:traceGroup>
        <inkml:traceGroup>
          <inkml:annotationXML>
            <emma:emma xmlns:emma="http://www.w3.org/2003/04/emma" version="1.0">
              <emma:interpretation id="{304C4223-5DAC-494B-9D1C-DFC463A3516C}" emma:medium="tactile" emma:mode="ink">
                <msink:context xmlns:msink="http://schemas.microsoft.com/ink/2010/main" type="inkWord" rotatedBoundingBox="20829,11816 24043,11776 24052,12524 20838,12564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94877.3358">18080 2104 0,'10'0'15,"9"0"1,11 0-1,9 0 1,0 0 0,-19 0-1,0 0-15,19 0 16,0 0 0</inkml:trace>
          <inkml:trace contextRef="#ctx0" brushRef="#br0" timeOffset="394391.1832">18090 1957 0,'29'0'78,"-9"0"-63,9 0 1,-9 0-16,9 0 16,1 0-1,-11 0-15,1 0 16,0 0 0</inkml:trace>
          <inkml:trace contextRef="#ctx0" brushRef="#br0" timeOffset="433713.6172">18629 1977 0,'10'0'47,"-10"-10"-31,20 10-1,-20-20 1,19 20-16,-19-19 15,20 19 1,-20-20-16,19 20 16,-19-20-16,10 20 15,-10-19-15,20 19 0,-20-10 16,29-19 0,-29 19-1,0-10 1,0 0-1,0 1-15,0-1 32,0 1-17,0-1 1,-10 20 0,10-20-1,-19 20-15,-20 0 31,29 0-15,-10 0 15,1 0-15,19 10 0,-20-10-1,20 20-15,-20-1 16,20 1-1,-19-20 1,19 20-16,0-1 16,-20-19-1,20 30-15,0-1 16,0-9 0,0-1-1,0 1 1,10-20-16,-10 20 15,20-1 1,-1 1 0,-19 0-1,20-20 1,-20 19 0,19-19-16,-19 20 15,20-20 1,-20 29-16,0-9 15,20-20 1,-20 20-16,0-1 16,0 1-1,0 0 17,0-1-17,0 1 16,0-10-15,-10 19 15,-10-29-15,1 0-16,-1 0 16,0 0-1,1 0 1,-1 0-1,1 0 17,-1 0-17,20-10 1,-20 10 0,20-19-1,-19-1 1,19 0-1,0 1 17,0-1-17,10 0 1,-10 1 0,19 19-16,-19-20 15,20 20-15,-20-19 16,19 19-16,-19-20 15,20 20-15,-20-20 16,20 20-16,-1 0 31</inkml:trace>
          <inkml:trace contextRef="#ctx0" brushRef="#br0" timeOffset="434419.1002">18855 2222 0,'-20'20'31,"30"-20"16,10-10-31,-20-10-1</inkml:trace>
          <inkml:trace contextRef="#ctx0" brushRef="#br0" timeOffset="435635.4312">19129 1761 0,'-10'0'78,"10"10"-78,-19-10 16,19 29 0,-20 10-1,20-9 1,-29-11-16,29 1 16,0 0-16,0-1 15,-20 1-15,20 0 16,0-1-16,0 1 15,0 0-15,0-1 0,0 1 16,0 9 0,0 1-1,10-30-15,-10 19 16,0 1 0,20-20-16,-20 20 15,19-20 1,-19 19-16,20-19 15,-1 0 1,1 20 0,0-20-1,-1 0 1,1 0 0,-20-10-1,20 10 1,-20-20-16,19 20 15,-19-19 1,0-1 0,0 1 15,20 19-31,-20-20 16,0 0-1,0 1 1,0 9-1,-10 10-15,10-20 16,0 1 0,-20 19-16,20-20 15,-19 20 1,19-20 0,-20 20-16,0 0 15,1 0 1,-1 0-1,1 0 1,-11 10 0,-9 29-1,19 10 1,20-39 0,0 10-16,0 19 15</inkml:trace>
          <inkml:trace contextRef="#ctx0" brushRef="#br0" timeOffset="436097.5723">19423 1996 0</inkml:trace>
          <inkml:trace contextRef="#ctx0" brushRef="#br0" timeOffset="437075.2615">19512 2222 0,'19'-10'47,"1"-9"-31,0-20-1,-1 9-15,11-19 16,-30 29 0,19 1-16,-19-1 15,20 0-15,-20 1 16,0-1-16,19 1 16,-19-1-16,0 0 15,0 1 1,0-11-16,0 11 15,0-1 17,0 30 93,0 19-110,0-9-15,0-1 16,0 1-16,0 0 16,0-1-16,0 1 15,0 0-15,-9 9 16,9 1-16,0 9 0,0-10 15,0-9-15,0 0 16,0-1-16,0 1 16,0 9-1,0-9 1,9-20-16,-9 19 16,0-9-1</inkml:trace>
          <inkml:trace contextRef="#ctx0" brushRef="#br0" timeOffset="438283.6875">19855 1888 0,'0'10'62,"0"10"-46,0 9 0,-20 1-1,20-1 1,0-9-16,0 49 31,49 39 47,-29-108-46,0 19-17,-1-19 16,1 0-15,9-10 15,-9 10-31,-20-19 16,19-1 0,-19 1-1,20 19-15,-20-20 16,0 0-1,20 20-15,-20-19 16,0-11 0,0 11-1,0-1 1,0 0 0,0 1-1,0-1-15,0 0 16,0 1-1,0-11 1,0 11 0,-10-1-1,10 0 1,-20 20 0,20-19-1,-19 19-15,-1 0 16,0 0-1,-9 0 1,9 0 0,1 0 15,19 10-31,-20 9 0,20 1 31,0 29-15,-19-29-16</inkml:trace>
          <inkml:trace contextRef="#ctx0" brushRef="#br0" timeOffset="438941.5531">20090 1702 0,'20'0'63,"9"0"-47,11 0-1,-11 0 1,-9 0-16,-1 0 31</inkml:trace>
          <inkml:trace contextRef="#ctx0" brushRef="#br0" timeOffset="439825.5668">20424 1555 0,'-10'0'109,"10"19"-109,-20-19 16,20 40-16,-19-40 15,19 29-15,-20-29 0,20 20 16,-20-20-16,20 19 15,-19-19 1,19 20-16,0-10 63,10-10-48,9 0 1,11 0-1,-11 0-15,20 0 16,-9 0 0,-11 0-1,1 0 1,0-10 15</inkml:trace>
          <inkml:trace contextRef="#ctx0" brushRef="#br0" timeOffset="440208.5039">20473 1574 0,'0'10'31,"0"20"-15,0-11-16,0 1 15,0-1-15,0-9 0,0 10 16,0 0-16,9 19 16,-9-20-1,0 1 1,0-10-1</inkml:trace>
          <inkml:trace contextRef="#ctx0" brushRef="#br0" timeOffset="442106.1384">20502 2281 0,'0'20'0,"0"-30"109,0 0-93,0-29-1,-20 19 1,20 1-16,0-1 16,0-9-1,0-1 1,0 10 0,10 20-16,-10-19 15,20 19-15,0 0 31,-1 0-15,1 10 15,-20 19-15,19-29-16,-19 49 16,0-29-16,0-1 15,0 1-15,0 0 16,0 9-16,0-9 31,0-30 32,20-29-48,-20 29-15,0-10 16,0 1-16,0-1 15,0 0-15,0 1 16,0-11 0,20 30-16,-20-19 15,19 19 17,1 0-17,-1 0 1,-19 9-1,20-9 1,-20 30-16,0-10 16,20-1-16,-20 1 15,0-1-15,0 1 16,0 9 0,0-9-1,0-40 63,0-9-62,0 9-16,0 1 16,0-1-16,19 1 15,-19-1-15,0-19 16,20 39-1,-20-10 1,19 10 15,1 0-15,0 0 0,-20 19-16,29 11 15,-29-10 1,0-1-16,0 1 15,20-1-15,-20 1 16,0 9 0,0 1-1,-10-30 1</inkml:trace>
          <inkml:trace contextRef="#ctx0" brushRef="#br0" timeOffset="442961.3809">20924 2173 0,'-20'10'0,"20"10"47,10-20-16,-10 19 63,20 1-63,-1-1-15,60-19 47,-60 0-32,-19-9-31,20 9 15,-20-20 1,0 0 0,19 20-16,-19-19 15,0-11 1,0 1-16,0-1 16,-9 11-1,-11-11 1,0 30-1,20-9 1,-19 9-16,-1 0 16,1 0-1,-11 0 1,1 0 0,9 0-1,20 19 1,-19-19-16,19 20 15,0-1-15,0 11 16,0 9 0</inkml:trace>
          <inkml:trace contextRef="#ctx0" brushRef="#br0" timeOffset="444281.3871">21110 2075 0,'0'20'47,"10"-20"0,9 0-47,1 0 15,0-20 1,-1 0 15,1 1-31,0-1 16,-20 0 0,19 20-1,-19-19-15,0-1 16,0-9-1,0-1 1,0 11 0,0-1-1,-10 20 1,10-20 0,-9 20-16,-11 0 31,0 0-16,20 10 1,-19 10-16,-11 9 31,30-9-15,0 0 0,-19-20-1,19 19-15,0 1 16,0-1-1,0 1 1,9 186 78,11-186-79,-20-1 1,20-19 0,-20 20-1,19-20-15,11 0 32,9-10-17,-10-29 1,-29 29-16</inkml:trace>
        </inkml:traceGroup>
      </inkml:traceGroup>
    </inkml:traceGroup>
    <inkml:traceGroup>
      <inkml:annotationXML>
        <emma:emma xmlns:emma="http://www.w3.org/2003/04/emma" version="1.0">
          <emma:interpretation id="{AD267319-BCE6-42BE-86D6-E531F3B23012}" emma:medium="tactile" emma:mode="ink">
            <msink:context xmlns:msink="http://schemas.microsoft.com/ink/2010/main" type="paragraph" rotatedBoundingBox="2765,13758 15172,13795 15170,14698 2762,146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F12757B-278D-4D4A-9D9E-5776B9C2DB97}" emma:medium="tactile" emma:mode="ink">
              <msink:context xmlns:msink="http://schemas.microsoft.com/ink/2010/main" type="line" rotatedBoundingBox="2765,13758 15172,13795 15170,14698 2762,14661"/>
            </emma:interpretation>
          </emma:emma>
        </inkml:annotationXML>
        <inkml:traceGroup>
          <inkml:annotationXML>
            <emma:emma xmlns:emma="http://www.w3.org/2003/04/emma" version="1.0">
              <emma:interpretation id="{87FA8594-22DC-4786-8669-6D7D8FCAD976}" emma:medium="tactile" emma:mode="ink">
                <msink:context xmlns:msink="http://schemas.microsoft.com/ink/2010/main" type="inkWord" rotatedBoundingBox="2765,13758 3395,13760 3392,14663 2762,14661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67739.4448">9 3527 0,'10'0'78,"-10"10"-62,20 30-16,-20-31 15,0 11-15,19 9 16,-19 1-16,30-1 16,-30 20-16,19-10 15,-19 11-15,0 8 16,30 11-16,-30-10 15,0-20-15,19 10 16,-19 0-16,20-19 16,-20 9-16,0 0 15,29-10-15,-29 1 16,0-1-16,0-9 16,20 0-16,-20-1 0,0 1 31,20-20 63,-20-10-94,0-10 15,0 11 1,9 9-1,-9-40-15,0 21 16,0-1-16,0 10 0,30-29 16,-30 10-1,0-1-15,20-9 0,-20 10 16,0-1-16,19 1 16,-19-20-16,0 19 15,20 1-15,-20-10 16,0 9-16,29 1 15,-29-1-15,20-9 16,-20 10-16,19 9 16,-19 0-16,20 1 15,-20-1-15,20-9 16,-20 9 0,0-19-1,19 39-15,-19-10 0,0-9 16</inkml:trace>
          <inkml:trace contextRef="#ctx0" brushRef="#br0" timeOffset="469171.3416">519 4155 0,'-19'0'16,"28"0"47,-9-10-48,30 10 1,9 0-1,-9 0 1,-40 118 62,-29-118 0,48 0-31,11 0-16,-10 0-15,9 0 0,-19 20-1,20-20-15,-20 29 16,0-9 0,0 9-1,0-9 1,0-1-1,-10-19 1,-9 20 0,-1-20-1,-9 0 1,-1 0 0,1 0-1,9 0 1,20-10-1</inkml:trace>
        </inkml:traceGroup>
        <inkml:traceGroup>
          <inkml:annotationXML>
            <emma:emma xmlns:emma="http://www.w3.org/2003/04/emma" version="1.0">
              <emma:interpretation id="{92E35DB6-25DC-4097-9B0A-7967F53BBBDA}" emma:medium="tactile" emma:mode="ink">
                <msink:context xmlns:msink="http://schemas.microsoft.com/ink/2010/main" type="inkWord" rotatedBoundingBox="3669,13762 6414,13770 6412,14548 3666,14540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478579.6606">912 3920 0,'0'-10'62,"0"-10"-31,0 1-15,9-1 15,11 20-15,-20-19-16,20 19 15,-1-20-15,1 20 32,-1 0-17,1 0 1,9 10 15,-9-10-15,-20 19-16,20-19 15,-20 20-15,19-20 16,-19 20-16,20-20 16,-20 19-16,20 1 15,-1-1 1,1-19 15,-20 20-15,19-20-16,1-10 31,0 10-15,-20-19-16,19 19 15,-19-20-15,20 20 16,-20-20 0,19 1-1</inkml:trace>
          <inkml:trace contextRef="#ctx0" brushRef="#br0" timeOffset="479625.4278">1000 4057 0,'0'-10'125,"10"10"-109,-10-19-16,19 19 16,-19-20-1,20 20-15,-1-20 32,1 20-17,0 0 16,-20 10-31,9-10 16,-9 20-16,20-20 16,-20 19-1,20-19 1,-20 20-16,19-20 16,1 20 15,0-20-16,-1 0 1,1 0 15,-1 0 1,21 0 46,-40-10-63</inkml:trace>
          <inkml:trace contextRef="#ctx0" brushRef="#br0" timeOffset="480844.3947">1529 3675 0,'10'0'63,"-10"9"-63,20 31 16,-20-21-16,19 1 15,-19-1-15,0 11 16,20-10-16,-20 9 15,0 0-15,20 20 16,-20-19-16,0 19 16,29-20-16,-29 1 15,0-11-15,20 11 16,-20-20-16,0 9 16,19 11-16,-19-21 15,0 31 1,20-21-1,0-117 142,-20 79-142,0-1-15,0 10 16,19-29-16,-19 9 16,0 1-16,30-10 15,-30 9-15,0 1 0,19 0 16,-19-11-16,0 11 15,20-1-15,-20 1 16,0-10-16,19 19 16,-19 1-16,0-1 15,20 0-15,-20-9 16,0 9 0,20 20-1,-20-19-15,0-1 31,0 30 16</inkml:trace>
          <inkml:trace contextRef="#ctx0" brushRef="#br0" timeOffset="481893.5009">1931 4214 0,'10'0'94,"20"0"-79,-1-39 1,-29 9-16,39 11 0,-19-11 16,-20-9-1,0 49 110,0 9-109,0 11 0,0-10-16,0-1 0,0 1 15,0-1 1,0 1-16,0 0 0,0-1 15,0 1-15,0-1 16,0 1 0,0-30 46</inkml:trace>
          <inkml:trace contextRef="#ctx0" brushRef="#br0" timeOffset="482397.2406">2265 3910 0,'10'0'31,"9"0"-15,11 0-1,-11 0 1,30 0-16,-39 0 16,10 0-16,-1 0 15,1 0-15,0 0 16,-1 0 0</inkml:trace>
          <inkml:trace contextRef="#ctx0" brushRef="#br0" timeOffset="482883.462">2373 3782 0,'0'10'31,"0"10"-15,0 0-1,19-1-15,-19 1 16,0-1-16,0 1 15,0 0-15,0-1 16,0 1-16,0-1 16,0 1-16,0 0 15,0 9 1,0-9 0,10-20-1</inkml:trace>
          <inkml:trace contextRef="#ctx0" brushRef="#br0" timeOffset="484024.4315">2647 3675 0,'0'19'63,"10"-19"-63,-10 39 15,0-19-15,20 0 0,-20-1 16,19 11 0,-19-1-16,30 20 0,-30-19 15,0-1-15,19 10 16,-19-9-16,0-11 16,30 1-16,-30-1 15,19 11 1,-19 39 31,0-79 109,0 0-140,0-29-1,30 19 1,-30 0-16,0 1 15,20-1-15,-20 1 16,19-1-16,-19-9 0,30-1 16,-30-9-16,29 10 15,-29-20-15,20 9 16,-20-9-16,19 0 16,-19 20-16,30-1 15,-30 11-15,19-1 16,-19-9-1,20-1 17,-20 40 46</inkml:trace>
          <inkml:trace contextRef="#ctx0" brushRef="#br0" timeOffset="485119.3616">3069 4116 0,'0'-20'15,"-20"20"17,20-19-32,10 19 46,10 0-14,0 0-17,9 0 1,-9 0 0,-20 9-16,0 21 15,0 9 1,0-29-16,-30 19 15,30-9-15,-29 0 16,29-1-16,-30-19 16,11 30-16,-1-30 15,20 19-15,-20-19 16,1 0 0,19-10 46,10 10-46,9 0 15,1 0-15,-1 10-1,1-10 1,68 0 46,-68 0-46,0-10-16</inkml:trace>
          <inkml:trace contextRef="#ctx0" brushRef="#br0" timeOffset="486237.3009">3353 3939 0,'10'0'63,"20"0"-48,-11 0-15,1 0 16,0 0-16,-1 0 15,1 0-15,-1 0 16,11 0-16,-11 0 16,1 0-16,0 0 15,-1 0-15,1 0 16</inkml:trace>
          <inkml:trace contextRef="#ctx0" brushRef="#br0" timeOffset="486718.2685">3373 4067 0,'30'0'32,"9"0"-17,-20 0-15,1 0 16,0 0-16,-1 0 15,11-10-15,-11 10 16,11 0-16,-11 0 16,1 0-16,-1 0 15</inkml:trace>
        </inkml:traceGroup>
        <inkml:traceGroup>
          <inkml:annotationXML>
            <emma:emma xmlns:emma="http://www.w3.org/2003/04/emma" version="1.0">
              <emma:interpretation id="{F56256FC-1328-47FA-BF08-9C4D744B5C7C}" emma:medium="tactile" emma:mode="ink">
                <msink:context xmlns:msink="http://schemas.microsoft.com/ink/2010/main" type="inkWord" rotatedBoundingBox="6709,13856 8876,13862 8874,14557 6707,14551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528147.4802">4658 3801 0,'-20'0'16,"20"-19"-16,10-1 47,10 20-47,-1-20 31,11 20-31,-1 0 15,0 0 1,-29 10 0,20-10-16,-20 30 15,0-11-15,30 1 16,-30-1-16,0 1 16,-20 0-16,20-1 15,-20 1-15,20 0 16,-29-20-16,29 29 15,-30-29-15,30 20 16,-29-20-16,9 0 16,20 19-1,-19-19-15,29 0 78,9-10-62,1 10 0,9 0-1,-9 0 1,-1 0 0,1 10-1,-20 10 1,20-20-1,-20 29-15,0-9 16,0-1-16,19 30 16,-19-29-1,0-10-15,0 29 16,-9-19 0,9-1-1,-30-19 1,1 20-1,-20-20 1,29 0-16,0 0 16,-9 0-16,9 0 15</inkml:trace>
          <inkml:trace contextRef="#ctx0" brushRef="#br0" timeOffset="529312.2172">4981 3860 0,'0'10'47,"0"19"-32,0 1 1,0-11-16,0 21 15,0-21 1,0 1-16,0-1 16,0 1-16,0 0 15,10-1-15,-10 11 16,20-30 0,-20 39-16,19-39 15,-19 20-15,30-20 16,68 19 46,20-107 48,-118 68-95,0 1 1,0-11 0,19 30-16,-19-29 0,0 9 15,0-9 1,0 9-16,0 1 15,0-11 1,-10 11 0,10-1-1,-19 20-15,19-20 16,-20 20-16,20-19 16,-29 19-16,29-20 15,-20 20-15,1-29 16,-1 29-1,20-20 1,-20 20-16,1 0 16,-1 0-1,1 0 1,-11 0 0,10 10-1,20 29 1,-19-19-16,19-1 15,-20 1-15,20 0 16,0-1-16</inkml:trace>
          <inkml:trace contextRef="#ctx0" brushRef="#br0" timeOffset="531065.1235">5491 4154 0,'-19'0'16,"19"20"0,0-30 77,0-10-77,0-19 0,0 20-1,0-1-15,0 0 16,0 1-16,0-1 16,0-9-1,10 9 1,58 89 93,-38-50-109,-30 1 0,0 0 16,0-1-16,0 1 15,0 9 1,0-39 47,0-29-48,0 20 1,0-1-16,0-9 15,0 9-15,0 0 16,9 20-16,-9-29 16,0 9-1,20 20-15,0 0 32,-1 0-17,-19 10 1,20-10-16,-20 30 15,20-11-15,-20 1 16,0-1-16,0 1 0,0 0 16,0 9-1,0-9 1,19-20 46,-19-20-46,0-9 0,0 9-16,20 0 15,-20-19 1,19 39-16,-19-19 16,20 19-1,-20-20-15,20 20 16,-1 0-1,1 20 1,-1 9 0,-19-9-1,0-1-15,0 1 16,0-1-16,0 1 16,0 0-16,0-11 15</inkml:trace>
          <inkml:trace contextRef="#ctx0" brushRef="#br0" timeOffset="531747.0936">5972 3772 0,'0'10'47,"0"29"-32,0-20-15,0 1 16,0 10-16,0-1 0,0 10 16,0-9-1,0-1-15,0 0 0,0 1 16,0 9-16,0-19 16,0-11-16,0 11 15,0 19 1,10-29 62,9-10-78,1 0 31,0 0-31,-1 0 16,1 0-1,-1 0 1,1 0 15</inkml:trace>
          <inkml:trace contextRef="#ctx0" brushRef="#br0" timeOffset="545265.0489">4462 4301 0,'0'-9'47,"0"18"47,0 11-63</inkml:trace>
          <inkml:trace contextRef="#ctx0" brushRef="#br0" timeOffset="544374.9404">4040 3978 0,'-10'0'0,"20"-10"125,10-10-110,-1 1 1,1-1-1,-1-9 1,11 9 0,-11 0-1,1 1 1,0-1 0,-20 1-1,19 19-15,-19-20 16,20 0-1,-20 1 1,0-1 15,0 1-15,0-1 15,-10 20-15,10-20-1,-20 20 1,20-19 0,-19 19-1,-1 0 1,1 0 15,9 0 0,-10 0-15,20 10 0,-19-10-1,19 19-15,-20 1 16,20-1 15,0 1-15,0 0-1,0 9 1,0-9 0,0-1-1,0 1 1,0-1 0,10 1-1,-10 0 16,19-20-15,-19 19-16,20-19 16,-20 20-16,10-20 15,-10 29 1,29-9 0,-29 0-1,20-1 1,-20 1-1,0-1 1,19-19-16,-19 20 16,0 0-1,0 9 1,0-9-16,0-1 16,0 1-1,0 0 16,0-1-15,0 1 0,0-1 15,0 1-15,-9-20-16,-11 0 31,20 10-31,-20-10 15,1 0 1,-1 0 0,1 0-1,-1 0 1,0 0 0,1 0-1,-1 0 16,10 0-15,-19-30 15,29 21-15,-20 9 0,20-20-16,-19-9 31,19 19-16,0-10 17,0 0-17,0 1 1,0-1 0,0 1-1,10-1-15,-10 0 31,19 20-31,-19-19 16,20 19-16,-20-20 16,19 20-16,-19-19 15,20 19-15,19-20 16,-9 0 0</inkml:trace>
          <inkml:trace contextRef="#ctx0" brushRef="#br0" timeOffset="546955.6317">4442 4292 0,'10'9'265,"9"-18"-233</inkml:trace>
        </inkml:traceGroup>
        <inkml:traceGroup>
          <inkml:annotationXML>
            <emma:emma xmlns:emma="http://www.w3.org/2003/04/emma" version="1.0">
              <emma:interpretation id="{04075E0E-3A1F-4143-97C0-493D9EE18054}" emma:medium="tactile" emma:mode="ink">
                <msink:context xmlns:msink="http://schemas.microsoft.com/ink/2010/main" type="inkWord" rotatedBoundingBox="9190,13878 12524,13888 12522,14531 9188,14521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548077.4251">6433 3988 0,'10'0'62,"19"0"-46,-9 0-16,-1 0 16,1-10-16,0 10 15,-1 0-15,11 0 16,-11 0-16,1 0 16,-1 0-16,11 0 15,-11 0 1,1 0-1,0 0 1</inkml:trace>
          <inkml:trace contextRef="#ctx0" brushRef="#br0" timeOffset="548587.7894">6619 3831 0,'0'19'78,"0"11"-78,0-11 16,0 1-16,0 9 0,0-9 15,0 9-15,-19-9 16,19 0-16,0-1 15,0 1-15,0 9 16</inkml:trace>
          <inkml:trace contextRef="#ctx0" brushRef="#br0" timeOffset="549667.4848">6982 4115 0,'29'-10'47,"1"-9"-31,-1-21-1,-9 40-15,-20-29 16,39 9-16,-39 1 16,30-1-16,-30 1 15,29-11-15,-29 20 16,39-19-16,-39 9 15,30 1-15,-30-1 16,19 20-16,-19-29 16,10-69 77,-10 107-77,0 21 0,0 9-1,0-29 1,-20 19-16,20-9 16,0 9-16,0 1 15,0-1-15,0 1 0,0 9 16,0 0-1,0 10-15,0-20 0,-19 1 16,19-1-16,0 1 16,0-11-16,0 1 15,0 0-15,0 9 16,0-9 15</inkml:trace>
          <inkml:trace contextRef="#ctx0" brushRef="#br0" timeOffset="550892.7797">7482 3801 0,'0'10'46,"-19"10"-30,19-1 0,0 11-1,0-11 1,0 1-16,-20 0 16,20-1-16,0 1 15,0-1-15,0 1 0,0 0 16,0-1-1,10 1-15,-10 9 16,19-9-16,1-1 31,-20 1-31,20 0 16,-1-20 15,1 19-15,-1-19-1,11 0 1,-10 0 0,-20-9-1,19 9 1,1-20-16,-1 0 16,-19 1-1,20 19 1,-20-20-16,20 0 15,-20-9 1,0 9 0,29 1-16,-29-1 15,0 1-15,0-1 16,0 0-16,0 1 16,0-20-1,0 19-15,0 0 16,0 1-16,-20-11 15,20 11-15,-19-21 16,-1 11 0,1 0-1,-11 9 1,20 20 0,-9 0-1,-21 0 1,11 0-1,0 10 1,29 9 0,-79 138 15</inkml:trace>
          <inkml:trace contextRef="#ctx0" brushRef="#br0" timeOffset="551546.0284">7933 4184 0,'-19'10'31,"19"9"1</inkml:trace>
          <inkml:trace contextRef="#ctx0" brushRef="#br0" timeOffset="552638.2703">8080 3762 0,'-9'0'31,"9"20"-31,0 19 16,0-20-16,0 1 15,0-10 1,0 10-16,0-1 0,0 1 16,0-1-16,0 1 15,0 0-15,19-1 16,-19 11-1,20-30-15,-20 29 16,19 0 0,-19-9-1,20-20-15,-20 10 16,10-10 0,-10 19-16,39-19 15,-19 0 1,-1 0-1,-9 0 1,10 0 0,9-9-1,-29-11 1,10 20 0,-10-20-16,0 1 15,20 19 1,-20-10-16,0-10 15,0 1 1,9-197 109,-28 216-125,19-29 16,-20-11-1,20 21 1,-19 19-16,19-20 16,-20 20-1,20-19-15,-20 19 0,1 0 31,-1 0-15,1 19 0,-21 30-1,40-19-15,-29-1 16,29 0-16,-20 11 16,20-21-16,0 1 15,0 0-15</inkml:trace>
          <inkml:trace contextRef="#ctx0" brushRef="#br0" timeOffset="554304.0784">8541 4125 0,'0'-10'110,"0"-19"-95,0 9-15,0 0 16,0-9-16,0 0 15,0-1-15,10 11 16,-10-1-16,20 0 16,-1 20 15,-19-19-31,20 19 31,0 10-15,-20 19-16,19-9 15,-19-1-15,0 1 16,0-1-16,30 1 16,-30 0-16,0-1 15,0 1-15,0 9 16,0-39 62,0-9-62,78-118 93,-58 166-93,-20-19-16,0 9 15,0 1-15,0 0 16,0-1-16,0 11 16,0-11-1,19-19 32,-19-10-47,0-9 16,20 19-1,-20-30-15,0 11 16,20-1-16,-20 1 16,19-11-1,-19 11 1,20 19-1,-1 19 17,-19 30-17,0-29-15,0-1 16,0 1-16,0 0 0,0-11 16,0 11-16,20-20 15,-20 39-15</inkml:trace>
          <inkml:trace contextRef="#ctx0" brushRef="#br0" timeOffset="555218.6678">9071 3654 0,'0'20'47,"0"-1"-47,0 1 15,0 9-15,0 11 0,0-11 16,0 10-1,0 1-15,0-1 0,-10-10 16,10 20-16,0-19 16,0 19-1,0-30-15,0 1 16,0 9 0,0-9-1,10-20 173,10 0-157,-1 0-15,1 0-1,19 0 1,-19 0-16,-1 0 0,11 0 15,-1 0-15,10 0 16,-19-10-16,0 10 16</inkml:trace>
          <inkml:trace contextRef="#ctx0" brushRef="#br0" timeOffset="556104.1956">9522 4017 0,'206'20'78,"-186"-20"-63,-1 0-15</inkml:trace>
          <inkml:trace contextRef="#ctx0" brushRef="#br0" timeOffset="555795.307">9542 3880 0,'9'0'16,"21"0"0,19 0-1,-29 0 1,-1 0-16,-9 0 0,29 10 16,-19-10 15</inkml:trace>
        </inkml:traceGroup>
        <inkml:traceGroup>
          <inkml:annotationXML>
            <emma:emma xmlns:emma="http://www.w3.org/2003/04/emma" version="1.0">
              <emma:interpretation id="{C24E0F91-4CAD-4801-8409-511824231983}" emma:medium="tactile" emma:mode="ink">
                <msink:context xmlns:msink="http://schemas.microsoft.com/ink/2010/main" type="inkWord" rotatedBoundingBox="12828,13824 15172,13831 15170,14549 12826,14542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560954.7381">10620 3997 0,'10'-19'47,"9"-1"-47,11 1 15,9-21 1,-19 11-1,-1-10 1,11 9 0,-11 1-1,-19-10 1,20 39 0,-20-30-16,0 1 15,20-1 1,-20-9-1,0 29 1,-187 20 125,168 10-141,19-1 31,-20-19-31,20 30 0,0-1 16,0 10-1,0-19 1,0 9-1,10-9 1,19 0 0,-9-20-1,-20 19 1,10-19-16,-10 20 16,19-20-16,-19 20 15,20-20-15,-20 19 16,19-19-16,-19 20 0,20 9 15,-20 1 1,20-30 0,-20 29-16,0 10 15,29-9 1,-29-1 0,0-9-1,0 9 1,0-9-1,0-1 17,0 1-32,0 0 15,-10-1 17,-9-19-17,19 20-15,-20-20 16,-19 0-1,9 0 1,1 0 0,9 0-16,-9 0 15,0 0 1,-1 0 0,1-10-1,9-10 1,20 1-1,-19-1 1,19 1 0,0-1-1,0 0 1,0 1 0,9 19-1,-9-20-15,20 20 16,-20-29-16,29 9 15,-9 0-15,9-9 16,-9 9-16,0 20 16,-1-29-16</inkml:trace>
          <inkml:trace contextRef="#ctx0" brushRef="#br0" timeOffset="559103.9035">10090 4105 0,'-19'0'0,"29"0"46,9-19-30,11-1 0,9-9-1,-39 9 1,29 0-16,-29 1 16,30-11-16,-30 21 15,39-21-15,-39 11 16,20-1-16,-20 0 15,19-9-15,-19-1 16,0 1-16,20 0 16,-20 9-16,0 10 0,0-9 31,0 38 94,0 11-109,-10-11-16,10 1 15,0 9 1,0 10-16,0-9 0,0-1 15,0 1-15,0-1 16,0 10-16,0 1 16,0 9-16,0-20 15,0 10-15,0-9 16,-20 9-16,20-10 16,0-9-16,0 0 15,0-1 1,0-29 46</inkml:trace>
          <inkml:trace contextRef="#ctx0" brushRef="#br0" timeOffset="561933.493">11002 4301 0,'10'0'63,"-10"-9"-48,-10 9 63</inkml:trace>
          <inkml:trace contextRef="#ctx0" brushRef="#br0" timeOffset="563517.0336">11140 3801 0,'0'-19'31,"29"19"0,-29-20-31,20 20 16,9 0 0,1 0-1,-1 10 1,-117 255 124,98-265-30,9 0-95,1 0 1,-1 0 0,11 0-1,-1 0 1,-29 19-16,30-19 16,-11 20-1,-19-1 1,20-19-16,-20 20 15,0 9 1,0 1 0,-10-1-1,-9 11 1,-1-21 0,0-19-1,20 20-15,-29-20 16,-10 0-1,-30-10 64</inkml:trace>
          <inkml:trace contextRef="#ctx0" brushRef="#br0" timeOffset="573515.4267">11611 4301 0,'0'-9'93,"0"-11"-61,0 0-32,0-9 15,0 9 1,0 1-16,0-1 15,0-9-15,0-1 16,0 1-16,0-1 16,0 11-16,0-1 15,0 1 1,9 19 0,-9-20-16,20 20 15,-20-20 1,20 20-1,-1 0 1,-19 10 0,30-10-1,-30 20-15,0-1 16,19-19 0,-19 30-16,0-11 15,0 1-15,20 0 16,-20-1-16,0 1 15,0-1-15,0 1 16,0 10 0,0-11-1,0 1 1,0-30 62,0-10-62,0-9-1,0 9-15,0 1 16,0-1-16,0 0 16,0 1-16,0-1 15,0 1-15,29-1 16,-29 0-1,20 20 1,-20-19-16,10 19 16,9 0 15,1 0-15,9 19-1,-29 21 1,20-21-16,-20 1 15,0-1-15,0 1 16,0-10-16,20 19 16,-20-9-16,0 9 15,0-9 17,0-49 14,0-1-30,0 10 0,0 1-16,0 9 15,0-10-15,0 1 16,0-1-16,0-9 16,19-1-1,-19 11 1,20 19-1,-1 0 1,1 0 0,0 0-1,-20 10 1,19-10-16,-19 19 16,10-19-16,-10 39 15,0-29-15,0 10 0,29 9 16,-29-19-1,0 10-15,0-1 16,0 1-16,0 0 16,0-1-1,0-29 32</inkml:trace>
          <inkml:trace contextRef="#ctx0" brushRef="#br0" timeOffset="574468.8478">12209 3723 0,'0'372'156,"0"-352"-156,0 0 16,0-1-16,0 11 16,0-1-1,0-9 1,19-20 171,11 0-171,-1 0 0,-9-10-1,-1 10-15,1 0 16,9 0-16,-9 0 15,0 0 17,-20 10-17</inkml:trace>
        </inkml:traceGroup>
      </inkml:traceGroup>
    </inkml:traceGroup>
    <inkml:traceGroup>
      <inkml:annotationXML>
        <emma:emma xmlns:emma="http://www.w3.org/2003/04/emma" version="1.0">
          <emma:interpretation id="{C9DE9B88-6976-47AB-8E6A-4E70BC77121B}" emma:medium="tactile" emma:mode="ink">
            <msink:context xmlns:msink="http://schemas.microsoft.com/ink/2010/main" type="paragraph" rotatedBoundingBox="2775,15234 9804,14836 9853,15689 2824,160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2ABCC4-772D-440E-AE0A-7DEADEC2425E}" emma:medium="tactile" emma:mode="ink">
              <msink:context xmlns:msink="http://schemas.microsoft.com/ink/2010/main" type="line" rotatedBoundingBox="2775,15234 9804,14836 9853,15689 2824,16087"/>
            </emma:interpretation>
          </emma:emma>
        </inkml:annotationXML>
        <inkml:traceGroup>
          <inkml:annotationXML>
            <emma:emma xmlns:emma="http://www.w3.org/2003/04/emma" version="1.0">
              <emma:interpretation id="{DCD9FC4C-1AE6-42BA-8B4F-BAA008A79E7D}" emma:medium="tactile" emma:mode="ink">
                <msink:context xmlns:msink="http://schemas.microsoft.com/ink/2010/main" type="inkWord" rotatedBoundingBox="2777,15260 4171,15181 4218,16009 2824,16087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585832.0936">1265 5292 0,'19'0'47,"1"0"-47,-1 0 16,1 0-16,0 0 15,9 0 1</inkml:trace>
          <inkml:trace contextRef="#ctx0" brushRef="#br0" timeOffset="586103.089">1284 5400 0,'20'0'46,"19"0"-30,-29 0-16,9 0 16,21 0-1,-11 0 1</inkml:trace>
          <inkml:trace contextRef="#ctx0" brushRef="#br0" timeOffset="580466.5699">196 5047 0,'-10'0'94,"-10"-20"-79,1 20 1,-1 0-1,0 0 1,1 0 0,-1 0-1,1 0 17,19 10 14,0 9-30,0 1 0,0 9 15,0-9-31,0 0 16,0-1-16,0 1 15,0-1-15,0 11 0,0-1 16,0-9-16,0 9 15,0 1-15,19 9 16,-19-10-16,0 1 16,0-1-16,0 10 15,0-9-15,0-1 16,0 1-16,0-1 16,0-9-16,0-1 15,0 1-15,0 0 16,0-1-16,0 1 15,0 9 1,0-9-16,0-1 31,0 1-15,0 0 0,20-20 140,-1 0-156,-9 0 15,10 0 1,-1 0 0</inkml:trace>
          <inkml:trace contextRef="#ctx0" brushRef="#br0" timeOffset="582015.25">304 5252 0,'-20'10'46,"20"10"-30,0 9 0,-20-29-1,20 40-15,0-1 16,0-20-16,0 1 16,0 0-16,0-1 15,0 1-15,0-1 16,0-9-16,49 49 78,-19-20 0,-11-39-78,1 0 16,0 0-1,-20-9 1,19 9 0,-19-20-16,20 0 15,-20 1 1,19 19-1,-19-20 1,0 0 0,0 1-1,0-1 1,0 10-16,0-9 16,0-1-1,0 1 1,0-1-1,0 0 1,0 1 15,-9 19-15,9-20-16,-20 20 16,20-19-16,-20 19 31,1-20-16,19 0-15,-10 20 16,-10 0 0,1 0 15,-1 20 0</inkml:trace>
          <inkml:trace contextRef="#ctx0" brushRef="#br0" timeOffset="582825.1788">578 5223 0,'0'10'78,"0"9"-62,0 1-16,0 0 0,0 9 15,0 1-15,0 9 16,0-10-16,0 10 16,0 1-16,0-11 15,0-9-15,0-1 16,0-9-16,0 29 16,0-19 15,0-30 16</inkml:trace>
          <inkml:trace contextRef="#ctx0" brushRef="#br0" timeOffset="583752.4064">578 5488 0,'20'0'47,"9"0"-31,1 0-1,9 0 1,-10 0 0</inkml:trace>
          <inkml:trace contextRef="#ctx0" brushRef="#br0" timeOffset="583377.3618">715 5184 0,'0'10'47,"0"9"-32,0 11 1,0 9 0,0-19-16,0-1 15,0 11-15,0-1 16,0 0-16,0 1 0,0 9 16,0-10-16,0-9 15,0 0-15,0-11 16,0 11-16,0 19 15,0-19 1</inkml:trace>
          <inkml:trace contextRef="#ctx0" brushRef="#br0" timeOffset="585327.1364">921 5056 0,'10'0'63,"10"0"-48,9 0-15,20 0 16,-19-29 0,-11 29-1,-19 10 48,0 9-48,0 11 1,0-11 0,0 1-16,0 0 0,0-1 15,0 1 1,0 9-16,0 1 0,0 9 15,0-10-15,0 1 16,0-1-16,0 1 16,0 48-1,0-49-15,0-9 16,0 0-16,0-1 16,0 1-16,0 9 15,0-9 1,0 0-1,0-1 17,-10-19 15,-9 0-16,-1 0 0,1 0-15,-1 0-1,-9 0 1,-1 0 0,1 0-1,9 0 16</inkml:trace>
          <inkml:trace contextRef="#ctx0" brushRef="#br0" timeOffset="584173.0011">804 5184 0,'19'0'31,"1"0"-15,0 0 15,-1 0-16</inkml:trace>
        </inkml:traceGroup>
        <inkml:traceGroup>
          <inkml:annotationXML>
            <emma:emma xmlns:emma="http://www.w3.org/2003/04/emma" version="1.0">
              <emma:interpretation id="{CF5F32BB-2F9A-432D-95F0-21457ED6DF03}" emma:medium="tactile" emma:mode="ink">
                <msink:context xmlns:msink="http://schemas.microsoft.com/ink/2010/main" type="inkWord" rotatedBoundingBox="4475,15236 6329,15131 6364,15750 4510,15855">
                  <msink:destinationLink direction="with" ref="{57B81F3E-C0C7-436A-A52F-A2856D0AD917}"/>
                </msink:context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589178.0739">2196 5203 0,'-29'30'94,"29"-20"-78,-20 19-1,20-9 1,0-10-1,0 9 1,0 1 0,10-1-1,10-19 17,-20 20-32,19-20 15,1 0 16,-1 0-15,-19-10-16,30-9 16,-30-1 15,0-88 63,0 88-79,-20 20-15,1 0 32,-1 0-17,20 10 1,-20 20-1,20-1 1</inkml:trace>
          <inkml:trace contextRef="#ctx0" brushRef="#br0" timeOffset="589806.3581">2363 5203 0,'0'10'78,"0"10"-62,0-1 0,0 11-1,0-10-15,0 19 16,0-29 0,0 9-1</inkml:trace>
          <inkml:trace contextRef="#ctx0" brushRef="#br0" timeOffset="590576.0274">2373 5311 0,'29'0'62,"-9"0"-46</inkml:trace>
          <inkml:trace contextRef="#ctx0" brushRef="#br0" timeOffset="590187.3522">2461 5184 0,'0'78'78,"0"-48"-78,0-1 16,0-9 0,0 9-1,0-9 1</inkml:trace>
          <inkml:trace contextRef="#ctx0" brushRef="#br0" timeOffset="590945.1212">2549 5154 0,'20'0'32,"0"0"-1,-1 0-31,1 0 15</inkml:trace>
          <inkml:trace contextRef="#ctx0" brushRef="#br0" timeOffset="591456.328">2608 5400 0,'0'19'15,"0"1"1,-19-20-16,19 19 16</inkml:trace>
          <inkml:trace contextRef="#ctx0" brushRef="#br0" timeOffset="592603.9828">2706 5282 0,'30'10'78,"-11"-10"-62,1 0 0,-1 0-1,-19-10 1,20 10-1,-20-20 1,20 20-16,-20-19 16,0-1 15,0 0 0,-10 20 0,-10 0-15,1 0 15,19 10-31,-20-10 32,20 20-32,0-1 31,-20 1-31,20 0 15,0-1 1,0 1 0,30 19 46,48-49 16</inkml:trace>
          <inkml:trace contextRef="#ctx0" brushRef="#br0" timeOffset="593243.2174">3000 5223 0,'20'0'46,"-20"-20"1,-10 20-31,-9 0 0,9 0-1,10 10 1,-20-10-16,20 20 15,-19-20 1,19 19 0,-20-19-16,20 30 15,0-10 1,0-1 0,0 1-1,0-1 1,10-19-16,9 20 15,1-20 1,0 0 15,-20-10 1</inkml:trace>
          <inkml:trace contextRef="#ctx0" brushRef="#br0" timeOffset="593847.2919">3148 5233 0,'-49'0'156,"49"10"-156,-20-10 0,20 19 15,-20-19 1,20 30-16,0-11 16,0 1-1,0 0 1,0-1 0,0 1-1,10-20 1,10 0-1,-1 0 1,-19-10 0,20 10-1</inkml:trace>
          <inkml:trace contextRef="#ctx0" brushRef="#br0" timeOffset="594078.934">3197 5390 0</inkml:trace>
          <inkml:trace contextRef="#ctx0" brushRef="#br0" timeOffset="587698.7971">1735 5282 0,'0'-10'110,"0"-10"-95,0-9 1,0-20 0,108-128 140,-88 177-156,-1 10 16,-19 10-1,0 0 1,20-1-16,-20 1 0,0 9 15,0 10-15,0-29 16,0 10-16,0-1 16,0 1-16,0 9 15,0-48 95,0-20-95,0 19-15,0 0 16,0 1-16,0-1 16,20 1-16,-20-1 15,19-9 1,-19 9-1,20 20-15,-20-20 16,20 20 0,-1 0 31,40 128 31,-59-109-63,0 1-15,0 0 0,0 9 16,0-9 0,0-1 15,0 1 16</inkml:trace>
          <inkml:trace contextRef="#ctx0" brushRef="#br0" timeOffset="599338.5547">3471 5409 0,'0'20'31,"20"-20"1,9 0-17,-9 0 1,-1 0-1,1 0 17</inkml:trace>
          <inkml:trace contextRef="#ctx0" brushRef="#br0" timeOffset="599781.5978">3481 5507 0,'20'0'63,"-1"0"-48,11 0 1,9 0 0,-20 0-1</inkml:trace>
        </inkml:traceGroup>
        <inkml:traceGroup>
          <inkml:annotationXML>
            <emma:emma xmlns:emma="http://www.w3.org/2003/04/emma" version="1.0">
              <emma:interpretation id="{7A1DCAE5-205A-4232-9633-C42D031FDAD4}" emma:medium="tactile" emma:mode="ink">
                <msink:context xmlns:msink="http://schemas.microsoft.com/ink/2010/main" type="inkWord" rotatedBoundingBox="6720,15011 7547,14964 7579,15530 6752,15576">
                  <msink:destinationLink direction="with" ref="{8AB105F6-E26A-4DEA-B3DE-94CF5C1AE7A3}"/>
                </msink:context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610671.4055">4324 5262 0,'0'20'15,"10"-20"1,10 0 31,-20-10-32</inkml:trace>
          <inkml:trace contextRef="#ctx0" brushRef="#br0" timeOffset="611941.3572">4668 4762 0,'0'10'62,"-10"-10"-62,10 20 16,-20-1-1,1 1 1,-1-1 0,20 21-1,-20-40-15,20 29 16,0 0-1,-19-29-15,19 49 16,0-19 0,0-10-16,0-1 15,0-9-15,0 10 16,0-1-16,0 1 0,0 9 16,0 10-1,0-19 1,10 0-1,9-1 17,20 1-1,-19-20-31,0 20 16,-1-20-1,1 0 1,-10 0-1,9 0 1,1 0 0,-20-10-16,39-10 15,-39 0 1,20 20 0,-20-19-1,0-1 1,0 1-1,0-1 1,0 10 0,0-9-1,-20-11 1,0 11 0,1 19-1,-1-20 1,1 20-1,-1 0 1,10 0 0,-9 0-1,-1 0 1,20 10 0,-39-10-16,39 19 15,-10-19-15,10 20 16,-29 9-1,29 11 1,0-31-16</inkml:trace>
          <inkml:trace contextRef="#ctx0" brushRef="#br0" timeOffset="610012.1128">4109 5076 0,'0'-20'125,"19"20"-109,-19-9-16,20 9 15,-20-40 1,19 40-1,-19-19-15,20-1 32,-20-9-17,20 29-15,-20-20 16,0 0-16,19 20 16,-19-19-1,0-1 16,0 1 1,0 9-17,0-10 17,-10 20-17,10-19 1,-19 19-1,-1 0 1,1 0 15,-1-20-15,0 20 15,1 0 0,19 10-15,-10-10-16,10 10 16,-29 19-1,29-19 1,0 9 0,0 1-1,0 0 1,0-1-1,0 1 1,0-1 0,19 1 15,-19 0-15,10-20-16,-10 19 15,20-19 1,-20 20-1,29 0 1,-29-1 15,10-19-31,-10 20 16,29-1 0,-29 1 15,20-20-31,-20 20 15,10-20 1,-10 19 0,0 1-1,0-1 1,19-19 0,-19 20-1,0-10 1,0 9 15,-10-19 0,10 20-31,-9-20 16,9 20 0,-20-20-16,0 0 31,20 19-16,-19-19-15,-1 0 32,1 0-17,-1 0 17,0 0-17,1 0 16,19-9-15,-20 9 0,20-20 15,-19 20-15,19-20-1,-20 1 1,20-1 15,0 0 0,0 1-15,0 9 0,10 10-1,-10-20-15,19 1 16,1-11 15,0 30-15,-20-19-1,19 19-15,-19-10 16,30 10-16,9-29 16,-10 29-1</inkml:trace>
        </inkml:traceGroup>
        <inkml:traceGroup>
          <inkml:annotationXML>
            <emma:emma xmlns:emma="http://www.w3.org/2003/04/emma" version="1.0">
              <emma:interpretation id="{AC3FB58C-7706-49D9-9229-1AA40208C8F1}" emma:medium="tactile" emma:mode="ink">
                <msink:context xmlns:msink="http://schemas.microsoft.com/ink/2010/main" type="inkWord" rotatedBoundingBox="7750,14960 9805,14844 9847,15597 7793,15714">
                  <msink:destinationLink direction="with" ref="{8AB105F6-E26A-4DEA-B3DE-94CF5C1AE7A3}"/>
                </msink:context>
              </emma:interpretation>
              <emma:one-of disjunction-type="recognition" id="oneOf28">
                <emma:interpretation id="interp44" emma:lang="" emma:confidence="0">
                  <emma:literal>l</emma:literal>
                </emma:interpretation>
                <emma:interpretation id="interp45" emma:lang="" emma:confidence="0">
                  <emma:literal>e</emma:literal>
                </emma:interpretation>
                <emma:interpretation id="interp46" emma:lang="" emma:confidence="0">
                  <emma:literal>I</emma:literal>
                </emma:interpretation>
                <emma:interpretation id="interp47" emma:lang="" emma:confidence="0">
                  <emma:literal>E</emma:literal>
                </emma:interpretation>
                <emma:interpretation id="interp48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621525.5527">6884 5184 0,'10'0'47,"9"0"-32,1-10 1,9-10 0,11-19-1,-21 10 1,1 9 0,-20 1-1,0-1 1,0 0-1,0 1 1,0-1 0,-10 0 15,-10 20-15,1 0-1,-1 0 1,1 0-1,19 10 1,-20-10 0,20 20-16,-20-1 15,20 1 1,0 0 0,20 294 155,0-314-171,-20 19 16,9-19 15,11 0-15,19 0 0,-19-19-16,9-1 15,-9 20 1</inkml:trace>
          <inkml:trace contextRef="#ctx0" brushRef="#br0" timeOffset="612608.9902">5011 5017 0,'10'0'109</inkml:trace>
          <inkml:trace contextRef="#ctx0" brushRef="#br0" timeOffset="613599.8826">5109 5194 0,'29'-20'47,"-9"-19"-31,19 9 0,-19-9-1,-20 20-15,19 19 16,-19-30-16,20 30 15,-20-29-15,20-1 16,-20 11 0,0-1-16,0 0 15,0 1-15,0-1 16,0-9 0,0 9-1,0 30 79,0 10-78,0 9-1,0 0 1,0-9-1,0 0-15,0-1 16,0 11-16,0-1 0,0 10 16,0-9-16,19 156 156</inkml:trace>
          <inkml:trace contextRef="#ctx0" brushRef="#br0" timeOffset="614783.2537">5452 4890 0,'-29'166'125,"29"-136"-109,0-1-16,10-29 15,-10 30-15,19-1 16,-19-9-1,20-20 1,-1 19-16,1-19 31,-20 20-31,20-20 16,-1 0 0,1 0 15,-1 0-16,11-20 17,-10 1-17,9-1 1,-29 0 15,20 20-31,-20-19 16,0-1-1,9 20-15,-9-19 16,0-1 0,0 10 15,0-9-31,0-21 16,0 21-1,0 9 1,0-10-1,0 1 1,0-1-16,0 0 31,-19 20-31,-11-19 16,21 19 0,9-20-1,-20 20-15,-10-19 16,21 19-1,-11 0 1,20-20 0,-39 20-1,29 0 1,10 20 0,-20-20-16,20 29 15,-29-9-15,29-1 16,-10-19-16</inkml:trace>
          <inkml:trace contextRef="#ctx0" brushRef="#br0" timeOffset="615579.6846">5776 4821 0,'108'-20'125,"-69"20"-109,-19 0-16</inkml:trace>
          <inkml:trace contextRef="#ctx0" brushRef="#br0" timeOffset="616387.055">6139 4664 0,'0'10'62,"-10"9"-46,-20 1-16,30 10 31,-19-30-31,19 19 0,-20 1 16,20-1 15,-19-19-31,19 20 16,9-20 46,11 0-46,0 0-1,-1 0 1,1 0 0,-1 0-1,1 0 1,0 0-1,-1 0 17</inkml:trace>
          <inkml:trace contextRef="#ctx0" brushRef="#br0" timeOffset="616783.2619">6158 4723 0,'0'10'47,"0"19"-47,0-9 15,0-1 1,0 1-16,0-10 16,0 9-16,0 1 15,0 0-15,0-1 16,0 11 0,0-11-1</inkml:trace>
          <inkml:trace contextRef="#ctx0" brushRef="#br0" timeOffset="619312.7098">6197 5311 0,'0'-9'109,"0"-1"-93,0-30-1,-9 21 1,9-11 0,0 1-1,0 0 1,9 29-16,-9-20 15,20 0 1,0 20 15,58 138 94,-78-89-125,20-49 16,-20 19-16,0-28 94,0-21-79,0-19 1,0 20 0,0 9-16,0-9 15,0 9 1,19 20-1,-19-20-15,20 20 16,-20-19 0,20 29 15,-20 29-15,29-39-1,-29 39-15,0-19 0,29-1 0,-29 1 16,0-1-1,0 1-15,10-20 16,-10 30-16,0-40 94,0-20-79,0 1 1,0 9-16,0 1 0,0-1 16,0 0-16,0-9 15,20 29 1,-20-20 0,20 20 15,-1 0-16,1 10 1,9 20 0,-9 9-1,-20-20-15,0 1 16,19-20-16,-19 29 16,0 1-16,0-1 15,0-9 1</inkml:trace>
          <inkml:trace contextRef="#ctx0" brushRef="#br0" timeOffset="620342.6296">6668 5164 0,'49'177'203,"-29"-177"-187,-1 0-1,1 0 1,-20-10 0,20 10-16,-1-20 15,1 1 1,-20-1 15,20 20-15,-20-20-16,0 1 15,0-1 1,-10 1 0,10-1-1,-20 20 1,20-20-16,-19 20 15,-1-19-15,-10-1 32,11 20-17,-1 0 17,1 20 30</inkml:trace>
        </inkml:traceGroup>
      </inkml:traceGroup>
    </inkml:traceGroup>
    <inkml:traceGroup>
      <inkml:annotationXML>
        <emma:emma xmlns:emma="http://www.w3.org/2003/04/emma" version="1.0">
          <emma:interpretation id="{C1BFC292-4FA7-4E29-8F09-6441A3281747}" emma:medium="tactile" emma:mode="ink">
            <msink:context xmlns:msink="http://schemas.microsoft.com/ink/2010/main" type="paragraph" rotatedBoundingBox="4786,15458 22170,14823 22264,17384 4880,1801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FA85A49-9D11-4D96-AEBB-36D4D1E74739}" emma:medium="tactile" emma:mode="ink">
              <msink:context xmlns:msink="http://schemas.microsoft.com/ink/2010/main" type="line" rotatedBoundingBox="4786,15458 22066,14826 22112,16093 4833,16724"/>
            </emma:interpretation>
          </emma:emma>
        </inkml:annotationXML>
        <inkml:traceGroup>
          <inkml:annotationXML>
            <emma:emma xmlns:emma="http://www.w3.org/2003/04/emma" version="1.0">
              <emma:interpretation id="{75E42480-A964-40F7-B508-F4B54F1577AB}" emma:medium="tactile" emma:mode="ink">
                <msink:context xmlns:msink="http://schemas.microsoft.com/ink/2010/main" type="inkWord" rotatedBoundingBox="4805,15955 5332,15935 5356,16586 4828,16606"/>
              </emma:interpretation>
              <emma:one-of disjunction-type="recognition" id="oneOf2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597051.7508">2049 5723 0,'20'0'79,"-1"10"-48,-19 39-16,0-29-15,20 9 16,-20 1-16,0-1 16,20 10-16,-20-9 15,88 332 110,-69-362-47,-19-9-78,0-11 16,0 0 0,20 1-1,-20-11 1,0 11-16,20-1 16,-20 1-16,0-1 15,0 0-15,29 1 16,-29-1-16,0 0 15,0 1-15,20-1 16,-20 1-16,0-1 16,19 0-16,-19-9 15,20 29 1,-20-29-16,0 9 16,20 0-16,-20-9 15,19 29 1,-19-20-16,0 1 31,20-1 78</inkml:trace>
          <inkml:trace contextRef="#ctx0" brushRef="#br0" timeOffset="598596.4624">2451 6135 0,'69'10'141,"-49"-10"-125,-20 20-16,0-1 15,0 1 1,-10-1 0,-10 1-1,0-20 1,1 0 15,29 0 63,9 0-63,1 0-15,0 0 15,-11 0-15,21 20-1,-30-1 1,19-19-16,-19 30 15,0-11 17,-19 1-1,-128-10 78</inkml:trace>
        </inkml:traceGroup>
        <inkml:traceGroup>
          <inkml:annotationXML>
            <emma:emma xmlns:emma="http://www.w3.org/2003/04/emma" version="1.0">
              <emma:interpretation id="{31C3FBC5-7DBC-4253-AAA8-53ABC0514ED0}" emma:medium="tactile" emma:mode="ink">
                <msink:context xmlns:msink="http://schemas.microsoft.com/ink/2010/main" type="inkWord" rotatedBoundingBox="6863,15962 9414,15869 9434,16397 6882,16490"/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626978.1607">4118 6017 0,'10'0'47,"-10"-9"-47,20 9 15,-20-20 1,19 20 0,-19-29-1,30 29-15,-30-20 16,19 20-16,-19-39 15,20 39-15,-20-30 16,20 30-16,-20-29 16,19 29-16,-19-30 15,20 11-15,-20-1 16,0 1 0,0-1 15,0 40 78,0 9-109,0 20 31,0-19-31,0-11 0,0 1 16,0 9-16,0-9 16,0-1-16,0 11 15,0-11-15,0 1 16,0 0-16,0-1 16,0 1-16,0 9 15,0-9 16,0-30 32</inkml:trace>
          <inkml:trace contextRef="#ctx0" brushRef="#br0" timeOffset="628562.093">4521 5988 0,'19'-10'47,"1"-9"-47,9-1 16,-9 0-1,-1-9 1,1 9 0,0 1-1,-20-1 1,19 0-1,-19 1 1,0-1 0,0 1-1,0-1 1,0 0 0,-10 20-1,-9 0 1,-1 0-1,10 0 1,-9 0 0,-1 0-1,20 10 1,-19-10-16,19 20 16,-20-20-1,20 39 1,-20-19-16,20-1 15,0 1 17,118 88 77,-118-89-93,20 1-1,-20 0-15,19-20 16,-19 29 0,0-9-1,0-1 1,20-19-16,-20 20 15,0-1 1,0 1-16,0 0 31,0-1 16,-10-19-47,-10 0 16,1 0-1,19 20-15,-20-20 16,1 0 0,-1 0-1,0 0 1,1 0 0,-1 0-1,1 0 1,19-10-1,-10 10 1,10-19 0,-30-1-1,30 0 1,0 1 0,20-1-1,0-19 1,-1 9-1,1 1 1</inkml:trace>
          <inkml:trace contextRef="#ctx0" brushRef="#br0" timeOffset="629327.1183">4864 6135 0,'0'-10'94</inkml:trace>
          <inkml:trace contextRef="#ctx0" brushRef="#br0" timeOffset="630397.2381">4932 5782 0,'20'0'63,"-20"-20"-63,20 20 15,-1 0-15,-9 0 31,10 0-31,9 10 32,-29 29-17,0-9 1,0-1 0,0-9-1,-20 9 1,20-9-1,-19-20-15,19 20 16,-20-20 0,30 0 93,-10-10-93,20 10-1,-1 0 1,1 0 0,0 0-1,-20 10 1,19-10-16,-19 19 15,20-19 1,-20 30 0,0-11-1,19-19-15,-19 30 16,0 9 0,0-29-1,0 9 1,-9 11-1,-31-11 1,11-19 0,-1 0-1,30 20-15,-19-20 16</inkml:trace>
          <inkml:trace contextRef="#ctx0" brushRef="#br0" timeOffset="630817.5359">5266 5968 0,'0'-19'46</inkml:trace>
          <inkml:trace contextRef="#ctx0" brushRef="#br0" timeOffset="631846.3236">5393 6106 0,'10'0'78,"-10"-30"-78,20 30 16,-20-29-16,29 29 15,-29-30-15,30 11 16,-30-1-16,19 20 16,-19-29-16,0 9 15,30 1-15,-30-30 16,0 29-16,0 0 16,0 1-1,0-21 1,0 31-16,0 48 109,0-10-93,0 1-16,0-11 15,0 1-15,0 0 16,0-1-16,0 1 16,0-1-16,0 11 15,0-11-15,0 1 16,0 0-16,0-11 16,0 11-16,0 19 15,9-39 16,-9 10-15</inkml:trace>
          <inkml:trace contextRef="#ctx0" brushRef="#br0" timeOffset="633002.4964">5658 5851 0,'0'19'0,"0"-9"16,0 10 0,0 19-1,0-10 1,0 1-1,0-1 1,0 1 0,0-11-1,20-19 1,-20 20-16,19-20 16,-19 19-1,20-19 1,-20 20-16,20-20 15,-1 0 1,1 0 15,-1 0 1,1-10 14,39-137 79,-59 108-125,0 10 32,0-1-32,0 11 15,0-1 1,-10 0 15,-10 1-15,-9-1-1,9 20 17,20-20-17,-9 20 1,-11 0 0,0 0 30,-9 0-14,29 10-17,-39-10-15,39 30 16,-20-11-16,20 1 0,-19 0 16,19-1-16</inkml:trace>
          <inkml:trace contextRef="#ctx0" brushRef="#br0" timeOffset="633644.9123">5903 5723 0,'59'10'110,"-39"-10"-95</inkml:trace>
          <inkml:trace contextRef="#ctx0" brushRef="#br0" timeOffset="634574.8687">6080 5684 0,'39'-20'125,"-19"20"-110,-20 10-15,19-10 0,-19 20 16,10-20 0,-10 19-1,0 1 1,-10 0-1,-9-20 1,19 19-16,-10-19 16,-10 0-1,30 0 63,0 0-46,9 0-17,1 0 17,0 0-17,-20 20 16,19-1-15,-19 1 0,0 0-1,-10-1 1,10 1 0,-29-20-1,9 0 1,-9 0-1,9 0 17</inkml:trace>
          <inkml:trace contextRef="#ctx0" brushRef="#br0" timeOffset="635586.659">6472 5792 0,'0'39'109,"0"-19"-109,0-1 16,0 11-16,0-1 0,0 1 15,20-11 1,-20 1-16,0-1 0,0 1 16,0 0-16,0-1 15,0 1-15,0-1 16,0 1-16,0 0 15,0-10 17,19-10 108,128 0-46,-127 0-78</inkml:trace>
        </inkml:traceGroup>
        <inkml:traceGroup>
          <inkml:annotationXML>
            <emma:emma xmlns:emma="http://www.w3.org/2003/04/emma" version="1.0">
              <emma:interpretation id="{1CFBA59B-76E9-4933-9771-9F5A8FD5D966}" emma:medium="tactile" emma:mode="ink">
                <msink:context xmlns:msink="http://schemas.microsoft.com/ink/2010/main" type="inkWord" rotatedBoundingBox="10219,15710 10443,15701 10449,15858 10224,15866"/>
              </emma:interpretation>
              <emma:one-of disjunction-type="recognition" id="oneOf3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636578.727">7463 5478 0,'19'0'31,"30"0"-15,-29 0 0,-1 0-16,99 0 62</inkml:trace>
          <inkml:trace contextRef="#ctx0" brushRef="#br0" timeOffset="636937.9864">7531 5615 0,'10'0'47,"19"0"-32,-9 0 1,0 0-16,-1 0 0,-9 0 15,29 0 1</inkml:trace>
        </inkml:traceGroup>
        <inkml:traceGroup>
          <inkml:annotationXML>
            <emma:emma xmlns:emma="http://www.w3.org/2003/04/emma" version="1.0">
              <emma:interpretation id="{7868E135-0F92-436A-845A-902F5921CC07}" emma:medium="tactile" emma:mode="ink">
                <msink:context xmlns:msink="http://schemas.microsoft.com/ink/2010/main" type="inkWord" rotatedBoundingBox="10769,15239 14637,15098 14675,16129 10807,16271"/>
              </emma:interpretation>
              <emma:one-of disjunction-type="recognition" id="oneOf3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703684.353">8610 5184 0,'20'0'62,"19"0"-46,-29 0-16,9 0 16,1 0-16,-1 0 15,1-20-15,0 20 16,-1 0-16,1-19 15,19 19 1,-19-20 0,-20 40 46,0 9-46,0-9-16,0-1 15,0 1 1,-10-1-16,10 11 16,-29 362 156,29-411-110</inkml:trace>
          <inkml:trace contextRef="#ctx0" brushRef="#br0" timeOffset="704154.7492">8708 5429 0,'196'-10'125,"-186"10"-125,10 0 16,19 0-16</inkml:trace>
          <inkml:trace contextRef="#ctx0" brushRef="#br0" timeOffset="702813.1623">8620 5704 0</inkml:trace>
          <inkml:trace contextRef="#ctx0" brushRef="#br0" timeOffset="701493.124">8198 5115 0,'0'-19'15,"20"19"1,-20-20 31,0 30 31,0 19-63,-10-29 1,10 39-16,-20-19 16,20 0-16,-19 9 15,19-19-15,-20 29 16,20-19-16,-20-1 16,20 1-16,-29 0 15,29 9 1,-10-29-16,10 20 15,-19-20 1,19 19 0,0 1-1,-20-20-15,20 19 32,-20-19-1,20 20 0,10-20 47,20 0-62,-1 0-1,-9 0-15,-1 0 16,1 0-16,0 0 16,-1 0-16,1 0 15,-1 0-15,-9 0 16,10 0-16,-1 0 16,1 0-16,0 0 15,9 0 1,10 0-1,-39-10-15,10 10 16,10 0 15</inkml:trace>
          <inkml:trace contextRef="#ctx0" brushRef="#br0" timeOffset="702244.7938">8277 5125 0,'58'373'125,"-58"-334"-109,0 10-16,0-10 16,0-9-16,0 9 15,0-29-15,0 9 16,0 20-1,0-19 1,0-49 31</inkml:trace>
          <inkml:trace contextRef="#ctx0" brushRef="#br0" timeOffset="705103.394">8581 5762 0,'9'0'47,"11"0"-32,-20-19 16,0-1 1,-10 20-32,-9 0 31,19 10-15,0 10 15,9-20 0,11 0-15,-30-20 109</inkml:trace>
          <inkml:trace contextRef="#ctx0" brushRef="#br0" timeOffset="705940.2052">9140 5370 0,'0'20'16,"9"-20"15,11 0 0,-20-10-15,-10 10 15,-9 0-15,-1 0 15,40 0 16</inkml:trace>
          <inkml:trace contextRef="#ctx0" brushRef="#br0" timeOffset="706901.0581">9336 5625 0,'0'-19'47,"0"-21"-31,19 11-1,-19 9-15,40 1 16,-40-11-16,29 1 16,-29-10-16,39 9 15,-39-19-15,0 20 0,20-1 16,-20 1-16,0 9 15,0 1-15,0-11 16,0 69 109,0-19-109,0 0-1,0 9-15,0 1 16,0 9-16,0 0 0,0 0 0,0 10 16,0-19-1,0 9-15,19 0 16,-19-9-16,0-1 15,0-9-15,0-1 16,0 11 0,20-30-16</inkml:trace>
          <inkml:trace contextRef="#ctx0" brushRef="#br0" timeOffset="708057.4629">9669 5252 0,'0'10'47,"-19"10"-32,19 0-15,0-1 16,0 1-16,0 9 16,0-9-16,0-1 15,0 1-15,0 0 16,0-1-16,0 1 16,0 9-1,0 1 1,29-1-1,-29-9 1,29-20-16,-29 19 16,59 1 31,69-49 78,-128 9-125,19 0 0,-19 1 31,20-11-31,-20 1 15,0-1 1,0-9 0,0 10-1,0-1 1,0 1 0,0 0-1,0-11 1,0 21-1,-10-1 1,10 0 0,-19 20-1,19-19-15,-20 19 16,20-10-16,-30 10 16,30-20-16,-19 20 15,-1 0 1,10 0-1,-9 0 1,-1 0 0,1 0-1,-1 0 1,20 10-16,-20-10 16,20 30-16,-19-11 15,19 1-15,-20-1 0,20 11 16,0-10-16,0-1 15,0 1-15,0-1 16</inkml:trace>
          <inkml:trace contextRef="#ctx0" brushRef="#br0" timeOffset="708761.0769">9954 5076 0,'9'0'78,"11"0"-62,9 0-1,-9 0 1,0 0 0</inkml:trace>
          <inkml:trace contextRef="#ctx0" brushRef="#br0" timeOffset="709563.8734">10160 4948 0,'9'0'78,"-9"-19"-62,20 19-16,0 0 31,-1 0-15,-19 10-1,20 9 1,-20 11 0,0 19-1,-30-30 1,30 1-16,-29 0 15,9-1-15,20 1 16,-29-20-16,29 19 16,-20-19-16,30 0 125,10 0-110,-20-9 1,10 9-16,9 0 16,1 0-1,-1 0 1,-19 9-1,20-9-15,0 0 16</inkml:trace>
          <inkml:trace contextRef="#ctx0" brushRef="#br0" timeOffset="711430.3896">10434 5723 0,'0'20'16,"0"-30"62,0-10-47,0-9-31,0-89 47,108 10 93,-98 118-140,-10 29 16,29-19-16,-29 9 16,0 11-16,20-11 15,-20-9-15,0-1 16,0 1-16,19 0 16,-19-40 62,0 0-78,0 1 0,0-1 15,-9 1-15,9-1 16,0 0-16,0 1 16,0-11-1,0 1 1,9-10-1,-9 19 1,20 20-16,0 0 31,-1 0-15,1 29 0,0 1-1,-20-11-15,19 1 16,-19 0-16,0-1 15,30 1-15,-30 0 0,0-1 16,0 1 0,0-1-1,0-28 48,0-11-48,0-9 1,0 9-16,0 0 0,0 1 16,0-1-16,19-9 15,-19 9 1,20 20 0,-20-20-1,19 20 1,1 0-1,-20 10 1,20-10-16,-20 20 16,19-1-16,-19 1 15,0 0-15,20-1 16,-20 1-16,0 0 16,0-1-16,0 1 15,0-10-15,0 9 16</inkml:trace>
          <inkml:trace contextRef="#ctx0" brushRef="#br0" timeOffset="712352.9896">11013 5537 0,'-20'0'16,"20"10"0,-20 9 15,20 1-15,0 0-1,177 38 126,-157-58-126,-20-19-15,19 19 16,-19-20 0,20 20-16,-20-29 15,19-1 1,-19 11 0,0 9-1,0-10 1,0 1-1,0-1 1,-9 20-16,9-20 16,-20 20-16,20-19 15,-20 19-15,1 0 16,19-20 0,-30 20-16,1 0 15,29 10 1,-20-10-16,20 20 15,-19-20-15,19 19 16,-20-19-16,20 20 16,0-1-1,0 11-15</inkml:trace>
          <inkml:trace contextRef="#ctx0" brushRef="#br0" timeOffset="713530.5112">11258 5488 0,'19'0'47,"11"0"-32,-30-20-15,29 20 16,-29-19-16,30 19 0,-30-10 15,19 10-15,-19-39 16,20 39-16,-20-30 16,20 1-1,-20-20 1,0 29-16,0 0 16,0 11-16,0-11 15,0 0-15,-10 1 16,-10 19 15,1 0-15,9 0-1,-20 10-15,30 9 16,-19-19 0,19 30-16,-20-1 15,20-9 1,0-1-16,0 1 15,0 0-15,0-1 16,0 11-16,0-11 16,0 1-16,0-1 0,0 1 15,0 19 1,0-9 0,10-30-1,-10 39-15,0-10 16,0-9-1,0 0 1,20-20 0,-20 9-1,19-9 1,-19 20 0,20-20-1,78-59 48</inkml:trace>
          <inkml:trace contextRef="#ctx0" brushRef="#br0" timeOffset="715502.1428">11689 5203 0,'0'10'109,"0"10"-93,0-1-16,0 11 16,0-1-16,-29 20 15,29 0-15,0-9 16,-39 28-16,39-9 15,0-20-15,-20 10 0,20 0 16,0-9 0,0 9-16,0-20 0,-19-9 15,19-1-15,0 1 16,0 0 0,0-50 93</inkml:trace>
          <inkml:trace contextRef="#ctx0" brushRef="#br0" timeOffset="716366.1326">11807 5439 0,'0'39'140,"0"-19"-140,0-11 16,0 11-16,-10 19 15,10-9-15,0-1 0,0 1 16,0 9 0,-19-20-16,19 1 0,0 0 15,0 9 1,19-29 140,1 0-140,-1 0-1,1 0 1,0 0 0,-1 0-1,1 0 1</inkml:trace>
        </inkml:traceGroup>
        <inkml:traceGroup>
          <inkml:annotationXML>
            <emma:emma xmlns:emma="http://www.w3.org/2003/04/emma" version="1.0">
              <emma:interpretation id="{FAD2E36F-4FA5-4810-8178-E32C52239DB7}" emma:medium="tactile" emma:mode="ink">
                <msink:context xmlns:msink="http://schemas.microsoft.com/ink/2010/main" type="inkWord" rotatedBoundingBox="16563,15372 18129,15315 18163,16237 16596,16294"/>
              </emma:interpretation>
              <emma:one-of disjunction-type="recognition" id="oneOf3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725720.487">14877 5370 0,'137'0'109,"-117"0"-109</inkml:trace>
          <inkml:trace contextRef="#ctx0" brushRef="#br0" timeOffset="725315.0437">14975 5145 0,'49'451'219</inkml:trace>
          <inkml:trace contextRef="#ctx0" brushRef="#br0" timeOffset="726157.009">15191 5331 0,'39'0'47,"-20"0"-47,-9 0 15,10 0-15,19 0 32,-19 0-32,-10 0 15,-10 10 1</inkml:trace>
          <inkml:trace contextRef="#ctx0" brushRef="#br0" timeOffset="726472.0037">15230 5439 0,'39'0'62,"-19"0"-46,-1 0-16,-9 0 16,29 0-1,-39 19-15,30-19 16</inkml:trace>
          <inkml:trace contextRef="#ctx0" brushRef="#br0" timeOffset="721641.073">13847 5684 0,'-20'0'0,"30"0"110,10-10-95,19-19 1,-39 9-16,30 1 16,-30-1-16,19 0 15,-19 1-15,0-1 16,20 0-16,-20 1 15,0-11-15,0-9 32,0 20-17,0-1 1,0 49 78,0 11-63,0-21-31,0 1 16,0 9-16,0 1 0,0 9 15,0-10 1,0 1-16,0-1 0,0 1 15,0 9-15,0-10 16,0 1-16,29-1 16,-29 10-16,0-19 15,0 9-15,0-9 16,0 0-16,0-11 16,0 40-1,0-29-15,0 0 31,0-30 63</inkml:trace>
          <inkml:trace contextRef="#ctx0" brushRef="#br0" timeOffset="722503.1396">13984 5419 0,'128'-39'140,"-89"59"-124,-9-1-1,-11 20 1,-19-19 0,0 0-16,0-1 15,0-9-15,0 10 0,0-1 16,0 1-16,0 9 16,-10 1-1,-9-30 1,19 10-1,-30-10-15,11 0 16,-1 0 0</inkml:trace>
          <inkml:trace contextRef="#ctx0" brushRef="#br0" timeOffset="723803.0431">14436 5145 0,'-20'0'47,"20"9"-47,0 11 16,0 9-1,-20 1-15,20-20 16,0 9 0,0 1-16,0 29 15,-19-49-15,19 39 16,0 10-1,0-29-15,0-1 16,0-9-16,0 10 16,0-1-16,9 21 15,-9-21 1,20-19 0,-20 20-16,20-20 15,-20 10-15,19-10 0,-19 19 16,20-19-16,0 30 15,-1-30 1,1 0 0,-1 0-1,1 0 1,0 0 0,-1-20-1,1 1 16,-1-1-15,-19 0 0,20 1-1,-20-11 1,0 11-16,0-1 16,20 0-16,-20 1 15,0-11 1,0 1-1,0-10 1,-10 9 0,10 1-1,-20 29-15,20-30 16,-235-48 171,215 107-187,20 1 16</inkml:trace>
          <inkml:trace contextRef="#ctx0" brushRef="#br0" timeOffset="724774.7919">14789 5105 0,'0'10'47,"0"10"-31,0-1-16,0 1 15,29 9-15,-29 1 0,0 9 16,0 0 0,0 50-1,0-50-15,0 10 0,0-10 16,0 0-16,0-19 15,0-10-15,0 9 16,20 21 0,-20-21-1,19-48 32</inkml:trace>
        </inkml:traceGroup>
        <inkml:traceGroup>
          <inkml:annotationXML>
            <emma:emma xmlns:emma="http://www.w3.org/2003/04/emma" version="1.0">
              <emma:interpretation id="{E4F1996D-558D-4F19-A047-098D6273B295}" emma:medium="tactile" emma:mode="ink">
                <msink:context xmlns:msink="http://schemas.microsoft.com/ink/2010/main" type="inkWord" rotatedBoundingBox="18379,15385 21042,15288 21071,16091 18408,16188"/>
              </emma:interpretation>
              <emma:one-of disjunction-type="recognition" id="oneOf34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727094.8718">15632 5390 0,'10'0'47,"19"0"-32,-9 0-15,-1 0 16,1 0-16,0 0 16,-1 0-16,1 0 15,-10 0-15</inkml:trace>
          <inkml:trace contextRef="#ctx0" brushRef="#br0" timeOffset="728892.8372">15936 5606 0,'0'-10'0,"20"10"15,-20-20-15,39 20 16,-10-29-16,-19 29 16,-10-30-16,49 30 15,-29-39-15,19 10 16,-10-11 15,-9 11-31,9-20 16,-29 29-16,0 1 15,20-1-15,-20-9 16,0 9-16,0 0 16,0 1-16,-10 19 15,10-30-15,-19 30 16,19-19 0,-20 19-16,0 0 15,-9 0 1,0 10-1,9-10 1,20 19-16,-20 1 16,20-1-1,-19-19 1,19 40-16,0-31 16,0 11-16,0 0 15,0-1-15,0 1 16,0 0-16,0-1 15,0 1-15,0-1 16,0 1-16,0 0 16,0-1-16,0-9 15,0 10-15,0-1 16,0 1-16,0-1 0,0 1 16,0 0-16,9-20 15,-9 29-15,0-9 16,20 9 15,-20-9-15,20-20-1,-1 0 1,109-157 203,-128 167-204,0 9-15,-10-19 16,10 20-16,0 0 16,0-1-1,10-19 1,-10 20-1,19-20-15,11 0 32,-11 0-17,1 0 17,0 0-17,-1 0 1,1-10-1,0-10 1,-1-9 15,-19 19-15,20 10-16,-20-20 31,0 1-31,19 19 0,-77-147 94,38 147-94,20-20 16,-10 20-16,-29 0 15,9 0 1,1 0-1,29 10 1,-20-10-16,20 20 16,-19-20-16,19 29 15,0-9-15,0 9 16,0 10 0,0-9-1</inkml:trace>
          <inkml:trace contextRef="#ctx0" brushRef="#br0" timeOffset="729892.3592">16515 5439 0,'0'10'31,"0"9"-31,0 11 16,0 9-1,0-20 1,9 11-1,-9-10 1,20-20-16,0 0 16,-1 0-1,1 0 1,9-197 156,-48 178-157,-1 19 1,0 0 0,1 0-1,-1 0 1,20 10 0,-19 19-1</inkml:trace>
          <inkml:trace contextRef="#ctx0" brushRef="#br0" timeOffset="730768.6719">16652 5458 0,'0'10'47,"0"20"-32,10-11 1,-10 1-16,0-1 16,0 1-16,29 0 0,-29-1 15,0 1 1,0 0-16,0-1 0,20 1 15,-20-1-15,0 1 16,0 0-16,0-1 16,0 1-16,0-1 15,0-9-15,0 30 16,0-21 0,0-9-1,-10-10 1,-10 29-1,1-29 1,-1 0 0,0 0-1,1 0-15,19-9 16,-20 9 0,20-40-16,0 11 15,-19 29-15,19-30 16,0 11-16,0-1 15,0 1-15,9-1 16,-9 0-16,20 1 16,-20-1-16,39 1 15,-39-1-15,30 0 16,-30 1-16,19-1 16,1-19-1,-20 19-15</inkml:trace>
          <inkml:trace contextRef="#ctx0" brushRef="#br0" timeOffset="731938.2494">16926 5115 0,'-19'0'62,"-11"0"-30,11 0-17,-1 0 1,1 0 0,19 10 15,0 10 0,0-1-15,0 11-1,0-11-15,0 1 16,0-1-16,19 70 31,-19 215 110,0-285-110,20-19 0,-10 0 1,9 0-1,1 0-16,-1 0 1,-19-9-16</inkml:trace>
          <inkml:trace contextRef="#ctx0" brushRef="#br0" timeOffset="741310.6645">17103 5233 0,'-10'0'78,"-9"0"-31,19 10-31,-20-10 0,20 19-16,0 1 15,-20-20 1,20 20-16,0-11 15,-19-9 1,19 40-16,0-11 16,0-9-1,0-1 1,0 11 0,0-1-1,0 0 1,10-29-16,-10 40 15,0-31 1,19-9 0,-19 20-16,20-20 15,-1 20 1,1-20 0,0 0-1,-1 29 1,1-29 15,-1 0-31,-9 0 31,10 0-15,-20-10 0,19 10-1,1-19 1,10-11 15,-30 20-15,19 10-16,-19-39 31,20 20-31,-20-1 16,0-9-1,0 9 1,0 0-1,0-9 1,0 9 0,0 1-1,0-1 1,0 1 15,-10 19-31,10-20 16,-20 20-1,20-20-15,-19 20 0,19-10 16,-20 10 0,20-19-16,-20 19 15,1 0 1,19-20 0,-20 20-16,1 0 15,-1 0 16,0 10-15</inkml:trace>
          <inkml:trace contextRef="#ctx0" brushRef="#br0" timeOffset="742223.0327">17456 5252 0,'0'-19'0,"0"29"109,0 9-93,0 1-16,0 9 15,0 1-15,0-1 0,0 20 16,0-10-16,0 10 16,0-9-16,0-11 15,0 10-15,0-19 16,0 0-16,0 9 15</inkml:trace>
          <inkml:trace contextRef="#ctx0" brushRef="#br0" timeOffset="743182.892">17485 5547 0,'10'0'63,"20"0"-48,-1 0 1,-9 0-16,-1 0 15,11-20 1</inkml:trace>
          <inkml:trace contextRef="#ctx0" brushRef="#br0" timeOffset="742801.2014">17584 5272 0,'0'10'62,"0"0"-46,0 29 0,0-19-16,0 19 15,0-20 1,0 1-16,0 9 15,0 1-15,0 9 0,0-10 16,0 1-16,0-10 16,0-1-16,29 1 15,-29-1-15,0 11 16</inkml:trace>
          <inkml:trace contextRef="#ctx0" brushRef="#br0" timeOffset="743902.1239">17672 5184 0,'10'0'46,"127"0"48</inkml:trace>
          <inkml:trace contextRef="#ctx0" brushRef="#br0" timeOffset="745081.3344">17839 5076 0,'9'0'62,"11"0"-46,9 0-1,-9 0 1,0 0 0,-1 0 15,-19 39 31,0-19-46,0 9 0,0-9-1,0-1-15,0 1 16,0 9-16,0 1 15,0-1-15,0 1 16,0 9-16,0-10 16,0 1-16,0-1 0,0-9 15,0 9 1,0-9-16,0-1 0,0 1 16,10 117 171,-30-137-171,1 0-1,-1 0 1,1 0 0,-1 0 15,0 0-16</inkml:trace>
          <inkml:trace contextRef="#ctx0" brushRef="#br0" timeOffset="745944.0561">18143 5409 0,'9'0'31,"21"0"0,-11 0-31,1 0 16,0 0-16,-1 0 15,1 0-15,-1 0 16</inkml:trace>
          <inkml:trace contextRef="#ctx0" brushRef="#br0" timeOffset="745590.4966">18143 5321 0,'9'0'47,"31"-19"-32,-11 19 1,0 0-1,-9 0 1,0 0 0</inkml:trace>
        </inkml:traceGroup>
        <inkml:traceGroup>
          <inkml:annotationXML>
            <emma:emma xmlns:emma="http://www.w3.org/2003/04/emma" version="1.0">
              <emma:interpretation id="{8CA750A9-12D6-4F62-87E3-29FB25FE790D}" emma:medium="tactile" emma:mode="ink">
                <msink:context xmlns:msink="http://schemas.microsoft.com/ink/2010/main" type="inkWord" rotatedBoundingBox="21347,15290 22082,15264 22101,15783 21366,15810"/>
              </emma:interpretation>
              <emma:one-of disjunction-type="recognition" id="oneOf35">
                <emma:interpretation id="interp55" emma:lang="" emma:confidence="0">
                  <emma:literal>.3</emma:literal>
                </emma:interpretation>
                <emma:interpretation id="interp56" emma:lang="" emma:confidence="0">
                  <emma:literal>l 3</emma:literal>
                </emma:interpretation>
                <emma:interpretation id="interp57" emma:lang="" emma:confidence="0">
                  <emma:literal>I 3</emma:literal>
                </emma:interpretation>
                <emma:interpretation id="interp58" emma:lang="" emma:confidence="0">
                  <emma:literal>3</emma:literal>
                </emma:interpretation>
                <emma:interpretation id="interp59" emma:lang="" emma:confidence="0">
                  <emma:literal>, 3</emma:literal>
                </emma:interpretation>
              </emma:one-of>
            </emma:emma>
          </inkml:annotationXML>
          <inkml:trace contextRef="#ctx0" brushRef="#br0" timeOffset="761573.4187">18947 5547 0,'0'19'15</inkml:trace>
          <inkml:trace contextRef="#ctx0" brushRef="#br0" timeOffset="762687.4171">19133 5096 0,'59'-40'110,"-59"21"-95,29 19-15,-9 0 0,19 10 16,-19 19 0,-1-9-1,-19 9 1,0 0 0,0 1-1,0-11 1,-19-19-16,19 20 15,-39-20-15,19 20 16,0-20-16,-9 29 16,9-29-1,1 0 1,28 0 78,11 0-79,0 0 1,-1 0 0,1 0-1,0 0 1,-20 20-16,19-20 15,1 0 1,-20 10-16,19-10 16,-19 19-1,0 20 1,20-19 0,-20 9-1,0 1 1,-10-30-1,10 19-15,-19-19 16,19 20-16,-20-20 16,20 20-16,-29-20 15,29 19-15,-40-19 16,11 0-16,9 0 31,1 0-15,19-10 15</inkml:trace>
          <inkml:trace contextRef="#ctx0" brushRef="#br0" timeOffset="760926.9172">18603 5370 0,'10'0'63,"-10"-19"-63,20 19 15,-20-20 1,20 20 0,-1-29-1,11-1 1,-30 10-16,39-9 16,-20 9-16,-19 1 15,30 19-15,-30-30 16,19 11-16,-19-11 15,0 1 1,0 9 0,-9 40 77,9 9-77,0-9 0,0 0-16,0-1 15,-20 1-15,20-1 0,0 11 16,0-11 0,0 1-16,0 10 0,0 9 15,0-10-15,0 1 16,0-11-16,0 1 15,0-1-15,0 11 16,0-11 0,0 1 15,-20-20-31,20-10 78</inkml:trace>
        </inkml:traceGroup>
      </inkml:traceGroup>
      <inkml:traceGroup>
        <inkml:annotationXML>
          <emma:emma xmlns:emma="http://www.w3.org/2003/04/emma" version="1.0">
            <emma:interpretation id="{63872EAD-C1F3-4DD9-8AC4-CB5513DB5048}" emma:medium="tactile" emma:mode="ink">
              <msink:context xmlns:msink="http://schemas.microsoft.com/ink/2010/main" type="line" rotatedBoundingBox="16623,16660 22198,16226 22271,17158 16695,17593"/>
            </emma:interpretation>
          </emma:emma>
        </inkml:annotationXML>
        <inkml:traceGroup>
          <inkml:annotationXML>
            <emma:emma xmlns:emma="http://www.w3.org/2003/04/emma" version="1.0">
              <emma:interpretation id="{6A17AEA0-0BF8-4481-A583-9900BDF1E85C}" emma:medium="tactile" emma:mode="ink">
                <msink:context xmlns:msink="http://schemas.microsoft.com/ink/2010/main" type="inkWord" rotatedBoundingBox="16623,16660 17378,16602 17450,17534 16695,17593"/>
              </emma:interpretation>
              <emma:one-of disjunction-type="recognition" id="oneOf36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786380.9622">13916 7057 0,'0'-20'16,"0"0"15,9 20-31,-9-19 15,20 19-15,-20-20 0,20 20 16,-1-29 0,1 9-1,9-19 1,-29 10 0,20 29-16,-20-30 15,20-9 1,-20 9-1,0 50 79,0 19-78,0-19-16,0-10 15,0 9-15,0 1 16,0 9-16,0 11 16,0-11-16,0 0 15,0 1-15,0 9 16,0-9-16,0-1 16,0 10-16,0 0 15,0-9-15,0-1 16,0 1-16,0-11 0,0 1 15,0-30 79</inkml:trace>
          <inkml:trace contextRef="#ctx0" brushRef="#br0" timeOffset="788377.2213">14131 6753 0,'0'-10'63,"10"10"-32,10-20-15,-1 20-1,1 0 1,0 0 0,-1 10-1,1 10 1,9 19-1,-29-10 1,20 1 0,-20 9-1,-10-10 1,-19 1 0,9-11-1,0-19 1,20 20-16,-29-20 15,0 0 1,9 0 0,0 0-1</inkml:trace>
          <inkml:trace contextRef="#ctx0" brushRef="#br0" timeOffset="789607.8951">14622 6370 0,'0'177'78,"0"-148"-62,0 1-16,0-1 16,0 0-16,0 11 15,0-11-15,0-9 0,19-1 16,-19 1 0,0 0-16,0 9 15,0-9 1,0-1-1,0-29 48</inkml:trace>
          <inkml:trace contextRef="#ctx0" brushRef="#br0" timeOffset="790004.9062">14475 6655 0,'9'0'31,"11"0"-31,9 0 16,-9 0-1,0 0-15,-1-20 16,11 20 0,-11 0-1</inkml:trace>
          <inkml:trace contextRef="#ctx0" brushRef="#br0" timeOffset="789066.9864">14416 6429 0,'39'481'187</inkml:trace>
        </inkml:traceGroup>
        <inkml:traceGroup>
          <inkml:annotationXML>
            <emma:emma xmlns:emma="http://www.w3.org/2003/04/emma" version="1.0">
              <emma:interpretation id="{FEF881A4-EDF7-4B1B-A18A-EDF4380A7315}" emma:medium="tactile" emma:mode="ink">
                <msink:context xmlns:msink="http://schemas.microsoft.com/ink/2010/main" type="inkWord" rotatedBoundingBox="17711,16740 20293,16539 20352,17290 17769,17491"/>
              </emma:interpretation>
              <emma:one-of disjunction-type="recognition" id="oneOf37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799520.9963">17319 6409 0,'0'432'203,"9"-432"-188</inkml:trace>
          <inkml:trace contextRef="#ctx0" brushRef="#br0" timeOffset="800653.8617">17338 6625 0,'20'0'32,"9"0"-32,1 0 31,19 0-15,-30-19-16,11 19 15,-11 0 1</inkml:trace>
          <inkml:trace contextRef="#ctx0" brushRef="#br0" timeOffset="800112.8803">17525 6390 0,'19'0'47,"-19"19"-31,0 30-1,0-29-15,0 0 16,0 9-16,0-9 16,0 9-16,0 1 15,0-11-15,0 1 16,0-1-16,0 1 16,0 0-16,0-1 0,0 11 15,0-1 1,0-9-1,0-1 17</inkml:trace>
          <inkml:trace contextRef="#ctx0" brushRef="#br0" timeOffset="790807.0416">14975 6762 0,'19'0'47,"11"0"-31,9 0-1,-29 0 1,29 0-16,-10 0 15</inkml:trace>
          <inkml:trace contextRef="#ctx0" brushRef="#br0" timeOffset="790543.421">15014 6645 0,'137'0'141</inkml:trace>
          <inkml:trace contextRef="#ctx0" brushRef="#br0" timeOffset="791760.0246">15367 6910 0,'10'0'47,"9"-20"-47,1 20 16,10-49-16,-11 29 15,1 1 1,-1-1-16,1 0 0,0-9 0,-20 9 16,39 1-1,-39-1-15,0 1 0,19-1 16,-19-9-16,0-1 15,0 1-15,0-10 16,0 29-16,0-10 16,0 0-1,0 30 48,0 20-63,-9-30 15,9 39-15,0-19 16,0-1-16,0 1 16,0-1-16,0 1 15,0 0-15,0 9 16,0 0-16,0 1 16,0 9-16,0-9 15,0-1-15,0-9 16,0-1-16,0 1 15,0-1-15,0 1 16,0 0-16,0 9 16,0-9 15,0-30 0</inkml:trace>
          <inkml:trace contextRef="#ctx0" brushRef="#br0" timeOffset="792553.6768">15926 6468 0,'-10'20'47,"-9"29"-31,19-29-16,-40 9 15,21 10-15,-1-9 16,1-1-16,-11 10 16,11-19-16,-1-1 15,20 1-15,-30 0 16,30-1-16,-19-19 15,19 20 1,10-20 15,186 0 63,-177 0-94,1 0 16,9 0-1,-9 0 1,0 0 0,-1 0 30</inkml:trace>
          <inkml:trace contextRef="#ctx0" brushRef="#br0" timeOffset="793063.5856">15887 6517 0,'0'30'31,"0"-1"-31,0-9 15,0 19-15,0-10 16,0 1-16,0 9 16,0 10-16,0-10 15,0 1-15,0-11 16,0-9-16,0-1 16,0 1-16,0-10 15,10-10 1</inkml:trace>
          <inkml:trace contextRef="#ctx0" brushRef="#br0" timeOffset="793830.9712">16201 6684 0,'127'10'110</inkml:trace>
          <inkml:trace contextRef="#ctx0" brushRef="#br0" timeOffset="795818.0372">16524 6802 0,'10'-20'78,"10"0"-78,-20 1 31,19 19-15,-19-20-16,0 10 15,20-19 1,-20 9 0</inkml:trace>
          <inkml:trace contextRef="#ctx0" brushRef="#br0" timeOffset="796448.6808">16613 6615 0,'0'-19'31,"0"29"94,0 9-109,0 20-1,0-19-15,0 0 16,0 9-16,0 0 16,0 11-16,0-1 15,0-10-15,0 1 16,0 9-16,0-10 16,0-9-16,0 0 0,0-1 15,0 1-15,0-10 16,0 68 109,0-88-94,0-9-15</inkml:trace>
          <inkml:trace contextRef="#ctx0" brushRef="#br0" timeOffset="797279.5313">16583 6655 0,'0'-20'16,"10"0"31,10 20-31,-1 0-16,1 0 15,-1 0 1,1 0-1,-20 20 1,29-20-16,-29 20 16,20-20-16,-20 19 15,20-19-15,-20 30 16,0 9 0,0-20-16,0 11 15,0-1 1,0 1-1,-10-30-15,10 19 16,-20-19-16,-9 20 31,9-20-15,20-10 31</inkml:trace>
          <inkml:trace contextRef="#ctx0" brushRef="#br0" timeOffset="798602.8433">16926 6458 0,'-58'177'125,"58"-157"-125,0-1 15,0 1-15,0-10 16,0 39 0,0-20-1,0 1 1,9-30-16,-9 19 15,20 1 1,0-20 0,-20 19-16,19-19 15,1 0 1,-1 0 0,11 0 15,-11 0-16,1 0 1,0-9 0,-1-11-1,1 0 1,-1 1 0,-19-1-1,20 20-15,-20-29 16,20-60 15,-20-97 94,-10 166-109,10 1-1,-20 19-15,1-20 16,-1 20 0,0 0-1,1 0 1,-11 0-1,1 0 1,9 0-16,20 10 16,-29-10-16,29 20 15,-20-20-15,20 19 16</inkml:trace>
        </inkml:traceGroup>
        <inkml:traceGroup>
          <inkml:annotationXML>
            <emma:emma xmlns:emma="http://www.w3.org/2003/04/emma" version="1.0">
              <emma:interpretation id="{D0A34201-1BFC-42A3-9B39-1EC03E373FDB}" emma:medium="tactile" emma:mode="ink">
                <msink:context xmlns:msink="http://schemas.microsoft.com/ink/2010/main" type="inkWord" rotatedBoundingBox="20555,16562 21791,16466 21835,17032 20600,17129"/>
              </emma:interpretation>
              <emma:one-of disjunction-type="recognition" id="oneOf38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802902.902">18309 6713 0,'10'0'31,"-10"-19"-15,235-403 234,-244 432-235,9 10 1,0-1 0,0 11-1,0-11-15,0 1 16,0-1-16,0 11 16,0 9-16,0 0 15,0 10-15,-20-19 16,20-1-16,0 1 15,0-11-15,0 1 16,0-1-16,0 1 16,0 0-16,0-1 15,0 11 1,0-11 0</inkml:trace>
          <inkml:trace contextRef="#ctx0" brushRef="#br0" timeOffset="801523.0816">17829 6704 0,'29'0'31,"0"0"-15,-9 0-1,0 0-15,-1 0 0,-9 0 16,10 0 0,-1 0-16,21 0 15,-31 0 1</inkml:trace>
          <inkml:trace contextRef="#ctx0" brushRef="#br0" timeOffset="801201.1819">17878 6566 0,'29'0'47,"-19"0"-47,9 0 16,1 0-16,0 0 15,-1 0-15,1 0 16,0 0 15</inkml:trace>
          <inkml:trace contextRef="#ctx0" brushRef="#br0" timeOffset="804127.3781">18721 6370 0,'0'-19'0,"0"-1"47,10 20-31,-10-20-16,19 20 15,1 0 1,-20-19-16,20 19 0,-1 0 31,1 0-31,0 10 16,-20 9-1,19-19 1,-19 30-16,20 9 16,-20-20-1,0 1-15,0-10 16,0 9-16,0 1 15,0 0-15,-10-1 16,10 1-16,-20 0 16,20-1-16,-19 1 0,19-1 15,-40 11 1,40-11-16,-29 1 0,29 0 16,-20-1-16,20 1 15,-19-20-15,19 29 16,-20-9-16,10 0 203,30-20-187,9-10-1,1 10 1,9 0-1,-9 0 1,-11 0 0,1 0 15</inkml:trace>
          <inkml:trace contextRef="#ctx0" brushRef="#br0" timeOffset="804613.9446">19064 6802 0,'0'-20'63</inkml:trace>
        </inkml:traceGroup>
        <inkml:traceGroup>
          <inkml:annotationXML>
            <emma:emma xmlns:emma="http://www.w3.org/2003/04/emma" version="1.0">
              <emma:interpretation id="{19BB53C5-2B79-4C33-812C-FC73C88E5120}" emma:medium="tactile" emma:mode="ink">
                <msink:context xmlns:msink="http://schemas.microsoft.com/ink/2010/main" type="inkWord" rotatedBoundingBox="21879,16514 22219,16487 22260,17016 21920,17043"/>
              </emma:interpretation>
              <emma:one-of disjunction-type="recognition" id="oneOf39">
                <emma:interpretation id="interp63" emma:lang="" emma:confidence="0">
                  <emma:literal>7</emma:literal>
                </emma:interpretation>
                <emma:interpretation id="interp64" emma:lang="" emma:confidence="0">
                  <emma:literal>Z</emma:literal>
                </emma:interpretation>
                <emma:interpretation id="interp65" emma:lang="" emma:confidence="0">
                  <emma:literal>z</emma:literal>
                </emma:interpretation>
                <emma:interpretation id="interp66" emma:lang="" emma:confidence="0">
                  <emma:literal>,</emma:literal>
                </emma:interpretation>
                <emma:interpretation id="interp67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805492.6819">19123 6282 0,'10'0'31,"10"0"-15,9 0 0,-9 0-16,-1 0 15,1 0-15,-10 0 16,9 0-16,1 0 16,-1 0 15,-19 10-16,0 9 1,0 1 0,0 9-1,0 1 1,0-11 0,0 1-16,0 0 0,0 9 15,0 1-15,-9-11 16,-11 256 187</inkml:trace>
          <inkml:trace contextRef="#ctx0" brushRef="#br0" timeOffset="806001.6222">19162 6566 0,'187'-19'93,"-158"19"-93,10 0 16,-9 0-16,-11 0 16,1 0-16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7:22.6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530EA0C-123C-4AD0-9E9F-C7F8840986A6}" emma:medium="tactile" emma:mode="ink">
          <msink:context xmlns:msink="http://schemas.microsoft.com/ink/2010/main" type="inkDrawing" rotatedBoundingBox="8748,12375 10385,12381 10384,12392 8748,12387" semanticType="strikethrough" shapeName="Other">
            <msink:sourceLink direction="with" ref="{860CF895-9276-41EB-952D-5951304F698D}"/>
          </msink:context>
        </emma:interpretation>
      </emma:emma>
    </inkml:annotationXML>
    <inkml:trace contextRef="#ctx0" brushRef="#br0">5992 2155 0,'19'0'140,"1"0"-124,9 0-1,1 0 1,-11 0 0,1 0-16,-1 0 0,1 0 15,0-10 1,-1 10-16,1 0 16,0 0-16,-1 0 15,1 0-15,9 0 16,-9 0-16,9 0 15,1 0 1,-1 0 0,0 10-1,-9-10 1,-10 0 0,10 0-1,19 0 1,-10 0-1,1 0 1,-1 0 0,-9 0-1,-1 0-15,20 0 16,-19 0 0,0 0-16,19 0 0,-29 0 15,9 0-15,21 0 16,-11 0-16,0 0 15,-9 0-15,0 0 16,-1 0-16,1 0 16,-1 0-16,-9 0 15,10 0-15,0 0 16,-1 0-16,1 0 16,-1 0-16,1 0 15,0 0-15,-1 0 16,1 0-16,9 0 15,1 0 1,-1 0 0,10 0-1,-19 0-15,9 0 16,1 0 0,-1 0-1,1 0 1,9 0-1,-10 0 1,1 0 0,-1 0-1,-9 0 1,-1 0 62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51:49.0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7B81F3E-C0C7-436A-A52F-A2856D0AD917}" emma:medium="tactile" emma:mode="ink">
          <msink:context xmlns:msink="http://schemas.microsoft.com/ink/2010/main" type="inkDrawing" rotatedBoundingBox="4442,15765 5884,15787 5883,15832 4441,15809" semanticType="underline" shapeName="Other">
            <msink:sourceLink direction="with" ref="{CF5F32BB-2F9A-432D-95F0-21457ED6DF03}"/>
          </msink:context>
        </emma:interpretation>
      </emma:emma>
    </inkml:annotationXML>
    <inkml:trace contextRef="#ctx0" brushRef="#br0">20 0 0,'-20'0'15,"30"0"63,10 0-62,-20 10 0,29-10-16,-9 0 15,411 39 142,-411-39-157,-1 0 15,1 0-15,10 0 16,9 0-16,-10 0 15,1 0-15,-1 0 16,0 0-16,-9 0 0,0 0 16,-1 0-1,11 0-15,9 0 0,-10 0 16,1 0-16,-11 0 16,1 0-16,0 0 15,-1 0-15,1-10 16,-1 10-16,1 0 15,0 0-15,-1 0 16,-9 0-16,10 0 16,-1 0-16,1 0 15,0 0-15,9 0 16,10 0 0,-29 0-1,10 0 1,-1 0-1,1 0 1,-1 0 0,-19-20-16,20 20 15,19 0 48,-19 0-32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52:18.1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AB105F6-E26A-4DEA-B3DE-94CF5C1AE7A3}" emma:medium="tactile" emma:mode="ink">
          <msink:context xmlns:msink="http://schemas.microsoft.com/ink/2010/main" type="inkDrawing" rotatedBoundingBox="6678,15707 9954,15712 9953,15754 6678,15749" semanticType="underline" shapeName="Other">
            <msink:sourceLink direction="with" ref="{7A1DCAE5-205A-4232-9633-C42D031FDAD4}"/>
            <msink:sourceLink direction="with" ref="{AC3FB58C-7706-49D9-9229-1AA40208C8F1}"/>
          </msink:context>
        </emma:interpretation>
      </emma:emma>
    </inkml:annotationXML>
    <inkml:trace contextRef="#ctx0" brushRef="#br0">0 41 0,'10'0'109,"10"0"-78,-1 0-15,11 0 0,9 0-1,-10 0 1,-9 0-16,9 0 16,-9 0-16,0-19 15,-1 19-15,1 0 16,9 0-1,1 0 1,-1 0 0,10 0-1,-19 0 1,0 0 0,9 0-1,0 0 1,11 0-1,-21 0-15,1 0 0,9 0 16,-9 0 0,0 0-16,-1 0 15,11 0 1,-11 0-16,30 0 16,-10 0 15,226-20 78,-235 20-93,-1 0-1,-9 0 1,9 0 0,1 0-1,9 0 1,-20 0-16,11 0 16,-1 0-1,1 0 1,-1 0-1,10 0 1,-9 0 0,-1 0-1,1 0 1,-1 0 0,-9 0-1,19 0 1,-10 0-1,1 0 1,-11 0 0,11 0-1,-1 0 1,-9 0 0,-1 0-16,1 10 31,0-10-31,-1 0 15,1 0 1,-1 0 0,11 0-1,-1 0 1,10 0 0,-29 0-1,39 0 1,-19 0-1,-1 0-15,-9 0 16,-1 0 0,1 0-1,0 0 1,-1 0 0,1 0-1,-1 0 1,-19 19-1,30-19-15,-11 0 16,11 0 0,-1 0-1,11 0 1,-11 0 0,0 0-1,-9 0-15,0 0 16,-1 0-16,1 0 15,-1 0-15,11 0 16,-1 0 0,1 0-1,-1 0 1,10 0 0,-19 0-1,-10 0-15,9 0 16,21 0-1,-31 0-15,31 0 16,-11 0 0,1 0-1,-11 0-15,1 0 16,-1 0-16,21 0 16,9 0-1,-30 0 1,1 0-16,-1 0 15,-9 0-15,10 0 16,0 0-16,19 0 16,-10 0-1,1 0 1,-11 0 0,1 0-1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43:46.47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827FD78-7E8B-42B0-A7EA-1896A6D65518}" emma:medium="tactile" emma:mode="ink">
          <msink:context xmlns:msink="http://schemas.microsoft.com/ink/2010/main" type="writingRegion" rotatedBoundingBox="9514,5702 20555,5584 20566,6582 9525,6700"/>
        </emma:interpretation>
      </emma:emma>
    </inkml:annotationXML>
    <inkml:traceGroup>
      <inkml:annotationXML>
        <emma:emma xmlns:emma="http://www.w3.org/2003/04/emma" version="1.0">
          <emma:interpretation id="{0710FC3F-2AB9-4602-ABDC-627417BC8D92}" emma:medium="tactile" emma:mode="ink">
            <msink:context xmlns:msink="http://schemas.microsoft.com/ink/2010/main" type="paragraph" rotatedBoundingBox="9514,5702 20555,5584 20566,6582 9525,6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6F56D5-566C-4339-B2D0-22DA6F2496C9}" emma:medium="tactile" emma:mode="ink">
              <msink:context xmlns:msink="http://schemas.microsoft.com/ink/2010/main" type="line" rotatedBoundingBox="9514,5702 20555,5584 20566,6582 9525,6700"/>
            </emma:interpretation>
          </emma:emma>
        </inkml:annotationXML>
        <inkml:traceGroup>
          <inkml:annotationXML>
            <emma:emma xmlns:emma="http://www.w3.org/2003/04/emma" version="1.0">
              <emma:interpretation id="{AC924B3D-7DC8-4C0D-BBC5-6D81AC8A4029}" emma:medium="tactile" emma:mode="ink">
                <msink:context xmlns:msink="http://schemas.microsoft.com/ink/2010/main" type="inkWord" rotatedBoundingBox="9505,5815 12353,5721 12383,6610 9535,6704"/>
              </emma:interpretation>
            </emma:emma>
          </inkml:annotationXML>
          <inkml:trace contextRef="#ctx0" brushRef="#br0">7984 3090 0,'-10'0'78,"-49"295"0,59-286-62,0 11-16,0 0 15,0-1-15,10 1 16,-10 0-16,20 19 16,-1-10 15,-19 1-31,0-11 15,20-19 1,-20 20-16,19-20 16,1 19 15,0-19 0,-1 0-15,-19-9-16,20 9 15,-20-20 1,19 20 0,-19-20-16,20 1 15,-20-1 1,20 20-16,-20-19 16,0-1-1,19-9 1,-19 9-1,0 0 1,0-9 15,0-1-31,0 11 0,0-1 16,0 1-16,0-1 16,0-9-1,0-1 1,0 11-16,-10 19 15,10-20-15,-19-19 16,19 9 0,-20 30-1,20-19 1,-19-1 0,19 0 15,-20 20-16,20-19-15,-20 19 47,-9 0-15,0 39-32,-1 0 0,-9 10 15,0-19-15</inkml:trace>
          <inkml:trace contextRef="#ctx0" brushRef="#br0" timeOffset="1717.5059">8356 3051 0,'-19'0'47,"19"10"-32,0 10 1,-20-20-16,20 29 16,0 10-1,-19-39-15,19 30 0,0-11 16,0 11-1,0-11-15,0 1 16,0 0-16,0-1 16,0 1-16,0-10 15,0 9-15,0 1 16,0 19 0,49 69 77,-49-88-93,19-20 32,-19 19-17,20-19-15,-1 0 47,-9 0 0,-10-10-31,20 10-16,-20-19 15,29-1 1,-29-9-16,30-10 15,-30 9 1,0 1 0,0-1-1,0 1 1,0-10 0,0 9-1,0 1 1,0 9-1,0 1 1,0-1 0,0 0-1,0 1 17,0-1-32,0 10 15,-10-19 1,10-1-1,-20 11 1,20-1 15,-19 20-15,19-19 0,-20 19-1,0 0 1,1 0-1,-1 0 1,1 29 0,19 10-1,0-9 1,0-11-16</inkml:trace>
          <inkml:trace contextRef="#ctx0" brushRef="#br0" timeOffset="2474.2954">8700 3257 0,'-20'0'16,"20"20"-16,0-30 109,-20 10-93</inkml:trace>
          <inkml:trace contextRef="#ctx0" brushRef="#br0" timeOffset="3266.9033">8778 3463 0,'0'-10'47,"10"10"-31,-10-29-16,20 9 16,-20 1-16,29-1 15,-9-19-15,-20 9 16,39-38-1,-10 38-15,-29 1 16,20-10-16,-20 9 16,0 1-16,0-1 15,0 11-15,0-1 0,0 1 16,0-1 0,0 30 46,-10 9-46,10 11-16,0-1 15,0 10-15,0-9 16,0-1-16,0 1 16,0 19-16,0-10 15,0 10-15,0-10 0,0 10 16,0-9-1,0-11-15,0 10 0,0-19 16,0-10-16,10 19 16,-10-19-1,0-30 48</inkml:trace>
          <inkml:trace contextRef="#ctx0" brushRef="#br0" timeOffset="4389.4693">9092 3041 0,'-10'0'47,"10"10"-31,0 20-1,0-11-15,0 1 16,-19 19-16,19-9 16,78 264 124,-58-294-140,-20 19 16,19-19 0,1 0-1,-1 0 1,1 0 15,-20-9-31,20 9 16,-20-20-1,0 0 1,19 20-16,-19-19 16,0-11-1,20 30-15,-20-19 16,0-11-1,19-9 1,-19 19 0,0 11-1,0-31 1,0 11-16,0 0 16,0-1-1,0 10 1,0 1-1,0-11 17,-9 11-17,9-20 1,-59-50 62,39 89-78,1 0 16,-1 0-1,-9 10 1,-11 29 0,21-19-1,19 0-15,-20-1 16,20 1-16</inkml:trace>
          <inkml:trace contextRef="#ctx0" brushRef="#br0" timeOffset="5268.627">9317 2855 0,'10'0'47,"20"0"-31,-30-20-16,29 20 15,-9 0 1,-1 0 0</inkml:trace>
          <inkml:trace contextRef="#ctx0" brushRef="#br0" timeOffset="6171.3342">9504 2737 0,'0'-19'32,"19"19"30,60-10 47,-79 30-93,0 9 0,0-9-16,0-1 0,0 1 15,-20-1 1,20 1-16,-19 19 16,-1-39-16,20 20 15,-20-20 1,11 0 15,28 0 110,20 0-126,-19 0 1,29 0 0,-19 0-1,-11 0-15,1 20 47</inkml:trace>
          <inkml:trace contextRef="#ctx0" brushRef="#br0" timeOffset="8457.1826">9671 3561 0,'0'-19'94,"0"-11"-79,0 11 1,0-1-16,0 0 16,0 1-16,0-1 15,0 0-15,19 1 16,-19-1-16,0 1 16,0 9-16,20 10 0,-20-39 15,10 39 1,-10-20-16,19 20 31,11 29 0,-11 20-15,-19-39-16,0 10 16,20 19-16,-20-9 15,0-1-15,0 0 0,0 11 16,0-31-1,0 11-15,0 0 16,0-30 31,0-10-47,0 10 16,0-29-16,0 10 15,0-1-15,19 1 16,-19 9-16,0 1 15,0-1-15,30 0 16,-30-19 0,19 20-1,1 19 1,0 0 15,-1 0-15,-19 9-16,20 11 15,-20 0-15,0-1 16,20 1-16,-20-1 16,0 1-16,0 0 15,0-1-15,0 1 16,0-40 62,0 1-78,0-1 16,0 0-16,0 1 15,0-1-15,19-9 16,-19 9 0,20 20 15,-1 0-16,11 0 1,-11 0 0,-19 20-1,20-20-15,-20 29 16,0-9-16,20-20 16,-20 29-16,0-9 0,0 0 15,0-1-15,0 1 16,0-1-16,0 1 15,0 0 17</inkml:trace>
          <inkml:trace contextRef="#ctx0" brushRef="#br0" timeOffset="9289.7394">10200 3345 0,'-20'0'31,"20"20"-15,0 0-1,0-1 1,0 11-1,138 48 79,-109-78-78,10-19-1,-9-1 1,-11 0 0,-19 1-1,20-1 1,-20 0 0,0 1-16,0-20 15,0 9 1,-10 30-1,10-29-15,-10 29 16,10-20-16,-39 20 16,39-19-16,-39 19 15,19 0-15,-9 0 16,-10 0 0,39 9-1,-20 11-15,20 0 16,0-1-16,-19 1 15,19-1-15,0 1 16</inkml:trace>
          <inkml:trace contextRef="#ctx0" brushRef="#br0" timeOffset="10326.0223">10494 3277 0,'10'0'78,"10"-39"-63,19 9 1,-10 1 0,-9-11-1,-20 21-15,29-11 16,-29 11 0,0-1-16,0 1 0,0-1 15,0 0-15,0 1 16,0-11-1,0 11 1,-9 19 15,9-20-31,-20 20 16,0 0-16,1 0 16,-1 0 15,20 10-31,-19 10 15,19 29 1,-20-30-16,20 1 16,0-1-16,0 1 15,0 0 1,0-1-16,0 1 16,0-10-16,0 9 15,10 11-15,-10-20 0,0 9 16,19 11-16,-19-21 15,0 11-15,0 0 16,20-20-16,-20 29 16,0-9-1,20-20 1,-20 19-16,19 1 31,1-20-15,9 0-1,-29-20 1,30 20-16,-1-29 16,0-10-1</inkml:trace>
        </inkml:traceGroup>
        <inkml:traceGroup>
          <inkml:annotationXML>
            <emma:emma xmlns:emma="http://www.w3.org/2003/04/emma" version="1.0">
              <emma:interpretation id="{BC2E7A04-9AF2-4AB7-A8FD-9ACFB18647DA}" emma:medium="tactile" emma:mode="ink">
                <msink:context xmlns:msink="http://schemas.microsoft.com/ink/2010/main" type="inkWord" rotatedBoundingBox="14254,5700 16408,5677 16417,6551 14263,65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6093.3925">13152 3110 0,'-20'0'94,"1"0"-47,19 10-32,-20 9 1,20 1-1,0 0 1,-20-20 0,20 19-16,0 1 15,0 9 17,0-9-17,0 0 16,0-1-15,10-19 0,-10 20-16,20-20 15,-20 19 17,19-19-17,1 0 16,0 0 1,-1 0-17,-19-9 17,20 9-17,-20-20-15,19 0 31,-19 1-15,0-1 15,0 1 1,0-1-1,0 0 0,0 1-15,0-1-1,-9 0 17,-21 1-1,20 19 0,10-20-31,-19 20 16,-1 0-1</inkml:trace>
          <inkml:trace contextRef="#ctx0" brushRef="#br0" timeOffset="36852.6483">13220 3208 0,'20'0'78,"-20"10"-63,20 10-15,-20 9 16,0-9 0,19-20-1,-19 19-15,20-19 16,-20 20-1,10-20 1,9 0 15,11-20-15,-11 1-16</inkml:trace>
          <inkml:trace contextRef="#ctx0" brushRef="#br0" timeOffset="37909.982">13515 2698 0,'0'10'47,"0"29"-32,-10 0 1,10-19-16,0 9 16,-20 1-16,20-1 15,0 11-15,-19-11 16,19 10-16,0 0 0,0-9 15,0-1-15,0 1 16,0-1-16,0 10 16,0-9-16,0-11 15,0 1-15,0 9 16,0-9-16,9 0 16,-9-1-16,0 1 15,20-1-15,-20 1 16,20 10-1,-20-11 1,19-19-16,-19 20 16,20-1-1</inkml:trace>
          <inkml:trace contextRef="#ctx0" brushRef="#br0" timeOffset="39177.2265">13652 2973 0,'-20'0'16,"20"10"31,0 19-32,-19-29 1,19 29-16,0 20 15,0-9 1,0-21-16,0 11 31,29 107 47,-9-137-62,-20 20-16,19-20 16,1 19-1,0-19 1,-1 0 15,-19-10-15,20 10-16,-20-19 15,20-1 1,-20 1 0,19-1-1,-19 0 1,0 1 0,0-1-1,0-9 1,0-1-1,0 1 1,0-1 0,0 11-1,0-1 1,0 1 0,0-1-1,-10 0 16,-9 1 1,-1 19-17,20-20 1,-20 20 0,1 0-1,-1 0 1,1 10-1,19 19 1,-20-29 0</inkml:trace>
          <inkml:trace contextRef="#ctx0" brushRef="#br0" timeOffset="50213.2495">13936 2904 0,'0'10'31,"0"10"-15,0-1 0,0 11-1,0 9 1,0-10 0,0-9-1,20-20-15,-20 39 16,0-19-16,0-1 15,0 1-15,0 0 16,0-1-16,0 1 16,0-1-16,0 11 15,0-1 1,0-9 0,20-20-1,-20 19-15,0-28 94</inkml:trace>
          <inkml:trace contextRef="#ctx0" brushRef="#br0" timeOffset="51534.2072">13985 3159 0,'10'0'32,"20"0"-17,-1 0 1,-9-20-16,-1 20 16,1 0-16,0 0 15,9 0 1,10-29-1,-9 29 1</inkml:trace>
          <inkml:trace contextRef="#ctx0" brushRef="#br0" timeOffset="50963.2602">14152 2875 0,'20'294'141,"-20"-274"-125,0-1-16,0 1 15,0 29-15,0-20 16,0 1 0,0-11-1</inkml:trace>
          <inkml:trace contextRef="#ctx0" brushRef="#br0" timeOffset="52621.3579">14201 2688 0,'0'10'46,"20"-10"-30,147 392 140,-167-372-156,0 0 16,0-1-16,0 1 0,0 0 16,0-1-16,0 1 15,0 9 1,-10 1-1,10-11 1,0 11 0,-20-30-1,20 19 1,0 1 0,0-1 30</inkml:trace>
          <inkml:trace contextRef="#ctx0" brushRef="#br0" timeOffset="53801.8925">14476 3296 0,'0'-9'31,"0"-11"47,10 20-62,9 0-1,1 0 16,-20 10-31,20-10 16,-20 10 0,0 9-1,0 20 1,0-9 0,-10-30-16,10 29 15,-20-9-15,0 9 16,1 1-1,-1-30 17,20 19-32,98-19 234</inkml:trace>
          <inkml:trace contextRef="#ctx0" brushRef="#br0" timeOffset="55279.1282">14535 2679 0,'19'0'62,"11"0"-46,-1 0-1,-29-20-15,30 20 16,-11 0-16,20 0 16,-29 0-1,10 0 32,-20 10-16,0 9-15,0 1 0,0 0-1,0 9 1,0-9-1,0-1-15,0 1 16,0-1-16,0 11 16,0-1-1,29 30-15,-29-20 16,0-9-16,0-1 16,0-9-16,0-1 15,0 1-15,0 0 16,0-1-16,0 1 0,0 0 15,0-11-15,0 11 16,20 9-16,-20-19 16,0 29-1,0-9 1,0-11 0,0 1-1,0 0 32,0-1-16,-10-19 141,-10 0-156,1 0-1,-1 0 1,1 10 78</inkml:trace>
          <inkml:trace contextRef="#ctx0" brushRef="#br0" timeOffset="26237.6158">12887 2649 0,'-20'0'109,"1"0"-93,-11 0-1,11 0 1,-1 0-16,0 0 15,1 10-15,-1-10 0,-9 0 16,-1 0 0,11 20-1,-1-20 17,20 29 108,0 10-124,0-19-1,0-10-15,0 9 16,0 1-16,0 19 16,0-9-16,0-1 15,10 0-15,-10 1 16,0 19-16,0-20 16,0 1-16,0 9 15,0-10-15,0 11 16,0-11-16,0 10 15,0-9-15,0-1 16,0 0-16,0-9 0,0 0 16,0-1-16,0 1 15,0 0-15,0-1 16,0 1-16,0-1 16,0 1 15,20-20 63,9 0-79,0 0 1,11 0-1,-11 0 1,-9 0 0,-1 0 15,1 0-15</inkml:trace>
          <inkml:trace contextRef="#ctx0" brushRef="#br0" timeOffset="27302.738">12877 2875 0,'20'0'16,"-20"10"15,19-10-15,1 0 15,-20-10 0,0 0-15,0-10 15,-10 20-15,-9 0-1,-1 0 1,0 10-1,-19 20 1,39-11-16,-19 1 16,19-1-16,-20 1 15,20 0-15,0 9 16,-20 0-16,20 1 16,0-1-16,0 1 15,0-1-15,0-9 16,0-1-16,10 1 15,10 19 1,19-19 0,-10-1-1,1 1 1,107-69 78</inkml:trace>
        </inkml:traceGroup>
        <inkml:traceGroup>
          <inkml:annotationXML>
            <emma:emma xmlns:emma="http://www.w3.org/2003/04/emma" version="1.0">
              <emma:interpretation id="{30D953B3-2C73-475B-B06F-5113A2B3026A}" emma:medium="tactile" emma:mode="ink">
                <msink:context xmlns:msink="http://schemas.microsoft.com/ink/2010/main" type="inkWord" rotatedBoundingBox="16704,5625 18027,5611 18037,6584 16714,659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9814.5192">15545 3149 0,'0'10'63,"10"10"-63,-10-1 15,0 1-15,29 19 16,-29-9-16,20 19 0,-20-10 15,0-10-15,19 11 16,-19-21-16,0 1 16,20-1-16,-20 1 15,20-20 1,-20 20 0,0-30 109,0-29-94,0 9-16,0 11-15,19-1 16,-19-10-16,0 11 16,30-11-16,-30 11 15,19-1-15,-19 1 16,0-1-16,20 0 16,-20 1-16,0-1 15,20 1-15,-20-1 0,0-10 16,19 30-1,-19-19 1,20 19 62</inkml:trace>
          <inkml:trace contextRef="#ctx0" brushRef="#br0" timeOffset="58653.3637">15447 3012 0,'206'0'172,"-167"0"-172,-10 0 16,1 0-16,-1 0 15,11 0-15,-31 0 16,11 0-16,0 0 0,-1 0 15,11 0 1,-11 0 0,1 0 15</inkml:trace>
          <inkml:trace contextRef="#ctx0" brushRef="#br0" timeOffset="60355.1609">16173 2934 0,'176'0'110,"-156"0"-95,-20 9 1</inkml:trace>
          <inkml:trace contextRef="#ctx0" brushRef="#br0" timeOffset="60707.3322">16222 3081 0,'9'0'47,"21"0"-32,19 0 1,-29 0-16,-1 0 16,1 0-16,9 0 15</inkml:trace>
          <inkml:trace contextRef="#ctx0" brushRef="#br0" timeOffset="55833.1281">15074 3012 0,'79'0'93,"-50"0"-77,-9 0 0,-20 10-1</inkml:trace>
          <inkml:trace contextRef="#ctx0" brushRef="#br0" timeOffset="56214.7899">15094 3149 0,'10'0'63,"9"0"-48,11 0 17,-11-10-32,1 10 0,-1 0 15,1 0-15,0 0 16</inkml:trace>
          <inkml:trace contextRef="#ctx0" brushRef="#br0" timeOffset="57755.3776">15486 2875 0,'0'10'32,"0"9"-1,0-38 63,0-21-79,0 30 1,0-9-16,0-1 15,-10 1-15,10-1 0,0 0 16,0 1-16,0-1 16,0 1-16,0-1 15,10-29 1,-10 29 0,20 20-1,-20-19 1,19 19-1,40 59 48,-10 176 31,-49-255-32,0-19-62,0 10 31,0 9-31,0-19 16,0 19 0,0 1-16,20-21 15,-20 31 1,0-31 0,19 21-16,1 19 46,-10 0-30,19 19 15,-9 1-31,0 9 16,-20-9 0,0 0-16,19-1 15,-19 1-15,0-1 16,0 1-16,0 0 15,0-1-15,0 1 16,0-10 0,0 29-16,0-10 15,20-29 48</inkml:trace>
        </inkml:traceGroup>
        <inkml:traceGroup>
          <inkml:annotationXML>
            <emma:emma xmlns:emma="http://www.w3.org/2003/04/emma" version="1.0">
              <emma:interpretation id="{F0C37DB0-FF88-4F3F-B4BA-EB8E35927B49}" emma:medium="tactile" emma:mode="ink">
                <msink:context xmlns:msink="http://schemas.microsoft.com/ink/2010/main" type="inkWord" rotatedBoundingBox="18833,6071 20560,6053 20565,6495 18838,651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4315.8542">17712 3100 0,'-19'10'93,"19"10"-77,0 9-16,0-9 16,0-1-16,0 1 15,0 0-15,0-1 16,0-9-16,0 29 15,0-19 1,10-20 0,9 19-16,1-19 31,-20 20-31,20-20 16,-1 0 15,1 0-16,-1 0 1,1 0 15,0-20-15,-1 1 0,-19-1-1,20 20-15,-20-19 16,0 9-1,0-10 1,0-19 0,19 39-1,-19-10-15,0-9 16,0-1 0,0 0-1,-9 20 1,9-19-16,0-1 15,-20 20 1,20-20-16,-98-19 94,78 39-94,1 0 15,19 10 1,-30-10 0,30 20-16,-19-20 15</inkml:trace>
          <inkml:trace contextRef="#ctx0" brushRef="#br0" timeOffset="82218.8703">17212 3130 0,'-10'0'16,"10"9"0,0 11-1,0 10 1,0-1 0,0 0-1,0 11 1,0-21-1,0-9 1,0 10 0,10-20-1,-10 19-15,20 1 16,0-20 0,-20 19-1,19-19-15,-9 0 16,29 0-1,-19 0 1,-20-9-16,19 9 16,-19-10-16,20-20 15,-20 11 1,20-1 0,-20 1 15,0-1-16,19 20 1,-19-10-16,0-9 16,0-1-1,0 0 1,0 1 15,0-1-15,-10 20-16,10-20 15,0 1 1,-19 19 0,19-20-16,-20 20 15,20-19 1,-19 19 0,-1-20-16,0 20 15,1 0 16,-1 10-15,1 39 0,19-30-1,0 1-15,0 0 16,0-1-16</inkml:trace>
          <inkml:trace contextRef="#ctx0" brushRef="#br0" timeOffset="82851.9437">17546 3394 0</inkml:trace>
          <inkml:trace contextRef="#ctx0" brushRef="#br0" timeOffset="86218.5827">18252 3247 0,'0'-19'31,"-10"19"16,10-20-32,-20 20-15,1-19 32,-1-1-17,1 0 1,-1 1 15,20-1-15,-20 20-16,20-20 15,0 1 1,0-1 15,0 1 0,10-1 1,20 20-17,-11 0 1,1 0 0,-1 0-1,1 0 16,-20 10-15,20 9 15,-20 1-15,0 0 15,-10-1-31,10 1 16,-20-20-1,20 19-15,-19 1 16,19 0 0,-20-20-1,0 19 1,-9 11 0,9-11 15,20 1-16,-19-20 1,19 20-16,10 107 109,19-107-93,-19-20 0,-10 19-1,19-19 1,1 0 0,0 0-1,-1 0 16,1 0-15,0 0 15,-20-9-15,19 9 0,-19-20-1,0 0 1,20 20-16,-20-19 15,0-1 1,0 0 0,0 1 15,0-1-15,0 1-1,0 9 16,-10 10-15,10-20-16,-20 1 47</inkml:trace>
          <inkml:trace contextRef="#ctx0" brushRef="#br0" timeOffset="87780.5219">18448 3071 0,'-10'0'78,"10"10"-63,-19-10-15,19 9 16,-20-9 0,20 20-16,0 19 15,-20-39 1,20 30-16,0-1 15,0-9 1,0 9-16,59 99 109,-39-128-93,-10 0 0,-10 19-1,19-19 1,1 0 0,-20-10-1,20 10-15,-20-19 31,19 19-31,-19-20 16,20 20 0,-20-29-1,0 9 1,19 1 0,-19-1-1,0 0 1,0 1-1,0-1-15,0 1 32,0-1-17,0 0 17,0 1-17,-9 19 1,9-20-16,-20 20 15,20-20 1,-20 20 0,-9-9 15,9 9 0</inkml:trace>
          <inkml:trace contextRef="#ctx0" brushRef="#br0" timeOffset="88920.8096">18703 3041 0,'0'10'62,"0"10"-46,0-1 0,0 1-1,0 0-15,0-1 0,0 11 16,0-11-16,-10 1 15,10 0-15,0-1 16,0 1-16,0-1 16,0-9-16,0 29 15,0-19 1,0 0 15,10-40 157,10 20-173,-1 0 1,1 0-16,0-20 0,-1 20 16,1 0-16,-1 0 15,11-19 1,9 19-1,-19 0 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50EA-099E-4F45-85DA-AE878E6300FC}" type="datetimeFigureOut">
              <a:rPr lang="it-IT" smtClean="0"/>
              <a:t>24/11/2024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7288-CA09-4A47-BF65-47CFF6CF98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63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4E7-45E7-4458-B8DC-C5882FCE8892}" type="datetimeFigureOut">
              <a:rPr lang="it-IT" smtClean="0"/>
              <a:t>24/11/2024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67.emf"/><Relationship Id="rId21" Type="http://schemas.openxmlformats.org/officeDocument/2006/relationships/image" Target="../media/image58.emf"/><Relationship Id="rId34" Type="http://schemas.openxmlformats.org/officeDocument/2006/relationships/customXml" Target="../ink/ink17.xml"/><Relationship Id="rId7" Type="http://schemas.openxmlformats.org/officeDocument/2006/relationships/image" Target="../media/image51.emf"/><Relationship Id="rId12" Type="http://schemas.openxmlformats.org/officeDocument/2006/relationships/customXml" Target="../ink/ink6.xml"/><Relationship Id="rId17" Type="http://schemas.openxmlformats.org/officeDocument/2006/relationships/image" Target="../media/image56.emf"/><Relationship Id="rId25" Type="http://schemas.openxmlformats.org/officeDocument/2006/relationships/image" Target="../media/image60.emf"/><Relationship Id="rId33" Type="http://schemas.openxmlformats.org/officeDocument/2006/relationships/image" Target="../media/image64.emf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3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66.emf"/><Relationship Id="rId5" Type="http://schemas.openxmlformats.org/officeDocument/2006/relationships/image" Target="../media/image50.emf"/><Relationship Id="rId15" Type="http://schemas.openxmlformats.org/officeDocument/2006/relationships/image" Target="../media/image55.emf"/><Relationship Id="rId23" Type="http://schemas.openxmlformats.org/officeDocument/2006/relationships/image" Target="../media/image59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57.emf"/><Relationship Id="rId31" Type="http://schemas.openxmlformats.org/officeDocument/2006/relationships/image" Target="../media/image63.emf"/><Relationship Id="rId4" Type="http://schemas.openxmlformats.org/officeDocument/2006/relationships/customXml" Target="../ink/ink2.xml"/><Relationship Id="rId9" Type="http://schemas.openxmlformats.org/officeDocument/2006/relationships/image" Target="../media/image52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61.emf"/><Relationship Id="rId30" Type="http://schemas.openxmlformats.org/officeDocument/2006/relationships/customXml" Target="../ink/ink15.xml"/><Relationship Id="rId35" Type="http://schemas.openxmlformats.org/officeDocument/2006/relationships/image" Target="../media/image65.emf"/><Relationship Id="rId8" Type="http://schemas.openxmlformats.org/officeDocument/2006/relationships/customXml" Target="../ink/ink4.xml"/><Relationship Id="rId3" Type="http://schemas.openxmlformats.org/officeDocument/2006/relationships/image" Target="../media/image4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9.xml"/><Relationship Id="rId17" Type="http://schemas.openxmlformats.org/officeDocument/2006/relationships/image" Target="../media/image8.emf"/><Relationship Id="rId2" Type="http://schemas.openxmlformats.org/officeDocument/2006/relationships/customXml" Target="../ink/ink64.xml"/><Relationship Id="rId16" Type="http://schemas.openxmlformats.org/officeDocument/2006/relationships/customXml" Target="../ink/ink7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68.xml"/><Relationship Id="rId4" Type="http://schemas.openxmlformats.org/officeDocument/2006/relationships/customXml" Target="../ink/ink65.xml"/><Relationship Id="rId9" Type="http://schemas.openxmlformats.org/officeDocument/2006/relationships/image" Target="../media/image4.emf"/><Relationship Id="rId14" Type="http://schemas.openxmlformats.org/officeDocument/2006/relationships/customXml" Target="../ink/ink7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.xml"/><Relationship Id="rId13" Type="http://schemas.openxmlformats.org/officeDocument/2006/relationships/image" Target="../media/image14.emf"/><Relationship Id="rId18" Type="http://schemas.openxmlformats.org/officeDocument/2006/relationships/customXml" Target="../ink/ink80.xml"/><Relationship Id="rId26" Type="http://schemas.openxmlformats.org/officeDocument/2006/relationships/customXml" Target="../ink/ink84.xml"/><Relationship Id="rId3" Type="http://schemas.openxmlformats.org/officeDocument/2006/relationships/image" Target="../media/image9.emf"/><Relationship Id="rId21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ustomXml" Target="../ink/ink77.xml"/><Relationship Id="rId17" Type="http://schemas.openxmlformats.org/officeDocument/2006/relationships/image" Target="../media/image16.emf"/><Relationship Id="rId25" Type="http://schemas.openxmlformats.org/officeDocument/2006/relationships/image" Target="../media/image20.emf"/><Relationship Id="rId2" Type="http://schemas.openxmlformats.org/officeDocument/2006/relationships/customXml" Target="../ink/ink72.xml"/><Relationship Id="rId16" Type="http://schemas.openxmlformats.org/officeDocument/2006/relationships/customXml" Target="../ink/ink79.xml"/><Relationship Id="rId20" Type="http://schemas.openxmlformats.org/officeDocument/2006/relationships/customXml" Target="../ink/ink81.xml"/><Relationship Id="rId29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4.xml"/><Relationship Id="rId11" Type="http://schemas.openxmlformats.org/officeDocument/2006/relationships/image" Target="../media/image13.emf"/><Relationship Id="rId24" Type="http://schemas.openxmlformats.org/officeDocument/2006/relationships/customXml" Target="../ink/ink83.xml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23" Type="http://schemas.openxmlformats.org/officeDocument/2006/relationships/image" Target="../media/image19.emf"/><Relationship Id="rId28" Type="http://schemas.openxmlformats.org/officeDocument/2006/relationships/customXml" Target="../ink/ink85.xml"/><Relationship Id="rId10" Type="http://schemas.openxmlformats.org/officeDocument/2006/relationships/customXml" Target="../ink/ink76.xml"/><Relationship Id="rId19" Type="http://schemas.openxmlformats.org/officeDocument/2006/relationships/image" Target="../media/image17.emf"/><Relationship Id="rId31" Type="http://schemas.openxmlformats.org/officeDocument/2006/relationships/image" Target="../media/image23.emf"/><Relationship Id="rId4" Type="http://schemas.openxmlformats.org/officeDocument/2006/relationships/customXml" Target="../ink/ink73.xml"/><Relationship Id="rId9" Type="http://schemas.openxmlformats.org/officeDocument/2006/relationships/image" Target="../media/image12.emf"/><Relationship Id="rId14" Type="http://schemas.openxmlformats.org/officeDocument/2006/relationships/customXml" Target="../ink/ink78.xml"/><Relationship Id="rId22" Type="http://schemas.openxmlformats.org/officeDocument/2006/relationships/customXml" Target="../ink/ink82.xml"/><Relationship Id="rId27" Type="http://schemas.openxmlformats.org/officeDocument/2006/relationships/image" Target="../media/image21.emf"/><Relationship Id="rId30" Type="http://schemas.openxmlformats.org/officeDocument/2006/relationships/customXml" Target="../ink/ink8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customXml" Target="../ink/ink25.xml"/><Relationship Id="rId18" Type="http://schemas.openxmlformats.org/officeDocument/2006/relationships/image" Target="../media/image76.emf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12" Type="http://schemas.openxmlformats.org/officeDocument/2006/relationships/image" Target="../media/image73.emf"/><Relationship Id="rId17" Type="http://schemas.openxmlformats.org/officeDocument/2006/relationships/customXml" Target="../ink/ink27.xml"/><Relationship Id="rId2" Type="http://schemas.openxmlformats.org/officeDocument/2006/relationships/image" Target="../media/image68.png"/><Relationship Id="rId16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customXml" Target="../ink/ink23.xml"/><Relationship Id="rId14" Type="http://schemas.openxmlformats.org/officeDocument/2006/relationships/image" Target="../media/image74.emf"/></Relationships>
</file>

<file path=ppt/slides/_rels/slide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78.emf"/><Relationship Id="rId47" Type="http://schemas.openxmlformats.org/officeDocument/2006/relationships/image" Target="../media/image82.emf"/><Relationship Id="rId84" Type="http://schemas.openxmlformats.org/officeDocument/2006/relationships/image" Target="../media/image99.emf"/><Relationship Id="rId89" Type="http://schemas.openxmlformats.org/officeDocument/2006/relationships/customXml" Target="../ink/ink38.xml"/><Relationship Id="rId97" Type="http://schemas.openxmlformats.org/officeDocument/2006/relationships/customXml" Target="../ink/ink42.xml"/><Relationship Id="rId104" Type="http://schemas.openxmlformats.org/officeDocument/2006/relationships/image" Target="../media/image88.emf"/><Relationship Id="rId92" Type="http://schemas.openxmlformats.org/officeDocument/2006/relationships/image" Target="../media/image81.emf"/><Relationship Id="rId103" Type="http://schemas.openxmlformats.org/officeDocument/2006/relationships/customXml" Target="../ink/ink45.xml"/><Relationship Id="rId2" Type="http://schemas.openxmlformats.org/officeDocument/2006/relationships/customXml" Target="../ink/ink28.xml"/><Relationship Id="rId83" Type="http://schemas.openxmlformats.org/officeDocument/2006/relationships/customXml" Target="../ink/ink35.xml"/><Relationship Id="rId88" Type="http://schemas.openxmlformats.org/officeDocument/2006/relationships/image" Target="../media/image77.emf"/><Relationship Id="rId91" Type="http://schemas.openxmlformats.org/officeDocument/2006/relationships/customXml" Target="../ink/ink39.xml"/><Relationship Id="rId96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40" Type="http://schemas.openxmlformats.org/officeDocument/2006/relationships/customXml" Target="../ink/ink29.xml"/><Relationship Id="rId79" Type="http://schemas.openxmlformats.org/officeDocument/2006/relationships/customXml" Target="../ink/ink32.xml"/><Relationship Id="rId87" Type="http://schemas.openxmlformats.org/officeDocument/2006/relationships/customXml" Target="../ink/ink37.xml"/><Relationship Id="rId102" Type="http://schemas.openxmlformats.org/officeDocument/2006/relationships/image" Target="../media/image87.emf"/><Relationship Id="rId82" Type="http://schemas.openxmlformats.org/officeDocument/2006/relationships/customXml" Target="../ink/ink34.xml"/><Relationship Id="rId90" Type="http://schemas.openxmlformats.org/officeDocument/2006/relationships/image" Target="../media/image79.emf"/><Relationship Id="rId95" Type="http://schemas.openxmlformats.org/officeDocument/2006/relationships/customXml" Target="../ink/ink41.xml"/><Relationship Id="rId106" Type="http://schemas.openxmlformats.org/officeDocument/2006/relationships/image" Target="../media/image89.emf"/><Relationship Id="rId78" Type="http://schemas.openxmlformats.org/officeDocument/2006/relationships/customXml" Target="../ink/ink31.xml"/><Relationship Id="rId81" Type="http://schemas.openxmlformats.org/officeDocument/2006/relationships/customXml" Target="../ink/ink33.xml"/><Relationship Id="rId86" Type="http://schemas.openxmlformats.org/officeDocument/2006/relationships/image" Target="../media/image68.emf"/><Relationship Id="rId94" Type="http://schemas.openxmlformats.org/officeDocument/2006/relationships/image" Target="../media/image83.emf"/><Relationship Id="rId99" Type="http://schemas.openxmlformats.org/officeDocument/2006/relationships/customXml" Target="../ink/ink43.xml"/><Relationship Id="rId101" Type="http://schemas.openxmlformats.org/officeDocument/2006/relationships/customXml" Target="../ink/ink44.xml"/><Relationship Id="rId48" Type="http://schemas.openxmlformats.org/officeDocument/2006/relationships/customXml" Target="../ink/ink30.xml"/><Relationship Id="rId77" Type="http://schemas.openxmlformats.org/officeDocument/2006/relationships/image" Target="../media/image97.emf"/><Relationship Id="rId64" Type="http://schemas.openxmlformats.org/officeDocument/2006/relationships/image" Target="../media/image92.emf"/><Relationship Id="rId43" Type="http://schemas.openxmlformats.org/officeDocument/2006/relationships/image" Target="../media/image80.emf"/><Relationship Id="rId69" Type="http://schemas.openxmlformats.org/officeDocument/2006/relationships/image" Target="../media/image94.emf"/><Relationship Id="rId100" Type="http://schemas.openxmlformats.org/officeDocument/2006/relationships/image" Target="../media/image86.emf"/><Relationship Id="rId105" Type="http://schemas.openxmlformats.org/officeDocument/2006/relationships/customXml" Target="../ink/ink46.xml"/><Relationship Id="rId80" Type="http://schemas.openxmlformats.org/officeDocument/2006/relationships/image" Target="../media/image98.emf"/><Relationship Id="rId85" Type="http://schemas.openxmlformats.org/officeDocument/2006/relationships/customXml" Target="../ink/ink36.xml"/><Relationship Id="rId93" Type="http://schemas.openxmlformats.org/officeDocument/2006/relationships/customXml" Target="../ink/ink40.xml"/><Relationship Id="rId98" Type="http://schemas.openxmlformats.org/officeDocument/2006/relationships/image" Target="../media/image8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100.emf"/><Relationship Id="rId3" Type="http://schemas.openxmlformats.org/officeDocument/2006/relationships/image" Target="../media/image90.emf"/><Relationship Id="rId7" Type="http://schemas.openxmlformats.org/officeDocument/2006/relationships/image" Target="../media/image93.emf"/><Relationship Id="rId12" Type="http://schemas.openxmlformats.org/officeDocument/2006/relationships/customXml" Target="../ink/ink52.xml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11" Type="http://schemas.openxmlformats.org/officeDocument/2006/relationships/image" Target="../media/image96.emf"/><Relationship Id="rId5" Type="http://schemas.openxmlformats.org/officeDocument/2006/relationships/image" Target="../media/image91.emf"/><Relationship Id="rId10" Type="http://schemas.openxmlformats.org/officeDocument/2006/relationships/customXml" Target="../ink/ink51.xml"/><Relationship Id="rId4" Type="http://schemas.openxmlformats.org/officeDocument/2006/relationships/customXml" Target="../ink/ink48.xml"/><Relationship Id="rId9" Type="http://schemas.openxmlformats.org/officeDocument/2006/relationships/image" Target="../media/image9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106.emf"/><Relationship Id="rId18" Type="http://schemas.openxmlformats.org/officeDocument/2006/relationships/customXml" Target="../ink/ink61.xml"/><Relationship Id="rId3" Type="http://schemas.openxmlformats.org/officeDocument/2006/relationships/image" Target="../media/image101.emf"/><Relationship Id="rId21" Type="http://schemas.openxmlformats.org/officeDocument/2006/relationships/image" Target="../media/image110.emf"/><Relationship Id="rId7" Type="http://schemas.openxmlformats.org/officeDocument/2006/relationships/image" Target="../media/image103.emf"/><Relationship Id="rId12" Type="http://schemas.openxmlformats.org/officeDocument/2006/relationships/customXml" Target="../ink/ink58.xml"/><Relationship Id="rId17" Type="http://schemas.openxmlformats.org/officeDocument/2006/relationships/image" Target="../media/image108.emf"/><Relationship Id="rId2" Type="http://schemas.openxmlformats.org/officeDocument/2006/relationships/customXml" Target="../ink/ink53.xml"/><Relationship Id="rId16" Type="http://schemas.openxmlformats.org/officeDocument/2006/relationships/customXml" Target="../ink/ink60.xml"/><Relationship Id="rId20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.xml"/><Relationship Id="rId11" Type="http://schemas.openxmlformats.org/officeDocument/2006/relationships/image" Target="../media/image105.emf"/><Relationship Id="rId5" Type="http://schemas.openxmlformats.org/officeDocument/2006/relationships/image" Target="../media/image102.emf"/><Relationship Id="rId15" Type="http://schemas.openxmlformats.org/officeDocument/2006/relationships/image" Target="../media/image107.emf"/><Relationship Id="rId23" Type="http://schemas.openxmlformats.org/officeDocument/2006/relationships/image" Target="../media/image111.emf"/><Relationship Id="rId10" Type="http://schemas.openxmlformats.org/officeDocument/2006/relationships/customXml" Target="../ink/ink57.xml"/><Relationship Id="rId19" Type="http://schemas.openxmlformats.org/officeDocument/2006/relationships/image" Target="../media/image109.emf"/><Relationship Id="rId4" Type="http://schemas.openxmlformats.org/officeDocument/2006/relationships/customXml" Target="../ink/ink54.xml"/><Relationship Id="rId9" Type="http://schemas.openxmlformats.org/officeDocument/2006/relationships/image" Target="../media/image104.emf"/><Relationship Id="rId14" Type="http://schemas.openxmlformats.org/officeDocument/2006/relationships/customXml" Target="../ink/ink59.xml"/><Relationship Id="rId22" Type="http://schemas.openxmlformats.org/officeDocument/2006/relationships/customXml" Target="../ink/ink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Table 4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88281"/>
              </p:ext>
            </p:extLst>
          </p:nvPr>
        </p:nvGraphicFramePr>
        <p:xfrm>
          <a:off x="339369" y="4907910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472105" y="312336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1.482 g di Ca(OH)</a:t>
            </a:r>
            <a:r>
              <a:rPr lang="it-IT" sz="1700" i="1" baseline="-25000" dirty="0" smtClean="0"/>
              <a:t>2</a:t>
            </a:r>
            <a:r>
              <a:rPr lang="it-IT" sz="1700" i="1" dirty="0" smtClean="0"/>
              <a:t> sono </a:t>
            </a:r>
            <a:r>
              <a:rPr lang="it-IT" sz="1800" i="1" dirty="0" smtClean="0"/>
              <a:t>solubilizzati in acqua e il volume della soluzione è aggiustato a 80 mL. Calcolare il pH della soluzione.  </a:t>
            </a:r>
            <a:r>
              <a:rPr lang="it-IT" sz="1700" i="1" dirty="0" smtClean="0"/>
              <a:t> </a:t>
            </a:r>
            <a:endParaRPr lang="it-IT" sz="1700" b="0" i="1" dirty="0" smtClean="0"/>
          </a:p>
        </p:txBody>
      </p:sp>
      <p:grpSp>
        <p:nvGrpSpPr>
          <p:cNvPr id="997" name="Group 996"/>
          <p:cNvGrpSpPr/>
          <p:nvPr/>
        </p:nvGrpSpPr>
        <p:grpSpPr>
          <a:xfrm>
            <a:off x="472105" y="1008771"/>
            <a:ext cx="8300975" cy="1963985"/>
            <a:chOff x="472105" y="1044211"/>
            <a:chExt cx="8300975" cy="19639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42" name="Ink 941"/>
                <p14:cNvContentPartPr/>
                <p14:nvPr/>
              </p14:nvContentPartPr>
              <p14:xfrm>
                <a:off x="2089695" y="1265611"/>
                <a:ext cx="600593" cy="20520"/>
              </p14:xfrm>
            </p:contentPart>
          </mc:Choice>
          <mc:Fallback xmlns="">
            <p:pic>
              <p:nvPicPr>
                <p:cNvPr id="942" name="Ink 94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80333" y="1256251"/>
                  <a:ext cx="619317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93" name="Ink 292"/>
                <p14:cNvContentPartPr/>
                <p14:nvPr/>
              </p14:nvContentPartPr>
              <p14:xfrm>
                <a:off x="2011825" y="2343091"/>
                <a:ext cx="699575" cy="21619"/>
              </p14:xfrm>
            </p:contentPart>
          </mc:Choice>
          <mc:Fallback xmlns="">
            <p:pic>
              <p:nvPicPr>
                <p:cNvPr id="293" name="Ink 292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02464" y="2333876"/>
                  <a:ext cx="718298" cy="40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21" name="Ink 720"/>
                <p14:cNvContentPartPr/>
                <p14:nvPr/>
              </p14:nvContentPartPr>
              <p14:xfrm>
                <a:off x="6555480" y="2118470"/>
                <a:ext cx="1095120" cy="39600"/>
              </p14:xfrm>
            </p:contentPart>
          </mc:Choice>
          <mc:Fallback xmlns="">
            <p:pic>
              <p:nvPicPr>
                <p:cNvPr id="721" name="Ink 72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46120" y="2109110"/>
                  <a:ext cx="1113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26" name="Ink 725"/>
                <p14:cNvContentPartPr/>
                <p14:nvPr/>
              </p14:nvContentPartPr>
              <p14:xfrm>
                <a:off x="5832145" y="1520491"/>
                <a:ext cx="2940935" cy="732065"/>
              </p14:xfrm>
            </p:contentPart>
          </mc:Choice>
          <mc:Fallback xmlns="">
            <p:pic>
              <p:nvPicPr>
                <p:cNvPr id="726" name="Ink 72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22785" y="1511133"/>
                  <a:ext cx="2959656" cy="750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94" name="Ink 893"/>
                <p14:cNvContentPartPr/>
                <p14:nvPr/>
              </p14:nvContentPartPr>
              <p14:xfrm>
                <a:off x="1983745" y="2108371"/>
                <a:ext cx="1394375" cy="325985"/>
              </p14:xfrm>
            </p:contentPart>
          </mc:Choice>
          <mc:Fallback xmlns="">
            <p:pic>
              <p:nvPicPr>
                <p:cNvPr id="894" name="Ink 89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74384" y="2099016"/>
                  <a:ext cx="1413096" cy="344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95" name="Ink 894"/>
                <p14:cNvContentPartPr/>
                <p14:nvPr/>
              </p14:nvContentPartPr>
              <p14:xfrm>
                <a:off x="472105" y="2154451"/>
                <a:ext cx="2351975" cy="473225"/>
              </p14:xfrm>
            </p:contentPart>
          </mc:Choice>
          <mc:Fallback xmlns="">
            <p:pic>
              <p:nvPicPr>
                <p:cNvPr id="895" name="Ink 89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2745" y="2145094"/>
                  <a:ext cx="2370696" cy="491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81" name="Ink 980"/>
                <p14:cNvContentPartPr/>
                <p14:nvPr/>
              </p14:nvContentPartPr>
              <p14:xfrm>
                <a:off x="588745" y="1044211"/>
                <a:ext cx="7210009" cy="495905"/>
              </p14:xfrm>
            </p:contentPart>
          </mc:Choice>
          <mc:Fallback xmlns="">
            <p:pic>
              <p:nvPicPr>
                <p:cNvPr id="981" name="Ink 980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9385" y="1034854"/>
                  <a:ext cx="7228729" cy="514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88" name="Ink 987"/>
                <p14:cNvContentPartPr/>
                <p14:nvPr/>
              </p14:nvContentPartPr>
              <p14:xfrm>
                <a:off x="490465" y="1695451"/>
                <a:ext cx="2644489" cy="331745"/>
              </p14:xfrm>
            </p:contentPart>
          </mc:Choice>
          <mc:Fallback xmlns="">
            <p:pic>
              <p:nvPicPr>
                <p:cNvPr id="988" name="Ink 987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1105" y="1686096"/>
                  <a:ext cx="2663208" cy="350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94" name="Ink 993"/>
                <p14:cNvContentPartPr/>
                <p14:nvPr/>
              </p14:nvContentPartPr>
              <p14:xfrm>
                <a:off x="3427705" y="2023051"/>
                <a:ext cx="3975769" cy="389345"/>
              </p14:xfrm>
            </p:contentPart>
          </mc:Choice>
          <mc:Fallback xmlns="">
            <p:pic>
              <p:nvPicPr>
                <p:cNvPr id="994" name="Ink 993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18345" y="2013695"/>
                  <a:ext cx="3994489" cy="408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95" name="Ink 994"/>
                <p14:cNvContentPartPr/>
                <p14:nvPr/>
              </p14:nvContentPartPr>
              <p14:xfrm>
                <a:off x="498025" y="2492491"/>
                <a:ext cx="7982929" cy="515705"/>
              </p14:xfrm>
            </p:contentPart>
          </mc:Choice>
          <mc:Fallback xmlns="">
            <p:pic>
              <p:nvPicPr>
                <p:cNvPr id="995" name="Ink 994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8665" y="2483134"/>
                  <a:ext cx="8001649" cy="534419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22" name="Content Placeholder 2"/>
          <p:cNvSpPr txBox="1">
            <a:spLocks/>
          </p:cNvSpPr>
          <p:nvPr/>
        </p:nvSpPr>
        <p:spPr>
          <a:xfrm>
            <a:off x="479196" y="3211144"/>
            <a:ext cx="8048921" cy="702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Calcolare il pH di una soluzione di acido solforico di concentrazione 0.1 M. L’acido solforico è forte per la prima ionizzazione e debole per la seconda, con pK</a:t>
            </a:r>
            <a:r>
              <a:rPr lang="it-IT" sz="1700" i="1" baseline="-25000" dirty="0" smtClean="0"/>
              <a:t>a</a:t>
            </a:r>
            <a:r>
              <a:rPr lang="it-IT" sz="1700" i="1" dirty="0" smtClean="0"/>
              <a:t> = 1.96.</a:t>
            </a:r>
            <a:endParaRPr lang="it-IT" sz="1700" b="0" i="1" dirty="0" smtClean="0"/>
          </a:p>
        </p:txBody>
      </p:sp>
      <p:grpSp>
        <p:nvGrpSpPr>
          <p:cNvPr id="1366" name="Group 1365"/>
          <p:cNvGrpSpPr/>
          <p:nvPr/>
        </p:nvGrpSpPr>
        <p:grpSpPr>
          <a:xfrm>
            <a:off x="417719" y="3992995"/>
            <a:ext cx="8261339" cy="2552868"/>
            <a:chOff x="667095" y="3992995"/>
            <a:chExt cx="8261339" cy="255286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99" name="Ink 998"/>
                <p14:cNvContentPartPr/>
                <p14:nvPr/>
              </p14:nvContentPartPr>
              <p14:xfrm>
                <a:off x="667095" y="3992995"/>
                <a:ext cx="5483579" cy="2552868"/>
              </p14:xfrm>
            </p:contentPart>
          </mc:Choice>
          <mc:Fallback xmlns="">
            <p:pic>
              <p:nvPicPr>
                <p:cNvPr id="999" name="Ink 998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7735" y="3983635"/>
                  <a:ext cx="5502299" cy="2571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56" name="Ink 1155"/>
                <p14:cNvContentPartPr/>
                <p14:nvPr/>
              </p14:nvContentPartPr>
              <p14:xfrm>
                <a:off x="6206686" y="4371989"/>
                <a:ext cx="1161720" cy="58320"/>
              </p14:xfrm>
            </p:contentPart>
          </mc:Choice>
          <mc:Fallback xmlns="">
            <p:pic>
              <p:nvPicPr>
                <p:cNvPr id="1156" name="Ink 1155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97326" y="4362629"/>
                  <a:ext cx="1180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16" name="Ink 1215"/>
                <p14:cNvContentPartPr/>
                <p14:nvPr/>
              </p14:nvContentPartPr>
              <p14:xfrm>
                <a:off x="5815154" y="5058300"/>
                <a:ext cx="882720" cy="61200"/>
              </p14:xfrm>
            </p:contentPart>
          </mc:Choice>
          <mc:Fallback xmlns="">
            <p:pic>
              <p:nvPicPr>
                <p:cNvPr id="1216" name="Ink 1215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05794" y="5048940"/>
                  <a:ext cx="901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22" name="Ink 1321"/>
                <p14:cNvContentPartPr/>
                <p14:nvPr/>
              </p14:nvContentPartPr>
              <p14:xfrm>
                <a:off x="4739510" y="5758075"/>
                <a:ext cx="281124" cy="141948"/>
              </p14:xfrm>
            </p:contentPart>
          </mc:Choice>
          <mc:Fallback xmlns="">
            <p:pic>
              <p:nvPicPr>
                <p:cNvPr id="1322" name="Ink 1321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30139" y="5748708"/>
                  <a:ext cx="299866" cy="16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31" name="Ink 1330"/>
                <p14:cNvContentPartPr/>
                <p14:nvPr/>
              </p14:nvContentPartPr>
              <p14:xfrm>
                <a:off x="2849055" y="4292875"/>
                <a:ext cx="3278939" cy="400374"/>
              </p14:xfrm>
            </p:contentPart>
          </mc:Choice>
          <mc:Fallback xmlns="">
            <p:pic>
              <p:nvPicPr>
                <p:cNvPr id="1331" name="Ink 1330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39695" y="4283514"/>
                  <a:ext cx="3297659" cy="419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32" name="Ink 1331"/>
                <p14:cNvContentPartPr/>
                <p14:nvPr/>
              </p14:nvContentPartPr>
              <p14:xfrm>
                <a:off x="8062670" y="4193155"/>
                <a:ext cx="865764" cy="287748"/>
              </p14:xfrm>
            </p:contentPart>
          </mc:Choice>
          <mc:Fallback xmlns="">
            <p:pic>
              <p:nvPicPr>
                <p:cNvPr id="1332" name="Ink 1331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53310" y="4183791"/>
                  <a:ext cx="884483" cy="306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33" name="Ink 1332"/>
                <p14:cNvContentPartPr/>
                <p14:nvPr/>
              </p14:nvContentPartPr>
              <p14:xfrm>
                <a:off x="3650510" y="5460355"/>
                <a:ext cx="289764" cy="814068"/>
              </p14:xfrm>
            </p:contentPart>
          </mc:Choice>
          <mc:Fallback xmlns="">
            <p:pic>
              <p:nvPicPr>
                <p:cNvPr id="1333" name="Ink 1332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41140" y="5450994"/>
                  <a:ext cx="308505" cy="832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34" name="Ink 1333"/>
                <p14:cNvContentPartPr/>
                <p14:nvPr/>
              </p14:nvContentPartPr>
              <p14:xfrm>
                <a:off x="4595150" y="4111075"/>
                <a:ext cx="4213764" cy="2415348"/>
              </p14:xfrm>
            </p:contentPart>
          </mc:Choice>
          <mc:Fallback xmlns="">
            <p:pic>
              <p:nvPicPr>
                <p:cNvPr id="1334" name="Ink 1333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85789" y="4101715"/>
                  <a:ext cx="4232485" cy="2434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60" name="Ink 1359"/>
                <p14:cNvContentPartPr/>
                <p14:nvPr/>
              </p14:nvContentPartPr>
              <p14:xfrm>
                <a:off x="4603790" y="6100795"/>
                <a:ext cx="604044" cy="202428"/>
              </p14:xfrm>
            </p:contentPart>
          </mc:Choice>
          <mc:Fallback xmlns="">
            <p:pic>
              <p:nvPicPr>
                <p:cNvPr id="1360" name="Ink 1359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94425" y="6091430"/>
                  <a:ext cx="622774" cy="22115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5411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639666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i="1" dirty="0" smtClean="0"/>
              <a:t>Esempio: Calcolare il pH di una soluzione ottenuta addizionando 0.340 L di NaOH 0.700 M a 0.270 L di HCl 0.800 M. Si considerino i volumi additivi.</a:t>
            </a:r>
            <a:endParaRPr lang="it-IT" sz="1800" b="0" i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800" i="1" dirty="0"/>
          </a:p>
        </p:txBody>
      </p:sp>
      <p:grpSp>
        <p:nvGrpSpPr>
          <p:cNvPr id="1192" name="Group 1191"/>
          <p:cNvGrpSpPr/>
          <p:nvPr/>
        </p:nvGrpSpPr>
        <p:grpSpPr>
          <a:xfrm>
            <a:off x="517710" y="1649294"/>
            <a:ext cx="7912138" cy="4206932"/>
            <a:chOff x="517710" y="1649294"/>
            <a:chExt cx="7912138" cy="420693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83" name="Ink 982"/>
                <p14:cNvContentPartPr/>
                <p14:nvPr/>
              </p14:nvContentPartPr>
              <p14:xfrm>
                <a:off x="7034449" y="3743776"/>
                <a:ext cx="900696" cy="346825"/>
              </p14:xfrm>
            </p:contentPart>
          </mc:Choice>
          <mc:Fallback xmlns="">
            <p:pic>
              <p:nvPicPr>
                <p:cNvPr id="983" name="Ink 982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25089" y="3734412"/>
                  <a:ext cx="919416" cy="365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15" name="Ink 1014"/>
                <p14:cNvContentPartPr/>
                <p14:nvPr/>
              </p14:nvContentPartPr>
              <p14:xfrm>
                <a:off x="5196283" y="2615489"/>
                <a:ext cx="2891856" cy="280405"/>
              </p14:xfrm>
            </p:contentPart>
          </mc:Choice>
          <mc:Fallback xmlns="">
            <p:pic>
              <p:nvPicPr>
                <p:cNvPr id="1015" name="Ink 101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86923" y="2606130"/>
                  <a:ext cx="2910576" cy="299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97" name="Ink 1096"/>
                <p14:cNvContentPartPr/>
                <p14:nvPr/>
              </p14:nvContentPartPr>
              <p14:xfrm>
                <a:off x="3814569" y="5479270"/>
                <a:ext cx="717120" cy="23760"/>
              </p14:xfrm>
            </p:contentPart>
          </mc:Choice>
          <mc:Fallback xmlns="">
            <p:pic>
              <p:nvPicPr>
                <p:cNvPr id="1097" name="Ink 109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05209" y="5469910"/>
                  <a:ext cx="735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21" name="Ink 1120"/>
                <p14:cNvContentPartPr/>
                <p14:nvPr/>
              </p14:nvContentPartPr>
              <p14:xfrm>
                <a:off x="517710" y="1649294"/>
                <a:ext cx="7248576" cy="415405"/>
              </p14:xfrm>
            </p:contentPart>
          </mc:Choice>
          <mc:Fallback xmlns="">
            <p:pic>
              <p:nvPicPr>
                <p:cNvPr id="1121" name="Ink 112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8350" y="1639935"/>
                  <a:ext cx="7267296" cy="434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22" name="Ink 1121"/>
                <p14:cNvContentPartPr/>
                <p14:nvPr/>
              </p14:nvContentPartPr>
              <p14:xfrm>
                <a:off x="517723" y="2623049"/>
                <a:ext cx="5964462" cy="3092005"/>
              </p14:xfrm>
            </p:contentPart>
          </mc:Choice>
          <mc:Fallback xmlns="">
            <p:pic>
              <p:nvPicPr>
                <p:cNvPr id="1122" name="Ink 112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8363" y="2613689"/>
                  <a:ext cx="5983182" cy="31107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23" name="Ink 1122"/>
                <p14:cNvContentPartPr/>
                <p14:nvPr/>
              </p14:nvContentPartPr>
              <p14:xfrm>
                <a:off x="6543769" y="3862936"/>
                <a:ext cx="515856" cy="8785"/>
              </p14:xfrm>
            </p:contentPart>
          </mc:Choice>
          <mc:Fallback xmlns="">
            <p:pic>
              <p:nvPicPr>
                <p:cNvPr id="1123" name="Ink 112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34409" y="3853419"/>
                  <a:ext cx="534575" cy="27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24" name="Ink 1123"/>
                <p14:cNvContentPartPr/>
                <p14:nvPr/>
              </p14:nvContentPartPr>
              <p14:xfrm>
                <a:off x="3898123" y="4491809"/>
                <a:ext cx="4037022" cy="1113841"/>
              </p14:xfrm>
            </p:contentPart>
          </mc:Choice>
          <mc:Fallback xmlns="">
            <p:pic>
              <p:nvPicPr>
                <p:cNvPr id="1124" name="Ink 1123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88763" y="4482449"/>
                  <a:ext cx="4055742" cy="11325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85" name="Ink 1184"/>
                <p14:cNvContentPartPr/>
                <p14:nvPr/>
              </p14:nvContentPartPr>
              <p14:xfrm>
                <a:off x="6310906" y="5177985"/>
                <a:ext cx="2118942" cy="678241"/>
              </p14:xfrm>
            </p:contentPart>
          </mc:Choice>
          <mc:Fallback xmlns="">
            <p:pic>
              <p:nvPicPr>
                <p:cNvPr id="1185" name="Ink 1184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01546" y="5168625"/>
                  <a:ext cx="2137662" cy="69696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159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639666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i="1" dirty="0" smtClean="0"/>
              <a:t>Esempio: Calcolare il pH di una soluzione ottenuta addizionando 8.30 mL di Ca(OH)</a:t>
            </a:r>
            <a:r>
              <a:rPr lang="it-IT" sz="1800" i="1" baseline="-25000" dirty="0" smtClean="0"/>
              <a:t>2</a:t>
            </a:r>
            <a:r>
              <a:rPr lang="it-IT" sz="1800" i="1" dirty="0" smtClean="0"/>
              <a:t> 0.100 M a 10 mL di HNO</a:t>
            </a:r>
            <a:r>
              <a:rPr lang="it-IT" sz="1800" i="1" baseline="-25000" dirty="0" smtClean="0"/>
              <a:t>3</a:t>
            </a:r>
            <a:r>
              <a:rPr lang="it-IT" sz="1800" i="1" dirty="0" smtClean="0"/>
              <a:t> 8.00·10</a:t>
            </a:r>
            <a:r>
              <a:rPr lang="it-IT" sz="1800" i="1" baseline="30000" dirty="0" smtClean="0"/>
              <a:t>-2</a:t>
            </a:r>
            <a:r>
              <a:rPr lang="it-IT" sz="1800" i="1" dirty="0" smtClean="0"/>
              <a:t> M. Si considerino i volumi additivi.</a:t>
            </a:r>
            <a:endParaRPr lang="it-IT" sz="1800" b="0" i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800" i="1" dirty="0"/>
          </a:p>
        </p:txBody>
      </p:sp>
      <p:grpSp>
        <p:nvGrpSpPr>
          <p:cNvPr id="1590" name="Group 1589"/>
          <p:cNvGrpSpPr/>
          <p:nvPr/>
        </p:nvGrpSpPr>
        <p:grpSpPr>
          <a:xfrm>
            <a:off x="582569" y="1556855"/>
            <a:ext cx="8076536" cy="4770128"/>
            <a:chOff x="582569" y="1556855"/>
            <a:chExt cx="8076536" cy="477012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93" name="Ink 992"/>
                <p14:cNvContentPartPr/>
                <p14:nvPr/>
              </p14:nvContentPartPr>
              <p14:xfrm>
                <a:off x="582569" y="1556855"/>
                <a:ext cx="7739326" cy="1596240"/>
              </p14:xfrm>
            </p:contentPart>
          </mc:Choice>
          <mc:Fallback xmlns="">
            <p:pic>
              <p:nvPicPr>
                <p:cNvPr id="993" name="Ink 992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3209" y="1547495"/>
                  <a:ext cx="7758046" cy="16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94" name="Ink 993"/>
                <p14:cNvContentPartPr/>
                <p14:nvPr/>
              </p14:nvContentPartPr>
              <p14:xfrm>
                <a:off x="2524409" y="1740455"/>
                <a:ext cx="618166" cy="29520"/>
              </p14:xfrm>
            </p:contentPart>
          </mc:Choice>
          <mc:Fallback xmlns="">
            <p:pic>
              <p:nvPicPr>
                <p:cNvPr id="994" name="Ink 99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15048" y="1731095"/>
                  <a:ext cx="636887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70" name="Ink 1169"/>
                <p14:cNvContentPartPr/>
                <p14:nvPr/>
              </p14:nvContentPartPr>
              <p14:xfrm>
                <a:off x="3209129" y="2896775"/>
                <a:ext cx="579646" cy="28800"/>
              </p14:xfrm>
            </p:contentPart>
          </mc:Choice>
          <mc:Fallback xmlns="">
            <p:pic>
              <p:nvPicPr>
                <p:cNvPr id="1170" name="Ink 116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99768" y="2887415"/>
                  <a:ext cx="598367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83" name="Ink 1182"/>
                <p14:cNvContentPartPr/>
                <p14:nvPr/>
              </p14:nvContentPartPr>
              <p14:xfrm>
                <a:off x="1108529" y="2834855"/>
                <a:ext cx="360" cy="226440"/>
              </p14:xfrm>
            </p:contentPart>
          </mc:Choice>
          <mc:Fallback xmlns="">
            <p:pic>
              <p:nvPicPr>
                <p:cNvPr id="1183" name="Ink 118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9169" y="2825495"/>
                  <a:ext cx="190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84" name="Ink 1183"/>
                <p14:cNvContentPartPr/>
                <p14:nvPr/>
              </p14:nvContentPartPr>
              <p14:xfrm>
                <a:off x="1193489" y="2849255"/>
                <a:ext cx="360" cy="212040"/>
              </p14:xfrm>
            </p:contentPart>
          </mc:Choice>
          <mc:Fallback xmlns="">
            <p:pic>
              <p:nvPicPr>
                <p:cNvPr id="1184" name="Ink 118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84129" y="2839895"/>
                  <a:ext cx="19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86" name="Ink 1185"/>
                <p14:cNvContentPartPr/>
                <p14:nvPr/>
              </p14:nvContentPartPr>
              <p14:xfrm>
                <a:off x="1133369" y="2979575"/>
                <a:ext cx="60480" cy="360"/>
              </p14:xfrm>
            </p:contentPart>
          </mc:Choice>
          <mc:Fallback xmlns="">
            <p:pic>
              <p:nvPicPr>
                <p:cNvPr id="1186" name="Ink 1185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24009" y="2970215"/>
                  <a:ext cx="79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87" name="Ink 1186"/>
                <p14:cNvContentPartPr/>
                <p14:nvPr/>
              </p14:nvContentPartPr>
              <p14:xfrm>
                <a:off x="1248569" y="2877335"/>
                <a:ext cx="19080" cy="188280"/>
              </p14:xfrm>
            </p:contentPart>
          </mc:Choice>
          <mc:Fallback xmlns="">
            <p:pic>
              <p:nvPicPr>
                <p:cNvPr id="1187" name="Ink 1186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39209" y="2867975"/>
                  <a:ext cx="37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88" name="Ink 1187"/>
                <p14:cNvContentPartPr/>
                <p14:nvPr/>
              </p14:nvContentPartPr>
              <p14:xfrm>
                <a:off x="1264049" y="2873735"/>
                <a:ext cx="88560" cy="131040"/>
              </p14:xfrm>
            </p:contentPart>
          </mc:Choice>
          <mc:Fallback xmlns="">
            <p:pic>
              <p:nvPicPr>
                <p:cNvPr id="1188" name="Ink 1187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54689" y="2864375"/>
                  <a:ext cx="107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89" name="Ink 1188"/>
                <p14:cNvContentPartPr/>
                <p14:nvPr/>
              </p14:nvContentPartPr>
              <p14:xfrm>
                <a:off x="1359089" y="2859695"/>
                <a:ext cx="360" cy="219240"/>
              </p14:xfrm>
            </p:contentPart>
          </mc:Choice>
          <mc:Fallback xmlns="">
            <p:pic>
              <p:nvPicPr>
                <p:cNvPr id="1189" name="Ink 1188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49729" y="2850335"/>
                  <a:ext cx="19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90" name="Ink 1189"/>
                <p14:cNvContentPartPr/>
                <p14:nvPr/>
              </p14:nvContentPartPr>
              <p14:xfrm>
                <a:off x="1433249" y="2834135"/>
                <a:ext cx="96840" cy="209520"/>
              </p14:xfrm>
            </p:contentPart>
          </mc:Choice>
          <mc:Fallback xmlns="">
            <p:pic>
              <p:nvPicPr>
                <p:cNvPr id="1190" name="Ink 1189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23889" y="2824775"/>
                  <a:ext cx="115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91" name="Ink 1190"/>
                <p14:cNvContentPartPr/>
                <p14:nvPr/>
              </p14:nvContentPartPr>
              <p14:xfrm>
                <a:off x="1553489" y="3028535"/>
                <a:ext cx="64800" cy="93600"/>
              </p14:xfrm>
            </p:contentPart>
          </mc:Choice>
          <mc:Fallback xmlns="">
            <p:pic>
              <p:nvPicPr>
                <p:cNvPr id="1191" name="Ink 1190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44129" y="3019175"/>
                  <a:ext cx="83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12" name="Ink 1411"/>
                <p14:cNvContentPartPr/>
                <p14:nvPr/>
              </p14:nvContentPartPr>
              <p14:xfrm>
                <a:off x="716849" y="2778335"/>
                <a:ext cx="7942256" cy="3548648"/>
              </p14:xfrm>
            </p:contentPart>
          </mc:Choice>
          <mc:Fallback xmlns="">
            <p:pic>
              <p:nvPicPr>
                <p:cNvPr id="1412" name="Ink 1411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7489" y="2768975"/>
                  <a:ext cx="7960976" cy="3567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57" name="Ink 1456"/>
                <p14:cNvContentPartPr/>
                <p14:nvPr/>
              </p14:nvContentPartPr>
              <p14:xfrm>
                <a:off x="3149369" y="4454855"/>
                <a:ext cx="589616" cy="11540"/>
              </p14:xfrm>
            </p:contentPart>
          </mc:Choice>
          <mc:Fallback xmlns="">
            <p:pic>
              <p:nvPicPr>
                <p:cNvPr id="1457" name="Ink 1456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40010" y="4445763"/>
                  <a:ext cx="608334" cy="29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88" name="Ink 1487"/>
                <p14:cNvContentPartPr/>
                <p14:nvPr/>
              </p14:nvContentPartPr>
              <p14:xfrm>
                <a:off x="1599209" y="5677093"/>
                <a:ext cx="519480" cy="19440"/>
              </p14:xfrm>
            </p:contentPart>
          </mc:Choice>
          <mc:Fallback xmlns="">
            <p:pic>
              <p:nvPicPr>
                <p:cNvPr id="1488" name="Ink 1487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89849" y="5667733"/>
                  <a:ext cx="538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06" name="Ink 1505"/>
                <p14:cNvContentPartPr/>
                <p14:nvPr/>
              </p14:nvContentPartPr>
              <p14:xfrm>
                <a:off x="2404169" y="5655133"/>
                <a:ext cx="1179720" cy="16920"/>
              </p14:xfrm>
            </p:contentPart>
          </mc:Choice>
          <mc:Fallback xmlns="">
            <p:pic>
              <p:nvPicPr>
                <p:cNvPr id="1506" name="Ink 1505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94809" y="5645773"/>
                  <a:ext cx="1198440" cy="3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916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383809"/>
              </p:ext>
            </p:extLst>
          </p:nvPr>
        </p:nvGraphicFramePr>
        <p:xfrm>
          <a:off x="649529" y="4480661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81851" y="786103"/>
                <a:ext cx="8106336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Il grado di ionizzazione (o di dissociazione) è definito come la frazione di molecole di acido o di base che sono ionizzate in soluzione, rispetto alle molecole totali dell’acido o della base:	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den>
                    </m:f>
                  </m:oMath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it-IT" sz="1800" dirty="0" smtClean="0"/>
                  <a:t>Il grado di ionizzazione ha sempre un valore compreso tra 0 e 1. Per gli acidi e le basi forti, il grado di ionizzazione è pari a 1.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Esempio: Calcolare il grado di dissociazione di una soluzione 0.5 M di acido acetico (CH</a:t>
                </a:r>
                <a:r>
                  <a:rPr lang="it-IT" sz="1800" i="1" baseline="-25000" dirty="0" smtClean="0"/>
                  <a:t>3</a:t>
                </a:r>
                <a:r>
                  <a:rPr lang="it-IT" sz="1800" i="1" dirty="0" smtClean="0"/>
                  <a:t>COOH), sapendo che la costante di dissociazione acida dell’acido acetico è pari a 1.8·10</a:t>
                </a:r>
                <a:r>
                  <a:rPr lang="it-IT" sz="1800" i="1" baseline="30000" dirty="0" smtClean="0"/>
                  <a:t>-5</a:t>
                </a:r>
                <a:r>
                  <a:rPr lang="it-IT" sz="1800" i="1" dirty="0" smtClean="0"/>
                  <a:t>.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1" y="786103"/>
                <a:ext cx="8106336" cy="974768"/>
              </a:xfrm>
              <a:prstGeom prst="rect">
                <a:avLst/>
              </a:prstGeom>
              <a:blipFill>
                <a:blip r:embed="rId2"/>
                <a:stretch>
                  <a:fillRect l="-602" r="-827" b="-21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Grado di ionizzazione</a:t>
            </a:r>
            <a:endParaRPr lang="it-IT" sz="3200" dirty="0">
              <a:solidFill>
                <a:srgbClr val="0070C0"/>
              </a:solidFill>
            </a:endParaRPr>
          </a:p>
        </p:txBody>
      </p:sp>
      <p:grpSp>
        <p:nvGrpSpPr>
          <p:cNvPr id="361" name="Group 360"/>
          <p:cNvGrpSpPr/>
          <p:nvPr/>
        </p:nvGrpSpPr>
        <p:grpSpPr>
          <a:xfrm>
            <a:off x="649529" y="3728377"/>
            <a:ext cx="8145345" cy="2468446"/>
            <a:chOff x="649529" y="3728377"/>
            <a:chExt cx="8145345" cy="24684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7" name="Ink 126"/>
                <p14:cNvContentPartPr/>
                <p14:nvPr/>
              </p14:nvContentPartPr>
              <p14:xfrm>
                <a:off x="649529" y="3728377"/>
                <a:ext cx="5945745" cy="2179006"/>
              </p14:xfrm>
            </p:contentPart>
          </mc:Choice>
          <mc:Fallback xmlns="">
            <p:pic>
              <p:nvPicPr>
                <p:cNvPr id="127" name="Ink 12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0169" y="3719017"/>
                  <a:ext cx="5964465" cy="21977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3" name="Ink 172"/>
                <p14:cNvContentPartPr/>
                <p14:nvPr/>
              </p14:nvContentPartPr>
              <p14:xfrm>
                <a:off x="4762069" y="4939343"/>
                <a:ext cx="4032805" cy="605880"/>
              </p14:xfrm>
            </p:contentPart>
          </mc:Choice>
          <mc:Fallback xmlns="">
            <p:pic>
              <p:nvPicPr>
                <p:cNvPr id="173" name="Ink 17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52709" y="4929983"/>
                  <a:ext cx="4051525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2" name="Ink 191"/>
                <p14:cNvContentPartPr/>
                <p14:nvPr/>
              </p14:nvContentPartPr>
              <p14:xfrm>
                <a:off x="3805909" y="5015303"/>
                <a:ext cx="244080" cy="831600"/>
              </p14:xfrm>
            </p:contentPart>
          </mc:Choice>
          <mc:Fallback xmlns="">
            <p:pic>
              <p:nvPicPr>
                <p:cNvPr id="192" name="Ink 19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96549" y="5005943"/>
                  <a:ext cx="262800" cy="85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30" name="Ink 229"/>
                <p14:cNvContentPartPr/>
                <p14:nvPr/>
              </p14:nvContentPartPr>
              <p14:xfrm>
                <a:off x="6731629" y="4250663"/>
                <a:ext cx="1728445" cy="629280"/>
              </p14:xfrm>
            </p:contentPart>
          </mc:Choice>
          <mc:Fallback xmlns="">
            <p:pic>
              <p:nvPicPr>
                <p:cNvPr id="230" name="Ink 229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22269" y="4241303"/>
                  <a:ext cx="1747166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1" name="Ink 250"/>
                <p14:cNvContentPartPr/>
                <p14:nvPr/>
              </p14:nvContentPartPr>
              <p14:xfrm>
                <a:off x="6672674" y="4580783"/>
                <a:ext cx="1836360" cy="27000"/>
              </p14:xfrm>
            </p:contentPart>
          </mc:Choice>
          <mc:Fallback xmlns="">
            <p:pic>
              <p:nvPicPr>
                <p:cNvPr id="251" name="Ink 25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63314" y="4571423"/>
                  <a:ext cx="1855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24" name="Ink 323"/>
                <p14:cNvContentPartPr/>
                <p14:nvPr/>
              </p14:nvContentPartPr>
              <p14:xfrm>
                <a:off x="4903909" y="5373503"/>
                <a:ext cx="219325" cy="492120"/>
              </p14:xfrm>
            </p:contentPart>
          </mc:Choice>
          <mc:Fallback xmlns="">
            <p:pic>
              <p:nvPicPr>
                <p:cNvPr id="324" name="Ink 323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94545" y="5364143"/>
                  <a:ext cx="238052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56" name="Ink 355"/>
                <p14:cNvContentPartPr/>
                <p14:nvPr/>
              </p14:nvContentPartPr>
              <p14:xfrm>
                <a:off x="5771509" y="5687783"/>
                <a:ext cx="1882885" cy="509040"/>
              </p14:xfrm>
            </p:contentPart>
          </mc:Choice>
          <mc:Fallback xmlns="">
            <p:pic>
              <p:nvPicPr>
                <p:cNvPr id="356" name="Ink 355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62149" y="5678423"/>
                  <a:ext cx="1901606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59" name="Ink 358"/>
                <p14:cNvContentPartPr/>
                <p14:nvPr/>
              </p14:nvContentPartPr>
              <p14:xfrm>
                <a:off x="6633709" y="5284583"/>
                <a:ext cx="484285" cy="16200"/>
              </p14:xfrm>
            </p:contentPart>
          </mc:Choice>
          <mc:Fallback xmlns="">
            <p:pic>
              <p:nvPicPr>
                <p:cNvPr id="359" name="Ink 358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24347" y="5275223"/>
                  <a:ext cx="503008" cy="3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5152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" name="Table 5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071249"/>
              </p:ext>
            </p:extLst>
          </p:nvPr>
        </p:nvGraphicFramePr>
        <p:xfrm>
          <a:off x="582974" y="4458677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306220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Una soluzione 0.275 M della base debole B ha pH uguale a 11.724. Calcolare la costante di dissociazione della base debole e il suo grado di dissociazione in soluzione.</a:t>
            </a:r>
            <a:endParaRPr lang="it-IT" sz="1700" b="0" i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700" i="1" dirty="0"/>
          </a:p>
        </p:txBody>
      </p:sp>
      <p:sp>
        <p:nvSpPr>
          <p:cNvPr id="217" name="Content Placeholder 2"/>
          <p:cNvSpPr txBox="1">
            <a:spLocks/>
          </p:cNvSpPr>
          <p:nvPr/>
        </p:nvSpPr>
        <p:spPr>
          <a:xfrm>
            <a:off x="517709" y="3612024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Calcolare il pH e il grado di dissociazione di una soluzione di acido iodico di concentrazione 6.00·10</a:t>
            </a:r>
            <a:r>
              <a:rPr lang="it-IT" sz="1700" i="1" baseline="30000" dirty="0" smtClean="0"/>
              <a:t>-2</a:t>
            </a:r>
            <a:r>
              <a:rPr lang="it-IT" sz="1700" i="1" dirty="0" smtClean="0"/>
              <a:t> M. La costante di dissociazione acida è 0.169.</a:t>
            </a:r>
            <a:endParaRPr lang="it-IT" sz="1700" i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720175"/>
              </p:ext>
            </p:extLst>
          </p:nvPr>
        </p:nvGraphicFramePr>
        <p:xfrm>
          <a:off x="582974" y="1126743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grpSp>
        <p:nvGrpSpPr>
          <p:cNvPr id="884" name="Group 883"/>
          <p:cNvGrpSpPr/>
          <p:nvPr/>
        </p:nvGrpSpPr>
        <p:grpSpPr>
          <a:xfrm>
            <a:off x="667332" y="1030873"/>
            <a:ext cx="7899404" cy="2425883"/>
            <a:chOff x="667332" y="1030873"/>
            <a:chExt cx="7899404" cy="24258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89" name="Ink 588"/>
                <p14:cNvContentPartPr/>
                <p14:nvPr/>
              </p14:nvContentPartPr>
              <p14:xfrm>
                <a:off x="1398132" y="1973713"/>
                <a:ext cx="258404" cy="130523"/>
              </p14:xfrm>
            </p:contentPart>
          </mc:Choice>
          <mc:Fallback xmlns="">
            <p:pic>
              <p:nvPicPr>
                <p:cNvPr id="589" name="Ink 588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88762" y="1964364"/>
                  <a:ext cx="277145" cy="149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90" name="Ink 589"/>
                <p14:cNvContentPartPr/>
                <p14:nvPr/>
              </p14:nvContentPartPr>
              <p14:xfrm>
                <a:off x="6319453" y="1301953"/>
                <a:ext cx="1017360" cy="57600"/>
              </p14:xfrm>
            </p:contentPart>
          </mc:Choice>
          <mc:Fallback xmlns="">
            <p:pic>
              <p:nvPicPr>
                <p:cNvPr id="590" name="Ink 589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10093" y="1292593"/>
                  <a:ext cx="1036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2" name="Ink 401"/>
                <p14:cNvContentPartPr/>
                <p14:nvPr/>
              </p14:nvContentPartPr>
              <p14:xfrm>
                <a:off x="695772" y="1030873"/>
                <a:ext cx="7870964" cy="2425883"/>
              </p14:xfrm>
            </p:contentPart>
          </mc:Choice>
          <mc:Fallback xmlns="">
            <p:pic>
              <p:nvPicPr>
                <p:cNvPr id="402" name="Ink 401"/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6412" y="1021514"/>
                  <a:ext cx="7889685" cy="2444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21" name="Ink 420"/>
                <p14:cNvContentPartPr/>
                <p14:nvPr/>
              </p14:nvContentPartPr>
              <p14:xfrm>
                <a:off x="6455748" y="2873711"/>
                <a:ext cx="958320" cy="57960"/>
              </p14:xfrm>
            </p:contentPart>
          </mc:Choice>
          <mc:Fallback xmlns="">
            <p:pic>
              <p:nvPicPr>
                <p:cNvPr id="421" name="Ink 420"/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46388" y="2864351"/>
                  <a:ext cx="977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24" name="Ink 423"/>
                <p14:cNvContentPartPr/>
                <p14:nvPr/>
              </p14:nvContentPartPr>
              <p14:xfrm>
                <a:off x="667332" y="1196833"/>
                <a:ext cx="5553673" cy="602483"/>
              </p14:xfrm>
            </p:contentPart>
          </mc:Choice>
          <mc:Fallback xmlns="">
            <p:pic>
              <p:nvPicPr>
                <p:cNvPr id="424" name="Ink 423"/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57972" y="1187475"/>
                  <a:ext cx="5572393" cy="621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51" name="Ink 850"/>
                <p14:cNvContentPartPr/>
                <p14:nvPr/>
              </p14:nvContentPartPr>
              <p14:xfrm>
                <a:off x="1100052" y="2347753"/>
                <a:ext cx="813524" cy="169763"/>
              </p14:xfrm>
            </p:contentPart>
          </mc:Choice>
          <mc:Fallback xmlns="">
            <p:pic>
              <p:nvPicPr>
                <p:cNvPr id="851" name="Ink 850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90689" y="2338402"/>
                  <a:ext cx="832251" cy="188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61" name="Ink 860"/>
                <p14:cNvContentPartPr/>
                <p14:nvPr/>
              </p14:nvContentPartPr>
              <p14:xfrm>
                <a:off x="1518209" y="3204036"/>
                <a:ext cx="1027800" cy="86760"/>
              </p14:xfrm>
            </p:contentPart>
          </mc:Choice>
          <mc:Fallback xmlns="">
            <p:pic>
              <p:nvPicPr>
                <p:cNvPr id="861" name="Ink 860"/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08849" y="3194676"/>
                  <a:ext cx="1046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81" name="Ink 880"/>
                <p14:cNvContentPartPr/>
                <p14:nvPr/>
              </p14:nvContentPartPr>
              <p14:xfrm>
                <a:off x="6609132" y="2740153"/>
                <a:ext cx="1887073" cy="373523"/>
              </p14:xfrm>
            </p:contentPart>
          </mc:Choice>
          <mc:Fallback xmlns="">
            <p:pic>
              <p:nvPicPr>
                <p:cNvPr id="881" name="Ink 880"/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99772" y="2730797"/>
                  <a:ext cx="1905793" cy="3922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2" name="Group 471"/>
          <p:cNvGrpSpPr/>
          <p:nvPr/>
        </p:nvGrpSpPr>
        <p:grpSpPr>
          <a:xfrm>
            <a:off x="653129" y="4391379"/>
            <a:ext cx="7898786" cy="2285634"/>
            <a:chOff x="653129" y="4247893"/>
            <a:chExt cx="7898786" cy="22856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88" name="Ink 887"/>
                <p14:cNvContentPartPr/>
                <p14:nvPr/>
              </p14:nvContentPartPr>
              <p14:xfrm>
                <a:off x="4719478" y="4247893"/>
                <a:ext cx="3305229" cy="1457640"/>
              </p14:xfrm>
            </p:contentPart>
          </mc:Choice>
          <mc:Fallback xmlns="">
            <p:pic>
              <p:nvPicPr>
                <p:cNvPr id="888" name="Ink 887"/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10118" y="4238533"/>
                  <a:ext cx="3323949" cy="14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93" name="Ink 992"/>
                <p14:cNvContentPartPr/>
                <p14:nvPr/>
              </p14:nvContentPartPr>
              <p14:xfrm>
                <a:off x="3654238" y="5200453"/>
                <a:ext cx="264960" cy="512280"/>
              </p14:xfrm>
            </p:contentPart>
          </mc:Choice>
          <mc:Fallback xmlns="">
            <p:pic>
              <p:nvPicPr>
                <p:cNvPr id="993" name="Ink 992"/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44878" y="5191093"/>
                  <a:ext cx="28368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04" name="Ink 1003"/>
                <p14:cNvContentPartPr/>
                <p14:nvPr/>
              </p14:nvContentPartPr>
              <p14:xfrm>
                <a:off x="653129" y="4385053"/>
                <a:ext cx="4761296" cy="1345320"/>
              </p14:xfrm>
            </p:contentPart>
          </mc:Choice>
          <mc:Fallback xmlns="">
            <p:pic>
              <p:nvPicPr>
                <p:cNvPr id="1004" name="Ink 1003"/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43769" y="4375693"/>
                  <a:ext cx="4780016" cy="13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22" name="Ink 1021"/>
                <p14:cNvContentPartPr/>
                <p14:nvPr/>
              </p14:nvContentPartPr>
              <p14:xfrm>
                <a:off x="6362520" y="4477709"/>
                <a:ext cx="897120" cy="25200"/>
              </p14:xfrm>
            </p:contentPart>
          </mc:Choice>
          <mc:Fallback xmlns="">
            <p:pic>
              <p:nvPicPr>
                <p:cNvPr id="1022" name="Ink 1021"/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53160" y="4468349"/>
                  <a:ext cx="915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47" name="Ink 1046"/>
                <p14:cNvContentPartPr/>
                <p14:nvPr/>
              </p14:nvContentPartPr>
              <p14:xfrm>
                <a:off x="5826018" y="5025071"/>
                <a:ext cx="742600" cy="29828"/>
              </p14:xfrm>
            </p:contentPart>
          </mc:Choice>
          <mc:Fallback xmlns="">
            <p:pic>
              <p:nvPicPr>
                <p:cNvPr id="1047" name="Ink 1046"/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16659" y="5015727"/>
                  <a:ext cx="761318" cy="48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90" name="Ink 1089"/>
                <p14:cNvContentPartPr/>
                <p14:nvPr/>
              </p14:nvContentPartPr>
              <p14:xfrm>
                <a:off x="3784558" y="4857013"/>
                <a:ext cx="159480" cy="19080"/>
              </p14:xfrm>
            </p:contentPart>
          </mc:Choice>
          <mc:Fallback xmlns="">
            <p:pic>
              <p:nvPicPr>
                <p:cNvPr id="1090" name="Ink 1089"/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775198" y="4847653"/>
                  <a:ext cx="178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93" name="Ink 1192"/>
                <p14:cNvContentPartPr/>
                <p14:nvPr/>
              </p14:nvContentPartPr>
              <p14:xfrm>
                <a:off x="5794246" y="4844189"/>
                <a:ext cx="2757669" cy="1121040"/>
              </p14:xfrm>
            </p:contentPart>
          </mc:Choice>
          <mc:Fallback xmlns="">
            <p:pic>
              <p:nvPicPr>
                <p:cNvPr id="1193" name="Ink 1192"/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84886" y="4834829"/>
                  <a:ext cx="2776389" cy="11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5" name="Ink 14"/>
                <p14:cNvContentPartPr/>
                <p14:nvPr/>
              </p14:nvContentPartPr>
              <p14:xfrm>
                <a:off x="7864277" y="5629082"/>
                <a:ext cx="469080" cy="22752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54917" y="5619722"/>
                  <a:ext cx="487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8" name="Ink 37"/>
                <p14:cNvContentPartPr/>
                <p14:nvPr/>
              </p14:nvContentPartPr>
              <p14:xfrm>
                <a:off x="5834234" y="6082087"/>
                <a:ext cx="2490840" cy="45144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24874" y="6072727"/>
                  <a:ext cx="250956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9" name="Ink 58"/>
                <p14:cNvContentPartPr/>
                <p14:nvPr/>
              </p14:nvContentPartPr>
              <p14:xfrm>
                <a:off x="6173354" y="6307807"/>
                <a:ext cx="402120" cy="360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63994" y="6298447"/>
                  <a:ext cx="420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54" name="Ink 453"/>
                <p14:cNvContentPartPr/>
                <p14:nvPr/>
              </p14:nvContentPartPr>
              <p14:xfrm>
                <a:off x="6823154" y="6267487"/>
                <a:ext cx="656640" cy="28440"/>
              </p14:xfrm>
            </p:contentPart>
          </mc:Choice>
          <mc:Fallback xmlns="">
            <p:pic>
              <p:nvPicPr>
                <p:cNvPr id="454" name="Ink 453"/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13794" y="6258127"/>
                  <a:ext cx="675360" cy="4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23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81850" y="795247"/>
                <a:ext cx="810633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it-IT" sz="1800" dirty="0" smtClean="0"/>
                  <a:t>Per la definizione di acido e base di Brønsted-Lowry, nella reazione di ionizzazione, un acido si trasforma nella sua base coniugata. Se l’acido è debole, si può definire la sua costante di dissociazione. Come si comporta la sua base coniugata? Qual è la sua costante di dissociazione?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en-US" sz="1800" dirty="0" smtClean="0"/>
                  <a:t>Per un generico acido:   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  <m:t>𝐻𝐴</m:t>
                            </m:r>
                          </m:e>
                        </m:d>
                      </m:den>
                    </m:f>
                  </m:oMath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en-US" sz="1800" dirty="0" smtClean="0"/>
                  <a:t>La base coniugata di questo acido, </a:t>
                </a:r>
                <a:r>
                  <a:rPr lang="en-US" sz="1800" i="1" dirty="0" smtClean="0"/>
                  <a:t>A</a:t>
                </a:r>
                <a:r>
                  <a:rPr lang="en-US" sz="1800" i="1" baseline="30000" dirty="0" smtClean="0"/>
                  <a:t>-</a:t>
                </a:r>
                <a:r>
                  <a:rPr lang="en-US" sz="1800" dirty="0" smtClean="0"/>
                  <a:t>, può subire una dissociazione basica: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𝑂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dirty="0" smtClean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  <m:t>𝐻𝐴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it-IT" sz="1800" dirty="0" smtClean="0"/>
                  <a:t>Consideriamo il rapporto tra la concentrazione dell’acido e quella della sua base coniugata nelle due leggi di azione di massa scritte: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𝐻𝐴</m:t>
                            </m:r>
                          </m:e>
                        </m:d>
                      </m:den>
                    </m:f>
                    <m:r>
                      <a:rPr lang="it-IT" sz="1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it-IT" sz="1800" dirty="0" smtClean="0"/>
                  <a:t>    e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𝐻𝐴</m:t>
                            </m:r>
                          </m:e>
                        </m:d>
                      </m:den>
                    </m:f>
                    <m:r>
                      <a:rPr lang="it-IT" sz="1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1800" dirty="0" smtClean="0"/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it-IT" sz="1800" dirty="0" smtClean="0"/>
                  <a:t>Uguagliando queste relazioni, si ottiene: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en-US" sz="1800" b="1" dirty="0" smtClean="0"/>
                  <a:t>Il prodotto tra la costante di dissociazione acida di un acido debole e la costante di dissociazione basica della sua base coniugata è pari al prodotto ionico dell’acqua: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0" y="795247"/>
                <a:ext cx="8106337" cy="974768"/>
              </a:xfrm>
              <a:prstGeom prst="rect">
                <a:avLst/>
              </a:prstGeom>
              <a:blipFill>
                <a:blip r:embed="rId4"/>
                <a:stretch>
                  <a:fillRect l="-602" r="-301" b="-486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Relazione tra forza dell’acido e della base coniugata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388412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i="1" dirty="0" smtClean="0"/>
              <a:t>Esempio: Sapendo che il valore della costante di ionizzazione acida dell’acido acetico è pari a 1.8·10</a:t>
            </a:r>
            <a:r>
              <a:rPr lang="it-IT" sz="1800" i="1" baseline="30000" dirty="0" smtClean="0"/>
              <a:t>-5</a:t>
            </a:r>
            <a:r>
              <a:rPr lang="it-IT" sz="1800" i="1" dirty="0" smtClean="0"/>
              <a:t>, calcolare la costante di ionizzazione basica dello ione acetato, la sua base coniugata.</a:t>
            </a:r>
            <a:endParaRPr lang="it-IT" sz="1800" b="0" i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800" i="1" dirty="0"/>
          </a:p>
        </p:txBody>
      </p:sp>
      <p:grpSp>
        <p:nvGrpSpPr>
          <p:cNvPr id="396" name="Group 395"/>
          <p:cNvGrpSpPr/>
          <p:nvPr/>
        </p:nvGrpSpPr>
        <p:grpSpPr>
          <a:xfrm>
            <a:off x="633329" y="1514647"/>
            <a:ext cx="8043442" cy="1479600"/>
            <a:chOff x="633329" y="1288619"/>
            <a:chExt cx="8043442" cy="147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/>
                <p14:cNvContentPartPr/>
                <p14:nvPr/>
              </p14:nvContentPartPr>
              <p14:xfrm>
                <a:off x="633329" y="1288619"/>
                <a:ext cx="7191025" cy="13932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3969" y="1279259"/>
                  <a:ext cx="7209745" cy="14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24" name="Ink 923"/>
                <p14:cNvContentPartPr/>
                <p14:nvPr/>
              </p14:nvContentPartPr>
              <p14:xfrm>
                <a:off x="3924809" y="1666259"/>
                <a:ext cx="1265415" cy="222840"/>
              </p14:xfrm>
            </p:contentPart>
          </mc:Choice>
          <mc:Fallback xmlns="">
            <p:pic>
              <p:nvPicPr>
                <p:cNvPr id="924" name="Ink 92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15449" y="1656899"/>
                  <a:ext cx="1284135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45" name="Ink 944"/>
                <p14:cNvContentPartPr/>
                <p14:nvPr/>
              </p14:nvContentPartPr>
              <p14:xfrm>
                <a:off x="6729209" y="1604339"/>
                <a:ext cx="1334916" cy="201240"/>
              </p14:xfrm>
            </p:contentPart>
          </mc:Choice>
          <mc:Fallback xmlns="">
            <p:pic>
              <p:nvPicPr>
                <p:cNvPr id="945" name="Ink 944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19849" y="1594979"/>
                  <a:ext cx="1353637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39" name="Ink 738"/>
                <p14:cNvContentPartPr/>
                <p14:nvPr/>
              </p14:nvContentPartPr>
              <p14:xfrm>
                <a:off x="3622409" y="2397059"/>
                <a:ext cx="1416985" cy="213120"/>
              </p14:xfrm>
            </p:contentPart>
          </mc:Choice>
          <mc:Fallback xmlns="">
            <p:pic>
              <p:nvPicPr>
                <p:cNvPr id="739" name="Ink 738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13049" y="2387699"/>
                  <a:ext cx="1435705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47" name="Ink 746"/>
                <p14:cNvContentPartPr/>
                <p14:nvPr/>
              </p14:nvContentPartPr>
              <p14:xfrm>
                <a:off x="7230291" y="2272499"/>
                <a:ext cx="519480" cy="32400"/>
              </p14:xfrm>
            </p:contentPart>
          </mc:Choice>
          <mc:Fallback xmlns="">
            <p:pic>
              <p:nvPicPr>
                <p:cNvPr id="747" name="Ink 74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20931" y="2263139"/>
                  <a:ext cx="538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55" name="Ink 754"/>
                <p14:cNvContentPartPr/>
                <p14:nvPr/>
              </p14:nvContentPartPr>
              <p14:xfrm>
                <a:off x="6584524" y="2026619"/>
                <a:ext cx="2092247" cy="741600"/>
              </p14:xfrm>
            </p:contentPart>
          </mc:Choice>
          <mc:Fallback xmlns="">
            <p:pic>
              <p:nvPicPr>
                <p:cNvPr id="755" name="Ink 75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75164" y="2017259"/>
                  <a:ext cx="2110966" cy="760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4" name="Content Placeholder 2"/>
          <p:cNvSpPr txBox="1">
            <a:spLocks/>
          </p:cNvSpPr>
          <p:nvPr/>
        </p:nvSpPr>
        <p:spPr>
          <a:xfrm>
            <a:off x="517710" y="3296951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 smtClean="0"/>
              <a:t>In base alla relazione individuata, </a:t>
            </a:r>
            <a:r>
              <a:rPr lang="it-IT" sz="2000" dirty="0" smtClean="0">
                <a:solidFill>
                  <a:srgbClr val="FF0000"/>
                </a:solidFill>
              </a:rPr>
              <a:t>più l’acido è forte, più la sua base coniugata è debole.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 smtClean="0"/>
              <a:t>Bisogna ricordare però che, come dimostra l’esempio precedente: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b="1" dirty="0" smtClean="0"/>
              <a:t>La base coniugata di un acido debole è una base debole.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b="1" dirty="0" smtClean="0"/>
              <a:t>L’acido coniugato di una base debole è un acido debole.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 smtClean="0"/>
              <a:t>La base coniugata di un acido forte è estremamente debole. L’acido coniugato di una base forte è un acido estremamente debole.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7372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9" name="Table 5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113584"/>
              </p:ext>
            </p:extLst>
          </p:nvPr>
        </p:nvGraphicFramePr>
        <p:xfrm>
          <a:off x="649455" y="4237543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306220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i="1" dirty="0" smtClean="0"/>
              <a:t>Esempio: Calcolare il pH di una soluzione di KOH ottenuta sciogliendo 10.80 g dell’idrossido solido in 100.00 mL di una soluzione 1.00 M di KOH. Si assuma che il volume non vari dopo l’aggiunta del solido.</a:t>
            </a:r>
            <a:endParaRPr lang="it-IT" sz="1800" b="0" i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800" i="1" dirty="0"/>
          </a:p>
        </p:txBody>
      </p:sp>
      <p:sp>
        <p:nvSpPr>
          <p:cNvPr id="217" name="Content Placeholder 2"/>
          <p:cNvSpPr txBox="1">
            <a:spLocks/>
          </p:cNvSpPr>
          <p:nvPr/>
        </p:nvSpPr>
        <p:spPr>
          <a:xfrm>
            <a:off x="517710" y="3377635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i="1" dirty="0" smtClean="0"/>
              <a:t>Esempio: Calcolare il pH di una soluzione di acido benzoico, C</a:t>
            </a:r>
            <a:r>
              <a:rPr lang="it-IT" sz="1800" i="1" baseline="-25000" dirty="0" smtClean="0"/>
              <a:t>6</a:t>
            </a:r>
            <a:r>
              <a:rPr lang="it-IT" sz="1800" i="1" dirty="0" smtClean="0"/>
              <a:t>H</a:t>
            </a:r>
            <a:r>
              <a:rPr lang="it-IT" sz="1800" i="1" baseline="-25000" dirty="0" smtClean="0"/>
              <a:t>5</a:t>
            </a:r>
            <a:r>
              <a:rPr lang="it-IT" sz="1800" i="1" dirty="0" smtClean="0"/>
              <a:t>COOH, 0.180 M. La costante di dissociazione acida per questo acido vale 6.46·10</a:t>
            </a:r>
            <a:r>
              <a:rPr lang="it-IT" sz="1800" i="1" baseline="30000" dirty="0" smtClean="0"/>
              <a:t>-5</a:t>
            </a:r>
            <a:r>
              <a:rPr lang="it-IT" sz="1800" i="1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800" i="1" dirty="0"/>
          </a:p>
        </p:txBody>
      </p:sp>
      <p:grpSp>
        <p:nvGrpSpPr>
          <p:cNvPr id="416" name="Group 415"/>
          <p:cNvGrpSpPr/>
          <p:nvPr/>
        </p:nvGrpSpPr>
        <p:grpSpPr>
          <a:xfrm>
            <a:off x="649455" y="1309914"/>
            <a:ext cx="7922109" cy="1892682"/>
            <a:chOff x="649455" y="1309914"/>
            <a:chExt cx="7922109" cy="18926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94" name="Ink 593"/>
                <p14:cNvContentPartPr/>
                <p14:nvPr/>
              </p14:nvContentPartPr>
              <p14:xfrm>
                <a:off x="6005348" y="1920546"/>
                <a:ext cx="724320" cy="25200"/>
              </p14:xfrm>
            </p:contentPart>
          </mc:Choice>
          <mc:Fallback xmlns="">
            <p:pic>
              <p:nvPicPr>
                <p:cNvPr id="594" name="Ink 593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95988" y="1911186"/>
                  <a:ext cx="743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97" name="Ink 596"/>
                <p14:cNvContentPartPr/>
                <p14:nvPr/>
              </p14:nvContentPartPr>
              <p14:xfrm>
                <a:off x="5994735" y="1712394"/>
                <a:ext cx="2129213" cy="257832"/>
              </p14:xfrm>
            </p:contentPart>
          </mc:Choice>
          <mc:Fallback xmlns="">
            <p:pic>
              <p:nvPicPr>
                <p:cNvPr id="597" name="Ink 596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85374" y="1703031"/>
                  <a:ext cx="2147935" cy="276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8" name="Ink 177"/>
                <p14:cNvContentPartPr/>
                <p14:nvPr/>
              </p14:nvContentPartPr>
              <p14:xfrm>
                <a:off x="4603908" y="2375586"/>
                <a:ext cx="770040" cy="42480"/>
              </p14:xfrm>
            </p:contentPart>
          </mc:Choice>
          <mc:Fallback xmlns="">
            <p:pic>
              <p:nvPicPr>
                <p:cNvPr id="178" name="Ink 177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94548" y="2366226"/>
                  <a:ext cx="788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30" name="Ink 729"/>
                <p14:cNvContentPartPr/>
                <p14:nvPr/>
              </p14:nvContentPartPr>
              <p14:xfrm>
                <a:off x="649455" y="1309914"/>
                <a:ext cx="7922109" cy="1892682"/>
              </p14:xfrm>
            </p:contentPart>
          </mc:Choice>
          <mc:Fallback xmlns="">
            <p:pic>
              <p:nvPicPr>
                <p:cNvPr id="730" name="Ink 72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0095" y="1300553"/>
                  <a:ext cx="7940829" cy="19114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3" name="Group 1172"/>
          <p:cNvGrpSpPr/>
          <p:nvPr/>
        </p:nvGrpSpPr>
        <p:grpSpPr>
          <a:xfrm>
            <a:off x="717815" y="4129569"/>
            <a:ext cx="7321370" cy="2315134"/>
            <a:chOff x="717815" y="4061835"/>
            <a:chExt cx="7321370" cy="23151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70" name="Ink 969"/>
                <p14:cNvContentPartPr/>
                <p14:nvPr/>
              </p14:nvContentPartPr>
              <p14:xfrm>
                <a:off x="6453358" y="4467648"/>
                <a:ext cx="1462404" cy="78942"/>
              </p14:xfrm>
            </p:contentPart>
          </mc:Choice>
          <mc:Fallback xmlns="">
            <p:pic>
              <p:nvPicPr>
                <p:cNvPr id="970" name="Ink 96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43997" y="4458276"/>
                  <a:ext cx="1481125" cy="97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91" name="Ink 990"/>
                <p14:cNvContentPartPr/>
                <p14:nvPr/>
              </p14:nvContentPartPr>
              <p14:xfrm>
                <a:off x="717815" y="4237058"/>
                <a:ext cx="4574634" cy="2125151"/>
              </p14:xfrm>
            </p:contentPart>
          </mc:Choice>
          <mc:Fallback xmlns="">
            <p:pic>
              <p:nvPicPr>
                <p:cNvPr id="991" name="Ink 99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8455" y="4227698"/>
                  <a:ext cx="4593354" cy="2152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35" name="Ink 1034"/>
                <p14:cNvContentPartPr/>
                <p14:nvPr/>
              </p14:nvContentPartPr>
              <p14:xfrm>
                <a:off x="3784698" y="4730876"/>
                <a:ext cx="229680" cy="819443"/>
              </p14:xfrm>
            </p:contentPart>
          </mc:Choice>
          <mc:Fallback xmlns="">
            <p:pic>
              <p:nvPicPr>
                <p:cNvPr id="1035" name="Ink 1034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75338" y="4721519"/>
                  <a:ext cx="248400" cy="838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59" name="Ink 1058"/>
                <p14:cNvContentPartPr/>
                <p14:nvPr/>
              </p14:nvContentPartPr>
              <p14:xfrm>
                <a:off x="5885298" y="5048479"/>
                <a:ext cx="2153887" cy="1328490"/>
              </p14:xfrm>
            </p:contentPart>
          </mc:Choice>
          <mc:Fallback xmlns="">
            <p:pic>
              <p:nvPicPr>
                <p:cNvPr id="1059" name="Ink 1058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75938" y="5039118"/>
                  <a:ext cx="2172607" cy="1347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18" name="Ink 1117"/>
                <p14:cNvContentPartPr/>
                <p14:nvPr/>
              </p14:nvContentPartPr>
              <p14:xfrm>
                <a:off x="4851018" y="5037795"/>
                <a:ext cx="272053" cy="487684"/>
              </p14:xfrm>
            </p:contentPart>
          </mc:Choice>
          <mc:Fallback xmlns="">
            <p:pic>
              <p:nvPicPr>
                <p:cNvPr id="1118" name="Ink 1117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41662" y="5028437"/>
                  <a:ext cx="290766" cy="50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25" name="Ink 1124"/>
                <p14:cNvContentPartPr/>
                <p14:nvPr/>
              </p14:nvContentPartPr>
              <p14:xfrm>
                <a:off x="7015338" y="5249719"/>
                <a:ext cx="663697" cy="74610"/>
              </p14:xfrm>
            </p:contentPart>
          </mc:Choice>
          <mc:Fallback xmlns="">
            <p:pic>
              <p:nvPicPr>
                <p:cNvPr id="1125" name="Ink 1124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05980" y="5240348"/>
                  <a:ext cx="682413" cy="93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45" name="Ink 1144"/>
                <p14:cNvContentPartPr/>
                <p14:nvPr/>
              </p14:nvContentPartPr>
              <p14:xfrm>
                <a:off x="4807818" y="4061835"/>
                <a:ext cx="3086893" cy="787564"/>
              </p14:xfrm>
            </p:contentPart>
          </mc:Choice>
          <mc:Fallback xmlns="">
            <p:pic>
              <p:nvPicPr>
                <p:cNvPr id="1145" name="Ink 1144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98458" y="4052476"/>
                  <a:ext cx="3105612" cy="80628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963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Reazioni tra acidi e basi</a:t>
            </a:r>
            <a:endParaRPr lang="it-IT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17710" y="845779"/>
                <a:ext cx="8151369" cy="20350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u="sng" dirty="0" smtClean="0"/>
                  <a:t>Reazione tra un acido forte e una base forte: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Quando un acido forte e una base forte vengono disciolte in una soluzione acquosa, avviene una reazione acido-base tra queste sostanze. Reazione </a:t>
                </a:r>
                <a:r>
                  <a:rPr lang="it-IT" sz="1800" b="1" dirty="0" smtClean="0"/>
                  <a:t>di neutralizzazione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Ad esempio: Si sciolgono in acqua </a:t>
                </a:r>
                <a:r>
                  <a:rPr lang="it-IT" sz="1800" b="1" i="1" dirty="0" smtClean="0"/>
                  <a:t>uguali quantità </a:t>
                </a:r>
                <a:r>
                  <a:rPr lang="it-IT" sz="1800" i="1" dirty="0" smtClean="0"/>
                  <a:t>di NaOH e di HCl.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/>
                  <a:t>	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</a:rPr>
                      <m:t>𝑁𝑎𝑂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𝑁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𝑂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it-IT" sz="1800" i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	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i="1" dirty="0" smtClean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Mentre gli ioni sodio e cloruro non reagiscono ulteriormente, gli ioni idrossido e idrossonio reagiscono per formare molecole di acqua.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Questa è la reazione inversa rispetto alla reazione di autoprotolisi dell’acqua e </a:t>
                </a:r>
                <a:r>
                  <a:rPr lang="it-IT" sz="1800" i="1" dirty="0"/>
                  <a:t>l</a:t>
                </a:r>
                <a:r>
                  <a:rPr lang="it-IT" sz="1800" i="1" dirty="0" smtClean="0"/>
                  <a:t>a sua costante di reazione è pari a: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it-IT" sz="1800" i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noProof="1" smtClean="0"/>
                  <a:t>La reazione tra un acido forte e una base forte è una reazione completa </a:t>
                </a:r>
                <a:r>
                  <a:rPr lang="it-IT" sz="1800" noProof="1" smtClean="0"/>
                  <a:t>che porta alla formazione di acqua. Considerando che gli ioni sodio e cloruro che si formano non hanno proprietà acide o basiche, il pH della soluzione risultante è neutro (se acido e base sono in uguale quantità molare).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845779"/>
                <a:ext cx="8151369" cy="2035006"/>
              </a:xfrm>
              <a:prstGeom prst="rect">
                <a:avLst/>
              </a:prstGeom>
              <a:blipFill>
                <a:blip r:embed="rId2"/>
                <a:stretch>
                  <a:fillRect l="-673" b="-2029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636335" y="2459665"/>
            <a:ext cx="858889" cy="4394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/>
          <p:cNvSpPr/>
          <p:nvPr/>
        </p:nvSpPr>
        <p:spPr>
          <a:xfrm>
            <a:off x="3384698" y="2925785"/>
            <a:ext cx="858889" cy="4394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ght Brace 6"/>
          <p:cNvSpPr/>
          <p:nvPr/>
        </p:nvSpPr>
        <p:spPr>
          <a:xfrm>
            <a:off x="5245396" y="2481541"/>
            <a:ext cx="170121" cy="664596"/>
          </a:xfrm>
          <a:prstGeom prst="rightBrace">
            <a:avLst>
              <a:gd name="adj1" fmla="val 54166"/>
              <a:gd name="adj2" fmla="val 4786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5610161" y="2511453"/>
                <a:ext cx="3703960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⇌2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it-IT" sz="1800" i="1" dirty="0" smtClean="0"/>
                  <a:t> 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161" y="2511453"/>
                <a:ext cx="3703960" cy="974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64818" y="2394888"/>
            <a:ext cx="46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K?</a:t>
            </a:r>
            <a:endParaRPr lang="it-IT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6" grpId="0" animBg="1"/>
      <p:bldP spid="11" grpId="0" animBg="1"/>
      <p:bldP spid="7" grpId="0" animBg="1"/>
      <p:bldP spid="1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19539" y="220868"/>
                <a:ext cx="8151369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u="sng" dirty="0" smtClean="0"/>
                  <a:t>Reazione tra un acido forte e una base debole: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Si considera la reazione acido-base che avviene tra un acido forte e una base debole.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Ad esempio: Si sciolgono in acqua uguali quantità di NH</a:t>
                </a:r>
                <a:r>
                  <a:rPr lang="it-IT" sz="1800" i="1" baseline="-25000" dirty="0" smtClean="0"/>
                  <a:t>3</a:t>
                </a:r>
                <a:r>
                  <a:rPr lang="it-IT" sz="1800" i="1" dirty="0" smtClean="0"/>
                  <a:t> e di HCl.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/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𝑁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𝑂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i="1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=1.8⋅</m:t>
                    </m:r>
                    <m:sSup>
                      <m:sSup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it-IT" sz="1800" i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	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i="1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it-IT" sz="1800" i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i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𝑂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</m:oMath>
                </a14:m>
                <a:r>
                  <a:rPr lang="it-IT" sz="1800" i="1" dirty="0" smtClean="0"/>
                  <a:t>	           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endParaRPr lang="it-IT" sz="1800" i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i="1" dirty="0"/>
                  <a:t>	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𝐻𝐶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𝑁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i="1" dirty="0" smtClean="0"/>
                  <a:t>         </a:t>
                </a:r>
                <a14:m>
                  <m:oMath xmlns:m="http://schemas.openxmlformats.org/officeDocument/2006/math"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endParaRPr lang="it-IT" sz="1800" i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noProof="1" smtClean="0"/>
                  <a:t>La </a:t>
                </a:r>
                <a:r>
                  <a:rPr lang="it-IT" sz="1800" b="1" noProof="1"/>
                  <a:t>reazione tra un acido forte e una base </a:t>
                </a:r>
                <a:r>
                  <a:rPr lang="it-IT" sz="1800" b="1" noProof="1" smtClean="0"/>
                  <a:t>debole </a:t>
                </a:r>
                <a:r>
                  <a:rPr lang="it-IT" sz="1800" b="1" noProof="1"/>
                  <a:t>è una reazione completa </a:t>
                </a:r>
                <a:r>
                  <a:rPr lang="it-IT" sz="1800" noProof="1"/>
                  <a:t>che porta alla formazione di </a:t>
                </a:r>
                <a:r>
                  <a:rPr lang="it-IT" sz="1800" noProof="1" smtClean="0"/>
                  <a:t>acqua e un sale.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noProof="1" smtClean="0"/>
                  <a:t>Considerando che la base è più debole, a livello qualitativo possiamo prevedere che la soluzione sia acida.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u="sng" dirty="0"/>
                  <a:t>Reazione tra un acido </a:t>
                </a:r>
                <a:r>
                  <a:rPr lang="it-IT" sz="1800" u="sng" dirty="0" smtClean="0"/>
                  <a:t>debole </a:t>
                </a:r>
                <a:r>
                  <a:rPr lang="it-IT" sz="1800" u="sng" dirty="0"/>
                  <a:t>e una base </a:t>
                </a:r>
                <a:r>
                  <a:rPr lang="it-IT" sz="1800" u="sng" dirty="0" smtClean="0"/>
                  <a:t>forte:</a:t>
                </a:r>
                <a:endParaRPr lang="it-IT" sz="1800" u="sng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In modo analogo al caso precedente, si può prevedere che </a:t>
                </a:r>
                <a:r>
                  <a:rPr lang="it-IT" sz="1800" b="1" dirty="0" smtClean="0"/>
                  <a:t>la reazione tra un acido debole e una base forte è una reazione completa</a:t>
                </a:r>
                <a:r>
                  <a:rPr lang="it-IT" sz="1800" dirty="0" smtClean="0"/>
                  <a:t> che porta alla formazione di un sale e di acqua.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 smtClean="0"/>
                  <a:t>In </a:t>
                </a:r>
                <a:r>
                  <a:rPr lang="it-IT" sz="1800" dirty="0" smtClean="0"/>
                  <a:t>questo</a:t>
                </a:r>
                <a:r>
                  <a:rPr lang="en-US" sz="1800" dirty="0" smtClean="0"/>
                  <a:t> caso, la </a:t>
                </a:r>
                <a:r>
                  <a:rPr lang="en-US" sz="1800" dirty="0" err="1" smtClean="0"/>
                  <a:t>soluzione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risultante</a:t>
                </a:r>
                <a:r>
                  <a:rPr lang="en-US" sz="1800" dirty="0" smtClean="0"/>
                  <a:t> ha </a:t>
                </a:r>
                <a:r>
                  <a:rPr lang="en-US" sz="1800" dirty="0" err="1" smtClean="0"/>
                  <a:t>carattere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basico</a:t>
                </a:r>
                <a:r>
                  <a:rPr lang="en-US" sz="1800" dirty="0" smtClean="0"/>
                  <a:t>. </a:t>
                </a:r>
                <a:endParaRPr lang="it-IT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800" noProof="1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800" i="1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39" y="220868"/>
                <a:ext cx="8151369" cy="974768"/>
              </a:xfrm>
              <a:prstGeom prst="rect">
                <a:avLst/>
              </a:prstGeom>
              <a:blipFill>
                <a:blip r:embed="rId2"/>
                <a:stretch>
                  <a:fillRect l="-673" b="-566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1316736" y="2898648"/>
            <a:ext cx="624535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4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92691" y="796940"/>
                <a:ext cx="8151369" cy="31349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u="sng" dirty="0" smtClean="0"/>
                  <a:t>Reazione tra un acido debole e una base debole: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In questo caso è più complesso prevedere il risultato della reazione, che dipende dalla forza relativa di acido e base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𝐵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Anche in questo caso si considerano le reazioni di dissociazione delle singole specie: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180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𝐻𝐴</m:t>
                        </m:r>
                      </m:sub>
                    </m:sSub>
                  </m:oMath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dirty="0" smtClean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it-IT" sz="1800" dirty="0" smtClean="0"/>
                  <a:t>	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</m:oMath>
                </a14:m>
                <a:endParaRPr lang="en-US" sz="1800" b="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 smtClean="0"/>
                  <a:t>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𝐵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1800" noProof="1" smtClean="0"/>
                  <a:t>	         </a:t>
                </a:r>
                <a14:m>
                  <m:oMath xmlns:m="http://schemas.openxmlformats.org/officeDocument/2006/math">
                    <m:r>
                      <a:rPr lang="en-US" sz="1800" b="0" i="1" noProof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b="0" i="1" noProof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noProof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noProof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800" i="1" noProof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 noProof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noProof="1">
                                <a:latin typeface="Cambria Math" panose="02040503050406030204" pitchFamily="18" charset="0"/>
                              </a:rPr>
                              <m:t>𝐻𝐴</m:t>
                            </m:r>
                          </m:sub>
                        </m:sSub>
                        <m:r>
                          <a:rPr lang="en-US" sz="1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18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8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8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</m:oMath>
                </a14:m>
                <a:endParaRPr lang="it-IT" sz="1800" noProof="1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Anche il pH della soluzione dipende dalla forza relativa di acido e base.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91" y="796940"/>
                <a:ext cx="8151369" cy="3134980"/>
              </a:xfrm>
              <a:prstGeom prst="rect">
                <a:avLst/>
              </a:prstGeom>
              <a:blipFill>
                <a:blip r:embed="rId2"/>
                <a:stretch>
                  <a:fillRect l="-673" b="-428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1335024" y="4221577"/>
            <a:ext cx="624535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87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13528</TotalTime>
  <Words>611</Words>
  <Application>Microsoft Office PowerPoint</Application>
  <PresentationFormat>Presentazione su schermo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Presentazione standard di PowerPoint</vt:lpstr>
      <vt:lpstr>Grado di ionizzazione</vt:lpstr>
      <vt:lpstr>Presentazione standard di PowerPoint</vt:lpstr>
      <vt:lpstr>Relazione tra forza dell’acido e della base coniugata</vt:lpstr>
      <vt:lpstr>Presentazione standard di PowerPoint</vt:lpstr>
      <vt:lpstr>Presentazione standard di PowerPoint</vt:lpstr>
      <vt:lpstr>Reazioni tra acidi e basi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Chimica Generale e Inorganica con Esercitazioni</dc:title>
  <dc:creator>rita de zorzi</dc:creator>
  <cp:lastModifiedBy>Michele</cp:lastModifiedBy>
  <cp:revision>1058</cp:revision>
  <cp:lastPrinted>2020-11-24T14:22:55Z</cp:lastPrinted>
  <dcterms:created xsi:type="dcterms:W3CDTF">2020-07-11T12:16:55Z</dcterms:created>
  <dcterms:modified xsi:type="dcterms:W3CDTF">2024-11-24T06:54:58Z</dcterms:modified>
</cp:coreProperties>
</file>