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344" r:id="rId2"/>
    <p:sldId id="345" r:id="rId3"/>
    <p:sldId id="346" r:id="rId4"/>
    <p:sldId id="347" r:id="rId5"/>
    <p:sldId id="348" r:id="rId6"/>
    <p:sldId id="349" r:id="rId7"/>
    <p:sldId id="342" r:id="rId8"/>
    <p:sldId id="323" r:id="rId9"/>
    <p:sldId id="322" r:id="rId10"/>
    <p:sldId id="321" r:id="rId11"/>
    <p:sldId id="358" r:id="rId12"/>
    <p:sldId id="324" r:id="rId13"/>
    <p:sldId id="326" r:id="rId14"/>
    <p:sldId id="325" r:id="rId15"/>
    <p:sldId id="257" r:id="rId16"/>
    <p:sldId id="258" r:id="rId17"/>
    <p:sldId id="271" r:id="rId18"/>
    <p:sldId id="327" r:id="rId19"/>
    <p:sldId id="272" r:id="rId20"/>
    <p:sldId id="273" r:id="rId21"/>
    <p:sldId id="275" r:id="rId22"/>
    <p:sldId id="276" r:id="rId23"/>
    <p:sldId id="328" r:id="rId24"/>
    <p:sldId id="277" r:id="rId25"/>
    <p:sldId id="329" r:id="rId26"/>
    <p:sldId id="330" r:id="rId27"/>
    <p:sldId id="331" r:id="rId28"/>
    <p:sldId id="335" r:id="rId29"/>
    <p:sldId id="333" r:id="rId30"/>
    <p:sldId id="355" r:id="rId31"/>
    <p:sldId id="269" r:id="rId32"/>
    <p:sldId id="267" r:id="rId33"/>
    <p:sldId id="264" r:id="rId34"/>
    <p:sldId id="263" r:id="rId35"/>
    <p:sldId id="265" r:id="rId36"/>
    <p:sldId id="266" r:id="rId37"/>
    <p:sldId id="336" r:id="rId38"/>
    <p:sldId id="259" r:id="rId39"/>
    <p:sldId id="337" r:id="rId40"/>
    <p:sldId id="260" r:id="rId41"/>
    <p:sldId id="338" r:id="rId42"/>
    <p:sldId id="339" r:id="rId43"/>
    <p:sldId id="261" r:id="rId44"/>
    <p:sldId id="262" r:id="rId45"/>
    <p:sldId id="320" r:id="rId46"/>
    <p:sldId id="270" r:id="rId47"/>
    <p:sldId id="268" r:id="rId48"/>
    <p:sldId id="340" r:id="rId49"/>
    <p:sldId id="318" r:id="rId50"/>
    <p:sldId id="278" r:id="rId51"/>
    <p:sldId id="279" r:id="rId52"/>
    <p:sldId id="280" r:id="rId53"/>
    <p:sldId id="291" r:id="rId54"/>
    <p:sldId id="353" r:id="rId55"/>
    <p:sldId id="352" r:id="rId56"/>
    <p:sldId id="283" r:id="rId57"/>
    <p:sldId id="292" r:id="rId58"/>
    <p:sldId id="284" r:id="rId59"/>
    <p:sldId id="285" r:id="rId60"/>
    <p:sldId id="286" r:id="rId61"/>
    <p:sldId id="287" r:id="rId62"/>
    <p:sldId id="288" r:id="rId63"/>
    <p:sldId id="289" r:id="rId64"/>
    <p:sldId id="290" r:id="rId65"/>
    <p:sldId id="343" r:id="rId66"/>
    <p:sldId id="351" r:id="rId67"/>
    <p:sldId id="357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" pitchFamily="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" pitchFamily="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" pitchFamily="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" pitchFamily="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71"/>
    <p:restoredTop sz="91426"/>
  </p:normalViewPr>
  <p:slideViewPr>
    <p:cSldViewPr>
      <p:cViewPr varScale="1">
        <p:scale>
          <a:sx n="160" d="100"/>
          <a:sy n="160" d="100"/>
        </p:scale>
        <p:origin x="267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21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0593ECD-3EF3-6D48-99F1-B25F790291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B98444-7AB0-3249-9377-81791DA27A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5D362DBC-B0FE-BA4A-975C-0082050FA987}" type="datetimeFigureOut">
              <a:rPr lang="it-IT"/>
              <a:pPr>
                <a:defRPr/>
              </a:pPr>
              <a:t>03/12/24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A8FEE-F429-F744-BCC5-E1B75EDACA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13944-9A31-F546-8F8B-E4B68F5D88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BF1136-B623-5F46-BEAE-345E2D127448}" type="slidenum">
              <a:rPr lang="it-IT" altLang="en-IT"/>
              <a:pPr/>
              <a:t>‹#›</a:t>
            </a:fld>
            <a:endParaRPr lang="it-IT" altLang="en-IT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40B3E43-818F-4F48-BD3E-B849D10C69D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25390A-50E5-2B46-B459-24984538B76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F2E0E43B-3092-C749-B52C-7B480AEB7C57}" type="datetimeFigureOut">
              <a:rPr lang="it-IT"/>
              <a:pPr>
                <a:defRPr/>
              </a:pPr>
              <a:t>03/12/24</a:t>
            </a:fld>
            <a:endParaRPr 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BA681E2-E11C-B242-A35C-7E2424A3F33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DE41CE7-5EFA-F745-B5FF-3B6DA294A5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it-IT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EA4E7B-6E07-4746-8AB0-2C10440D12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67DC3-20BF-4743-94DA-96535C04D1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5B9D6CF-90BB-B24B-9B59-ECEA4D5B9D96}" type="slidenum">
              <a:rPr lang="it-IT" altLang="en-IT"/>
              <a:pPr/>
              <a:t>‹#›</a:t>
            </a:fld>
            <a:endParaRPr lang="it-IT" altLang="en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70E20F-5F96-2EDF-92B3-9D17B222F1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8855AB0-33A4-CB4C-DF66-B1C898F6A6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A6BCFF-46A6-9D5C-7716-9CAA6C2371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0A45F-A70B-CB41-AE15-4470473F2AB7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2292318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CCDFCB-33F4-73F5-551E-2FC76D8201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BF82E4-933F-2447-5EFA-D990659CB1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B2BC41-0CF9-0DDC-C08E-09B3D276B9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F92275-85B4-3D41-8A1F-B4B970ABB6C9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2769234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C7AAB5-4F34-010A-9B50-D4E29ECCF0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8AF4D8-E954-7173-DDD1-673BF5747E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E00466-0893-32EE-5EEE-C5DF0EDFFF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BFC9E9-EBDB-1F42-BEE0-6FB8C42A380E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386749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6859756-A735-73A8-EE10-B9E2E89148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BE3FA8B-CCE7-DB59-DCD8-7BD207718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6A924C-4E12-1B6F-986C-BE73834E9C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53A254-25D8-C64F-BA89-A8063474AA4D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228574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21E8D4-6267-AB2D-C9B1-4EA6B2375C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C0EE6C-0237-DF0D-07DA-2D190D417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AD8137-2CCE-6ED5-317B-2DB54A662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D1EE87-DA94-8F40-AF16-9081B4763EFB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301390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4B89F3-68C4-4CC1-ECD2-A307F3721C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F4444E-EADB-F1EA-04D9-C42DFC56DF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7E9967-EAE1-FAF4-60DF-66D7393F0D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5AE39-199C-ED49-8E9B-B1C31CBD4BB6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2389182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1B11B7-8039-5216-E65A-C7426834DC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6ABAF9A-B2E6-1A0A-A755-48857758AC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EAB21B4-7C26-0B35-1571-2581924002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5A061B-DBBA-A04B-9B26-FD2B7AC89F30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1615379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57FA6DF-3428-97A4-89C1-6D69D84EB5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3567AA8-F974-69D8-559A-4CFCC3AB16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907F6D2-F857-A010-D99A-53B11F8AD9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A044F2-E7E5-8D4C-B4B1-68E75E7BAA14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900687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0C07816-092E-77ED-6BC2-2EFA310C72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286C4CC-DD7D-3F5D-FC67-AD8D543B57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1192244-718E-D9A6-1DE1-6D8704CA66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655F39-4A79-0D44-BB37-486869343D7F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2418065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13B51D-D7B1-747E-8E3E-A7E09B1DB8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B422E1-412B-6750-996D-BFCFE4CFD7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4AC3AC-FA41-3385-A959-6503B11D5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CF4F0-7153-4F46-9F99-81F62CCD53DB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206600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04D860-24A4-FFB9-7FAE-1B25293518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312BF9-C4D8-D039-80BF-DDF5DFA93B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8E3CE-BAF6-3E2C-C5B1-0DB7A9DBA0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F64C06-77BC-7B4D-8FFA-F6B1CB4C10CD}" type="slidenum">
              <a:rPr lang="en-US" altLang="en-IT"/>
              <a:pPr/>
              <a:t>‹#›</a:t>
            </a:fld>
            <a:endParaRPr lang="en-US" altLang="en-IT"/>
          </a:p>
        </p:txBody>
      </p:sp>
    </p:spTree>
    <p:extLst>
      <p:ext uri="{BB962C8B-B14F-4D97-AF65-F5344CB8AC3E}">
        <p14:creationId xmlns:p14="http://schemas.microsoft.com/office/powerpoint/2010/main" val="45310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397F02F-747B-E7E3-18FF-2B8FF8CA89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IT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3E51B9F-7E34-9C96-D1E4-68C7C5FBE8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IT"/>
              <a:t>Click to edit Master text styles</a:t>
            </a:r>
          </a:p>
          <a:p>
            <a:pPr lvl="1"/>
            <a:r>
              <a:rPr lang="en-US" altLang="en-IT"/>
              <a:t>Second level</a:t>
            </a:r>
          </a:p>
          <a:p>
            <a:pPr lvl="2"/>
            <a:r>
              <a:rPr lang="en-US" altLang="en-IT"/>
              <a:t>Third level</a:t>
            </a:r>
          </a:p>
          <a:p>
            <a:pPr lvl="3"/>
            <a:r>
              <a:rPr lang="en-US" altLang="en-IT"/>
              <a:t>Fourth level</a:t>
            </a:r>
          </a:p>
          <a:p>
            <a:pPr lvl="4"/>
            <a:r>
              <a:rPr lang="en-US" altLang="en-IT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C7108D2-98EF-AD4A-BCE1-5402A2EAF3B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B1118B9-C42D-8542-A23F-CB2AA21147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97C5F28-FA93-2F40-8BC6-DD57A98C48F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D8DE5FE-B0BA-9D4A-B938-0ED51DE05E56}" type="slidenum">
              <a:rPr lang="en-US" altLang="en-IT"/>
              <a:pPr/>
              <a:t>‹#›</a:t>
            </a:fld>
            <a:endParaRPr lang="en-US" altLang="en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>
            <a:extLst>
              <a:ext uri="{FF2B5EF4-FFF2-40B4-BE49-F238E27FC236}">
                <a16:creationId xmlns:a16="http://schemas.microsoft.com/office/drawing/2014/main" id="{7FB18FDC-7482-73A9-7153-50C76AA1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013" y="476250"/>
            <a:ext cx="3705225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4">
            <a:extLst>
              <a:ext uri="{FF2B5EF4-FFF2-40B4-BE49-F238E27FC236}">
                <a16:creationId xmlns:a16="http://schemas.microsoft.com/office/drawing/2014/main" id="{D6D3D941-C908-D775-A853-95C83C0BA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3508375"/>
            <a:ext cx="36544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lide Number Placeholder 1">
            <a:extLst>
              <a:ext uri="{FF2B5EF4-FFF2-40B4-BE49-F238E27FC236}">
                <a16:creationId xmlns:a16="http://schemas.microsoft.com/office/drawing/2014/main" id="{AD90353A-E754-0FAF-4DC9-2E8EECBAD1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8A9696F-DDB5-874D-A740-F7AE0718A437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IT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7" name="Group 6">
            <a:extLst>
              <a:ext uri="{FF2B5EF4-FFF2-40B4-BE49-F238E27FC236}">
                <a16:creationId xmlns:a16="http://schemas.microsoft.com/office/drawing/2014/main" id="{C08863DB-5A31-F0B2-0436-7E880C90F912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2659063"/>
            <a:ext cx="8928100" cy="1993900"/>
            <a:chOff x="0" y="1185586"/>
            <a:chExt cx="9144000" cy="2064315"/>
          </a:xfrm>
        </p:grpSpPr>
        <p:pic>
          <p:nvPicPr>
            <p:cNvPr id="24580" name="Picture 3">
              <a:extLst>
                <a:ext uri="{FF2B5EF4-FFF2-40B4-BE49-F238E27FC236}">
                  <a16:creationId xmlns:a16="http://schemas.microsoft.com/office/drawing/2014/main" id="{0B793689-8177-E96D-596C-F3515828B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4432" y="2901600"/>
              <a:ext cx="1163836" cy="348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4">
              <a:extLst>
                <a:ext uri="{FF2B5EF4-FFF2-40B4-BE49-F238E27FC236}">
                  <a16:creationId xmlns:a16="http://schemas.microsoft.com/office/drawing/2014/main" id="{CF8F3390-8933-D60D-B178-10D6AC331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858665"/>
              <a:ext cx="3704580" cy="362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5">
              <a:extLst>
                <a:ext uri="{FF2B5EF4-FFF2-40B4-BE49-F238E27FC236}">
                  <a16:creationId xmlns:a16="http://schemas.microsoft.com/office/drawing/2014/main" id="{3332B33C-89F7-1AEE-57FC-3AFA72F88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85586"/>
              <a:ext cx="9144000" cy="1660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578" name="TextBox 1">
            <a:extLst>
              <a:ext uri="{FF2B5EF4-FFF2-40B4-BE49-F238E27FC236}">
                <a16:creationId xmlns:a16="http://schemas.microsoft.com/office/drawing/2014/main" id="{FF6B8276-D690-0807-3892-17F82695CF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981075"/>
            <a:ext cx="5067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Componenti essenziali per un computer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secondo l’architettura di Von Neumann:</a:t>
            </a:r>
          </a:p>
        </p:txBody>
      </p:sp>
      <p:sp>
        <p:nvSpPr>
          <p:cNvPr id="24579" name="Slide Number Placeholder 1">
            <a:extLst>
              <a:ext uri="{FF2B5EF4-FFF2-40B4-BE49-F238E27FC236}">
                <a16:creationId xmlns:a16="http://schemas.microsoft.com/office/drawing/2014/main" id="{8E6CFCB1-F475-D85B-11FF-47FC210FFC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C1D6A9-E547-5D47-A2D0-E418EF942504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IT" sz="1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1">
            <a:extLst>
              <a:ext uri="{FF2B5EF4-FFF2-40B4-BE49-F238E27FC236}">
                <a16:creationId xmlns:a16="http://schemas.microsoft.com/office/drawing/2014/main" id="{2B49DED2-720E-10B4-82D7-D46A84C7D3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fld id="{27AF446E-C226-BC45-8BCA-7B03AF8B46F8}" type="slidenum">
              <a:rPr lang="en-US" altLang="en-IT" sz="1400"/>
              <a:pPr/>
              <a:t>11</a:t>
            </a:fld>
            <a:endParaRPr lang="en-US" altLang="en-IT" sz="1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>
            <a:extLst>
              <a:ext uri="{FF2B5EF4-FFF2-40B4-BE49-F238E27FC236}">
                <a16:creationId xmlns:a16="http://schemas.microsoft.com/office/drawing/2014/main" id="{281724D0-F275-149D-90B0-3A6E99B18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3068638"/>
            <a:ext cx="38100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>
            <a:extLst>
              <a:ext uri="{FF2B5EF4-FFF2-40B4-BE49-F238E27FC236}">
                <a16:creationId xmlns:a16="http://schemas.microsoft.com/office/drawing/2014/main" id="{A9D935CA-F909-907F-9F87-E183451E5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33375"/>
            <a:ext cx="5481637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E3FF35-F542-F1C4-F2CD-9797DA0EE046}"/>
              </a:ext>
            </a:extLst>
          </p:cNvPr>
          <p:cNvGrpSpPr>
            <a:grpSpLocks/>
          </p:cNvGrpSpPr>
          <p:nvPr/>
        </p:nvGrpSpPr>
        <p:grpSpPr bwMode="auto">
          <a:xfrm>
            <a:off x="274638" y="1541463"/>
            <a:ext cx="8459787" cy="960437"/>
            <a:chOff x="0" y="5445224"/>
            <a:chExt cx="9144000" cy="961035"/>
          </a:xfrm>
        </p:grpSpPr>
        <p:pic>
          <p:nvPicPr>
            <p:cNvPr id="25605" name="Picture 3">
              <a:extLst>
                <a:ext uri="{FF2B5EF4-FFF2-40B4-BE49-F238E27FC236}">
                  <a16:creationId xmlns:a16="http://schemas.microsoft.com/office/drawing/2014/main" id="{CC7B7448-73DC-63C1-C4AF-CD817FBF6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880100"/>
              <a:ext cx="9144000" cy="526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6" name="Picture 4">
              <a:extLst>
                <a:ext uri="{FF2B5EF4-FFF2-40B4-BE49-F238E27FC236}">
                  <a16:creationId xmlns:a16="http://schemas.microsoft.com/office/drawing/2014/main" id="{DFAB3B98-E421-C154-3090-43E7094A6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282" y="5445224"/>
              <a:ext cx="2335436" cy="358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04" name="Slide Number Placeholder 1">
            <a:extLst>
              <a:ext uri="{FF2B5EF4-FFF2-40B4-BE49-F238E27FC236}">
                <a16:creationId xmlns:a16="http://schemas.microsoft.com/office/drawing/2014/main" id="{6CDD2E69-22F1-7698-F684-669FF8BE76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CE0F26-3FB0-4343-BB71-8CE584AE8380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IT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>
            <a:extLst>
              <a:ext uri="{FF2B5EF4-FFF2-40B4-BE49-F238E27FC236}">
                <a16:creationId xmlns:a16="http://schemas.microsoft.com/office/drawing/2014/main" id="{7FA2BC00-0FEA-9784-FFBC-26B0EA4EF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0"/>
            <a:ext cx="5837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TextBox 1">
            <a:extLst>
              <a:ext uri="{FF2B5EF4-FFF2-40B4-BE49-F238E27FC236}">
                <a16:creationId xmlns:a16="http://schemas.microsoft.com/office/drawing/2014/main" id="{E8031B27-BD3C-728A-1CAF-31CBB43F3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063" y="765175"/>
            <a:ext cx="319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Architettura di von Neumann</a:t>
            </a:r>
          </a:p>
        </p:txBody>
      </p:sp>
      <p:sp>
        <p:nvSpPr>
          <p:cNvPr id="26627" name="TextBox 1">
            <a:extLst>
              <a:ext uri="{FF2B5EF4-FFF2-40B4-BE49-F238E27FC236}">
                <a16:creationId xmlns:a16="http://schemas.microsoft.com/office/drawing/2014/main" id="{4C8E3EE4-A63E-CBE4-7268-F80E3425B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0" y="2205038"/>
            <a:ext cx="7683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RAM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PC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RI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ACC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ALU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CPU</a:t>
            </a:r>
          </a:p>
        </p:txBody>
      </p:sp>
      <p:sp>
        <p:nvSpPr>
          <p:cNvPr id="26628" name="Slide Number Placeholder 1">
            <a:extLst>
              <a:ext uri="{FF2B5EF4-FFF2-40B4-BE49-F238E27FC236}">
                <a16:creationId xmlns:a16="http://schemas.microsoft.com/office/drawing/2014/main" id="{210EDF2B-F5A1-98D8-16D5-9A0ECA1211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7CB5C7-E5E3-3A4B-B21A-67765719D58F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IT" sz="1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>
            <a:extLst>
              <a:ext uri="{FF2B5EF4-FFF2-40B4-BE49-F238E27FC236}">
                <a16:creationId xmlns:a16="http://schemas.microsoft.com/office/drawing/2014/main" id="{29C952D6-4261-70F8-1CC1-50F465DBA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38"/>
            <a:ext cx="91440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>
            <a:extLst>
              <a:ext uri="{FF2B5EF4-FFF2-40B4-BE49-F238E27FC236}">
                <a16:creationId xmlns:a16="http://schemas.microsoft.com/office/drawing/2014/main" id="{EC52B204-4600-D63B-18EB-668F0A9A0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825"/>
            <a:ext cx="91440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">
            <a:extLst>
              <a:ext uri="{FF2B5EF4-FFF2-40B4-BE49-F238E27FC236}">
                <a16:creationId xmlns:a16="http://schemas.microsoft.com/office/drawing/2014/main" id="{07BA7ABD-CC96-0986-3705-839F9E102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50" y="981075"/>
            <a:ext cx="4803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Componenti di un computer secondo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l’architettura di Von Neumann:</a:t>
            </a:r>
          </a:p>
        </p:txBody>
      </p:sp>
      <p:sp>
        <p:nvSpPr>
          <p:cNvPr id="27652" name="Slide Number Placeholder 1">
            <a:extLst>
              <a:ext uri="{FF2B5EF4-FFF2-40B4-BE49-F238E27FC236}">
                <a16:creationId xmlns:a16="http://schemas.microsoft.com/office/drawing/2014/main" id="{B42985BA-1080-8E48-3E7B-C341CB7B68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66575F-9533-A543-826D-EBC1CC0D2F45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IT"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>
            <a:extLst>
              <a:ext uri="{FF2B5EF4-FFF2-40B4-BE49-F238E27FC236}">
                <a16:creationId xmlns:a16="http://schemas.microsoft.com/office/drawing/2014/main" id="{08BA8064-A283-1321-F22C-6C4BD43A3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104900"/>
            <a:ext cx="472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2800"/>
              <a:t>Struttura di base del calcolatore</a:t>
            </a:r>
          </a:p>
        </p:txBody>
      </p:sp>
      <p:sp>
        <p:nvSpPr>
          <p:cNvPr id="4099" name="Text Box 3">
            <a:extLst>
              <a:ext uri="{FF2B5EF4-FFF2-40B4-BE49-F238E27FC236}">
                <a16:creationId xmlns:a16="http://schemas.microsoft.com/office/drawing/2014/main" id="{0759DB48-ADCC-9C75-1CB3-B2F7496E5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438400"/>
            <a:ext cx="300513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Processore</a:t>
            </a:r>
          </a:p>
          <a:p>
            <a:endParaRPr lang="en-US" altLang="en-IT"/>
          </a:p>
          <a:p>
            <a:r>
              <a:rPr lang="en-US" altLang="en-IT"/>
              <a:t>Memoria principale (RAM)</a:t>
            </a:r>
          </a:p>
          <a:p>
            <a:endParaRPr lang="en-US" altLang="en-IT"/>
          </a:p>
          <a:p>
            <a:r>
              <a:rPr lang="en-US" altLang="en-IT"/>
              <a:t>Memoria secondaria (HD)</a:t>
            </a:r>
          </a:p>
          <a:p>
            <a:endParaRPr lang="en-US" altLang="en-IT"/>
          </a:p>
          <a:p>
            <a:r>
              <a:rPr lang="en-US" altLang="en-IT"/>
              <a:t>Periferiche</a:t>
            </a:r>
          </a:p>
        </p:txBody>
      </p:sp>
      <p:sp>
        <p:nvSpPr>
          <p:cNvPr id="28675" name="Slide Number Placeholder 1">
            <a:extLst>
              <a:ext uri="{FF2B5EF4-FFF2-40B4-BE49-F238E27FC236}">
                <a16:creationId xmlns:a16="http://schemas.microsoft.com/office/drawing/2014/main" id="{D75264EE-8F67-2AEE-6320-1D296A095F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DE2C47-B31E-474C-9B3F-2AC197923BE3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IT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B720DC4B-A8C4-F96E-23D1-2207727030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2406650"/>
            <a:ext cx="24384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29698" name="Text Box 3">
            <a:extLst>
              <a:ext uri="{FF2B5EF4-FFF2-40B4-BE49-F238E27FC236}">
                <a16:creationId xmlns:a16="http://schemas.microsoft.com/office/drawing/2014/main" id="{A93E06E4-BEB3-6B37-826D-580E57DCD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787650"/>
            <a:ext cx="21939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           RAM</a:t>
            </a:r>
          </a:p>
          <a:p>
            <a:r>
              <a:rPr lang="en-US" altLang="en-IT"/>
              <a:t>Memoria principale</a:t>
            </a:r>
          </a:p>
        </p:txBody>
      </p:sp>
      <p:sp>
        <p:nvSpPr>
          <p:cNvPr id="29699" name="Rectangle 4">
            <a:extLst>
              <a:ext uri="{FF2B5EF4-FFF2-40B4-BE49-F238E27FC236}">
                <a16:creationId xmlns:a16="http://schemas.microsoft.com/office/drawing/2014/main" id="{B738BC8C-C756-734E-A67D-998F6448D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778250"/>
            <a:ext cx="24384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29700" name="Rectangle 5">
            <a:extLst>
              <a:ext uri="{FF2B5EF4-FFF2-40B4-BE49-F238E27FC236}">
                <a16:creationId xmlns:a16="http://schemas.microsoft.com/office/drawing/2014/main" id="{A07DC35B-CFE8-CA10-36CE-EB0BD8FD18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4006850"/>
            <a:ext cx="20955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            CPU </a:t>
            </a:r>
          </a:p>
          <a:p>
            <a:r>
              <a:rPr lang="en-US" altLang="en-IT"/>
              <a:t>Central Processing</a:t>
            </a:r>
          </a:p>
          <a:p>
            <a:r>
              <a:rPr lang="en-US" altLang="en-IT"/>
              <a:t>            Unit</a:t>
            </a:r>
            <a:endParaRPr lang="en-US" altLang="en-IT" sz="1800"/>
          </a:p>
        </p:txBody>
      </p:sp>
      <p:sp>
        <p:nvSpPr>
          <p:cNvPr id="29701" name="AutoShape 6">
            <a:extLst>
              <a:ext uri="{FF2B5EF4-FFF2-40B4-BE49-F238E27FC236}">
                <a16:creationId xmlns:a16="http://schemas.microsoft.com/office/drawing/2014/main" id="{E0CD3AC4-36DA-3407-9AAE-2F7DD520C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930650"/>
            <a:ext cx="1676400" cy="838200"/>
          </a:xfrm>
          <a:prstGeom prst="can">
            <a:avLst>
              <a:gd name="adj" fmla="val 4962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29702" name="Text Box 8">
            <a:extLst>
              <a:ext uri="{FF2B5EF4-FFF2-40B4-BE49-F238E27FC236}">
                <a16:creationId xmlns:a16="http://schemas.microsoft.com/office/drawing/2014/main" id="{7560E9A9-2F54-C820-9F7B-112708E2F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092450"/>
            <a:ext cx="22653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Memoria secondaria</a:t>
            </a:r>
          </a:p>
          <a:p>
            <a:r>
              <a:rPr lang="en-US" altLang="en-IT"/>
              <a:t>      o di massa</a:t>
            </a:r>
          </a:p>
        </p:txBody>
      </p:sp>
      <p:sp>
        <p:nvSpPr>
          <p:cNvPr id="29703" name="Rectangle 9">
            <a:extLst>
              <a:ext uri="{FF2B5EF4-FFF2-40B4-BE49-F238E27FC236}">
                <a16:creationId xmlns:a16="http://schemas.microsoft.com/office/drawing/2014/main" id="{85B1B435-1A54-0C3A-166E-2A1B7C020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064250"/>
            <a:ext cx="1219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29704" name="Rectangle 10">
            <a:extLst>
              <a:ext uri="{FF2B5EF4-FFF2-40B4-BE49-F238E27FC236}">
                <a16:creationId xmlns:a16="http://schemas.microsoft.com/office/drawing/2014/main" id="{4082EA13-A8C6-6AB3-D6CC-503996AD5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064250"/>
            <a:ext cx="1219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29705" name="Rectangle 11">
            <a:extLst>
              <a:ext uri="{FF2B5EF4-FFF2-40B4-BE49-F238E27FC236}">
                <a16:creationId xmlns:a16="http://schemas.microsoft.com/office/drawing/2014/main" id="{8CF449BE-2FF0-0B7F-3C5B-CEF108A27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6064250"/>
            <a:ext cx="1219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29706" name="Line 12">
            <a:extLst>
              <a:ext uri="{FF2B5EF4-FFF2-40B4-BE49-F238E27FC236}">
                <a16:creationId xmlns:a16="http://schemas.microsoft.com/office/drawing/2014/main" id="{333951EE-2F77-B29A-C412-F3C949B587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522605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Line 13">
            <a:extLst>
              <a:ext uri="{FF2B5EF4-FFF2-40B4-BE49-F238E27FC236}">
                <a16:creationId xmlns:a16="http://schemas.microsoft.com/office/drawing/2014/main" id="{4CF1DB72-45EE-5060-9543-53B4C4982C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57600" y="522605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Line 14">
            <a:extLst>
              <a:ext uri="{FF2B5EF4-FFF2-40B4-BE49-F238E27FC236}">
                <a16:creationId xmlns:a16="http://schemas.microsoft.com/office/drawing/2014/main" id="{00275284-DF30-6B7E-69E1-6C2842A799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5226050"/>
            <a:ext cx="609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Line 15">
            <a:extLst>
              <a:ext uri="{FF2B5EF4-FFF2-40B4-BE49-F238E27FC236}">
                <a16:creationId xmlns:a16="http://schemas.microsoft.com/office/drawing/2014/main" id="{FEC9CF02-2B4E-0D05-95BB-6D33B0CD1B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438785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0" name="Text Box 16">
            <a:extLst>
              <a:ext uri="{FF2B5EF4-FFF2-40B4-BE49-F238E27FC236}">
                <a16:creationId xmlns:a16="http://schemas.microsoft.com/office/drawing/2014/main" id="{47561F3C-AED6-D91B-FE15-D16530863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140450"/>
            <a:ext cx="1001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Tastiera</a:t>
            </a:r>
          </a:p>
        </p:txBody>
      </p:sp>
      <p:sp>
        <p:nvSpPr>
          <p:cNvPr id="29711" name="Text Box 17">
            <a:extLst>
              <a:ext uri="{FF2B5EF4-FFF2-40B4-BE49-F238E27FC236}">
                <a16:creationId xmlns:a16="http://schemas.microsoft.com/office/drawing/2014/main" id="{F556AC34-67B7-6ED5-A7E5-1AC011870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140450"/>
            <a:ext cx="101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Monitor</a:t>
            </a:r>
          </a:p>
        </p:txBody>
      </p:sp>
      <p:sp>
        <p:nvSpPr>
          <p:cNvPr id="29712" name="Text Box 18">
            <a:extLst>
              <a:ext uri="{FF2B5EF4-FFF2-40B4-BE49-F238E27FC236}">
                <a16:creationId xmlns:a16="http://schemas.microsoft.com/office/drawing/2014/main" id="{94713392-E80D-4E0C-2627-925E9E2FAB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140450"/>
            <a:ext cx="1273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IT"/>
              <a:t>Stampante</a:t>
            </a:r>
          </a:p>
        </p:txBody>
      </p:sp>
      <p:sp>
        <p:nvSpPr>
          <p:cNvPr id="29713" name="Text Box 19">
            <a:extLst>
              <a:ext uri="{FF2B5EF4-FFF2-40B4-BE49-F238E27FC236}">
                <a16:creationId xmlns:a16="http://schemas.microsoft.com/office/drawing/2014/main" id="{3967FDFF-FECA-9FEC-BAA0-B6D84227D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3725" y="6094413"/>
            <a:ext cx="374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...</a:t>
            </a:r>
          </a:p>
        </p:txBody>
      </p:sp>
      <p:sp>
        <p:nvSpPr>
          <p:cNvPr id="29714" name="Text Box 20">
            <a:extLst>
              <a:ext uri="{FF2B5EF4-FFF2-40B4-BE49-F238E27FC236}">
                <a16:creationId xmlns:a16="http://schemas.microsoft.com/office/drawing/2014/main" id="{3AD25B95-4F79-8951-7C60-68125ADFB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454650"/>
            <a:ext cx="374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...</a:t>
            </a:r>
          </a:p>
        </p:txBody>
      </p:sp>
      <p:sp>
        <p:nvSpPr>
          <p:cNvPr id="29715" name="Rectangle 21">
            <a:extLst>
              <a:ext uri="{FF2B5EF4-FFF2-40B4-BE49-F238E27FC236}">
                <a16:creationId xmlns:a16="http://schemas.microsoft.com/office/drawing/2014/main" id="{BAFB6FBC-6668-6608-1661-335BEAA69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330450"/>
            <a:ext cx="25908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29716" name="Text Box 23">
            <a:extLst>
              <a:ext uri="{FF2B5EF4-FFF2-40B4-BE49-F238E27FC236}">
                <a16:creationId xmlns:a16="http://schemas.microsoft.com/office/drawing/2014/main" id="{C1C56441-AB1D-3B18-3EE4-F0FCA5CA7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476250"/>
            <a:ext cx="4398962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 algn="ctr"/>
            <a:r>
              <a:rPr lang="en-US" altLang="en-IT" sz="2800"/>
              <a:t>Architettura di von Neumann</a:t>
            </a:r>
          </a:p>
          <a:p>
            <a:pPr algn="ctr"/>
            <a:r>
              <a:rPr lang="en-US" altLang="en-IT" sz="2400"/>
              <a:t>(a programma memorizzato)</a:t>
            </a:r>
          </a:p>
        </p:txBody>
      </p:sp>
      <p:sp>
        <p:nvSpPr>
          <p:cNvPr id="29717" name="Rectangle 25">
            <a:extLst>
              <a:ext uri="{FF2B5EF4-FFF2-40B4-BE49-F238E27FC236}">
                <a16:creationId xmlns:a16="http://schemas.microsoft.com/office/drawing/2014/main" id="{93F8C0B2-E0F5-AF79-AF92-DAE2572D1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711450"/>
            <a:ext cx="12192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29718" name="Text Box 26">
            <a:extLst>
              <a:ext uri="{FF2B5EF4-FFF2-40B4-BE49-F238E27FC236}">
                <a16:creationId xmlns:a16="http://schemas.microsoft.com/office/drawing/2014/main" id="{C56263BE-5D6C-44A8-82AA-387A19D4F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787650"/>
            <a:ext cx="99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IT"/>
              <a:t>Disco esterno</a:t>
            </a:r>
          </a:p>
        </p:txBody>
      </p:sp>
      <p:sp>
        <p:nvSpPr>
          <p:cNvPr id="29719" name="Rectangle 27">
            <a:extLst>
              <a:ext uri="{FF2B5EF4-FFF2-40B4-BE49-F238E27FC236}">
                <a16:creationId xmlns:a16="http://schemas.microsoft.com/office/drawing/2014/main" id="{D5164195-89A3-A7BF-88D5-A3AB0D76E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854450"/>
            <a:ext cx="1219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29720" name="Text Box 28">
            <a:extLst>
              <a:ext uri="{FF2B5EF4-FFF2-40B4-BE49-F238E27FC236}">
                <a16:creationId xmlns:a16="http://schemas.microsoft.com/office/drawing/2014/main" id="{6CA49F07-FDF2-B752-BA40-351075716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93065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IT"/>
              <a:t>Mouse</a:t>
            </a:r>
          </a:p>
        </p:txBody>
      </p:sp>
      <p:sp>
        <p:nvSpPr>
          <p:cNvPr id="29721" name="Rectangle 30">
            <a:extLst>
              <a:ext uri="{FF2B5EF4-FFF2-40B4-BE49-F238E27FC236}">
                <a16:creationId xmlns:a16="http://schemas.microsoft.com/office/drawing/2014/main" id="{ECBBA420-ECE3-0472-83AB-B3D861A51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692650"/>
            <a:ext cx="1219200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29722" name="Text Box 31">
            <a:extLst>
              <a:ext uri="{FF2B5EF4-FFF2-40B4-BE49-F238E27FC236}">
                <a16:creationId xmlns:a16="http://schemas.microsoft.com/office/drawing/2014/main" id="{CCF7CCE2-0A29-E6DB-1133-AC42A46BD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768850"/>
            <a:ext cx="990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IT"/>
              <a:t>Lettore DVD</a:t>
            </a:r>
          </a:p>
        </p:txBody>
      </p:sp>
      <p:sp>
        <p:nvSpPr>
          <p:cNvPr id="29723" name="Line 32">
            <a:extLst>
              <a:ext uri="{FF2B5EF4-FFF2-40B4-BE49-F238E27FC236}">
                <a16:creationId xmlns:a16="http://schemas.microsoft.com/office/drawing/2014/main" id="{4A48DF70-D250-3CDE-643F-BBE5F6F8D90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309245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Line 33">
            <a:extLst>
              <a:ext uri="{FF2B5EF4-FFF2-40B4-BE49-F238E27FC236}">
                <a16:creationId xmlns:a16="http://schemas.microsoft.com/office/drawing/2014/main" id="{8B7F765F-ADC5-91CA-48F3-5A90382D50C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408305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5" name="Line 34">
            <a:extLst>
              <a:ext uri="{FF2B5EF4-FFF2-40B4-BE49-F238E27FC236}">
                <a16:creationId xmlns:a16="http://schemas.microsoft.com/office/drawing/2014/main" id="{156D5224-0269-CC67-6387-A1329D523A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1200" y="476885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6" name="Rectangle 35">
            <a:extLst>
              <a:ext uri="{FF2B5EF4-FFF2-40B4-BE49-F238E27FC236}">
                <a16:creationId xmlns:a16="http://schemas.microsoft.com/office/drawing/2014/main" id="{06D88F46-B42D-7190-DC15-6A8FF4309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101850"/>
            <a:ext cx="5562600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29727" name="Slide Number Placeholder 1">
            <a:extLst>
              <a:ext uri="{FF2B5EF4-FFF2-40B4-BE49-F238E27FC236}">
                <a16:creationId xmlns:a16="http://schemas.microsoft.com/office/drawing/2014/main" id="{B9F76B9F-2B53-A73C-B9A8-495A952E3C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DD3A47-8748-0247-BC85-8E5BE162E1B3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IT" sz="1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147E8767-1AE0-4EB9-6920-BFB10DDC6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884238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BC876822-B80F-CD36-0508-D8355F3F9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1341438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0723" name="Rectangle 4">
            <a:extLst>
              <a:ext uri="{FF2B5EF4-FFF2-40B4-BE49-F238E27FC236}">
                <a16:creationId xmlns:a16="http://schemas.microsoft.com/office/drawing/2014/main" id="{DEF4376E-B2FD-F6A7-FA30-990FFAC7E9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1798638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0724" name="Rectangle 5">
            <a:extLst>
              <a:ext uri="{FF2B5EF4-FFF2-40B4-BE49-F238E27FC236}">
                <a16:creationId xmlns:a16="http://schemas.microsoft.com/office/drawing/2014/main" id="{BD4F0172-887C-86D9-0310-36068A202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2408238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0725" name="Rectangle 6">
            <a:extLst>
              <a:ext uri="{FF2B5EF4-FFF2-40B4-BE49-F238E27FC236}">
                <a16:creationId xmlns:a16="http://schemas.microsoft.com/office/drawing/2014/main" id="{5219F2CF-B5A4-EDE6-3BC3-0A761B27A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3856038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0726" name="Rectangle 7">
            <a:extLst>
              <a:ext uri="{FF2B5EF4-FFF2-40B4-BE49-F238E27FC236}">
                <a16:creationId xmlns:a16="http://schemas.microsoft.com/office/drawing/2014/main" id="{2A728590-43C8-F59B-A9AE-1D243AE2A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4465638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0727" name="Rectangle 8">
            <a:extLst>
              <a:ext uri="{FF2B5EF4-FFF2-40B4-BE49-F238E27FC236}">
                <a16:creationId xmlns:a16="http://schemas.microsoft.com/office/drawing/2014/main" id="{EF109533-6A5F-E4C7-F8AB-4DF0B21A85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4922838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0728" name="Rectangle 9">
            <a:extLst>
              <a:ext uri="{FF2B5EF4-FFF2-40B4-BE49-F238E27FC236}">
                <a16:creationId xmlns:a16="http://schemas.microsoft.com/office/drawing/2014/main" id="{C6F1C00E-CEDB-DAFA-0087-F56B1CD69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5380038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0729" name="Text Box 10">
            <a:extLst>
              <a:ext uri="{FF2B5EF4-FFF2-40B4-BE49-F238E27FC236}">
                <a16:creationId xmlns:a16="http://schemas.microsoft.com/office/drawing/2014/main" id="{A4C53512-6EFF-A636-D6EC-9D0FC6EE6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838200"/>
            <a:ext cx="2314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PC Program Counter</a:t>
            </a:r>
          </a:p>
        </p:txBody>
      </p:sp>
      <p:sp>
        <p:nvSpPr>
          <p:cNvPr id="30730" name="Text Box 11">
            <a:extLst>
              <a:ext uri="{FF2B5EF4-FFF2-40B4-BE49-F238E27FC236}">
                <a16:creationId xmlns:a16="http://schemas.microsoft.com/office/drawing/2014/main" id="{41B62ACA-3FFE-6E75-30C9-5A4A1DD9E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295400"/>
            <a:ext cx="226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RS Registro di Stato</a:t>
            </a:r>
          </a:p>
        </p:txBody>
      </p:sp>
      <p:sp>
        <p:nvSpPr>
          <p:cNvPr id="30731" name="Text Box 12">
            <a:extLst>
              <a:ext uri="{FF2B5EF4-FFF2-40B4-BE49-F238E27FC236}">
                <a16:creationId xmlns:a16="http://schemas.microsoft.com/office/drawing/2014/main" id="{16754FDF-7B68-0204-4601-8694D1F29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4350" y="1722438"/>
            <a:ext cx="2955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RI Registro delle Istruzioni</a:t>
            </a:r>
          </a:p>
        </p:txBody>
      </p:sp>
      <p:sp>
        <p:nvSpPr>
          <p:cNvPr id="30732" name="AutoShape 13">
            <a:extLst>
              <a:ext uri="{FF2B5EF4-FFF2-40B4-BE49-F238E27FC236}">
                <a16:creationId xmlns:a16="http://schemas.microsoft.com/office/drawing/2014/main" id="{9720E57B-BC1D-AFCD-53EA-63DD23EF93CC}"/>
              </a:ext>
            </a:extLst>
          </p:cNvPr>
          <p:cNvSpPr>
            <a:spLocks/>
          </p:cNvSpPr>
          <p:nvPr/>
        </p:nvSpPr>
        <p:spPr bwMode="auto">
          <a:xfrm>
            <a:off x="5578475" y="2408238"/>
            <a:ext cx="228600" cy="1752600"/>
          </a:xfrm>
          <a:prstGeom prst="rightBrace">
            <a:avLst>
              <a:gd name="adj1" fmla="val 6388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0733" name="Text Box 14">
            <a:extLst>
              <a:ext uri="{FF2B5EF4-FFF2-40B4-BE49-F238E27FC236}">
                <a16:creationId xmlns:a16="http://schemas.microsoft.com/office/drawing/2014/main" id="{F05B24FC-8448-389F-21E0-FD7A83A2E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895600"/>
            <a:ext cx="18843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Registri</a:t>
            </a:r>
          </a:p>
          <a:p>
            <a:r>
              <a:rPr lang="en-US" altLang="en-IT"/>
              <a:t>Generali (16-32)</a:t>
            </a:r>
          </a:p>
        </p:txBody>
      </p:sp>
      <p:sp>
        <p:nvSpPr>
          <p:cNvPr id="30734" name="Text Box 15">
            <a:extLst>
              <a:ext uri="{FF2B5EF4-FFF2-40B4-BE49-F238E27FC236}">
                <a16:creationId xmlns:a16="http://schemas.microsoft.com/office/drawing/2014/main" id="{1A797984-246C-74C1-1562-7F7E8927D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465638"/>
            <a:ext cx="31813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RIM Reg. Indirizzi Memoria </a:t>
            </a:r>
          </a:p>
        </p:txBody>
      </p:sp>
      <p:sp>
        <p:nvSpPr>
          <p:cNvPr id="30735" name="Text Box 16">
            <a:extLst>
              <a:ext uri="{FF2B5EF4-FFF2-40B4-BE49-F238E27FC236}">
                <a16:creationId xmlns:a16="http://schemas.microsoft.com/office/drawing/2014/main" id="{4BF1547B-8853-68AA-CCE0-5ED7C8731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876800"/>
            <a:ext cx="279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RDM Reg. Dati Memoria</a:t>
            </a:r>
          </a:p>
        </p:txBody>
      </p:sp>
      <p:sp>
        <p:nvSpPr>
          <p:cNvPr id="30736" name="Text Box 17">
            <a:extLst>
              <a:ext uri="{FF2B5EF4-FFF2-40B4-BE49-F238E27FC236}">
                <a16:creationId xmlns:a16="http://schemas.microsoft.com/office/drawing/2014/main" id="{40743E58-A4A1-7025-26EB-537DED97A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5334000"/>
            <a:ext cx="2357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RC Reg. di Controllo</a:t>
            </a:r>
          </a:p>
        </p:txBody>
      </p:sp>
      <p:sp>
        <p:nvSpPr>
          <p:cNvPr id="30737" name="Text Box 18">
            <a:extLst>
              <a:ext uri="{FF2B5EF4-FFF2-40B4-BE49-F238E27FC236}">
                <a16:creationId xmlns:a16="http://schemas.microsoft.com/office/drawing/2014/main" id="{E9E90FBE-CBB1-8011-11B6-EA5C9AE72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9275" y="2941638"/>
            <a:ext cx="25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:</a:t>
            </a:r>
          </a:p>
          <a:p>
            <a:r>
              <a:rPr lang="en-US" altLang="en-IT"/>
              <a:t>:</a:t>
            </a:r>
          </a:p>
        </p:txBody>
      </p:sp>
      <p:sp>
        <p:nvSpPr>
          <p:cNvPr id="30738" name="Rectangle 19">
            <a:extLst>
              <a:ext uri="{FF2B5EF4-FFF2-40B4-BE49-F238E27FC236}">
                <a16:creationId xmlns:a16="http://schemas.microsoft.com/office/drawing/2014/main" id="{07001FDB-533E-1AD3-C9A3-E8EDE430D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75" y="3703638"/>
            <a:ext cx="21336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 algn="ctr"/>
            <a:r>
              <a:rPr lang="en-US" altLang="en-IT"/>
              <a:t>ALU</a:t>
            </a:r>
          </a:p>
          <a:p>
            <a:pPr algn="ctr"/>
            <a:r>
              <a:rPr lang="en-US" altLang="en-IT" sz="1600"/>
              <a:t>Unità Logico Aritmetica</a:t>
            </a:r>
          </a:p>
        </p:txBody>
      </p:sp>
      <p:sp>
        <p:nvSpPr>
          <p:cNvPr id="30739" name="Rectangle 20">
            <a:extLst>
              <a:ext uri="{FF2B5EF4-FFF2-40B4-BE49-F238E27FC236}">
                <a16:creationId xmlns:a16="http://schemas.microsoft.com/office/drawing/2014/main" id="{BC9CC293-FE81-DA32-0764-6588F6DFF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75" y="2332038"/>
            <a:ext cx="21336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 algn="ctr"/>
            <a:r>
              <a:rPr lang="en-US" altLang="en-IT"/>
              <a:t>UC</a:t>
            </a:r>
          </a:p>
          <a:p>
            <a:pPr algn="ctr"/>
            <a:r>
              <a:rPr lang="en-US" altLang="en-IT" sz="1600"/>
              <a:t>Unità di Controllo</a:t>
            </a:r>
          </a:p>
        </p:txBody>
      </p:sp>
      <p:sp>
        <p:nvSpPr>
          <p:cNvPr id="30740" name="Rectangle 21">
            <a:extLst>
              <a:ext uri="{FF2B5EF4-FFF2-40B4-BE49-F238E27FC236}">
                <a16:creationId xmlns:a16="http://schemas.microsoft.com/office/drawing/2014/main" id="{4B91E8D2-BA72-F728-9672-26123A0BC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275" y="4541838"/>
            <a:ext cx="21336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prstDash val="lgDash"/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 algn="ctr"/>
            <a:r>
              <a:rPr lang="en-US" altLang="en-IT"/>
              <a:t>Processore</a:t>
            </a:r>
          </a:p>
          <a:p>
            <a:pPr algn="ctr"/>
            <a:r>
              <a:rPr lang="en-US" altLang="en-IT"/>
              <a:t>Matematico</a:t>
            </a:r>
          </a:p>
        </p:txBody>
      </p:sp>
      <p:sp>
        <p:nvSpPr>
          <p:cNvPr id="30741" name="Line 22">
            <a:extLst>
              <a:ext uri="{FF2B5EF4-FFF2-40B4-BE49-F238E27FC236}">
                <a16:creationId xmlns:a16="http://schemas.microsoft.com/office/drawing/2014/main" id="{7D14B0B0-8558-5C11-4148-4460F8AF1D0C}"/>
              </a:ext>
            </a:extLst>
          </p:cNvPr>
          <p:cNvSpPr>
            <a:spLocks noChangeShapeType="1"/>
          </p:cNvSpPr>
          <p:nvPr/>
        </p:nvSpPr>
        <p:spPr bwMode="auto">
          <a:xfrm>
            <a:off x="1616075" y="3170238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2" name="Line 23">
            <a:extLst>
              <a:ext uri="{FF2B5EF4-FFF2-40B4-BE49-F238E27FC236}">
                <a16:creationId xmlns:a16="http://schemas.microsoft.com/office/drawing/2014/main" id="{9C49B289-F871-40EA-9A22-41037FE0EC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16075" y="3475038"/>
            <a:ext cx="1676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3" name="Line 24">
            <a:extLst>
              <a:ext uri="{FF2B5EF4-FFF2-40B4-BE49-F238E27FC236}">
                <a16:creationId xmlns:a16="http://schemas.microsoft.com/office/drawing/2014/main" id="{63F0D82D-43C4-381A-A442-8E00078A49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2475" y="1036638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4" name="Line 25">
            <a:extLst>
              <a:ext uri="{FF2B5EF4-FFF2-40B4-BE49-F238E27FC236}">
                <a16:creationId xmlns:a16="http://schemas.microsoft.com/office/drawing/2014/main" id="{D277E488-48ED-B07F-7714-E98D9007652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2475" y="10366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5" name="Line 26">
            <a:extLst>
              <a:ext uri="{FF2B5EF4-FFF2-40B4-BE49-F238E27FC236}">
                <a16:creationId xmlns:a16="http://schemas.microsoft.com/office/drawing/2014/main" id="{D22459DF-510B-52FD-3073-0AAFF3F29C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2475" y="14938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6" name="Line 27">
            <a:extLst>
              <a:ext uri="{FF2B5EF4-FFF2-40B4-BE49-F238E27FC236}">
                <a16:creationId xmlns:a16="http://schemas.microsoft.com/office/drawing/2014/main" id="{4EE8B485-B216-CBD2-FA9D-D6300EC6B0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2475" y="19510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7" name="Line 28">
            <a:extLst>
              <a:ext uri="{FF2B5EF4-FFF2-40B4-BE49-F238E27FC236}">
                <a16:creationId xmlns:a16="http://schemas.microsoft.com/office/drawing/2014/main" id="{C0864C86-5101-F000-5C5C-09A255DA99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2475" y="25606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8" name="Line 29">
            <a:extLst>
              <a:ext uri="{FF2B5EF4-FFF2-40B4-BE49-F238E27FC236}">
                <a16:creationId xmlns:a16="http://schemas.microsoft.com/office/drawing/2014/main" id="{D2319AF7-0D41-DCAD-6129-F90323DAE7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2475" y="40084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9" name="Line 30">
            <a:extLst>
              <a:ext uri="{FF2B5EF4-FFF2-40B4-BE49-F238E27FC236}">
                <a16:creationId xmlns:a16="http://schemas.microsoft.com/office/drawing/2014/main" id="{81E70B5C-4C45-F104-E2DC-FCDE6D7DAA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2475" y="46180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0" name="Line 31">
            <a:extLst>
              <a:ext uri="{FF2B5EF4-FFF2-40B4-BE49-F238E27FC236}">
                <a16:creationId xmlns:a16="http://schemas.microsoft.com/office/drawing/2014/main" id="{AFB79F90-DA02-3AA9-079D-F7098AAFF99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2475" y="50752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1" name="Line 32">
            <a:extLst>
              <a:ext uri="{FF2B5EF4-FFF2-40B4-BE49-F238E27FC236}">
                <a16:creationId xmlns:a16="http://schemas.microsoft.com/office/drawing/2014/main" id="{99B8ABD7-D379-DF6F-1703-E00C12EB5B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92475" y="553243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2" name="Text Box 33">
            <a:extLst>
              <a:ext uri="{FF2B5EF4-FFF2-40B4-BE49-F238E27FC236}">
                <a16:creationId xmlns:a16="http://schemas.microsoft.com/office/drawing/2014/main" id="{80047C90-292D-BC4D-11AD-1CB4CCD91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381000"/>
            <a:ext cx="1108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32-64 bit</a:t>
            </a:r>
          </a:p>
        </p:txBody>
      </p:sp>
      <p:sp>
        <p:nvSpPr>
          <p:cNvPr id="30753" name="Text Box 34">
            <a:extLst>
              <a:ext uri="{FF2B5EF4-FFF2-40B4-BE49-F238E27FC236}">
                <a16:creationId xmlns:a16="http://schemas.microsoft.com/office/drawing/2014/main" id="{5DD90AE1-5978-6DA8-FDB6-07115DEB2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943600"/>
            <a:ext cx="2540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Registri gestione RAM</a:t>
            </a:r>
          </a:p>
        </p:txBody>
      </p:sp>
      <p:sp>
        <p:nvSpPr>
          <p:cNvPr id="30754" name="Rectangle 35">
            <a:extLst>
              <a:ext uri="{FF2B5EF4-FFF2-40B4-BE49-F238E27FC236}">
                <a16:creationId xmlns:a16="http://schemas.microsoft.com/office/drawing/2014/main" id="{F0DA1052-823C-5A7D-4E74-A487D19C7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267200"/>
            <a:ext cx="5334000" cy="220980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0755" name="TextBox 1">
            <a:extLst>
              <a:ext uri="{FF2B5EF4-FFF2-40B4-BE49-F238E27FC236}">
                <a16:creationId xmlns:a16="http://schemas.microsoft.com/office/drawing/2014/main" id="{0CA3D3F9-737C-6AD2-6B39-27D18668B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74638"/>
            <a:ext cx="28209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Struttura di un processore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DAAFFE-5CBB-D293-3FD6-C108208372BD}"/>
              </a:ext>
            </a:extLst>
          </p:cNvPr>
          <p:cNvGrpSpPr>
            <a:grpSpLocks/>
          </p:cNvGrpSpPr>
          <p:nvPr/>
        </p:nvGrpSpPr>
        <p:grpSpPr bwMode="auto">
          <a:xfrm>
            <a:off x="669925" y="1141413"/>
            <a:ext cx="1703388" cy="1420812"/>
            <a:chOff x="670148" y="1141348"/>
            <a:chExt cx="1702710" cy="1420812"/>
          </a:xfrm>
        </p:grpSpPr>
        <p:sp>
          <p:nvSpPr>
            <p:cNvPr id="30758" name="TextBox 1">
              <a:extLst>
                <a:ext uri="{FF2B5EF4-FFF2-40B4-BE49-F238E27FC236}">
                  <a16:creationId xmlns:a16="http://schemas.microsoft.com/office/drawing/2014/main" id="{39E0B724-D569-FE16-833A-92B3DEC79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148" y="1141348"/>
              <a:ext cx="1702710" cy="523220"/>
            </a:xfrm>
            <a:prstGeom prst="rect">
              <a:avLst/>
            </a:prstGeom>
            <a:noFill/>
            <a:ln w="9525">
              <a:solidFill>
                <a:srgbClr val="1B2E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>
                  <a:solidFill>
                    <a:srgbClr val="1B2EFF"/>
                  </a:solidFill>
                </a:rPr>
                <a:t>attua il ciclo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it-IT" sz="1400" i="1">
                  <a:solidFill>
                    <a:srgbClr val="1B2EFF"/>
                  </a:solidFill>
                </a:rPr>
                <a:t>fetch-decode-execute</a:t>
              </a:r>
            </a:p>
          </p:txBody>
        </p:sp>
        <p:cxnSp>
          <p:nvCxnSpPr>
            <p:cNvPr id="30759" name="Straight Arrow Connector 3">
              <a:extLst>
                <a:ext uri="{FF2B5EF4-FFF2-40B4-BE49-F238E27FC236}">
                  <a16:creationId xmlns:a16="http://schemas.microsoft.com/office/drawing/2014/main" id="{BC70090B-8ECA-E9F5-8C7A-D7945581E0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81174" y="1646173"/>
              <a:ext cx="0" cy="915987"/>
            </a:xfrm>
            <a:prstGeom prst="straightConnector1">
              <a:avLst/>
            </a:prstGeom>
            <a:noFill/>
            <a:ln w="9525" algn="ctr">
              <a:solidFill>
                <a:srgbClr val="1B2EFF"/>
              </a:solidFill>
              <a:round/>
              <a:headEnd/>
              <a:tailEnd type="triangle" w="med" len="med"/>
            </a:ln>
          </p:spPr>
        </p:cxnSp>
      </p:grpSp>
      <p:sp>
        <p:nvSpPr>
          <p:cNvPr id="30757" name="Slide Number Placeholder 1">
            <a:extLst>
              <a:ext uri="{FF2B5EF4-FFF2-40B4-BE49-F238E27FC236}">
                <a16:creationId xmlns:a16="http://schemas.microsoft.com/office/drawing/2014/main" id="{2AB236F2-F8FA-9A1D-C081-DF78A645DD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5A4133-D3C4-9B42-8623-D58626DEA34A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IT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2401DC7E-FDB4-7BEA-4ABC-69C416891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0"/>
            <a:ext cx="819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Slide Number Placeholder 1">
            <a:extLst>
              <a:ext uri="{FF2B5EF4-FFF2-40B4-BE49-F238E27FC236}">
                <a16:creationId xmlns:a16="http://schemas.microsoft.com/office/drawing/2014/main" id="{485BC909-9D9B-8FF6-3879-06956A5E3E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B65E8A-5BB4-8847-8EDD-D47F923208A5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IT" sz="1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58B82CF5-BE53-CEEE-7F9E-AB3DEC766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3716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200"/>
              <a:t>0</a:t>
            </a: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5FEE4FD2-415A-3CC0-5730-1AA5F9BCC1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6764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200"/>
              <a:t>1</a:t>
            </a:r>
          </a:p>
        </p:txBody>
      </p:sp>
      <p:sp>
        <p:nvSpPr>
          <p:cNvPr id="32771" name="Rectangle 4">
            <a:extLst>
              <a:ext uri="{FF2B5EF4-FFF2-40B4-BE49-F238E27FC236}">
                <a16:creationId xmlns:a16="http://schemas.microsoft.com/office/drawing/2014/main" id="{0043D6E7-D6D1-306F-05AF-31E3DE978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19812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200"/>
              <a:t>2</a:t>
            </a:r>
          </a:p>
        </p:txBody>
      </p:sp>
      <p:sp>
        <p:nvSpPr>
          <p:cNvPr id="32772" name="Rectangle 5">
            <a:extLst>
              <a:ext uri="{FF2B5EF4-FFF2-40B4-BE49-F238E27FC236}">
                <a16:creationId xmlns:a16="http://schemas.microsoft.com/office/drawing/2014/main" id="{53539711-E158-7E07-02F0-958C0A172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2860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200"/>
              <a:t>3</a:t>
            </a:r>
          </a:p>
        </p:txBody>
      </p:sp>
      <p:sp>
        <p:nvSpPr>
          <p:cNvPr id="32773" name="Rectangle 6">
            <a:extLst>
              <a:ext uri="{FF2B5EF4-FFF2-40B4-BE49-F238E27FC236}">
                <a16:creationId xmlns:a16="http://schemas.microsoft.com/office/drawing/2014/main" id="{DEADB79D-6F83-8B19-CD99-75D6FE313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0386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2774" name="Rectangle 7">
            <a:extLst>
              <a:ext uri="{FF2B5EF4-FFF2-40B4-BE49-F238E27FC236}">
                <a16:creationId xmlns:a16="http://schemas.microsoft.com/office/drawing/2014/main" id="{7033B985-5F9D-9039-F7EC-D32BB79E3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43434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2775" name="Line 8">
            <a:extLst>
              <a:ext uri="{FF2B5EF4-FFF2-40B4-BE49-F238E27FC236}">
                <a16:creationId xmlns:a16="http://schemas.microsoft.com/office/drawing/2014/main" id="{07ABEB8E-E4A7-0DC1-213C-3AF203F48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5908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Line 9">
            <a:extLst>
              <a:ext uri="{FF2B5EF4-FFF2-40B4-BE49-F238E27FC236}">
                <a16:creationId xmlns:a16="http://schemas.microsoft.com/office/drawing/2014/main" id="{3F4B31DE-EAF9-AC52-633C-D28A0551760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25908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Line 10">
            <a:extLst>
              <a:ext uri="{FF2B5EF4-FFF2-40B4-BE49-F238E27FC236}">
                <a16:creationId xmlns:a16="http://schemas.microsoft.com/office/drawing/2014/main" id="{F0C8D40A-B822-B6FF-C1EF-2F1F411556CA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1600" y="1371600"/>
            <a:ext cx="0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Text Box 11">
            <a:extLst>
              <a:ext uri="{FF2B5EF4-FFF2-40B4-BE49-F238E27FC236}">
                <a16:creationId xmlns:a16="http://schemas.microsoft.com/office/drawing/2014/main" id="{6D714B45-DF8E-976B-20DF-09E98FFB3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200400"/>
            <a:ext cx="25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:</a:t>
            </a:r>
          </a:p>
          <a:p>
            <a:r>
              <a:rPr lang="en-US" altLang="en-IT"/>
              <a:t>:</a:t>
            </a:r>
          </a:p>
        </p:txBody>
      </p:sp>
      <p:sp>
        <p:nvSpPr>
          <p:cNvPr id="32779" name="Rectangle 12">
            <a:extLst>
              <a:ext uri="{FF2B5EF4-FFF2-40B4-BE49-F238E27FC236}">
                <a16:creationId xmlns:a16="http://schemas.microsoft.com/office/drawing/2014/main" id="{BECF201E-98BC-AD84-14A0-07DF4CBF2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895600"/>
            <a:ext cx="1828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2780" name="Text Box 13">
            <a:extLst>
              <a:ext uri="{FF2B5EF4-FFF2-40B4-BE49-F238E27FC236}">
                <a16:creationId xmlns:a16="http://schemas.microsoft.com/office/drawing/2014/main" id="{D1650EC1-9106-13CC-1D6D-54B208577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895600"/>
            <a:ext cx="763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RAM</a:t>
            </a:r>
          </a:p>
        </p:txBody>
      </p:sp>
      <p:sp>
        <p:nvSpPr>
          <p:cNvPr id="32781" name="Line 14">
            <a:extLst>
              <a:ext uri="{FF2B5EF4-FFF2-40B4-BE49-F238E27FC236}">
                <a16:creationId xmlns:a16="http://schemas.microsoft.com/office/drawing/2014/main" id="{C892FC52-428B-DA35-BDC2-D266CB8735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1371600"/>
            <a:ext cx="10668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Line 15">
            <a:extLst>
              <a:ext uri="{FF2B5EF4-FFF2-40B4-BE49-F238E27FC236}">
                <a16:creationId xmlns:a16="http://schemas.microsoft.com/office/drawing/2014/main" id="{57FC3CFB-23DC-97C3-9DB3-4F1CA5F2BB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3200400"/>
            <a:ext cx="1066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Text Box 16">
            <a:extLst>
              <a:ext uri="{FF2B5EF4-FFF2-40B4-BE49-F238E27FC236}">
                <a16:creationId xmlns:a16="http://schemas.microsoft.com/office/drawing/2014/main" id="{44769D99-E109-983C-C002-CD0B3F897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2514600"/>
            <a:ext cx="83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i="1"/>
              <a:t>n </a:t>
            </a:r>
            <a:r>
              <a:rPr lang="en-US" altLang="en-IT"/>
              <a:t>= 32</a:t>
            </a:r>
          </a:p>
        </p:txBody>
      </p:sp>
      <p:sp>
        <p:nvSpPr>
          <p:cNvPr id="32784" name="Text Box 17">
            <a:extLst>
              <a:ext uri="{FF2B5EF4-FFF2-40B4-BE49-F238E27FC236}">
                <a16:creationId xmlns:a16="http://schemas.microsoft.com/office/drawing/2014/main" id="{C9B5B624-B5CD-92B7-F517-467ACB948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5791200"/>
            <a:ext cx="272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Spazio di indirizzamento</a:t>
            </a:r>
          </a:p>
        </p:txBody>
      </p:sp>
      <p:sp>
        <p:nvSpPr>
          <p:cNvPr id="32785" name="Rectangle 18">
            <a:extLst>
              <a:ext uri="{FF2B5EF4-FFF2-40B4-BE49-F238E27FC236}">
                <a16:creationId xmlns:a16="http://schemas.microsoft.com/office/drawing/2014/main" id="{36A9009A-DEAF-F98A-282A-03452EDE5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28956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2786" name="Rectangle 19">
            <a:extLst>
              <a:ext uri="{FF2B5EF4-FFF2-40B4-BE49-F238E27FC236}">
                <a16:creationId xmlns:a16="http://schemas.microsoft.com/office/drawing/2014/main" id="{ADA2AE61-B661-A29D-20E2-89345D50D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8956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2787" name="Rectangle 20">
            <a:extLst>
              <a:ext uri="{FF2B5EF4-FFF2-40B4-BE49-F238E27FC236}">
                <a16:creationId xmlns:a16="http://schemas.microsoft.com/office/drawing/2014/main" id="{F47B50CE-7889-1B7A-25B2-1F59347FE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8956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2788" name="Text Box 21">
            <a:extLst>
              <a:ext uri="{FF2B5EF4-FFF2-40B4-BE49-F238E27FC236}">
                <a16:creationId xmlns:a16="http://schemas.microsoft.com/office/drawing/2014/main" id="{FD826455-D156-E159-53E8-7A46CC0C8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819400"/>
            <a:ext cx="374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...</a:t>
            </a:r>
          </a:p>
        </p:txBody>
      </p:sp>
      <p:sp>
        <p:nvSpPr>
          <p:cNvPr id="32789" name="Text Box 22">
            <a:extLst>
              <a:ext uri="{FF2B5EF4-FFF2-40B4-BE49-F238E27FC236}">
                <a16:creationId xmlns:a16="http://schemas.microsoft.com/office/drawing/2014/main" id="{B92797F0-7540-3232-84CA-0221B97BD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2667000"/>
            <a:ext cx="8096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 2</a:t>
            </a:r>
            <a:r>
              <a:rPr lang="en-US" altLang="en-IT" baseline="30000"/>
              <a:t>32</a:t>
            </a:r>
            <a:r>
              <a:rPr lang="en-US" altLang="en-IT"/>
              <a:t> = </a:t>
            </a:r>
          </a:p>
          <a:p>
            <a:r>
              <a:rPr lang="en-US" altLang="en-IT"/>
              <a:t>4 GB</a:t>
            </a:r>
          </a:p>
        </p:txBody>
      </p:sp>
      <p:sp>
        <p:nvSpPr>
          <p:cNvPr id="32790" name="Rectangle 23">
            <a:extLst>
              <a:ext uri="{FF2B5EF4-FFF2-40B4-BE49-F238E27FC236}">
                <a16:creationId xmlns:a16="http://schemas.microsoft.com/office/drawing/2014/main" id="{675C9A91-D273-206F-64D3-B8F3C3AD2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8375" y="4378325"/>
            <a:ext cx="4889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200"/>
              <a:t>2</a:t>
            </a:r>
            <a:r>
              <a:rPr lang="en-US" altLang="en-IT" sz="1200" baseline="30000"/>
              <a:t>32</a:t>
            </a:r>
            <a:r>
              <a:rPr lang="en-US" altLang="en-IT" sz="1200"/>
              <a:t>-1</a:t>
            </a:r>
          </a:p>
        </p:txBody>
      </p:sp>
      <p:sp>
        <p:nvSpPr>
          <p:cNvPr id="32791" name="Text Box 24">
            <a:extLst>
              <a:ext uri="{FF2B5EF4-FFF2-40B4-BE49-F238E27FC236}">
                <a16:creationId xmlns:a16="http://schemas.microsoft.com/office/drawing/2014/main" id="{512C98B2-91FF-2DAB-2AFF-3AF6C4B99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2525" y="3230563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RIM</a:t>
            </a:r>
          </a:p>
        </p:txBody>
      </p:sp>
      <p:sp>
        <p:nvSpPr>
          <p:cNvPr id="32792" name="Slide Number Placeholder 1">
            <a:extLst>
              <a:ext uri="{FF2B5EF4-FFF2-40B4-BE49-F238E27FC236}">
                <a16:creationId xmlns:a16="http://schemas.microsoft.com/office/drawing/2014/main" id="{1604C2A1-0830-9F89-DEC4-82EA2B75B4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087615-AA09-2C4F-BED2-427852B0B3FF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IT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>
            <a:extLst>
              <a:ext uri="{FF2B5EF4-FFF2-40B4-BE49-F238E27FC236}">
                <a16:creationId xmlns:a16="http://schemas.microsoft.com/office/drawing/2014/main" id="{57EA2DF7-F86F-FE79-9ADB-5FD552230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49275"/>
            <a:ext cx="6985000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3E2FE46F-A4C0-4B9D-FC7C-99DB4D0C1E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745ACBD-4A2A-CC46-AA59-AD5E32D62C97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IT" sz="1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>
            <a:extLst>
              <a:ext uri="{FF2B5EF4-FFF2-40B4-BE49-F238E27FC236}">
                <a16:creationId xmlns:a16="http://schemas.microsoft.com/office/drawing/2014/main" id="{1460E9AF-8E34-BAB9-AD47-9AF16B9F4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057400"/>
            <a:ext cx="1828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200"/>
              <a:t>0</a:t>
            </a:r>
          </a:p>
        </p:txBody>
      </p:sp>
      <p:sp>
        <p:nvSpPr>
          <p:cNvPr id="33794" name="Rectangle 4">
            <a:extLst>
              <a:ext uri="{FF2B5EF4-FFF2-40B4-BE49-F238E27FC236}">
                <a16:creationId xmlns:a16="http://schemas.microsoft.com/office/drawing/2014/main" id="{7C3D65B8-D363-1FE1-0EDA-8C384B26B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362200"/>
            <a:ext cx="1828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200"/>
              <a:t>1</a:t>
            </a:r>
          </a:p>
        </p:txBody>
      </p:sp>
      <p:sp>
        <p:nvSpPr>
          <p:cNvPr id="33795" name="Rectangle 5">
            <a:extLst>
              <a:ext uri="{FF2B5EF4-FFF2-40B4-BE49-F238E27FC236}">
                <a16:creationId xmlns:a16="http://schemas.microsoft.com/office/drawing/2014/main" id="{6D43D255-7E77-5B77-6E77-FFB5F725C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667000"/>
            <a:ext cx="1828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200"/>
              <a:t>2</a:t>
            </a:r>
          </a:p>
        </p:txBody>
      </p:sp>
      <p:sp>
        <p:nvSpPr>
          <p:cNvPr id="33796" name="Rectangle 6">
            <a:extLst>
              <a:ext uri="{FF2B5EF4-FFF2-40B4-BE49-F238E27FC236}">
                <a16:creationId xmlns:a16="http://schemas.microsoft.com/office/drawing/2014/main" id="{66B2AA7B-05BD-560C-16AF-256B6AC8D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971800"/>
            <a:ext cx="1828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200"/>
              <a:t>3</a:t>
            </a:r>
          </a:p>
        </p:txBody>
      </p:sp>
      <p:sp>
        <p:nvSpPr>
          <p:cNvPr id="33797" name="Rectangle 7">
            <a:extLst>
              <a:ext uri="{FF2B5EF4-FFF2-40B4-BE49-F238E27FC236}">
                <a16:creationId xmlns:a16="http://schemas.microsoft.com/office/drawing/2014/main" id="{1F9086A0-1449-40AF-6CDE-607978C91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724400"/>
            <a:ext cx="1828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3798" name="Rectangle 8">
            <a:extLst>
              <a:ext uri="{FF2B5EF4-FFF2-40B4-BE49-F238E27FC236}">
                <a16:creationId xmlns:a16="http://schemas.microsoft.com/office/drawing/2014/main" id="{80A612B8-B63D-3B22-515A-82EACD359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029200"/>
            <a:ext cx="1828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3799" name="Line 9">
            <a:extLst>
              <a:ext uri="{FF2B5EF4-FFF2-40B4-BE49-F238E27FC236}">
                <a16:creationId xmlns:a16="http://schemas.microsoft.com/office/drawing/2014/main" id="{FA383DDB-8C57-359A-E257-17F7083B2F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276600"/>
            <a:ext cx="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Line 10">
            <a:extLst>
              <a:ext uri="{FF2B5EF4-FFF2-40B4-BE49-F238E27FC236}">
                <a16:creationId xmlns:a16="http://schemas.microsoft.com/office/drawing/2014/main" id="{3EFA1F99-7A57-D672-04BC-C41683A193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3276600"/>
            <a:ext cx="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Line 11">
            <a:extLst>
              <a:ext uri="{FF2B5EF4-FFF2-40B4-BE49-F238E27FC236}">
                <a16:creationId xmlns:a16="http://schemas.microsoft.com/office/drawing/2014/main" id="{354D4921-96A7-5419-053E-A451E11297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057400"/>
            <a:ext cx="0" cy="3276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Text Box 12">
            <a:extLst>
              <a:ext uri="{FF2B5EF4-FFF2-40B4-BE49-F238E27FC236}">
                <a16:creationId xmlns:a16="http://schemas.microsoft.com/office/drawing/2014/main" id="{74648E77-888C-9B28-CB6E-A7A802CAFF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3886200"/>
            <a:ext cx="25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:</a:t>
            </a:r>
          </a:p>
          <a:p>
            <a:r>
              <a:rPr lang="en-US" altLang="en-IT"/>
              <a:t>:</a:t>
            </a:r>
          </a:p>
        </p:txBody>
      </p:sp>
      <p:sp>
        <p:nvSpPr>
          <p:cNvPr id="33803" name="Text Box 13">
            <a:extLst>
              <a:ext uri="{FF2B5EF4-FFF2-40B4-BE49-F238E27FC236}">
                <a16:creationId xmlns:a16="http://schemas.microsoft.com/office/drawing/2014/main" id="{E40666F9-33A3-F684-1C1D-32C3E0229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3581400"/>
            <a:ext cx="763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RAM</a:t>
            </a:r>
          </a:p>
        </p:txBody>
      </p:sp>
      <p:sp>
        <p:nvSpPr>
          <p:cNvPr id="33804" name="Line 21">
            <a:extLst>
              <a:ext uri="{FF2B5EF4-FFF2-40B4-BE49-F238E27FC236}">
                <a16:creationId xmlns:a16="http://schemas.microsoft.com/office/drawing/2014/main" id="{35D92725-8352-FADC-F1F7-5A065F4D2C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12954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5" name="Line 22">
            <a:extLst>
              <a:ext uri="{FF2B5EF4-FFF2-40B4-BE49-F238E27FC236}">
                <a16:creationId xmlns:a16="http://schemas.microsoft.com/office/drawing/2014/main" id="{276687E5-02A7-258A-49CA-FC6669ED360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12954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Line 23">
            <a:extLst>
              <a:ext uri="{FF2B5EF4-FFF2-40B4-BE49-F238E27FC236}">
                <a16:creationId xmlns:a16="http://schemas.microsoft.com/office/drawing/2014/main" id="{9477C027-DD4C-1FE5-BFBB-49151F0E87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1295400"/>
            <a:ext cx="434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807" name="Group 48">
            <a:extLst>
              <a:ext uri="{FF2B5EF4-FFF2-40B4-BE49-F238E27FC236}">
                <a16:creationId xmlns:a16="http://schemas.microsoft.com/office/drawing/2014/main" id="{44C7A334-5A40-C403-DEDF-0C680A0BA98A}"/>
              </a:ext>
            </a:extLst>
          </p:cNvPr>
          <p:cNvGrpSpPr>
            <a:grpSpLocks/>
          </p:cNvGrpSpPr>
          <p:nvPr/>
        </p:nvGrpSpPr>
        <p:grpSpPr bwMode="auto">
          <a:xfrm>
            <a:off x="1905000" y="3505200"/>
            <a:ext cx="1219200" cy="396875"/>
            <a:chOff x="912" y="2640"/>
            <a:chExt cx="768" cy="250"/>
          </a:xfrm>
        </p:grpSpPr>
        <p:sp>
          <p:nvSpPr>
            <p:cNvPr id="33836" name="Rectangle 19">
              <a:extLst>
                <a:ext uri="{FF2B5EF4-FFF2-40B4-BE49-F238E27FC236}">
                  <a16:creationId xmlns:a16="http://schemas.microsoft.com/office/drawing/2014/main" id="{3374C4F4-8E65-1E5E-3F5C-956DB58A5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2" y="2640"/>
              <a:ext cx="76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en-IT" altLang="en-IT" sz="1200"/>
            </a:p>
          </p:txBody>
        </p:sp>
        <p:sp>
          <p:nvSpPr>
            <p:cNvPr id="33837" name="Text Box 26">
              <a:extLst>
                <a:ext uri="{FF2B5EF4-FFF2-40B4-BE49-F238E27FC236}">
                  <a16:creationId xmlns:a16="http://schemas.microsoft.com/office/drawing/2014/main" id="{749BF515-67FD-2743-B83C-35A7637480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2640"/>
              <a:ext cx="41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/>
                <a:t>RIM</a:t>
              </a:r>
            </a:p>
          </p:txBody>
        </p:sp>
      </p:grpSp>
      <p:grpSp>
        <p:nvGrpSpPr>
          <p:cNvPr id="33808" name="Group 49">
            <a:extLst>
              <a:ext uri="{FF2B5EF4-FFF2-40B4-BE49-F238E27FC236}">
                <a16:creationId xmlns:a16="http://schemas.microsoft.com/office/drawing/2014/main" id="{67D3C03F-3C52-BEEC-D7B7-940CC0E4E2D2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581400"/>
            <a:ext cx="1219200" cy="396875"/>
            <a:chOff x="4272" y="2688"/>
            <a:chExt cx="768" cy="250"/>
          </a:xfrm>
        </p:grpSpPr>
        <p:sp>
          <p:nvSpPr>
            <p:cNvPr id="33834" name="Rectangle 20">
              <a:extLst>
                <a:ext uri="{FF2B5EF4-FFF2-40B4-BE49-F238E27FC236}">
                  <a16:creationId xmlns:a16="http://schemas.microsoft.com/office/drawing/2014/main" id="{975B0A81-7B41-FF3A-3A0D-BA0930745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2" y="2688"/>
              <a:ext cx="768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en-IT" altLang="en-IT" sz="1200"/>
            </a:p>
          </p:txBody>
        </p:sp>
        <p:sp>
          <p:nvSpPr>
            <p:cNvPr id="33835" name="Text Box 27">
              <a:extLst>
                <a:ext uri="{FF2B5EF4-FFF2-40B4-BE49-F238E27FC236}">
                  <a16:creationId xmlns:a16="http://schemas.microsoft.com/office/drawing/2014/main" id="{7C4A2FAC-44F6-1445-E94A-1C9BB853C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688"/>
              <a:ext cx="4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/>
                <a:t>RDM</a:t>
              </a:r>
            </a:p>
          </p:txBody>
        </p:sp>
      </p:grpSp>
      <p:sp>
        <p:nvSpPr>
          <p:cNvPr id="33809" name="Line 14">
            <a:extLst>
              <a:ext uri="{FF2B5EF4-FFF2-40B4-BE49-F238E27FC236}">
                <a16:creationId xmlns:a16="http://schemas.microsoft.com/office/drawing/2014/main" id="{27C0BBDD-138F-D76F-8E30-306B3788F3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2057400"/>
            <a:ext cx="685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0" name="Line 28">
            <a:extLst>
              <a:ext uri="{FF2B5EF4-FFF2-40B4-BE49-F238E27FC236}">
                <a16:creationId xmlns:a16="http://schemas.microsoft.com/office/drawing/2014/main" id="{3AD95ABF-15E1-1469-2B18-FA8FFE1004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2362200"/>
            <a:ext cx="685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1" name="Line 29">
            <a:extLst>
              <a:ext uri="{FF2B5EF4-FFF2-40B4-BE49-F238E27FC236}">
                <a16:creationId xmlns:a16="http://schemas.microsoft.com/office/drawing/2014/main" id="{12BAC9E6-5220-3E1C-2CFE-87CA3E3080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2667000"/>
            <a:ext cx="685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2" name="Line 30">
            <a:extLst>
              <a:ext uri="{FF2B5EF4-FFF2-40B4-BE49-F238E27FC236}">
                <a16:creationId xmlns:a16="http://schemas.microsoft.com/office/drawing/2014/main" id="{18B7E0DF-B31E-8DFF-5CBF-42DF2BB1CDB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29718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813" name="Group 51">
            <a:extLst>
              <a:ext uri="{FF2B5EF4-FFF2-40B4-BE49-F238E27FC236}">
                <a16:creationId xmlns:a16="http://schemas.microsoft.com/office/drawing/2014/main" id="{1DFFE065-5270-FC2D-EC7C-32BBBE0DE471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3886200"/>
            <a:ext cx="685800" cy="1447800"/>
            <a:chOff x="1968" y="2400"/>
            <a:chExt cx="432" cy="960"/>
          </a:xfrm>
        </p:grpSpPr>
        <p:sp>
          <p:nvSpPr>
            <p:cNvPr id="33831" name="Line 15">
              <a:extLst>
                <a:ext uri="{FF2B5EF4-FFF2-40B4-BE49-F238E27FC236}">
                  <a16:creationId xmlns:a16="http://schemas.microsoft.com/office/drawing/2014/main" id="{6E4E38D6-CC22-84CE-6AFB-8147B6C26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2400"/>
              <a:ext cx="432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2" name="Line 31">
              <a:extLst>
                <a:ext uri="{FF2B5EF4-FFF2-40B4-BE49-F238E27FC236}">
                  <a16:creationId xmlns:a16="http://schemas.microsoft.com/office/drawing/2014/main" id="{6EEA2E6F-7CD9-2D6B-BE4E-3574B535E2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2400"/>
              <a:ext cx="43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3" name="Line 32">
              <a:extLst>
                <a:ext uri="{FF2B5EF4-FFF2-40B4-BE49-F238E27FC236}">
                  <a16:creationId xmlns:a16="http://schemas.microsoft.com/office/drawing/2014/main" id="{E43581A6-E402-5FDD-99B8-ACCAED92FD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2400"/>
              <a:ext cx="432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14" name="Line 33">
            <a:extLst>
              <a:ext uri="{FF2B5EF4-FFF2-40B4-BE49-F238E27FC236}">
                <a16:creationId xmlns:a16="http://schemas.microsoft.com/office/drawing/2014/main" id="{8CF77FB8-CC3B-2271-20F6-E72ABC4975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24200" y="3276600"/>
            <a:ext cx="685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Line 18">
            <a:extLst>
              <a:ext uri="{FF2B5EF4-FFF2-40B4-BE49-F238E27FC236}">
                <a16:creationId xmlns:a16="http://schemas.microsoft.com/office/drawing/2014/main" id="{ABF8E6BB-5ADA-D070-FCF9-06EDFE701A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057400"/>
            <a:ext cx="6096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6" name="Line 34">
            <a:extLst>
              <a:ext uri="{FF2B5EF4-FFF2-40B4-BE49-F238E27FC236}">
                <a16:creationId xmlns:a16="http://schemas.microsoft.com/office/drawing/2014/main" id="{599349B4-A5E9-E53A-E7DC-79165341A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362200"/>
            <a:ext cx="609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7" name="Line 35">
            <a:extLst>
              <a:ext uri="{FF2B5EF4-FFF2-40B4-BE49-F238E27FC236}">
                <a16:creationId xmlns:a16="http://schemas.microsoft.com/office/drawing/2014/main" id="{E9230D50-7AB0-0F8C-5897-48D1164DFF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667000"/>
            <a:ext cx="609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8" name="Line 36">
            <a:extLst>
              <a:ext uri="{FF2B5EF4-FFF2-40B4-BE49-F238E27FC236}">
                <a16:creationId xmlns:a16="http://schemas.microsoft.com/office/drawing/2014/main" id="{E6417F10-C3A7-27E5-17A4-C4DA3C5156D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29718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19" name="Line 37">
            <a:extLst>
              <a:ext uri="{FF2B5EF4-FFF2-40B4-BE49-F238E27FC236}">
                <a16:creationId xmlns:a16="http://schemas.microsoft.com/office/drawing/2014/main" id="{E33EEF75-4DDF-949F-1C39-A3179ED946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3276600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820" name="Group 50">
            <a:extLst>
              <a:ext uri="{FF2B5EF4-FFF2-40B4-BE49-F238E27FC236}">
                <a16:creationId xmlns:a16="http://schemas.microsoft.com/office/drawing/2014/main" id="{1262CD7D-DCC5-E037-AC0F-6ACDB91C1528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3962400"/>
            <a:ext cx="609600" cy="1371600"/>
            <a:chOff x="3552" y="2448"/>
            <a:chExt cx="384" cy="912"/>
          </a:xfrm>
        </p:grpSpPr>
        <p:sp>
          <p:nvSpPr>
            <p:cNvPr id="33828" name="Line 17">
              <a:extLst>
                <a:ext uri="{FF2B5EF4-FFF2-40B4-BE49-F238E27FC236}">
                  <a16:creationId xmlns:a16="http://schemas.microsoft.com/office/drawing/2014/main" id="{0DADFE3A-4143-64D6-0A01-82F9DDA9F2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2" y="2448"/>
              <a:ext cx="384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9" name="Line 38">
              <a:extLst>
                <a:ext uri="{FF2B5EF4-FFF2-40B4-BE49-F238E27FC236}">
                  <a16:creationId xmlns:a16="http://schemas.microsoft.com/office/drawing/2014/main" id="{AC93783F-851C-A7EF-4C24-E9E305291B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2" y="2448"/>
              <a:ext cx="384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30" name="Line 39">
              <a:extLst>
                <a:ext uri="{FF2B5EF4-FFF2-40B4-BE49-F238E27FC236}">
                  <a16:creationId xmlns:a16="http://schemas.microsoft.com/office/drawing/2014/main" id="{D28742C4-3DCB-295B-77EB-A11761B45B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52" y="2448"/>
              <a:ext cx="38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821" name="Group 44">
            <a:extLst>
              <a:ext uri="{FF2B5EF4-FFF2-40B4-BE49-F238E27FC236}">
                <a16:creationId xmlns:a16="http://schemas.microsoft.com/office/drawing/2014/main" id="{000C362C-2B57-0A44-9B84-96035BBF5AD8}"/>
              </a:ext>
            </a:extLst>
          </p:cNvPr>
          <p:cNvGrpSpPr>
            <a:grpSpLocks/>
          </p:cNvGrpSpPr>
          <p:nvPr/>
        </p:nvGrpSpPr>
        <p:grpSpPr bwMode="auto">
          <a:xfrm>
            <a:off x="4038600" y="708025"/>
            <a:ext cx="1219200" cy="587375"/>
            <a:chOff x="2544" y="432"/>
            <a:chExt cx="768" cy="384"/>
          </a:xfrm>
        </p:grpSpPr>
        <p:grpSp>
          <p:nvGrpSpPr>
            <p:cNvPr id="33824" name="Group 43">
              <a:extLst>
                <a:ext uri="{FF2B5EF4-FFF2-40B4-BE49-F238E27FC236}">
                  <a16:creationId xmlns:a16="http://schemas.microsoft.com/office/drawing/2014/main" id="{4B5C79E3-7EB0-60E7-EDF7-49E7CC7D7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432"/>
              <a:ext cx="768" cy="259"/>
              <a:chOff x="336" y="1344"/>
              <a:chExt cx="768" cy="259"/>
            </a:xfrm>
          </p:grpSpPr>
          <p:sp>
            <p:nvSpPr>
              <p:cNvPr id="33826" name="Rectangle 40">
                <a:extLst>
                  <a:ext uri="{FF2B5EF4-FFF2-40B4-BE49-F238E27FC236}">
                    <a16:creationId xmlns:a16="http://schemas.microsoft.com/office/drawing/2014/main" id="{F3283444-0F85-5B12-DA7D-954DB91B92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" y="1344"/>
                <a:ext cx="768" cy="24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endParaRPr lang="en-IT" altLang="en-IT" sz="1200"/>
              </a:p>
            </p:txBody>
          </p:sp>
          <p:sp>
            <p:nvSpPr>
              <p:cNvPr id="33827" name="Text Box 41">
                <a:extLst>
                  <a:ext uri="{FF2B5EF4-FFF2-40B4-BE49-F238E27FC236}">
                    <a16:creationId xmlns:a16="http://schemas.microsoft.com/office/drawing/2014/main" id="{52C71B8D-AE17-591E-5636-EEBEBA01C9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1344"/>
                <a:ext cx="329" cy="25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r>
                  <a:rPr lang="en-US" altLang="en-IT"/>
                  <a:t>RC</a:t>
                </a:r>
              </a:p>
            </p:txBody>
          </p:sp>
        </p:grpSp>
        <p:sp>
          <p:nvSpPr>
            <p:cNvPr id="33825" name="Line 42">
              <a:extLst>
                <a:ext uri="{FF2B5EF4-FFF2-40B4-BE49-F238E27FC236}">
                  <a16:creationId xmlns:a16="http://schemas.microsoft.com/office/drawing/2014/main" id="{21A7A1FD-67FF-41D6-F30E-1CC74BB181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67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22" name="Rectangle 45">
            <a:extLst>
              <a:ext uri="{FF2B5EF4-FFF2-40B4-BE49-F238E27FC236}">
                <a16:creationId xmlns:a16="http://schemas.microsoft.com/office/drawing/2014/main" id="{F4CD97FD-86D9-BAD0-50E4-28EA6ACBD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5029200"/>
            <a:ext cx="525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600"/>
              <a:t>2</a:t>
            </a:r>
            <a:r>
              <a:rPr lang="en-US" altLang="en-IT" sz="1600" i="1" baseline="30000"/>
              <a:t>n</a:t>
            </a:r>
            <a:r>
              <a:rPr lang="en-US" altLang="en-IT" sz="1600"/>
              <a:t>-1</a:t>
            </a:r>
          </a:p>
        </p:txBody>
      </p:sp>
      <p:sp>
        <p:nvSpPr>
          <p:cNvPr id="33823" name="Slide Number Placeholder 1">
            <a:extLst>
              <a:ext uri="{FF2B5EF4-FFF2-40B4-BE49-F238E27FC236}">
                <a16:creationId xmlns:a16="http://schemas.microsoft.com/office/drawing/2014/main" id="{51FB6476-9B69-A388-5722-03C4E82E09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BD3391-048A-B247-BE38-4F38D2C8663C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IT" sz="1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3C92887-3FB0-5DA4-9CFF-CEC470E159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685800"/>
            <a:ext cx="1905000" cy="1219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4818" name="Text Box 3">
            <a:extLst>
              <a:ext uri="{FF2B5EF4-FFF2-40B4-BE49-F238E27FC236}">
                <a16:creationId xmlns:a16="http://schemas.microsoft.com/office/drawing/2014/main" id="{18E2CB0B-F1BA-DCC5-CD07-FE4838698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066800"/>
            <a:ext cx="763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RAM</a:t>
            </a:r>
          </a:p>
        </p:txBody>
      </p:sp>
      <p:sp>
        <p:nvSpPr>
          <p:cNvPr id="34819" name="Rectangle 4">
            <a:extLst>
              <a:ext uri="{FF2B5EF4-FFF2-40B4-BE49-F238E27FC236}">
                <a16:creationId xmlns:a16="http://schemas.microsoft.com/office/drawing/2014/main" id="{210ABC12-1F33-EAB8-BACB-735C0D9CD8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362200"/>
            <a:ext cx="9144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4820" name="Rectangle 5">
            <a:extLst>
              <a:ext uri="{FF2B5EF4-FFF2-40B4-BE49-F238E27FC236}">
                <a16:creationId xmlns:a16="http://schemas.microsoft.com/office/drawing/2014/main" id="{F2A324BB-B52E-3CE7-D59C-9D70F5F6D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2362200"/>
            <a:ext cx="9144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4821" name="Text Box 6">
            <a:extLst>
              <a:ext uri="{FF2B5EF4-FFF2-40B4-BE49-F238E27FC236}">
                <a16:creationId xmlns:a16="http://schemas.microsoft.com/office/drawing/2014/main" id="{DD0B7B44-DD5E-5339-FDF6-B2D5E1E20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362200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RIM</a:t>
            </a:r>
          </a:p>
        </p:txBody>
      </p:sp>
      <p:sp>
        <p:nvSpPr>
          <p:cNvPr id="34822" name="Text Box 7">
            <a:extLst>
              <a:ext uri="{FF2B5EF4-FFF2-40B4-BE49-F238E27FC236}">
                <a16:creationId xmlns:a16="http://schemas.microsoft.com/office/drawing/2014/main" id="{50BD033E-2A1A-91C7-7EA1-32C5F231F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362200"/>
            <a:ext cx="763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RDM</a:t>
            </a:r>
          </a:p>
        </p:txBody>
      </p:sp>
      <p:sp>
        <p:nvSpPr>
          <p:cNvPr id="34823" name="Rectangle 8">
            <a:extLst>
              <a:ext uri="{FF2B5EF4-FFF2-40B4-BE49-F238E27FC236}">
                <a16:creationId xmlns:a16="http://schemas.microsoft.com/office/drawing/2014/main" id="{E09BB46B-D14E-C79D-B100-9F97AF53A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362200"/>
            <a:ext cx="9144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4824" name="Text Box 9">
            <a:extLst>
              <a:ext uri="{FF2B5EF4-FFF2-40B4-BE49-F238E27FC236}">
                <a16:creationId xmlns:a16="http://schemas.microsoft.com/office/drawing/2014/main" id="{E19EE2AE-518C-2756-2C6B-480EF48CD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2362200"/>
            <a:ext cx="522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RC</a:t>
            </a:r>
          </a:p>
        </p:txBody>
      </p:sp>
      <p:sp>
        <p:nvSpPr>
          <p:cNvPr id="34825" name="Rectangle 10">
            <a:extLst>
              <a:ext uri="{FF2B5EF4-FFF2-40B4-BE49-F238E27FC236}">
                <a16:creationId xmlns:a16="http://schemas.microsoft.com/office/drawing/2014/main" id="{7D5D2EB0-7647-0B08-EAF9-413E30431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905000"/>
            <a:ext cx="152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26" name="Rectangle 11">
            <a:extLst>
              <a:ext uri="{FF2B5EF4-FFF2-40B4-BE49-F238E27FC236}">
                <a16:creationId xmlns:a16="http://schemas.microsoft.com/office/drawing/2014/main" id="{65DC62A6-D921-F756-5179-4E5DA39CC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1905000"/>
            <a:ext cx="152400" cy="457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27" name="AutoShape 12">
            <a:extLst>
              <a:ext uri="{FF2B5EF4-FFF2-40B4-BE49-F238E27FC236}">
                <a16:creationId xmlns:a16="http://schemas.microsoft.com/office/drawing/2014/main" id="{30444314-3574-F1DF-5FC7-6578A96A7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6670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28" name="AutoShape 13">
            <a:extLst>
              <a:ext uri="{FF2B5EF4-FFF2-40B4-BE49-F238E27FC236}">
                <a16:creationId xmlns:a16="http://schemas.microsoft.com/office/drawing/2014/main" id="{34EC4073-DB93-65B6-9DE9-C426B0557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26670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29" name="Rectangle 14">
            <a:extLst>
              <a:ext uri="{FF2B5EF4-FFF2-40B4-BE49-F238E27FC236}">
                <a16:creationId xmlns:a16="http://schemas.microsoft.com/office/drawing/2014/main" id="{721321DD-94AD-9E78-F5D7-E02A97D23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124200"/>
            <a:ext cx="86868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 algn="ctr"/>
            <a:endParaRPr lang="en-IT" altLang="en-IT"/>
          </a:p>
        </p:txBody>
      </p:sp>
      <p:sp>
        <p:nvSpPr>
          <p:cNvPr id="34830" name="AutoShape 15">
            <a:extLst>
              <a:ext uri="{FF2B5EF4-FFF2-40B4-BE49-F238E27FC236}">
                <a16:creationId xmlns:a16="http://schemas.microsoft.com/office/drawing/2014/main" id="{7541E406-9861-0A0E-F491-3347434A7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2667000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31" name="Rectangle 16">
            <a:extLst>
              <a:ext uri="{FF2B5EF4-FFF2-40B4-BE49-F238E27FC236}">
                <a16:creationId xmlns:a16="http://schemas.microsoft.com/office/drawing/2014/main" id="{AAFED471-26D5-348B-173E-9C5878709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124200"/>
            <a:ext cx="677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 algn="ctr"/>
            <a:r>
              <a:rPr lang="en-US" altLang="en-IT"/>
              <a:t>BUS</a:t>
            </a:r>
          </a:p>
        </p:txBody>
      </p:sp>
      <p:grpSp>
        <p:nvGrpSpPr>
          <p:cNvPr id="34832" name="Group 17">
            <a:extLst>
              <a:ext uri="{FF2B5EF4-FFF2-40B4-BE49-F238E27FC236}">
                <a16:creationId xmlns:a16="http://schemas.microsoft.com/office/drawing/2014/main" id="{AF3AAAE1-9C40-CF9F-66B3-FD2D4D0CFDA4}"/>
              </a:ext>
            </a:extLst>
          </p:cNvPr>
          <p:cNvGrpSpPr>
            <a:grpSpLocks/>
          </p:cNvGrpSpPr>
          <p:nvPr/>
        </p:nvGrpSpPr>
        <p:grpSpPr bwMode="auto">
          <a:xfrm>
            <a:off x="3581400" y="4343400"/>
            <a:ext cx="1828800" cy="914400"/>
            <a:chOff x="2256" y="2304"/>
            <a:chExt cx="1152" cy="576"/>
          </a:xfrm>
        </p:grpSpPr>
        <p:sp>
          <p:nvSpPr>
            <p:cNvPr id="34870" name="Rectangle 18">
              <a:extLst>
                <a:ext uri="{FF2B5EF4-FFF2-40B4-BE49-F238E27FC236}">
                  <a16:creationId xmlns:a16="http://schemas.microsoft.com/office/drawing/2014/main" id="{78D6C442-1CF1-7560-85F0-AC6E540969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304"/>
              <a:ext cx="1152" cy="1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en-IT" altLang="en-IT" sz="1200"/>
            </a:p>
          </p:txBody>
        </p:sp>
        <p:sp>
          <p:nvSpPr>
            <p:cNvPr id="34871" name="Rectangle 19">
              <a:extLst>
                <a:ext uri="{FF2B5EF4-FFF2-40B4-BE49-F238E27FC236}">
                  <a16:creationId xmlns:a16="http://schemas.microsoft.com/office/drawing/2014/main" id="{47E01515-A805-D984-B02D-F94A199428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496"/>
              <a:ext cx="1152" cy="1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en-IT" altLang="en-IT" sz="1200"/>
            </a:p>
          </p:txBody>
        </p:sp>
        <p:sp>
          <p:nvSpPr>
            <p:cNvPr id="34872" name="Rectangle 20">
              <a:extLst>
                <a:ext uri="{FF2B5EF4-FFF2-40B4-BE49-F238E27FC236}">
                  <a16:creationId xmlns:a16="http://schemas.microsoft.com/office/drawing/2014/main" id="{D77ABE34-44DB-4FC0-B269-36EA1CB906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6" y="2688"/>
              <a:ext cx="1152" cy="19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en-IT" altLang="en-IT" sz="1200"/>
            </a:p>
          </p:txBody>
        </p:sp>
      </p:grpSp>
      <p:sp>
        <p:nvSpPr>
          <p:cNvPr id="34833" name="Rectangle 21">
            <a:extLst>
              <a:ext uri="{FF2B5EF4-FFF2-40B4-BE49-F238E27FC236}">
                <a16:creationId xmlns:a16="http://schemas.microsoft.com/office/drawing/2014/main" id="{8B72B948-C650-C908-2637-70B8A1E55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6019800"/>
            <a:ext cx="18288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4834" name="Text Box 22">
            <a:extLst>
              <a:ext uri="{FF2B5EF4-FFF2-40B4-BE49-F238E27FC236}">
                <a16:creationId xmlns:a16="http://schemas.microsoft.com/office/drawing/2014/main" id="{36753E51-7D87-19DE-DA20-45CEC6DEB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257800"/>
            <a:ext cx="25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:</a:t>
            </a:r>
          </a:p>
          <a:p>
            <a:r>
              <a:rPr lang="en-US" altLang="en-IT"/>
              <a:t>:</a:t>
            </a:r>
          </a:p>
        </p:txBody>
      </p:sp>
      <p:sp>
        <p:nvSpPr>
          <p:cNvPr id="34835" name="Rectangle 23">
            <a:extLst>
              <a:ext uri="{FF2B5EF4-FFF2-40B4-BE49-F238E27FC236}">
                <a16:creationId xmlns:a16="http://schemas.microsoft.com/office/drawing/2014/main" id="{A52A87CD-BABD-FB4B-CA9D-DC28508F3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181600"/>
            <a:ext cx="609600" cy="15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36" name="Rectangle 24">
            <a:extLst>
              <a:ext uri="{FF2B5EF4-FFF2-40B4-BE49-F238E27FC236}">
                <a16:creationId xmlns:a16="http://schemas.microsoft.com/office/drawing/2014/main" id="{F6DB10F0-6739-02F9-9AE7-CDF554023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724400"/>
            <a:ext cx="533400" cy="15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37" name="Rectangle 25">
            <a:extLst>
              <a:ext uri="{FF2B5EF4-FFF2-40B4-BE49-F238E27FC236}">
                <a16:creationId xmlns:a16="http://schemas.microsoft.com/office/drawing/2014/main" id="{FED3DDE6-F4D8-22EF-95C0-03D5F0CB1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5029200"/>
            <a:ext cx="533400" cy="15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38" name="Rectangle 26">
            <a:extLst>
              <a:ext uri="{FF2B5EF4-FFF2-40B4-BE49-F238E27FC236}">
                <a16:creationId xmlns:a16="http://schemas.microsoft.com/office/drawing/2014/main" id="{249D696E-68B4-B726-746C-E228F98464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096000"/>
            <a:ext cx="533400" cy="15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39" name="Line 27">
            <a:extLst>
              <a:ext uri="{FF2B5EF4-FFF2-40B4-BE49-F238E27FC236}">
                <a16:creationId xmlns:a16="http://schemas.microsoft.com/office/drawing/2014/main" id="{A53F0908-EB65-B26F-FF28-97C9F78EF4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0" y="4267200"/>
            <a:ext cx="0" cy="2057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0" name="Line 28">
            <a:extLst>
              <a:ext uri="{FF2B5EF4-FFF2-40B4-BE49-F238E27FC236}">
                <a16:creationId xmlns:a16="http://schemas.microsoft.com/office/drawing/2014/main" id="{631C97C0-5E63-29BB-C511-4CA0B01115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4267200"/>
            <a:ext cx="7620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1" name="Line 29">
            <a:extLst>
              <a:ext uri="{FF2B5EF4-FFF2-40B4-BE49-F238E27FC236}">
                <a16:creationId xmlns:a16="http://schemas.microsoft.com/office/drawing/2014/main" id="{92C5D94F-ACAC-02F5-6984-487A84DE410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6000" y="5867400"/>
            <a:ext cx="7620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2" name="Line 30">
            <a:extLst>
              <a:ext uri="{FF2B5EF4-FFF2-40B4-BE49-F238E27FC236}">
                <a16:creationId xmlns:a16="http://schemas.microsoft.com/office/drawing/2014/main" id="{101BCBF5-5A79-286D-948D-091353528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4800600"/>
            <a:ext cx="0" cy="1066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43" name="Text Box 31">
            <a:extLst>
              <a:ext uri="{FF2B5EF4-FFF2-40B4-BE49-F238E27FC236}">
                <a16:creationId xmlns:a16="http://schemas.microsoft.com/office/drawing/2014/main" id="{BE1DC77F-AE32-BB69-8EA4-E364D9577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257800"/>
            <a:ext cx="254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:</a:t>
            </a:r>
          </a:p>
          <a:p>
            <a:r>
              <a:rPr lang="en-US" altLang="en-IT"/>
              <a:t>:</a:t>
            </a:r>
          </a:p>
        </p:txBody>
      </p:sp>
      <p:sp>
        <p:nvSpPr>
          <p:cNvPr id="34844" name="Text Box 32">
            <a:extLst>
              <a:ext uri="{FF2B5EF4-FFF2-40B4-BE49-F238E27FC236}">
                <a16:creationId xmlns:a16="http://schemas.microsoft.com/office/drawing/2014/main" id="{2EAEA20F-112C-284F-58DF-6E27D1A59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343400"/>
            <a:ext cx="420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600"/>
              <a:t>R1</a:t>
            </a:r>
          </a:p>
        </p:txBody>
      </p:sp>
      <p:sp>
        <p:nvSpPr>
          <p:cNvPr id="34845" name="Text Box 33">
            <a:extLst>
              <a:ext uri="{FF2B5EF4-FFF2-40B4-BE49-F238E27FC236}">
                <a16:creationId xmlns:a16="http://schemas.microsoft.com/office/drawing/2014/main" id="{F691E78B-4EED-3E87-64F8-7AC08A2C1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6019800"/>
            <a:ext cx="420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600"/>
              <a:t>Rn</a:t>
            </a:r>
            <a:endParaRPr lang="en-US" altLang="en-IT"/>
          </a:p>
        </p:txBody>
      </p:sp>
      <p:sp>
        <p:nvSpPr>
          <p:cNvPr id="34846" name="Text Box 34">
            <a:extLst>
              <a:ext uri="{FF2B5EF4-FFF2-40B4-BE49-F238E27FC236}">
                <a16:creationId xmlns:a16="http://schemas.microsoft.com/office/drawing/2014/main" id="{5E163E16-6BDC-66FE-72F4-6F12E4DFA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105400"/>
            <a:ext cx="7064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ALU</a:t>
            </a:r>
          </a:p>
        </p:txBody>
      </p:sp>
      <p:sp>
        <p:nvSpPr>
          <p:cNvPr id="34847" name="Rectangle 35">
            <a:extLst>
              <a:ext uri="{FF2B5EF4-FFF2-40B4-BE49-F238E27FC236}">
                <a16:creationId xmlns:a16="http://schemas.microsoft.com/office/drawing/2014/main" id="{00380CAA-EC55-6DF1-A6FC-A4559A7B8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419600"/>
            <a:ext cx="533400" cy="152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48" name="AutoShape 36">
            <a:extLst>
              <a:ext uri="{FF2B5EF4-FFF2-40B4-BE49-F238E27FC236}">
                <a16:creationId xmlns:a16="http://schemas.microsoft.com/office/drawing/2014/main" id="{D64283C7-FFAA-0FBD-CE44-2387A6BD3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3429000"/>
            <a:ext cx="304800" cy="1752600"/>
          </a:xfrm>
          <a:prstGeom prst="upArrow">
            <a:avLst>
              <a:gd name="adj1" fmla="val 50000"/>
              <a:gd name="adj2" fmla="val 14375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49" name="Rectangle 37">
            <a:extLst>
              <a:ext uri="{FF2B5EF4-FFF2-40B4-BE49-F238E27FC236}">
                <a16:creationId xmlns:a16="http://schemas.microsoft.com/office/drawing/2014/main" id="{234AA221-57FF-9EF5-C3A3-250E7B696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10540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50" name="Line 38">
            <a:extLst>
              <a:ext uri="{FF2B5EF4-FFF2-40B4-BE49-F238E27FC236}">
                <a16:creationId xmlns:a16="http://schemas.microsoft.com/office/drawing/2014/main" id="{74B189EC-D33F-886D-61BB-55102011C1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4724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51" name="Rectangle 39">
            <a:extLst>
              <a:ext uri="{FF2B5EF4-FFF2-40B4-BE49-F238E27FC236}">
                <a16:creationId xmlns:a16="http://schemas.microsoft.com/office/drawing/2014/main" id="{55ABA02E-147F-A127-D04E-1FCFB318E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886200"/>
            <a:ext cx="9144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4852" name="Rectangle 40">
            <a:extLst>
              <a:ext uri="{FF2B5EF4-FFF2-40B4-BE49-F238E27FC236}">
                <a16:creationId xmlns:a16="http://schemas.microsoft.com/office/drawing/2014/main" id="{7ADD0E26-A960-C33F-F886-5784E8BF8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886200"/>
            <a:ext cx="914400" cy="3048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4853" name="Text Box 41">
            <a:extLst>
              <a:ext uri="{FF2B5EF4-FFF2-40B4-BE49-F238E27FC236}">
                <a16:creationId xmlns:a16="http://schemas.microsoft.com/office/drawing/2014/main" id="{1935DD3A-D5F6-242D-8D89-F518F3245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886200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RI</a:t>
            </a:r>
          </a:p>
        </p:txBody>
      </p:sp>
      <p:sp>
        <p:nvSpPr>
          <p:cNvPr id="34854" name="Text Box 42">
            <a:extLst>
              <a:ext uri="{FF2B5EF4-FFF2-40B4-BE49-F238E27FC236}">
                <a16:creationId xmlns:a16="http://schemas.microsoft.com/office/drawing/2014/main" id="{066D0D06-FA10-3BED-F219-31C11017C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886200"/>
            <a:ext cx="495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RS</a:t>
            </a:r>
          </a:p>
        </p:txBody>
      </p:sp>
      <p:sp>
        <p:nvSpPr>
          <p:cNvPr id="34855" name="Rectangle 43">
            <a:extLst>
              <a:ext uri="{FF2B5EF4-FFF2-40B4-BE49-F238E27FC236}">
                <a16:creationId xmlns:a16="http://schemas.microsoft.com/office/drawing/2014/main" id="{5FEB140D-2D59-3C9B-A47F-CE798E4E8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724400"/>
            <a:ext cx="2209800" cy="1600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 sz="1200"/>
          </a:p>
        </p:txBody>
      </p:sp>
      <p:sp>
        <p:nvSpPr>
          <p:cNvPr id="34856" name="AutoShape 44">
            <a:extLst>
              <a:ext uri="{FF2B5EF4-FFF2-40B4-BE49-F238E27FC236}">
                <a16:creationId xmlns:a16="http://schemas.microsoft.com/office/drawing/2014/main" id="{0EF27643-7758-06BE-0292-16D7B4512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191000"/>
            <a:ext cx="304800" cy="533400"/>
          </a:xfrm>
          <a:prstGeom prst="upDownArrow">
            <a:avLst>
              <a:gd name="adj1" fmla="val 50000"/>
              <a:gd name="adj2" fmla="val 3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57" name="AutoShape 45">
            <a:extLst>
              <a:ext uri="{FF2B5EF4-FFF2-40B4-BE49-F238E27FC236}">
                <a16:creationId xmlns:a16="http://schemas.microsoft.com/office/drawing/2014/main" id="{32E4C2D1-9AF6-BDFF-BED5-D6360FF26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191000"/>
            <a:ext cx="304800" cy="533400"/>
          </a:xfrm>
          <a:prstGeom prst="upDownArrow">
            <a:avLst>
              <a:gd name="adj1" fmla="val 50000"/>
              <a:gd name="adj2" fmla="val 3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58" name="AutoShape 46">
            <a:extLst>
              <a:ext uri="{FF2B5EF4-FFF2-40B4-BE49-F238E27FC236}">
                <a16:creationId xmlns:a16="http://schemas.microsoft.com/office/drawing/2014/main" id="{C79AE50A-3790-F46A-128A-E8CB8AEEA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9000"/>
            <a:ext cx="304800" cy="457200"/>
          </a:xfrm>
          <a:prstGeom prst="upDownArrow">
            <a:avLst>
              <a:gd name="adj1" fmla="val 50000"/>
              <a:gd name="adj2" fmla="val 3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59" name="AutoShape 47">
            <a:extLst>
              <a:ext uri="{FF2B5EF4-FFF2-40B4-BE49-F238E27FC236}">
                <a16:creationId xmlns:a16="http://schemas.microsoft.com/office/drawing/2014/main" id="{4833BD6B-91BA-BDFB-B756-42C8C0B3B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429000"/>
            <a:ext cx="304800" cy="457200"/>
          </a:xfrm>
          <a:prstGeom prst="upDownArrow">
            <a:avLst>
              <a:gd name="adj1" fmla="val 50000"/>
              <a:gd name="adj2" fmla="val 3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60" name="Text Box 48">
            <a:extLst>
              <a:ext uri="{FF2B5EF4-FFF2-40B4-BE49-F238E27FC236}">
                <a16:creationId xmlns:a16="http://schemas.microsoft.com/office/drawing/2014/main" id="{ECBDB808-B177-FBA4-CE18-39B0C480E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334000"/>
            <a:ext cx="53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UC</a:t>
            </a:r>
          </a:p>
        </p:txBody>
      </p:sp>
      <p:sp>
        <p:nvSpPr>
          <p:cNvPr id="34861" name="Text Box 49">
            <a:extLst>
              <a:ext uri="{FF2B5EF4-FFF2-40B4-BE49-F238E27FC236}">
                <a16:creationId xmlns:a16="http://schemas.microsoft.com/office/drawing/2014/main" id="{EC0FAA58-CCC1-F5C7-121E-F4D826AF2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486400"/>
            <a:ext cx="15779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600"/>
              <a:t>Registri Generali</a:t>
            </a:r>
          </a:p>
        </p:txBody>
      </p:sp>
      <p:sp>
        <p:nvSpPr>
          <p:cNvPr id="34862" name="Rectangle 50">
            <a:extLst>
              <a:ext uri="{FF2B5EF4-FFF2-40B4-BE49-F238E27FC236}">
                <a16:creationId xmlns:a16="http://schemas.microsoft.com/office/drawing/2014/main" id="{A98CB1FF-3CB2-0342-C88B-830FFA3DE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648200"/>
            <a:ext cx="420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600"/>
              <a:t>R2</a:t>
            </a:r>
          </a:p>
        </p:txBody>
      </p:sp>
      <p:sp>
        <p:nvSpPr>
          <p:cNvPr id="34863" name="Rectangle 51">
            <a:extLst>
              <a:ext uri="{FF2B5EF4-FFF2-40B4-BE49-F238E27FC236}">
                <a16:creationId xmlns:a16="http://schemas.microsoft.com/office/drawing/2014/main" id="{2FBAA09A-1ECF-DC09-3998-6978B36DC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953000"/>
            <a:ext cx="420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600"/>
              <a:t>R3</a:t>
            </a:r>
          </a:p>
        </p:txBody>
      </p:sp>
      <p:sp>
        <p:nvSpPr>
          <p:cNvPr id="34864" name="Rectangle 52">
            <a:extLst>
              <a:ext uri="{FF2B5EF4-FFF2-40B4-BE49-F238E27FC236}">
                <a16:creationId xmlns:a16="http://schemas.microsoft.com/office/drawing/2014/main" id="{5AB65BD5-FDD3-8125-99E4-888CBEF3DD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124200"/>
            <a:ext cx="76200" cy="304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65" name="Text Box 53">
            <a:extLst>
              <a:ext uri="{FF2B5EF4-FFF2-40B4-BE49-F238E27FC236}">
                <a16:creationId xmlns:a16="http://schemas.microsoft.com/office/drawing/2014/main" id="{B179EC03-CD4E-3138-A429-4716AD701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667000"/>
            <a:ext cx="769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32 bit</a:t>
            </a:r>
          </a:p>
        </p:txBody>
      </p:sp>
      <p:sp>
        <p:nvSpPr>
          <p:cNvPr id="34866" name="Rectangle 54">
            <a:extLst>
              <a:ext uri="{FF2B5EF4-FFF2-40B4-BE49-F238E27FC236}">
                <a16:creationId xmlns:a16="http://schemas.microsoft.com/office/drawing/2014/main" id="{510A69A3-DAD9-D8D6-DD96-51FD23C45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133600"/>
            <a:ext cx="5943600" cy="434340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67" name="Text Box 56">
            <a:extLst>
              <a:ext uri="{FF2B5EF4-FFF2-40B4-BE49-F238E27FC236}">
                <a16:creationId xmlns:a16="http://schemas.microsoft.com/office/drawing/2014/main" id="{B8D3AD8F-066D-1AF2-CFE8-17C80CAAA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209800"/>
            <a:ext cx="1284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Processore</a:t>
            </a:r>
          </a:p>
        </p:txBody>
      </p:sp>
      <p:sp>
        <p:nvSpPr>
          <p:cNvPr id="34868" name="AutoShape 57">
            <a:extLst>
              <a:ext uri="{FF2B5EF4-FFF2-40B4-BE49-F238E27FC236}">
                <a16:creationId xmlns:a16="http://schemas.microsoft.com/office/drawing/2014/main" id="{7D979275-A6DA-D44D-D231-A7387D5F8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429000"/>
            <a:ext cx="304800" cy="914400"/>
          </a:xfrm>
          <a:prstGeom prst="downArrow">
            <a:avLst>
              <a:gd name="adj1" fmla="val 50000"/>
              <a:gd name="adj2" fmla="val 75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4869" name="Slide Number Placeholder 1">
            <a:extLst>
              <a:ext uri="{FF2B5EF4-FFF2-40B4-BE49-F238E27FC236}">
                <a16:creationId xmlns:a16="http://schemas.microsoft.com/office/drawing/2014/main" id="{9BEA6294-8D6B-C521-5766-7520D55985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89CED33-CECF-8E44-B2DF-93174F818194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IT" sz="14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Box 3">
            <a:extLst>
              <a:ext uri="{FF2B5EF4-FFF2-40B4-BE49-F238E27FC236}">
                <a16:creationId xmlns:a16="http://schemas.microsoft.com/office/drawing/2014/main" id="{4BA6A104-DDCB-2716-038F-785EAF021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250950"/>
            <a:ext cx="3676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Codice           Op 1    Op 2     Op 3</a:t>
            </a:r>
          </a:p>
        </p:txBody>
      </p:sp>
      <p:sp>
        <p:nvSpPr>
          <p:cNvPr id="35842" name="Text Box 4">
            <a:extLst>
              <a:ext uri="{FF2B5EF4-FFF2-40B4-BE49-F238E27FC236}">
                <a16:creationId xmlns:a16="http://schemas.microsoft.com/office/drawing/2014/main" id="{BFA18D33-913D-E975-AF11-1987EB859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304800"/>
            <a:ext cx="3790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b="1"/>
              <a:t>Istruzioni in linguaggio assembly</a:t>
            </a:r>
          </a:p>
        </p:txBody>
      </p:sp>
      <p:sp>
        <p:nvSpPr>
          <p:cNvPr id="35843" name="Rectangle 5">
            <a:extLst>
              <a:ext uri="{FF2B5EF4-FFF2-40B4-BE49-F238E27FC236}">
                <a16:creationId xmlns:a16="http://schemas.microsoft.com/office/drawing/2014/main" id="{4C8980F1-067D-7EAA-B9F9-72EF14E0C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1219200"/>
            <a:ext cx="15240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5844" name="Rectangle 6">
            <a:extLst>
              <a:ext uri="{FF2B5EF4-FFF2-40B4-BE49-F238E27FC236}">
                <a16:creationId xmlns:a16="http://schemas.microsoft.com/office/drawing/2014/main" id="{1E4C7FB7-AB32-CE41-E513-1BC8BEB64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219200"/>
            <a:ext cx="7620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5845" name="Rectangle 7">
            <a:extLst>
              <a:ext uri="{FF2B5EF4-FFF2-40B4-BE49-F238E27FC236}">
                <a16:creationId xmlns:a16="http://schemas.microsoft.com/office/drawing/2014/main" id="{098242DE-91A0-9C0E-A0F1-3D631E2A3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219200"/>
            <a:ext cx="7620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5846" name="Rectangle 8">
            <a:extLst>
              <a:ext uri="{FF2B5EF4-FFF2-40B4-BE49-F238E27FC236}">
                <a16:creationId xmlns:a16="http://schemas.microsoft.com/office/drawing/2014/main" id="{00707588-257B-4CE2-ED03-1321C48807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219200"/>
            <a:ext cx="7620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E728D7-E9D6-7041-E1EC-2D548F71B8D1}"/>
              </a:ext>
            </a:extLst>
          </p:cNvPr>
          <p:cNvGrpSpPr>
            <a:grpSpLocks/>
          </p:cNvGrpSpPr>
          <p:nvPr/>
        </p:nvGrpSpPr>
        <p:grpSpPr bwMode="auto">
          <a:xfrm>
            <a:off x="0" y="2244725"/>
            <a:ext cx="9144000" cy="1352550"/>
            <a:chOff x="0" y="2244725"/>
            <a:chExt cx="9144000" cy="1352550"/>
          </a:xfrm>
        </p:grpSpPr>
        <p:pic>
          <p:nvPicPr>
            <p:cNvPr id="35852" name="Picture 8">
              <a:extLst>
                <a:ext uri="{FF2B5EF4-FFF2-40B4-BE49-F238E27FC236}">
                  <a16:creationId xmlns:a16="http://schemas.microsoft.com/office/drawing/2014/main" id="{9D9FC24E-5956-C708-DBA7-8303BDD8D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9150" y="2244725"/>
              <a:ext cx="2082800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3" name="Picture 9">
              <a:extLst>
                <a:ext uri="{FF2B5EF4-FFF2-40B4-BE49-F238E27FC236}">
                  <a16:creationId xmlns:a16="http://schemas.microsoft.com/office/drawing/2014/main" id="{990FF5BC-DD4C-F778-EF02-F8D2400E8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76550"/>
              <a:ext cx="9144000" cy="72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EC1CCB0-7E4E-D7E7-6AA8-BD04CDE7D4E1}"/>
              </a:ext>
            </a:extLst>
          </p:cNvPr>
          <p:cNvGrpSpPr>
            <a:grpSpLocks/>
          </p:cNvGrpSpPr>
          <p:nvPr/>
        </p:nvGrpSpPr>
        <p:grpSpPr bwMode="auto">
          <a:xfrm>
            <a:off x="0" y="3819525"/>
            <a:ext cx="9144000" cy="1958975"/>
            <a:chOff x="0" y="3819525"/>
            <a:chExt cx="9144000" cy="1959471"/>
          </a:xfrm>
        </p:grpSpPr>
        <p:pic>
          <p:nvPicPr>
            <p:cNvPr id="35850" name="Picture 10">
              <a:extLst>
                <a:ext uri="{FF2B5EF4-FFF2-40B4-BE49-F238E27FC236}">
                  <a16:creationId xmlns:a16="http://schemas.microsoft.com/office/drawing/2014/main" id="{CA0E952E-D2A8-6E13-6D3C-8732FA511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3063" y="3819525"/>
              <a:ext cx="33782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51" name="Picture 11">
              <a:extLst>
                <a:ext uri="{FF2B5EF4-FFF2-40B4-BE49-F238E27FC236}">
                  <a16:creationId xmlns:a16="http://schemas.microsoft.com/office/drawing/2014/main" id="{BFE3E3C6-F7DA-D0F0-AF99-503633A64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93096"/>
              <a:ext cx="9144000" cy="148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9" name="Slide Number Placeholder 3">
            <a:extLst>
              <a:ext uri="{FF2B5EF4-FFF2-40B4-BE49-F238E27FC236}">
                <a16:creationId xmlns:a16="http://schemas.microsoft.com/office/drawing/2014/main" id="{315401FC-D42A-798B-372C-886736A991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7800047-F3AE-514F-AE2B-98D6E2997101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IT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1">
            <a:extLst>
              <a:ext uri="{FF2B5EF4-FFF2-40B4-BE49-F238E27FC236}">
                <a16:creationId xmlns:a16="http://schemas.microsoft.com/office/drawing/2014/main" id="{E4C6BCEE-EED8-5C5E-DA1A-F6775BBE2B0B}"/>
              </a:ext>
            </a:extLst>
          </p:cNvPr>
          <p:cNvGrpSpPr>
            <a:grpSpLocks/>
          </p:cNvGrpSpPr>
          <p:nvPr/>
        </p:nvGrpSpPr>
        <p:grpSpPr bwMode="auto">
          <a:xfrm>
            <a:off x="52388" y="1052513"/>
            <a:ext cx="9144000" cy="1631950"/>
            <a:chOff x="52388" y="1052513"/>
            <a:chExt cx="9144000" cy="1631950"/>
          </a:xfrm>
        </p:grpSpPr>
        <p:pic>
          <p:nvPicPr>
            <p:cNvPr id="36870" name="Picture 5">
              <a:extLst>
                <a:ext uri="{FF2B5EF4-FFF2-40B4-BE49-F238E27FC236}">
                  <a16:creationId xmlns:a16="http://schemas.microsoft.com/office/drawing/2014/main" id="{95BC50EE-395E-D705-4419-740F9BBE7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00" y="1052513"/>
              <a:ext cx="4025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1" name="Picture 6">
              <a:extLst>
                <a:ext uri="{FF2B5EF4-FFF2-40B4-BE49-F238E27FC236}">
                  <a16:creationId xmlns:a16="http://schemas.microsoft.com/office/drawing/2014/main" id="{DE79F162-F975-F55E-8020-3F9E8C144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8" y="1743075"/>
              <a:ext cx="9144000" cy="941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62044-1D2B-2488-7223-CCD8E2434C3A}"/>
              </a:ext>
            </a:extLst>
          </p:cNvPr>
          <p:cNvGrpSpPr>
            <a:grpSpLocks/>
          </p:cNvGrpSpPr>
          <p:nvPr/>
        </p:nvGrpSpPr>
        <p:grpSpPr bwMode="auto">
          <a:xfrm>
            <a:off x="-17463" y="3514725"/>
            <a:ext cx="9144001" cy="1720850"/>
            <a:chOff x="-17463" y="3514725"/>
            <a:chExt cx="9144001" cy="1720850"/>
          </a:xfrm>
        </p:grpSpPr>
        <p:pic>
          <p:nvPicPr>
            <p:cNvPr id="36868" name="Picture 7">
              <a:extLst>
                <a:ext uri="{FF2B5EF4-FFF2-40B4-BE49-F238E27FC236}">
                  <a16:creationId xmlns:a16="http://schemas.microsoft.com/office/drawing/2014/main" id="{BC6E8AB0-2072-B8AA-F56E-1A3030EDC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0600" y="3514725"/>
              <a:ext cx="20701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69" name="Picture 8">
              <a:extLst>
                <a:ext uri="{FF2B5EF4-FFF2-40B4-BE49-F238E27FC236}">
                  <a16:creationId xmlns:a16="http://schemas.microsoft.com/office/drawing/2014/main" id="{5536D76D-4C08-3B36-0562-49326BB54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63" y="4160838"/>
              <a:ext cx="9144001" cy="1074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867" name="Slide Number Placeholder 1">
            <a:extLst>
              <a:ext uri="{FF2B5EF4-FFF2-40B4-BE49-F238E27FC236}">
                <a16:creationId xmlns:a16="http://schemas.microsoft.com/office/drawing/2014/main" id="{6083958A-E364-2529-CC17-DEDCDFE8A3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73C0BA2-53C0-044B-92E0-1E80FD87038D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IT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1ADD7D0C-1FF2-7F3C-3DF5-299AEB4D5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6858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A2C652AB-A361-7BF9-A430-69EE47F85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2192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CC95C2B4-5185-5315-12EA-9787399EC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7526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892" name="Rectangle 5">
            <a:extLst>
              <a:ext uri="{FF2B5EF4-FFF2-40B4-BE49-F238E27FC236}">
                <a16:creationId xmlns:a16="http://schemas.microsoft.com/office/drawing/2014/main" id="{7B1E1DFB-10FA-7901-09DA-7A25FB9C0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44958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893" name="Rectangle 6">
            <a:extLst>
              <a:ext uri="{FF2B5EF4-FFF2-40B4-BE49-F238E27FC236}">
                <a16:creationId xmlns:a16="http://schemas.microsoft.com/office/drawing/2014/main" id="{4D8259F5-B0D4-8D38-D756-D8D1D501D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6670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894" name="Rectangle 7">
            <a:extLst>
              <a:ext uri="{FF2B5EF4-FFF2-40B4-BE49-F238E27FC236}">
                <a16:creationId xmlns:a16="http://schemas.microsoft.com/office/drawing/2014/main" id="{ECF36423-CAC9-7CF8-BA0F-83918AA3D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6576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895" name="Rectangle 8">
            <a:extLst>
              <a:ext uri="{FF2B5EF4-FFF2-40B4-BE49-F238E27FC236}">
                <a16:creationId xmlns:a16="http://schemas.microsoft.com/office/drawing/2014/main" id="{1B5FF513-0531-1334-26A5-EDAD75D7E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0292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896" name="Rectangle 9">
            <a:extLst>
              <a:ext uri="{FF2B5EF4-FFF2-40B4-BE49-F238E27FC236}">
                <a16:creationId xmlns:a16="http://schemas.microsoft.com/office/drawing/2014/main" id="{48748C30-36C9-910F-CF44-0936DCA32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55626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897" name="Text Box 10">
            <a:extLst>
              <a:ext uri="{FF2B5EF4-FFF2-40B4-BE49-F238E27FC236}">
                <a16:creationId xmlns:a16="http://schemas.microsoft.com/office/drawing/2014/main" id="{F68E8DCA-DCDC-825E-4097-F0A05A430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2004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2400"/>
              <a:t>:</a:t>
            </a:r>
          </a:p>
        </p:txBody>
      </p:sp>
      <p:sp>
        <p:nvSpPr>
          <p:cNvPr id="37898" name="Text Box 11">
            <a:extLst>
              <a:ext uri="{FF2B5EF4-FFF2-40B4-BE49-F238E27FC236}">
                <a16:creationId xmlns:a16="http://schemas.microsoft.com/office/drawing/2014/main" id="{C146D3DA-86DC-BEC3-13CD-CF114B5CA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85800"/>
            <a:ext cx="495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PC</a:t>
            </a:r>
            <a:endParaRPr lang="en-US" altLang="en-IT" sz="2400"/>
          </a:p>
        </p:txBody>
      </p:sp>
      <p:sp>
        <p:nvSpPr>
          <p:cNvPr id="37899" name="Text Box 12">
            <a:extLst>
              <a:ext uri="{FF2B5EF4-FFF2-40B4-BE49-F238E27FC236}">
                <a16:creationId xmlns:a16="http://schemas.microsoft.com/office/drawing/2014/main" id="{ACFAAE9B-7445-7031-5325-36A79A835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495800"/>
            <a:ext cx="663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RIM</a:t>
            </a:r>
          </a:p>
        </p:txBody>
      </p:sp>
      <p:sp>
        <p:nvSpPr>
          <p:cNvPr id="37900" name="Text Box 13">
            <a:extLst>
              <a:ext uri="{FF2B5EF4-FFF2-40B4-BE49-F238E27FC236}">
                <a16:creationId xmlns:a16="http://schemas.microsoft.com/office/drawing/2014/main" id="{980708E9-BE1B-941E-F462-EB12BFA2C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667000"/>
            <a:ext cx="6715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   R1</a:t>
            </a:r>
          </a:p>
          <a:p>
            <a:r>
              <a:rPr lang="en-US" altLang="en-IT"/>
              <a:t>   R2</a:t>
            </a:r>
          </a:p>
          <a:p>
            <a:endParaRPr lang="en-US" altLang="en-IT"/>
          </a:p>
          <a:p>
            <a:r>
              <a:rPr lang="en-US" altLang="en-IT"/>
              <a:t> R64</a:t>
            </a:r>
          </a:p>
        </p:txBody>
      </p:sp>
      <p:sp>
        <p:nvSpPr>
          <p:cNvPr id="37901" name="Rectangle 14">
            <a:extLst>
              <a:ext uri="{FF2B5EF4-FFF2-40B4-BE49-F238E27FC236}">
                <a16:creationId xmlns:a16="http://schemas.microsoft.com/office/drawing/2014/main" id="{C890ECA5-5CD1-A30B-4434-EFA09C876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0668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902" name="Rectangle 15">
            <a:extLst>
              <a:ext uri="{FF2B5EF4-FFF2-40B4-BE49-F238E27FC236}">
                <a16:creationId xmlns:a16="http://schemas.microsoft.com/office/drawing/2014/main" id="{71C582BC-0E0E-0BF4-14A5-265E2EE5E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3716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903" name="Rectangle 16">
            <a:extLst>
              <a:ext uri="{FF2B5EF4-FFF2-40B4-BE49-F238E27FC236}">
                <a16:creationId xmlns:a16="http://schemas.microsoft.com/office/drawing/2014/main" id="{DCD36135-B052-A832-EB3F-267170A17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6764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904" name="Rectangle 17">
            <a:extLst>
              <a:ext uri="{FF2B5EF4-FFF2-40B4-BE49-F238E27FC236}">
                <a16:creationId xmlns:a16="http://schemas.microsoft.com/office/drawing/2014/main" id="{B3200A7B-DABE-7005-AE73-77825D262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19812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905" name="Rectangle 18">
            <a:extLst>
              <a:ext uri="{FF2B5EF4-FFF2-40B4-BE49-F238E27FC236}">
                <a16:creationId xmlns:a16="http://schemas.microsoft.com/office/drawing/2014/main" id="{420A7141-4069-2A0D-BDCA-BFDDB751E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2860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906" name="Rectangle 19">
            <a:extLst>
              <a:ext uri="{FF2B5EF4-FFF2-40B4-BE49-F238E27FC236}">
                <a16:creationId xmlns:a16="http://schemas.microsoft.com/office/drawing/2014/main" id="{2F99B412-B37E-AB6B-484E-A5B97A5B9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25908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907" name="Rectangle 20">
            <a:extLst>
              <a:ext uri="{FF2B5EF4-FFF2-40B4-BE49-F238E27FC236}">
                <a16:creationId xmlns:a16="http://schemas.microsoft.com/office/drawing/2014/main" id="{26DC4401-0892-DA5C-D358-22EDE9926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3434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908" name="Rectangle 21">
            <a:extLst>
              <a:ext uri="{FF2B5EF4-FFF2-40B4-BE49-F238E27FC236}">
                <a16:creationId xmlns:a16="http://schemas.microsoft.com/office/drawing/2014/main" id="{F4BC1C4A-A6C0-D06A-5C1D-BB5751B50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6482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909" name="Rectangle 22">
            <a:extLst>
              <a:ext uri="{FF2B5EF4-FFF2-40B4-BE49-F238E27FC236}">
                <a16:creationId xmlns:a16="http://schemas.microsoft.com/office/drawing/2014/main" id="{232C12C8-5152-0141-ECDB-1A31E2112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49530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910" name="Text Box 23">
            <a:extLst>
              <a:ext uri="{FF2B5EF4-FFF2-40B4-BE49-F238E27FC236}">
                <a16:creationId xmlns:a16="http://schemas.microsoft.com/office/drawing/2014/main" id="{98B1998A-B376-13A1-D2D6-EFA432AC6B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200400"/>
            <a:ext cx="2682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2400"/>
              <a:t>:</a:t>
            </a:r>
          </a:p>
          <a:p>
            <a:r>
              <a:rPr lang="en-US" altLang="en-IT" sz="2400"/>
              <a:t>:</a:t>
            </a:r>
          </a:p>
        </p:txBody>
      </p:sp>
      <p:sp>
        <p:nvSpPr>
          <p:cNvPr id="37911" name="Text Box 25">
            <a:extLst>
              <a:ext uri="{FF2B5EF4-FFF2-40B4-BE49-F238E27FC236}">
                <a16:creationId xmlns:a16="http://schemas.microsoft.com/office/drawing/2014/main" id="{EA290222-CDC2-60C8-0D7F-457068AA6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066800"/>
            <a:ext cx="1492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800"/>
              <a:t>Load 1915 R1</a:t>
            </a:r>
          </a:p>
        </p:txBody>
      </p:sp>
      <p:sp>
        <p:nvSpPr>
          <p:cNvPr id="37912" name="Text Box 26">
            <a:extLst>
              <a:ext uri="{FF2B5EF4-FFF2-40B4-BE49-F238E27FC236}">
                <a16:creationId xmlns:a16="http://schemas.microsoft.com/office/drawing/2014/main" id="{5665E8F1-D3F1-4988-2D41-34A69ED1F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371600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800"/>
              <a:t>Add R1 R2</a:t>
            </a:r>
          </a:p>
        </p:txBody>
      </p:sp>
      <p:sp>
        <p:nvSpPr>
          <p:cNvPr id="37913" name="Text Box 27">
            <a:extLst>
              <a:ext uri="{FF2B5EF4-FFF2-40B4-BE49-F238E27FC236}">
                <a16:creationId xmlns:a16="http://schemas.microsoft.com/office/drawing/2014/main" id="{68DE0172-494A-0943-8D77-D695EF21A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1066800"/>
            <a:ext cx="6921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1000</a:t>
            </a:r>
          </a:p>
          <a:p>
            <a:r>
              <a:rPr lang="en-US" altLang="en-IT"/>
              <a:t>1001</a:t>
            </a:r>
          </a:p>
          <a:p>
            <a:r>
              <a:rPr lang="en-US" altLang="en-IT"/>
              <a:t>1002</a:t>
            </a:r>
          </a:p>
          <a:p>
            <a:r>
              <a:rPr lang="en-US" altLang="en-IT"/>
              <a:t>1003</a:t>
            </a:r>
          </a:p>
          <a:p>
            <a:r>
              <a:rPr lang="en-US" altLang="en-IT"/>
              <a:t>1004</a:t>
            </a:r>
          </a:p>
          <a:p>
            <a:r>
              <a:rPr lang="en-US" altLang="en-IT"/>
              <a:t>1005</a:t>
            </a:r>
          </a:p>
        </p:txBody>
      </p:sp>
      <p:sp>
        <p:nvSpPr>
          <p:cNvPr id="37914" name="Rectangle 28">
            <a:extLst>
              <a:ext uri="{FF2B5EF4-FFF2-40B4-BE49-F238E27FC236}">
                <a16:creationId xmlns:a16="http://schemas.microsoft.com/office/drawing/2014/main" id="{9C0A0A8B-E293-5929-849B-12A58F432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267200"/>
            <a:ext cx="6921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1914</a:t>
            </a:r>
          </a:p>
          <a:p>
            <a:r>
              <a:rPr lang="en-US" altLang="en-IT"/>
              <a:t>1915</a:t>
            </a:r>
          </a:p>
          <a:p>
            <a:r>
              <a:rPr lang="en-US" altLang="en-IT"/>
              <a:t>1916</a:t>
            </a:r>
          </a:p>
        </p:txBody>
      </p:sp>
      <p:sp>
        <p:nvSpPr>
          <p:cNvPr id="37915" name="Text Box 29">
            <a:extLst>
              <a:ext uri="{FF2B5EF4-FFF2-40B4-BE49-F238E27FC236}">
                <a16:creationId xmlns:a16="http://schemas.microsoft.com/office/drawing/2014/main" id="{94CE792A-69F6-E713-3C08-BEAE59183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4624388"/>
            <a:ext cx="527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800"/>
              <a:t>113</a:t>
            </a:r>
          </a:p>
        </p:txBody>
      </p:sp>
      <p:sp>
        <p:nvSpPr>
          <p:cNvPr id="37916" name="Rectangle 30">
            <a:extLst>
              <a:ext uri="{FF2B5EF4-FFF2-40B4-BE49-F238E27FC236}">
                <a16:creationId xmlns:a16="http://schemas.microsoft.com/office/drawing/2014/main" id="{9C7A2E7E-819F-5E06-4B63-DAE500170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708025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800"/>
              <a:t>1000</a:t>
            </a:r>
          </a:p>
        </p:txBody>
      </p:sp>
      <p:grpSp>
        <p:nvGrpSpPr>
          <p:cNvPr id="24607" name="Group 31">
            <a:extLst>
              <a:ext uri="{FF2B5EF4-FFF2-40B4-BE49-F238E27FC236}">
                <a16:creationId xmlns:a16="http://schemas.microsoft.com/office/drawing/2014/main" id="{7A0AC8BC-A5D7-4BCE-65B3-4F7E94F058D7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792163"/>
            <a:ext cx="1751013" cy="4092575"/>
            <a:chOff x="1104" y="499"/>
            <a:chExt cx="1103" cy="2578"/>
          </a:xfrm>
        </p:grpSpPr>
        <p:sp>
          <p:nvSpPr>
            <p:cNvPr id="37959" name="Rectangle 32">
              <a:extLst>
                <a:ext uri="{FF2B5EF4-FFF2-40B4-BE49-F238E27FC236}">
                  <a16:creationId xmlns:a16="http://schemas.microsoft.com/office/drawing/2014/main" id="{49E3166F-65A7-6B5E-7988-3D3AFF7A1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" y="2846"/>
              <a:ext cx="4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 sz="1800"/>
                <a:t>1000</a:t>
              </a:r>
            </a:p>
          </p:txBody>
        </p:sp>
        <p:grpSp>
          <p:nvGrpSpPr>
            <p:cNvPr id="37960" name="Group 33">
              <a:extLst>
                <a:ext uri="{FF2B5EF4-FFF2-40B4-BE49-F238E27FC236}">
                  <a16:creationId xmlns:a16="http://schemas.microsoft.com/office/drawing/2014/main" id="{5EA9ADFE-0477-A039-02A9-AE37A505E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499"/>
              <a:ext cx="335" cy="2429"/>
              <a:chOff x="1872" y="499"/>
              <a:chExt cx="335" cy="2429"/>
            </a:xfrm>
          </p:grpSpPr>
          <p:cxnSp>
            <p:nvCxnSpPr>
              <p:cNvPr id="37961" name="AutoShape 34">
                <a:extLst>
                  <a:ext uri="{FF2B5EF4-FFF2-40B4-BE49-F238E27FC236}">
                    <a16:creationId xmlns:a16="http://schemas.microsoft.com/office/drawing/2014/main" id="{793F46F4-C997-010C-ACD9-C27B3D6C0B92}"/>
                  </a:ext>
                </a:extLst>
              </p:cNvPr>
              <p:cNvCxnSpPr>
                <a:cxnSpLocks noChangeShapeType="1"/>
                <a:stCxn id="37889" idx="3"/>
                <a:endCxn id="37892" idx="3"/>
              </p:cNvCxnSpPr>
              <p:nvPr/>
            </p:nvCxnSpPr>
            <p:spPr bwMode="auto">
              <a:xfrm>
                <a:off x="1872" y="528"/>
                <a:ext cx="1" cy="2400"/>
              </a:xfrm>
              <a:prstGeom prst="curvedConnector3">
                <a:avLst>
                  <a:gd name="adj1" fmla="val 3220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962" name="Text Box 35">
                <a:extLst>
                  <a:ext uri="{FF2B5EF4-FFF2-40B4-BE49-F238E27FC236}">
                    <a16:creationId xmlns:a16="http://schemas.microsoft.com/office/drawing/2014/main" id="{266BB7DB-E5E6-0BFD-26FD-48F16EE171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8" y="499"/>
                <a:ext cx="24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r>
                  <a:rPr lang="en-US" altLang="en-IT"/>
                  <a:t>1)</a:t>
                </a:r>
              </a:p>
            </p:txBody>
          </p:sp>
        </p:grpSp>
      </p:grpSp>
      <p:grpSp>
        <p:nvGrpSpPr>
          <p:cNvPr id="24612" name="Group 36">
            <a:extLst>
              <a:ext uri="{FF2B5EF4-FFF2-40B4-BE49-F238E27FC236}">
                <a16:creationId xmlns:a16="http://schemas.microsoft.com/office/drawing/2014/main" id="{20CC98A3-713A-FC79-5A57-6971FE86A2E3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1219200"/>
            <a:ext cx="4495800" cy="4656138"/>
            <a:chOff x="1104" y="768"/>
            <a:chExt cx="2832" cy="2933"/>
          </a:xfrm>
        </p:grpSpPr>
        <p:sp>
          <p:nvSpPr>
            <p:cNvPr id="37955" name="Text Box 37">
              <a:extLst>
                <a:ext uri="{FF2B5EF4-FFF2-40B4-BE49-F238E27FC236}">
                  <a16:creationId xmlns:a16="http://schemas.microsoft.com/office/drawing/2014/main" id="{77C7706E-DDE2-CD15-CD91-ADB31E99B8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4" y="3470"/>
              <a:ext cx="4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 sz="1800"/>
                <a:t>Read</a:t>
              </a:r>
            </a:p>
          </p:txBody>
        </p:sp>
        <p:grpSp>
          <p:nvGrpSpPr>
            <p:cNvPr id="37956" name="Group 38">
              <a:extLst>
                <a:ext uri="{FF2B5EF4-FFF2-40B4-BE49-F238E27FC236}">
                  <a16:creationId xmlns:a16="http://schemas.microsoft.com/office/drawing/2014/main" id="{FC6ACD58-2710-022B-C141-51B63D3160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768"/>
              <a:ext cx="2064" cy="2832"/>
              <a:chOff x="1872" y="768"/>
              <a:chExt cx="2064" cy="2832"/>
            </a:xfrm>
          </p:grpSpPr>
          <p:cxnSp>
            <p:nvCxnSpPr>
              <p:cNvPr id="37957" name="AutoShape 39">
                <a:extLst>
                  <a:ext uri="{FF2B5EF4-FFF2-40B4-BE49-F238E27FC236}">
                    <a16:creationId xmlns:a16="http://schemas.microsoft.com/office/drawing/2014/main" id="{AE3E5517-4194-E377-7490-7E759CAC4616}"/>
                  </a:ext>
                </a:extLst>
              </p:cNvPr>
              <p:cNvCxnSpPr>
                <a:cxnSpLocks noChangeShapeType="1"/>
                <a:stCxn id="37896" idx="3"/>
                <a:endCxn id="37901" idx="1"/>
              </p:cNvCxnSpPr>
              <p:nvPr/>
            </p:nvCxnSpPr>
            <p:spPr bwMode="auto">
              <a:xfrm flipV="1">
                <a:off x="1872" y="768"/>
                <a:ext cx="2064" cy="2832"/>
              </a:xfrm>
              <a:prstGeom prst="curvedConnector3">
                <a:avLst>
                  <a:gd name="adj1" fmla="val 66181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958" name="Text Box 40">
                <a:extLst>
                  <a:ext uri="{FF2B5EF4-FFF2-40B4-BE49-F238E27FC236}">
                    <a16:creationId xmlns:a16="http://schemas.microsoft.com/office/drawing/2014/main" id="{5BC959C0-503A-85D4-1B24-9FCEF69987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54" y="2083"/>
                <a:ext cx="24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r>
                  <a:rPr lang="en-US" altLang="en-IT"/>
                  <a:t>2)</a:t>
                </a:r>
              </a:p>
            </p:txBody>
          </p:sp>
        </p:grpSp>
      </p:grpSp>
      <p:grpSp>
        <p:nvGrpSpPr>
          <p:cNvPr id="24617" name="Group 41">
            <a:extLst>
              <a:ext uri="{FF2B5EF4-FFF2-40B4-BE49-F238E27FC236}">
                <a16:creationId xmlns:a16="http://schemas.microsoft.com/office/drawing/2014/main" id="{AE7AA549-1843-7875-1358-FD37793ABEC2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219200"/>
            <a:ext cx="4800600" cy="4176713"/>
            <a:chOff x="912" y="768"/>
            <a:chExt cx="3024" cy="2631"/>
          </a:xfrm>
        </p:grpSpPr>
        <p:sp>
          <p:nvSpPr>
            <p:cNvPr id="37951" name="Text Box 42">
              <a:extLst>
                <a:ext uri="{FF2B5EF4-FFF2-40B4-BE49-F238E27FC236}">
                  <a16:creationId xmlns:a16="http://schemas.microsoft.com/office/drawing/2014/main" id="{9E9B8086-9368-0D24-7052-A91A835788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3168"/>
              <a:ext cx="9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 sz="1800"/>
                <a:t>Load 1915 R1</a:t>
              </a:r>
              <a:endParaRPr lang="en-US" altLang="en-IT"/>
            </a:p>
          </p:txBody>
        </p:sp>
        <p:grpSp>
          <p:nvGrpSpPr>
            <p:cNvPr id="37952" name="Group 43">
              <a:extLst>
                <a:ext uri="{FF2B5EF4-FFF2-40B4-BE49-F238E27FC236}">
                  <a16:creationId xmlns:a16="http://schemas.microsoft.com/office/drawing/2014/main" id="{C7DFA660-F056-32CC-4861-6CBBE14B9C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768"/>
              <a:ext cx="2064" cy="2496"/>
              <a:chOff x="1872" y="768"/>
              <a:chExt cx="2064" cy="2496"/>
            </a:xfrm>
          </p:grpSpPr>
          <p:cxnSp>
            <p:nvCxnSpPr>
              <p:cNvPr id="37953" name="AutoShape 44">
                <a:extLst>
                  <a:ext uri="{FF2B5EF4-FFF2-40B4-BE49-F238E27FC236}">
                    <a16:creationId xmlns:a16="http://schemas.microsoft.com/office/drawing/2014/main" id="{9465CFDC-B73C-4549-3E12-B9E4F5EFB9AD}"/>
                  </a:ext>
                </a:extLst>
              </p:cNvPr>
              <p:cNvCxnSpPr>
                <a:cxnSpLocks noChangeShapeType="1"/>
                <a:stCxn id="37901" idx="1"/>
                <a:endCxn id="37895" idx="3"/>
              </p:cNvCxnSpPr>
              <p:nvPr/>
            </p:nvCxnSpPr>
            <p:spPr bwMode="auto">
              <a:xfrm rot="10800000" flipV="1">
                <a:off x="1872" y="768"/>
                <a:ext cx="2064" cy="2496"/>
              </a:xfrm>
              <a:prstGeom prst="curvedConnector3">
                <a:avLst>
                  <a:gd name="adj1" fmla="val 54019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954" name="Text Box 45">
                <a:extLst>
                  <a:ext uri="{FF2B5EF4-FFF2-40B4-BE49-F238E27FC236}">
                    <a16:creationId xmlns:a16="http://schemas.microsoft.com/office/drawing/2014/main" id="{2573D635-6BBF-7EBA-ACAE-BAB14D5BA6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2" y="1776"/>
                <a:ext cx="24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r>
                  <a:rPr lang="en-US" altLang="en-IT"/>
                  <a:t>3)</a:t>
                </a:r>
              </a:p>
            </p:txBody>
          </p:sp>
        </p:grpSp>
      </p:grpSp>
      <p:grpSp>
        <p:nvGrpSpPr>
          <p:cNvPr id="24622" name="Group 46">
            <a:extLst>
              <a:ext uri="{FF2B5EF4-FFF2-40B4-BE49-F238E27FC236}">
                <a16:creationId xmlns:a16="http://schemas.microsoft.com/office/drawing/2014/main" id="{DB007777-B08E-383C-853E-B8B959BD3E5D}"/>
              </a:ext>
            </a:extLst>
          </p:cNvPr>
          <p:cNvGrpSpPr>
            <a:grpSpLocks/>
          </p:cNvGrpSpPr>
          <p:nvPr/>
        </p:nvGrpSpPr>
        <p:grpSpPr bwMode="auto">
          <a:xfrm>
            <a:off x="1447800" y="1219200"/>
            <a:ext cx="2665413" cy="3962400"/>
            <a:chOff x="912" y="768"/>
            <a:chExt cx="1679" cy="2496"/>
          </a:xfrm>
        </p:grpSpPr>
        <p:sp>
          <p:nvSpPr>
            <p:cNvPr id="37947" name="Text Box 47">
              <a:extLst>
                <a:ext uri="{FF2B5EF4-FFF2-40B4-BE49-F238E27FC236}">
                  <a16:creationId xmlns:a16="http://schemas.microsoft.com/office/drawing/2014/main" id="{F5A752F2-4405-DD39-C4A8-03302EDB97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2" y="768"/>
              <a:ext cx="9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 sz="1800"/>
                <a:t>Load 1915 R1</a:t>
              </a:r>
            </a:p>
          </p:txBody>
        </p:sp>
        <p:grpSp>
          <p:nvGrpSpPr>
            <p:cNvPr id="37948" name="Group 48">
              <a:extLst>
                <a:ext uri="{FF2B5EF4-FFF2-40B4-BE49-F238E27FC236}">
                  <a16:creationId xmlns:a16="http://schemas.microsoft.com/office/drawing/2014/main" id="{A1B8DAA9-272A-E5F3-5F88-0F365C10DF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864"/>
              <a:ext cx="719" cy="2400"/>
              <a:chOff x="1872" y="864"/>
              <a:chExt cx="719" cy="2400"/>
            </a:xfrm>
          </p:grpSpPr>
          <p:cxnSp>
            <p:nvCxnSpPr>
              <p:cNvPr id="37949" name="AutoShape 49">
                <a:extLst>
                  <a:ext uri="{FF2B5EF4-FFF2-40B4-BE49-F238E27FC236}">
                    <a16:creationId xmlns:a16="http://schemas.microsoft.com/office/drawing/2014/main" id="{6762C1A3-8982-542C-F41C-0D2B293D54BA}"/>
                  </a:ext>
                </a:extLst>
              </p:cNvPr>
              <p:cNvCxnSpPr>
                <a:cxnSpLocks noChangeShapeType="1"/>
                <a:stCxn id="37895" idx="3"/>
                <a:endCxn id="37890" idx="3"/>
              </p:cNvCxnSpPr>
              <p:nvPr/>
            </p:nvCxnSpPr>
            <p:spPr bwMode="auto">
              <a:xfrm flipV="1">
                <a:off x="1872" y="864"/>
                <a:ext cx="1" cy="2400"/>
              </a:xfrm>
              <a:prstGeom prst="curvedConnector3">
                <a:avLst>
                  <a:gd name="adj1" fmla="val 4640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950" name="Text Box 50">
                <a:extLst>
                  <a:ext uri="{FF2B5EF4-FFF2-40B4-BE49-F238E27FC236}">
                    <a16:creationId xmlns:a16="http://schemas.microsoft.com/office/drawing/2014/main" id="{2EA88616-CAB2-B08E-2266-B98C0541CE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2" y="2131"/>
                <a:ext cx="24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r>
                  <a:rPr lang="en-US" altLang="en-IT"/>
                  <a:t>4)</a:t>
                </a:r>
              </a:p>
            </p:txBody>
          </p:sp>
        </p:grpSp>
      </p:grpSp>
      <p:grpSp>
        <p:nvGrpSpPr>
          <p:cNvPr id="24627" name="Group 51">
            <a:extLst>
              <a:ext uri="{FF2B5EF4-FFF2-40B4-BE49-F238E27FC236}">
                <a16:creationId xmlns:a16="http://schemas.microsoft.com/office/drawing/2014/main" id="{61D023F3-528A-FCB6-62A6-18E4800AEB2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2689225"/>
            <a:ext cx="4419600" cy="2111375"/>
            <a:chOff x="1152" y="1694"/>
            <a:chExt cx="2784" cy="1330"/>
          </a:xfrm>
        </p:grpSpPr>
        <p:sp>
          <p:nvSpPr>
            <p:cNvPr id="37943" name="Rectangle 52">
              <a:extLst>
                <a:ext uri="{FF2B5EF4-FFF2-40B4-BE49-F238E27FC236}">
                  <a16:creationId xmlns:a16="http://schemas.microsoft.com/office/drawing/2014/main" id="{FDC3295B-1AFA-DD05-7C43-D2A7CADD0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1694"/>
              <a:ext cx="33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 sz="1800"/>
                <a:t>113</a:t>
              </a:r>
            </a:p>
          </p:txBody>
        </p:sp>
        <p:grpSp>
          <p:nvGrpSpPr>
            <p:cNvPr id="37944" name="Group 53">
              <a:extLst>
                <a:ext uri="{FF2B5EF4-FFF2-40B4-BE49-F238E27FC236}">
                  <a16:creationId xmlns:a16="http://schemas.microsoft.com/office/drawing/2014/main" id="{CFA1F15E-10B3-A286-1647-BF32BC9EDD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2" y="1776"/>
              <a:ext cx="2064" cy="1248"/>
              <a:chOff x="1872" y="1776"/>
              <a:chExt cx="2064" cy="1248"/>
            </a:xfrm>
          </p:grpSpPr>
          <p:cxnSp>
            <p:nvCxnSpPr>
              <p:cNvPr id="37945" name="AutoShape 54">
                <a:extLst>
                  <a:ext uri="{FF2B5EF4-FFF2-40B4-BE49-F238E27FC236}">
                    <a16:creationId xmlns:a16="http://schemas.microsoft.com/office/drawing/2014/main" id="{B68EC23A-F132-1233-9F29-324F3245F7A9}"/>
                  </a:ext>
                </a:extLst>
              </p:cNvPr>
              <p:cNvCxnSpPr>
                <a:cxnSpLocks noChangeShapeType="1"/>
                <a:stCxn id="37908" idx="1"/>
                <a:endCxn id="37893" idx="3"/>
              </p:cNvCxnSpPr>
              <p:nvPr/>
            </p:nvCxnSpPr>
            <p:spPr bwMode="auto">
              <a:xfrm rot="10800000">
                <a:off x="1872" y="1776"/>
                <a:ext cx="2064" cy="1248"/>
              </a:xfrm>
              <a:prstGeom prst="curvedConnector3">
                <a:avLst>
                  <a:gd name="adj1" fmla="val 50000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7946" name="Text Box 55">
                <a:extLst>
                  <a:ext uri="{FF2B5EF4-FFF2-40B4-BE49-F238E27FC236}">
                    <a16:creationId xmlns:a16="http://schemas.microsoft.com/office/drawing/2014/main" id="{6D676655-42B2-33E2-6FEB-F515280F00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02" y="2611"/>
                <a:ext cx="249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r>
                  <a:rPr lang="en-US" altLang="en-IT"/>
                  <a:t>6)</a:t>
                </a:r>
              </a:p>
            </p:txBody>
          </p:sp>
        </p:grpSp>
      </p:grpSp>
      <p:sp>
        <p:nvSpPr>
          <p:cNvPr id="37922" name="Text Box 56">
            <a:extLst>
              <a:ext uri="{FF2B5EF4-FFF2-40B4-BE49-F238E27FC236}">
                <a16:creationId xmlns:a16="http://schemas.microsoft.com/office/drawing/2014/main" id="{96C3748C-5E89-6874-3FFF-0AFB9F178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28600"/>
            <a:ext cx="763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RAM</a:t>
            </a:r>
          </a:p>
        </p:txBody>
      </p:sp>
      <p:sp>
        <p:nvSpPr>
          <p:cNvPr id="37923" name="Text Box 57">
            <a:extLst>
              <a:ext uri="{FF2B5EF4-FFF2-40B4-BE49-F238E27FC236}">
                <a16:creationId xmlns:a16="http://schemas.microsoft.com/office/drawing/2014/main" id="{A6EF3561-466C-D230-23BA-017927F85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182563"/>
            <a:ext cx="989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Registri</a:t>
            </a:r>
          </a:p>
        </p:txBody>
      </p:sp>
      <p:sp>
        <p:nvSpPr>
          <p:cNvPr id="37924" name="Text Box 58">
            <a:extLst>
              <a:ext uri="{FF2B5EF4-FFF2-40B4-BE49-F238E27FC236}">
                <a16:creationId xmlns:a16="http://schemas.microsoft.com/office/drawing/2014/main" id="{0F4FD2E6-102D-C223-AF6E-1B2BDDDBF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791200"/>
            <a:ext cx="25844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914400" indent="-45720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371600" indent="-4572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828800" indent="-4572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286000" indent="-4572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buFont typeface="Times" pitchFamily="4" charset="0"/>
              <a:buNone/>
            </a:pPr>
            <a:r>
              <a:rPr lang="en-US" altLang="en-IT" sz="1400"/>
              <a:t>1) 1000 viene copiato in RIM</a:t>
            </a:r>
          </a:p>
          <a:p>
            <a:pPr>
              <a:buFont typeface="Times" pitchFamily="4" charset="0"/>
              <a:buNone/>
            </a:pPr>
            <a:r>
              <a:rPr lang="en-US" altLang="en-IT" sz="1400"/>
              <a:t>2) lettura memoria indirizzo 1000</a:t>
            </a:r>
          </a:p>
          <a:p>
            <a:pPr>
              <a:buFont typeface="Times" pitchFamily="4" charset="0"/>
              <a:buNone/>
            </a:pPr>
            <a:r>
              <a:rPr lang="en-US" altLang="en-IT" sz="1400"/>
              <a:t>3) carica istruzione in RDM</a:t>
            </a:r>
          </a:p>
          <a:p>
            <a:pPr>
              <a:buFont typeface="Times" pitchFamily="4" charset="0"/>
              <a:buNone/>
            </a:pPr>
            <a:r>
              <a:rPr lang="en-US" altLang="en-IT" sz="1400"/>
              <a:t>4) copia RDM in RI</a:t>
            </a:r>
          </a:p>
        </p:txBody>
      </p:sp>
      <p:sp>
        <p:nvSpPr>
          <p:cNvPr id="37925" name="Text Box 59">
            <a:extLst>
              <a:ext uri="{FF2B5EF4-FFF2-40B4-BE49-F238E27FC236}">
                <a16:creationId xmlns:a16="http://schemas.microsoft.com/office/drawing/2014/main" id="{2BEBD241-D8C7-2C76-EB2B-6362F9243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791200"/>
            <a:ext cx="26289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400"/>
              <a:t>5) UC decodifica “Load 1915 R1”</a:t>
            </a:r>
          </a:p>
          <a:p>
            <a:r>
              <a:rPr lang="en-US" altLang="en-IT" sz="1400"/>
              <a:t>6) lettura memoria indirizzo 1915</a:t>
            </a:r>
          </a:p>
          <a:p>
            <a:r>
              <a:rPr lang="en-US" altLang="en-IT" sz="1400"/>
              <a:t>7) incrementa PC di 1</a:t>
            </a:r>
          </a:p>
          <a:p>
            <a:r>
              <a:rPr lang="en-US" altLang="en-IT" sz="1400"/>
              <a:t>8) lettura prossima istruzione</a:t>
            </a:r>
          </a:p>
        </p:txBody>
      </p:sp>
      <p:sp>
        <p:nvSpPr>
          <p:cNvPr id="37926" name="Rectangle 60">
            <a:extLst>
              <a:ext uri="{FF2B5EF4-FFF2-40B4-BE49-F238E27FC236}">
                <a16:creationId xmlns:a16="http://schemas.microsoft.com/office/drawing/2014/main" id="{67EF378F-0DFC-30CE-80E7-21B086DDA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971800"/>
            <a:ext cx="1600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37927" name="Rectangle 61">
            <a:extLst>
              <a:ext uri="{FF2B5EF4-FFF2-40B4-BE49-F238E27FC236}">
                <a16:creationId xmlns:a16="http://schemas.microsoft.com/office/drawing/2014/main" id="{8E367453-DCBA-5015-0D84-904640F8A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19200"/>
            <a:ext cx="438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RI</a:t>
            </a:r>
          </a:p>
        </p:txBody>
      </p:sp>
      <p:sp>
        <p:nvSpPr>
          <p:cNvPr id="37928" name="Rectangle 62">
            <a:extLst>
              <a:ext uri="{FF2B5EF4-FFF2-40B4-BE49-F238E27FC236}">
                <a16:creationId xmlns:a16="http://schemas.microsoft.com/office/drawing/2014/main" id="{99FD4AE3-5415-6CC9-AFF4-A219A7E09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752600"/>
            <a:ext cx="495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RS</a:t>
            </a:r>
          </a:p>
        </p:txBody>
      </p:sp>
      <p:sp>
        <p:nvSpPr>
          <p:cNvPr id="37929" name="Rectangle 63">
            <a:extLst>
              <a:ext uri="{FF2B5EF4-FFF2-40B4-BE49-F238E27FC236}">
                <a16:creationId xmlns:a16="http://schemas.microsoft.com/office/drawing/2014/main" id="{76156AE8-333D-8EBD-98FA-03A23A0F3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5562600"/>
            <a:ext cx="522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RC</a:t>
            </a:r>
          </a:p>
        </p:txBody>
      </p:sp>
      <p:sp>
        <p:nvSpPr>
          <p:cNvPr id="37930" name="Rectangle 64">
            <a:extLst>
              <a:ext uri="{FF2B5EF4-FFF2-40B4-BE49-F238E27FC236}">
                <a16:creationId xmlns:a16="http://schemas.microsoft.com/office/drawing/2014/main" id="{CF91D570-10CA-7F99-DC86-3354C707A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029200"/>
            <a:ext cx="7635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RDM</a:t>
            </a:r>
          </a:p>
        </p:txBody>
      </p:sp>
      <p:sp>
        <p:nvSpPr>
          <p:cNvPr id="37931" name="Text Box 65">
            <a:extLst>
              <a:ext uri="{FF2B5EF4-FFF2-40B4-BE49-F238E27FC236}">
                <a16:creationId xmlns:a16="http://schemas.microsoft.com/office/drawing/2014/main" id="{6CDA3005-A609-22D3-5B3B-4BDEB92EC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6096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2400"/>
              <a:t>:</a:t>
            </a:r>
          </a:p>
        </p:txBody>
      </p:sp>
      <p:sp>
        <p:nvSpPr>
          <p:cNvPr id="37932" name="Line 67">
            <a:extLst>
              <a:ext uri="{FF2B5EF4-FFF2-40B4-BE49-F238E27FC236}">
                <a16:creationId xmlns:a16="http://schemas.microsoft.com/office/drawing/2014/main" id="{D4C30C2D-32A0-496A-B9DB-68437B8199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68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3" name="Line 68">
            <a:extLst>
              <a:ext uri="{FF2B5EF4-FFF2-40B4-BE49-F238E27FC236}">
                <a16:creationId xmlns:a16="http://schemas.microsoft.com/office/drawing/2014/main" id="{0AFFBC7D-91F6-9839-48FE-1204472080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8600" y="685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4" name="Line 69">
            <a:extLst>
              <a:ext uri="{FF2B5EF4-FFF2-40B4-BE49-F238E27FC236}">
                <a16:creationId xmlns:a16="http://schemas.microsoft.com/office/drawing/2014/main" id="{C2D87274-108A-973C-05DA-9944AFA061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2895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5" name="Line 70">
            <a:extLst>
              <a:ext uri="{FF2B5EF4-FFF2-40B4-BE49-F238E27FC236}">
                <a16:creationId xmlns:a16="http://schemas.microsoft.com/office/drawing/2014/main" id="{4870F899-79D3-13A8-F347-4ACA561389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3962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6" name="Line 71">
            <a:extLst>
              <a:ext uri="{FF2B5EF4-FFF2-40B4-BE49-F238E27FC236}">
                <a16:creationId xmlns:a16="http://schemas.microsoft.com/office/drawing/2014/main" id="{7074177E-C4A9-A616-2529-DA044E755C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8600" y="2895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7" name="Line 72">
            <a:extLst>
              <a:ext uri="{FF2B5EF4-FFF2-40B4-BE49-F238E27FC236}">
                <a16:creationId xmlns:a16="http://schemas.microsoft.com/office/drawing/2014/main" id="{AF73AA45-B576-F7B1-D3A9-DB588743C75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8600" y="3962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8" name="Line 73">
            <a:extLst>
              <a:ext uri="{FF2B5EF4-FFF2-40B4-BE49-F238E27FC236}">
                <a16:creationId xmlns:a16="http://schemas.microsoft.com/office/drawing/2014/main" id="{FE797EC1-0FCE-6CEE-103B-31A043A928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3352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39" name="Line 74">
            <a:extLst>
              <a:ext uri="{FF2B5EF4-FFF2-40B4-BE49-F238E27FC236}">
                <a16:creationId xmlns:a16="http://schemas.microsoft.com/office/drawing/2014/main" id="{ED1C7BBC-4CD3-5ED4-88E7-B43A7EC2CB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8600" y="3352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0" name="Line 76">
            <a:extLst>
              <a:ext uri="{FF2B5EF4-FFF2-40B4-BE49-F238E27FC236}">
                <a16:creationId xmlns:a16="http://schemas.microsoft.com/office/drawing/2014/main" id="{4EBC4908-2AE9-307B-C48C-77419C4F89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48400" y="5257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1" name="Line 77">
            <a:extLst>
              <a:ext uri="{FF2B5EF4-FFF2-40B4-BE49-F238E27FC236}">
                <a16:creationId xmlns:a16="http://schemas.microsoft.com/office/drawing/2014/main" id="{1E46024E-1B69-F16E-022F-253470B939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48600" y="5181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2" name="Slide Number Placeholder 1">
            <a:extLst>
              <a:ext uri="{FF2B5EF4-FFF2-40B4-BE49-F238E27FC236}">
                <a16:creationId xmlns:a16="http://schemas.microsoft.com/office/drawing/2014/main" id="{36191465-E5C3-468C-AA2D-A4DB4BC97D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6B868C-0404-7545-93B4-AA701FE6DC4E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IT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6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6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42A3AC89-3E47-9D72-F642-BA6CAD0F3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968500"/>
            <a:ext cx="84582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TextBox 2">
            <a:extLst>
              <a:ext uri="{FF2B5EF4-FFF2-40B4-BE49-F238E27FC236}">
                <a16:creationId xmlns:a16="http://schemas.microsoft.com/office/drawing/2014/main" id="{08824DAC-8D61-FB21-C3FB-C9F57309F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620713"/>
            <a:ext cx="57419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L’esecuzione di una qualunque istruzione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richiede dunque cinque </a:t>
            </a:r>
            <a:r>
              <a:rPr lang="en-US" altLang="it-IT" sz="2000" i="1"/>
              <a:t>microistruzioni </a:t>
            </a:r>
            <a:r>
              <a:rPr lang="en-US" altLang="it-IT" sz="2000"/>
              <a:t>fondamentali: </a:t>
            </a:r>
          </a:p>
        </p:txBody>
      </p:sp>
      <p:sp>
        <p:nvSpPr>
          <p:cNvPr id="38915" name="Slide Number Placeholder 1">
            <a:extLst>
              <a:ext uri="{FF2B5EF4-FFF2-40B4-BE49-F238E27FC236}">
                <a16:creationId xmlns:a16="http://schemas.microsoft.com/office/drawing/2014/main" id="{34C02356-056B-B0E9-913B-97E0DAD676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54A6B4-6C93-C745-99F5-E602E344AFEE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IT" sz="14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3BDCE401-5281-6E2B-6F7B-FCD84307D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2">
            <a:extLst>
              <a:ext uri="{FF2B5EF4-FFF2-40B4-BE49-F238E27FC236}">
                <a16:creationId xmlns:a16="http://schemas.microsoft.com/office/drawing/2014/main" id="{1ACE2645-1B81-E9DD-5CB1-29F13507B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333375"/>
            <a:ext cx="8197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/>
              <a:t>IF</a:t>
            </a:r>
            <a:r>
              <a:rPr lang="it-IT" altLang="it-IT" sz="2000"/>
              <a:t> lettura – </a:t>
            </a:r>
            <a:r>
              <a:rPr lang="it-IT" altLang="it-IT" sz="2000" b="1"/>
              <a:t>ID</a:t>
            </a:r>
            <a:r>
              <a:rPr lang="it-IT" altLang="it-IT" sz="2000"/>
              <a:t> decodifica – </a:t>
            </a:r>
            <a:r>
              <a:rPr lang="it-IT" altLang="it-IT" sz="2000" b="1"/>
              <a:t>EX</a:t>
            </a:r>
            <a:r>
              <a:rPr lang="it-IT" altLang="it-IT" sz="2000"/>
              <a:t> esecuzione – </a:t>
            </a:r>
            <a:r>
              <a:rPr lang="it-IT" altLang="it-IT" sz="2000" b="1"/>
              <a:t>MEM</a:t>
            </a:r>
            <a:r>
              <a:rPr lang="it-IT" altLang="it-IT" sz="2000"/>
              <a:t> memorizz – </a:t>
            </a:r>
            <a:r>
              <a:rPr lang="it-IT" altLang="it-IT" sz="2000" b="1"/>
              <a:t>WB</a:t>
            </a:r>
            <a:r>
              <a:rPr lang="it-IT" altLang="it-IT" sz="2000"/>
              <a:t> scrittura</a:t>
            </a:r>
          </a:p>
        </p:txBody>
      </p:sp>
      <p:sp>
        <p:nvSpPr>
          <p:cNvPr id="39939" name="Slide Number Placeholder 1">
            <a:extLst>
              <a:ext uri="{FF2B5EF4-FFF2-40B4-BE49-F238E27FC236}">
                <a16:creationId xmlns:a16="http://schemas.microsoft.com/office/drawing/2014/main" id="{0E7D2767-2C8E-7E2E-2E57-B493BE1B4C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C6D3980-989D-6F46-A423-E3C9B68D1730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IT" sz="1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Box 12">
            <a:extLst>
              <a:ext uri="{FF2B5EF4-FFF2-40B4-BE49-F238E27FC236}">
                <a16:creationId xmlns:a16="http://schemas.microsoft.com/office/drawing/2014/main" id="{D416DC18-8F66-2D52-6AE4-C2928B48D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749300"/>
            <a:ext cx="5408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/>
              <a:t>Gerarchia delle macchine virtuali</a:t>
            </a:r>
          </a:p>
        </p:txBody>
      </p:sp>
      <p:pic>
        <p:nvPicPr>
          <p:cNvPr id="40962" name="Picture 13">
            <a:extLst>
              <a:ext uri="{FF2B5EF4-FFF2-40B4-BE49-F238E27FC236}">
                <a16:creationId xmlns:a16="http://schemas.microsoft.com/office/drawing/2014/main" id="{62A7C07B-8619-A2B5-795D-5F57EC102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5800"/>
            <a:ext cx="91440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Slide Number Placeholder 1">
            <a:extLst>
              <a:ext uri="{FF2B5EF4-FFF2-40B4-BE49-F238E27FC236}">
                <a16:creationId xmlns:a16="http://schemas.microsoft.com/office/drawing/2014/main" id="{8C13D346-79E5-9F25-D755-A2944AC176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A80E19-8B8C-6E4D-8D2A-43415126341E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IT" sz="14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181BDEE4-F72B-E8D6-8DF4-D279777DBC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700"/>
            <a:ext cx="9144000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1DD95F-75D8-D898-BAD4-8B31484ABD35}"/>
              </a:ext>
            </a:extLst>
          </p:cNvPr>
          <p:cNvSpPr txBox="1"/>
          <p:nvPr/>
        </p:nvSpPr>
        <p:spPr>
          <a:xfrm>
            <a:off x="6089615" y="476672"/>
            <a:ext cx="2390398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/>
              <a:t>Linguaggio ad</a:t>
            </a:r>
          </a:p>
          <a:p>
            <a:r>
              <a:rPr lang="en-US" sz="2800" b="1"/>
              <a:t>alto livello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95943D-EB23-849C-E77E-254E4A7E43FC}"/>
              </a:ext>
            </a:extLst>
          </p:cNvPr>
          <p:cNvSpPr txBox="1"/>
          <p:nvPr/>
        </p:nvSpPr>
        <p:spPr>
          <a:xfrm>
            <a:off x="6156176" y="2885482"/>
            <a:ext cx="1920719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/>
              <a:t>Linguaggio</a:t>
            </a:r>
          </a:p>
          <a:p>
            <a:r>
              <a:rPr lang="en-US" sz="2800" b="1"/>
              <a:t>assembly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1F73C5-E813-DDA4-079D-96C291ADCC60}"/>
              </a:ext>
            </a:extLst>
          </p:cNvPr>
          <p:cNvSpPr txBox="1"/>
          <p:nvPr/>
        </p:nvSpPr>
        <p:spPr>
          <a:xfrm>
            <a:off x="6200222" y="5192811"/>
            <a:ext cx="2279791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/>
              <a:t>Linguaggio    </a:t>
            </a:r>
          </a:p>
          <a:p>
            <a:r>
              <a:rPr lang="en-US" sz="2800" b="1"/>
              <a:t>macchina</a:t>
            </a:r>
          </a:p>
          <a:p>
            <a:endParaRPr lang="en-US" sz="2800" b="1"/>
          </a:p>
        </p:txBody>
      </p:sp>
      <p:sp>
        <p:nvSpPr>
          <p:cNvPr id="41986" name="Slide Number Placeholder 1">
            <a:extLst>
              <a:ext uri="{FF2B5EF4-FFF2-40B4-BE49-F238E27FC236}">
                <a16:creationId xmlns:a16="http://schemas.microsoft.com/office/drawing/2014/main" id="{8E672D4E-1C41-C710-2C6D-CD25CD48C5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7E2A3FF-6422-0345-B18C-2963196BA739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IT" sz="1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1">
            <a:extLst>
              <a:ext uri="{FF2B5EF4-FFF2-40B4-BE49-F238E27FC236}">
                <a16:creationId xmlns:a16="http://schemas.microsoft.com/office/drawing/2014/main" id="{4FDFA2F6-595D-9ADF-D134-0EE867C9D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47850"/>
            <a:ext cx="88201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3000"/>
              <a:t>Livello	</a:t>
            </a:r>
            <a:r>
              <a:rPr lang="it-IT" altLang="it-IT" sz="3000" i="1"/>
              <a:t>u</a:t>
            </a:r>
            <a:r>
              <a:rPr lang="it-IT" altLang="it-IT" sz="3000"/>
              <a:t>	</a:t>
            </a:r>
            <a:r>
              <a:rPr lang="it-IT" altLang="it-IT" sz="3000" i="1"/>
              <a:t>M</a:t>
            </a:r>
            <a:r>
              <a:rPr lang="it-IT" altLang="it-IT" sz="3000" i="1" baseline="-25000"/>
              <a:t>u</a:t>
            </a:r>
            <a:r>
              <a:rPr lang="it-IT" altLang="it-IT" sz="3000"/>
              <a:t>	</a:t>
            </a:r>
            <a:r>
              <a:rPr lang="it-IT" altLang="it-IT" sz="3000" i="1"/>
              <a:t>L</a:t>
            </a:r>
            <a:r>
              <a:rPr lang="it-IT" altLang="it-IT" sz="3000" i="1" baseline="-25000"/>
              <a:t>u</a:t>
            </a:r>
            <a:r>
              <a:rPr lang="it-IT" altLang="it-IT" sz="3000"/>
              <a:t>	P(</a:t>
            </a:r>
            <a:r>
              <a:rPr lang="it-IT" altLang="it-IT" sz="3000" i="1"/>
              <a:t>L</a:t>
            </a:r>
            <a:r>
              <a:rPr lang="it-IT" altLang="it-IT" sz="3000" i="1" baseline="-25000"/>
              <a:t>u</a:t>
            </a:r>
            <a:r>
              <a:rPr lang="it-IT" altLang="it-IT" sz="3000"/>
              <a:t>)		Utente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3000" i="1" baseline="-250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3000"/>
              <a:t>		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3000"/>
              <a:t>Livello	</a:t>
            </a:r>
            <a:r>
              <a:rPr lang="it-IT" altLang="it-IT" sz="3000" i="1"/>
              <a:t>i</a:t>
            </a:r>
            <a:r>
              <a:rPr lang="it-IT" altLang="it-IT" sz="3000"/>
              <a:t>	</a:t>
            </a:r>
            <a:r>
              <a:rPr lang="it-IT" altLang="it-IT" sz="3000" i="1"/>
              <a:t>M</a:t>
            </a:r>
            <a:r>
              <a:rPr lang="it-IT" altLang="it-IT" sz="3000" i="1" baseline="-25000"/>
              <a:t>i</a:t>
            </a:r>
            <a:r>
              <a:rPr lang="it-IT" altLang="it-IT" sz="3000"/>
              <a:t>	</a:t>
            </a:r>
            <a:r>
              <a:rPr lang="it-IT" altLang="it-IT" sz="3000" i="1"/>
              <a:t>L</a:t>
            </a:r>
            <a:r>
              <a:rPr lang="it-IT" altLang="it-IT" sz="3000" i="1" baseline="-25000"/>
              <a:t>i</a:t>
            </a:r>
            <a:r>
              <a:rPr lang="it-IT" altLang="it-IT" sz="3000"/>
              <a:t>	P(</a:t>
            </a:r>
            <a:r>
              <a:rPr lang="it-IT" altLang="it-IT" sz="3000" i="1"/>
              <a:t>L</a:t>
            </a:r>
            <a:r>
              <a:rPr lang="it-IT" altLang="it-IT" sz="3000" i="1" baseline="-25000"/>
              <a:t>i</a:t>
            </a:r>
            <a:r>
              <a:rPr lang="it-IT" altLang="it-IT" sz="300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3000"/>
              <a:t>Livello	</a:t>
            </a:r>
            <a:r>
              <a:rPr lang="it-IT" altLang="it-IT" sz="3000" i="1"/>
              <a:t>i</a:t>
            </a:r>
            <a:r>
              <a:rPr lang="it-IT" altLang="it-IT" sz="3000"/>
              <a:t>-1	</a:t>
            </a:r>
            <a:r>
              <a:rPr lang="it-IT" altLang="it-IT" sz="3000" i="1"/>
              <a:t>M</a:t>
            </a:r>
            <a:r>
              <a:rPr lang="it-IT" altLang="it-IT" sz="3000" i="1" baseline="-25000"/>
              <a:t>i-</a:t>
            </a:r>
            <a:r>
              <a:rPr lang="it-IT" altLang="it-IT" sz="3000" baseline="-25000"/>
              <a:t>1</a:t>
            </a:r>
            <a:r>
              <a:rPr lang="it-IT" altLang="it-IT" sz="3000"/>
              <a:t>	</a:t>
            </a:r>
            <a:r>
              <a:rPr lang="it-IT" altLang="it-IT" sz="3000" i="1"/>
              <a:t>L</a:t>
            </a:r>
            <a:r>
              <a:rPr lang="it-IT" altLang="it-IT" sz="3000" i="1" baseline="-25000"/>
              <a:t>i-</a:t>
            </a:r>
            <a:r>
              <a:rPr lang="it-IT" altLang="it-IT" sz="3000" baseline="-25000"/>
              <a:t>1</a:t>
            </a:r>
            <a:r>
              <a:rPr lang="it-IT" altLang="it-IT" sz="3000"/>
              <a:t>	P(</a:t>
            </a:r>
            <a:r>
              <a:rPr lang="it-IT" altLang="it-IT" sz="3000" i="1"/>
              <a:t>L</a:t>
            </a:r>
            <a:r>
              <a:rPr lang="it-IT" altLang="it-IT" sz="3000" i="1" baseline="-25000"/>
              <a:t>i-</a:t>
            </a:r>
            <a:r>
              <a:rPr lang="it-IT" altLang="it-IT" sz="3000" baseline="-25000"/>
              <a:t>1</a:t>
            </a:r>
            <a:r>
              <a:rPr lang="it-IT" altLang="it-IT" sz="3000"/>
              <a:t>)</a:t>
            </a:r>
            <a:endParaRPr lang="it-IT" altLang="it-IT" sz="3000" i="1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3000"/>
              <a:t>		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3000"/>
              <a:t>Livello	1	</a:t>
            </a:r>
            <a:r>
              <a:rPr lang="it-IT" altLang="it-IT" sz="3000" i="1"/>
              <a:t>M</a:t>
            </a:r>
            <a:r>
              <a:rPr lang="it-IT" altLang="it-IT" sz="3000" baseline="-25000"/>
              <a:t>1</a:t>
            </a:r>
            <a:r>
              <a:rPr lang="it-IT" altLang="it-IT" sz="3000"/>
              <a:t>	</a:t>
            </a:r>
            <a:r>
              <a:rPr lang="it-IT" altLang="it-IT" sz="3000" i="1"/>
              <a:t>L</a:t>
            </a:r>
            <a:r>
              <a:rPr lang="it-IT" altLang="it-IT" sz="3000" baseline="-25000"/>
              <a:t>1</a:t>
            </a:r>
            <a:r>
              <a:rPr lang="it-IT" altLang="it-IT" sz="3000"/>
              <a:t>	P(</a:t>
            </a:r>
            <a:r>
              <a:rPr lang="it-IT" altLang="it-IT" sz="3000" i="1"/>
              <a:t>L</a:t>
            </a:r>
            <a:r>
              <a:rPr lang="it-IT" altLang="it-IT" sz="3000" baseline="-25000"/>
              <a:t>1</a:t>
            </a:r>
            <a:r>
              <a:rPr lang="it-IT" altLang="it-IT" sz="300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3000"/>
              <a:t>Livello	0	</a:t>
            </a:r>
            <a:r>
              <a:rPr lang="it-IT" altLang="it-IT" sz="3000" i="1"/>
              <a:t>M</a:t>
            </a:r>
            <a:r>
              <a:rPr lang="it-IT" altLang="it-IT" sz="3000" baseline="-25000"/>
              <a:t>0</a:t>
            </a:r>
            <a:r>
              <a:rPr lang="it-IT" altLang="it-IT" sz="3000"/>
              <a:t>	</a:t>
            </a:r>
            <a:r>
              <a:rPr lang="it-IT" altLang="it-IT" sz="3000" i="1"/>
              <a:t>L</a:t>
            </a:r>
            <a:r>
              <a:rPr lang="it-IT" altLang="it-IT" sz="3000" baseline="-25000"/>
              <a:t>0</a:t>
            </a:r>
            <a:r>
              <a:rPr lang="it-IT" altLang="it-IT" sz="3000"/>
              <a:t>	P(</a:t>
            </a:r>
            <a:r>
              <a:rPr lang="it-IT" altLang="it-IT" sz="3000" i="1"/>
              <a:t>L</a:t>
            </a:r>
            <a:r>
              <a:rPr lang="it-IT" altLang="it-IT" sz="3000" baseline="-25000"/>
              <a:t>0</a:t>
            </a:r>
            <a:r>
              <a:rPr lang="it-IT" altLang="it-IT" sz="3000"/>
              <a:t>)		Scheda madre</a:t>
            </a:r>
          </a:p>
        </p:txBody>
      </p:sp>
      <p:sp>
        <p:nvSpPr>
          <p:cNvPr id="43010" name="TextBox 2">
            <a:extLst>
              <a:ext uri="{FF2B5EF4-FFF2-40B4-BE49-F238E27FC236}">
                <a16:creationId xmlns:a16="http://schemas.microsoft.com/office/drawing/2014/main" id="{3AE9C5B1-7632-E929-7E94-DD7C015ED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3075" y="749300"/>
            <a:ext cx="5408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/>
              <a:t>Gerarchia delle macchine virtuali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3D55DB-8917-B7A8-B95F-741A2EFBCFEA}"/>
              </a:ext>
            </a:extLst>
          </p:cNvPr>
          <p:cNvGrpSpPr>
            <a:grpSpLocks/>
          </p:cNvGrpSpPr>
          <p:nvPr/>
        </p:nvGrpSpPr>
        <p:grpSpPr bwMode="auto">
          <a:xfrm>
            <a:off x="6732588" y="3155950"/>
            <a:ext cx="1811337" cy="1016000"/>
            <a:chOff x="6804248" y="3183069"/>
            <a:chExt cx="1811302" cy="1015663"/>
          </a:xfrm>
        </p:grpSpPr>
        <p:sp>
          <p:nvSpPr>
            <p:cNvPr id="43013" name="Down Arrow 1">
              <a:extLst>
                <a:ext uri="{FF2B5EF4-FFF2-40B4-BE49-F238E27FC236}">
                  <a16:creationId xmlns:a16="http://schemas.microsoft.com/office/drawing/2014/main" id="{3D9E3806-FD4E-59A5-2A72-D0E05E9B7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4248" y="3262418"/>
              <a:ext cx="215896" cy="936314"/>
            </a:xfrm>
            <a:prstGeom prst="downArrow">
              <a:avLst>
                <a:gd name="adj1" fmla="val 50000"/>
                <a:gd name="adj2" fmla="val 49995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it-IT" altLang="en-IT"/>
            </a:p>
          </p:txBody>
        </p:sp>
        <p:sp>
          <p:nvSpPr>
            <p:cNvPr id="43014" name="TextBox 2">
              <a:extLst>
                <a:ext uri="{FF2B5EF4-FFF2-40B4-BE49-F238E27FC236}">
                  <a16:creationId xmlns:a16="http://schemas.microsoft.com/office/drawing/2014/main" id="{0992926B-3223-ECC1-038D-D1105F0904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51688" y="3183069"/>
              <a:ext cx="146386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Compilatore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        o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Interprete</a:t>
              </a:r>
            </a:p>
          </p:txBody>
        </p:sp>
      </p:grpSp>
      <p:sp>
        <p:nvSpPr>
          <p:cNvPr id="43012" name="Slide Number Placeholder 2">
            <a:extLst>
              <a:ext uri="{FF2B5EF4-FFF2-40B4-BE49-F238E27FC236}">
                <a16:creationId xmlns:a16="http://schemas.microsoft.com/office/drawing/2014/main" id="{31FD3055-6A4C-54DB-DA7B-D5B6B01D20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95BE96-2E4C-0F4D-9350-A2F211E16E47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en-IT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1">
            <a:extLst>
              <a:ext uri="{FF2B5EF4-FFF2-40B4-BE49-F238E27FC236}">
                <a16:creationId xmlns:a16="http://schemas.microsoft.com/office/drawing/2014/main" id="{FCF63A88-84A5-BE07-39C3-4EBD5A218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665163"/>
            <a:ext cx="326390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958C1A7A-05E2-0F44-E9CE-FD56376F7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860800"/>
            <a:ext cx="3357562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BBC7C801-579D-49A6-D7D7-53A593B2E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840163"/>
            <a:ext cx="3995737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Slide Number Placeholder 1">
            <a:extLst>
              <a:ext uri="{FF2B5EF4-FFF2-40B4-BE49-F238E27FC236}">
                <a16:creationId xmlns:a16="http://schemas.microsoft.com/office/drawing/2014/main" id="{5DB9BE80-DDAC-5833-75C3-D9C3C7D5ED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B48E7C-6665-494E-B514-6A151DD91CDC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IT" sz="1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Box 9">
            <a:extLst>
              <a:ext uri="{FF2B5EF4-FFF2-40B4-BE49-F238E27FC236}">
                <a16:creationId xmlns:a16="http://schemas.microsoft.com/office/drawing/2014/main" id="{46868F8D-7ED1-9A7C-AEA0-A27E28333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0725" y="260350"/>
            <a:ext cx="540861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800" b="1"/>
              <a:t>Gerarchia delle macchine virtuali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5FF2E-18A5-F8FF-8CCC-5FE482450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8" y="1412875"/>
            <a:ext cx="8156575" cy="409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/>
              <a:t>Livello 5 – Linguaggi applicativi</a:t>
            </a:r>
            <a:r>
              <a:rPr lang="it-IT" altLang="it-IT" sz="2000"/>
              <a:t>	Linguaggi di alto livello: C, Java, C++, ...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/>
              <a:t>Livello 4 – Assembly</a:t>
            </a:r>
            <a:r>
              <a:rPr lang="it-IT" altLang="it-IT" sz="2000"/>
              <a:t>		Linguaggio basato su sequenze alfa-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				numeriche mnemeniche e comprensibili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/>
              <a:t>Livello 3 – Sistema operativo</a:t>
            </a:r>
            <a:r>
              <a:rPr lang="it-IT" altLang="it-IT" sz="2000"/>
              <a:t>	Programma a livello ISA che garantisce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				l’operatività di base del computer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/>
              <a:t>Livello 2 – ISA</a:t>
            </a:r>
            <a:r>
              <a:rPr lang="it-IT" altLang="it-IT" sz="2000"/>
              <a:t>			</a:t>
            </a:r>
            <a:r>
              <a:rPr lang="it-IT" altLang="it-IT" sz="2000" i="1"/>
              <a:t>Instruction Set Architecture</a:t>
            </a:r>
            <a:r>
              <a:rPr lang="it-IT" altLang="it-IT" sz="2000"/>
              <a:t>: linguaggio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				macchina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/>
              <a:t>Livello 1 – Microarchitettura</a:t>
            </a:r>
            <a:r>
              <a:rPr lang="it-IT" altLang="it-IT" sz="2000"/>
              <a:t>	Elementi architetturali: ALU, registri,</a:t>
            </a:r>
            <a:br>
              <a:rPr lang="it-IT" altLang="it-IT" sz="2000"/>
            </a:br>
            <a:r>
              <a:rPr lang="it-IT" altLang="it-IT" sz="2000"/>
              <a:t>				contatori, ...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/>
              <a:t>Livello 0 – Logico</a:t>
            </a:r>
            <a:r>
              <a:rPr lang="it-IT" altLang="it-IT" sz="2000"/>
              <a:t>		Porte logiche: AND, OR, NOR, ...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/>
              <a:t>Livello -1 – Elettronico</a:t>
            </a:r>
            <a:r>
              <a:rPr lang="it-IT" altLang="it-IT" sz="2000"/>
              <a:t>		Circuitale: transistor, mosfet,...</a:t>
            </a:r>
          </a:p>
        </p:txBody>
      </p:sp>
      <p:sp>
        <p:nvSpPr>
          <p:cNvPr id="44035" name="Slide Number Placeholder 1">
            <a:extLst>
              <a:ext uri="{FF2B5EF4-FFF2-40B4-BE49-F238E27FC236}">
                <a16:creationId xmlns:a16="http://schemas.microsoft.com/office/drawing/2014/main" id="{EA1D315A-C793-8633-6115-8A22139998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72D83C0-6F71-B847-848A-CB8F83CC2555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en-IT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2">
            <a:extLst>
              <a:ext uri="{FF2B5EF4-FFF2-40B4-BE49-F238E27FC236}">
                <a16:creationId xmlns:a16="http://schemas.microsoft.com/office/drawing/2014/main" id="{FE4010B7-5568-C496-F6C3-74DDA5B9D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838200"/>
            <a:ext cx="3303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2800"/>
              <a:t>Gerarchia di memoria</a:t>
            </a:r>
          </a:p>
        </p:txBody>
      </p:sp>
      <p:sp>
        <p:nvSpPr>
          <p:cNvPr id="45058" name="Text Box 3">
            <a:extLst>
              <a:ext uri="{FF2B5EF4-FFF2-40B4-BE49-F238E27FC236}">
                <a16:creationId xmlns:a16="http://schemas.microsoft.com/office/drawing/2014/main" id="{198B69C9-7B97-FBC5-02E4-67873FF7C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2590800"/>
            <a:ext cx="12287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 Registri</a:t>
            </a:r>
          </a:p>
          <a:p>
            <a:endParaRPr lang="en-US" altLang="en-IT"/>
          </a:p>
          <a:p>
            <a:r>
              <a:rPr lang="en-US" altLang="en-IT"/>
              <a:t> Cache</a:t>
            </a:r>
          </a:p>
          <a:p>
            <a:endParaRPr lang="en-US" altLang="en-IT"/>
          </a:p>
          <a:p>
            <a:r>
              <a:rPr lang="en-US" altLang="en-IT"/>
              <a:t>  RAM</a:t>
            </a:r>
          </a:p>
          <a:p>
            <a:endParaRPr lang="en-US" altLang="en-IT"/>
          </a:p>
          <a:p>
            <a:r>
              <a:rPr lang="en-US" altLang="en-IT"/>
              <a:t>HD - SSD</a:t>
            </a:r>
          </a:p>
        </p:txBody>
      </p:sp>
      <p:sp>
        <p:nvSpPr>
          <p:cNvPr id="45059" name="Line 4">
            <a:extLst>
              <a:ext uri="{FF2B5EF4-FFF2-40B4-BE49-F238E27FC236}">
                <a16:creationId xmlns:a16="http://schemas.microsoft.com/office/drawing/2014/main" id="{4813E62C-FFDE-71FD-1DB5-00552E1E1AE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1905000"/>
            <a:ext cx="20574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0" name="Line 5">
            <a:extLst>
              <a:ext uri="{FF2B5EF4-FFF2-40B4-BE49-F238E27FC236}">
                <a16:creationId xmlns:a16="http://schemas.microsoft.com/office/drawing/2014/main" id="{D7E3F922-FB2C-B732-C7A0-CEEA82B12EE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1905000"/>
            <a:ext cx="23622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Line 6">
            <a:extLst>
              <a:ext uri="{FF2B5EF4-FFF2-40B4-BE49-F238E27FC236}">
                <a16:creationId xmlns:a16="http://schemas.microsoft.com/office/drawing/2014/main" id="{3FDEBCB1-959B-39F8-2151-08849E84C8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8400" y="4953000"/>
            <a:ext cx="441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Line 7">
            <a:extLst>
              <a:ext uri="{FF2B5EF4-FFF2-40B4-BE49-F238E27FC236}">
                <a16:creationId xmlns:a16="http://schemas.microsoft.com/office/drawing/2014/main" id="{996BFF43-CE17-091B-2665-884A622609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31242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Line 8">
            <a:extLst>
              <a:ext uri="{FF2B5EF4-FFF2-40B4-BE49-F238E27FC236}">
                <a16:creationId xmlns:a16="http://schemas.microsoft.com/office/drawing/2014/main" id="{27894979-9B11-F5C6-AF06-27452E4B3D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3657600"/>
            <a:ext cx="251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Line 9">
            <a:extLst>
              <a:ext uri="{FF2B5EF4-FFF2-40B4-BE49-F238E27FC236}">
                <a16:creationId xmlns:a16="http://schemas.microsoft.com/office/drawing/2014/main" id="{F350ED56-22BA-78B3-3865-F4CD3001F4A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4267200"/>
            <a:ext cx="342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AutoShape 10">
            <a:extLst>
              <a:ext uri="{FF2B5EF4-FFF2-40B4-BE49-F238E27FC236}">
                <a16:creationId xmlns:a16="http://schemas.microsoft.com/office/drawing/2014/main" id="{3242160C-22A0-23F3-8684-43CD3F606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981200"/>
            <a:ext cx="381000" cy="2743200"/>
          </a:xfrm>
          <a:prstGeom prst="upArrow">
            <a:avLst>
              <a:gd name="adj1" fmla="val 50000"/>
              <a:gd name="adj2" fmla="val 18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45066" name="AutoShape 11">
            <a:extLst>
              <a:ext uri="{FF2B5EF4-FFF2-40B4-BE49-F238E27FC236}">
                <a16:creationId xmlns:a16="http://schemas.microsoft.com/office/drawing/2014/main" id="{475D5457-752E-D335-56A3-B6DAB54FE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057400"/>
            <a:ext cx="381000" cy="2743200"/>
          </a:xfrm>
          <a:prstGeom prst="downArrow">
            <a:avLst>
              <a:gd name="adj1" fmla="val 50000"/>
              <a:gd name="adj2" fmla="val 18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45067" name="Text Box 12">
            <a:extLst>
              <a:ext uri="{FF2B5EF4-FFF2-40B4-BE49-F238E27FC236}">
                <a16:creationId xmlns:a16="http://schemas.microsoft.com/office/drawing/2014/main" id="{F69CB94A-10B6-37F3-3FA7-29ADCC3CB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1044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Costo</a:t>
            </a:r>
          </a:p>
          <a:p>
            <a:r>
              <a:rPr lang="en-US" altLang="en-IT"/>
              <a:t>Velocità</a:t>
            </a:r>
          </a:p>
        </p:txBody>
      </p:sp>
      <p:sp>
        <p:nvSpPr>
          <p:cNvPr id="45068" name="Text Box 13">
            <a:extLst>
              <a:ext uri="{FF2B5EF4-FFF2-40B4-BE49-F238E27FC236}">
                <a16:creationId xmlns:a16="http://schemas.microsoft.com/office/drawing/2014/main" id="{9D2B599D-3F2A-D9B6-A489-9CE573D49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181600"/>
            <a:ext cx="16303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Dimensioni di</a:t>
            </a:r>
          </a:p>
          <a:p>
            <a:r>
              <a:rPr lang="en-US" altLang="en-IT"/>
              <a:t>memoria</a:t>
            </a:r>
          </a:p>
        </p:txBody>
      </p:sp>
      <p:sp>
        <p:nvSpPr>
          <p:cNvPr id="45069" name="Slide Number Placeholder 1">
            <a:extLst>
              <a:ext uri="{FF2B5EF4-FFF2-40B4-BE49-F238E27FC236}">
                <a16:creationId xmlns:a16="http://schemas.microsoft.com/office/drawing/2014/main" id="{13EBBF35-22DA-BAC0-932B-A9A5C1CAD7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79A636-25ED-364D-9C7D-0316973F03D4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en-IT" sz="1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2">
            <a:extLst>
              <a:ext uri="{FF2B5EF4-FFF2-40B4-BE49-F238E27FC236}">
                <a16:creationId xmlns:a16="http://schemas.microsoft.com/office/drawing/2014/main" id="{AE7D4856-B86F-F0D4-AE08-939771CD75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914400"/>
            <a:ext cx="20907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2800"/>
              <a:t>Registri CPU</a:t>
            </a:r>
          </a:p>
        </p:txBody>
      </p:sp>
      <p:sp>
        <p:nvSpPr>
          <p:cNvPr id="46082" name="Text Box 3">
            <a:extLst>
              <a:ext uri="{FF2B5EF4-FFF2-40B4-BE49-F238E27FC236}">
                <a16:creationId xmlns:a16="http://schemas.microsoft.com/office/drawing/2014/main" id="{C4D10968-5807-8F49-80DF-3B7FB88683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905000"/>
            <a:ext cx="62642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Altissima velocità di accesso (0,5 ns)</a:t>
            </a:r>
          </a:p>
          <a:p>
            <a:endParaRPr lang="en-US" altLang="en-IT"/>
          </a:p>
          <a:p>
            <a:r>
              <a:rPr lang="en-US" altLang="en-IT"/>
              <a:t>bassissima capacità  (&lt; 1 kB)</a:t>
            </a:r>
          </a:p>
          <a:p>
            <a:endParaRPr lang="en-US" altLang="en-IT"/>
          </a:p>
          <a:p>
            <a:r>
              <a:rPr lang="en-US" altLang="en-IT"/>
              <a:t>altissima velocità di trasferimento dati (fino a 17000 MB/s)</a:t>
            </a:r>
          </a:p>
          <a:p>
            <a:endParaRPr lang="en-US" altLang="en-IT"/>
          </a:p>
          <a:p>
            <a:r>
              <a:rPr lang="en-US" altLang="en-IT"/>
              <a:t>interni al processore</a:t>
            </a:r>
          </a:p>
        </p:txBody>
      </p:sp>
      <p:sp>
        <p:nvSpPr>
          <p:cNvPr id="46083" name="Slide Number Placeholder 1">
            <a:extLst>
              <a:ext uri="{FF2B5EF4-FFF2-40B4-BE49-F238E27FC236}">
                <a16:creationId xmlns:a16="http://schemas.microsoft.com/office/drawing/2014/main" id="{1047D2AD-777A-D6DD-12DE-07F34B0F4B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6FA00FD-4D5B-814B-A77E-ACC118D678D6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IT"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2">
            <a:extLst>
              <a:ext uri="{FF2B5EF4-FFF2-40B4-BE49-F238E27FC236}">
                <a16:creationId xmlns:a16="http://schemas.microsoft.com/office/drawing/2014/main" id="{5BB1E2A6-F7F4-6151-13C8-3A4D84002C06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838200"/>
            <a:ext cx="4117975" cy="4886325"/>
            <a:chOff x="1066800" y="838200"/>
            <a:chExt cx="4117975" cy="4886325"/>
          </a:xfrm>
        </p:grpSpPr>
        <p:sp>
          <p:nvSpPr>
            <p:cNvPr id="47112" name="Text Box 3">
              <a:extLst>
                <a:ext uri="{FF2B5EF4-FFF2-40B4-BE49-F238E27FC236}">
                  <a16:creationId xmlns:a16="http://schemas.microsoft.com/office/drawing/2014/main" id="{903B6EA0-0F58-962F-45BB-A7E2FE2465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838200"/>
              <a:ext cx="240665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/>
                <a:t>SRAM - RAM statica</a:t>
              </a:r>
            </a:p>
          </p:txBody>
        </p:sp>
        <p:sp>
          <p:nvSpPr>
            <p:cNvPr id="47113" name="Text Box 4">
              <a:extLst>
                <a:ext uri="{FF2B5EF4-FFF2-40B4-BE49-F238E27FC236}">
                  <a16:creationId xmlns:a16="http://schemas.microsoft.com/office/drawing/2014/main" id="{113C0537-D19F-9100-EC94-6EC7CA7BB5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1447800"/>
              <a:ext cx="4041775" cy="222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/>
                <a:t>volatile senza refresh</a:t>
              </a:r>
            </a:p>
            <a:p>
              <a:r>
                <a:rPr lang="en-US" altLang="en-IT"/>
                <a:t>necessita molti componenti (6 per bit)</a:t>
              </a:r>
            </a:p>
            <a:p>
              <a:r>
                <a:rPr lang="en-US" altLang="en-IT"/>
                <a:t>costosa</a:t>
              </a:r>
            </a:p>
            <a:p>
              <a:r>
                <a:rPr lang="en-US" altLang="en-IT"/>
                <a:t>bassa capacità</a:t>
              </a:r>
            </a:p>
            <a:p>
              <a:r>
                <a:rPr lang="en-US" altLang="en-IT"/>
                <a:t>basso consumo</a:t>
              </a:r>
            </a:p>
            <a:p>
              <a:r>
                <a:rPr lang="en-US" altLang="en-IT"/>
                <a:t>sincrona</a:t>
              </a:r>
            </a:p>
            <a:p>
              <a:r>
                <a:rPr lang="en-US" altLang="en-IT"/>
                <a:t>basso tempo di accesso (1-2 ns)</a:t>
              </a:r>
            </a:p>
          </p:txBody>
        </p:sp>
        <p:pic>
          <p:nvPicPr>
            <p:cNvPr id="47114" name="Picture 6">
              <a:extLst>
                <a:ext uri="{FF2B5EF4-FFF2-40B4-BE49-F238E27FC236}">
                  <a16:creationId xmlns:a16="http://schemas.microsoft.com/office/drawing/2014/main" id="{A14B4BC0-7682-BA68-A891-3C356B3726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3733800"/>
              <a:ext cx="2336800" cy="1990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1F4464B-CC8C-2B75-97F9-FEB865449612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838200"/>
            <a:ext cx="2730500" cy="5664200"/>
            <a:chOff x="5562600" y="838200"/>
            <a:chExt cx="2730500" cy="5664200"/>
          </a:xfrm>
        </p:grpSpPr>
        <p:sp>
          <p:nvSpPr>
            <p:cNvPr id="47108" name="Text Box 2">
              <a:extLst>
                <a:ext uri="{FF2B5EF4-FFF2-40B4-BE49-F238E27FC236}">
                  <a16:creationId xmlns:a16="http://schemas.microsoft.com/office/drawing/2014/main" id="{AE8AF17C-49D6-92AB-B900-81B64F8C3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2600" y="838200"/>
              <a:ext cx="27305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/>
                <a:t>DRAM - RAM dinamica</a:t>
              </a:r>
            </a:p>
          </p:txBody>
        </p:sp>
        <p:sp>
          <p:nvSpPr>
            <p:cNvPr id="47109" name="Text Box 5">
              <a:extLst>
                <a:ext uri="{FF2B5EF4-FFF2-40B4-BE49-F238E27FC236}">
                  <a16:creationId xmlns:a16="http://schemas.microsoft.com/office/drawing/2014/main" id="{9F64FD5D-5413-3328-7874-FD33B42CC2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2600" y="1447800"/>
              <a:ext cx="2730500" cy="2225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/>
                <a:t>volatile con refresh</a:t>
              </a:r>
            </a:p>
            <a:p>
              <a:r>
                <a:rPr lang="en-US" altLang="en-IT"/>
                <a:t>un solo transistor per bit</a:t>
              </a:r>
            </a:p>
            <a:p>
              <a:r>
                <a:rPr lang="en-US" altLang="en-IT"/>
                <a:t>più economica</a:t>
              </a:r>
            </a:p>
            <a:p>
              <a:r>
                <a:rPr lang="en-US" altLang="en-IT"/>
                <a:t>maggiore capacità</a:t>
              </a:r>
            </a:p>
            <a:p>
              <a:r>
                <a:rPr lang="en-US" altLang="en-IT"/>
                <a:t>basso consumo</a:t>
              </a:r>
            </a:p>
            <a:p>
              <a:r>
                <a:rPr lang="en-US" altLang="en-IT"/>
                <a:t>asincrona</a:t>
              </a:r>
            </a:p>
            <a:p>
              <a:r>
                <a:rPr lang="en-US" altLang="en-IT"/>
                <a:t>tempo accesso 5-10 ns</a:t>
              </a:r>
            </a:p>
          </p:txBody>
        </p:sp>
        <p:pic>
          <p:nvPicPr>
            <p:cNvPr id="47110" name="Picture 7">
              <a:extLst>
                <a:ext uri="{FF2B5EF4-FFF2-40B4-BE49-F238E27FC236}">
                  <a16:creationId xmlns:a16="http://schemas.microsoft.com/office/drawing/2014/main" id="{D72A0BCE-E681-FE4B-7CFE-111A1B7844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3657600"/>
              <a:ext cx="2355850" cy="284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11" name="Rectangle 8">
              <a:extLst>
                <a:ext uri="{FF2B5EF4-FFF2-40B4-BE49-F238E27FC236}">
                  <a16:creationId xmlns:a16="http://schemas.microsoft.com/office/drawing/2014/main" id="{DC1C14BE-333D-F8CF-9498-7777318C7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0800" y="3581400"/>
              <a:ext cx="1524000" cy="381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it-IT" altLang="en-IT"/>
            </a:p>
          </p:txBody>
        </p:sp>
      </p:grpSp>
      <p:sp>
        <p:nvSpPr>
          <p:cNvPr id="47107" name="Slide Number Placeholder 1">
            <a:extLst>
              <a:ext uri="{FF2B5EF4-FFF2-40B4-BE49-F238E27FC236}">
                <a16:creationId xmlns:a16="http://schemas.microsoft.com/office/drawing/2014/main" id="{90DE497E-D31F-1DD0-BB5B-2ADD787BD7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FDD6298-8B61-8144-9B44-4F52C0515EFA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en-IT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>
            <a:extLst>
              <a:ext uri="{FF2B5EF4-FFF2-40B4-BE49-F238E27FC236}">
                <a16:creationId xmlns:a16="http://schemas.microsoft.com/office/drawing/2014/main" id="{06C232DD-4081-4169-CB60-B0C2AAC3C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822325"/>
            <a:ext cx="41544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2800"/>
              <a:t>Memoria Principale (RAM)</a:t>
            </a:r>
          </a:p>
        </p:txBody>
      </p:sp>
      <p:sp>
        <p:nvSpPr>
          <p:cNvPr id="48130" name="Text Box 3">
            <a:extLst>
              <a:ext uri="{FF2B5EF4-FFF2-40B4-BE49-F238E27FC236}">
                <a16:creationId xmlns:a16="http://schemas.microsoft.com/office/drawing/2014/main" id="{536E2A0C-5DB2-ABD2-2A7A-4555D2C3A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3971925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RAM - Random Access Memory</a:t>
            </a:r>
          </a:p>
          <a:p>
            <a:endParaRPr lang="en-US" altLang="en-IT"/>
          </a:p>
          <a:p>
            <a:r>
              <a:rPr lang="en-US" altLang="en-IT"/>
              <a:t>accesso a tempo costante (50-150 ns)</a:t>
            </a:r>
          </a:p>
          <a:p>
            <a:endParaRPr lang="en-US" altLang="en-IT"/>
          </a:p>
          <a:p>
            <a:r>
              <a:rPr lang="en-US" altLang="en-IT"/>
              <a:t>tecnologia elettronica</a:t>
            </a:r>
          </a:p>
          <a:p>
            <a:endParaRPr lang="en-US" altLang="en-IT"/>
          </a:p>
          <a:p>
            <a:r>
              <a:rPr lang="en-US" altLang="en-IT"/>
              <a:t>volatile</a:t>
            </a:r>
          </a:p>
          <a:p>
            <a:endParaRPr lang="en-US" altLang="en-IT"/>
          </a:p>
          <a:p>
            <a:r>
              <a:rPr lang="en-US" altLang="en-IT"/>
              <a:t>alto costo</a:t>
            </a:r>
          </a:p>
          <a:p>
            <a:endParaRPr lang="en-US" altLang="en-IT"/>
          </a:p>
          <a:p>
            <a:r>
              <a:rPr lang="en-US" altLang="en-IT"/>
              <a:t>bassa - media capacità</a:t>
            </a:r>
          </a:p>
        </p:txBody>
      </p:sp>
      <p:sp>
        <p:nvSpPr>
          <p:cNvPr id="48131" name="Text Box 4">
            <a:extLst>
              <a:ext uri="{FF2B5EF4-FFF2-40B4-BE49-F238E27FC236}">
                <a16:creationId xmlns:a16="http://schemas.microsoft.com/office/drawing/2014/main" id="{68483329-5517-0E0D-956A-2FBDF8E7B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1981200"/>
            <a:ext cx="1887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4-8-16-32 ... GB</a:t>
            </a:r>
          </a:p>
        </p:txBody>
      </p:sp>
      <p:sp>
        <p:nvSpPr>
          <p:cNvPr id="48132" name="Slide Number Placeholder 1">
            <a:extLst>
              <a:ext uri="{FF2B5EF4-FFF2-40B4-BE49-F238E27FC236}">
                <a16:creationId xmlns:a16="http://schemas.microsoft.com/office/drawing/2014/main" id="{1CAD7147-5EEF-AAE6-1828-251981E8B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B38F1D0-FB25-B145-830A-2737673DE05C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en-IT" sz="1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ram.jpg                                                        004F6270Macintosh HD                   7C26833C:">
            <a:extLst>
              <a:ext uri="{FF2B5EF4-FFF2-40B4-BE49-F238E27FC236}">
                <a16:creationId xmlns:a16="http://schemas.microsoft.com/office/drawing/2014/main" id="{830FA56D-D1A9-CE02-AC82-3AAE206ED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762000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3">
            <a:extLst>
              <a:ext uri="{FF2B5EF4-FFF2-40B4-BE49-F238E27FC236}">
                <a16:creationId xmlns:a16="http://schemas.microsoft.com/office/drawing/2014/main" id="{F4A726AA-A290-3B9D-F9E1-5067DF6B0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5410200"/>
            <a:ext cx="22098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49155" name="Slide Number Placeholder 1">
            <a:extLst>
              <a:ext uri="{FF2B5EF4-FFF2-40B4-BE49-F238E27FC236}">
                <a16:creationId xmlns:a16="http://schemas.microsoft.com/office/drawing/2014/main" id="{0A0E3F19-9716-BB59-5822-73063334D1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E836D6-6E61-0B4B-879C-06FBD9B0F866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en-IT" sz="1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2">
            <a:extLst>
              <a:ext uri="{FF2B5EF4-FFF2-40B4-BE49-F238E27FC236}">
                <a16:creationId xmlns:a16="http://schemas.microsoft.com/office/drawing/2014/main" id="{1406ABCD-1144-1FF9-0102-0801A4A4F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09600"/>
            <a:ext cx="24653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2800"/>
              <a:t>Memoria Cache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235E4927-F8E4-4697-AAFB-0C313BD2B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524000"/>
            <a:ext cx="612933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Sta in stretto contatto col processore (è realizzata nel chip)</a:t>
            </a:r>
          </a:p>
          <a:p>
            <a:endParaRPr lang="en-US" altLang="en-IT"/>
          </a:p>
          <a:p>
            <a:r>
              <a:rPr lang="en-US" altLang="en-IT"/>
              <a:t>evita l’accesso alla RAM</a:t>
            </a:r>
          </a:p>
          <a:p>
            <a:endParaRPr lang="en-US" altLang="en-IT"/>
          </a:p>
          <a:p>
            <a:r>
              <a:rPr lang="en-US" altLang="en-IT"/>
              <a:t>tempo accesso 10 ns</a:t>
            </a:r>
          </a:p>
          <a:p>
            <a:endParaRPr lang="en-US" altLang="en-IT"/>
          </a:p>
          <a:p>
            <a:r>
              <a:rPr lang="en-US" altLang="en-IT"/>
              <a:t>realizzata con tecnologia SRAM</a:t>
            </a:r>
          </a:p>
          <a:p>
            <a:endParaRPr lang="en-US" altLang="en-IT"/>
          </a:p>
          <a:p>
            <a:r>
              <a:rPr lang="en-US" altLang="en-IT"/>
              <a:t>dimensione  1-2-4-8 MB</a:t>
            </a: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AE2D1230-B58C-B645-A6D1-F06D8267A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09800"/>
            <a:ext cx="2794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5">
            <a:extLst>
              <a:ext uri="{FF2B5EF4-FFF2-40B4-BE49-F238E27FC236}">
                <a16:creationId xmlns:a16="http://schemas.microsoft.com/office/drawing/2014/main" id="{2289763E-C4F4-37F7-0220-E76096308542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3962400"/>
            <a:ext cx="3276600" cy="2332038"/>
            <a:chOff x="3456" y="2496"/>
            <a:chExt cx="2064" cy="1469"/>
          </a:xfrm>
        </p:grpSpPr>
        <p:sp>
          <p:nvSpPr>
            <p:cNvPr id="50182" name="Oval 6">
              <a:extLst>
                <a:ext uri="{FF2B5EF4-FFF2-40B4-BE49-F238E27FC236}">
                  <a16:creationId xmlns:a16="http://schemas.microsoft.com/office/drawing/2014/main" id="{71923112-3E81-A916-BE12-95FD7FD7E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6" y="2496"/>
              <a:ext cx="2064" cy="124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it-IT" altLang="en-IT"/>
            </a:p>
          </p:txBody>
        </p:sp>
        <p:sp>
          <p:nvSpPr>
            <p:cNvPr id="50183" name="Text Box 7">
              <a:extLst>
                <a:ext uri="{FF2B5EF4-FFF2-40B4-BE49-F238E27FC236}">
                  <a16:creationId xmlns:a16="http://schemas.microsoft.com/office/drawing/2014/main" id="{35553944-813A-5383-8ED2-F167A633E0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4" y="3715"/>
              <a:ext cx="5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/>
                <a:t>Cache</a:t>
              </a:r>
            </a:p>
          </p:txBody>
        </p:sp>
      </p:grpSp>
      <p:sp>
        <p:nvSpPr>
          <p:cNvPr id="50181" name="Slide Number Placeholder 1">
            <a:extLst>
              <a:ext uri="{FF2B5EF4-FFF2-40B4-BE49-F238E27FC236}">
                <a16:creationId xmlns:a16="http://schemas.microsoft.com/office/drawing/2014/main" id="{58AE8CC0-074D-ADEB-5B29-33B4C3FCD3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CF9BC0-4D92-4840-B005-9204EFD77DB5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en-IT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>
            <a:extLst>
              <a:ext uri="{FF2B5EF4-FFF2-40B4-BE49-F238E27FC236}">
                <a16:creationId xmlns:a16="http://schemas.microsoft.com/office/drawing/2014/main" id="{A36D46F0-FB56-4E14-60EC-AAAF62EDD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787400"/>
            <a:ext cx="8204200" cy="527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Slide Number Placeholder 1">
            <a:extLst>
              <a:ext uri="{FF2B5EF4-FFF2-40B4-BE49-F238E27FC236}">
                <a16:creationId xmlns:a16="http://schemas.microsoft.com/office/drawing/2014/main" id="{C99364A0-D208-2E4D-2ABA-342F628AFF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6FD8C1F-E811-BB40-8305-04DFF3FCB22B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US" altLang="en-IT" sz="1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>
            <a:extLst>
              <a:ext uri="{FF2B5EF4-FFF2-40B4-BE49-F238E27FC236}">
                <a16:creationId xmlns:a16="http://schemas.microsoft.com/office/drawing/2014/main" id="{E519FEF5-7611-94D6-B16D-097AC26A4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325" y="852488"/>
            <a:ext cx="4657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2800"/>
              <a:t>Memoria secondaria (di massa)</a:t>
            </a:r>
          </a:p>
        </p:txBody>
      </p:sp>
      <p:sp>
        <p:nvSpPr>
          <p:cNvPr id="52226" name="Text Box 3">
            <a:extLst>
              <a:ext uri="{FF2B5EF4-FFF2-40B4-BE49-F238E27FC236}">
                <a16:creationId xmlns:a16="http://schemas.microsoft.com/office/drawing/2014/main" id="{5867C795-60CC-274B-4632-41A110270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676400"/>
            <a:ext cx="1912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b="1"/>
              <a:t>Hard Disk - HD</a:t>
            </a:r>
          </a:p>
        </p:txBody>
      </p:sp>
      <p:sp>
        <p:nvSpPr>
          <p:cNvPr id="6148" name="Text Box 4">
            <a:extLst>
              <a:ext uri="{FF2B5EF4-FFF2-40B4-BE49-F238E27FC236}">
                <a16:creationId xmlns:a16="http://schemas.microsoft.com/office/drawing/2014/main" id="{F394F044-4516-7A8F-9561-8B8231F45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438400"/>
            <a:ext cx="6408738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Alta capacità di memorizzazione (es. 512GB – 1 TB – 2 TB)</a:t>
            </a:r>
          </a:p>
          <a:p>
            <a:endParaRPr lang="en-US" altLang="en-IT"/>
          </a:p>
          <a:p>
            <a:r>
              <a:rPr lang="en-US" altLang="en-IT"/>
              <a:t>Basso costo</a:t>
            </a:r>
          </a:p>
          <a:p>
            <a:endParaRPr lang="en-US" altLang="en-IT"/>
          </a:p>
          <a:p>
            <a:r>
              <a:rPr lang="en-US" altLang="en-IT"/>
              <a:t>Alto tempo di accesso (4-9 ms)</a:t>
            </a:r>
          </a:p>
          <a:p>
            <a:endParaRPr lang="en-US" altLang="en-IT"/>
          </a:p>
          <a:p>
            <a:r>
              <a:rPr lang="en-US" altLang="en-IT"/>
              <a:t>Memoria permanente (non volatile)</a:t>
            </a:r>
          </a:p>
          <a:p>
            <a:endParaRPr lang="en-US" altLang="en-IT"/>
          </a:p>
          <a:p>
            <a:r>
              <a:rPr lang="en-US" altLang="en-IT"/>
              <a:t>Tecnologia elettromeccanica</a:t>
            </a:r>
          </a:p>
        </p:txBody>
      </p:sp>
      <p:pic>
        <p:nvPicPr>
          <p:cNvPr id="52228" name="Picture 5">
            <a:extLst>
              <a:ext uri="{FF2B5EF4-FFF2-40B4-BE49-F238E27FC236}">
                <a16:creationId xmlns:a16="http://schemas.microsoft.com/office/drawing/2014/main" id="{09E18E26-44C2-AB85-9644-671301E4B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33528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Slide Number Placeholder 1">
            <a:extLst>
              <a:ext uri="{FF2B5EF4-FFF2-40B4-BE49-F238E27FC236}">
                <a16:creationId xmlns:a16="http://schemas.microsoft.com/office/drawing/2014/main" id="{C3E2D699-8F9F-940E-D4C7-3B675901E9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C54F28-AE17-2B43-A245-AE9212C0E37C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US" altLang="en-IT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>
            <a:extLst>
              <a:ext uri="{FF2B5EF4-FFF2-40B4-BE49-F238E27FC236}">
                <a16:creationId xmlns:a16="http://schemas.microsoft.com/office/drawing/2014/main" id="{43BFB8BE-C0F2-1B2B-0243-85BEAB7BA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1397000"/>
            <a:ext cx="46228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Slide Number Placeholder 1">
            <a:extLst>
              <a:ext uri="{FF2B5EF4-FFF2-40B4-BE49-F238E27FC236}">
                <a16:creationId xmlns:a16="http://schemas.microsoft.com/office/drawing/2014/main" id="{297DA8E1-3BB5-9E02-FE8E-C9356128CF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C723ED-6BC8-9A49-9AFB-5F8A76FEEDDB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US" altLang="en-IT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1">
            <a:extLst>
              <a:ext uri="{FF2B5EF4-FFF2-40B4-BE49-F238E27FC236}">
                <a16:creationId xmlns:a16="http://schemas.microsoft.com/office/drawing/2014/main" id="{91FC9FDF-D990-D327-13A6-DFED8F062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60350"/>
            <a:ext cx="3362325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4D0BDEAA-E62B-B32B-0B67-CBAB2AE5C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182813"/>
            <a:ext cx="5722938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>
            <a:extLst>
              <a:ext uri="{FF2B5EF4-FFF2-40B4-BE49-F238E27FC236}">
                <a16:creationId xmlns:a16="http://schemas.microsoft.com/office/drawing/2014/main" id="{BD438175-ED6B-1BF6-5686-1D11D9BDEC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4652963"/>
            <a:ext cx="6003925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lide Number Placeholder 1">
            <a:extLst>
              <a:ext uri="{FF2B5EF4-FFF2-40B4-BE49-F238E27FC236}">
                <a16:creationId xmlns:a16="http://schemas.microsoft.com/office/drawing/2014/main" id="{17EBBD2D-CE41-D166-8375-5B2A5F0AFA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E5D728-3CE2-0045-B77A-E77FAFF01F84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IT" sz="14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>
            <a:extLst>
              <a:ext uri="{FF2B5EF4-FFF2-40B4-BE49-F238E27FC236}">
                <a16:creationId xmlns:a16="http://schemas.microsoft.com/office/drawing/2014/main" id="{E3F64D8D-9894-87FD-E3F0-912DEB82B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3657600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4">
            <a:extLst>
              <a:ext uri="{FF2B5EF4-FFF2-40B4-BE49-F238E27FC236}">
                <a16:creationId xmlns:a16="http://schemas.microsoft.com/office/drawing/2014/main" id="{AF3567EF-5A58-F3B8-A03A-77EFF68BF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733800"/>
            <a:ext cx="41529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1">
            <a:extLst>
              <a:ext uri="{FF2B5EF4-FFF2-40B4-BE49-F238E27FC236}">
                <a16:creationId xmlns:a16="http://schemas.microsoft.com/office/drawing/2014/main" id="{B6CEE8D7-89E2-3A4A-CCA3-C7DC05153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33375"/>
            <a:ext cx="4833938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Slide Number Placeholder 1">
            <a:extLst>
              <a:ext uri="{FF2B5EF4-FFF2-40B4-BE49-F238E27FC236}">
                <a16:creationId xmlns:a16="http://schemas.microsoft.com/office/drawing/2014/main" id="{2E80B373-DCE5-E641-DB53-625DCA7254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14472F9-47A6-774C-B317-1AD96110F414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US" altLang="en-IT" sz="1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>
            <a:extLst>
              <a:ext uri="{FF2B5EF4-FFF2-40B4-BE49-F238E27FC236}">
                <a16:creationId xmlns:a16="http://schemas.microsoft.com/office/drawing/2014/main" id="{971837A4-EC3F-25A9-BC46-4AC373BC0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4450"/>
            <a:ext cx="8205787" cy="674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Slide Number Placeholder 1">
            <a:extLst>
              <a:ext uri="{FF2B5EF4-FFF2-40B4-BE49-F238E27FC236}">
                <a16:creationId xmlns:a16="http://schemas.microsoft.com/office/drawing/2014/main" id="{4AB55C13-4DDF-76E2-291B-84709893A6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8F65DE-B119-A248-BD3A-DD074F3C6C76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US" altLang="en-IT" sz="1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>
            <a:extLst>
              <a:ext uri="{FF2B5EF4-FFF2-40B4-BE49-F238E27FC236}">
                <a16:creationId xmlns:a16="http://schemas.microsoft.com/office/drawing/2014/main" id="{46DD3F36-1FBF-72E1-5F44-01420FC62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0"/>
            <a:ext cx="9144000" cy="418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Slide Number Placeholder 1">
            <a:extLst>
              <a:ext uri="{FF2B5EF4-FFF2-40B4-BE49-F238E27FC236}">
                <a16:creationId xmlns:a16="http://schemas.microsoft.com/office/drawing/2014/main" id="{ACD2BBE4-210A-11DD-DBE2-5CCA0AFD04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FD0A4D-FA1F-1D4D-BB4F-1EA4C34250E2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en-IT" sz="1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2">
            <a:extLst>
              <a:ext uri="{FF2B5EF4-FFF2-40B4-BE49-F238E27FC236}">
                <a16:creationId xmlns:a16="http://schemas.microsoft.com/office/drawing/2014/main" id="{2908F1F5-9340-B2A2-1D09-3EC2F28FBD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325" y="852488"/>
            <a:ext cx="46577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2800"/>
              <a:t>Memoria secondaria (di massa)</a:t>
            </a:r>
          </a:p>
        </p:txBody>
      </p:sp>
      <p:sp>
        <p:nvSpPr>
          <p:cNvPr id="57346" name="Text Box 3">
            <a:extLst>
              <a:ext uri="{FF2B5EF4-FFF2-40B4-BE49-F238E27FC236}">
                <a16:creationId xmlns:a16="http://schemas.microsoft.com/office/drawing/2014/main" id="{D32E9E5E-FDE3-8062-3D8B-102BE8CCE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350" y="1916113"/>
            <a:ext cx="2584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b="1"/>
              <a:t>Solid State Disk   SSD</a:t>
            </a:r>
          </a:p>
        </p:txBody>
      </p:sp>
      <p:sp>
        <p:nvSpPr>
          <p:cNvPr id="8196" name="Text Box 4">
            <a:extLst>
              <a:ext uri="{FF2B5EF4-FFF2-40B4-BE49-F238E27FC236}">
                <a16:creationId xmlns:a16="http://schemas.microsoft.com/office/drawing/2014/main" id="{08DDBCB8-ACA9-8D62-8818-BD1BA3728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2743200"/>
            <a:ext cx="7099300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Alta capacità di memorizzazione (256-512 GB 1-2 TB)</a:t>
            </a:r>
          </a:p>
          <a:p>
            <a:endParaRPr lang="en-US" altLang="en-IT"/>
          </a:p>
          <a:p>
            <a:r>
              <a:rPr lang="en-US" altLang="en-IT"/>
              <a:t>Alto costo (ma in diminuzione)</a:t>
            </a:r>
          </a:p>
          <a:p>
            <a:endParaRPr lang="en-US" altLang="en-IT"/>
          </a:p>
          <a:p>
            <a:r>
              <a:rPr lang="en-US" altLang="en-IT"/>
              <a:t>Medio tempo di accesso (100-200 </a:t>
            </a:r>
            <a:r>
              <a:rPr lang="en-US" altLang="en-IT">
                <a:sym typeface="Symbol" pitchFamily="2" charset="2"/>
              </a:rPr>
              <a:t></a:t>
            </a:r>
            <a:r>
              <a:rPr lang="en-US" altLang="en-IT"/>
              <a:t>s)</a:t>
            </a:r>
          </a:p>
          <a:p>
            <a:endParaRPr lang="en-US" altLang="en-IT"/>
          </a:p>
          <a:p>
            <a:r>
              <a:rPr lang="en-US" altLang="en-IT"/>
              <a:t>Memoria permanente (non volatile)</a:t>
            </a:r>
          </a:p>
          <a:p>
            <a:endParaRPr lang="en-US" altLang="en-IT"/>
          </a:p>
          <a:p>
            <a:r>
              <a:rPr lang="en-US" altLang="en-IT"/>
              <a:t>Tecnologia elettronica NVM (</a:t>
            </a:r>
            <a:r>
              <a:rPr lang="en-US" altLang="en-IT" i="1"/>
              <a:t>Non Volatile Memory</a:t>
            </a:r>
            <a:r>
              <a:rPr lang="en-US" altLang="en-IT"/>
              <a:t>)</a:t>
            </a:r>
          </a:p>
          <a:p>
            <a:r>
              <a:rPr lang="en-US" altLang="en-IT"/>
              <a:t>Memoria </a:t>
            </a:r>
            <a:r>
              <a:rPr lang="en-US" altLang="en-IT" i="1"/>
              <a:t>Flash</a:t>
            </a:r>
            <a:r>
              <a:rPr lang="en-US" altLang="en-IT"/>
              <a:t> (Mosfet con gate isolato – </a:t>
            </a:r>
            <a:r>
              <a:rPr lang="en-US" altLang="en-IT" i="1"/>
              <a:t>Floating gate transistor</a:t>
            </a:r>
            <a:r>
              <a:rPr lang="en-US" altLang="en-IT"/>
              <a:t>)</a:t>
            </a:r>
          </a:p>
        </p:txBody>
      </p:sp>
      <p:pic>
        <p:nvPicPr>
          <p:cNvPr id="57348" name="Picture 5" descr="Screen shot 2010-11-#4FF141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664C1F4D-3431-BF5A-00DE-4AD06BE78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057400"/>
            <a:ext cx="2554288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Slide Number Placeholder 1">
            <a:extLst>
              <a:ext uri="{FF2B5EF4-FFF2-40B4-BE49-F238E27FC236}">
                <a16:creationId xmlns:a16="http://schemas.microsoft.com/office/drawing/2014/main" id="{D735C1DD-54FE-3866-00EC-18BEFE4EF2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A5454C-F847-5240-8CB6-D795937CD27B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US" altLang="en-IT"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Screen shot 2010-11-#4FEF03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92950450-C810-6688-9261-FC74279FE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530350"/>
            <a:ext cx="63373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0" name="Slide Number Placeholder 1">
            <a:extLst>
              <a:ext uri="{FF2B5EF4-FFF2-40B4-BE49-F238E27FC236}">
                <a16:creationId xmlns:a16="http://schemas.microsoft.com/office/drawing/2014/main" id="{B82AF30E-4D3C-4F97-BB23-CD15521894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A9132D0-DE51-0E4C-AECD-892AD20F871F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en-IT" sz="1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393" name="Group 1">
            <a:extLst>
              <a:ext uri="{FF2B5EF4-FFF2-40B4-BE49-F238E27FC236}">
                <a16:creationId xmlns:a16="http://schemas.microsoft.com/office/drawing/2014/main" id="{2B410484-A5B5-3E3F-40A2-12EDF068664A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692150"/>
            <a:ext cx="8856663" cy="5616575"/>
            <a:chOff x="0" y="400050"/>
            <a:chExt cx="8128000" cy="5032375"/>
          </a:xfrm>
        </p:grpSpPr>
        <p:pic>
          <p:nvPicPr>
            <p:cNvPr id="59395" name="Picture 1026" descr="Cache_1.png                                                    00CDF7D2Macintosh HD                   7C26833C:">
              <a:extLst>
                <a:ext uri="{FF2B5EF4-FFF2-40B4-BE49-F238E27FC236}">
                  <a16:creationId xmlns:a16="http://schemas.microsoft.com/office/drawing/2014/main" id="{C9A48DA6-3877-07A1-4CCC-CF6AC5D6E2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0050"/>
              <a:ext cx="6705600" cy="503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396" name="Rectangle 1027">
              <a:extLst>
                <a:ext uri="{FF2B5EF4-FFF2-40B4-BE49-F238E27FC236}">
                  <a16:creationId xmlns:a16="http://schemas.microsoft.com/office/drawing/2014/main" id="{0E5C9F68-9C3B-A7DC-EAB9-B099E0E18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6322" y="1981735"/>
              <a:ext cx="990686" cy="15233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pPr algn="ctr"/>
              <a:endParaRPr lang="en-IT" altLang="en-IT"/>
            </a:p>
          </p:txBody>
        </p:sp>
        <p:sp>
          <p:nvSpPr>
            <p:cNvPr id="59397" name="AutoShape 1028">
              <a:extLst>
                <a:ext uri="{FF2B5EF4-FFF2-40B4-BE49-F238E27FC236}">
                  <a16:creationId xmlns:a16="http://schemas.microsoft.com/office/drawing/2014/main" id="{A731CB2F-739A-2CF7-C9B1-AC280CBFAE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6074" y="2667321"/>
              <a:ext cx="380248" cy="227581"/>
            </a:xfrm>
            <a:prstGeom prst="leftRightArrow">
              <a:avLst>
                <a:gd name="adj1" fmla="val 50000"/>
                <a:gd name="adj2" fmla="val 33331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it-IT" altLang="en-IT"/>
            </a:p>
          </p:txBody>
        </p:sp>
        <p:sp>
          <p:nvSpPr>
            <p:cNvPr id="59398" name="Text Box 1030">
              <a:extLst>
                <a:ext uri="{FF2B5EF4-FFF2-40B4-BE49-F238E27FC236}">
                  <a16:creationId xmlns:a16="http://schemas.microsoft.com/office/drawing/2014/main" id="{485B55D3-DC49-2DC6-14C1-015554295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296" y="2133930"/>
              <a:ext cx="734273" cy="1311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/>
                <a:t>HDD</a:t>
              </a:r>
            </a:p>
            <a:p>
              <a:r>
                <a:rPr lang="en-US" altLang="en-IT"/>
                <a:t>SSD</a:t>
              </a:r>
            </a:p>
            <a:p>
              <a:endParaRPr lang="en-US" altLang="en-IT"/>
            </a:p>
            <a:p>
              <a:endParaRPr lang="en-US" altLang="en-IT"/>
            </a:p>
          </p:txBody>
        </p:sp>
        <p:sp>
          <p:nvSpPr>
            <p:cNvPr id="59399" name="Text Box 1031">
              <a:extLst>
                <a:ext uri="{FF2B5EF4-FFF2-40B4-BE49-F238E27FC236}">
                  <a16:creationId xmlns:a16="http://schemas.microsoft.com/office/drawing/2014/main" id="{98BC0B0C-447C-8D1E-24FA-E551F84D97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7511" y="3840784"/>
              <a:ext cx="980489" cy="396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/>
                <a:t>512 GB</a:t>
              </a:r>
            </a:p>
          </p:txBody>
        </p:sp>
      </p:grpSp>
      <p:sp>
        <p:nvSpPr>
          <p:cNvPr id="59394" name="Slide Number Placeholder 1">
            <a:extLst>
              <a:ext uri="{FF2B5EF4-FFF2-40B4-BE49-F238E27FC236}">
                <a16:creationId xmlns:a16="http://schemas.microsoft.com/office/drawing/2014/main" id="{C98864A8-F3E9-283F-F6D8-2CC3B17465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C8D0FE-A19A-964D-844F-3567377999D5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en-IT" sz="1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4134AA60-BEA4-01F8-6FDF-154592B41A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1828800"/>
            <a:ext cx="4724400" cy="3733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grpSp>
        <p:nvGrpSpPr>
          <p:cNvPr id="60418" name="Group 5">
            <a:extLst>
              <a:ext uri="{FF2B5EF4-FFF2-40B4-BE49-F238E27FC236}">
                <a16:creationId xmlns:a16="http://schemas.microsoft.com/office/drawing/2014/main" id="{55792BF6-8E7F-3208-6637-2C70469AF4C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991100" y="3238500"/>
            <a:ext cx="2057400" cy="762000"/>
            <a:chOff x="2304" y="1248"/>
            <a:chExt cx="1296" cy="480"/>
          </a:xfrm>
        </p:grpSpPr>
        <p:sp>
          <p:nvSpPr>
            <p:cNvPr id="60475" name="Rectangle 6">
              <a:extLst>
                <a:ext uri="{FF2B5EF4-FFF2-40B4-BE49-F238E27FC236}">
                  <a16:creationId xmlns:a16="http://schemas.microsoft.com/office/drawing/2014/main" id="{FC4A215A-073E-8C4D-08CC-6E016620A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257"/>
              <a:ext cx="1296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it-IT" altLang="en-IT"/>
            </a:p>
          </p:txBody>
        </p:sp>
        <p:sp>
          <p:nvSpPr>
            <p:cNvPr id="60476" name="Rectangle 7">
              <a:extLst>
                <a:ext uri="{FF2B5EF4-FFF2-40B4-BE49-F238E27FC236}">
                  <a16:creationId xmlns:a16="http://schemas.microsoft.com/office/drawing/2014/main" id="{F42F928B-A564-29FD-5410-33FC2344E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401"/>
              <a:ext cx="1296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it-IT" altLang="en-IT"/>
            </a:p>
          </p:txBody>
        </p:sp>
        <p:sp>
          <p:nvSpPr>
            <p:cNvPr id="60477" name="Rectangle 8">
              <a:extLst>
                <a:ext uri="{FF2B5EF4-FFF2-40B4-BE49-F238E27FC236}">
                  <a16:creationId xmlns:a16="http://schemas.microsoft.com/office/drawing/2014/main" id="{BC5BAF60-AA0B-B472-AE22-C3689B769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545"/>
              <a:ext cx="1296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it-IT" altLang="en-IT"/>
            </a:p>
          </p:txBody>
        </p:sp>
        <p:sp>
          <p:nvSpPr>
            <p:cNvPr id="60478" name="Rectangle 9">
              <a:extLst>
                <a:ext uri="{FF2B5EF4-FFF2-40B4-BE49-F238E27FC236}">
                  <a16:creationId xmlns:a16="http://schemas.microsoft.com/office/drawing/2014/main" id="{8F06EB1E-B6F8-0D0C-24BA-C03CA8AFB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689"/>
              <a:ext cx="1296" cy="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it-IT" altLang="en-IT"/>
            </a:p>
          </p:txBody>
        </p:sp>
      </p:grpSp>
      <p:sp>
        <p:nvSpPr>
          <p:cNvPr id="60419" name="Text Box 10">
            <a:extLst>
              <a:ext uri="{FF2B5EF4-FFF2-40B4-BE49-F238E27FC236}">
                <a16:creationId xmlns:a16="http://schemas.microsoft.com/office/drawing/2014/main" id="{722DCF43-AD3D-86BD-CD67-6DC148B0C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800600"/>
            <a:ext cx="1560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Schede RAM</a:t>
            </a:r>
          </a:p>
        </p:txBody>
      </p:sp>
      <p:sp>
        <p:nvSpPr>
          <p:cNvPr id="60420" name="Rectangle 11">
            <a:extLst>
              <a:ext uri="{FF2B5EF4-FFF2-40B4-BE49-F238E27FC236}">
                <a16:creationId xmlns:a16="http://schemas.microsoft.com/office/drawing/2014/main" id="{3AA50BBE-0047-3406-66F8-9FA4FBA41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2819400"/>
            <a:ext cx="11430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 algn="ctr"/>
            <a:endParaRPr lang="en-IT" altLang="en-IT"/>
          </a:p>
        </p:txBody>
      </p:sp>
      <p:sp>
        <p:nvSpPr>
          <p:cNvPr id="60421" name="Text Box 12">
            <a:extLst>
              <a:ext uri="{FF2B5EF4-FFF2-40B4-BE49-F238E27FC236}">
                <a16:creationId xmlns:a16="http://schemas.microsoft.com/office/drawing/2014/main" id="{4595C2AB-DF19-5114-48FD-559FCC1FB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200400"/>
            <a:ext cx="6508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 HD</a:t>
            </a:r>
          </a:p>
          <a:p>
            <a:r>
              <a:rPr lang="en-US" altLang="en-IT"/>
              <a:t>SSD</a:t>
            </a:r>
          </a:p>
        </p:txBody>
      </p:sp>
      <p:sp>
        <p:nvSpPr>
          <p:cNvPr id="60422" name="Text Box 22">
            <a:extLst>
              <a:ext uri="{FF2B5EF4-FFF2-40B4-BE49-F238E27FC236}">
                <a16:creationId xmlns:a16="http://schemas.microsoft.com/office/drawing/2014/main" id="{E2F14B88-CB4A-A535-530C-795BC9B4C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105400"/>
            <a:ext cx="1616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Scheda madre</a:t>
            </a:r>
          </a:p>
        </p:txBody>
      </p:sp>
      <p:sp>
        <p:nvSpPr>
          <p:cNvPr id="60423" name="Rectangle 3">
            <a:extLst>
              <a:ext uri="{FF2B5EF4-FFF2-40B4-BE49-F238E27FC236}">
                <a16:creationId xmlns:a16="http://schemas.microsoft.com/office/drawing/2014/main" id="{678FD11D-4153-A5AB-CB6F-C2D1D96B32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124200"/>
            <a:ext cx="838200" cy="762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0424" name="Text Box 4">
            <a:extLst>
              <a:ext uri="{FF2B5EF4-FFF2-40B4-BE49-F238E27FC236}">
                <a16:creationId xmlns:a16="http://schemas.microsoft.com/office/drawing/2014/main" id="{23B681D8-A4E3-EBB2-2FEC-25BD8C4CE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962400"/>
            <a:ext cx="12842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Processore</a:t>
            </a:r>
          </a:p>
        </p:txBody>
      </p:sp>
      <p:sp>
        <p:nvSpPr>
          <p:cNvPr id="60425" name="Rectangle 13">
            <a:extLst>
              <a:ext uri="{FF2B5EF4-FFF2-40B4-BE49-F238E27FC236}">
                <a16:creationId xmlns:a16="http://schemas.microsoft.com/office/drawing/2014/main" id="{D711EDF3-3527-BDA9-A752-9F36C6DB9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3200400"/>
            <a:ext cx="685800" cy="22860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0426" name="Rectangle 14">
            <a:extLst>
              <a:ext uri="{FF2B5EF4-FFF2-40B4-BE49-F238E27FC236}">
                <a16:creationId xmlns:a16="http://schemas.microsoft.com/office/drawing/2014/main" id="{313D9B0C-147F-3B96-6C9C-8F80D5AC06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505200"/>
            <a:ext cx="76200" cy="22860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0427" name="Rectangle 15">
            <a:extLst>
              <a:ext uri="{FF2B5EF4-FFF2-40B4-BE49-F238E27FC236}">
                <a16:creationId xmlns:a16="http://schemas.microsoft.com/office/drawing/2014/main" id="{B1E7DADF-479C-0A5B-F41B-B0D9E82CA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3505200"/>
            <a:ext cx="76200" cy="22860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0428" name="Rectangle 16">
            <a:extLst>
              <a:ext uri="{FF2B5EF4-FFF2-40B4-BE49-F238E27FC236}">
                <a16:creationId xmlns:a16="http://schemas.microsoft.com/office/drawing/2014/main" id="{50B12D47-2DAA-812D-92C0-EC5AE5D6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505200"/>
            <a:ext cx="76200" cy="22860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0429" name="Rectangle 17">
            <a:extLst>
              <a:ext uri="{FF2B5EF4-FFF2-40B4-BE49-F238E27FC236}">
                <a16:creationId xmlns:a16="http://schemas.microsoft.com/office/drawing/2014/main" id="{B9B975E3-F34F-17C2-35C1-EA8E3E39E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505200"/>
            <a:ext cx="76200" cy="22860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0430" name="Line 18">
            <a:extLst>
              <a:ext uri="{FF2B5EF4-FFF2-40B4-BE49-F238E27FC236}">
                <a16:creationId xmlns:a16="http://schemas.microsoft.com/office/drawing/2014/main" id="{5CC7AE39-1696-AC1C-0AC8-C0234F6369B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0" y="3657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1" name="Text Box 19">
            <a:extLst>
              <a:ext uri="{FF2B5EF4-FFF2-40B4-BE49-F238E27FC236}">
                <a16:creationId xmlns:a16="http://schemas.microsoft.com/office/drawing/2014/main" id="{AA4C1B0B-9E63-36DD-1A9A-BEFE2BDF9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429000"/>
            <a:ext cx="989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Registri</a:t>
            </a:r>
          </a:p>
        </p:txBody>
      </p:sp>
      <p:sp>
        <p:nvSpPr>
          <p:cNvPr id="60432" name="Text Box 20">
            <a:extLst>
              <a:ext uri="{FF2B5EF4-FFF2-40B4-BE49-F238E27FC236}">
                <a16:creationId xmlns:a16="http://schemas.microsoft.com/office/drawing/2014/main" id="{E70B7D3E-0661-9F47-4B8A-2456E03E8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514600"/>
            <a:ext cx="819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Cache</a:t>
            </a:r>
          </a:p>
        </p:txBody>
      </p:sp>
      <p:sp>
        <p:nvSpPr>
          <p:cNvPr id="60433" name="Line 21">
            <a:extLst>
              <a:ext uri="{FF2B5EF4-FFF2-40B4-BE49-F238E27FC236}">
                <a16:creationId xmlns:a16="http://schemas.microsoft.com/office/drawing/2014/main" id="{2DABD2B8-8A03-C469-B60D-1279765C37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8956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434" name="Group 39">
            <a:extLst>
              <a:ext uri="{FF2B5EF4-FFF2-40B4-BE49-F238E27FC236}">
                <a16:creationId xmlns:a16="http://schemas.microsoft.com/office/drawing/2014/main" id="{D5DD98CB-1EE9-DFF9-21A7-970FFA39400A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3048000"/>
            <a:ext cx="685800" cy="76200"/>
            <a:chOff x="2832" y="2256"/>
            <a:chExt cx="432" cy="48"/>
          </a:xfrm>
        </p:grpSpPr>
        <p:sp>
          <p:nvSpPr>
            <p:cNvPr id="60465" name="Line 23">
              <a:extLst>
                <a:ext uri="{FF2B5EF4-FFF2-40B4-BE49-F238E27FC236}">
                  <a16:creationId xmlns:a16="http://schemas.microsoft.com/office/drawing/2014/main" id="{A38EEE55-032B-6F53-F297-AED55E89E7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6" name="Line 24">
              <a:extLst>
                <a:ext uri="{FF2B5EF4-FFF2-40B4-BE49-F238E27FC236}">
                  <a16:creationId xmlns:a16="http://schemas.microsoft.com/office/drawing/2014/main" id="{4762CF50-BFC9-510C-98C9-89FBCED8FF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7" name="Line 25">
              <a:extLst>
                <a:ext uri="{FF2B5EF4-FFF2-40B4-BE49-F238E27FC236}">
                  <a16:creationId xmlns:a16="http://schemas.microsoft.com/office/drawing/2014/main" id="{98D4B63C-C9E2-0505-3B98-AF3EB825F2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8" name="Line 26">
              <a:extLst>
                <a:ext uri="{FF2B5EF4-FFF2-40B4-BE49-F238E27FC236}">
                  <a16:creationId xmlns:a16="http://schemas.microsoft.com/office/drawing/2014/main" id="{F5FEB27B-635C-246E-4993-F804FB11B7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9" name="Line 31">
              <a:extLst>
                <a:ext uri="{FF2B5EF4-FFF2-40B4-BE49-F238E27FC236}">
                  <a16:creationId xmlns:a16="http://schemas.microsoft.com/office/drawing/2014/main" id="{6540FD34-4511-3BDA-3497-A6730EE5D6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0" name="Line 32">
              <a:extLst>
                <a:ext uri="{FF2B5EF4-FFF2-40B4-BE49-F238E27FC236}">
                  <a16:creationId xmlns:a16="http://schemas.microsoft.com/office/drawing/2014/main" id="{C87959F7-F240-D276-5C69-84D7593858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1" name="Line 33">
              <a:extLst>
                <a:ext uri="{FF2B5EF4-FFF2-40B4-BE49-F238E27FC236}">
                  <a16:creationId xmlns:a16="http://schemas.microsoft.com/office/drawing/2014/main" id="{82D0DE3D-D6CB-3853-BEF5-43702C7760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2" name="Line 34">
              <a:extLst>
                <a:ext uri="{FF2B5EF4-FFF2-40B4-BE49-F238E27FC236}">
                  <a16:creationId xmlns:a16="http://schemas.microsoft.com/office/drawing/2014/main" id="{93A3E9E7-95D5-C0AB-D7EF-7C260C92A1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3" name="Line 35">
              <a:extLst>
                <a:ext uri="{FF2B5EF4-FFF2-40B4-BE49-F238E27FC236}">
                  <a16:creationId xmlns:a16="http://schemas.microsoft.com/office/drawing/2014/main" id="{9920F017-199F-07FF-7169-DAE08A70BE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74" name="Line 36">
              <a:extLst>
                <a:ext uri="{FF2B5EF4-FFF2-40B4-BE49-F238E27FC236}">
                  <a16:creationId xmlns:a16="http://schemas.microsoft.com/office/drawing/2014/main" id="{5A22E216-0EE4-18D8-C991-1D5413DB93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35" name="Group 40">
            <a:extLst>
              <a:ext uri="{FF2B5EF4-FFF2-40B4-BE49-F238E27FC236}">
                <a16:creationId xmlns:a16="http://schemas.microsoft.com/office/drawing/2014/main" id="{02C41C9C-7458-334E-0ED9-8D583042BC54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3886200"/>
            <a:ext cx="685800" cy="76200"/>
            <a:chOff x="2832" y="2256"/>
            <a:chExt cx="432" cy="48"/>
          </a:xfrm>
        </p:grpSpPr>
        <p:sp>
          <p:nvSpPr>
            <p:cNvPr id="60455" name="Line 41">
              <a:extLst>
                <a:ext uri="{FF2B5EF4-FFF2-40B4-BE49-F238E27FC236}">
                  <a16:creationId xmlns:a16="http://schemas.microsoft.com/office/drawing/2014/main" id="{CC4D0CFF-DAB2-44AD-4A9C-44E7E290E2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56" name="Line 42">
              <a:extLst>
                <a:ext uri="{FF2B5EF4-FFF2-40B4-BE49-F238E27FC236}">
                  <a16:creationId xmlns:a16="http://schemas.microsoft.com/office/drawing/2014/main" id="{DB210BC9-DBEF-1E25-DFD0-AAAC86704A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57" name="Line 43">
              <a:extLst>
                <a:ext uri="{FF2B5EF4-FFF2-40B4-BE49-F238E27FC236}">
                  <a16:creationId xmlns:a16="http://schemas.microsoft.com/office/drawing/2014/main" id="{F17CC829-B7F9-5B8B-AE9D-BF92157DD7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58" name="Line 44">
              <a:extLst>
                <a:ext uri="{FF2B5EF4-FFF2-40B4-BE49-F238E27FC236}">
                  <a16:creationId xmlns:a16="http://schemas.microsoft.com/office/drawing/2014/main" id="{5B1C7E52-D4B3-B619-2CB5-8CD19FA076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76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59" name="Line 45">
              <a:extLst>
                <a:ext uri="{FF2B5EF4-FFF2-40B4-BE49-F238E27FC236}">
                  <a16:creationId xmlns:a16="http://schemas.microsoft.com/office/drawing/2014/main" id="{3313D5D3-DC7E-DAEE-6889-9D0855A9AF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4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0" name="Line 46">
              <a:extLst>
                <a:ext uri="{FF2B5EF4-FFF2-40B4-BE49-F238E27FC236}">
                  <a16:creationId xmlns:a16="http://schemas.microsoft.com/office/drawing/2014/main" id="{DB13B9A6-A206-5A51-6DB3-B207D4835B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2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1" name="Line 47">
              <a:extLst>
                <a:ext uri="{FF2B5EF4-FFF2-40B4-BE49-F238E27FC236}">
                  <a16:creationId xmlns:a16="http://schemas.microsoft.com/office/drawing/2014/main" id="{9AA6F53F-154B-1DA2-568C-F60326C61F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0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2" name="Line 48">
              <a:extLst>
                <a:ext uri="{FF2B5EF4-FFF2-40B4-BE49-F238E27FC236}">
                  <a16:creationId xmlns:a16="http://schemas.microsoft.com/office/drawing/2014/main" id="{943AACBF-6481-FA55-8145-17EB1629AA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8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3" name="Line 49">
              <a:extLst>
                <a:ext uri="{FF2B5EF4-FFF2-40B4-BE49-F238E27FC236}">
                  <a16:creationId xmlns:a16="http://schemas.microsoft.com/office/drawing/2014/main" id="{52DAA890-31DD-1760-C81E-DE6171BDB0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16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64" name="Line 50">
              <a:extLst>
                <a:ext uri="{FF2B5EF4-FFF2-40B4-BE49-F238E27FC236}">
                  <a16:creationId xmlns:a16="http://schemas.microsoft.com/office/drawing/2014/main" id="{1B910F54-47B0-AEAF-A5AE-AA786BE48E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2256"/>
              <a:ext cx="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36" name="Line 52">
            <a:extLst>
              <a:ext uri="{FF2B5EF4-FFF2-40B4-BE49-F238E27FC236}">
                <a16:creationId xmlns:a16="http://schemas.microsoft.com/office/drawing/2014/main" id="{60421A4D-5D18-D7FE-8AAF-7E653FF7DE8D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51313" y="31607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7" name="Line 53">
            <a:extLst>
              <a:ext uri="{FF2B5EF4-FFF2-40B4-BE49-F238E27FC236}">
                <a16:creationId xmlns:a16="http://schemas.microsoft.com/office/drawing/2014/main" id="{8014B9A9-C85F-15E0-9F63-BABF294DBB2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51313" y="32369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8" name="Line 54">
            <a:extLst>
              <a:ext uri="{FF2B5EF4-FFF2-40B4-BE49-F238E27FC236}">
                <a16:creationId xmlns:a16="http://schemas.microsoft.com/office/drawing/2014/main" id="{2985C76E-9B5B-60FE-9310-EF4F8A0CC03C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51313" y="33131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9" name="Line 55">
            <a:extLst>
              <a:ext uri="{FF2B5EF4-FFF2-40B4-BE49-F238E27FC236}">
                <a16:creationId xmlns:a16="http://schemas.microsoft.com/office/drawing/2014/main" id="{F6803DB8-19F0-753B-CA27-3C17B089F00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51313" y="33893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0" name="Line 56">
            <a:extLst>
              <a:ext uri="{FF2B5EF4-FFF2-40B4-BE49-F238E27FC236}">
                <a16:creationId xmlns:a16="http://schemas.microsoft.com/office/drawing/2014/main" id="{E504EE9C-0711-C876-6A48-8807CC762D9A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51313" y="34655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1" name="Line 57">
            <a:extLst>
              <a:ext uri="{FF2B5EF4-FFF2-40B4-BE49-F238E27FC236}">
                <a16:creationId xmlns:a16="http://schemas.microsoft.com/office/drawing/2014/main" id="{FC75743A-E04B-BFEE-FA61-170B47AE515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51313" y="35417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2" name="Line 58">
            <a:extLst>
              <a:ext uri="{FF2B5EF4-FFF2-40B4-BE49-F238E27FC236}">
                <a16:creationId xmlns:a16="http://schemas.microsoft.com/office/drawing/2014/main" id="{5B07CB5D-510D-AA5C-37A4-96D54323B3D0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51313" y="36179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3" name="Line 59">
            <a:extLst>
              <a:ext uri="{FF2B5EF4-FFF2-40B4-BE49-F238E27FC236}">
                <a16:creationId xmlns:a16="http://schemas.microsoft.com/office/drawing/2014/main" id="{4AA5BD2E-778A-5A25-CB41-79BE6096C2D2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51313" y="36941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4" name="Line 60">
            <a:extLst>
              <a:ext uri="{FF2B5EF4-FFF2-40B4-BE49-F238E27FC236}">
                <a16:creationId xmlns:a16="http://schemas.microsoft.com/office/drawing/2014/main" id="{35514A10-A021-8F24-D38B-D94732BE43AA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151313" y="37703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5" name="Line 64">
            <a:extLst>
              <a:ext uri="{FF2B5EF4-FFF2-40B4-BE49-F238E27FC236}">
                <a16:creationId xmlns:a16="http://schemas.microsoft.com/office/drawing/2014/main" id="{4C30F58F-0B9B-3C30-7AAD-AD10FF012A8F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065713" y="31607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6" name="Line 65">
            <a:extLst>
              <a:ext uri="{FF2B5EF4-FFF2-40B4-BE49-F238E27FC236}">
                <a16:creationId xmlns:a16="http://schemas.microsoft.com/office/drawing/2014/main" id="{514C3A5B-CD90-EEF2-4F65-A0D664D653D5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065713" y="32369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7" name="Line 66">
            <a:extLst>
              <a:ext uri="{FF2B5EF4-FFF2-40B4-BE49-F238E27FC236}">
                <a16:creationId xmlns:a16="http://schemas.microsoft.com/office/drawing/2014/main" id="{CB40E716-3DB8-E6BE-E54E-67370EDE590B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065713" y="33131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8" name="Line 67">
            <a:extLst>
              <a:ext uri="{FF2B5EF4-FFF2-40B4-BE49-F238E27FC236}">
                <a16:creationId xmlns:a16="http://schemas.microsoft.com/office/drawing/2014/main" id="{D833BCAA-863F-1615-C1D0-AE427CA1BD56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065713" y="33893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9" name="Line 68">
            <a:extLst>
              <a:ext uri="{FF2B5EF4-FFF2-40B4-BE49-F238E27FC236}">
                <a16:creationId xmlns:a16="http://schemas.microsoft.com/office/drawing/2014/main" id="{93EE1946-205B-79CB-530C-12FE36BD3966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065713" y="34655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0" name="Line 69">
            <a:extLst>
              <a:ext uri="{FF2B5EF4-FFF2-40B4-BE49-F238E27FC236}">
                <a16:creationId xmlns:a16="http://schemas.microsoft.com/office/drawing/2014/main" id="{B7EF7DF9-6CC9-BE7E-B7A8-503F401A3493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065713" y="35417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1" name="Line 70">
            <a:extLst>
              <a:ext uri="{FF2B5EF4-FFF2-40B4-BE49-F238E27FC236}">
                <a16:creationId xmlns:a16="http://schemas.microsoft.com/office/drawing/2014/main" id="{02C49971-A58C-665C-7E67-9E4A60D19E3C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065713" y="36179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2" name="Line 71">
            <a:extLst>
              <a:ext uri="{FF2B5EF4-FFF2-40B4-BE49-F238E27FC236}">
                <a16:creationId xmlns:a16="http://schemas.microsoft.com/office/drawing/2014/main" id="{39D26C5F-149B-1553-CD8F-60B6858F6B3E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065713" y="36941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3" name="Line 72">
            <a:extLst>
              <a:ext uri="{FF2B5EF4-FFF2-40B4-BE49-F238E27FC236}">
                <a16:creationId xmlns:a16="http://schemas.microsoft.com/office/drawing/2014/main" id="{A7482A7F-0AC1-05EC-FEE5-A59DD5993682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065713" y="3770313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54" name="Slide Number Placeholder 1">
            <a:extLst>
              <a:ext uri="{FF2B5EF4-FFF2-40B4-BE49-F238E27FC236}">
                <a16:creationId xmlns:a16="http://schemas.microsoft.com/office/drawing/2014/main" id="{A3D3AA19-0FEB-8D95-E8DD-A35B4125D6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BE94-957A-2D45-B795-9ADD159579C1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en-IT" sz="1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 Box 2">
            <a:extLst>
              <a:ext uri="{FF2B5EF4-FFF2-40B4-BE49-F238E27FC236}">
                <a16:creationId xmlns:a16="http://schemas.microsoft.com/office/drawing/2014/main" id="{A2961F1D-4561-35B1-DAF3-1C6EDF656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476250"/>
            <a:ext cx="33035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2800"/>
              <a:t>Gerarchia di memoria</a:t>
            </a:r>
          </a:p>
        </p:txBody>
      </p:sp>
      <p:pic>
        <p:nvPicPr>
          <p:cNvPr id="61442" name="Picture 1">
            <a:extLst>
              <a:ext uri="{FF2B5EF4-FFF2-40B4-BE49-F238E27FC236}">
                <a16:creationId xmlns:a16="http://schemas.microsoft.com/office/drawing/2014/main" id="{A84B717B-8EEF-CD03-4BAE-CB74EA642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500"/>
            <a:ext cx="9144000" cy="416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Slide Number Placeholder 1">
            <a:extLst>
              <a:ext uri="{FF2B5EF4-FFF2-40B4-BE49-F238E27FC236}">
                <a16:creationId xmlns:a16="http://schemas.microsoft.com/office/drawing/2014/main" id="{A4C3DC4F-2D82-F509-1A1C-2765FCC8C2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752F6D-23B7-EE42-AE4B-D5E0352B930E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en-IT" sz="14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>
            <a:extLst>
              <a:ext uri="{FF2B5EF4-FFF2-40B4-BE49-F238E27FC236}">
                <a16:creationId xmlns:a16="http://schemas.microsoft.com/office/drawing/2014/main" id="{6667A2F7-813B-DE68-617E-9A9A5AEAF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0"/>
            <a:ext cx="7964487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Box 1">
            <a:extLst>
              <a:ext uri="{FF2B5EF4-FFF2-40B4-BE49-F238E27FC236}">
                <a16:creationId xmlns:a16="http://schemas.microsoft.com/office/drawing/2014/main" id="{EFEF0FCA-28D0-5CC1-B9E4-6CB211294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661025"/>
            <a:ext cx="701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/>
              <a:t>HDD - </a:t>
            </a:r>
            <a:r>
              <a:rPr lang="it-IT" altLang="it-IT" sz="2000" b="1" i="1"/>
              <a:t>Hard Disk Drive</a:t>
            </a:r>
            <a:r>
              <a:rPr lang="it-IT" altLang="it-IT" sz="2000" b="1"/>
              <a:t>		NVM - </a:t>
            </a:r>
            <a:r>
              <a:rPr lang="it-IT" altLang="it-IT" sz="2000" b="1" i="1"/>
              <a:t>Non-volatile memory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 b="1"/>
              <a:t>DRAM – </a:t>
            </a:r>
            <a:r>
              <a:rPr lang="it-IT" altLang="it-IT" sz="2000" b="1" i="1"/>
              <a:t>Dynamic RAM</a:t>
            </a:r>
            <a:r>
              <a:rPr lang="it-IT" altLang="it-IT" sz="2000" b="1"/>
              <a:t>		SRAM – </a:t>
            </a:r>
            <a:r>
              <a:rPr lang="it-IT" altLang="it-IT" sz="2000" b="1" i="1"/>
              <a:t>Static RAM</a:t>
            </a:r>
            <a:endParaRPr lang="it-IT" altLang="it-IT" sz="2000" i="1"/>
          </a:p>
        </p:txBody>
      </p:sp>
      <p:sp>
        <p:nvSpPr>
          <p:cNvPr id="62467" name="Slide Number Placeholder 1">
            <a:extLst>
              <a:ext uri="{FF2B5EF4-FFF2-40B4-BE49-F238E27FC236}">
                <a16:creationId xmlns:a16="http://schemas.microsoft.com/office/drawing/2014/main" id="{2DFD266F-EAE7-B602-136A-97CB90115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46EC44D-E84A-3746-89CA-C1738E062296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US" altLang="en-IT" sz="1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8">
            <a:extLst>
              <a:ext uri="{FF2B5EF4-FFF2-40B4-BE49-F238E27FC236}">
                <a16:creationId xmlns:a16="http://schemas.microsoft.com/office/drawing/2014/main" id="{CC31DC96-166F-D2AC-6B98-8E22B9ACD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286000"/>
            <a:ext cx="129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 algn="ctr"/>
            <a:endParaRPr lang="en-IT" altLang="en-IT"/>
          </a:p>
        </p:txBody>
      </p:sp>
      <p:sp>
        <p:nvSpPr>
          <p:cNvPr id="63490" name="Rectangle 19">
            <a:extLst>
              <a:ext uri="{FF2B5EF4-FFF2-40B4-BE49-F238E27FC236}">
                <a16:creationId xmlns:a16="http://schemas.microsoft.com/office/drawing/2014/main" id="{BF75917C-2FEA-42C1-6B53-166A5098E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286000"/>
            <a:ext cx="129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491" name="Rectangle 20">
            <a:extLst>
              <a:ext uri="{FF2B5EF4-FFF2-40B4-BE49-F238E27FC236}">
                <a16:creationId xmlns:a16="http://schemas.microsoft.com/office/drawing/2014/main" id="{E42D70BA-F086-5C62-261D-0B7B1C3F5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762000"/>
            <a:ext cx="129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492" name="Rectangle 21">
            <a:extLst>
              <a:ext uri="{FF2B5EF4-FFF2-40B4-BE49-F238E27FC236}">
                <a16:creationId xmlns:a16="http://schemas.microsoft.com/office/drawing/2014/main" id="{A56D31E1-01BB-69F5-963E-7293BFAD2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524000"/>
            <a:ext cx="129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493" name="Rectangle 22">
            <a:extLst>
              <a:ext uri="{FF2B5EF4-FFF2-40B4-BE49-F238E27FC236}">
                <a16:creationId xmlns:a16="http://schemas.microsoft.com/office/drawing/2014/main" id="{4B39DB4C-5B8E-06F7-EF8F-FEFCC3BEA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286000"/>
            <a:ext cx="129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494" name="Rectangle 24">
            <a:extLst>
              <a:ext uri="{FF2B5EF4-FFF2-40B4-BE49-F238E27FC236}">
                <a16:creationId xmlns:a16="http://schemas.microsoft.com/office/drawing/2014/main" id="{18B0EB6C-F34F-B0EE-95C5-E1701DA57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114800"/>
            <a:ext cx="129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495" name="Rectangle 25">
            <a:extLst>
              <a:ext uri="{FF2B5EF4-FFF2-40B4-BE49-F238E27FC236}">
                <a16:creationId xmlns:a16="http://schemas.microsoft.com/office/drawing/2014/main" id="{67CA7BE6-A717-D113-E312-57F2297833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114800"/>
            <a:ext cx="129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496" name="Rectangle 27">
            <a:extLst>
              <a:ext uri="{FF2B5EF4-FFF2-40B4-BE49-F238E27FC236}">
                <a16:creationId xmlns:a16="http://schemas.microsoft.com/office/drawing/2014/main" id="{BEEC76B3-1348-5FB5-B5B1-CF845B993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257800"/>
            <a:ext cx="129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497" name="Rectangle 28">
            <a:extLst>
              <a:ext uri="{FF2B5EF4-FFF2-40B4-BE49-F238E27FC236}">
                <a16:creationId xmlns:a16="http://schemas.microsoft.com/office/drawing/2014/main" id="{DF58EDD6-FA10-AC3F-391B-EC55B2873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4114800"/>
            <a:ext cx="129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498" name="Rectangle 29">
            <a:extLst>
              <a:ext uri="{FF2B5EF4-FFF2-40B4-BE49-F238E27FC236}">
                <a16:creationId xmlns:a16="http://schemas.microsoft.com/office/drawing/2014/main" id="{7D10B213-5284-47DF-AC1C-182FB73BB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4114800"/>
            <a:ext cx="1295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499" name="Rectangle 30">
            <a:extLst>
              <a:ext uri="{FF2B5EF4-FFF2-40B4-BE49-F238E27FC236}">
                <a16:creationId xmlns:a16="http://schemas.microsoft.com/office/drawing/2014/main" id="{591803D1-2ED1-290D-6914-0D0E4640A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429000"/>
            <a:ext cx="79248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 algn="ctr"/>
            <a:endParaRPr lang="en-IT" altLang="en-IT"/>
          </a:p>
        </p:txBody>
      </p:sp>
      <p:sp>
        <p:nvSpPr>
          <p:cNvPr id="63500" name="AutoShape 31">
            <a:extLst>
              <a:ext uri="{FF2B5EF4-FFF2-40B4-BE49-F238E27FC236}">
                <a16:creationId xmlns:a16="http://schemas.microsoft.com/office/drawing/2014/main" id="{57B16245-1225-4191-2D9F-98D6D61BE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657600"/>
            <a:ext cx="228600" cy="457200"/>
          </a:xfrm>
          <a:prstGeom prst="upDownArrow">
            <a:avLst>
              <a:gd name="adj1" fmla="val 50000"/>
              <a:gd name="adj2" fmla="val 4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501" name="AutoShape 32">
            <a:extLst>
              <a:ext uri="{FF2B5EF4-FFF2-40B4-BE49-F238E27FC236}">
                <a16:creationId xmlns:a16="http://schemas.microsoft.com/office/drawing/2014/main" id="{39B787DB-9B18-D32C-9D1B-F6B9068AA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0" y="3657600"/>
            <a:ext cx="228600" cy="457200"/>
          </a:xfrm>
          <a:prstGeom prst="upDownArrow">
            <a:avLst>
              <a:gd name="adj1" fmla="val 50000"/>
              <a:gd name="adj2" fmla="val 4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502" name="AutoShape 33">
            <a:extLst>
              <a:ext uri="{FF2B5EF4-FFF2-40B4-BE49-F238E27FC236}">
                <a16:creationId xmlns:a16="http://schemas.microsoft.com/office/drawing/2014/main" id="{4C1759B0-26D9-C7F3-2854-9E4C86BC9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657600"/>
            <a:ext cx="228600" cy="457200"/>
          </a:xfrm>
          <a:prstGeom prst="upDownArrow">
            <a:avLst>
              <a:gd name="adj1" fmla="val 50000"/>
              <a:gd name="adj2" fmla="val 4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503" name="AutoShape 34">
            <a:extLst>
              <a:ext uri="{FF2B5EF4-FFF2-40B4-BE49-F238E27FC236}">
                <a16:creationId xmlns:a16="http://schemas.microsoft.com/office/drawing/2014/main" id="{63AE68D8-D87A-078C-6CC3-FDCD54427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657600"/>
            <a:ext cx="228600" cy="457200"/>
          </a:xfrm>
          <a:prstGeom prst="upDownArrow">
            <a:avLst>
              <a:gd name="adj1" fmla="val 50000"/>
              <a:gd name="adj2" fmla="val 4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504" name="AutoShape 35">
            <a:extLst>
              <a:ext uri="{FF2B5EF4-FFF2-40B4-BE49-F238E27FC236}">
                <a16:creationId xmlns:a16="http://schemas.microsoft.com/office/drawing/2014/main" id="{195705A4-B1EF-CAED-C2D3-61C64059B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2971800"/>
            <a:ext cx="228600" cy="457200"/>
          </a:xfrm>
          <a:prstGeom prst="upDownArrow">
            <a:avLst>
              <a:gd name="adj1" fmla="val 50000"/>
              <a:gd name="adj2" fmla="val 4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505" name="AutoShape 36">
            <a:extLst>
              <a:ext uri="{FF2B5EF4-FFF2-40B4-BE49-F238E27FC236}">
                <a16:creationId xmlns:a16="http://schemas.microsoft.com/office/drawing/2014/main" id="{54C6EFC1-B273-7286-9647-34920823C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2971800"/>
            <a:ext cx="228600" cy="457200"/>
          </a:xfrm>
          <a:prstGeom prst="upDownArrow">
            <a:avLst>
              <a:gd name="adj1" fmla="val 50000"/>
              <a:gd name="adj2" fmla="val 4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506" name="AutoShape 40">
            <a:extLst>
              <a:ext uri="{FF2B5EF4-FFF2-40B4-BE49-F238E27FC236}">
                <a16:creationId xmlns:a16="http://schemas.microsoft.com/office/drawing/2014/main" id="{D506757E-7E9B-0212-507E-81F893E93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1981200"/>
            <a:ext cx="228600" cy="304800"/>
          </a:xfrm>
          <a:prstGeom prst="upDownArrow">
            <a:avLst>
              <a:gd name="adj1" fmla="val 50000"/>
              <a:gd name="adj2" fmla="val 2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507" name="Rectangle 41">
            <a:extLst>
              <a:ext uri="{FF2B5EF4-FFF2-40B4-BE49-F238E27FC236}">
                <a16:creationId xmlns:a16="http://schemas.microsoft.com/office/drawing/2014/main" id="{36676C63-1383-2C07-580C-4F6F8B14F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752600"/>
            <a:ext cx="27432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grpSp>
        <p:nvGrpSpPr>
          <p:cNvPr id="63508" name="Group 74">
            <a:extLst>
              <a:ext uri="{FF2B5EF4-FFF2-40B4-BE49-F238E27FC236}">
                <a16:creationId xmlns:a16="http://schemas.microsoft.com/office/drawing/2014/main" id="{37386F12-BF5F-E3AF-2128-A2D501044A9B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762000"/>
            <a:ext cx="1295400" cy="990600"/>
            <a:chOff x="2256" y="480"/>
            <a:chExt cx="816" cy="624"/>
          </a:xfrm>
        </p:grpSpPr>
        <p:sp>
          <p:nvSpPr>
            <p:cNvPr id="63542" name="AutoShape 37">
              <a:extLst>
                <a:ext uri="{FF2B5EF4-FFF2-40B4-BE49-F238E27FC236}">
                  <a16:creationId xmlns:a16="http://schemas.microsoft.com/office/drawing/2014/main" id="{877DCB6A-2D2B-3C31-5388-3F1439C609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912"/>
              <a:ext cx="144" cy="192"/>
            </a:xfrm>
            <a:prstGeom prst="upDownArrow">
              <a:avLst>
                <a:gd name="adj1" fmla="val 50000"/>
                <a:gd name="adj2" fmla="val 2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it-IT" altLang="en-IT"/>
            </a:p>
          </p:txBody>
        </p:sp>
        <p:grpSp>
          <p:nvGrpSpPr>
            <p:cNvPr id="63543" name="Group 71">
              <a:extLst>
                <a:ext uri="{FF2B5EF4-FFF2-40B4-BE49-F238E27FC236}">
                  <a16:creationId xmlns:a16="http://schemas.microsoft.com/office/drawing/2014/main" id="{752E04C8-4611-4A3D-5C29-7CC485C15B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56" y="480"/>
              <a:ext cx="816" cy="432"/>
              <a:chOff x="2256" y="480"/>
              <a:chExt cx="816" cy="432"/>
            </a:xfrm>
          </p:grpSpPr>
          <p:sp>
            <p:nvSpPr>
              <p:cNvPr id="63544" name="Rectangle 17">
                <a:extLst>
                  <a:ext uri="{FF2B5EF4-FFF2-40B4-BE49-F238E27FC236}">
                    <a16:creationId xmlns:a16="http://schemas.microsoft.com/office/drawing/2014/main" id="{40FACDD9-973E-36C9-D026-9F1D5D6EB7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56" y="480"/>
                <a:ext cx="816" cy="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endParaRPr lang="it-IT" altLang="en-IT"/>
              </a:p>
            </p:txBody>
          </p:sp>
          <p:sp>
            <p:nvSpPr>
              <p:cNvPr id="63545" name="Text Box 42">
                <a:extLst>
                  <a:ext uri="{FF2B5EF4-FFF2-40B4-BE49-F238E27FC236}">
                    <a16:creationId xmlns:a16="http://schemas.microsoft.com/office/drawing/2014/main" id="{D4B155F4-5272-FA98-7336-A401EBA5DD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00" y="576"/>
                <a:ext cx="48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r>
                  <a:rPr lang="en-US" altLang="en-IT"/>
                  <a:t>RAM</a:t>
                </a:r>
              </a:p>
            </p:txBody>
          </p:sp>
        </p:grpSp>
      </p:grpSp>
      <p:grpSp>
        <p:nvGrpSpPr>
          <p:cNvPr id="63509" name="Group 73">
            <a:extLst>
              <a:ext uri="{FF2B5EF4-FFF2-40B4-BE49-F238E27FC236}">
                <a16:creationId xmlns:a16="http://schemas.microsoft.com/office/drawing/2014/main" id="{1977EDF4-905F-8BBD-DB78-DF265BA32740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762000"/>
            <a:ext cx="1295400" cy="990600"/>
            <a:chOff x="816" y="480"/>
            <a:chExt cx="816" cy="624"/>
          </a:xfrm>
        </p:grpSpPr>
        <p:sp>
          <p:nvSpPr>
            <p:cNvPr id="63538" name="AutoShape 38">
              <a:extLst>
                <a:ext uri="{FF2B5EF4-FFF2-40B4-BE49-F238E27FC236}">
                  <a16:creationId xmlns:a16="http://schemas.microsoft.com/office/drawing/2014/main" id="{F1D302B1-45D5-8588-03BF-8B5D7B529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" y="912"/>
              <a:ext cx="144" cy="192"/>
            </a:xfrm>
            <a:prstGeom prst="upDownArrow">
              <a:avLst>
                <a:gd name="adj1" fmla="val 50000"/>
                <a:gd name="adj2" fmla="val 2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it-IT" altLang="en-IT"/>
            </a:p>
          </p:txBody>
        </p:sp>
        <p:grpSp>
          <p:nvGrpSpPr>
            <p:cNvPr id="63539" name="Group 72">
              <a:extLst>
                <a:ext uri="{FF2B5EF4-FFF2-40B4-BE49-F238E27FC236}">
                  <a16:creationId xmlns:a16="http://schemas.microsoft.com/office/drawing/2014/main" id="{6D67334F-84E4-5DDB-CFA8-E48ADD2105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6" y="480"/>
              <a:ext cx="816" cy="432"/>
              <a:chOff x="816" y="480"/>
              <a:chExt cx="816" cy="432"/>
            </a:xfrm>
          </p:grpSpPr>
          <p:sp>
            <p:nvSpPr>
              <p:cNvPr id="63540" name="Rectangle 16">
                <a:extLst>
                  <a:ext uri="{FF2B5EF4-FFF2-40B4-BE49-F238E27FC236}">
                    <a16:creationId xmlns:a16="http://schemas.microsoft.com/office/drawing/2014/main" id="{8B8EA172-46A3-3240-8E56-C3F43C505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480"/>
                <a:ext cx="816" cy="43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endParaRPr lang="it-IT" altLang="en-IT"/>
              </a:p>
            </p:txBody>
          </p:sp>
          <p:sp>
            <p:nvSpPr>
              <p:cNvPr id="63541" name="Text Box 43">
                <a:extLst>
                  <a:ext uri="{FF2B5EF4-FFF2-40B4-BE49-F238E27FC236}">
                    <a16:creationId xmlns:a16="http://schemas.microsoft.com/office/drawing/2014/main" id="{EA7C5374-A662-0F68-909A-0AC60168D5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8" y="576"/>
                <a:ext cx="42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r>
                  <a:rPr lang="en-US" altLang="en-IT"/>
                  <a:t>CPU</a:t>
                </a:r>
              </a:p>
            </p:txBody>
          </p:sp>
        </p:grpSp>
      </p:grpSp>
      <p:sp>
        <p:nvSpPr>
          <p:cNvPr id="63510" name="Text Box 45">
            <a:extLst>
              <a:ext uri="{FF2B5EF4-FFF2-40B4-BE49-F238E27FC236}">
                <a16:creationId xmlns:a16="http://schemas.microsoft.com/office/drawing/2014/main" id="{0D04A702-F3DF-89F1-2E74-57EE92107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286000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Interfaccia</a:t>
            </a:r>
          </a:p>
          <a:p>
            <a:r>
              <a:rPr lang="en-US" altLang="en-IT"/>
              <a:t>     Bus</a:t>
            </a:r>
          </a:p>
        </p:txBody>
      </p:sp>
      <p:sp>
        <p:nvSpPr>
          <p:cNvPr id="63511" name="Text Box 46">
            <a:extLst>
              <a:ext uri="{FF2B5EF4-FFF2-40B4-BE49-F238E27FC236}">
                <a16:creationId xmlns:a16="http://schemas.microsoft.com/office/drawing/2014/main" id="{174C31B4-54CD-16DD-D39E-3A79E87D3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63763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en-IT" altLang="en-IT"/>
          </a:p>
        </p:txBody>
      </p:sp>
      <p:sp>
        <p:nvSpPr>
          <p:cNvPr id="63512" name="Text Box 47">
            <a:extLst>
              <a:ext uri="{FF2B5EF4-FFF2-40B4-BE49-F238E27FC236}">
                <a16:creationId xmlns:a16="http://schemas.microsoft.com/office/drawing/2014/main" id="{3B8B0844-0BF6-EF56-E93D-454F739F2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286000"/>
            <a:ext cx="1171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   Disk</a:t>
            </a:r>
          </a:p>
          <a:p>
            <a:r>
              <a:rPr lang="en-US" altLang="en-IT"/>
              <a:t>controller</a:t>
            </a:r>
          </a:p>
        </p:txBody>
      </p:sp>
      <p:sp>
        <p:nvSpPr>
          <p:cNvPr id="63513" name="Text Box 48">
            <a:extLst>
              <a:ext uri="{FF2B5EF4-FFF2-40B4-BE49-F238E27FC236}">
                <a16:creationId xmlns:a16="http://schemas.microsoft.com/office/drawing/2014/main" id="{842C639A-FCE7-F059-5ACA-8840F1CC2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762000"/>
            <a:ext cx="914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HDD</a:t>
            </a:r>
          </a:p>
          <a:p>
            <a:r>
              <a:rPr lang="en-US" altLang="en-IT"/>
              <a:t>SSD</a:t>
            </a:r>
          </a:p>
        </p:txBody>
      </p:sp>
      <p:sp>
        <p:nvSpPr>
          <p:cNvPr id="63514" name="Text Box 49">
            <a:extLst>
              <a:ext uri="{FF2B5EF4-FFF2-40B4-BE49-F238E27FC236}">
                <a16:creationId xmlns:a16="http://schemas.microsoft.com/office/drawing/2014/main" id="{D843AAD8-1726-77C6-F86C-04A9755B4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524000"/>
            <a:ext cx="7350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  CD</a:t>
            </a:r>
          </a:p>
          <a:p>
            <a:r>
              <a:rPr lang="en-US" altLang="en-IT"/>
              <a:t>DVD</a:t>
            </a:r>
          </a:p>
        </p:txBody>
      </p:sp>
      <p:sp>
        <p:nvSpPr>
          <p:cNvPr id="63515" name="Text Box 50">
            <a:extLst>
              <a:ext uri="{FF2B5EF4-FFF2-40B4-BE49-F238E27FC236}">
                <a16:creationId xmlns:a16="http://schemas.microsoft.com/office/drawing/2014/main" id="{B713D2C2-354B-E271-4BFA-1EE69039D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286000"/>
            <a:ext cx="1066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Disco</a:t>
            </a:r>
          </a:p>
          <a:p>
            <a:r>
              <a:rPr lang="en-US" altLang="en-IT"/>
              <a:t>esterno</a:t>
            </a:r>
          </a:p>
        </p:txBody>
      </p:sp>
      <p:sp>
        <p:nvSpPr>
          <p:cNvPr id="63516" name="Text Box 51">
            <a:extLst>
              <a:ext uri="{FF2B5EF4-FFF2-40B4-BE49-F238E27FC236}">
                <a16:creationId xmlns:a16="http://schemas.microsoft.com/office/drawing/2014/main" id="{2DDC7703-76C2-6650-0E07-BB2E090DC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114800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Interfaccia</a:t>
            </a:r>
          </a:p>
          <a:p>
            <a:r>
              <a:rPr lang="en-US" altLang="en-IT"/>
              <a:t>    A/D</a:t>
            </a:r>
          </a:p>
        </p:txBody>
      </p:sp>
      <p:sp>
        <p:nvSpPr>
          <p:cNvPr id="63517" name="Rectangle 52">
            <a:extLst>
              <a:ext uri="{FF2B5EF4-FFF2-40B4-BE49-F238E27FC236}">
                <a16:creationId xmlns:a16="http://schemas.microsoft.com/office/drawing/2014/main" id="{2B1DFF54-4674-C319-20F7-F389A888D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114800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Interfaccia</a:t>
            </a:r>
          </a:p>
          <a:p>
            <a:r>
              <a:rPr lang="en-US" altLang="en-IT"/>
              <a:t>  tastiera</a:t>
            </a:r>
          </a:p>
        </p:txBody>
      </p:sp>
      <p:grpSp>
        <p:nvGrpSpPr>
          <p:cNvPr id="63518" name="Group 60">
            <a:extLst>
              <a:ext uri="{FF2B5EF4-FFF2-40B4-BE49-F238E27FC236}">
                <a16:creationId xmlns:a16="http://schemas.microsoft.com/office/drawing/2014/main" id="{D2BB00A4-61C3-B574-277F-73444F2FF569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5257800"/>
            <a:ext cx="1295400" cy="685800"/>
            <a:chOff x="1776" y="3312"/>
            <a:chExt cx="816" cy="432"/>
          </a:xfrm>
        </p:grpSpPr>
        <p:sp>
          <p:nvSpPr>
            <p:cNvPr id="63536" name="Rectangle 26">
              <a:extLst>
                <a:ext uri="{FF2B5EF4-FFF2-40B4-BE49-F238E27FC236}">
                  <a16:creationId xmlns:a16="http://schemas.microsoft.com/office/drawing/2014/main" id="{71BEB08B-DCC9-1F15-B0B7-7A9EE745F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6" y="3312"/>
              <a:ext cx="816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endParaRPr lang="it-IT" altLang="en-IT"/>
            </a:p>
          </p:txBody>
        </p:sp>
        <p:sp>
          <p:nvSpPr>
            <p:cNvPr id="63537" name="Rectangle 53">
              <a:extLst>
                <a:ext uri="{FF2B5EF4-FFF2-40B4-BE49-F238E27FC236}">
                  <a16:creationId xmlns:a16="http://schemas.microsoft.com/office/drawing/2014/main" id="{A802D2A6-D9A6-60BD-5CF2-151A74601E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3408"/>
              <a:ext cx="63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" pitchFamily="4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" pitchFamily="4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" pitchFamily="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" pitchFamily="4" charset="0"/>
                </a:defRPr>
              </a:lvl9pPr>
            </a:lstStyle>
            <a:p>
              <a:r>
                <a:rPr lang="en-US" altLang="en-IT"/>
                <a:t>Tastiera</a:t>
              </a:r>
            </a:p>
          </p:txBody>
        </p:sp>
      </p:grpSp>
      <p:sp>
        <p:nvSpPr>
          <p:cNvPr id="63519" name="Rectangle 54">
            <a:extLst>
              <a:ext uri="{FF2B5EF4-FFF2-40B4-BE49-F238E27FC236}">
                <a16:creationId xmlns:a16="http://schemas.microsoft.com/office/drawing/2014/main" id="{3309E14F-E503-E049-6464-39572CB8D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114800"/>
            <a:ext cx="917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Scheda</a:t>
            </a:r>
          </a:p>
          <a:p>
            <a:r>
              <a:rPr lang="en-US" altLang="en-IT"/>
              <a:t>video</a:t>
            </a:r>
          </a:p>
        </p:txBody>
      </p:sp>
      <p:sp>
        <p:nvSpPr>
          <p:cNvPr id="63520" name="Rectangle 55">
            <a:extLst>
              <a:ext uri="{FF2B5EF4-FFF2-40B4-BE49-F238E27FC236}">
                <a16:creationId xmlns:a16="http://schemas.microsoft.com/office/drawing/2014/main" id="{6CE3FE51-EE08-96B4-90A8-4706C4446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410200"/>
            <a:ext cx="1016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Monitor</a:t>
            </a:r>
          </a:p>
        </p:txBody>
      </p:sp>
      <p:sp>
        <p:nvSpPr>
          <p:cNvPr id="63521" name="Rectangle 56">
            <a:extLst>
              <a:ext uri="{FF2B5EF4-FFF2-40B4-BE49-F238E27FC236}">
                <a16:creationId xmlns:a16="http://schemas.microsoft.com/office/drawing/2014/main" id="{C284B4A0-6F2F-8A78-DA84-395CA0029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4114800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Interfaccia</a:t>
            </a:r>
          </a:p>
          <a:p>
            <a:r>
              <a:rPr lang="en-US" altLang="en-IT"/>
              <a:t>   di rete</a:t>
            </a:r>
          </a:p>
        </p:txBody>
      </p:sp>
      <p:sp>
        <p:nvSpPr>
          <p:cNvPr id="63522" name="Line 57">
            <a:extLst>
              <a:ext uri="{FF2B5EF4-FFF2-40B4-BE49-F238E27FC236}">
                <a16:creationId xmlns:a16="http://schemas.microsoft.com/office/drawing/2014/main" id="{C0943CA3-D779-A505-7C6C-2617E8FF2B2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4800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3" name="Text Box 58">
            <a:extLst>
              <a:ext uri="{FF2B5EF4-FFF2-40B4-BE49-F238E27FC236}">
                <a16:creationId xmlns:a16="http://schemas.microsoft.com/office/drawing/2014/main" id="{0F8C44D7-BDA3-12C2-4816-96D2231C1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525" y="5516563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alla Rete</a:t>
            </a:r>
          </a:p>
        </p:txBody>
      </p:sp>
      <p:sp>
        <p:nvSpPr>
          <p:cNvPr id="63524" name="Line 59">
            <a:extLst>
              <a:ext uri="{FF2B5EF4-FFF2-40B4-BE49-F238E27FC236}">
                <a16:creationId xmlns:a16="http://schemas.microsoft.com/office/drawing/2014/main" id="{17F999BB-050F-DC22-B203-B5A88AC84E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4800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5" name="Line 61">
            <a:extLst>
              <a:ext uri="{FF2B5EF4-FFF2-40B4-BE49-F238E27FC236}">
                <a16:creationId xmlns:a16="http://schemas.microsoft.com/office/drawing/2014/main" id="{77383168-F840-0119-5547-2ACE945EE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48006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526" name="Text Box 63">
            <a:extLst>
              <a:ext uri="{FF2B5EF4-FFF2-40B4-BE49-F238E27FC236}">
                <a16:creationId xmlns:a16="http://schemas.microsoft.com/office/drawing/2014/main" id="{72A8FD43-5927-33B2-0F74-3E9E723BF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048000"/>
            <a:ext cx="9810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I/O Bus</a:t>
            </a:r>
          </a:p>
        </p:txBody>
      </p:sp>
      <p:sp>
        <p:nvSpPr>
          <p:cNvPr id="63527" name="Rectangle 64">
            <a:extLst>
              <a:ext uri="{FF2B5EF4-FFF2-40B4-BE49-F238E27FC236}">
                <a16:creationId xmlns:a16="http://schemas.microsoft.com/office/drawing/2014/main" id="{D40FEFAF-D486-F8E6-BF40-F64A6AE3E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676400"/>
            <a:ext cx="10874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Bus di </a:t>
            </a:r>
          </a:p>
          <a:p>
            <a:r>
              <a:rPr lang="en-US" altLang="en-IT"/>
              <a:t>memoria</a:t>
            </a:r>
          </a:p>
        </p:txBody>
      </p:sp>
      <p:sp>
        <p:nvSpPr>
          <p:cNvPr id="63528" name="Line 65">
            <a:extLst>
              <a:ext uri="{FF2B5EF4-FFF2-40B4-BE49-F238E27FC236}">
                <a16:creationId xmlns:a16="http://schemas.microsoft.com/office/drawing/2014/main" id="{D1B70D7A-AC3B-0C49-6789-CA607A5CE93F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2590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3529" name="AutoShape 66">
            <a:extLst>
              <a:ext uri="{FF2B5EF4-FFF2-40B4-BE49-F238E27FC236}">
                <a16:creationId xmlns:a16="http://schemas.microsoft.com/office/drawing/2014/main" id="{5D4A3C81-C613-B3D0-ACA2-ABCFB24684C2}"/>
              </a:ext>
            </a:extLst>
          </p:cNvPr>
          <p:cNvCxnSpPr>
            <a:cxnSpLocks noChangeShapeType="1"/>
            <a:stCxn id="63492" idx="1"/>
            <a:endCxn id="63530" idx="0"/>
          </p:cNvCxnSpPr>
          <p:nvPr/>
        </p:nvCxnSpPr>
        <p:spPr bwMode="auto">
          <a:xfrm rot="10800000" flipV="1">
            <a:off x="5905500" y="1866900"/>
            <a:ext cx="952500" cy="4191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530" name="Rectangle 68">
            <a:extLst>
              <a:ext uri="{FF2B5EF4-FFF2-40B4-BE49-F238E27FC236}">
                <a16:creationId xmlns:a16="http://schemas.microsoft.com/office/drawing/2014/main" id="{8B3B9B7B-547F-71CC-AAD4-FB05BE3FE1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286000"/>
            <a:ext cx="533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531" name="Rectangle 69">
            <a:extLst>
              <a:ext uri="{FF2B5EF4-FFF2-40B4-BE49-F238E27FC236}">
                <a16:creationId xmlns:a16="http://schemas.microsoft.com/office/drawing/2014/main" id="{42293B87-2D4D-9680-0FA8-76F37734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286000"/>
            <a:ext cx="533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cxnSp>
        <p:nvCxnSpPr>
          <p:cNvPr id="63532" name="AutoShape 70">
            <a:extLst>
              <a:ext uri="{FF2B5EF4-FFF2-40B4-BE49-F238E27FC236}">
                <a16:creationId xmlns:a16="http://schemas.microsoft.com/office/drawing/2014/main" id="{739A4813-BF3E-5598-A2ED-9F61665630BF}"/>
              </a:ext>
            </a:extLst>
          </p:cNvPr>
          <p:cNvCxnSpPr>
            <a:cxnSpLocks noChangeShapeType="1"/>
            <a:stCxn id="63491" idx="1"/>
            <a:endCxn id="63531" idx="0"/>
          </p:cNvCxnSpPr>
          <p:nvPr/>
        </p:nvCxnSpPr>
        <p:spPr bwMode="auto">
          <a:xfrm rot="10800000" flipV="1">
            <a:off x="5295900" y="1104900"/>
            <a:ext cx="1562100" cy="11811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3533" name="Rectangle 75">
            <a:extLst>
              <a:ext uri="{FF2B5EF4-FFF2-40B4-BE49-F238E27FC236}">
                <a16:creationId xmlns:a16="http://schemas.microsoft.com/office/drawing/2014/main" id="{0C94C6CB-7185-6A2A-2CCD-06BEA09E5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28600"/>
            <a:ext cx="3505200" cy="2971800"/>
          </a:xfrm>
          <a:prstGeom prst="rect">
            <a:avLst/>
          </a:prstGeom>
          <a:noFill/>
          <a:ln w="9525">
            <a:solidFill>
              <a:schemeClr val="tx1"/>
            </a:solidFill>
            <a:prstDash val="lg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endParaRPr lang="it-IT" altLang="en-IT"/>
          </a:p>
        </p:txBody>
      </p:sp>
      <p:sp>
        <p:nvSpPr>
          <p:cNvPr id="63534" name="Text Box 76">
            <a:extLst>
              <a:ext uri="{FF2B5EF4-FFF2-40B4-BE49-F238E27FC236}">
                <a16:creationId xmlns:a16="http://schemas.microsoft.com/office/drawing/2014/main" id="{F2D82A63-0C96-C2B1-81AA-224F07926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28600"/>
            <a:ext cx="184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 sz="1800"/>
              <a:t>Dispositivi</a:t>
            </a:r>
          </a:p>
          <a:p>
            <a:r>
              <a:rPr lang="en-US" altLang="en-IT" sz="1800"/>
              <a:t>memoria di massa</a:t>
            </a:r>
          </a:p>
        </p:txBody>
      </p:sp>
      <p:sp>
        <p:nvSpPr>
          <p:cNvPr id="63535" name="Slide Number Placeholder 1">
            <a:extLst>
              <a:ext uri="{FF2B5EF4-FFF2-40B4-BE49-F238E27FC236}">
                <a16:creationId xmlns:a16="http://schemas.microsoft.com/office/drawing/2014/main" id="{57BD2C22-AA70-69B7-A8DB-8AD5151946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7141D8-9256-FF4E-B9BA-C11869988F67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IT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>
            <a:extLst>
              <a:ext uri="{FF2B5EF4-FFF2-40B4-BE49-F238E27FC236}">
                <a16:creationId xmlns:a16="http://schemas.microsoft.com/office/drawing/2014/main" id="{787E31C8-BBC7-019A-B389-A66AA9BE7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476250"/>
            <a:ext cx="4941888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5D379A63-7DE2-3765-DF31-FEC09BB22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4221163"/>
            <a:ext cx="6056312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Slide Number Placeholder 1">
            <a:extLst>
              <a:ext uri="{FF2B5EF4-FFF2-40B4-BE49-F238E27FC236}">
                <a16:creationId xmlns:a16="http://schemas.microsoft.com/office/drawing/2014/main" id="{1CB31C9D-4C96-29AD-68FD-27D428EB33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E262771-0445-1C4C-923E-5A6F28DFB7E0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IT" sz="14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Screen shot 2010-11-#4FA71E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B9A504AC-0155-4ECE-1B41-96B7EB9CF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868045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Slide Number Placeholder 1">
            <a:extLst>
              <a:ext uri="{FF2B5EF4-FFF2-40B4-BE49-F238E27FC236}">
                <a16:creationId xmlns:a16="http://schemas.microsoft.com/office/drawing/2014/main" id="{848DA172-C25C-3279-2C3E-26EF82D2FE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68D730-4D00-DD4E-82FD-393003576A03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US" altLang="en-IT" sz="1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Screen shot 2010-11-#4FA71F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14A51D10-75C1-0A0B-546F-A7F04154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54075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Slide Number Placeholder 1">
            <a:extLst>
              <a:ext uri="{FF2B5EF4-FFF2-40B4-BE49-F238E27FC236}">
                <a16:creationId xmlns:a16="http://schemas.microsoft.com/office/drawing/2014/main" id="{4F9E9451-CB81-BE01-89D7-32B38E7292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CF9BB6-6E7F-1E4D-B447-B6988F8AE1B5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en-IT" sz="1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Screen shot 2010-11-#4FA720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03FFC1B1-F998-7B3D-AEDA-5007A2CC3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5025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Slide Number Placeholder 1">
            <a:extLst>
              <a:ext uri="{FF2B5EF4-FFF2-40B4-BE49-F238E27FC236}">
                <a16:creationId xmlns:a16="http://schemas.microsoft.com/office/drawing/2014/main" id="{58EEF651-1197-1498-B187-B25D7F49A1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F8024B-A475-1046-A542-87983C7FB821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en-IT" sz="1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Screen shot 2010-11-#4FCCB8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C149DAE9-EFB7-1ACD-93B1-17B0BE874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5888"/>
            <a:ext cx="64516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Slide Number Placeholder 1">
            <a:extLst>
              <a:ext uri="{FF2B5EF4-FFF2-40B4-BE49-F238E27FC236}">
                <a16:creationId xmlns:a16="http://schemas.microsoft.com/office/drawing/2014/main" id="{8EA7F7C5-F6FC-422D-E86D-D4906A25AA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35CAD14-DC6B-2D4D-B1BE-09216F499C5C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US" altLang="en-IT" sz="14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>
            <a:extLst>
              <a:ext uri="{FF2B5EF4-FFF2-40B4-BE49-F238E27FC236}">
                <a16:creationId xmlns:a16="http://schemas.microsoft.com/office/drawing/2014/main" id="{923E5864-778F-FD68-AC2A-BCFF6971E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0038"/>
            <a:ext cx="9144000" cy="625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Slide Number Placeholder 1">
            <a:extLst>
              <a:ext uri="{FF2B5EF4-FFF2-40B4-BE49-F238E27FC236}">
                <a16:creationId xmlns:a16="http://schemas.microsoft.com/office/drawing/2014/main" id="{6F57A41C-F1BA-E2B8-872B-5DD822845B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B2C70D-A431-7F49-9E20-E4DA62E6FC85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54</a:t>
            </a:fld>
            <a:endParaRPr lang="en-US" altLang="en-IT" sz="14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>
            <a:extLst>
              <a:ext uri="{FF2B5EF4-FFF2-40B4-BE49-F238E27FC236}">
                <a16:creationId xmlns:a16="http://schemas.microsoft.com/office/drawing/2014/main" id="{55387991-05E3-3B0A-BACE-138DC0C6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15888"/>
            <a:ext cx="868362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Slide Number Placeholder 1">
            <a:extLst>
              <a:ext uri="{FF2B5EF4-FFF2-40B4-BE49-F238E27FC236}">
                <a16:creationId xmlns:a16="http://schemas.microsoft.com/office/drawing/2014/main" id="{27585D41-95EE-9D71-71FE-A554898EE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F8F81D-4896-154C-8ED6-3A10A34354F0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IT" sz="1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plot.png                                                       004F6270Macintosh HD                   7C26833C:">
            <a:extLst>
              <a:ext uri="{FF2B5EF4-FFF2-40B4-BE49-F238E27FC236}">
                <a16:creationId xmlns:a16="http://schemas.microsoft.com/office/drawing/2014/main" id="{D8161219-3199-31E7-3D45-1D26A260C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83820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Slide Number Placeholder 1">
            <a:extLst>
              <a:ext uri="{FF2B5EF4-FFF2-40B4-BE49-F238E27FC236}">
                <a16:creationId xmlns:a16="http://schemas.microsoft.com/office/drawing/2014/main" id="{5FCB1469-8AAC-5866-9CD9-A5C3FDFC9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8F1E0D-FE99-144C-81C1-240C0592B108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US" altLang="en-IT" sz="1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Screen shot 2010-11-#4FA722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704CD88B-9CDF-BAE2-A0D4-EE5FCC578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554355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Slide Number Placeholder 1">
            <a:extLst>
              <a:ext uri="{FF2B5EF4-FFF2-40B4-BE49-F238E27FC236}">
                <a16:creationId xmlns:a16="http://schemas.microsoft.com/office/drawing/2014/main" id="{EE7C9333-0D85-19F4-D025-1941FB129C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5496E3-49F0-EC44-A6E9-C63E996D7217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en-IT" sz="14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&#13;1971_4004.jpg                                                  004F6270Macintosh HD                   7C26833C:">
            <a:extLst>
              <a:ext uri="{FF2B5EF4-FFF2-40B4-BE49-F238E27FC236}">
                <a16:creationId xmlns:a16="http://schemas.microsoft.com/office/drawing/2014/main" id="{CEEB1894-0E26-A063-B511-E289F003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4657725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3">
            <a:extLst>
              <a:ext uri="{FF2B5EF4-FFF2-40B4-BE49-F238E27FC236}">
                <a16:creationId xmlns:a16="http://schemas.microsoft.com/office/drawing/2014/main" id="{99E15B3E-F1CA-026C-4F97-783798882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04800"/>
            <a:ext cx="183991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1971</a:t>
            </a:r>
          </a:p>
          <a:p>
            <a:endParaRPr lang="en-US" altLang="en-IT"/>
          </a:p>
          <a:p>
            <a:r>
              <a:rPr lang="en-US" altLang="en-IT"/>
              <a:t>Intel 4004</a:t>
            </a:r>
          </a:p>
          <a:p>
            <a:endParaRPr lang="en-US" altLang="en-IT"/>
          </a:p>
          <a:p>
            <a:r>
              <a:rPr lang="en-US" altLang="en-IT"/>
              <a:t>2300 transistor</a:t>
            </a:r>
          </a:p>
          <a:p>
            <a:endParaRPr lang="en-US" altLang="en-IT"/>
          </a:p>
          <a:p>
            <a:r>
              <a:rPr lang="en-US" altLang="en-IT"/>
              <a:t>Federico Faggin</a:t>
            </a:r>
          </a:p>
        </p:txBody>
      </p:sp>
      <p:pic>
        <p:nvPicPr>
          <p:cNvPr id="72707" name="Picture 4" descr="4004.jpg                                                       004F6270Macintosh HD                   7C26833C:">
            <a:extLst>
              <a:ext uri="{FF2B5EF4-FFF2-40B4-BE49-F238E27FC236}">
                <a16:creationId xmlns:a16="http://schemas.microsoft.com/office/drawing/2014/main" id="{398827B6-41A0-B310-750A-EA61D42BC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81400"/>
            <a:ext cx="362585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Slide Number Placeholder 1">
            <a:extLst>
              <a:ext uri="{FF2B5EF4-FFF2-40B4-BE49-F238E27FC236}">
                <a16:creationId xmlns:a16="http://schemas.microsoft.com/office/drawing/2014/main" id="{1BF2504B-383C-DB62-B739-9C3CB8F7AA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2B114F5-A45F-9D4C-B769-C50F1E2214B7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en-IT" sz="14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&#13;1972_8008.jpg                                                  004F6270Macintosh HD                   7C26833C:">
            <a:extLst>
              <a:ext uri="{FF2B5EF4-FFF2-40B4-BE49-F238E27FC236}">
                <a16:creationId xmlns:a16="http://schemas.microsoft.com/office/drawing/2014/main" id="{CE625378-2BD7-BA02-701E-6996976B7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4773613" cy="668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ext Box 3">
            <a:extLst>
              <a:ext uri="{FF2B5EF4-FFF2-40B4-BE49-F238E27FC236}">
                <a16:creationId xmlns:a16="http://schemas.microsoft.com/office/drawing/2014/main" id="{9549AC7B-F728-0437-AC25-69876F78B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381000"/>
            <a:ext cx="16970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1972</a:t>
            </a:r>
          </a:p>
          <a:p>
            <a:endParaRPr lang="en-US" altLang="en-IT"/>
          </a:p>
          <a:p>
            <a:r>
              <a:rPr lang="en-US" altLang="en-IT"/>
              <a:t>Intel 8008</a:t>
            </a:r>
          </a:p>
          <a:p>
            <a:endParaRPr lang="en-US" altLang="en-IT"/>
          </a:p>
          <a:p>
            <a:r>
              <a:rPr lang="en-US" altLang="en-IT"/>
              <a:t>3500 transistor</a:t>
            </a:r>
          </a:p>
        </p:txBody>
      </p:sp>
      <p:pic>
        <p:nvPicPr>
          <p:cNvPr id="73731" name="Picture 4" descr="8008.jpg                                                       004F6270Macintosh HD                   7C26833C:">
            <a:extLst>
              <a:ext uri="{FF2B5EF4-FFF2-40B4-BE49-F238E27FC236}">
                <a16:creationId xmlns:a16="http://schemas.microsoft.com/office/drawing/2014/main" id="{405D29F0-C720-B189-9584-FBE07569C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505200"/>
            <a:ext cx="3657600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Slide Number Placeholder 1">
            <a:extLst>
              <a:ext uri="{FF2B5EF4-FFF2-40B4-BE49-F238E27FC236}">
                <a16:creationId xmlns:a16="http://schemas.microsoft.com/office/drawing/2014/main" id="{90495AF7-5305-0A49-74F5-706B31C9C7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1138158-28AC-DD41-AA3C-31D18FC841F7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en-IT"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>
            <a:extLst>
              <a:ext uri="{FF2B5EF4-FFF2-40B4-BE49-F238E27FC236}">
                <a16:creationId xmlns:a16="http://schemas.microsoft.com/office/drawing/2014/main" id="{20654392-0597-6DE8-2125-EEF3B4A31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260350"/>
            <a:ext cx="91440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AD8D1D6D-87FC-93CF-0E2E-BEFC01741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716338"/>
            <a:ext cx="914400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Slide Number Placeholder 1">
            <a:extLst>
              <a:ext uri="{FF2B5EF4-FFF2-40B4-BE49-F238E27FC236}">
                <a16:creationId xmlns:a16="http://schemas.microsoft.com/office/drawing/2014/main" id="{36B1D0AF-9809-6758-B94F-670834AB1F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672CAC9-0CF4-4444-A57C-49C4BAF26E04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IT" sz="14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&#13;1974_8080.jpg                                                  004F6270Macintosh HD                   7C26833C:">
            <a:extLst>
              <a:ext uri="{FF2B5EF4-FFF2-40B4-BE49-F238E27FC236}">
                <a16:creationId xmlns:a16="http://schemas.microsoft.com/office/drawing/2014/main" id="{64297D67-564B-8CAB-849E-9A104382F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483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ext Box 3">
            <a:extLst>
              <a:ext uri="{FF2B5EF4-FFF2-40B4-BE49-F238E27FC236}">
                <a16:creationId xmlns:a16="http://schemas.microsoft.com/office/drawing/2014/main" id="{A336BA28-F02F-24C1-71CD-80C00A690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762000"/>
            <a:ext cx="16970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1974</a:t>
            </a:r>
          </a:p>
          <a:p>
            <a:endParaRPr lang="en-US" altLang="en-IT"/>
          </a:p>
          <a:p>
            <a:r>
              <a:rPr lang="en-US" altLang="en-IT"/>
              <a:t>Intel 8080</a:t>
            </a:r>
          </a:p>
          <a:p>
            <a:endParaRPr lang="en-US" altLang="en-IT"/>
          </a:p>
          <a:p>
            <a:r>
              <a:rPr lang="en-US" altLang="en-IT"/>
              <a:t>4500 transistor</a:t>
            </a:r>
          </a:p>
        </p:txBody>
      </p:sp>
      <p:pic>
        <p:nvPicPr>
          <p:cNvPr id="74755" name="Picture 4" descr="8080.jpg                                                       004F6270Macintosh HD                   7C26833C:">
            <a:extLst>
              <a:ext uri="{FF2B5EF4-FFF2-40B4-BE49-F238E27FC236}">
                <a16:creationId xmlns:a16="http://schemas.microsoft.com/office/drawing/2014/main" id="{3546142D-C5EA-A4AA-89F3-14BDD80A1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19400"/>
            <a:ext cx="32766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Slide Number Placeholder 1">
            <a:extLst>
              <a:ext uri="{FF2B5EF4-FFF2-40B4-BE49-F238E27FC236}">
                <a16:creationId xmlns:a16="http://schemas.microsoft.com/office/drawing/2014/main" id="{26ED203A-D23F-8D7A-7C77-AA3BB1308F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9CC9DD2-0154-D54C-8979-05AC4081A3D3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en-IT" sz="14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>
            <a:extLst>
              <a:ext uri="{FF2B5EF4-FFF2-40B4-BE49-F238E27FC236}">
                <a16:creationId xmlns:a16="http://schemas.microsoft.com/office/drawing/2014/main" id="{4D045AF1-B9CB-11C1-3D46-1AD9F0181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38600"/>
            <a:ext cx="3289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3">
            <a:extLst>
              <a:ext uri="{FF2B5EF4-FFF2-40B4-BE49-F238E27FC236}">
                <a16:creationId xmlns:a16="http://schemas.microsoft.com/office/drawing/2014/main" id="{7D5FC419-86E1-A9B3-C1BA-4E1164AF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5113338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 Box 4">
            <a:extLst>
              <a:ext uri="{FF2B5EF4-FFF2-40B4-BE49-F238E27FC236}">
                <a16:creationId xmlns:a16="http://schemas.microsoft.com/office/drawing/2014/main" id="{A0720393-DB5F-567C-B0B8-971F60EF3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5" y="868363"/>
            <a:ext cx="20145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1982</a:t>
            </a:r>
          </a:p>
          <a:p>
            <a:endParaRPr lang="en-US" altLang="en-IT"/>
          </a:p>
          <a:p>
            <a:r>
              <a:rPr lang="en-US" altLang="en-IT"/>
              <a:t>Intel 80286</a:t>
            </a:r>
          </a:p>
          <a:p>
            <a:endParaRPr lang="en-US" altLang="en-IT"/>
          </a:p>
          <a:p>
            <a:r>
              <a:rPr lang="en-US" altLang="en-IT"/>
              <a:t>134.000 transistor</a:t>
            </a:r>
          </a:p>
        </p:txBody>
      </p:sp>
      <p:sp>
        <p:nvSpPr>
          <p:cNvPr id="75780" name="Slide Number Placeholder 1">
            <a:extLst>
              <a:ext uri="{FF2B5EF4-FFF2-40B4-BE49-F238E27FC236}">
                <a16:creationId xmlns:a16="http://schemas.microsoft.com/office/drawing/2014/main" id="{4798A6C7-BD78-7D84-2049-B22E8DED80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8CC626-5C4C-184B-8ED1-E5518B46627C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en-IT" sz="14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026">
            <a:extLst>
              <a:ext uri="{FF2B5EF4-FFF2-40B4-BE49-F238E27FC236}">
                <a16:creationId xmlns:a16="http://schemas.microsoft.com/office/drawing/2014/main" id="{A47C8895-0E02-6079-F561-6D48E8236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200400"/>
            <a:ext cx="3378200" cy="31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1027">
            <a:extLst>
              <a:ext uri="{FF2B5EF4-FFF2-40B4-BE49-F238E27FC236}">
                <a16:creationId xmlns:a16="http://schemas.microsoft.com/office/drawing/2014/main" id="{636643DF-FA71-88B7-560A-0F41796D3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49276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1028">
            <a:extLst>
              <a:ext uri="{FF2B5EF4-FFF2-40B4-BE49-F238E27FC236}">
                <a16:creationId xmlns:a16="http://schemas.microsoft.com/office/drawing/2014/main" id="{7C374E4D-2A58-0280-C990-5A223480B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5" y="868363"/>
            <a:ext cx="20145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1985</a:t>
            </a:r>
          </a:p>
          <a:p>
            <a:endParaRPr lang="en-US" altLang="en-IT"/>
          </a:p>
          <a:p>
            <a:r>
              <a:rPr lang="en-US" altLang="en-IT"/>
              <a:t>Intel 80386</a:t>
            </a:r>
          </a:p>
          <a:p>
            <a:endParaRPr lang="en-US" altLang="en-IT"/>
          </a:p>
          <a:p>
            <a:r>
              <a:rPr lang="en-US" altLang="en-IT"/>
              <a:t>275.000 transistor</a:t>
            </a:r>
          </a:p>
        </p:txBody>
      </p:sp>
      <p:sp>
        <p:nvSpPr>
          <p:cNvPr id="76804" name="Slide Number Placeholder 1">
            <a:extLst>
              <a:ext uri="{FF2B5EF4-FFF2-40B4-BE49-F238E27FC236}">
                <a16:creationId xmlns:a16="http://schemas.microsoft.com/office/drawing/2014/main" id="{F4F54E04-8F9D-3DDE-20B1-39AB3DDF2B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6EEEFF-8703-A94F-8A47-EB4EF9FEBE41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en-IT" sz="14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 descr="2000_Pentium4.jpg                                              004F6270Macintosh HD                   7C26833C:">
            <a:extLst>
              <a:ext uri="{FF2B5EF4-FFF2-40B4-BE49-F238E27FC236}">
                <a16:creationId xmlns:a16="http://schemas.microsoft.com/office/drawing/2014/main" id="{4F91D703-4D19-F754-44CF-5DE86A8EA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716588" cy="64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3">
            <a:extLst>
              <a:ext uri="{FF2B5EF4-FFF2-40B4-BE49-F238E27FC236}">
                <a16:creationId xmlns:a16="http://schemas.microsoft.com/office/drawing/2014/main" id="{0BFB6FF9-CA33-7A38-0F1A-DC9BDE7A2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276600"/>
            <a:ext cx="29972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ext Box 4">
            <a:extLst>
              <a:ext uri="{FF2B5EF4-FFF2-40B4-BE49-F238E27FC236}">
                <a16:creationId xmlns:a16="http://schemas.microsoft.com/office/drawing/2014/main" id="{25C85F11-349F-CD79-85F3-4A0234A12C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5" y="868363"/>
            <a:ext cx="22050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1993</a:t>
            </a:r>
          </a:p>
          <a:p>
            <a:endParaRPr lang="en-US" altLang="en-IT"/>
          </a:p>
          <a:p>
            <a:r>
              <a:rPr lang="en-US" altLang="en-IT"/>
              <a:t>Intel Pentium</a:t>
            </a:r>
          </a:p>
          <a:p>
            <a:endParaRPr lang="en-US" altLang="en-IT"/>
          </a:p>
          <a:p>
            <a:r>
              <a:rPr lang="en-US" altLang="en-IT"/>
              <a:t>3.100.000 transistor</a:t>
            </a:r>
          </a:p>
        </p:txBody>
      </p:sp>
      <p:sp>
        <p:nvSpPr>
          <p:cNvPr id="77828" name="Slide Number Placeholder 1">
            <a:extLst>
              <a:ext uri="{FF2B5EF4-FFF2-40B4-BE49-F238E27FC236}">
                <a16:creationId xmlns:a16="http://schemas.microsoft.com/office/drawing/2014/main" id="{06C95D4A-1649-14CB-7ED3-DDB7FA1830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35A0459-352E-C84A-A3F7-A47AB5F37318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63</a:t>
            </a:fld>
            <a:endParaRPr lang="en-US" altLang="en-IT" sz="14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>
            <a:extLst>
              <a:ext uri="{FF2B5EF4-FFF2-40B4-BE49-F238E27FC236}">
                <a16:creationId xmlns:a16="http://schemas.microsoft.com/office/drawing/2014/main" id="{0C25E45B-1BA1-1779-2E71-CFC2FC693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50927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 Box 3">
            <a:extLst>
              <a:ext uri="{FF2B5EF4-FFF2-40B4-BE49-F238E27FC236}">
                <a16:creationId xmlns:a16="http://schemas.microsoft.com/office/drawing/2014/main" id="{090192E5-1791-27F2-2693-11208CBAB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5" y="868363"/>
            <a:ext cx="2649538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r>
              <a:rPr lang="en-US" altLang="en-IT"/>
              <a:t>2010</a:t>
            </a:r>
          </a:p>
          <a:p>
            <a:endParaRPr lang="en-US" altLang="en-IT"/>
          </a:p>
          <a:p>
            <a:r>
              <a:rPr lang="en-US" altLang="en-IT"/>
              <a:t>Intel Xeon 8-core</a:t>
            </a:r>
          </a:p>
          <a:p>
            <a:endParaRPr lang="en-US" altLang="en-IT"/>
          </a:p>
          <a:p>
            <a:r>
              <a:rPr lang="en-US" altLang="en-IT"/>
              <a:t>2.300.000.000 transistor</a:t>
            </a:r>
          </a:p>
        </p:txBody>
      </p:sp>
      <p:sp>
        <p:nvSpPr>
          <p:cNvPr id="78851" name="Slide Number Placeholder 1">
            <a:extLst>
              <a:ext uri="{FF2B5EF4-FFF2-40B4-BE49-F238E27FC236}">
                <a16:creationId xmlns:a16="http://schemas.microsoft.com/office/drawing/2014/main" id="{967C4864-483E-E6EE-F30B-9A9892C5AB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C17863-212B-E24C-A7BF-FCE471A5580B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en-IT" sz="14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https://2eof2j3oc7is20vt9q3g7tlo5xe-wpengine.netdna-ssl.com/wp-content/uploads/2013/09/intel-xeon-e5-2600-v2-die-shot-370x290.jpg">
            <a:extLst>
              <a:ext uri="{FF2B5EF4-FFF2-40B4-BE49-F238E27FC236}">
                <a16:creationId xmlns:a16="http://schemas.microsoft.com/office/drawing/2014/main" id="{2388E44A-1A63-D0CE-8A57-5FC0637BF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25538"/>
            <a:ext cx="4776788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TextBox 1">
            <a:extLst>
              <a:ext uri="{FF2B5EF4-FFF2-40B4-BE49-F238E27FC236}">
                <a16:creationId xmlns:a16="http://schemas.microsoft.com/office/drawing/2014/main" id="{42C07BB5-1D93-829E-1ACE-C2B46E52B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125" y="868363"/>
            <a:ext cx="26733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2016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Xeon 22 core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7.200.000.000 transistor</a:t>
            </a:r>
            <a:endParaRPr lang="it-IT" altLang="it-IT" sz="2000"/>
          </a:p>
        </p:txBody>
      </p:sp>
      <p:sp>
        <p:nvSpPr>
          <p:cNvPr id="79875" name="Slide Number Placeholder 1">
            <a:extLst>
              <a:ext uri="{FF2B5EF4-FFF2-40B4-BE49-F238E27FC236}">
                <a16:creationId xmlns:a16="http://schemas.microsoft.com/office/drawing/2014/main" id="{024996E9-836B-3DCA-83D4-159DB6574F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336F5C-C062-F146-9ECB-6BD3864C8076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65</a:t>
            </a:fld>
            <a:endParaRPr lang="en-US" altLang="en-IT" sz="14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>
            <a:extLst>
              <a:ext uri="{FF2B5EF4-FFF2-40B4-BE49-F238E27FC236}">
                <a16:creationId xmlns:a16="http://schemas.microsoft.com/office/drawing/2014/main" id="{F7B9512C-EB60-A782-9F2B-FAA567854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52513"/>
            <a:ext cx="5972175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Rectangle 2">
            <a:extLst>
              <a:ext uri="{FF2B5EF4-FFF2-40B4-BE49-F238E27FC236}">
                <a16:creationId xmlns:a16="http://schemas.microsoft.com/office/drawing/2014/main" id="{39182BB0-6988-7DEE-A885-6642A6DB7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788" y="4808538"/>
            <a:ext cx="568801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Open Sans" panose="020F0502020204030204" pitchFamily="34" charset="0"/>
              </a:rPr>
              <a:t>Nvidia unveils monstrous A100 AI chip with 54 billion transistors and 5 petaflops of performance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Open Sans" panose="020F0502020204030204" pitchFamily="34" charset="0"/>
              </a:rPr>
              <a:t>(5 10</a:t>
            </a:r>
            <a:r>
              <a:rPr lang="it-IT" altLang="it-IT" sz="2000" baseline="30000">
                <a:solidFill>
                  <a:srgbClr val="000000"/>
                </a:solidFill>
                <a:latin typeface="Open Sans" panose="020F0502020204030204" pitchFamily="34" charset="0"/>
              </a:rPr>
              <a:t>15</a:t>
            </a:r>
            <a:r>
              <a:rPr lang="it-IT" altLang="it-IT" sz="2000">
                <a:solidFill>
                  <a:srgbClr val="000000"/>
                </a:solidFill>
                <a:latin typeface="Open Sans" panose="020F0502020204030204" pitchFamily="34" charset="0"/>
              </a:rPr>
              <a:t>  </a:t>
            </a:r>
            <a:r>
              <a:rPr lang="it-IT" altLang="it-IT" sz="2000" b="1" i="1"/>
              <a:t>FL</a:t>
            </a:r>
            <a:r>
              <a:rPr lang="it-IT" altLang="it-IT" sz="2000" i="1"/>
              <a:t>oating point </a:t>
            </a:r>
            <a:r>
              <a:rPr lang="it-IT" altLang="it-IT" sz="2000" b="1" i="1"/>
              <a:t>O</a:t>
            </a:r>
            <a:r>
              <a:rPr lang="it-IT" altLang="it-IT" sz="2000" i="1"/>
              <a:t>perations </a:t>
            </a:r>
            <a:r>
              <a:rPr lang="it-IT" altLang="it-IT" sz="2000" b="1" i="1"/>
              <a:t>P</a:t>
            </a:r>
            <a:r>
              <a:rPr lang="it-IT" altLang="it-IT" sz="2000" i="1"/>
              <a:t>er </a:t>
            </a:r>
            <a:r>
              <a:rPr lang="it-IT" altLang="it-IT" sz="2000" b="1" i="1"/>
              <a:t>S</a:t>
            </a:r>
            <a:r>
              <a:rPr lang="it-IT" altLang="it-IT" sz="2000" i="1"/>
              <a:t>econd</a:t>
            </a:r>
            <a:r>
              <a:rPr lang="it-IT" altLang="it-IT" sz="2000">
                <a:solidFill>
                  <a:srgbClr val="000000"/>
                </a:solidFill>
                <a:latin typeface="Open Sans" panose="020F0502020204030204" pitchFamily="34" charset="0"/>
              </a:rPr>
              <a:t>)</a:t>
            </a:r>
          </a:p>
        </p:txBody>
      </p:sp>
      <p:sp>
        <p:nvSpPr>
          <p:cNvPr id="80899" name="TextBox 3">
            <a:extLst>
              <a:ext uri="{FF2B5EF4-FFF2-40B4-BE49-F238E27FC236}">
                <a16:creationId xmlns:a16="http://schemas.microsoft.com/office/drawing/2014/main" id="{F5AE24CF-DD19-21A5-8893-97310BA4B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50838"/>
            <a:ext cx="1557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/>
              <a:t>Maggio 2020</a:t>
            </a:r>
          </a:p>
        </p:txBody>
      </p:sp>
      <p:sp>
        <p:nvSpPr>
          <p:cNvPr id="80900" name="Slide Number Placeholder 1">
            <a:extLst>
              <a:ext uri="{FF2B5EF4-FFF2-40B4-BE49-F238E27FC236}">
                <a16:creationId xmlns:a16="http://schemas.microsoft.com/office/drawing/2014/main" id="{F85453FA-434A-D65B-FE61-0AC0BDD022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0C8E84-63E2-794D-8738-9B5CBE9F66EB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en-IT" sz="14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>
            <a:extLst>
              <a:ext uri="{FF2B5EF4-FFF2-40B4-BE49-F238E27FC236}">
                <a16:creationId xmlns:a16="http://schemas.microsoft.com/office/drawing/2014/main" id="{4CE90AB6-8DBE-97C2-4FBB-9A7BE03F9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412875"/>
            <a:ext cx="5105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extBox 3">
            <a:extLst>
              <a:ext uri="{FF2B5EF4-FFF2-40B4-BE49-F238E27FC236}">
                <a16:creationId xmlns:a16="http://schemas.microsoft.com/office/drawing/2014/main" id="{213A829D-7208-AE0B-2C57-5380E6F00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620713"/>
            <a:ext cx="3603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IT" sz="2000"/>
              <a:t>APPLE M2 ULTRA: 134 billion </a:t>
            </a:r>
          </a:p>
        </p:txBody>
      </p:sp>
      <p:sp>
        <p:nvSpPr>
          <p:cNvPr id="81923" name="TextBox 4">
            <a:extLst>
              <a:ext uri="{FF2B5EF4-FFF2-40B4-BE49-F238E27FC236}">
                <a16:creationId xmlns:a16="http://schemas.microsoft.com/office/drawing/2014/main" id="{5EC9BB8E-7A3D-8CA5-C12E-84668D081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333375"/>
            <a:ext cx="1203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IT" sz="2000"/>
              <a:t>Nov 2023</a:t>
            </a:r>
          </a:p>
        </p:txBody>
      </p:sp>
      <p:sp>
        <p:nvSpPr>
          <p:cNvPr id="81924" name="Slide Number Placeholder 1">
            <a:extLst>
              <a:ext uri="{FF2B5EF4-FFF2-40B4-BE49-F238E27FC236}">
                <a16:creationId xmlns:a16="http://schemas.microsoft.com/office/drawing/2014/main" id="{5427F2A3-4E93-B479-846F-8B1890D747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EA1A23-1AC4-034C-812F-3CD0E6000473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en-IT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>
            <a:extLst>
              <a:ext uri="{FF2B5EF4-FFF2-40B4-BE49-F238E27FC236}">
                <a16:creationId xmlns:a16="http://schemas.microsoft.com/office/drawing/2014/main" id="{AC97F5C4-3021-FC34-C0F0-0F84C5093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11150"/>
            <a:ext cx="2363788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DA096B4-9AF1-D6A7-E2F6-96B6539F9E7F}"/>
              </a:ext>
            </a:extLst>
          </p:cNvPr>
          <p:cNvGrpSpPr>
            <a:grpSpLocks/>
          </p:cNvGrpSpPr>
          <p:nvPr/>
        </p:nvGrpSpPr>
        <p:grpSpPr bwMode="auto">
          <a:xfrm>
            <a:off x="2614613" y="219075"/>
            <a:ext cx="4364037" cy="1954213"/>
            <a:chOff x="2614613" y="219075"/>
            <a:chExt cx="4364037" cy="1954213"/>
          </a:xfrm>
        </p:grpSpPr>
        <p:grpSp>
          <p:nvGrpSpPr>
            <p:cNvPr id="21530" name="Group 15">
              <a:extLst>
                <a:ext uri="{FF2B5EF4-FFF2-40B4-BE49-F238E27FC236}">
                  <a16:creationId xmlns:a16="http://schemas.microsoft.com/office/drawing/2014/main" id="{62E3EA27-2ADE-EB27-6210-210B765ECA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7388" y="219075"/>
              <a:ext cx="2481262" cy="1954213"/>
              <a:chOff x="3331073" y="3324"/>
              <a:chExt cx="2481853" cy="1954102"/>
            </a:xfrm>
          </p:grpSpPr>
          <p:pic>
            <p:nvPicPr>
              <p:cNvPr id="21532" name="Picture 2">
                <a:extLst>
                  <a:ext uri="{FF2B5EF4-FFF2-40B4-BE49-F238E27FC236}">
                    <a16:creationId xmlns:a16="http://schemas.microsoft.com/office/drawing/2014/main" id="{263D5020-67BA-B259-11F7-121828E67E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31073" y="3324"/>
                <a:ext cx="2481853" cy="1954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33" name="Rectangle 6">
                <a:extLst>
                  <a:ext uri="{FF2B5EF4-FFF2-40B4-BE49-F238E27FC236}">
                    <a16:creationId xmlns:a16="http://schemas.microsoft.com/office/drawing/2014/main" id="{DC4D0303-1081-9750-3E40-B02501E863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1919" y="692696"/>
                <a:ext cx="432049" cy="648072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/>
              </a:p>
            </p:txBody>
          </p:sp>
        </p:grpSp>
        <p:cxnSp>
          <p:nvCxnSpPr>
            <p:cNvPr id="21531" name="Straight Arrow Connector 21">
              <a:extLst>
                <a:ext uri="{FF2B5EF4-FFF2-40B4-BE49-F238E27FC236}">
                  <a16:creationId xmlns:a16="http://schemas.microsoft.com/office/drawing/2014/main" id="{C782165B-0EB5-338D-BC8F-6E1FD6CDC316}"/>
                </a:ext>
              </a:extLst>
            </p:cNvPr>
            <p:cNvCxnSpPr>
              <a:cxnSpLocks noChangeShapeType="1"/>
              <a:stCxn id="21505" idx="3"/>
            </p:cNvCxnSpPr>
            <p:nvPr/>
          </p:nvCxnSpPr>
          <p:spPr bwMode="auto">
            <a:xfrm>
              <a:off x="2614613" y="1195388"/>
              <a:ext cx="2028825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9C7A9-5A5B-FEA1-749B-F712E2D07BE3}"/>
              </a:ext>
            </a:extLst>
          </p:cNvPr>
          <p:cNvGrpSpPr>
            <a:grpSpLocks/>
          </p:cNvGrpSpPr>
          <p:nvPr/>
        </p:nvGrpSpPr>
        <p:grpSpPr bwMode="auto">
          <a:xfrm>
            <a:off x="273050" y="1555750"/>
            <a:ext cx="4745038" cy="2476500"/>
            <a:chOff x="273050" y="1555750"/>
            <a:chExt cx="4745038" cy="2476500"/>
          </a:xfrm>
        </p:grpSpPr>
        <p:grpSp>
          <p:nvGrpSpPr>
            <p:cNvPr id="21525" name="Group 16">
              <a:extLst>
                <a:ext uri="{FF2B5EF4-FFF2-40B4-BE49-F238E27FC236}">
                  <a16:creationId xmlns:a16="http://schemas.microsoft.com/office/drawing/2014/main" id="{33122ED0-A5AB-2532-9383-438D4DAEC4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050" y="2492375"/>
              <a:ext cx="3209925" cy="1539875"/>
              <a:chOff x="273224" y="2492896"/>
              <a:chExt cx="3209279" cy="1539144"/>
            </a:xfrm>
          </p:grpSpPr>
          <p:pic>
            <p:nvPicPr>
              <p:cNvPr id="21527" name="Picture 4">
                <a:extLst>
                  <a:ext uri="{FF2B5EF4-FFF2-40B4-BE49-F238E27FC236}">
                    <a16:creationId xmlns:a16="http://schemas.microsoft.com/office/drawing/2014/main" id="{0C9E87CC-2DFF-071B-C6C6-D94E6FC68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224" y="2492896"/>
                <a:ext cx="3209279" cy="1539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28" name="Rectangle 5">
                <a:extLst>
                  <a:ext uri="{FF2B5EF4-FFF2-40B4-BE49-F238E27FC236}">
                    <a16:creationId xmlns:a16="http://schemas.microsoft.com/office/drawing/2014/main" id="{FB09642B-91F0-00C5-C251-204865115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3568" y="2492896"/>
                <a:ext cx="2376264" cy="1539144"/>
              </a:xfrm>
              <a:prstGeom prst="rect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/>
              </a:p>
            </p:txBody>
          </p:sp>
          <p:sp>
            <p:nvSpPr>
              <p:cNvPr id="21529" name="Rectangle 7">
                <a:extLst>
                  <a:ext uri="{FF2B5EF4-FFF2-40B4-BE49-F238E27FC236}">
                    <a16:creationId xmlns:a16="http://schemas.microsoft.com/office/drawing/2014/main" id="{6B1E46C9-3CC1-3581-3348-859382E4A7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3728" y="2852936"/>
                <a:ext cx="576064" cy="792088"/>
              </a:xfrm>
              <a:prstGeom prst="rect">
                <a:avLst/>
              </a:prstGeom>
              <a:noFill/>
              <a:ln w="3175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/>
              </a:p>
            </p:txBody>
          </p:sp>
        </p:grpSp>
        <p:cxnSp>
          <p:nvCxnSpPr>
            <p:cNvPr id="21526" name="Straight Arrow Connector 23">
              <a:extLst>
                <a:ext uri="{FF2B5EF4-FFF2-40B4-BE49-F238E27FC236}">
                  <a16:creationId xmlns:a16="http://schemas.microsoft.com/office/drawing/2014/main" id="{6493F1A0-0D7B-A357-C9E8-881FAB7EFC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59113" y="1555750"/>
              <a:ext cx="1958975" cy="974725"/>
            </a:xfrm>
            <a:prstGeom prst="straightConnector1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E5C76EF-C7E1-2EFF-D7DF-C6AB1AED5086}"/>
              </a:ext>
            </a:extLst>
          </p:cNvPr>
          <p:cNvGrpSpPr>
            <a:grpSpLocks/>
          </p:cNvGrpSpPr>
          <p:nvPr/>
        </p:nvGrpSpPr>
        <p:grpSpPr bwMode="auto">
          <a:xfrm>
            <a:off x="2714625" y="2614613"/>
            <a:ext cx="5149850" cy="1295400"/>
            <a:chOff x="2714625" y="2614613"/>
            <a:chExt cx="5149850" cy="1295400"/>
          </a:xfrm>
        </p:grpSpPr>
        <p:grpSp>
          <p:nvGrpSpPr>
            <p:cNvPr id="21520" name="Group 17">
              <a:extLst>
                <a:ext uri="{FF2B5EF4-FFF2-40B4-BE49-F238E27FC236}">
                  <a16:creationId xmlns:a16="http://schemas.microsoft.com/office/drawing/2014/main" id="{3FB49DB3-52C8-B75E-9622-4193DB8323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7175" y="2614613"/>
              <a:ext cx="3797300" cy="1295400"/>
              <a:chOff x="4067944" y="2614395"/>
              <a:chExt cx="3796804" cy="1296144"/>
            </a:xfrm>
          </p:grpSpPr>
          <p:pic>
            <p:nvPicPr>
              <p:cNvPr id="21522" name="Picture 3">
                <a:extLst>
                  <a:ext uri="{FF2B5EF4-FFF2-40B4-BE49-F238E27FC236}">
                    <a16:creationId xmlns:a16="http://schemas.microsoft.com/office/drawing/2014/main" id="{D2B30C4A-9A9E-2EF5-0FA6-599601281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7944" y="2698637"/>
                <a:ext cx="3796804" cy="11276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23" name="Rectangle 8">
                <a:extLst>
                  <a:ext uri="{FF2B5EF4-FFF2-40B4-BE49-F238E27FC236}">
                    <a16:creationId xmlns:a16="http://schemas.microsoft.com/office/drawing/2014/main" id="{5B0C3F4B-D52A-BD47-E1C3-EF62E0B8E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22663" y="2614395"/>
                <a:ext cx="2601665" cy="1296144"/>
              </a:xfrm>
              <a:prstGeom prst="rect">
                <a:avLst/>
              </a:prstGeom>
              <a:noFill/>
              <a:ln w="31750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/>
              </a:p>
            </p:txBody>
          </p:sp>
          <p:sp>
            <p:nvSpPr>
              <p:cNvPr id="21524" name="Rectangle 11">
                <a:extLst>
                  <a:ext uri="{FF2B5EF4-FFF2-40B4-BE49-F238E27FC236}">
                    <a16:creationId xmlns:a16="http://schemas.microsoft.com/office/drawing/2014/main" id="{F53ADF46-5A36-1168-5948-A27D51CBF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88224" y="2744924"/>
                <a:ext cx="756000" cy="1008112"/>
              </a:xfrm>
              <a:prstGeom prst="rect">
                <a:avLst/>
              </a:prstGeom>
              <a:noFill/>
              <a:ln w="38100">
                <a:solidFill>
                  <a:srgbClr val="124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/>
              </a:p>
            </p:txBody>
          </p:sp>
        </p:grpSp>
        <p:cxnSp>
          <p:nvCxnSpPr>
            <p:cNvPr id="21521" name="Straight Arrow Connector 26">
              <a:extLst>
                <a:ext uri="{FF2B5EF4-FFF2-40B4-BE49-F238E27FC236}">
                  <a16:creationId xmlns:a16="http://schemas.microsoft.com/office/drawing/2014/main" id="{3ABDFC56-397A-B8C6-401D-253DC475A1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714625" y="3068638"/>
              <a:ext cx="2208213" cy="193675"/>
            </a:xfrm>
            <a:prstGeom prst="straightConnector1">
              <a:avLst/>
            </a:prstGeom>
            <a:noFill/>
            <a:ln w="9525" algn="ctr">
              <a:solidFill>
                <a:srgbClr val="00B05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0B0DA29-431D-44A1-BD5E-93713BC7A18D}"/>
              </a:ext>
            </a:extLst>
          </p:cNvPr>
          <p:cNvGrpSpPr>
            <a:grpSpLocks/>
          </p:cNvGrpSpPr>
          <p:nvPr/>
        </p:nvGrpSpPr>
        <p:grpSpPr bwMode="auto">
          <a:xfrm>
            <a:off x="1120775" y="3262313"/>
            <a:ext cx="5467350" cy="2921000"/>
            <a:chOff x="1120775" y="3262313"/>
            <a:chExt cx="5467350" cy="2921000"/>
          </a:xfrm>
        </p:grpSpPr>
        <p:grpSp>
          <p:nvGrpSpPr>
            <p:cNvPr id="21516" name="Group 18">
              <a:extLst>
                <a:ext uri="{FF2B5EF4-FFF2-40B4-BE49-F238E27FC236}">
                  <a16:creationId xmlns:a16="http://schemas.microsoft.com/office/drawing/2014/main" id="{878D8301-A2AA-6BF0-9593-B3C83F89B2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0775" y="5013325"/>
              <a:ext cx="1938338" cy="1169988"/>
              <a:chOff x="1120924" y="5013176"/>
              <a:chExt cx="1938908" cy="1169917"/>
            </a:xfrm>
          </p:grpSpPr>
          <p:pic>
            <p:nvPicPr>
              <p:cNvPr id="21518" name="Picture 9">
                <a:extLst>
                  <a:ext uri="{FF2B5EF4-FFF2-40B4-BE49-F238E27FC236}">
                    <a16:creationId xmlns:a16="http://schemas.microsoft.com/office/drawing/2014/main" id="{001CF1E1-F55C-47F7-C10D-F3701587A9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0924" y="5013176"/>
                <a:ext cx="1938908" cy="1169917"/>
              </a:xfrm>
              <a:prstGeom prst="rect">
                <a:avLst/>
              </a:prstGeom>
              <a:noFill/>
              <a:ln w="38100">
                <a:solidFill>
                  <a:srgbClr val="124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519" name="Rectangle 13">
                <a:extLst>
                  <a:ext uri="{FF2B5EF4-FFF2-40B4-BE49-F238E27FC236}">
                    <a16:creationId xmlns:a16="http://schemas.microsoft.com/office/drawing/2014/main" id="{F3D98DD0-AD4E-A354-64A1-791CA0C32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3366" y="5733256"/>
                <a:ext cx="594024" cy="37676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/>
              </a:p>
            </p:txBody>
          </p:sp>
        </p:grpSp>
        <p:cxnSp>
          <p:nvCxnSpPr>
            <p:cNvPr id="21517" name="Straight Arrow Connector 29">
              <a:extLst>
                <a:ext uri="{FF2B5EF4-FFF2-40B4-BE49-F238E27FC236}">
                  <a16:creationId xmlns:a16="http://schemas.microsoft.com/office/drawing/2014/main" id="{2ED15A83-9C9B-C72C-345F-A18C24F89AC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074988" y="3262313"/>
              <a:ext cx="3513137" cy="1751012"/>
            </a:xfrm>
            <a:prstGeom prst="straightConnector1">
              <a:avLst/>
            </a:prstGeom>
            <a:noFill/>
            <a:ln w="9525" algn="ctr">
              <a:solidFill>
                <a:srgbClr val="124FFF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9C1D382-E5D1-D739-9B11-2D6F964BC50F}"/>
              </a:ext>
            </a:extLst>
          </p:cNvPr>
          <p:cNvGrpSpPr>
            <a:grpSpLocks/>
          </p:cNvGrpSpPr>
          <p:nvPr/>
        </p:nvGrpSpPr>
        <p:grpSpPr bwMode="auto">
          <a:xfrm>
            <a:off x="2446338" y="4538663"/>
            <a:ext cx="4241800" cy="2130425"/>
            <a:chOff x="2446338" y="4538663"/>
            <a:chExt cx="4241800" cy="2130425"/>
          </a:xfrm>
        </p:grpSpPr>
        <p:grpSp>
          <p:nvGrpSpPr>
            <p:cNvPr id="21512" name="Group 19">
              <a:extLst>
                <a:ext uri="{FF2B5EF4-FFF2-40B4-BE49-F238E27FC236}">
                  <a16:creationId xmlns:a16="http://schemas.microsoft.com/office/drawing/2014/main" id="{4BF0CAE0-5193-7E07-C264-F405A9AC6B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16463" y="4538663"/>
              <a:ext cx="1971675" cy="2130425"/>
              <a:chOff x="4716017" y="4538746"/>
              <a:chExt cx="1972196" cy="2130613"/>
            </a:xfrm>
          </p:grpSpPr>
          <p:pic>
            <p:nvPicPr>
              <p:cNvPr id="21514" name="Picture 12">
                <a:extLst>
                  <a:ext uri="{FF2B5EF4-FFF2-40B4-BE49-F238E27FC236}">
                    <a16:creationId xmlns:a16="http://schemas.microsoft.com/office/drawing/2014/main" id="{B779A46B-3197-039C-9208-CC810D4786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8024" y="4585681"/>
                <a:ext cx="1900189" cy="19710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515" name="Rectangle 14">
                <a:extLst>
                  <a:ext uri="{FF2B5EF4-FFF2-40B4-BE49-F238E27FC236}">
                    <a16:creationId xmlns:a16="http://schemas.microsoft.com/office/drawing/2014/main" id="{C6FB1842-3B38-239C-5ADD-E86FE5B452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6017" y="4538746"/>
                <a:ext cx="1972196" cy="2130613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000"/>
              </a:p>
            </p:txBody>
          </p:sp>
        </p:grpSp>
        <p:cxnSp>
          <p:nvCxnSpPr>
            <p:cNvPr id="21513" name="Straight Arrow Connector 32">
              <a:extLst>
                <a:ext uri="{FF2B5EF4-FFF2-40B4-BE49-F238E27FC236}">
                  <a16:creationId xmlns:a16="http://schemas.microsoft.com/office/drawing/2014/main" id="{7DCA2DEC-9C30-DAE1-B3E0-7D7F7BF2CF7E}"/>
                </a:ext>
              </a:extLst>
            </p:cNvPr>
            <p:cNvCxnSpPr>
              <a:cxnSpLocks noChangeShapeType="1"/>
              <a:endCxn id="21515" idx="1"/>
            </p:cNvCxnSpPr>
            <p:nvPr/>
          </p:nvCxnSpPr>
          <p:spPr bwMode="auto">
            <a:xfrm flipV="1">
              <a:off x="2446338" y="5603875"/>
              <a:ext cx="2270125" cy="201613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21511" name="Slide Number Placeholder 6">
            <a:extLst>
              <a:ext uri="{FF2B5EF4-FFF2-40B4-BE49-F238E27FC236}">
                <a16:creationId xmlns:a16="http://schemas.microsoft.com/office/drawing/2014/main" id="{2A61A75A-9EE6-425A-CA40-7E07B38626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5016E0-A99A-AC4A-8B65-4CB70B18E6FD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IT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>
            <a:extLst>
              <a:ext uri="{FF2B5EF4-FFF2-40B4-BE49-F238E27FC236}">
                <a16:creationId xmlns:a16="http://schemas.microsoft.com/office/drawing/2014/main" id="{8D55916C-C40A-AEEC-B930-F2AEB7ED2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557338"/>
            <a:ext cx="5627688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it-IT" sz="4000"/>
              <a:t>Architettura dei computer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it-IT" altLang="it-IT" sz="4000"/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it-IT"/>
              <a:t>una breve introduzione</a:t>
            </a:r>
          </a:p>
        </p:txBody>
      </p:sp>
      <p:sp>
        <p:nvSpPr>
          <p:cNvPr id="22530" name="Slide Number Placeholder 1">
            <a:extLst>
              <a:ext uri="{FF2B5EF4-FFF2-40B4-BE49-F238E27FC236}">
                <a16:creationId xmlns:a16="http://schemas.microsoft.com/office/drawing/2014/main" id="{A2D80D37-8149-5498-BA35-81BBDB0484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5BFABE-D81B-A043-85D6-FDBAB49FA228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IT" sz="1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6204D215-18C8-E6F9-7172-045843F91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04813"/>
            <a:ext cx="5122862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22AB3BB8-C7C2-69F9-6F9C-B323734DE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068638"/>
            <a:ext cx="2481262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Slide Number Placeholder 1">
            <a:extLst>
              <a:ext uri="{FF2B5EF4-FFF2-40B4-BE49-F238E27FC236}">
                <a16:creationId xmlns:a16="http://schemas.microsoft.com/office/drawing/2014/main" id="{28B6AC9A-5A26-1C9B-19EB-3FABA97810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8E5C9F0-8A0C-AA42-93FB-D9829EA2C448}" type="slidenum">
              <a:rPr lang="en-US" altLang="en-IT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IT" sz="14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x-none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17866</TotalTime>
  <Words>1057</Words>
  <Application>Microsoft Macintosh PowerPoint</Application>
  <PresentationFormat>On-screen Show (4:3)</PresentationFormat>
  <Paragraphs>427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Open Sans</vt:lpstr>
      <vt:lpstr>Symbol</vt:lpstr>
      <vt:lpstr>Times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Dipartimento di Matematica  e Informatica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Franz Fabris</dc:creator>
  <cp:lastModifiedBy>Francesco Fabris</cp:lastModifiedBy>
  <cp:revision>213</cp:revision>
  <dcterms:created xsi:type="dcterms:W3CDTF">2011-02-10T10:26:24Z</dcterms:created>
  <dcterms:modified xsi:type="dcterms:W3CDTF">2024-12-03T10:43:43Z</dcterms:modified>
</cp:coreProperties>
</file>