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27" r:id="rId3"/>
    <p:sldMasterId id="2147483746" r:id="rId4"/>
    <p:sldMasterId id="2147483760" r:id="rId5"/>
  </p:sldMasterIdLst>
  <p:notesMasterIdLst>
    <p:notesMasterId r:id="rId112"/>
  </p:notesMasterIdLst>
  <p:sldIdLst>
    <p:sldId id="256" r:id="rId6"/>
    <p:sldId id="673" r:id="rId7"/>
    <p:sldId id="257" r:id="rId8"/>
    <p:sldId id="677" r:id="rId9"/>
    <p:sldId id="259" r:id="rId10"/>
    <p:sldId id="425" r:id="rId11"/>
    <p:sldId id="426" r:id="rId12"/>
    <p:sldId id="719" r:id="rId13"/>
    <p:sldId id="720" r:id="rId14"/>
    <p:sldId id="349" r:id="rId15"/>
    <p:sldId id="651" r:id="rId16"/>
    <p:sldId id="652" r:id="rId17"/>
    <p:sldId id="346" r:id="rId18"/>
    <p:sldId id="348" r:id="rId19"/>
    <p:sldId id="347" r:id="rId20"/>
    <p:sldId id="721" r:id="rId21"/>
    <p:sldId id="354" r:id="rId22"/>
    <p:sldId id="723" r:id="rId23"/>
    <p:sldId id="724" r:id="rId24"/>
    <p:sldId id="748" r:id="rId25"/>
    <p:sldId id="438" r:id="rId26"/>
    <p:sldId id="738" r:id="rId27"/>
    <p:sldId id="274" r:id="rId28"/>
    <p:sldId id="741" r:id="rId29"/>
    <p:sldId id="742" r:id="rId30"/>
    <p:sldId id="353" r:id="rId31"/>
    <p:sldId id="352" r:id="rId32"/>
    <p:sldId id="350" r:id="rId33"/>
    <p:sldId id="351" r:id="rId34"/>
    <p:sldId id="712" r:id="rId35"/>
    <p:sldId id="266" r:id="rId36"/>
    <p:sldId id="267" r:id="rId37"/>
    <p:sldId id="268" r:id="rId38"/>
    <p:sldId id="668" r:id="rId39"/>
    <p:sldId id="300" r:id="rId40"/>
    <p:sldId id="670" r:id="rId41"/>
    <p:sldId id="714" r:id="rId42"/>
    <p:sldId id="658" r:id="rId43"/>
    <p:sldId id="659" r:id="rId44"/>
    <p:sldId id="713" r:id="rId45"/>
    <p:sldId id="284" r:id="rId46"/>
    <p:sldId id="660" r:id="rId47"/>
    <p:sldId id="285" r:id="rId48"/>
    <p:sldId id="315" r:id="rId49"/>
    <p:sldId id="286" r:id="rId50"/>
    <p:sldId id="287" r:id="rId51"/>
    <p:sldId id="261" r:id="rId52"/>
    <p:sldId id="264" r:id="rId53"/>
    <p:sldId id="263" r:id="rId54"/>
    <p:sldId id="260" r:id="rId55"/>
    <p:sldId id="262" r:id="rId56"/>
    <p:sldId id="675" r:id="rId57"/>
    <p:sldId id="676" r:id="rId58"/>
    <p:sldId id="265" r:id="rId59"/>
    <p:sldId id="273" r:id="rId60"/>
    <p:sldId id="679" r:id="rId61"/>
    <p:sldId id="269" r:id="rId62"/>
    <p:sldId id="288" r:id="rId63"/>
    <p:sldId id="290" r:id="rId64"/>
    <p:sldId id="291" r:id="rId65"/>
    <p:sldId id="289" r:id="rId66"/>
    <p:sldId id="681" r:id="rId67"/>
    <p:sldId id="270" r:id="rId68"/>
    <p:sldId id="292" r:id="rId69"/>
    <p:sldId id="294" r:id="rId70"/>
    <p:sldId id="305" r:id="rId71"/>
    <p:sldId id="690" r:id="rId72"/>
    <p:sldId id="297" r:id="rId73"/>
    <p:sldId id="298" r:id="rId74"/>
    <p:sldId id="299" r:id="rId75"/>
    <p:sldId id="687" r:id="rId76"/>
    <p:sldId id="302" r:id="rId77"/>
    <p:sldId id="304" r:id="rId78"/>
    <p:sldId id="271" r:id="rId79"/>
    <p:sldId id="307" r:id="rId80"/>
    <p:sldId id="308" r:id="rId81"/>
    <p:sldId id="715" r:id="rId82"/>
    <p:sldId id="661" r:id="rId83"/>
    <p:sldId id="662" r:id="rId84"/>
    <p:sldId id="663" r:id="rId85"/>
    <p:sldId id="716" r:id="rId86"/>
    <p:sldId id="718" r:id="rId87"/>
    <p:sldId id="323" r:id="rId88"/>
    <p:sldId id="283" r:id="rId89"/>
    <p:sldId id="696" r:id="rId90"/>
    <p:sldId id="279" r:id="rId91"/>
    <p:sldId id="275" r:id="rId92"/>
    <p:sldId id="276" r:id="rId93"/>
    <p:sldId id="282" r:id="rId94"/>
    <p:sldId id="697" r:id="rId95"/>
    <p:sldId id="324" r:id="rId96"/>
    <p:sldId id="326" r:id="rId97"/>
    <p:sldId id="698" r:id="rId98"/>
    <p:sldId id="699" r:id="rId99"/>
    <p:sldId id="710" r:id="rId100"/>
    <p:sldId id="711" r:id="rId101"/>
    <p:sldId id="700" r:id="rId102"/>
    <p:sldId id="328" r:id="rId103"/>
    <p:sldId id="702" r:id="rId104"/>
    <p:sldId id="330" r:id="rId105"/>
    <p:sldId id="331" r:id="rId106"/>
    <p:sldId id="708" r:id="rId107"/>
    <p:sldId id="334" r:id="rId108"/>
    <p:sldId id="336" r:id="rId109"/>
    <p:sldId id="337" r:id="rId110"/>
    <p:sldId id="341" r:id="rId11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3" autoAdjust="0"/>
    <p:restoredTop sz="94507"/>
  </p:normalViewPr>
  <p:slideViewPr>
    <p:cSldViewPr>
      <p:cViewPr varScale="1">
        <p:scale>
          <a:sx n="116" d="100"/>
          <a:sy n="116" d="100"/>
        </p:scale>
        <p:origin x="1696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9" d="100"/>
        <a:sy n="99" d="100"/>
      </p:scale>
      <p:origin x="0" y="-110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presProps" Target="pres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>
            <a:extLst>
              <a:ext uri="{FF2B5EF4-FFF2-40B4-BE49-F238E27FC236}">
                <a16:creationId xmlns:a16="http://schemas.microsoft.com/office/drawing/2014/main" id="{D8FE802F-59EF-4978-AE55-C470D1BAE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1" name="AutoShape 2">
            <a:extLst>
              <a:ext uri="{FF2B5EF4-FFF2-40B4-BE49-F238E27FC236}">
                <a16:creationId xmlns:a16="http://schemas.microsoft.com/office/drawing/2014/main" id="{42BA8681-6AFE-4EF3-A5E0-E2350BA2D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2" name="AutoShape 3">
            <a:extLst>
              <a:ext uri="{FF2B5EF4-FFF2-40B4-BE49-F238E27FC236}">
                <a16:creationId xmlns:a16="http://schemas.microsoft.com/office/drawing/2014/main" id="{1F8F1111-0F19-4DA6-969E-5ED3B5D41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3" name="AutoShape 4">
            <a:extLst>
              <a:ext uri="{FF2B5EF4-FFF2-40B4-BE49-F238E27FC236}">
                <a16:creationId xmlns:a16="http://schemas.microsoft.com/office/drawing/2014/main" id="{425B7DFA-0BD2-4EB1-A369-7523E5DB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3BD52BF-84F0-4363-9136-045B2C91C10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2FFF82F-DF5B-4872-A6E6-7246636540A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7656" name="Rectangle 7">
            <a:extLst>
              <a:ext uri="{FF2B5EF4-FFF2-40B4-BE49-F238E27FC236}">
                <a16:creationId xmlns:a16="http://schemas.microsoft.com/office/drawing/2014/main" id="{B16C4E76-8770-42CF-872A-F2DBA379422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05F3BC1B-E440-4952-B660-6CD038155B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902197DD-B11B-4744-809D-B53CC8122A0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7CA7D4FF-8B59-48CC-BDA0-37C76F84FE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5189E7BC-F86E-46D4-8E60-F4F129CA11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>
            <a:extLst>
              <a:ext uri="{FF2B5EF4-FFF2-40B4-BE49-F238E27FC236}">
                <a16:creationId xmlns:a16="http://schemas.microsoft.com/office/drawing/2014/main" id="{B129C39F-1767-4C6C-B1C7-EE902BF7C1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6D169C8-A93C-4418-8407-3130E39059D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F0382AE4-58A2-4EEA-9C4F-F4FEF08C7F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1A1BD696-B6FC-475E-B172-1EC80804B4B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">
            <a:extLst>
              <a:ext uri="{FF2B5EF4-FFF2-40B4-BE49-F238E27FC236}">
                <a16:creationId xmlns:a16="http://schemas.microsoft.com/office/drawing/2014/main" id="{FBCF35C2-69C2-41C8-8237-9E8815B210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2D4882C1-4649-4362-8549-437E30A8100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28FA62FB-8669-4415-8F0A-CF38CC11204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B7D25DA5-6982-4C36-884D-D7B8B8D496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>
            <a:extLst>
              <a:ext uri="{FF2B5EF4-FFF2-40B4-BE49-F238E27FC236}">
                <a16:creationId xmlns:a16="http://schemas.microsoft.com/office/drawing/2014/main" id="{2B0B6FED-4EC7-4FC8-905D-7C1605F510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D36280D-1956-4503-96B2-FD5B119FC3E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A8645A57-0906-4409-A730-40E7A792A2B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D09E48F2-CA9F-4024-AD0A-FA5851B227C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>
            <a:extLst>
              <a:ext uri="{FF2B5EF4-FFF2-40B4-BE49-F238E27FC236}">
                <a16:creationId xmlns:a16="http://schemas.microsoft.com/office/drawing/2014/main" id="{71182BC0-8198-4999-AF81-567DEFE929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A086195-F9B0-46AB-94DA-76E95A99BC6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F10A68FC-AE68-4A01-AE0A-8D4F17831B0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32715376-BC1D-4538-A236-FA4984C4C9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>
            <a:extLst>
              <a:ext uri="{FF2B5EF4-FFF2-40B4-BE49-F238E27FC236}">
                <a16:creationId xmlns:a16="http://schemas.microsoft.com/office/drawing/2014/main" id="{A341A4EC-3AB6-4B26-AB6A-1A5288C54F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7230424-9058-4E81-8750-28C6652AFC4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236745AE-3A42-45EB-89E9-004BC461B16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FB585BEB-2E77-4750-9C0D-56E043CD66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">
            <a:extLst>
              <a:ext uri="{FF2B5EF4-FFF2-40B4-BE49-F238E27FC236}">
                <a16:creationId xmlns:a16="http://schemas.microsoft.com/office/drawing/2014/main" id="{88403E84-9138-475A-A6A0-1C3F9942F8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95E0BB7-9C3E-4A37-8C45-9E4E8939137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DB31ACC6-4CB2-4C67-9062-FEC214912D4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C618BD2E-A50E-4579-B610-BED89AC914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">
            <a:extLst>
              <a:ext uri="{FF2B5EF4-FFF2-40B4-BE49-F238E27FC236}">
                <a16:creationId xmlns:a16="http://schemas.microsoft.com/office/drawing/2014/main" id="{88403E84-9138-475A-A6A0-1C3F9942F8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95E0BB7-9C3E-4A37-8C45-9E4E8939137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DB31ACC6-4CB2-4C67-9062-FEC214912D4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C618BD2E-A50E-4579-B610-BED89AC914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8349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">
            <a:extLst>
              <a:ext uri="{FF2B5EF4-FFF2-40B4-BE49-F238E27FC236}">
                <a16:creationId xmlns:a16="http://schemas.microsoft.com/office/drawing/2014/main" id="{6C1C44BC-1B65-4879-A1E7-D87558359F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4817C0B-E8C0-4B52-B3C2-5DB23847B8C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9091" name="Rectangle 1">
            <a:extLst>
              <a:ext uri="{FF2B5EF4-FFF2-40B4-BE49-F238E27FC236}">
                <a16:creationId xmlns:a16="http://schemas.microsoft.com/office/drawing/2014/main" id="{C5425633-9AD3-4D6B-A6D2-A3121440959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6CEF9D9F-90D5-4718-8299-53D539DC64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">
            <a:extLst>
              <a:ext uri="{FF2B5EF4-FFF2-40B4-BE49-F238E27FC236}">
                <a16:creationId xmlns:a16="http://schemas.microsoft.com/office/drawing/2014/main" id="{238E04D2-BAE8-45AB-AD2B-FD18A67B6A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5FCD5E2-FF70-4753-BDC8-B38ABCEF3CE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1139" name="Rectangle 1">
            <a:extLst>
              <a:ext uri="{FF2B5EF4-FFF2-40B4-BE49-F238E27FC236}">
                <a16:creationId xmlns:a16="http://schemas.microsoft.com/office/drawing/2014/main" id="{BF7650C2-54A9-4246-9700-5A41979D033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>
            <a:extLst>
              <a:ext uri="{FF2B5EF4-FFF2-40B4-BE49-F238E27FC236}">
                <a16:creationId xmlns:a16="http://schemas.microsoft.com/office/drawing/2014/main" id="{5693D563-51B4-4FEA-A51B-C741D5F6F6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">
            <a:extLst>
              <a:ext uri="{FF2B5EF4-FFF2-40B4-BE49-F238E27FC236}">
                <a16:creationId xmlns:a16="http://schemas.microsoft.com/office/drawing/2014/main" id="{E6F885AB-7592-4D49-97B8-D1440B135CD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7B10C6B-BC9A-4FBF-9E86-7505C9234D1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3187" name="Rectangle 1">
            <a:extLst>
              <a:ext uri="{FF2B5EF4-FFF2-40B4-BE49-F238E27FC236}">
                <a16:creationId xmlns:a16="http://schemas.microsoft.com/office/drawing/2014/main" id="{9FB673C7-4AB3-4824-B53A-3F9487F6FE1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>
            <a:extLst>
              <a:ext uri="{FF2B5EF4-FFF2-40B4-BE49-F238E27FC236}">
                <a16:creationId xmlns:a16="http://schemas.microsoft.com/office/drawing/2014/main" id="{9D186920-917B-4792-AED4-7F61511C1C9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>
            <a:extLst>
              <a:ext uri="{FF2B5EF4-FFF2-40B4-BE49-F238E27FC236}">
                <a16:creationId xmlns:a16="http://schemas.microsoft.com/office/drawing/2014/main" id="{ED71D610-05B6-4EF2-BB50-701EF107638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44F327B-AA0C-436C-8A36-75EF8EA6885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6BFF911B-4107-44F9-9671-64DA4050BA0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4BF1DB15-D156-46F7-87EE-7B06859A3C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5891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>
            <a:extLst>
              <a:ext uri="{FF2B5EF4-FFF2-40B4-BE49-F238E27FC236}">
                <a16:creationId xmlns:a16="http://schemas.microsoft.com/office/drawing/2014/main" id="{AC6567FB-F16B-4331-9B0E-2DABAC02A7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F22213DA-0AD3-49A7-83E0-0F7F9984EAA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E5B38C68-F7AF-40AF-9B54-A41A614286F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F13648BA-A503-4B81-A35C-B6F114D2EC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">
            <a:extLst>
              <a:ext uri="{FF2B5EF4-FFF2-40B4-BE49-F238E27FC236}">
                <a16:creationId xmlns:a16="http://schemas.microsoft.com/office/drawing/2014/main" id="{B1ABDABB-0678-426D-854A-4BDF5192F9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CA3179C-B467-453C-84C9-0489BF90854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5235" name="Rectangle 1">
            <a:extLst>
              <a:ext uri="{FF2B5EF4-FFF2-40B4-BE49-F238E27FC236}">
                <a16:creationId xmlns:a16="http://schemas.microsoft.com/office/drawing/2014/main" id="{B9D6F401-9B80-43E2-8A17-CEA5A6BC3AD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>
            <a:extLst>
              <a:ext uri="{FF2B5EF4-FFF2-40B4-BE49-F238E27FC236}">
                <a16:creationId xmlns:a16="http://schemas.microsoft.com/office/drawing/2014/main" id="{61C5AEB2-CDE8-4791-A23B-5F8BD38DEDF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">
            <a:extLst>
              <a:ext uri="{FF2B5EF4-FFF2-40B4-BE49-F238E27FC236}">
                <a16:creationId xmlns:a16="http://schemas.microsoft.com/office/drawing/2014/main" id="{A96FF6B5-AD60-438E-88D8-3800636A62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75B8FCB-5AB8-4892-B900-DE813A7095B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9331" name="Rectangle 1">
            <a:extLst>
              <a:ext uri="{FF2B5EF4-FFF2-40B4-BE49-F238E27FC236}">
                <a16:creationId xmlns:a16="http://schemas.microsoft.com/office/drawing/2014/main" id="{DF527C7C-9A78-4360-B306-5BD15DE5DE8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6B2C5A78-B3C5-4A48-AB92-0485145C598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">
            <a:extLst>
              <a:ext uri="{FF2B5EF4-FFF2-40B4-BE49-F238E27FC236}">
                <a16:creationId xmlns:a16="http://schemas.microsoft.com/office/drawing/2014/main" id="{5D97A285-1B43-4AD1-9F30-DA7C75F9CA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E510758-1D21-4DD0-B2D3-13097ACA4FE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1379" name="Rectangle 1">
            <a:extLst>
              <a:ext uri="{FF2B5EF4-FFF2-40B4-BE49-F238E27FC236}">
                <a16:creationId xmlns:a16="http://schemas.microsoft.com/office/drawing/2014/main" id="{2F71EE1C-6823-4C9A-9778-285BEC675FD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FBCB51C9-9C06-495B-BFF1-117AABB7FC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">
            <a:extLst>
              <a:ext uri="{FF2B5EF4-FFF2-40B4-BE49-F238E27FC236}">
                <a16:creationId xmlns:a16="http://schemas.microsoft.com/office/drawing/2014/main" id="{CA9658F7-4E68-4157-9867-18E639F017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E40372D-BD7F-4A9D-B7DA-EE786484B14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7283" name="Text Box 1">
            <a:extLst>
              <a:ext uri="{FF2B5EF4-FFF2-40B4-BE49-F238E27FC236}">
                <a16:creationId xmlns:a16="http://schemas.microsoft.com/office/drawing/2014/main" id="{A93E55A2-3608-48D2-A337-1BAE7D34F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fld id="{B3C3CE95-2847-437E-81B8-FDBA3E503C8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2725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  <a:defRPr/>
              </a:pPr>
              <a:t>61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7284" name="Text Box 2">
            <a:extLst>
              <a:ext uri="{FF2B5EF4-FFF2-40B4-BE49-F238E27FC236}">
                <a16:creationId xmlns:a16="http://schemas.microsoft.com/office/drawing/2014/main" id="{A8EEB8A3-3451-4D57-B015-008109FB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7285" name="Text Box 3">
            <a:extLst>
              <a:ext uri="{FF2B5EF4-FFF2-40B4-BE49-F238E27FC236}">
                <a16:creationId xmlns:a16="http://schemas.microsoft.com/office/drawing/2014/main" id="{DBFF8E94-DDAC-4EB1-B969-E28D25C96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7286" name="Text Box 4">
            <a:extLst>
              <a:ext uri="{FF2B5EF4-FFF2-40B4-BE49-F238E27FC236}">
                <a16:creationId xmlns:a16="http://schemas.microsoft.com/office/drawing/2014/main" id="{FE5354B0-503D-4A8B-826C-89C82B561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7287" name="Rectangle 5">
            <a:extLst>
              <a:ext uri="{FF2B5EF4-FFF2-40B4-BE49-F238E27FC236}">
                <a16:creationId xmlns:a16="http://schemas.microsoft.com/office/drawing/2014/main" id="{E6765C5B-E33F-4F37-9982-CAEEFEC9824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8" name="Rectangle 6">
            <a:extLst>
              <a:ext uri="{FF2B5EF4-FFF2-40B4-BE49-F238E27FC236}">
                <a16:creationId xmlns:a16="http://schemas.microsoft.com/office/drawing/2014/main" id="{90BE50FF-9CEC-4E7E-A570-19601B975D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">
            <a:extLst>
              <a:ext uri="{FF2B5EF4-FFF2-40B4-BE49-F238E27FC236}">
                <a16:creationId xmlns:a16="http://schemas.microsoft.com/office/drawing/2014/main" id="{876A5AAC-FE94-447F-B533-0A23D68C5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2925930B-5F9D-43A6-BBBF-C575B979951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3427" name="Text Box 1">
            <a:extLst>
              <a:ext uri="{FF2B5EF4-FFF2-40B4-BE49-F238E27FC236}">
                <a16:creationId xmlns:a16="http://schemas.microsoft.com/office/drawing/2014/main" id="{854BDFDB-0252-4BF5-9AF5-4CAAA2EE4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fld id="{5B0F397C-1D63-43CD-A0FB-C5A94C36EE1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2725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  <a:defRPr/>
              </a:pPr>
              <a:t>64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3428" name="Text Box 2">
            <a:extLst>
              <a:ext uri="{FF2B5EF4-FFF2-40B4-BE49-F238E27FC236}">
                <a16:creationId xmlns:a16="http://schemas.microsoft.com/office/drawing/2014/main" id="{DA82B271-E82D-4FC9-A5B2-96E956872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3429" name="Text Box 3">
            <a:extLst>
              <a:ext uri="{FF2B5EF4-FFF2-40B4-BE49-F238E27FC236}">
                <a16:creationId xmlns:a16="http://schemas.microsoft.com/office/drawing/2014/main" id="{D70DE2E7-F0BE-4DF7-9506-8872B69E4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3430" name="Text Box 4">
            <a:extLst>
              <a:ext uri="{FF2B5EF4-FFF2-40B4-BE49-F238E27FC236}">
                <a16:creationId xmlns:a16="http://schemas.microsoft.com/office/drawing/2014/main" id="{91150286-A638-4233-8A86-F5E69651F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3431" name="Rectangle 5">
            <a:extLst>
              <a:ext uri="{FF2B5EF4-FFF2-40B4-BE49-F238E27FC236}">
                <a16:creationId xmlns:a16="http://schemas.microsoft.com/office/drawing/2014/main" id="{D2853070-D4A5-45FA-96A3-6D1BD317793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32" name="Rectangle 6">
            <a:extLst>
              <a:ext uri="{FF2B5EF4-FFF2-40B4-BE49-F238E27FC236}">
                <a16:creationId xmlns:a16="http://schemas.microsoft.com/office/drawing/2014/main" id="{8E4DD737-400E-48A3-A4EF-4BD8227E13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">
            <a:extLst>
              <a:ext uri="{FF2B5EF4-FFF2-40B4-BE49-F238E27FC236}">
                <a16:creationId xmlns:a16="http://schemas.microsoft.com/office/drawing/2014/main" id="{5D101567-EA36-4702-8B11-9BC293609A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C0E50D0-B16F-4639-8930-DDDEDB755EF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7523" name="Rectangle 1">
            <a:extLst>
              <a:ext uri="{FF2B5EF4-FFF2-40B4-BE49-F238E27FC236}">
                <a16:creationId xmlns:a16="http://schemas.microsoft.com/office/drawing/2014/main" id="{B8D520B1-6B60-4855-9826-7395861397B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>
            <a:extLst>
              <a:ext uri="{FF2B5EF4-FFF2-40B4-BE49-F238E27FC236}">
                <a16:creationId xmlns:a16="http://schemas.microsoft.com/office/drawing/2014/main" id="{FB756173-76BE-4F4D-86F6-11D7642F2C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">
            <a:extLst>
              <a:ext uri="{FF2B5EF4-FFF2-40B4-BE49-F238E27FC236}">
                <a16:creationId xmlns:a16="http://schemas.microsoft.com/office/drawing/2014/main" id="{E7553B04-A369-4190-8534-47411DF1BF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1B52F23-C70B-4C94-A4AD-6613E0C90F1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30051" name="Rectangle 1">
            <a:extLst>
              <a:ext uri="{FF2B5EF4-FFF2-40B4-BE49-F238E27FC236}">
                <a16:creationId xmlns:a16="http://schemas.microsoft.com/office/drawing/2014/main" id="{A8AE8658-081B-4BE4-A4F4-7716931DE1A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>
            <a:extLst>
              <a:ext uri="{FF2B5EF4-FFF2-40B4-BE49-F238E27FC236}">
                <a16:creationId xmlns:a16="http://schemas.microsoft.com/office/drawing/2014/main" id="{A2282830-F944-4E3F-95EB-D1E6A3201F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8787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">
            <a:extLst>
              <a:ext uri="{FF2B5EF4-FFF2-40B4-BE49-F238E27FC236}">
                <a16:creationId xmlns:a16="http://schemas.microsoft.com/office/drawing/2014/main" id="{82590160-860F-41CF-B64D-EAC1FF28CF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8F58499-9682-4263-B66F-E4311DC72FD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13667" name="Rectangle 1">
            <a:extLst>
              <a:ext uri="{FF2B5EF4-FFF2-40B4-BE49-F238E27FC236}">
                <a16:creationId xmlns:a16="http://schemas.microsoft.com/office/drawing/2014/main" id="{C92EF1DF-D605-4B77-AEDF-AFAFD18E3B9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Rectangle 2">
            <a:extLst>
              <a:ext uri="{FF2B5EF4-FFF2-40B4-BE49-F238E27FC236}">
                <a16:creationId xmlns:a16="http://schemas.microsoft.com/office/drawing/2014/main" id="{80B82AE8-D09F-4D4E-92EA-ABF3DDE640D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">
            <a:extLst>
              <a:ext uri="{FF2B5EF4-FFF2-40B4-BE49-F238E27FC236}">
                <a16:creationId xmlns:a16="http://schemas.microsoft.com/office/drawing/2014/main" id="{1400A1E8-1490-48B9-A151-CD9CEDFB87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B42436F-93B9-4845-BEB3-795F8196041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665D3C33-1384-43BB-91B4-938370BA591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>
            <a:extLst>
              <a:ext uri="{FF2B5EF4-FFF2-40B4-BE49-F238E27FC236}">
                <a16:creationId xmlns:a16="http://schemas.microsoft.com/office/drawing/2014/main" id="{A3421B88-ED61-453C-9637-204F3226B9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">
            <a:extLst>
              <a:ext uri="{FF2B5EF4-FFF2-40B4-BE49-F238E27FC236}">
                <a16:creationId xmlns:a16="http://schemas.microsoft.com/office/drawing/2014/main" id="{C9C1EA8A-A057-4044-8DC8-B416483CA9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7C86E39-B9D0-4F01-AE06-245F85343D8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6E333649-B8A5-46B9-8B5A-F7875818FC4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>
            <a:extLst>
              <a:ext uri="{FF2B5EF4-FFF2-40B4-BE49-F238E27FC236}">
                <a16:creationId xmlns:a16="http://schemas.microsoft.com/office/drawing/2014/main" id="{24073997-1603-4A42-8210-64DAD37F85F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>
            <a:extLst>
              <a:ext uri="{FF2B5EF4-FFF2-40B4-BE49-F238E27FC236}">
                <a16:creationId xmlns:a16="http://schemas.microsoft.com/office/drawing/2014/main" id="{8DFD77F4-3625-804C-ACA2-C815F9633C9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692D8C9-58BC-4B47-B2A6-4B5F189A31B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 Unicode MS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 Unicode MS" charset="0"/>
            </a:endParaRPr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4DC6FD43-EE64-3D49-8D24-08F4DBC6C0F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9B63A0A5-831E-9C46-85AF-39C911CAB0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7604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">
            <a:extLst>
              <a:ext uri="{FF2B5EF4-FFF2-40B4-BE49-F238E27FC236}">
                <a16:creationId xmlns:a16="http://schemas.microsoft.com/office/drawing/2014/main" id="{682DEAE1-6438-447E-A20B-AD3BD2EB8F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807BF44-D7A7-48AB-ABBC-4D353252420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3907" name="Rectangle 1">
            <a:extLst>
              <a:ext uri="{FF2B5EF4-FFF2-40B4-BE49-F238E27FC236}">
                <a16:creationId xmlns:a16="http://schemas.microsoft.com/office/drawing/2014/main" id="{2C065BA0-5109-4B30-9EFB-0D26FABE61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>
            <a:extLst>
              <a:ext uri="{FF2B5EF4-FFF2-40B4-BE49-F238E27FC236}">
                <a16:creationId xmlns:a16="http://schemas.microsoft.com/office/drawing/2014/main" id="{2C139D53-08F5-4AAF-90A8-CB2BFC8215C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">
            <a:extLst>
              <a:ext uri="{FF2B5EF4-FFF2-40B4-BE49-F238E27FC236}">
                <a16:creationId xmlns:a16="http://schemas.microsoft.com/office/drawing/2014/main" id="{A28FB0F4-8E41-418A-9610-64D785161D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E93B34B-819E-47B0-AA6F-F97C76E98F0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8003" name="Rectangle 1">
            <a:extLst>
              <a:ext uri="{FF2B5EF4-FFF2-40B4-BE49-F238E27FC236}">
                <a16:creationId xmlns:a16="http://schemas.microsoft.com/office/drawing/2014/main" id="{398EDE0A-F6C9-4194-B156-1700291110A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>
            <a:extLst>
              <a:ext uri="{FF2B5EF4-FFF2-40B4-BE49-F238E27FC236}">
                <a16:creationId xmlns:a16="http://schemas.microsoft.com/office/drawing/2014/main" id="{03DB726C-6D0A-4023-8D47-F3C7C33681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">
            <a:extLst>
              <a:ext uri="{FF2B5EF4-FFF2-40B4-BE49-F238E27FC236}">
                <a16:creationId xmlns:a16="http://schemas.microsoft.com/office/drawing/2014/main" id="{91383EF2-B0B0-4D71-AA21-100884A429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C2A5484-2930-4D10-9C5D-AE217418255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FCE8BB5B-C75F-4986-8B3C-871E238F9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fld id="{11BB9687-81D1-46AA-A8A1-669CAF231DC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  <a:defRPr/>
              </a:pPr>
              <a:t>74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8D14CF4F-1991-4FBF-9C48-AC5993AC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4DEB8681-E261-4679-9278-F3B15E012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22" name="Text Box 4">
            <a:extLst>
              <a:ext uri="{FF2B5EF4-FFF2-40B4-BE49-F238E27FC236}">
                <a16:creationId xmlns:a16="http://schemas.microsoft.com/office/drawing/2014/main" id="{67715F84-445B-4067-BA45-53786B977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23" name="Rectangle 5">
            <a:extLst>
              <a:ext uri="{FF2B5EF4-FFF2-40B4-BE49-F238E27FC236}">
                <a16:creationId xmlns:a16="http://schemas.microsoft.com/office/drawing/2014/main" id="{E7A9A89F-477B-47D4-97C9-DE993F3FD2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4" name="Rectangle 6">
            <a:extLst>
              <a:ext uri="{FF2B5EF4-FFF2-40B4-BE49-F238E27FC236}">
                <a16:creationId xmlns:a16="http://schemas.microsoft.com/office/drawing/2014/main" id="{47DDAE62-93B6-42B5-B700-78F598A5F0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1428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">
            <a:extLst>
              <a:ext uri="{FF2B5EF4-FFF2-40B4-BE49-F238E27FC236}">
                <a16:creationId xmlns:a16="http://schemas.microsoft.com/office/drawing/2014/main" id="{D5F646F5-CC2F-477A-8945-D398DDA180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3CB0D5E-3337-4D6A-B6BE-9F436227B56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34147" name="Rectangle 1">
            <a:extLst>
              <a:ext uri="{FF2B5EF4-FFF2-40B4-BE49-F238E27FC236}">
                <a16:creationId xmlns:a16="http://schemas.microsoft.com/office/drawing/2014/main" id="{303030DB-FC15-494B-85D5-8AF41F10C3E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>
            <a:extLst>
              <a:ext uri="{FF2B5EF4-FFF2-40B4-BE49-F238E27FC236}">
                <a16:creationId xmlns:a16="http://schemas.microsoft.com/office/drawing/2014/main" id="{ADBA3A64-AD11-4793-BC09-72E2FC78D8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">
            <a:extLst>
              <a:ext uri="{FF2B5EF4-FFF2-40B4-BE49-F238E27FC236}">
                <a16:creationId xmlns:a16="http://schemas.microsoft.com/office/drawing/2014/main" id="{51F7056F-713F-47C9-A086-C9401B2216F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56B2194-B444-4704-87F9-0EDE2283D2D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36195" name="Rectangle 1">
            <a:extLst>
              <a:ext uri="{FF2B5EF4-FFF2-40B4-BE49-F238E27FC236}">
                <a16:creationId xmlns:a16="http://schemas.microsoft.com/office/drawing/2014/main" id="{3BD4FFA5-1FCD-41F3-BC77-48609DAB3D8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6" name="Rectangle 2">
            <a:extLst>
              <a:ext uri="{FF2B5EF4-FFF2-40B4-BE49-F238E27FC236}">
                <a16:creationId xmlns:a16="http://schemas.microsoft.com/office/drawing/2014/main" id="{AF717155-CFB0-4716-B465-BDB60DF6B2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F385C-CA9B-AAE4-33D7-A575564A4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68375901-EE31-0412-8FB1-A94B9FEC7F2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A82B3FA2-4F12-A23E-42A5-5DCDE993C86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A18A2C3C-5D72-2423-860C-58FE3CC37D6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7370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">
            <a:extLst>
              <a:ext uri="{FF2B5EF4-FFF2-40B4-BE49-F238E27FC236}">
                <a16:creationId xmlns:a16="http://schemas.microsoft.com/office/drawing/2014/main" id="{83F21099-97E4-4049-A6D9-162420F767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015ABFC-7D9C-4995-B92D-622DDE635A2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6915" name="Rectangle 1">
            <a:extLst>
              <a:ext uri="{FF2B5EF4-FFF2-40B4-BE49-F238E27FC236}">
                <a16:creationId xmlns:a16="http://schemas.microsoft.com/office/drawing/2014/main" id="{96B8025E-3CE9-46FF-B68C-DC490389D0C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6916" name="Rectangle 2">
            <a:extLst>
              <a:ext uri="{FF2B5EF4-FFF2-40B4-BE49-F238E27FC236}">
                <a16:creationId xmlns:a16="http://schemas.microsoft.com/office/drawing/2014/main" id="{FD83E245-7D3B-469E-A05D-FF6E5931416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">
            <a:extLst>
              <a:ext uri="{FF2B5EF4-FFF2-40B4-BE49-F238E27FC236}">
                <a16:creationId xmlns:a16="http://schemas.microsoft.com/office/drawing/2014/main" id="{B7774B01-B6AF-4CC4-BD57-059F75EFD28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090F5C6-3897-4303-AD8C-2A48AA146EA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8963" name="Rectangle 1">
            <a:extLst>
              <a:ext uri="{FF2B5EF4-FFF2-40B4-BE49-F238E27FC236}">
                <a16:creationId xmlns:a16="http://schemas.microsoft.com/office/drawing/2014/main" id="{100C44EE-6E98-482D-BBA2-58E4186B7D7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>
            <a:extLst>
              <a:ext uri="{FF2B5EF4-FFF2-40B4-BE49-F238E27FC236}">
                <a16:creationId xmlns:a16="http://schemas.microsoft.com/office/drawing/2014/main" id="{FEAD2DD9-5FE9-4C39-AD4D-C2DA6731761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0">
            <a:extLst>
              <a:ext uri="{FF2B5EF4-FFF2-40B4-BE49-F238E27FC236}">
                <a16:creationId xmlns:a16="http://schemas.microsoft.com/office/drawing/2014/main" id="{E91C6CAD-A9F4-404C-83DF-A2927E4C3C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21761EF-6598-46FC-9A4C-38EB99B7FD7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73059" name="Rectangle 1">
            <a:extLst>
              <a:ext uri="{FF2B5EF4-FFF2-40B4-BE49-F238E27FC236}">
                <a16:creationId xmlns:a16="http://schemas.microsoft.com/office/drawing/2014/main" id="{B7349615-3DC0-4561-927C-AD7FC75CDC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3060" name="Rectangle 2">
            <a:extLst>
              <a:ext uri="{FF2B5EF4-FFF2-40B4-BE49-F238E27FC236}">
                <a16:creationId xmlns:a16="http://schemas.microsoft.com/office/drawing/2014/main" id="{A25B4418-B7CD-4600-9EF1-BBA9C24223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0">
            <a:extLst>
              <a:ext uri="{FF2B5EF4-FFF2-40B4-BE49-F238E27FC236}">
                <a16:creationId xmlns:a16="http://schemas.microsoft.com/office/drawing/2014/main" id="{7D4E92C0-03EB-47DC-A9AB-06829EF125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61886DC-5DFA-4145-9926-228A9F41B90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77155" name="Rectangle 1">
            <a:extLst>
              <a:ext uri="{FF2B5EF4-FFF2-40B4-BE49-F238E27FC236}">
                <a16:creationId xmlns:a16="http://schemas.microsoft.com/office/drawing/2014/main" id="{3E861C63-85F7-4100-9522-4190CA545E4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7156" name="Rectangle 2">
            <a:extLst>
              <a:ext uri="{FF2B5EF4-FFF2-40B4-BE49-F238E27FC236}">
                <a16:creationId xmlns:a16="http://schemas.microsoft.com/office/drawing/2014/main" id="{0732C33B-C1D2-49C2-8F29-FC6CE4B75E6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>
            <a:extLst>
              <a:ext uri="{FF2B5EF4-FFF2-40B4-BE49-F238E27FC236}">
                <a16:creationId xmlns:a16="http://schemas.microsoft.com/office/drawing/2014/main" id="{5174456D-76E7-48FD-A13A-6775A7F704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F7ABC82-1DB6-4CFB-9338-775A7F57B7C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D3585D30-D7FD-4885-B09E-AE427B9C6F8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01352204-C365-46FB-A9D8-97455E1C10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80297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0">
            <a:extLst>
              <a:ext uri="{FF2B5EF4-FFF2-40B4-BE49-F238E27FC236}">
                <a16:creationId xmlns:a16="http://schemas.microsoft.com/office/drawing/2014/main" id="{4516DF32-2DFF-4C92-8A4B-442F527F88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A77B4ED-4D02-41BF-B54E-888E4131919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81251" name="Rectangle 1">
            <a:extLst>
              <a:ext uri="{FF2B5EF4-FFF2-40B4-BE49-F238E27FC236}">
                <a16:creationId xmlns:a16="http://schemas.microsoft.com/office/drawing/2014/main" id="{83C2EA90-0989-4755-9D9B-21C396E897E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1252" name="Rectangle 2">
            <a:extLst>
              <a:ext uri="{FF2B5EF4-FFF2-40B4-BE49-F238E27FC236}">
                <a16:creationId xmlns:a16="http://schemas.microsoft.com/office/drawing/2014/main" id="{A5DBEDB5-BF52-4898-B4EE-2309F2A0636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0">
            <a:extLst>
              <a:ext uri="{FF2B5EF4-FFF2-40B4-BE49-F238E27FC236}">
                <a16:creationId xmlns:a16="http://schemas.microsoft.com/office/drawing/2014/main" id="{4D5CBFBB-0BAF-4F13-81E6-404702DEFE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CDB5EEB-9191-4551-98F8-E6BE5801BBB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83299" name="Rectangle 1">
            <a:extLst>
              <a:ext uri="{FF2B5EF4-FFF2-40B4-BE49-F238E27FC236}">
                <a16:creationId xmlns:a16="http://schemas.microsoft.com/office/drawing/2014/main" id="{0EC8CE3C-BA36-4842-B944-7DE2F265D74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3300" name="Rectangle 2">
            <a:extLst>
              <a:ext uri="{FF2B5EF4-FFF2-40B4-BE49-F238E27FC236}">
                <a16:creationId xmlns:a16="http://schemas.microsoft.com/office/drawing/2014/main" id="{083648FE-5884-44F3-A423-DF5E705F7AE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0">
            <a:extLst>
              <a:ext uri="{FF2B5EF4-FFF2-40B4-BE49-F238E27FC236}">
                <a16:creationId xmlns:a16="http://schemas.microsoft.com/office/drawing/2014/main" id="{15A22686-D60B-46E1-BFED-02E04EFEE5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D1EE5E6-C052-4D28-939B-55BBEE63E23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89443" name="Rectangle 1">
            <a:extLst>
              <a:ext uri="{FF2B5EF4-FFF2-40B4-BE49-F238E27FC236}">
                <a16:creationId xmlns:a16="http://schemas.microsoft.com/office/drawing/2014/main" id="{16300BB1-73F3-4428-8C96-8F89A642430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9444" name="Rectangle 2">
            <a:extLst>
              <a:ext uri="{FF2B5EF4-FFF2-40B4-BE49-F238E27FC236}">
                <a16:creationId xmlns:a16="http://schemas.microsoft.com/office/drawing/2014/main" id="{C60F12CC-FAFE-4AD6-9B8B-9178C1209F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">
            <a:extLst>
              <a:ext uri="{FF2B5EF4-FFF2-40B4-BE49-F238E27FC236}">
                <a16:creationId xmlns:a16="http://schemas.microsoft.com/office/drawing/2014/main" id="{E467274C-7E64-49FC-9122-CCD42F52CC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76831F4-7472-4CAA-A024-02AF5A1DD60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93539" name="Rectangle 1">
            <a:extLst>
              <a:ext uri="{FF2B5EF4-FFF2-40B4-BE49-F238E27FC236}">
                <a16:creationId xmlns:a16="http://schemas.microsoft.com/office/drawing/2014/main" id="{2D6D9CAD-3576-4CA6-B591-23C2D1F7B69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3540" name="Rectangle 2">
            <a:extLst>
              <a:ext uri="{FF2B5EF4-FFF2-40B4-BE49-F238E27FC236}">
                <a16:creationId xmlns:a16="http://schemas.microsoft.com/office/drawing/2014/main" id="{D5F5DF83-D8AB-48A9-ABBE-12C232A629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">
            <a:extLst>
              <a:ext uri="{FF2B5EF4-FFF2-40B4-BE49-F238E27FC236}">
                <a16:creationId xmlns:a16="http://schemas.microsoft.com/office/drawing/2014/main" id="{5D9AAEE1-9C31-4693-9F7B-EF8A360489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2E0B57-5706-4D0F-9666-E649E6C6CBD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95587" name="Rectangle 1">
            <a:extLst>
              <a:ext uri="{FF2B5EF4-FFF2-40B4-BE49-F238E27FC236}">
                <a16:creationId xmlns:a16="http://schemas.microsoft.com/office/drawing/2014/main" id="{1CE3AFBB-7146-475B-ABFE-3E7FCC16ED4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5588" name="Rectangle 2">
            <a:extLst>
              <a:ext uri="{FF2B5EF4-FFF2-40B4-BE49-F238E27FC236}">
                <a16:creationId xmlns:a16="http://schemas.microsoft.com/office/drawing/2014/main" id="{B8157E87-D3B0-4808-B954-BC46ED039C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">
            <a:extLst>
              <a:ext uri="{FF2B5EF4-FFF2-40B4-BE49-F238E27FC236}">
                <a16:creationId xmlns:a16="http://schemas.microsoft.com/office/drawing/2014/main" id="{7EB652DE-4796-42A4-B37B-023EDD857F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B512A55-9C00-46AD-8581-E7F3C17CA0A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03779" name="Rectangle 1">
            <a:extLst>
              <a:ext uri="{FF2B5EF4-FFF2-40B4-BE49-F238E27FC236}">
                <a16:creationId xmlns:a16="http://schemas.microsoft.com/office/drawing/2014/main" id="{9261AA7F-2088-49C1-B2C5-47062BEE53C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3780" name="Rectangle 2">
            <a:extLst>
              <a:ext uri="{FF2B5EF4-FFF2-40B4-BE49-F238E27FC236}">
                <a16:creationId xmlns:a16="http://schemas.microsoft.com/office/drawing/2014/main" id="{A6CBCEAB-E353-4FE3-8095-DDFFA811A3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>
            <a:extLst>
              <a:ext uri="{FF2B5EF4-FFF2-40B4-BE49-F238E27FC236}">
                <a16:creationId xmlns:a16="http://schemas.microsoft.com/office/drawing/2014/main" id="{07E8CCB9-8F2D-4C05-BBE1-5F4FEFD6F5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251D632A-B110-4FB9-9DC2-77136B8758E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82A73F6B-9E55-470A-BD91-866E0774DDA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E5A72BB7-5A78-4352-B487-6CC2310E6C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cs typeface="Arial" panose="020B0604020202020204" pitchFamily="34" charset="0"/>
              </a:rPr>
              <a:t>LEGAMENTO SUPERIORE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cs typeface="Arial" panose="020B0604020202020204" pitchFamily="34" charset="0"/>
              </a:rPr>
              <a:t>LEGAMENTO INFERIORE o ARCUATO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>
            <a:extLst>
              <a:ext uri="{FF2B5EF4-FFF2-40B4-BE49-F238E27FC236}">
                <a16:creationId xmlns:a16="http://schemas.microsoft.com/office/drawing/2014/main" id="{CF165935-27ED-4EEF-A04B-5C779BA44C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96E8F7D-7724-41AF-93FD-14E61EE114B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B5ECFEC-B5E9-40A1-B685-27A016DF477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5AF68F00-4D9B-4502-BD1B-E9F22C4F08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>
            <a:extLst>
              <a:ext uri="{FF2B5EF4-FFF2-40B4-BE49-F238E27FC236}">
                <a16:creationId xmlns:a16="http://schemas.microsoft.com/office/drawing/2014/main" id="{C3857D04-9D47-4294-AAC2-6ADFBD7545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F5C3753-A202-40CB-9261-675AB901F5D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8AC4368-CFC1-4E5E-BD71-49564B63501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79ABE04F-5B74-4FA6-9E1A-69542686F2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">
            <a:extLst>
              <a:ext uri="{FF2B5EF4-FFF2-40B4-BE49-F238E27FC236}">
                <a16:creationId xmlns:a16="http://schemas.microsoft.com/office/drawing/2014/main" id="{CE891E9F-4347-4784-8058-06E681588C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1CED95C-DD5E-4F81-8079-F9F312E75E2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D341CE7D-D563-4BAF-A73E-976E36EE733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1E0E2441-4023-4559-ABB6-78C9566BE13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">
            <a:extLst>
              <a:ext uri="{FF2B5EF4-FFF2-40B4-BE49-F238E27FC236}">
                <a16:creationId xmlns:a16="http://schemas.microsoft.com/office/drawing/2014/main" id="{D4D44545-C6E3-4516-AB71-CC9884126A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789E63B-7D47-46F2-BEB8-6EB6B8E7BF4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38C54A6D-0C59-4CC1-9D40-7C61A0AEC1F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5E936F1A-3AD9-43F9-AEE5-AC374296A29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E9982D-7776-45F1-A2D7-6FD6F13C1C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4F863D-3AE9-44DA-AA54-88E84C62BF8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CCD3B5-20DC-496F-8E78-E144FE3AAE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81CB52-1402-4C3A-8A7B-A9E215A583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295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215840-D758-48F4-A1EB-9B18FE8ABC4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0D6D1B-576D-49EE-BE29-C7AE682E151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315159-ACD7-4994-BAE6-D1A7B81830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91BFDF-E894-4AF9-9734-9354A1D3245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83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F31CA0-E25D-468F-8F91-D03E5FBF82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D16CBC-741C-40F6-8F1F-64C133BB2E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037C4-BFD7-4B11-A563-044F8A3714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0195E2-3CF2-48B8-A26C-AFFFF630A33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083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A814F0-E3CB-46F3-82D4-1A08C642D5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B5D03A-45F5-41AB-8397-81CEEBDE89D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BB3B5F-4900-40DB-964C-274CE65307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2A669B-6C1C-4BA2-A5FF-2768322BCB38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0627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DE57BD-9D7D-4C6C-8B57-437AFB971C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37B616-9F54-44EB-8660-8345D8CC56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17DF39-3288-493B-9CEC-AEABEC5127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EFCDB-CE23-4860-AF6A-5BC345B914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975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56710A-87E3-45E3-8833-2D4745E6E9C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482092-6DFA-4C6A-B9E5-6CA4DD5D7E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712DF-A05D-45C6-8B60-E364C3682A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043B52-EC55-4594-A18B-E716CD8A8E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713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22EF2F-ACEE-4131-8B69-FD1024229D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FF580F-3C7B-4B69-816F-DC41027797B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5BBC5A-C03F-4374-A51B-814EB9A274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16E5AE-6491-4D08-BAFE-1DFC08AEDB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0488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E2E491-A78B-4137-A6F2-0BA97E49E93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01C8C9-B7AD-4697-A1B9-024D6EF8A98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CF16D5-AA10-463E-93A0-34BEEF2ACB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13C326-463A-4838-87DA-DD8C2C89E5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426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5DD0E1-F311-4AEA-BDAB-A3C046C327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2BE2F6-0655-4411-A1C6-D524F7F1943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15FEB1-5BCF-4ABE-A086-E336CE8E11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A71BAD-3A83-4802-B282-2AFA6733FF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1687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A58AD6-1FDD-49D4-8250-4CD1D1E6404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47007B-4BAB-4A63-9F3A-3AB19FD34E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ED9D80-42F8-41D9-A83C-0ECF8DEC45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3C9BD1-B883-4B7A-909A-5BC10E6575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0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BA1B7CC-21AA-4DFC-9E7B-89074E33B23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65A1F4-3CF8-416E-9549-0C3A1D1746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EE266A-859A-4C2F-A5B1-1F7D49E595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01BD45-33D1-4673-9565-C94B9896E8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00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61F1A9-D2D1-4643-904B-D5BADCC2FA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91101B-21B0-4A54-B61F-37F768C652F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20C996-FD2A-400C-8C65-C8D4FCDE1F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835F29-E6F6-4A12-A0F7-CBB39102C86F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4851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854C1E-D72B-400E-867A-F362A02CAB3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459C20-DBC1-4CF4-BCD8-E2FD4BB59F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E06B35-E355-49EA-A903-84FFF517BD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53BBB0-DCD3-4B2B-B5DC-84EACE6228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417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E859A3-61C5-4C9F-A2C4-9A3F154249C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20ABCC-801E-445D-B7A4-A97CDB4555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2EE1CE-76DF-447C-A192-1F0593D01A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D31887-C0A1-4303-981C-DF1A8B3506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5259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1F249F-2A6A-4AC7-A3CE-3C9E1ED489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49ECFB-A8EF-4C5D-B080-90AC8122E6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E0D0E-4CD0-4EF6-92BF-A4B067CFF4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012028-15BB-4C61-AF55-7194B3705D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2094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E29D17-CABE-4CD9-B0C1-FD9798CE72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4D323-3868-4669-BF72-ABBF5D58498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A0379C-39EF-4818-B591-8DFBE4B6F9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467CBA-B518-4324-B409-C09ED21636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49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6050" cy="19145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000A211-9957-487C-942D-4A95B85A5F2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E59746-2F35-4800-BB3B-2984CC9742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2A442-A700-4038-94EE-A6BE9B5BFB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7CF7B6-8DA2-44B6-98D0-FC4AE1329C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1190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73860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52172941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33806599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58990541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8929694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776D50-354D-4CEC-97FF-6EE29D4BEF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EFDDB-6D2D-4345-852C-DA0C640BA51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A72184-9A08-43E8-B752-1E09E2A65D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DE4A23-022D-45A6-9650-D3291D96060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89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341035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8816823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699832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94650941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15781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46460231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02747541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5316250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56426290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666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C907D6-46D1-4035-AAE1-6CD9BD141F0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202935-D09B-46D1-803E-16E39D1641F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919869-9DB7-4DFA-915A-1ACCAA7287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B621796-167E-4259-B001-AB6AEE525A2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8106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61F1A9-D2D1-4643-904B-D5BADCC2FA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91101B-21B0-4A54-B61F-37F768C652F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20C996-FD2A-400C-8C65-C8D4FCDE1F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835F29-E6F6-4A12-A0F7-CBB39102C86F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0890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FAEF82-9206-4001-A067-1974C1D2623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46445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8A70E8-037A-4AA1-9E69-BAD3BCFEB76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0264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2DAFA1C-44AB-4A5A-AD16-444D86B824D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2225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DBF15B9-BFE0-4791-A5C4-95F6A6A99CB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3081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5674252-FA16-4418-B031-D75367B5610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15455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F6618AD-2CAA-4215-A9E2-390685F3883A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6551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18FEA62-6292-4EFB-83E8-B60E0DBDBFC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2719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6D861F-E8A0-4DBC-8DE4-7EDD869070D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700857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E3E1302-58A9-4440-810E-FF6C335DA30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089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FEF2E02-868D-4DD0-883A-07ED2A4A28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0FBC61E-C3B4-40E8-B842-571020D2643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21FE0-9D02-4B77-AF9E-EEACDA574D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E134E06-0B99-439C-A774-744EF58F022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022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9F5D79-90BD-4953-9AC9-90D439D18DF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7605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9875" y="128588"/>
            <a:ext cx="2054225" cy="59848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0275" cy="5984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0799552-3DF9-42EF-ADA4-CFC8686510BD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3589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14224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fld id="{F5118ECE-B5C9-4E72-9DBE-B5CEBF03A1F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2900" cy="4635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6000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F19BF54-45DF-4B8F-527F-3A16C64C8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44DC96-928D-C8C6-BEBC-FFB25D03ED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275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5AA375-A7E4-4397-9E01-7C19401933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2420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4E97157-18D9-4829-9E6E-1262AD8091B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61479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7C0A16-9959-4DD9-A56F-87AB8D51D39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4219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326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2250" cy="451326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A0CF644-839E-4CE4-B9DB-736E74D3B5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93671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1E8716-62A8-4A94-92FE-55FF7B14A73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3705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9A595D9-5B2F-434D-9419-907AAB0BC50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566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61902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F44FA3-8024-49C5-A680-F60CABB9B61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26423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DF07DF-B267-4CD1-8A8C-DCA414C244C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31271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F1E78BB-0F8E-4A59-A00A-70DC1D18CB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44560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1A96FC0-148B-4E83-962E-BEAF574B334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59178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9875" y="1604963"/>
            <a:ext cx="2054225" cy="45132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0275" cy="4513262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4C8932D-7C81-4917-A6C6-0723FF7236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48122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59700" cy="19081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7200" y="6248400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9988"/>
            <a:ext cx="2882900" cy="4635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53163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fld id="{5135D6F4-E938-44C7-A67E-A6CF492177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737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B9B1DA-A458-481A-8081-B840DEBF7CC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56CEBD2-9318-4DDA-AFDA-615842AED64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E64873-0ADF-40D1-9F3B-7015C1391F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A74EB5-80EE-4DD5-BB73-64C0DE2331D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110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F6D0C4-D6F5-43E5-98F8-503630C0B0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13EDE-38B2-418A-A075-4482447B11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6DC3E4-32CA-42DB-81F9-3E6F7D85BF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85BC606-75A2-4A81-BCAF-5DE6521EC78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497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02DCD9-4975-47B7-AC2E-75E5C397D9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632D0A-C805-4113-AB02-0013A7FF925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56181-FA06-4E50-BD5C-FE532856F8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BE063ED-69C2-46E1-8791-472E948F828B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696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32E85E0F-8D47-43A4-BC4A-CAA543B0E41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EF308E1F-F74F-4A26-B5B1-B956C55462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65957D-98C8-4F57-86C7-8A1A22994C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>
            <a:extLst>
              <a:ext uri="{FF2B5EF4-FFF2-40B4-BE49-F238E27FC236}">
                <a16:creationId xmlns:a16="http://schemas.microsoft.com/office/drawing/2014/main" id="{0B7A5299-9B59-4170-BEBA-948B2BF380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32" name="Group 4">
              <a:extLst>
                <a:ext uri="{FF2B5EF4-FFF2-40B4-BE49-F238E27FC236}">
                  <a16:creationId xmlns:a16="http://schemas.microsoft.com/office/drawing/2014/main" id="{01F3D62A-65A6-4F01-A452-981F51F1D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94402DE4-95A2-4A04-8DE3-21DB0A225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id="{4016E774-22A7-4134-B681-4A930147A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D37E2A2D-CE25-40A8-A0D7-6A9BE5629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:a16="http://schemas.microsoft.com/office/drawing/2014/main" id="{0ABD69D0-9FF5-4875-83A6-F81420D76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>
                <a:extLst>
                  <a:ext uri="{FF2B5EF4-FFF2-40B4-BE49-F238E27FC236}">
                    <a16:creationId xmlns:a16="http://schemas.microsoft.com/office/drawing/2014/main" id="{88B16EE2-7E73-4CF6-BF2B-D89A8CAF5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68AF07CF-9E93-4428-9FAA-E9E71BC3A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68F09CE6-E399-4313-96FA-C755393EA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D7E20A3E-B91A-4943-8FB6-A3560D6244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CD656E-4EC2-4A83-A9E9-799D8976ECF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A1FFB433-0C50-42EB-A5F7-6F125D552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50CD9385-9EBD-4284-9704-DAE5E6C7C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2056" name="Group 2">
              <a:extLst>
                <a:ext uri="{FF2B5EF4-FFF2-40B4-BE49-F238E27FC236}">
                  <a16:creationId xmlns:a16="http://schemas.microsoft.com/office/drawing/2014/main" id="{9B708308-0BF9-42CC-BBF3-686930360D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2" name="Freeform 3">
                <a:extLst>
                  <a:ext uri="{FF2B5EF4-FFF2-40B4-BE49-F238E27FC236}">
                    <a16:creationId xmlns:a16="http://schemas.microsoft.com/office/drawing/2014/main" id="{150936AC-54AC-4042-9C5A-3FF25D866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>
                <a:extLst>
                  <a:ext uri="{FF2B5EF4-FFF2-40B4-BE49-F238E27FC236}">
                    <a16:creationId xmlns:a16="http://schemas.microsoft.com/office/drawing/2014/main" id="{B8830AFB-016E-421C-8FFB-A26EE099F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>
                <a:extLst>
                  <a:ext uri="{FF2B5EF4-FFF2-40B4-BE49-F238E27FC236}">
                    <a16:creationId xmlns:a16="http://schemas.microsoft.com/office/drawing/2014/main" id="{B5CA1EE4-98B7-4A32-AF03-C731F4704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4AD196B4-9573-4519-91F1-DD79D5666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>
                <a:extLst>
                  <a:ext uri="{FF2B5EF4-FFF2-40B4-BE49-F238E27FC236}">
                    <a16:creationId xmlns:a16="http://schemas.microsoft.com/office/drawing/2014/main" id="{44C87EF3-9998-4538-A429-7A1E733C0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>
              <a:extLst>
                <a:ext uri="{FF2B5EF4-FFF2-40B4-BE49-F238E27FC236}">
                  <a16:creationId xmlns:a16="http://schemas.microsoft.com/office/drawing/2014/main" id="{79B64C57-2479-428C-8299-F0F0D8D3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84033113-D35F-4A97-B4BE-FEA0797F3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>
            <a:extLst>
              <a:ext uri="{FF2B5EF4-FFF2-40B4-BE49-F238E27FC236}">
                <a16:creationId xmlns:a16="http://schemas.microsoft.com/office/drawing/2014/main" id="{F7349E02-5012-40A4-B3E2-E2D8EC024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60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9A0CA64A-AAA4-43E0-B0AC-6D623DCC114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371600" y="3886200"/>
            <a:ext cx="639445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C02716CC-5928-4DC7-95EB-FC39CAF5FB5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D1C055DE-FB1C-4F52-9A84-342F095CDB3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67B9EC95-F8E7-43EC-B5C0-C3A581512A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E0E63C7-E057-4F89-A4CE-7F22A16C39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54907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4" r:id="rId15"/>
    <p:sldLayoutId id="2147483745" r:id="rId16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70C747C9-C6D4-40BD-85F2-44A9C1A88494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69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2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6900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396432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2050" name="Group 2"/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2051" name="Freeform 3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2" name="Freeform 4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3" name="Freeform 5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4" name="Freeform 6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5" name="Freeform 7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6" name="Freeform 8"/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7" name="Freeform 9"/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597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 Unicode MS" charset="0"/>
              </a:defRPr>
            </a:lvl1pPr>
          </a:lstStyle>
          <a:p>
            <a:endParaRPr lang="en-US" altLang="it-IT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9988"/>
            <a:ext cx="2882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 Unicode MS" charset="0"/>
              </a:defRPr>
            </a:lvl1pPr>
          </a:lstStyle>
          <a:p>
            <a:endParaRPr lang="it-IT" altLang="it-IT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3163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 Unicode MS" charset="0"/>
              </a:defRPr>
            </a:lvl1pPr>
          </a:lstStyle>
          <a:p>
            <a:fld id="{A1AB042D-A6B5-4A85-951A-624AAA2FFA8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6900" cy="451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14809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1.wdp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3.wdp"/><Relationship Id="rId5" Type="http://schemas.openxmlformats.org/officeDocument/2006/relationships/image" Target="../media/image98.png"/><Relationship Id="rId4" Type="http://schemas.microsoft.com/office/2007/relationships/hdphoto" Target="../media/hdphoto42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4.wd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5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27.png"/><Relationship Id="rId4" Type="http://schemas.microsoft.com/office/2007/relationships/hdphoto" Target="../media/hdphoto13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20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7.png"/><Relationship Id="rId14" Type="http://schemas.microsoft.com/office/2007/relationships/hdphoto" Target="../media/hdphoto21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3.wdp"/><Relationship Id="rId5" Type="http://schemas.openxmlformats.org/officeDocument/2006/relationships/image" Target="../media/image42.png"/><Relationship Id="rId4" Type="http://schemas.microsoft.com/office/2007/relationships/hdphoto" Target="../media/hdphoto22.wdp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6.wdp"/><Relationship Id="rId5" Type="http://schemas.openxmlformats.org/officeDocument/2006/relationships/image" Target="../media/image45.png"/><Relationship Id="rId4" Type="http://schemas.microsoft.com/office/2007/relationships/hdphoto" Target="../media/hdphoto25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0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2.wdp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3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5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6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7.wdp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9.wdp"/><Relationship Id="rId5" Type="http://schemas.openxmlformats.org/officeDocument/2006/relationships/image" Target="../media/image87.png"/><Relationship Id="rId4" Type="http://schemas.microsoft.com/office/2007/relationships/hdphoto" Target="../media/hdphoto38.wdp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0.wdp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4193E4A0-2AE5-4FC8-A904-E3AFDFB40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5" y="1892498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ARTO INFERIORE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it-IT" altLang="it-IT" sz="5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44B23C19-A153-4B06-8025-9C8410DEED3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598" y="4005064"/>
            <a:ext cx="6400800" cy="1752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defRPr/>
            </a:pPr>
            <a:endParaRPr lang="it-IT" sz="5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OSSO DELL’ ANCA</a:t>
            </a:r>
          </a:p>
        </p:txBody>
      </p:sp>
    </p:spTree>
    <p:extLst>
      <p:ext uri="{BB962C8B-B14F-4D97-AF65-F5344CB8AC3E}">
        <p14:creationId xmlns:p14="http://schemas.microsoft.com/office/powerpoint/2010/main" val="7668891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BC426AC2-918B-4F5A-AD1E-25B5AA4D19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24544" y="2276872"/>
            <a:ext cx="3454152" cy="685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LATERALI GAMBA</a:t>
            </a:r>
          </a:p>
        </p:txBody>
      </p:sp>
      <p:pic>
        <p:nvPicPr>
          <p:cNvPr id="180227" name="Picture 2">
            <a:extLst>
              <a:ext uri="{FF2B5EF4-FFF2-40B4-BE49-F238E27FC236}">
                <a16:creationId xmlns:a16="http://schemas.microsoft.com/office/drawing/2014/main" id="{DCAC8919-2A6F-4DCE-A138-1DF8879D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8099" y="19850"/>
            <a:ext cx="6275901" cy="683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958BD36D-372C-4699-84DA-4680539EE4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036496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POSTERIORI DELLA GAMBA</a:t>
            </a: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2FE1AA6D-D95C-45F8-AB53-03DA30570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STRATO SUPERFICIALE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: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TRICIPITE DELLA SURA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MUSCOLO PLANTARE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halkboard SE" panose="03050602040202020205" pitchFamily="66" charset="77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STRATO PROFONDO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: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M. POPLITEO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M. FLESSORE LUNGO DELLE DITA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M. TIBIALE POSTERIORE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M. FLESSORE LUNGO ALLUCE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7" name="image11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87178" y="97758"/>
            <a:ext cx="8968433" cy="5536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E8C492DC-F20E-48A8-A01B-7D5656477E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POSTERIORI DELLA GAMBA</a:t>
            </a:r>
          </a:p>
        </p:txBody>
      </p:sp>
      <p:pic>
        <p:nvPicPr>
          <p:cNvPr id="188419" name="Picture 2">
            <a:extLst>
              <a:ext uri="{FF2B5EF4-FFF2-40B4-BE49-F238E27FC236}">
                <a16:creationId xmlns:a16="http://schemas.microsoft.com/office/drawing/2014/main" id="{BFA62B27-B336-4E30-BDCD-F7BEF6CF9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473"/>
          <a:stretch/>
        </p:blipFill>
        <p:spPr bwMode="auto">
          <a:xfrm>
            <a:off x="28220" y="2136775"/>
            <a:ext cx="4399764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8420" name="Picture 3">
            <a:extLst>
              <a:ext uri="{FF2B5EF4-FFF2-40B4-BE49-F238E27FC236}">
                <a16:creationId xmlns:a16="http://schemas.microsoft.com/office/drawing/2014/main" id="{F8235560-7FE6-406B-8C41-DE375733D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376"/>
          <a:stretch/>
        </p:blipFill>
        <p:spPr bwMode="auto">
          <a:xfrm>
            <a:off x="4505085" y="2136775"/>
            <a:ext cx="4638915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8421" name="Text Box 4">
            <a:extLst>
              <a:ext uri="{FF2B5EF4-FFF2-40B4-BE49-F238E27FC236}">
                <a16:creationId xmlns:a16="http://schemas.microsoft.com/office/drawing/2014/main" id="{55456D54-744B-4607-97F2-01E5AAFC3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160462"/>
            <a:ext cx="305305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 Gothic Bold" panose="020E0705020206020404" pitchFamily="34" charset="77"/>
                <a:ea typeface="Microsoft YaHei" panose="020B0503020204020204" pitchFamily="34" charset="-122"/>
                <a:cs typeface="Arial"/>
              </a:rPr>
              <a:t>GASTROCNEMIO</a:t>
            </a:r>
          </a:p>
        </p:txBody>
      </p:sp>
      <p:sp>
        <p:nvSpPr>
          <p:cNvPr id="188422" name="Text Box 5">
            <a:extLst>
              <a:ext uri="{FF2B5EF4-FFF2-40B4-BE49-F238E27FC236}">
                <a16:creationId xmlns:a16="http://schemas.microsoft.com/office/drawing/2014/main" id="{17EE6097-1E8F-434E-828C-78FBFA83E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1160462"/>
            <a:ext cx="138080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 Gothic Bold" panose="020E0705020206020404" pitchFamily="34" charset="77"/>
                <a:ea typeface="Microsoft YaHei" panose="020B0503020204020204" pitchFamily="34" charset="-122"/>
                <a:cs typeface="Arial"/>
              </a:rPr>
              <a:t>SOLEO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>
            <a:extLst>
              <a:ext uri="{FF2B5EF4-FFF2-40B4-BE49-F238E27FC236}">
                <a16:creationId xmlns:a16="http://schemas.microsoft.com/office/drawing/2014/main" id="{8B01FB75-A511-49D0-96CF-EE8533C029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162" y="1916832"/>
            <a:ext cx="3103678" cy="1066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POSTERIORI DELLA GAMBA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PIANO PROFONDO</a:t>
            </a:r>
          </a:p>
        </p:txBody>
      </p:sp>
      <p:pic>
        <p:nvPicPr>
          <p:cNvPr id="192515" name="Picture 2">
            <a:extLst>
              <a:ext uri="{FF2B5EF4-FFF2-40B4-BE49-F238E27FC236}">
                <a16:creationId xmlns:a16="http://schemas.microsoft.com/office/drawing/2014/main" id="{282B2899-C347-446C-9F19-2FFFE1121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821"/>
          <a:stretch/>
        </p:blipFill>
        <p:spPr bwMode="auto">
          <a:xfrm>
            <a:off x="3923928" y="21983"/>
            <a:ext cx="5220072" cy="696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7E90DBEF-1C6D-4710-9D4E-B618A365AC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7630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CAVITA’  POPLITEA</a:t>
            </a:r>
          </a:p>
        </p:txBody>
      </p:sp>
      <p:pic>
        <p:nvPicPr>
          <p:cNvPr id="194563" name="Picture 2">
            <a:extLst>
              <a:ext uri="{FF2B5EF4-FFF2-40B4-BE49-F238E27FC236}">
                <a16:creationId xmlns:a16="http://schemas.microsoft.com/office/drawing/2014/main" id="{07E82F9A-BC62-4B74-8311-B0889D11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898525"/>
            <a:ext cx="7391400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A1492091-7842-4E87-9CD2-28C571AA1B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76200"/>
            <a:ext cx="7772400" cy="1066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CAVITA’ POPLITEA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DISSEZIONE SUPERFICIALE</a:t>
            </a:r>
          </a:p>
        </p:txBody>
      </p:sp>
      <p:grpSp>
        <p:nvGrpSpPr>
          <p:cNvPr id="202755" name="Group 2">
            <a:extLst>
              <a:ext uri="{FF2B5EF4-FFF2-40B4-BE49-F238E27FC236}">
                <a16:creationId xmlns:a16="http://schemas.microsoft.com/office/drawing/2014/main" id="{AD718365-B1F3-437F-89D9-68BF997C5720}"/>
              </a:ext>
            </a:extLst>
          </p:cNvPr>
          <p:cNvGrpSpPr>
            <a:grpSpLocks/>
          </p:cNvGrpSpPr>
          <p:nvPr/>
        </p:nvGrpSpPr>
        <p:grpSpPr bwMode="auto">
          <a:xfrm>
            <a:off x="1595438" y="990600"/>
            <a:ext cx="5948362" cy="5864225"/>
            <a:chOff x="1005" y="624"/>
            <a:chExt cx="3747" cy="3694"/>
          </a:xfrm>
        </p:grpSpPr>
        <p:pic>
          <p:nvPicPr>
            <p:cNvPr id="202756" name="Picture 3">
              <a:extLst>
                <a:ext uri="{FF2B5EF4-FFF2-40B4-BE49-F238E27FC236}">
                  <a16:creationId xmlns:a16="http://schemas.microsoft.com/office/drawing/2014/main" id="{E8A88D89-05E3-427E-B1EB-EE60C1288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24000" contrast="1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" y="624"/>
              <a:ext cx="3747" cy="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24000" contrast="18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2757" name="Text Box 4">
              <a:extLst>
                <a:ext uri="{FF2B5EF4-FFF2-40B4-BE49-F238E27FC236}">
                  <a16:creationId xmlns:a16="http://schemas.microsoft.com/office/drawing/2014/main" id="{A15BB34F-B590-4A22-BADF-D7E4E65F6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" y="624"/>
              <a:ext cx="3747" cy="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4C6C2B-0879-0230-72CF-821A0C6F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OSSO DELL’ANCA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738C61-943B-F71E-B3B2-4B6F36406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>
                <a:solidFill>
                  <a:schemeClr val="tx1"/>
                </a:solidFill>
              </a:rPr>
              <a:t>È un osso irregolare con una cospicua componente di osso piatto.</a:t>
            </a:r>
          </a:p>
          <a:p>
            <a:r>
              <a:rPr lang="it-IT" sz="2800" dirty="0">
                <a:solidFill>
                  <a:schemeClr val="tx1"/>
                </a:solidFill>
              </a:rPr>
              <a:t>È suddiviso in TRE porzioni :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ILEO (componente piatta e la </a:t>
            </a:r>
            <a:r>
              <a:rPr lang="it-IT" sz="2800" dirty="0" err="1">
                <a:solidFill>
                  <a:schemeClr val="tx1"/>
                </a:solidFill>
              </a:rPr>
              <a:t>piu’</a:t>
            </a:r>
            <a:r>
              <a:rPr lang="it-IT" sz="2800" dirty="0">
                <a:solidFill>
                  <a:schemeClr val="tx1"/>
                </a:solidFill>
              </a:rPr>
              <a:t> estesa)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ISCHIO (postero-inferiormente)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PUBE (</a:t>
            </a:r>
            <a:r>
              <a:rPr lang="it-IT" sz="2800" dirty="0" err="1">
                <a:solidFill>
                  <a:schemeClr val="tx1"/>
                </a:solidFill>
              </a:rPr>
              <a:t>antero</a:t>
            </a:r>
            <a:r>
              <a:rPr lang="it-IT" sz="2800" dirty="0">
                <a:solidFill>
                  <a:schemeClr val="tx1"/>
                </a:solidFill>
              </a:rPr>
              <a:t>-inferiormente, coinvolto nella morfologia della Sinfisi Pubica)</a:t>
            </a:r>
          </a:p>
        </p:txBody>
      </p:sp>
    </p:spTree>
    <p:extLst>
      <p:ext uri="{BB962C8B-B14F-4D97-AF65-F5344CB8AC3E}">
        <p14:creationId xmlns:p14="http://schemas.microsoft.com/office/powerpoint/2010/main" val="1077668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Segnaposto contenuto 3" descr="0607.gif">
            <a:extLst>
              <a:ext uri="{FF2B5EF4-FFF2-40B4-BE49-F238E27FC236}">
                <a16:creationId xmlns:a16="http://schemas.microsoft.com/office/drawing/2014/main" id="{1B098194-A2CB-21CF-E3B1-FF7C8E72136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6862" r="10629" b="3995"/>
          <a:stretch/>
        </p:blipFill>
        <p:spPr>
          <a:xfrm>
            <a:off x="385430" y="0"/>
            <a:ext cx="8373139" cy="6858000"/>
          </a:xfrm>
        </p:spPr>
      </p:pic>
    </p:spTree>
    <p:extLst>
      <p:ext uri="{BB962C8B-B14F-4D97-AF65-F5344CB8AC3E}">
        <p14:creationId xmlns:p14="http://schemas.microsoft.com/office/powerpoint/2010/main" val="1549432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856984" cy="6237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09933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400"/>
            <a:ext cx="9036496" cy="61439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048834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309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7810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9A745EC7-0CFB-4320-91ED-20E86DB42E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274638"/>
            <a:ext cx="317817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BACINO</a:t>
            </a: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BD23210E-0980-4AAC-87BE-17D135DC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355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EBA4DCB4-317F-40F8-A77D-5F22C5ACC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3375025"/>
            <a:ext cx="5219700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>
            <a:extLst>
              <a:ext uri="{FF2B5EF4-FFF2-40B4-BE49-F238E27FC236}">
                <a16:creationId xmlns:a16="http://schemas.microsoft.com/office/drawing/2014/main" id="{756FAE9D-85B9-4A47-A63A-B6986BF8C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Helvetica Neue"/>
            </a:endParaRPr>
          </a:p>
        </p:txBody>
      </p:sp>
      <p:sp>
        <p:nvSpPr>
          <p:cNvPr id="45062" name="Text Box 5">
            <a:extLst>
              <a:ext uri="{FF2B5EF4-FFF2-40B4-BE49-F238E27FC236}">
                <a16:creationId xmlns:a16="http://schemas.microsoft.com/office/drawing/2014/main" id="{BC3DD27F-FE4D-4C62-8C69-947ED370F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442" y="258763"/>
            <a:ext cx="138747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MASCHIO</a:t>
            </a:r>
          </a:p>
        </p:txBody>
      </p:sp>
      <p:sp>
        <p:nvSpPr>
          <p:cNvPr id="45063" name="Text Box 6">
            <a:extLst>
              <a:ext uri="{FF2B5EF4-FFF2-40B4-BE49-F238E27FC236}">
                <a16:creationId xmlns:a16="http://schemas.microsoft.com/office/drawing/2014/main" id="{9828706F-8768-47A0-A664-EF073527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3429000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FEMMINA</a:t>
            </a: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B1AA1F3B-0809-4D5B-8B87-8113F00D4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37063"/>
            <a:ext cx="34210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215900" indent="-214313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4313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Differenze Morfologiche</a:t>
            </a: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</a:b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Maschio </a:t>
            </a: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</a:b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vs. </a:t>
            </a: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</a:b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Femmina </a:t>
            </a: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</a:b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23190865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DDC48-E929-744F-9AA5-5A0129BC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del </a:t>
            </a:r>
            <a:b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  <a:t>CINGOLO  PELVICO</a:t>
            </a:r>
          </a:p>
        </p:txBody>
      </p:sp>
    </p:spTree>
    <p:extLst>
      <p:ext uri="{BB962C8B-B14F-4D97-AF65-F5344CB8AC3E}">
        <p14:creationId xmlns:p14="http://schemas.microsoft.com/office/powerpoint/2010/main" val="3829751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0D833F5-C81B-4A2D-8E93-25AE46DF9B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SINFISI  PUBICA</a:t>
            </a: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46E8CBBA-8270-4C9E-BFC8-A9CE40D65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4387850"/>
            <a:ext cx="507682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3">
            <a:extLst>
              <a:ext uri="{FF2B5EF4-FFF2-40B4-BE49-F238E27FC236}">
                <a16:creationId xmlns:a16="http://schemas.microsoft.com/office/drawing/2014/main" id="{C89EE2D9-E964-4052-AA29-351A294D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3843337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Text Box 4">
            <a:extLst>
              <a:ext uri="{FF2B5EF4-FFF2-40B4-BE49-F238E27FC236}">
                <a16:creationId xmlns:a16="http://schemas.microsoft.com/office/drawing/2014/main" id="{08567BF3-C367-4794-8903-6E4CA2ACA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1412875"/>
            <a:ext cx="23082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FRONTALE</a:t>
            </a:r>
          </a:p>
        </p:txBody>
      </p:sp>
      <p:sp>
        <p:nvSpPr>
          <p:cNvPr id="36870" name="Text Box 5">
            <a:extLst>
              <a:ext uri="{FF2B5EF4-FFF2-40B4-BE49-F238E27FC236}">
                <a16:creationId xmlns:a16="http://schemas.microsoft.com/office/drawing/2014/main" id="{075C58EC-8B64-451E-80C5-8A3D854C4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3644900"/>
            <a:ext cx="30765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TRASVERSALE</a:t>
            </a:r>
          </a:p>
        </p:txBody>
      </p:sp>
      <p:sp>
        <p:nvSpPr>
          <p:cNvPr id="36871" name="Text Box 6">
            <a:extLst>
              <a:ext uri="{FF2B5EF4-FFF2-40B4-BE49-F238E27FC236}">
                <a16:creationId xmlns:a16="http://schemas.microsoft.com/office/drawing/2014/main" id="{3570202D-BBB6-4E5D-A938-4A7C1FBFD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196669"/>
            <a:ext cx="4248472" cy="34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CAPI ARTICOLARI: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PUBE: Faccia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Sinfisaria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Microsoft YaHei" panose="020B0503020204020204" pitchFamily="34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Microsoft YaHei" panose="020B0503020204020204" pitchFamily="34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DISCO FIBROCARTILAGINEO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Microsoft YaHei" panose="020B0503020204020204" pitchFamily="34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PUBICO SUPERIORE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PUBICO INFERIORE (Arcuato)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Microsoft YaHei" panose="020B0503020204020204" pitchFamily="34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Consente minimi movimenti correlati al mantenimento della stazione eretta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2C125415-6CE7-4B16-9203-4BC78654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363" y="4222750"/>
            <a:ext cx="4465637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262E6BA7-E5B9-439A-A16A-99D4B385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3548062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4" name="Text Box 3">
            <a:extLst>
              <a:ext uri="{FF2B5EF4-FFF2-40B4-BE49-F238E27FC236}">
                <a16:creationId xmlns:a16="http://schemas.microsoft.com/office/drawing/2014/main" id="{CA6DE7C2-B3F3-41A1-9756-A4F3F20E3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0"/>
            <a:ext cx="43291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PROIEZIONE SAGITTALE</a:t>
            </a:r>
          </a:p>
        </p:txBody>
      </p:sp>
      <p:sp>
        <p:nvSpPr>
          <p:cNvPr id="40965" name="Text Box 4">
            <a:extLst>
              <a:ext uri="{FF2B5EF4-FFF2-40B4-BE49-F238E27FC236}">
                <a16:creationId xmlns:a16="http://schemas.microsoft.com/office/drawing/2014/main" id="{9496917C-0249-4E4D-9719-EF402D60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6096000"/>
            <a:ext cx="4479925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PROIEZIONE TRASVERSALE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per S1</a:t>
            </a:r>
          </a:p>
        </p:txBody>
      </p:sp>
      <p:pic>
        <p:nvPicPr>
          <p:cNvPr id="40966" name="Picture 5">
            <a:extLst>
              <a:ext uri="{FF2B5EF4-FFF2-40B4-BE49-F238E27FC236}">
                <a16:creationId xmlns:a16="http://schemas.microsoft.com/office/drawing/2014/main" id="{C1A9FE4B-8BB2-4C8D-B8D3-5DE9D58B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476250"/>
            <a:ext cx="4716462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7" name="Text Box 6">
            <a:extLst>
              <a:ext uri="{FF2B5EF4-FFF2-40B4-BE49-F238E27FC236}">
                <a16:creationId xmlns:a16="http://schemas.microsoft.com/office/drawing/2014/main" id="{D235C7CF-6B25-4C60-8D75-6C9B85662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0"/>
            <a:ext cx="4311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FRONTALE POSTERIORE</a:t>
            </a:r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5FED1F00-1091-4A5B-A3F3-2F56CED209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4652963"/>
            <a:ext cx="3970338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ARTICOLAZIONE</a:t>
            </a:r>
            <a:b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SACRO</a:t>
            </a:r>
            <a:b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ILIACA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411760" y="44624"/>
            <a:ext cx="4104456" cy="630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20D06FA1-50BB-4DE9-9CA5-ADDAE540C6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SACRO-ILIACA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27DFAD50-D79D-41FF-B731-D5D0920CA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60" y="548680"/>
            <a:ext cx="8086353" cy="6237287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AMFIARTROSI</a:t>
            </a:r>
          </a:p>
          <a:p>
            <a:pPr marL="341313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- OSSO dell’ ANCA: Faccia Auricolare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- OSSO SACRO: Faccia Auricolare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CAPSULA ARTICOLARE (robusta) e DISCO</a:t>
            </a:r>
          </a:p>
          <a:p>
            <a:pPr marL="341313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LEGAMENTI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a) DIRETTI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- SACROILIACI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* Anteriori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* Interossei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* Posteriori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b) INDIRETTI: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Ileo-Lombare (L4)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Sacro-Tuberoso (Tuberosità Ischiatica)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Sacro-Spinoso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MOVIMENTI: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- Nutazione (</a:t>
            </a:r>
            <a:r>
              <a:rPr lang="sl-SI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= Flessione, ossia </a:t>
            </a: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Spostamento in Avanti del Sacro)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- </a:t>
            </a:r>
            <a:r>
              <a:rPr lang="it-IT" altLang="it-IT" sz="1600" dirty="0" err="1">
                <a:solidFill>
                  <a:schemeClr val="tx1"/>
                </a:solidFill>
                <a:latin typeface="Copperplate" panose="02000504000000020004" pitchFamily="2" charset="77"/>
              </a:rPr>
              <a:t>Contronutazione</a:t>
            </a: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(</a:t>
            </a:r>
            <a:r>
              <a:rPr lang="sl-SI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= Estensione, ossia </a:t>
            </a: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Spostamento all’ Indietro del Sacro)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2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2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59694EA-CA1C-8745-A141-5B473B4E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588"/>
            <a:ext cx="9144000" cy="780132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REGIONE PELVICA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7F8C21-7EE2-A84B-A7F4-BAC1A294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80728"/>
            <a:ext cx="7992888" cy="5877272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MUSCOLI DELLA REGIONE GLUTEA: disposti su 3 Strati.</a:t>
            </a:r>
          </a:p>
          <a:p>
            <a:pPr marL="0" indent="0"/>
            <a:endParaRPr lang="it-IT" sz="26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MUSCOLI INTERNI della PELVI</a:t>
            </a:r>
          </a:p>
          <a:p>
            <a:pPr marL="0" indent="0"/>
            <a:endParaRPr lang="it-IT" sz="26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/>
            <a:r>
              <a:rPr 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-  MUSCOLI del PERINEO: assieme a strutture fibrose chiudono INFERIORMENTE la Cavità Pelvica. Nel PERINEO si osservano gli orifizi caudali di Vie URO-GENITALI e DIGERENTI.</a:t>
            </a:r>
            <a:endParaRPr lang="it-IT" sz="2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0327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601F00-2CE7-94AD-9B66-41DB81A9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82" y="-531440"/>
            <a:ext cx="7759700" cy="190817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</a:rPr>
              <a:t>MUSCOLI DELLA REGIONE GLUTEA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6ACC58-654B-8B36-300E-D542CBE01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782" y="836712"/>
            <a:ext cx="8216900" cy="4513262"/>
          </a:xfrm>
        </p:spPr>
        <p:txBody>
          <a:bodyPr/>
          <a:lstStyle/>
          <a:p>
            <a:r>
              <a:rPr lang="it-IT" sz="2500" i="1" dirty="0">
                <a:solidFill>
                  <a:schemeClr val="tx1"/>
                </a:solidFill>
                <a:latin typeface="Copperplate" panose="02000504000000020004" pitchFamily="2" charset="77"/>
              </a:rPr>
              <a:t>STRATO SUPERFICIALE:</a:t>
            </a:r>
          </a:p>
          <a:p>
            <a:pPr marL="457200" indent="-457200">
              <a:buFontTx/>
              <a:buChar char="-"/>
            </a:pPr>
            <a:r>
              <a:rPr lang="it-IT" sz="2500" dirty="0">
                <a:solidFill>
                  <a:schemeClr val="tx1"/>
                </a:solidFill>
                <a:latin typeface="Copperplate" panose="02000504000000020004" pitchFamily="2" charset="77"/>
              </a:rPr>
              <a:t>GRANDE GLUTEO</a:t>
            </a:r>
          </a:p>
          <a:p>
            <a:pPr marL="0" indent="0"/>
            <a:endParaRPr lang="it-IT" sz="25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0" indent="0"/>
            <a:r>
              <a:rPr lang="it-IT" sz="2500" i="1" dirty="0">
                <a:solidFill>
                  <a:schemeClr val="tx1"/>
                </a:solidFill>
                <a:latin typeface="Copperplate" panose="02000504000000020004" pitchFamily="2" charset="77"/>
              </a:rPr>
              <a:t>STRATO INTERMEDIO:</a:t>
            </a:r>
          </a:p>
          <a:p>
            <a:pPr marL="457200" indent="-457200">
              <a:buFontTx/>
              <a:buChar char="-"/>
            </a:pPr>
            <a:r>
              <a:rPr lang="it-IT" sz="2500" dirty="0">
                <a:solidFill>
                  <a:schemeClr val="tx1"/>
                </a:solidFill>
                <a:latin typeface="Copperplate" panose="02000504000000020004" pitchFamily="2" charset="77"/>
              </a:rPr>
              <a:t>MEDIO GLUTEO</a:t>
            </a:r>
          </a:p>
          <a:p>
            <a:pPr marL="0" indent="0"/>
            <a:endParaRPr lang="it-IT" sz="25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0" indent="0"/>
            <a:r>
              <a:rPr lang="it-IT" sz="2500" i="1" dirty="0">
                <a:solidFill>
                  <a:schemeClr val="tx1"/>
                </a:solidFill>
                <a:latin typeface="Copperplate" panose="02000504000000020004" pitchFamily="2" charset="77"/>
              </a:rPr>
              <a:t>STRATO PROFONDO:</a:t>
            </a:r>
          </a:p>
          <a:p>
            <a:pPr marL="457200" indent="-457200">
              <a:buFontTx/>
              <a:buChar char="-"/>
            </a:pPr>
            <a:r>
              <a:rPr lang="it-IT" sz="2500" dirty="0">
                <a:solidFill>
                  <a:schemeClr val="tx1"/>
                </a:solidFill>
                <a:latin typeface="Copperplate" panose="02000504000000020004" pitchFamily="2" charset="77"/>
              </a:rPr>
              <a:t>PICCOLO GLUTEO</a:t>
            </a:r>
          </a:p>
          <a:p>
            <a:pPr marL="457200" indent="-457200">
              <a:buFontTx/>
              <a:buChar char="-"/>
            </a:pPr>
            <a:r>
              <a:rPr lang="it-IT" sz="2500" dirty="0">
                <a:solidFill>
                  <a:schemeClr val="tx1"/>
                </a:solidFill>
                <a:latin typeface="Copperplate" panose="02000504000000020004" pitchFamily="2" charset="77"/>
              </a:rPr>
              <a:t>PIRIFORME</a:t>
            </a:r>
          </a:p>
          <a:p>
            <a:pPr marL="457200" indent="-457200">
              <a:buFontTx/>
              <a:buChar char="-"/>
            </a:pPr>
            <a:r>
              <a:rPr lang="it-IT" sz="2500" dirty="0">
                <a:solidFill>
                  <a:schemeClr val="tx1"/>
                </a:solidFill>
                <a:latin typeface="Copperplate" panose="02000504000000020004" pitchFamily="2" charset="77"/>
              </a:rPr>
              <a:t>GEMELLI</a:t>
            </a:r>
          </a:p>
          <a:p>
            <a:pPr marL="457200" indent="-457200">
              <a:buFontTx/>
              <a:buChar char="-"/>
            </a:pPr>
            <a:r>
              <a:rPr lang="it-IT" sz="2500" dirty="0">
                <a:solidFill>
                  <a:schemeClr val="tx1"/>
                </a:solidFill>
                <a:latin typeface="Copperplate" panose="02000504000000020004" pitchFamily="2" charset="77"/>
              </a:rPr>
              <a:t>OTTURATORI</a:t>
            </a:r>
          </a:p>
          <a:p>
            <a:pPr marL="457200" indent="-457200">
              <a:buFontTx/>
              <a:buChar char="-"/>
            </a:pPr>
            <a:r>
              <a:rPr lang="it-IT" sz="2500" dirty="0">
                <a:solidFill>
                  <a:schemeClr val="tx1"/>
                </a:solidFill>
                <a:latin typeface="Copperplate" panose="02000504000000020004" pitchFamily="2" charset="77"/>
              </a:rPr>
              <a:t>QUADRATO DEL FEMORE</a:t>
            </a:r>
          </a:p>
        </p:txBody>
      </p:sp>
    </p:spTree>
    <p:extLst>
      <p:ext uri="{BB962C8B-B14F-4D97-AF65-F5344CB8AC3E}">
        <p14:creationId xmlns:p14="http://schemas.microsoft.com/office/powerpoint/2010/main" val="3561867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3F93AA6C-8817-4ED9-9445-B7906CA5A3E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GRANDE GLUTEO</a:t>
            </a:r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BA37BB92-F71A-4CC4-98AF-825C3C43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95375"/>
            <a:ext cx="7924800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BFC0B674-1C75-431F-8F18-72D2918E48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MEDIO GLUTEO</a:t>
            </a:r>
          </a:p>
        </p:txBody>
      </p:sp>
      <p:pic>
        <p:nvPicPr>
          <p:cNvPr id="69635" name="Picture 2">
            <a:extLst>
              <a:ext uri="{FF2B5EF4-FFF2-40B4-BE49-F238E27FC236}">
                <a16:creationId xmlns:a16="http://schemas.microsoft.com/office/drawing/2014/main" id="{963D42CD-F90B-4798-9DA2-11F60027B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84213"/>
            <a:ext cx="8610600" cy="617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9C6FEC83-226A-4209-831E-21AE261570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PROFONDI </a:t>
            </a:r>
            <a:b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REGIONE GLUTEA</a:t>
            </a:r>
          </a:p>
        </p:txBody>
      </p:sp>
      <p:pic>
        <p:nvPicPr>
          <p:cNvPr id="75779" name="Picture 2">
            <a:extLst>
              <a:ext uri="{FF2B5EF4-FFF2-40B4-BE49-F238E27FC236}">
                <a16:creationId xmlns:a16="http://schemas.microsoft.com/office/drawing/2014/main" id="{4CA34FED-3C64-4E26-B587-D17D44648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12838"/>
            <a:ext cx="8153400" cy="574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F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E M O </a:t>
            </a:r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R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1263853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2057400" marR="0" lvl="4" indent="-228600" algn="l" defTabSz="32145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0"/>
            <a:ext cx="468052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EE864356-D547-7740-979B-08F88B8B1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451392"/>
            <a:ext cx="253657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</p:spTree>
    <p:extLst>
      <p:ext uri="{BB962C8B-B14F-4D97-AF65-F5344CB8AC3E}">
        <p14:creationId xmlns:p14="http://schemas.microsoft.com/office/powerpoint/2010/main" val="130985132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B5A4C0D5-9054-5941-A88B-CC93171DC49A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116632"/>
            <a:ext cx="5182456" cy="674136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86E348C6-0C30-3D49-AC56-D3843591D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53" y="2766578"/>
            <a:ext cx="277702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000514"/>
                </a:solidFill>
                <a:latin typeface="Arial Black" panose="020B0A04020102020204" pitchFamily="34" charset="0"/>
              </a:rPr>
              <a:t>POSTERIORE</a:t>
            </a:r>
          </a:p>
        </p:txBody>
      </p:sp>
    </p:spTree>
    <p:extLst>
      <p:ext uri="{BB962C8B-B14F-4D97-AF65-F5344CB8AC3E}">
        <p14:creationId xmlns:p14="http://schemas.microsoft.com/office/powerpoint/2010/main" val="256483008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8820409" cy="3456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74304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9A6C0B44-9F6A-4EF1-A859-3EA9A89D72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ARTO INFERIORE e 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CINGOLO PELVICO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8920FF0-619E-4444-994D-5BD921F2A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70794"/>
            <a:ext cx="8352928" cy="5112568"/>
          </a:xfrm>
        </p:spPr>
        <p:txBody>
          <a:bodyPr/>
          <a:lstStyle/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SACRO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dell’ ANCA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Ileo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Ischio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Pube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FEMORE (Coscia)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TIBIA e FIBULA o </a:t>
            </a:r>
            <a:r>
              <a:rPr lang="it-IT" altLang="it-IT" sz="2800" i="1" dirty="0">
                <a:solidFill>
                  <a:schemeClr val="tx1"/>
                </a:solidFill>
                <a:latin typeface="Arial Black" panose="020B0A04020102020204" pitchFamily="34" charset="0"/>
              </a:rPr>
              <a:t>PERONE</a:t>
            </a: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(Gamba)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TARSO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METATARSO e FALANGI (Piede)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</a:t>
            </a:r>
            <a:b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COXO-FEMORALE</a:t>
            </a:r>
            <a:b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(</a:t>
            </a:r>
            <a:r>
              <a:rPr lang="it-IT" i="1" dirty="0">
                <a:solidFill>
                  <a:schemeClr val="tx1"/>
                </a:solidFill>
                <a:latin typeface="Copperplate" panose="02000504000000020004" pitchFamily="2" charset="77"/>
              </a:rPr>
              <a:t>dell’ Anca</a:t>
            </a: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)</a:t>
            </a:r>
            <a:endParaRPr lang="it-IT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0867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1E593AF8-F128-4D3E-9916-CE8B1CD3ED3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COXO-FEMORALE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2EC21325-C576-4E42-B114-C75B9C084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576" y="620713"/>
            <a:ext cx="8100392" cy="6237287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ENARTROSI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- ANCA: Acetabolo (Faccia Semilunare)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con Labbro Acetabolare e Legamento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Trasverso dell’ Acetabolo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- FEMORE: Testa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CAPSULA ARTICOLARE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LEGAMENTI: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a) EXTRACAPSULARI: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sl-SI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</a:t>
            </a: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- Legamento Ileo-Femorale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Ischio-Femorale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</a:t>
            </a:r>
            <a:r>
              <a:rPr lang="it-IT" altLang="it-IT" sz="18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Pubo</a:t>
            </a: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-Femorale</a:t>
            </a:r>
            <a:endParaRPr lang="sl-SI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b) INTRACAPSULARI: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della Testa del Femore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MOVIMENTI: tutti i movimenti elencati nelle Generalità di Chinesiologia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57C2FFFF-DC97-45AD-9B86-3D2C88EC54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692150"/>
            <a:ext cx="548322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ARTICOLAZIONE COXO-FEMORALE </a:t>
            </a:r>
            <a:b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(dell’ Anca):</a:t>
            </a:r>
            <a:b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CAPI ARTICOLARI</a:t>
            </a: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id="{83AACC0F-A16A-4697-991D-722A64D54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3088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4" name="Picture 3">
            <a:extLst>
              <a:ext uri="{FF2B5EF4-FFF2-40B4-BE49-F238E27FC236}">
                <a16:creationId xmlns:a16="http://schemas.microsoft.com/office/drawing/2014/main" id="{746B47CB-6DCE-4533-A1FE-6B8C71FD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3462338"/>
            <a:ext cx="6011862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5" name="Text Box 4">
            <a:extLst>
              <a:ext uri="{FF2B5EF4-FFF2-40B4-BE49-F238E27FC236}">
                <a16:creationId xmlns:a16="http://schemas.microsoft.com/office/drawing/2014/main" id="{3BAF6549-637F-4D72-8320-1E8578595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076700"/>
            <a:ext cx="25003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PROSSIMALE: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ACETABOLO</a:t>
            </a:r>
          </a:p>
        </p:txBody>
      </p:sp>
      <p:sp>
        <p:nvSpPr>
          <p:cNvPr id="51206" name="Line 5">
            <a:extLst>
              <a:ext uri="{FF2B5EF4-FFF2-40B4-BE49-F238E27FC236}">
                <a16:creationId xmlns:a16="http://schemas.microsoft.com/office/drawing/2014/main" id="{86BF407A-96DF-4440-9B4E-96B79053B8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47813" y="3422650"/>
            <a:ext cx="1587" cy="588963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7" name="Text Box 6">
            <a:extLst>
              <a:ext uri="{FF2B5EF4-FFF2-40B4-BE49-F238E27FC236}">
                <a16:creationId xmlns:a16="http://schemas.microsoft.com/office/drawing/2014/main" id="{0456B526-2A99-44C6-A9CE-071419592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838" y="2492375"/>
            <a:ext cx="3582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DISTALE: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TESTA DEL FEMORE</a:t>
            </a:r>
          </a:p>
        </p:txBody>
      </p:sp>
      <p:sp>
        <p:nvSpPr>
          <p:cNvPr id="51208" name="Line 7">
            <a:extLst>
              <a:ext uri="{FF2B5EF4-FFF2-40B4-BE49-F238E27FC236}">
                <a16:creationId xmlns:a16="http://schemas.microsoft.com/office/drawing/2014/main" id="{AAADEBA7-3D44-42FB-9091-89216C8D7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3284538"/>
            <a:ext cx="1588" cy="576262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4F8577B9-8BED-4F41-9FD1-3AC0E421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1" name="Picture 2">
            <a:extLst>
              <a:ext uri="{FF2B5EF4-FFF2-40B4-BE49-F238E27FC236}">
                <a16:creationId xmlns:a16="http://schemas.microsoft.com/office/drawing/2014/main" id="{0CC6AD91-1206-406F-B317-0191C9587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029" y="2077292"/>
            <a:ext cx="3546475" cy="395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>
            <a:extLst>
              <a:ext uri="{FF2B5EF4-FFF2-40B4-BE49-F238E27FC236}">
                <a16:creationId xmlns:a16="http://schemas.microsoft.com/office/drawing/2014/main" id="{D6C691D1-8866-47C9-BC50-FB5D6CB45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40125"/>
            <a:ext cx="5508625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4626E005-EB3C-4ED9-AB1D-6692D67377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506413"/>
            <a:ext cx="3635375" cy="1143000"/>
          </a:xfrm>
        </p:spPr>
        <p:txBody>
          <a:bodyPr lIns="91440" tIns="45720" rIns="91440" bIns="4572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900" dirty="0">
                <a:solidFill>
                  <a:srgbClr val="FFFF00"/>
                </a:solidFill>
                <a:latin typeface="Arial Black" panose="020B0A04020102020204" pitchFamily="34" charset="0"/>
              </a:rPr>
              <a:t>ARTICOLAZIONE</a:t>
            </a:r>
            <a: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  <a:t> COXO-FEMORALE </a:t>
            </a:r>
            <a:b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3254" name="Text Box 5">
            <a:extLst>
              <a:ext uri="{FF2B5EF4-FFF2-40B4-BE49-F238E27FC236}">
                <a16:creationId xmlns:a16="http://schemas.microsoft.com/office/drawing/2014/main" id="{0AB44683-0491-4482-87CB-2D17187B9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038" y="6461125"/>
            <a:ext cx="275748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3300"/>
                </a:solidFill>
                <a:latin typeface="Arial Black" panose="020B0A04020102020204" pitchFamily="34" charset="0"/>
              </a:rPr>
              <a:t>CAPSULA APERTA</a:t>
            </a:r>
          </a:p>
        </p:txBody>
      </p:sp>
      <p:sp>
        <p:nvSpPr>
          <p:cNvPr id="53255" name="Text Box 6">
            <a:extLst>
              <a:ext uri="{FF2B5EF4-FFF2-40B4-BE49-F238E27FC236}">
                <a16:creationId xmlns:a16="http://schemas.microsoft.com/office/drawing/2014/main" id="{9C11E86F-9CDA-4BC4-AF50-864D8F200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3284538"/>
            <a:ext cx="18510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53256" name="Text Box 7">
            <a:extLst>
              <a:ext uri="{FF2B5EF4-FFF2-40B4-BE49-F238E27FC236}">
                <a16:creationId xmlns:a16="http://schemas.microsoft.com/office/drawing/2014/main" id="{43725E47-1A44-47B7-A0BF-BD43FF93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4" y="5983287"/>
            <a:ext cx="33432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FFFFFF"/>
                </a:solidFill>
                <a:latin typeface="Arial Black" panose="020B0A04020102020204" pitchFamily="34" charset="0"/>
              </a:rPr>
              <a:t>In Fase Evolutiva (5 anni)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63" name="image16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04348" y="174333"/>
            <a:ext cx="7776864" cy="6079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16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3508" y="174333"/>
            <a:ext cx="8856984" cy="6093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6" name="image16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74333"/>
            <a:ext cx="8856984" cy="6134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T I B I A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e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F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I B U L A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(</a:t>
            </a:r>
            <a:r>
              <a:rPr lang="it-IT" b="0" i="1" dirty="0" err="1">
                <a:solidFill>
                  <a:schemeClr val="tx1"/>
                </a:solidFill>
                <a:latin typeface="Copperplate" panose="02000504000000020004" pitchFamily="2" charset="77"/>
              </a:rPr>
              <a:t>P</a:t>
            </a:r>
            <a:r>
              <a:rPr lang="it-IT" b="0" i="1" dirty="0">
                <a:solidFill>
                  <a:schemeClr val="tx1"/>
                </a:solidFill>
                <a:latin typeface="Copperplate" panose="02000504000000020004" pitchFamily="2" charset="77"/>
              </a:rPr>
              <a:t> e </a:t>
            </a:r>
            <a:r>
              <a:rPr lang="it-IT" b="0" i="1" dirty="0" err="1">
                <a:solidFill>
                  <a:schemeClr val="tx1"/>
                </a:solidFill>
                <a:latin typeface="Copperplate" panose="02000504000000020004" pitchFamily="2" charset="77"/>
              </a:rPr>
              <a:t>r</a:t>
            </a:r>
            <a:r>
              <a:rPr lang="it-IT" b="0" i="1" dirty="0">
                <a:solidFill>
                  <a:schemeClr val="tx1"/>
                </a:solidFill>
                <a:latin typeface="Copperplate" panose="02000504000000020004" pitchFamily="2" charset="77"/>
              </a:rPr>
              <a:t> o </a:t>
            </a:r>
            <a:r>
              <a:rPr lang="it-IT" b="0" i="1" dirty="0" err="1">
                <a:solidFill>
                  <a:schemeClr val="tx1"/>
                </a:solidFill>
                <a:latin typeface="Copperplate" panose="02000504000000020004" pitchFamily="2" charset="77"/>
              </a:rPr>
              <a:t>n</a:t>
            </a:r>
            <a:r>
              <a:rPr lang="it-IT" b="0" i="1" dirty="0">
                <a:solidFill>
                  <a:schemeClr val="tx1"/>
                </a:solidFill>
                <a:latin typeface="Copperplate" panose="02000504000000020004" pitchFamily="2" charset="77"/>
              </a:rPr>
              <a:t> e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6533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.png">
            <a:extLst>
              <a:ext uri="{FF2B5EF4-FFF2-40B4-BE49-F238E27FC236}">
                <a16:creationId xmlns:a16="http://schemas.microsoft.com/office/drawing/2014/main" id="{963B70F3-3495-C74C-8055-9DEC8AF39F68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6" y="116632"/>
            <a:ext cx="4841336" cy="674136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11E359F-30A0-2C4C-8889-D9F889079993}"/>
              </a:ext>
            </a:extLst>
          </p:cNvPr>
          <p:cNvSpPr txBox="1"/>
          <p:nvPr/>
        </p:nvSpPr>
        <p:spPr>
          <a:xfrm>
            <a:off x="4716016" y="1988840"/>
            <a:ext cx="39828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TIBIA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e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FIBULA (</a:t>
            </a:r>
            <a:r>
              <a:rPr lang="it-IT" sz="3200" b="1" i="1" dirty="0">
                <a:solidFill>
                  <a:srgbClr val="000000"/>
                </a:solidFill>
                <a:latin typeface="Chalkboard SE" panose="03050602040202020205" pitchFamily="66" charset="77"/>
                <a:cs typeface="Arial"/>
              </a:rPr>
              <a:t>Perone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)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- anteriore -</a:t>
            </a:r>
          </a:p>
        </p:txBody>
      </p:sp>
    </p:spTree>
    <p:extLst>
      <p:ext uri="{BB962C8B-B14F-4D97-AF65-F5344CB8AC3E}">
        <p14:creationId xmlns:p14="http://schemas.microsoft.com/office/powerpoint/2010/main" val="25719310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2.png">
            <a:extLst>
              <a:ext uri="{FF2B5EF4-FFF2-40B4-BE49-F238E27FC236}">
                <a16:creationId xmlns:a16="http://schemas.microsoft.com/office/drawing/2014/main" id="{70764069-7405-8F4C-BE1A-76E512A5953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20072" cy="67413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3291F1-9D8C-124F-A1EE-8FE788AA803A}"/>
              </a:ext>
            </a:extLst>
          </p:cNvPr>
          <p:cNvSpPr txBox="1"/>
          <p:nvPr/>
        </p:nvSpPr>
        <p:spPr>
          <a:xfrm>
            <a:off x="5202629" y="1988840"/>
            <a:ext cx="336970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TIBIA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e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FIBULA (</a:t>
            </a:r>
            <a:r>
              <a:rPr lang="it-IT" sz="3200" b="1" i="1" dirty="0">
                <a:solidFill>
                  <a:srgbClr val="000000"/>
                </a:solidFill>
                <a:latin typeface="Chalkboard SE" panose="03050602040202020205" pitchFamily="66" charset="77"/>
                <a:cs typeface="Arial"/>
              </a:rPr>
              <a:t>Perone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)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- posteriore -</a:t>
            </a:r>
          </a:p>
        </p:txBody>
      </p:sp>
    </p:spTree>
    <p:extLst>
      <p:ext uri="{BB962C8B-B14F-4D97-AF65-F5344CB8AC3E}">
        <p14:creationId xmlns:p14="http://schemas.microsoft.com/office/powerpoint/2010/main" val="102284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8BFBD6-B3DA-4350-25EE-86CED6ED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772816"/>
            <a:ext cx="8216900" cy="142240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SCHELETRO DEL BACINO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(CINGOLO PELVICO)</a:t>
            </a:r>
          </a:p>
        </p:txBody>
      </p:sp>
    </p:spTree>
    <p:extLst>
      <p:ext uri="{BB962C8B-B14F-4D97-AF65-F5344CB8AC3E}">
        <p14:creationId xmlns:p14="http://schemas.microsoft.com/office/powerpoint/2010/main" val="2061341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DEL 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GINOCCHIO</a:t>
            </a:r>
          </a:p>
        </p:txBody>
      </p:sp>
    </p:spTree>
    <p:extLst>
      <p:ext uri="{BB962C8B-B14F-4D97-AF65-F5344CB8AC3E}">
        <p14:creationId xmlns:p14="http://schemas.microsoft.com/office/powerpoint/2010/main" val="1982606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150F6517-6954-4F7D-9BD6-F6C4CBFC36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8640"/>
            <a:ext cx="8229600" cy="5492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del GINOCCHIO </a:t>
            </a: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[1]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CBBEBE8-ED63-4940-8275-7EFFD95306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360" y="940759"/>
            <a:ext cx="8533456" cy="5904656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 CLASSIFICAZIONE MORFO-FUNZIONALE CONTRASTATA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(Condiloartrosi ? Trocleoartrosi ?)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FEMORE: Condili dell’ Epifisi Distale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TIBIA: Facce Articolari per il Femore dell’ Epifisi Prossimale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PATELLA (Articolazione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Femoro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-Patellare,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Artrodia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MENISCHI LATERALE e MEDIALE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CAPSULA ARTICOLARE: lassa ed ampia, con la PATELLA localizzata nella sua Parete Anteriore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latin typeface="Copperplate Gothic Bold" panose="020E0705020206020404" pitchFamily="34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Copperplate Gothic Bold" panose="020E0705020206020404" pitchFamily="34" charset="7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150F6517-6954-4F7D-9BD6-F6C4CBFC36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83368" y="404069"/>
            <a:ext cx="8229600" cy="5492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del GINOCCHIO [2]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CBBEBE8-ED63-4940-8275-7EFFD95306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53344"/>
            <a:ext cx="8712968" cy="5904656"/>
          </a:xfrm>
        </p:spPr>
        <p:txBody>
          <a:bodyPr/>
          <a:lstStyle/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latin typeface="Arial Black" panose="020B0A04020102020204" pitchFamily="34" charset="0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PATELLARE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COLLATERALE TIBIALE (Mediale)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COLLATERALE FIBULARE (Laterale)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POPLITEI OBLIQUO ed ARCUATO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CROCIATO ANTERIORE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CROCIATO POSTERIORE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Flessione ed Estensione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Intra- ed Extra-Rotazione (limitata e con articolazione in flessione)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78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D88DF8AB-F225-47C3-9B39-CC152B2A89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43213" y="3500438"/>
            <a:ext cx="5689227" cy="5048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GINOCCHIO [1]</a:t>
            </a:r>
            <a:br>
              <a:rPr lang="it-IT" altLang="it-IT" sz="2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400" dirty="0">
                <a:solidFill>
                  <a:srgbClr val="FFFF00"/>
                </a:solidFill>
                <a:latin typeface="Arial Black" panose="020B0A04020102020204" pitchFamily="34" charset="0"/>
              </a:rPr>
              <a:t>CAPI ARTICOLARI e ROTULA (o PATELLA)</a:t>
            </a:r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D9E561D4-CB70-4688-87DF-CFDB7D43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273685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8" name="Picture 3">
            <a:extLst>
              <a:ext uri="{FF2B5EF4-FFF2-40B4-BE49-F238E27FC236}">
                <a16:creationId xmlns:a16="http://schemas.microsoft.com/office/drawing/2014/main" id="{E69186FB-78B9-4D73-A862-F0E065D4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9" name="Picture 4">
            <a:extLst>
              <a:ext uri="{FF2B5EF4-FFF2-40B4-BE49-F238E27FC236}">
                <a16:creationId xmlns:a16="http://schemas.microsoft.com/office/drawing/2014/main" id="{2801B8A1-940D-4F5C-B960-5DDB61D7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4724400"/>
            <a:ext cx="291623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0" name="Picture 5">
            <a:extLst>
              <a:ext uri="{FF2B5EF4-FFF2-40B4-BE49-F238E27FC236}">
                <a16:creationId xmlns:a16="http://schemas.microsoft.com/office/drawing/2014/main" id="{212CEB31-40E7-445D-90BC-CCE0403D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4686300"/>
            <a:ext cx="3313112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1" name="Picture 6">
            <a:extLst>
              <a:ext uri="{FF2B5EF4-FFF2-40B4-BE49-F238E27FC236}">
                <a16:creationId xmlns:a16="http://schemas.microsoft.com/office/drawing/2014/main" id="{92F17136-A8AE-477B-8EE4-C5D03E73D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088" y="0"/>
            <a:ext cx="3744912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2" name="Picture 7">
            <a:extLst>
              <a:ext uri="{FF2B5EF4-FFF2-40B4-BE49-F238E27FC236}">
                <a16:creationId xmlns:a16="http://schemas.microsoft.com/office/drawing/2014/main" id="{638080F3-17FB-4622-B1B8-263FD292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6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93528"/>
            <a:ext cx="2520950" cy="366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73" name="Text Box 8">
            <a:extLst>
              <a:ext uri="{FF2B5EF4-FFF2-40B4-BE49-F238E27FC236}">
                <a16:creationId xmlns:a16="http://schemas.microsoft.com/office/drawing/2014/main" id="{1D8170EA-3E43-40D8-96C9-042F18E68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88074" name="Text Box 9">
            <a:extLst>
              <a:ext uri="{FF2B5EF4-FFF2-40B4-BE49-F238E27FC236}">
                <a16:creationId xmlns:a16="http://schemas.microsoft.com/office/drawing/2014/main" id="{191332A5-DC12-4CE1-A286-A04A5F38C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0"/>
            <a:ext cx="42497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FEMORE: Epifisi Distale</a:t>
            </a:r>
          </a:p>
        </p:txBody>
      </p:sp>
      <p:sp>
        <p:nvSpPr>
          <p:cNvPr id="88075" name="Text Box 10">
            <a:extLst>
              <a:ext uri="{FF2B5EF4-FFF2-40B4-BE49-F238E27FC236}">
                <a16:creationId xmlns:a16="http://schemas.microsoft.com/office/drawing/2014/main" id="{C994D8DB-7A36-4B62-8F3F-DDB229B91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013325"/>
            <a:ext cx="1235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ROTULA</a:t>
            </a:r>
          </a:p>
        </p:txBody>
      </p:sp>
      <p:sp>
        <p:nvSpPr>
          <p:cNvPr id="88076" name="Text Box 11">
            <a:extLst>
              <a:ext uri="{FF2B5EF4-FFF2-40B4-BE49-F238E27FC236}">
                <a16:creationId xmlns:a16="http://schemas.microsoft.com/office/drawing/2014/main" id="{3AD2F9FE-4B78-4400-8ECB-BBD596B68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292600"/>
            <a:ext cx="3267075" cy="368300"/>
          </a:xfrm>
          <a:prstGeom prst="rect">
            <a:avLst/>
          </a:prstGeom>
          <a:solidFill>
            <a:srgbClr val="FFFFFF"/>
          </a:solidFill>
          <a:ln w="284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TIBIA: Epifisi Prossimale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8" name="image17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892417" cy="50081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739496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5C8E1979-D3F4-437E-A3C4-FA9661F39F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836613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GINOCCHIO 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[2]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PROIEZIONE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pic>
        <p:nvPicPr>
          <p:cNvPr id="90115" name="Picture 2">
            <a:extLst>
              <a:ext uri="{FF2B5EF4-FFF2-40B4-BE49-F238E27FC236}">
                <a16:creationId xmlns:a16="http://schemas.microsoft.com/office/drawing/2014/main" id="{D17DC238-BE11-4D64-AF25-7AA239C8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25" y="0"/>
            <a:ext cx="31908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3">
            <a:extLst>
              <a:ext uri="{FF2B5EF4-FFF2-40B4-BE49-F238E27FC236}">
                <a16:creationId xmlns:a16="http://schemas.microsoft.com/office/drawing/2014/main" id="{7E6ED850-0653-421A-8B82-A30C3AE4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350" y="2852738"/>
            <a:ext cx="3090863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7" name="Picture 4">
            <a:extLst>
              <a:ext uri="{FF2B5EF4-FFF2-40B4-BE49-F238E27FC236}">
                <a16:creationId xmlns:a16="http://schemas.microsoft.com/office/drawing/2014/main" id="{91DE27FC-F0EA-44FA-B4EA-794C7FE9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9738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37C0A59B-3BD8-41DA-B43C-BF02BEFB87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87675" y="765175"/>
            <a:ext cx="287972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GINOCCHIO 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[3]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28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163" name="Picture 2">
            <a:extLst>
              <a:ext uri="{FF2B5EF4-FFF2-40B4-BE49-F238E27FC236}">
                <a16:creationId xmlns:a16="http://schemas.microsoft.com/office/drawing/2014/main" id="{58F90B0C-CE6F-4652-BBBB-C103004A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9738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4" name="Picture 3">
            <a:extLst>
              <a:ext uri="{FF2B5EF4-FFF2-40B4-BE49-F238E27FC236}">
                <a16:creationId xmlns:a16="http://schemas.microsoft.com/office/drawing/2014/main" id="{56797C98-DBAA-4054-B516-F55D7C3E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525" y="0"/>
            <a:ext cx="3292475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5" name="Picture 4">
            <a:extLst>
              <a:ext uri="{FF2B5EF4-FFF2-40B4-BE49-F238E27FC236}">
                <a16:creationId xmlns:a16="http://schemas.microsoft.com/office/drawing/2014/main" id="{E99BE06B-66AB-4522-8100-FEE89A5A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852738"/>
            <a:ext cx="3046413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6" name="Text Box 5">
            <a:extLst>
              <a:ext uri="{FF2B5EF4-FFF2-40B4-BE49-F238E27FC236}">
                <a16:creationId xmlns:a16="http://schemas.microsoft.com/office/drawing/2014/main" id="{2B3D92CB-AB23-4BB6-BC97-A0BD099F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27475"/>
            <a:ext cx="2381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POSTERIORE</a:t>
            </a:r>
          </a:p>
        </p:txBody>
      </p:sp>
      <p:sp>
        <p:nvSpPr>
          <p:cNvPr id="92167" name="Text Box 6">
            <a:extLst>
              <a:ext uri="{FF2B5EF4-FFF2-40B4-BE49-F238E27FC236}">
                <a16:creationId xmlns:a16="http://schemas.microsoft.com/office/drawing/2014/main" id="{0CC7C8C5-FDAC-467F-AA2C-6049664E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3933825"/>
            <a:ext cx="2381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POSTERIORE</a:t>
            </a:r>
          </a:p>
        </p:txBody>
      </p:sp>
      <p:sp>
        <p:nvSpPr>
          <p:cNvPr id="92168" name="Text Box 7">
            <a:extLst>
              <a:ext uri="{FF2B5EF4-FFF2-40B4-BE49-F238E27FC236}">
                <a16:creationId xmlns:a16="http://schemas.microsoft.com/office/drawing/2014/main" id="{DC00BA93-E166-4BFA-9BE8-38381D6CB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175" y="6400800"/>
            <a:ext cx="30432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PARASAGITTALE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6" name="image18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93449" y="143354"/>
            <a:ext cx="8785881" cy="6220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18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53597" y="205552"/>
            <a:ext cx="8342145" cy="6027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18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93912" y="130767"/>
            <a:ext cx="7756176" cy="6244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757570"/>
            <a:ext cx="6912768" cy="55517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0A0943-0784-534B-937C-757825D7470F}"/>
              </a:ext>
            </a:extLst>
          </p:cNvPr>
          <p:cNvSpPr txBox="1"/>
          <p:nvPr/>
        </p:nvSpPr>
        <p:spPr>
          <a:xfrm>
            <a:off x="428599" y="18910"/>
            <a:ext cx="8429676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CINGOLO PELVICO (Bacino, Pelvi)</a:t>
            </a:r>
          </a:p>
        </p:txBody>
      </p:sp>
    </p:spTree>
    <p:extLst>
      <p:ext uri="{BB962C8B-B14F-4D97-AF65-F5344CB8AC3E}">
        <p14:creationId xmlns:p14="http://schemas.microsoft.com/office/powerpoint/2010/main" val="65276247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18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84684" y="190155"/>
            <a:ext cx="8970927" cy="5748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18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554597" y="187312"/>
            <a:ext cx="6034807" cy="6045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8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6886" y="0"/>
            <a:ext cx="8990228" cy="6135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18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4788" y="39992"/>
            <a:ext cx="8934424" cy="6184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8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743495" y="792327"/>
            <a:ext cx="3651209" cy="5256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19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90703" y="762996"/>
            <a:ext cx="8762595" cy="4195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19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42122" y="1910081"/>
            <a:ext cx="7059498" cy="3035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A9377B73-A23B-47D9-AEE0-F68E151EAB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DELL’ ARTO INFERIORE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B3725DF8-2964-48E7-ADB3-B9376F7A0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427" y="908720"/>
            <a:ext cx="8757146" cy="5410200"/>
          </a:xfrm>
        </p:spPr>
        <p:txBody>
          <a:bodyPr/>
          <a:lstStyle/>
          <a:p>
            <a:pPr indent="-336550" eaLnBrk="1" hangingPunct="1"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Essi comprendono:</a:t>
            </a:r>
          </a:p>
          <a:p>
            <a:pPr indent="-336550" eaLnBrk="1" hangingPunct="1"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halkboard SE" panose="03050602040202020205" pitchFamily="66" charset="77"/>
            </a:endParaRP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DELL’ ANCA (già descritti nell’ ambito della Regione Addominale e Pelvica)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DELLA COSCIA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MUSCOLI DELLA GAMBA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 PIEDE</a:t>
            </a:r>
          </a:p>
        </p:txBody>
      </p:sp>
    </p:spTree>
    <p:extLst>
      <p:ext uri="{BB962C8B-B14F-4D97-AF65-F5344CB8AC3E}">
        <p14:creationId xmlns:p14="http://schemas.microsoft.com/office/powerpoint/2010/main" val="14694632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D159BBA1-2C7D-4937-973D-891B19FCC1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25870"/>
            <a:ext cx="7772400" cy="990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DELLA COSCIA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C7ACC8-21EB-4E47-ADF7-83465938E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692696"/>
            <a:ext cx="8915400" cy="5715000"/>
          </a:xfrm>
        </p:spPr>
        <p:txBody>
          <a:bodyPr/>
          <a:lstStyle/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Costituiscono una cospicua massa carnosa e si suddividono in: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 ANTERIORI</a:t>
            </a:r>
          </a:p>
          <a:p>
            <a:pPr marL="341313" indent="-338138" eaLnBrk="1" hangingPunct="1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 MEDIALI</a:t>
            </a:r>
          </a:p>
          <a:p>
            <a:pPr marL="341313" indent="-338138" eaLnBrk="1" hangingPunct="1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MUSCOLI  POSTERIORI</a:t>
            </a:r>
          </a:p>
          <a:p>
            <a:pPr marL="341313" indent="-338138" eaLnBrk="1" hangingPunct="1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SONO AVVOLTI DALLA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FASCIA LATA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071BB005-C413-42CB-B64D-7B56ABD8EF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75915" y="2204864"/>
            <a:ext cx="3491880" cy="936104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ARTO INFERIORE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FASCE e LOGGE OSTEOFASCIALI</a:t>
            </a:r>
          </a:p>
        </p:txBody>
      </p:sp>
      <p:pic>
        <p:nvPicPr>
          <p:cNvPr id="98307" name="Picture 2">
            <a:extLst>
              <a:ext uri="{FF2B5EF4-FFF2-40B4-BE49-F238E27FC236}">
                <a16:creationId xmlns:a16="http://schemas.microsoft.com/office/drawing/2014/main" id="{CE7B0701-3B84-494E-A877-ECFE8DA8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965" y="28620"/>
            <a:ext cx="5548523" cy="671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46AC0E8C-BBD4-E44C-9CE8-6F50238BA7E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274638"/>
            <a:ext cx="317817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BACINO</a:t>
            </a: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8BA7E8A4-819F-2849-B90F-45F3B230F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355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6CDB5878-3F5A-D14D-A27C-904369E85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3375025"/>
            <a:ext cx="5219700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>
            <a:extLst>
              <a:ext uri="{FF2B5EF4-FFF2-40B4-BE49-F238E27FC236}">
                <a16:creationId xmlns:a16="http://schemas.microsoft.com/office/drawing/2014/main" id="{4E0F991B-A288-0A46-AF46-BED4A470A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45062" name="Text Box 5">
            <a:extLst>
              <a:ext uri="{FF2B5EF4-FFF2-40B4-BE49-F238E27FC236}">
                <a16:creationId xmlns:a16="http://schemas.microsoft.com/office/drawing/2014/main" id="{0DE83954-C16C-3240-9A10-D197A51A7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8943"/>
            <a:ext cx="138747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 Black" panose="020B0604020202020204" pitchFamily="34" charset="0"/>
                <a:ea typeface="Microsoft YaHei" panose="020B0503020204020204" pitchFamily="34" charset="-122"/>
                <a:cs typeface="Arial"/>
              </a:rPr>
              <a:t>MASCHIO</a:t>
            </a:r>
          </a:p>
        </p:txBody>
      </p:sp>
      <p:sp>
        <p:nvSpPr>
          <p:cNvPr id="45063" name="Text Box 6">
            <a:extLst>
              <a:ext uri="{FF2B5EF4-FFF2-40B4-BE49-F238E27FC236}">
                <a16:creationId xmlns:a16="http://schemas.microsoft.com/office/drawing/2014/main" id="{E37BABE7-309F-FD49-AEC1-AE8B417C9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3429000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 Black" panose="020B0604020202020204" pitchFamily="34" charset="0"/>
                <a:ea typeface="Microsoft YaHei" panose="020B0503020204020204" pitchFamily="34" charset="-122"/>
                <a:cs typeface="Arial"/>
              </a:rPr>
              <a:t>FEMMINA</a:t>
            </a:r>
          </a:p>
        </p:txBody>
      </p:sp>
    </p:spTree>
    <p:extLst>
      <p:ext uri="{BB962C8B-B14F-4D97-AF65-F5344CB8AC3E}">
        <p14:creationId xmlns:p14="http://schemas.microsoft.com/office/powerpoint/2010/main" val="3897766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CAE83577-3F14-4C8C-A9DF-511E6D17AC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FASCIA  LATA</a:t>
            </a: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AD05F4E3-6EFB-41B0-9128-223F4E917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552" y="764704"/>
            <a:ext cx="8375848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EMETTE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DUE SETTI INTERMUSCOLARI</a:t>
            </a: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SETTO MEDIALE</a:t>
            </a: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SETTO LATERALE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Essi dividono la coscia in 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LOGGIA OSTEO-FASCIALE ANTERIORE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  MM. ANTERIORI</a:t>
            </a: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LOGGIA OSTEO-FASCIALE POSTERIORE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  MM. MEDIALI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  MM. POSTERIORI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>
            <a:extLst>
              <a:ext uri="{FF2B5EF4-FFF2-40B4-BE49-F238E27FC236}">
                <a16:creationId xmlns:a16="http://schemas.microsoft.com/office/drawing/2014/main" id="{33A724C3-1DA2-420D-9603-1264D331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70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241" y="96411"/>
            <a:ext cx="8948758" cy="6202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7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903158" y="0"/>
            <a:ext cx="5703119" cy="6342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>
            <a:extLst>
              <a:ext uri="{FF2B5EF4-FFF2-40B4-BE49-F238E27FC236}">
                <a16:creationId xmlns:a16="http://schemas.microsoft.com/office/drawing/2014/main" id="{CF500931-4E88-4CC5-A52A-360FCC5CE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04" t="11477" r="2739" b="-368"/>
          <a:stretch/>
        </p:blipFill>
        <p:spPr bwMode="auto">
          <a:xfrm>
            <a:off x="19497" y="101196"/>
            <a:ext cx="9124503" cy="665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A775DEF8-E9F0-477E-B7EB-74CB2AB90F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ANTERIORI e MEDIALI della COSCIA</a:t>
            </a:r>
          </a:p>
        </p:txBody>
      </p:sp>
      <p:pic>
        <p:nvPicPr>
          <p:cNvPr id="106499" name="Picture 2">
            <a:extLst>
              <a:ext uri="{FF2B5EF4-FFF2-40B4-BE49-F238E27FC236}">
                <a16:creationId xmlns:a16="http://schemas.microsoft.com/office/drawing/2014/main" id="{0F1331D5-BA50-486F-BEBC-3A62D396F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51"/>
          <a:stretch/>
        </p:blipFill>
        <p:spPr bwMode="auto">
          <a:xfrm>
            <a:off x="0" y="1484784"/>
            <a:ext cx="9144000" cy="499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A87A5134-DCB1-41AF-9281-EED8831D15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5" y="1412776"/>
            <a:ext cx="4176464" cy="1431032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COSCIA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QUADRICIPITE e MM. ADDUTTORI</a:t>
            </a:r>
          </a:p>
        </p:txBody>
      </p:sp>
      <p:pic>
        <p:nvPicPr>
          <p:cNvPr id="129027" name="Picture 2">
            <a:extLst>
              <a:ext uri="{FF2B5EF4-FFF2-40B4-BE49-F238E27FC236}">
                <a16:creationId xmlns:a16="http://schemas.microsoft.com/office/drawing/2014/main" id="{A289DD75-77CD-4D0F-9E63-F129AE605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879" y="31768"/>
            <a:ext cx="4951604" cy="682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6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1" name="image5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048360" y="6899"/>
            <a:ext cx="5047279" cy="6460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FFC390C6-9883-44B9-BABC-178C2D499B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2060848"/>
            <a:ext cx="2736304" cy="609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RETTO FEMORALE</a:t>
            </a:r>
          </a:p>
        </p:txBody>
      </p:sp>
      <p:pic>
        <p:nvPicPr>
          <p:cNvPr id="112643" name="Picture 2">
            <a:extLst>
              <a:ext uri="{FF2B5EF4-FFF2-40B4-BE49-F238E27FC236}">
                <a16:creationId xmlns:a16="http://schemas.microsoft.com/office/drawing/2014/main" id="{5D8C5171-E64C-42FE-A9A7-6F13B0AD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862" y="1912"/>
            <a:ext cx="5741017" cy="68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7E33CFFC-3C7B-45C2-A2A9-2228C9CB1C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60848"/>
            <a:ext cx="27718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VASTO LATERALE</a:t>
            </a:r>
          </a:p>
        </p:txBody>
      </p:sp>
      <p:pic>
        <p:nvPicPr>
          <p:cNvPr id="114691" name="Picture 2">
            <a:extLst>
              <a:ext uri="{FF2B5EF4-FFF2-40B4-BE49-F238E27FC236}">
                <a16:creationId xmlns:a16="http://schemas.microsoft.com/office/drawing/2014/main" id="{ECE77ECF-8F77-4BBB-8A53-B9BC5CD5A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732" y="12576"/>
            <a:ext cx="6186504" cy="68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3E30999-8AB5-E544-8588-B3985DBC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996156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DEL CINGOLO PELVICO (BACINO)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3F18126-46E9-CA4E-B313-BE0BC0452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60127"/>
            <a:ext cx="8062540" cy="558924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È costituito da due Ossa Pari (OSSO dell’ ANCA) e da una formazione vertebrale Impari e Mediana (OSSO SACRO)</a:t>
            </a:r>
          </a:p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L’ Osso dell’ Anca, Irregolare, consta di una ampia porzione PIATTA (ILEO), dal PUBE (Infero-Anteriormente) e dall’ISCHIO (Infero-Posteriormente). Presenta la CAVITA’ ACETABOLARE per l’ articolazione con il Femore (COXO-FEMORALE).</a:t>
            </a:r>
          </a:p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L’ Osso Sacro, di forma Tronco Piramidale, completa posteriormente sul piano sagittale il Bacino</a:t>
            </a:r>
          </a:p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Inferiormente è completato dal Coccige</a:t>
            </a:r>
          </a:p>
        </p:txBody>
      </p:sp>
    </p:spTree>
    <p:extLst>
      <p:ext uri="{BB962C8B-B14F-4D97-AF65-F5344CB8AC3E}">
        <p14:creationId xmlns:p14="http://schemas.microsoft.com/office/powerpoint/2010/main" val="23796718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7169FB3E-0D49-44A9-A396-555D890E2B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88840"/>
            <a:ext cx="3275856" cy="762000"/>
          </a:xfrm>
          <a:solidFill>
            <a:schemeClr val="bg1"/>
          </a:solidFill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VASTO INTERMEDIO</a:t>
            </a:r>
          </a:p>
        </p:txBody>
      </p:sp>
      <p:pic>
        <p:nvPicPr>
          <p:cNvPr id="116739" name="Picture 2">
            <a:extLst>
              <a:ext uri="{FF2B5EF4-FFF2-40B4-BE49-F238E27FC236}">
                <a16:creationId xmlns:a16="http://schemas.microsoft.com/office/drawing/2014/main" id="{908E81B6-CFF5-44B6-A542-BBDAEFE3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619" y="0"/>
            <a:ext cx="59896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82" name="image4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133"/>
            <a:ext cx="9144000" cy="6307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842102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B7C0E3DE-BE00-4989-AF6B-6463C4813B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202" y="1844824"/>
            <a:ext cx="3661792" cy="990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GRACILE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ADDUTTORE BREVE</a:t>
            </a:r>
          </a:p>
        </p:txBody>
      </p:sp>
      <p:pic>
        <p:nvPicPr>
          <p:cNvPr id="122883" name="Picture 2">
            <a:extLst>
              <a:ext uri="{FF2B5EF4-FFF2-40B4-BE49-F238E27FC236}">
                <a16:creationId xmlns:a16="http://schemas.microsoft.com/office/drawing/2014/main" id="{8DD7AA83-D619-4D34-9EFF-D0DC8908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151" y="30074"/>
            <a:ext cx="5665921" cy="682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472E4372-BCD7-4FBB-8E5D-065F9ADDE7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80528" y="1700808"/>
            <a:ext cx="3259848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ADDUTTORE GRANDE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ADDUTTORE MINIMO</a:t>
            </a:r>
          </a:p>
        </p:txBody>
      </p:sp>
      <p:pic>
        <p:nvPicPr>
          <p:cNvPr id="126979" name="Picture 2">
            <a:extLst>
              <a:ext uri="{FF2B5EF4-FFF2-40B4-BE49-F238E27FC236}">
                <a16:creationId xmlns:a16="http://schemas.microsoft.com/office/drawing/2014/main" id="{9ECFBA89-2F27-4E33-8D65-6C989FDA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320" y="34340"/>
            <a:ext cx="6030559" cy="682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48D75209-5C83-435E-ACB5-25A61A2D5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424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EC9A647C-3519-457D-A0EC-3153716461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04864"/>
            <a:ext cx="1617812" cy="914400"/>
          </a:xfrm>
        </p:spPr>
        <p:txBody>
          <a:bodyPr vert="horz"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MM. POSTERIORI COSCIA</a:t>
            </a:r>
          </a:p>
        </p:txBody>
      </p:sp>
      <p:pic>
        <p:nvPicPr>
          <p:cNvPr id="133123" name="Picture 2">
            <a:extLst>
              <a:ext uri="{FF2B5EF4-FFF2-40B4-BE49-F238E27FC236}">
                <a16:creationId xmlns:a16="http://schemas.microsoft.com/office/drawing/2014/main" id="{F6A697AC-2487-4142-9186-155D1D67B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872" y="0"/>
            <a:ext cx="75261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07994B2C-CB53-470B-9BF4-27F29EA216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737" y="1772816"/>
            <a:ext cx="2448272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TRIANGOLO  </a:t>
            </a: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FEMORALE</a:t>
            </a:r>
          </a:p>
        </p:txBody>
      </p:sp>
      <p:pic>
        <p:nvPicPr>
          <p:cNvPr id="135171" name="Picture 2">
            <a:extLst>
              <a:ext uri="{FF2B5EF4-FFF2-40B4-BE49-F238E27FC236}">
                <a16:creationId xmlns:a16="http://schemas.microsoft.com/office/drawing/2014/main" id="{009B1203-9C40-44AA-AC11-75A703417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4009" y="2352"/>
            <a:ext cx="6471155" cy="673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SCHELETRO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del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PIEDE</a:t>
            </a:r>
          </a:p>
        </p:txBody>
      </p:sp>
    </p:spTree>
    <p:extLst>
      <p:ext uri="{BB962C8B-B14F-4D97-AF65-F5344CB8AC3E}">
        <p14:creationId xmlns:p14="http://schemas.microsoft.com/office/powerpoint/2010/main" val="14567633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0"/>
            <a:ext cx="4968552" cy="632433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BFF4EF3-88C2-284E-BD52-CC9CE8CF0FA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348880"/>
            <a:ext cx="406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Gill Sans"/>
                <a:sym typeface="Gill Sans"/>
              </a:rPr>
              <a:t>SCHELETRO </a:t>
            </a:r>
            <a:br>
              <a:rPr kumimoji="0" lang="it-IT" alt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Gill Sans"/>
                <a:sym typeface="Gill Sans"/>
              </a:rPr>
            </a:br>
            <a:r>
              <a:rPr kumimoji="0" lang="it-IT" alt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Gill Sans"/>
                <a:sym typeface="Gill Sans"/>
              </a:rPr>
              <a:t>del</a:t>
            </a:r>
            <a:br>
              <a:rPr kumimoji="0" lang="it-IT" alt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Gill Sans"/>
                <a:sym typeface="Gill Sans"/>
              </a:rPr>
            </a:br>
            <a:r>
              <a:rPr kumimoji="0" lang="it-IT" alt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Gill Sans"/>
                <a:sym typeface="Gill Sans"/>
              </a:rPr>
              <a:t>PIEDE</a:t>
            </a:r>
            <a:endParaRPr kumimoji="0" lang="it-IT" altLang="it-IT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9312056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/>
          <a:stretch/>
        </p:blipFill>
        <p:spPr>
          <a:xfrm>
            <a:off x="107504" y="260648"/>
            <a:ext cx="9036496" cy="60486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90C86248-CE88-5643-9303-D8B43C75E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240" y="5910858"/>
            <a:ext cx="17367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INFERIORE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5A3A490-FE72-9348-B192-5B96FDAC3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5989861"/>
            <a:ext cx="183673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SUPERIORE</a:t>
            </a:r>
          </a:p>
        </p:txBody>
      </p:sp>
    </p:spTree>
    <p:extLst>
      <p:ext uri="{BB962C8B-B14F-4D97-AF65-F5344CB8AC3E}">
        <p14:creationId xmlns:p14="http://schemas.microsoft.com/office/powerpoint/2010/main" val="39577537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Segnaposto contenuto 3" descr="0613.gif">
            <a:extLst>
              <a:ext uri="{FF2B5EF4-FFF2-40B4-BE49-F238E27FC236}">
                <a16:creationId xmlns:a16="http://schemas.microsoft.com/office/drawing/2014/main" id="{3919BEE9-75CF-842E-1BAD-59E4A8B61E5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3613" r="8900"/>
          <a:stretch>
            <a:fillRect/>
          </a:stretch>
        </p:blipFill>
        <p:spPr>
          <a:xfrm>
            <a:off x="1258888" y="23813"/>
            <a:ext cx="6626225" cy="6865937"/>
          </a:xfrm>
        </p:spPr>
      </p:pic>
    </p:spTree>
    <p:extLst>
      <p:ext uri="{BB962C8B-B14F-4D97-AF65-F5344CB8AC3E}">
        <p14:creationId xmlns:p14="http://schemas.microsoft.com/office/powerpoint/2010/main" val="12136312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16632"/>
            <a:ext cx="8856984" cy="5976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14.png">
            <a:extLst>
              <a:ext uri="{FF2B5EF4-FFF2-40B4-BE49-F238E27FC236}">
                <a16:creationId xmlns:a16="http://schemas.microsoft.com/office/drawing/2014/main" id="{9EA44112-B29F-AC4B-88BE-B0C4F454CECF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6" y="116632"/>
            <a:ext cx="8856984" cy="597666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CF4AE61-DD29-794D-B256-7DA27C487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798" y="5708746"/>
            <a:ext cx="1454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MEDIALE</a:t>
            </a:r>
          </a:p>
        </p:txBody>
      </p:sp>
    </p:spTree>
    <p:extLst>
      <p:ext uri="{BB962C8B-B14F-4D97-AF65-F5344CB8AC3E}">
        <p14:creationId xmlns:p14="http://schemas.microsoft.com/office/powerpoint/2010/main" val="74078638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COMPLESSO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ARTICOLARE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della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CAVIGLIA</a:t>
            </a:r>
          </a:p>
        </p:txBody>
      </p:sp>
    </p:spTree>
    <p:extLst>
      <p:ext uri="{BB962C8B-B14F-4D97-AF65-F5344CB8AC3E}">
        <p14:creationId xmlns:p14="http://schemas.microsoft.com/office/powerpoint/2010/main" val="19159467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8C475-3E81-1A28-5E80-C8F7ADF76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D0235653-2202-A660-58F2-7AEBDFFDD2E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halkboard SE" panose="03050602040202020205" pitchFamily="66" charset="77"/>
              </a:rPr>
              <a:t>COMPLESSO ARTICOLARE della CAVIGLIA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EECC92A2-49A9-03D1-3832-6ED1DEBCA3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9532" y="800100"/>
            <a:ext cx="8424936" cy="5257800"/>
          </a:xfrm>
        </p:spPr>
        <p:txBody>
          <a:bodyPr/>
          <a:lstStyle/>
          <a:p>
            <a:pPr marL="349250" indent="-342900" eaLnBrk="1" hangingPunct="1">
              <a:spcBef>
                <a:spcPts val="450"/>
              </a:spcBef>
              <a:buClrTx/>
              <a:buSzPct val="7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latin typeface="Copperplate" panose="02000504000000020004" pitchFamily="2" charset="77"/>
                <a:cs typeface="Arial" panose="020B0604020202020204" pitchFamily="34" charset="0"/>
              </a:rPr>
              <a:t>Si interpone tra la gamba ed il metatarso</a:t>
            </a:r>
          </a:p>
          <a:p>
            <a:pPr marL="349250" indent="-342900" eaLnBrk="1" hangingPunct="1">
              <a:spcBef>
                <a:spcPts val="450"/>
              </a:spcBef>
              <a:buClrTx/>
              <a:buSzPct val="7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latin typeface="Copperplate" panose="02000504000000020004" pitchFamily="2" charset="77"/>
                <a:cs typeface="Arial" panose="020B0604020202020204" pitchFamily="34" charset="0"/>
              </a:rPr>
              <a:t>Comprende diversi dispositivi articolari:</a:t>
            </a:r>
          </a:p>
          <a:p>
            <a:pPr marL="349250" indent="-342900" eaLnBrk="1" hangingPunct="1">
              <a:spcBef>
                <a:spcPts val="450"/>
              </a:spcBef>
              <a:buClrTx/>
              <a:buSzPct val="7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200" dirty="0">
              <a:latin typeface="Copperplate" panose="02000504000000020004" pitchFamily="2" charset="77"/>
              <a:cs typeface="Arial" panose="020B0604020202020204" pitchFamily="34" charset="0"/>
            </a:endParaRPr>
          </a:p>
          <a:p>
            <a:pPr marL="6350" indent="0" eaLnBrk="1" hangingPunct="1">
              <a:spcBef>
                <a:spcPts val="450"/>
              </a:spcBef>
              <a:buClrTx/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it-IT" altLang="it-IT" sz="220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TIBIO-FIBULO-TARSICA</a:t>
            </a:r>
          </a:p>
          <a:p>
            <a:pPr marL="6350" indent="0" eaLnBrk="1" hangingPunct="1">
              <a:spcBef>
                <a:spcPts val="450"/>
              </a:spcBef>
              <a:buClrTx/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halkboard SE" panose="03050602040202020205" pitchFamily="66" charset="77"/>
              </a:rPr>
              <a:t>    - Articolazione </a:t>
            </a: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TALO - CALCANEARE </a:t>
            </a:r>
          </a:p>
          <a:p>
            <a:pPr marL="6350" indent="0">
              <a:spcBef>
                <a:spcPts val="450"/>
              </a:spcBef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Articolazione TALO – CALCANEO –</a:t>
            </a:r>
          </a:p>
          <a:p>
            <a:pPr marL="6350" indent="0">
              <a:spcBef>
                <a:spcPts val="450"/>
              </a:spcBef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NAVICOLARE</a:t>
            </a:r>
          </a:p>
          <a:p>
            <a:pPr marL="6350" indent="0">
              <a:spcBef>
                <a:spcPts val="450"/>
              </a:spcBef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6350" indent="0" eaLnBrk="1" hangingPunct="1">
              <a:spcBef>
                <a:spcPts val="450"/>
              </a:spcBef>
              <a:buClrTx/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Numerosi Legamenti rinforzano le relative CAPSULE ARTICOLARI</a:t>
            </a:r>
          </a:p>
          <a:p>
            <a:pPr marL="6350" indent="0" eaLnBrk="1" hangingPunct="1">
              <a:spcBef>
                <a:spcPts val="450"/>
              </a:spcBef>
              <a:buClrTx/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Puo’</a:t>
            </a: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essere considerata come un’associazione di GINGLIMO ANGOLARE ed ENARTROSI</a:t>
            </a:r>
          </a:p>
          <a:p>
            <a:pPr marL="6350" indent="0" eaLnBrk="1" hangingPunct="1">
              <a:spcBef>
                <a:spcPts val="450"/>
              </a:spcBef>
              <a:buClrTx/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6350" indent="0" eaLnBrk="1" hangingPunct="1">
              <a:spcBef>
                <a:spcPts val="450"/>
              </a:spcBef>
              <a:buClrTx/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  <a:cs typeface="Arial" panose="020B0604020202020204" pitchFamily="34" charset="0"/>
              </a:rPr>
              <a:t>  Sono consentiti TUTTI I MOVIMENTI così come definiti nei cenni di Chinesiologia</a:t>
            </a:r>
            <a:endParaRPr lang="it-IT" alt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450"/>
              </a:spcBef>
              <a:buClr>
                <a:srgbClr val="FFCC00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093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2">
            <a:extLst>
              <a:ext uri="{FF2B5EF4-FFF2-40B4-BE49-F238E27FC236}">
                <a16:creationId xmlns:a16="http://schemas.microsoft.com/office/drawing/2014/main" id="{7B421368-53B4-4EC2-9733-3D762F320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5892" name="Picture 3">
            <a:extLst>
              <a:ext uri="{FF2B5EF4-FFF2-40B4-BE49-F238E27FC236}">
                <a16:creationId xmlns:a16="http://schemas.microsoft.com/office/drawing/2014/main" id="{C9A60C20-1F24-437F-92A2-82B126586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3330575"/>
            <a:ext cx="5795962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5893" name="Text Box 4">
            <a:extLst>
              <a:ext uri="{FF2B5EF4-FFF2-40B4-BE49-F238E27FC236}">
                <a16:creationId xmlns:a16="http://schemas.microsoft.com/office/drawing/2014/main" id="{DF03AB01-3225-45BB-A21E-2C795E2A5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60648"/>
            <a:ext cx="1704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MEDIALE</a:t>
            </a:r>
          </a:p>
        </p:txBody>
      </p:sp>
      <p:sp>
        <p:nvSpPr>
          <p:cNvPr id="165894" name="Text Box 5">
            <a:extLst>
              <a:ext uri="{FF2B5EF4-FFF2-40B4-BE49-F238E27FC236}">
                <a16:creationId xmlns:a16="http://schemas.microsoft.com/office/drawing/2014/main" id="{6F1B1FE2-5B17-4C15-B57C-047422064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438" y="3429000"/>
            <a:ext cx="1957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2" name="image20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11925" y="251015"/>
            <a:ext cx="9032075" cy="53719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442635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40" name="image213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67" y="566846"/>
            <a:ext cx="9013234" cy="4990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10" name="image20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2105" y="422353"/>
            <a:ext cx="8879790" cy="5462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8" name="image19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3508" y="764704"/>
            <a:ext cx="8856984" cy="4813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1" name="image20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951249" y="195275"/>
            <a:ext cx="3384376" cy="6180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19" name="image20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30556"/>
            <a:ext cx="8784976" cy="5198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Segnaposto contenuto 3" descr="0614.gif">
            <a:extLst>
              <a:ext uri="{FF2B5EF4-FFF2-40B4-BE49-F238E27FC236}">
                <a16:creationId xmlns:a16="http://schemas.microsoft.com/office/drawing/2014/main" id="{14F1A5C3-21DD-8135-9DEE-B5CF7551075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2162" b="4396"/>
          <a:stretch>
            <a:fillRect/>
          </a:stretch>
        </p:blipFill>
        <p:spPr>
          <a:xfrm>
            <a:off x="1476375" y="7938"/>
            <a:ext cx="6264275" cy="6875462"/>
          </a:xfrm>
        </p:spPr>
      </p:pic>
    </p:spTree>
    <p:extLst>
      <p:ext uri="{BB962C8B-B14F-4D97-AF65-F5344CB8AC3E}">
        <p14:creationId xmlns:p14="http://schemas.microsoft.com/office/powerpoint/2010/main" val="24316506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43" name="image21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11313" y="125611"/>
            <a:ext cx="8833401" cy="5835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>
            <a:extLst>
              <a:ext uri="{FF2B5EF4-FFF2-40B4-BE49-F238E27FC236}">
                <a16:creationId xmlns:a16="http://schemas.microsoft.com/office/drawing/2014/main" id="{E955EFF8-C9C4-4D2F-A680-8FD99BBF02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DELLA GAMBA </a:t>
            </a: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91067331-BF5E-4C60-A3B7-208A223A7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5554" y="1052736"/>
            <a:ext cx="8094878" cy="5410200"/>
          </a:xfrm>
        </p:spPr>
        <p:txBody>
          <a:bodyPr/>
          <a:lstStyle/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I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VENTRI CARNOSI PROSSIMALMENTE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ed i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TENDINI DISTALMENTE</a:t>
            </a:r>
          </a:p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Si possono classificare in </a:t>
            </a:r>
          </a:p>
          <a:p>
            <a:pPr marL="0" indent="0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ANTERIORI</a:t>
            </a: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LATERALI</a:t>
            </a: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POSTERIORI</a:t>
            </a: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Ciò avviene in quanto la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FASCIA CRURALE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che li riveste in superficie, inserendosi ai margini MEDIALE e LATERALE della FIBULA, divide la regione nelle 3 LOGGE OSTEOFASCIALI sopraccitate.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>
            <a:extLst>
              <a:ext uri="{FF2B5EF4-FFF2-40B4-BE49-F238E27FC236}">
                <a16:creationId xmlns:a16="http://schemas.microsoft.com/office/drawing/2014/main" id="{BB821FF2-5BC9-4426-9927-8E802A370C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GUAINE MUCOSE PER I TENDINI DEI MUSCOLI DELLA GAMBA</a:t>
            </a:r>
          </a:p>
        </p:txBody>
      </p:sp>
      <p:pic>
        <p:nvPicPr>
          <p:cNvPr id="172035" name="Picture 2">
            <a:extLst>
              <a:ext uri="{FF2B5EF4-FFF2-40B4-BE49-F238E27FC236}">
                <a16:creationId xmlns:a16="http://schemas.microsoft.com/office/drawing/2014/main" id="{B63AE44B-C3FA-4961-9887-3B8D7EF7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saturation sat="164000"/>
                    </a14:imgEffect>
                    <a14:imgEffect>
                      <a14:brightnessContrast bright="-30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319" y="1518637"/>
            <a:ext cx="4343400" cy="351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2036" name="Picture 3">
            <a:extLst>
              <a:ext uri="{FF2B5EF4-FFF2-40B4-BE49-F238E27FC236}">
                <a16:creationId xmlns:a16="http://schemas.microsoft.com/office/drawing/2014/main" id="{BDEBDB90-ABFF-486D-A6D6-00846ACC1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8000"/>
                    </a14:imgEffect>
                    <a14:imgEffect>
                      <a14:colorTemperature colorTemp="6798"/>
                    </a14:imgEffect>
                    <a14:imgEffect>
                      <a14:saturation sat="213000"/>
                    </a14:imgEffect>
                    <a14:imgEffect>
                      <a14:brightnessContrast bright="-3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719" y="1988840"/>
            <a:ext cx="4579281" cy="470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67" name="image10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68453" y="766960"/>
            <a:ext cx="6393277" cy="51837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3615062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0" name="image10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843582" y="1353145"/>
            <a:ext cx="7453009" cy="4138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1701464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5" name="image11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91133" y="0"/>
            <a:ext cx="8304609" cy="63421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3521009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8" name="image12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2421" y="1"/>
            <a:ext cx="8913191" cy="63204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9145152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10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46618"/>
            <a:ext cx="9036496" cy="60186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691943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>
            <a:extLst>
              <a:ext uri="{FF2B5EF4-FFF2-40B4-BE49-F238E27FC236}">
                <a16:creationId xmlns:a16="http://schemas.microsoft.com/office/drawing/2014/main" id="{841F3081-55C3-4372-8A52-E91A46DFA8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947" y="1916832"/>
            <a:ext cx="2420609" cy="762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ANTERIORI GAMBA</a:t>
            </a:r>
          </a:p>
        </p:txBody>
      </p:sp>
      <p:pic>
        <p:nvPicPr>
          <p:cNvPr id="176131" name="Picture 2">
            <a:extLst>
              <a:ext uri="{FF2B5EF4-FFF2-40B4-BE49-F238E27FC236}">
                <a16:creationId xmlns:a16="http://schemas.microsoft.com/office/drawing/2014/main" id="{E6FACDE6-35A0-48E1-AED3-8E63CD9D5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2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900"/>
          <a:stretch/>
        </p:blipFill>
        <p:spPr bwMode="auto">
          <a:xfrm>
            <a:off x="2589967" y="10065"/>
            <a:ext cx="6554033" cy="684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9" name="image107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180" y="0"/>
            <a:ext cx="7529240" cy="62986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53689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19031</TotalTime>
  <Words>2722</Words>
  <Application>Microsoft Macintosh PowerPoint</Application>
  <PresentationFormat>Presentazione su schermo (4:3)</PresentationFormat>
  <Paragraphs>362</Paragraphs>
  <Slides>106</Slides>
  <Notes>45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106</vt:i4>
      </vt:variant>
    </vt:vector>
  </HeadingPairs>
  <TitlesOfParts>
    <vt:vector size="124" baseType="lpstr">
      <vt:lpstr>Arial</vt:lpstr>
      <vt:lpstr>Arial Black</vt:lpstr>
      <vt:lpstr>Chalkboard</vt:lpstr>
      <vt:lpstr>Chalkboard SE</vt:lpstr>
      <vt:lpstr>Comic Sans MS</vt:lpstr>
      <vt:lpstr>Copperplate</vt:lpstr>
      <vt:lpstr>Copperplate Gothic Bold</vt:lpstr>
      <vt:lpstr>Garamond</vt:lpstr>
      <vt:lpstr>Gill Sans</vt:lpstr>
      <vt:lpstr>Gurmukhi MN</vt:lpstr>
      <vt:lpstr>Helvetica</vt:lpstr>
      <vt:lpstr>Times New Roman</vt:lpstr>
      <vt:lpstr>Wingdings</vt:lpstr>
      <vt:lpstr>Tema di Office</vt:lpstr>
      <vt:lpstr>Tema di Office</vt:lpstr>
      <vt:lpstr>Default</vt:lpstr>
      <vt:lpstr>1_Tema di Office</vt:lpstr>
      <vt:lpstr>2_Tema di Office</vt:lpstr>
      <vt:lpstr>ARTO INFERIORE </vt:lpstr>
      <vt:lpstr>Presentazione standard di PowerPoint</vt:lpstr>
      <vt:lpstr>ARTO INFERIORE e  CINGOLO PELVICO</vt:lpstr>
      <vt:lpstr>SCHELETRO DEL BACINO (CINGOLO PELVICO)</vt:lpstr>
      <vt:lpstr>Presentazione standard di PowerPoint</vt:lpstr>
      <vt:lpstr>BACINO</vt:lpstr>
      <vt:lpstr>SCHELETRO DEL CINGOLO PELVICO (BACINO)</vt:lpstr>
      <vt:lpstr>Presentazione standard di PowerPoint</vt:lpstr>
      <vt:lpstr>Presentazione standard di PowerPoint</vt:lpstr>
      <vt:lpstr>OSSO DELL’ ANCA</vt:lpstr>
      <vt:lpstr>OSSO DELL’ANCA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BACINO</vt:lpstr>
      <vt:lpstr>ARTICOLAZIONI del  CINGOLO  PELVICO</vt:lpstr>
      <vt:lpstr>SINFISI  PUBICA</vt:lpstr>
      <vt:lpstr>ARTICOLAZIONE SACRO ILIACA</vt:lpstr>
      <vt:lpstr>ARTICOLAZIONE SACRO-ILIACA</vt:lpstr>
      <vt:lpstr>MUSCOLI DELLA REGIONE PELVICA</vt:lpstr>
      <vt:lpstr>MUSCOLI DELLA REGIONE GLUTEA</vt:lpstr>
      <vt:lpstr>M. GRANDE GLUTEO</vt:lpstr>
      <vt:lpstr>M. MEDIO GLUTEO</vt:lpstr>
      <vt:lpstr>MM. PROFONDI  REGIONE GLUTEA</vt:lpstr>
      <vt:lpstr>F E M O R E</vt:lpstr>
      <vt:lpstr>Presentazione standard di PowerPoint</vt:lpstr>
      <vt:lpstr>Presentazione standard di PowerPoint</vt:lpstr>
      <vt:lpstr>Presentazione standard di PowerPoint</vt:lpstr>
      <vt:lpstr>ARTICOLAZIONE COXO-FEMORALE (dell’ Anca)</vt:lpstr>
      <vt:lpstr>ARTICOLAZIONE COXO-FEMORALE</vt:lpstr>
      <vt:lpstr>ARTICOLAZIONE COXO-FEMORALE  (dell’ Anca): CAPI ARTICOLARI</vt:lpstr>
      <vt:lpstr>ARTICOLAZIONE COXO-FEMORALE  </vt:lpstr>
      <vt:lpstr>Presentazione standard di PowerPoint</vt:lpstr>
      <vt:lpstr>Presentazione standard di PowerPoint</vt:lpstr>
      <vt:lpstr>Presentazione standard di PowerPoint</vt:lpstr>
      <vt:lpstr>T I B I A e F I B U L A (P e r o n e)</vt:lpstr>
      <vt:lpstr>Presentazione standard di PowerPoint</vt:lpstr>
      <vt:lpstr>Presentazione standard di PowerPoint</vt:lpstr>
      <vt:lpstr>ARTICOLAZIONE DEL  GINOCCHIO</vt:lpstr>
      <vt:lpstr>ARTICOLAZIONE del GINOCCHIO [1]</vt:lpstr>
      <vt:lpstr>ARTICOLAZIONE del GINOCCHIO [2]</vt:lpstr>
      <vt:lpstr> GINOCCHIO [1] CAPI ARTICOLARI e ROTULA (o PATELLA)</vt:lpstr>
      <vt:lpstr>Presentazione standard di PowerPoint</vt:lpstr>
      <vt:lpstr>GINOCCHIO  [2] PROIEZIONE ANTERIORE</vt:lpstr>
      <vt:lpstr>GINOCCHIO  [3]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DELL’ ARTO INFERIORE</vt:lpstr>
      <vt:lpstr>MUSCOLI DELLA COSCIA</vt:lpstr>
      <vt:lpstr>ARTO INFERIORE FASCE e LOGGE OSTEOFASCIALI</vt:lpstr>
      <vt:lpstr>FASCIA  LATA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ANTERIORI e MEDIALI della COSCIA</vt:lpstr>
      <vt:lpstr>COSCIA  M. QUADRICIPITE e MM. ADDUTTORI</vt:lpstr>
      <vt:lpstr>Presentazione standard di PowerPoint</vt:lpstr>
      <vt:lpstr>  RETTO FEMORALE</vt:lpstr>
      <vt:lpstr> VASTO LATERALE</vt:lpstr>
      <vt:lpstr>VASTO INTERMEDIO</vt:lpstr>
      <vt:lpstr>Presentazione standard di PowerPoint</vt:lpstr>
      <vt:lpstr>GRACILE  e  ADDUTTORE BREVE</vt:lpstr>
      <vt:lpstr>ADDUTTORE GRANDE  e  ADDUTTORE MINIMO</vt:lpstr>
      <vt:lpstr>Presentazione standard di PowerPoint</vt:lpstr>
      <vt:lpstr>MM. POSTERIORI COSCIA</vt:lpstr>
      <vt:lpstr>TRIANGOLO  FEMORALE</vt:lpstr>
      <vt:lpstr>SCHELETRO del PIEDE</vt:lpstr>
      <vt:lpstr>Presentazione standard di PowerPoint</vt:lpstr>
      <vt:lpstr>Presentazione standard di PowerPoint</vt:lpstr>
      <vt:lpstr>Presentazione standard di PowerPoint</vt:lpstr>
      <vt:lpstr>COMPLESSO ARTICOLARE della CAVIGLIA</vt:lpstr>
      <vt:lpstr>COMPLESSO ARTICOLARE della CAVIGLIA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DELLA GAMBA </vt:lpstr>
      <vt:lpstr>GUAINE MUCOSE PER I TENDINI DEI MUSCOLI DELLA GAMBA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ANTERIORI GAMBA</vt:lpstr>
      <vt:lpstr>Presentazione standard di PowerPoint</vt:lpstr>
      <vt:lpstr>MUSCOLI LATERALI GAMBA</vt:lpstr>
      <vt:lpstr>MUSCOLI POSTERIORI DELLA GAMBA</vt:lpstr>
      <vt:lpstr>Presentazione standard di PowerPoint</vt:lpstr>
      <vt:lpstr>MUSCOLI POSTERIORI DELLA GAMBA</vt:lpstr>
      <vt:lpstr>MM. POSTERIORI DELLA GAMBA PIANO PROFONDO</vt:lpstr>
      <vt:lpstr>CAVITA’  POPLITEA</vt:lpstr>
      <vt:lpstr>CAVITA’ POPLITEA  DISSEZIONE SUPERFICIALE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367</cp:revision>
  <cp:lastPrinted>1601-01-01T00:00:00Z</cp:lastPrinted>
  <dcterms:created xsi:type="dcterms:W3CDTF">2000-11-22T09:35:33Z</dcterms:created>
  <dcterms:modified xsi:type="dcterms:W3CDTF">2024-12-04T16:13:49Z</dcterms:modified>
</cp:coreProperties>
</file>