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509" r:id="rId2"/>
    <p:sldId id="510" r:id="rId3"/>
    <p:sldId id="572" r:id="rId4"/>
    <p:sldId id="531" r:id="rId5"/>
    <p:sldId id="573" r:id="rId6"/>
    <p:sldId id="51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09" autoAdjust="0"/>
    <p:restoredTop sz="94411" autoAdjust="0"/>
  </p:normalViewPr>
  <p:slideViewPr>
    <p:cSldViewPr snapToGrid="0">
      <p:cViewPr varScale="1">
        <p:scale>
          <a:sx n="68" d="100"/>
          <a:sy n="68" d="100"/>
        </p:scale>
        <p:origin x="1116" y="48"/>
      </p:cViewPr>
      <p:guideLst/>
    </p:cSldViewPr>
  </p:slideViewPr>
  <p:outlineViewPr>
    <p:cViewPr>
      <p:scale>
        <a:sx n="33" d="100"/>
        <a:sy n="33" d="100"/>
      </p:scale>
      <p:origin x="0" y="-544"/>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0:54.03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B0C4D011-6835-4ACE-AE45-DFFD8109E263}" emma:medium="tactile" emma:mode="ink">
          <msink:context xmlns:msink="http://schemas.microsoft.com/ink/2010/main" type="writingRegion" rotatedBoundingBox="10770,14564 10635,16902 10009,16866 10144,14528"/>
        </emma:interpretation>
      </emma:emma>
    </inkml:annotationXML>
    <inkml:traceGroup>
      <inkml:annotationXML>
        <emma:emma xmlns:emma="http://www.w3.org/2003/04/emma" version="1.0">
          <emma:interpretation id="{D108E565-D707-44E1-9509-415957923773}" emma:medium="tactile" emma:mode="ink">
            <msink:context xmlns:msink="http://schemas.microsoft.com/ink/2010/main" type="paragraph" rotatedBoundingBox="10770,14564 10635,16902 10009,16866 10144,14528" alignmentLevel="1"/>
          </emma:interpretation>
        </emma:emma>
      </inkml:annotationXML>
      <inkml:traceGroup>
        <inkml:annotationXML>
          <emma:emma xmlns:emma="http://www.w3.org/2003/04/emma" version="1.0">
            <emma:interpretation id="{1D3638B4-929C-4BD0-8A0F-C967FBF09D61}" emma:medium="tactile" emma:mode="ink">
              <msink:context xmlns:msink="http://schemas.microsoft.com/ink/2010/main" type="line" rotatedBoundingBox="10770,14564 10635,16902 10009,16866 10144,14528"/>
            </emma:interpretation>
          </emma:emma>
        </inkml:annotationXML>
        <inkml:traceGroup>
          <inkml:annotationXML>
            <emma:emma xmlns:emma="http://www.w3.org/2003/04/emma" version="1.0">
              <emma:interpretation id="{7DA69F53-D762-471F-91E5-2CF67D81DCFC}" emma:medium="tactile" emma:mode="ink">
                <msink:context xmlns:msink="http://schemas.microsoft.com/ink/2010/main" type="inkWord" rotatedBoundingBox="10572,14553 10570,14577 10227,14558 10229,14533"/>
              </emma:interpretation>
              <emma:one-of disjunction-type="recognition" id="oneOf0">
                <emma:interpretation id="interp0" emma:lang="" emma:confidence="1">
                  <emma:literal/>
                </emma:interpretation>
              </emma:one-of>
            </emma:emma>
          </inkml:annotationXML>
          <inkml:trace contextRef="#ctx0" brushRef="#br0">8337 3413 0,'187'0'172,"-168"0"-172,1 0 16,9 0-16,-9 0 0,0 0 15,9 0 1,-9 0 15</inkml:trace>
        </inkml:traceGroup>
        <inkml:traceGroup>
          <inkml:annotationXML>
            <emma:emma xmlns:emma="http://www.w3.org/2003/04/emma" version="1.0">
              <emma:interpretation id="{F527CBC0-1B3D-4C82-A4A9-C46E87691B4C}" emma:medium="tactile" emma:mode="ink">
                <msink:context xmlns:msink="http://schemas.microsoft.com/ink/2010/main" type="inkWord" rotatedBoundingBox="10719,15456 10699,15796 10072,15760 10092,15419"/>
              </emma:interpretation>
              <emma:one-of disjunction-type="recognition" id="oneOf1">
                <emma:interpretation id="interp1" emma:lang="" emma:confidence="1">
                  <emma:literal/>
                </emma:interpretation>
              </emma:one-of>
            </emma:emma>
          </inkml:annotationXML>
          <inkml:trace contextRef="#ctx0" brushRef="#br0" timeOffset="39634.1481">8318 4335 0,'0'10'109,"0"19"-93,0 1 0,0-11-16,0 30 15,10-29 1,-10 0-16,0-1 15,0 11 1,0-1 0,0-9-16,0-1 47</inkml:trace>
          <inkml:trace contextRef="#ctx0" brushRef="#br0" timeOffset="41297.3848">8553 4620 0,'10'-10'63,"-10"-10"-48,20 20 1,-20-19-16,39-11 16,-20-9-1,1 9 1,19-9 0,-9 10-1,9-1 1,-19 1-1,-1 29 1,-19-20-16,20 20 16,-20-9-1</inkml:trace>
          <inkml:trace contextRef="#ctx0" brushRef="#br0" timeOffset="40450.095">8592 4345 0,'10'10'62,"10"9"-46,19 21-1,-10-21 1,20 30 15,-29-19-31,-20-20 32,20-10-32,-20 19 0,0 1 15,19-20 1,-19 19-1</inkml:trace>
          <inkml:trace contextRef="#ctx0" brushRef="#br0" timeOffset="38792.401">8190 4482 0,'10'0'46,"-10"-10"-30,20 10 0,-1 0-16,11 0 15,19-29 1,-39 29 0,9 0-16,1 0 15,-1 0-15,11 0 16,-11 0 15</inkml:trace>
        </inkml:traceGroup>
        <inkml:traceGroup>
          <inkml:annotationXML>
            <emma:emma xmlns:emma="http://www.w3.org/2003/04/emma" version="1.0">
              <emma:interpretation id="{A81423CE-D68A-4D29-AAC1-F3EF2AE608CF}" emma:medium="tactile" emma:mode="ink">
                <msink:context xmlns:msink="http://schemas.microsoft.com/ink/2010/main" type="inkWord" rotatedBoundingBox="10523,16534 10502,16894 10208,16878 10229,16517"/>
              </emma:interpretation>
              <emma:one-of disjunction-type="recognition" id="oneOf2">
                <emma:interpretation id="interp2" emma:lang="" emma:confidence="0">
                  <emma:literal>x</emma:literal>
                </emma:interpretation>
                <emma:interpretation id="interp3" emma:lang="" emma:confidence="0">
                  <emma:literal>X</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43353.9519">8318 5738 0,'19'-30'62,"-19"11"-46,20 19-1,-20-30-15,10 1 16,29 29 0,-19-30-16,-1 11 15,1-11-15,-20 20 0,49-19 16,-29 9-16,-1 1 16,1-1-1,-1 1 1,-19-1-1,20 20-15,-20-20 16,20 20 0</inkml:trace>
          <inkml:trace contextRef="#ctx0" brushRef="#br0" timeOffset="42533.2829">8347 5385 0,'226'313'250</inkml:trace>
        </inkml:traceGroup>
      </inkml:traceGroup>
    </inkml:traceGroup>
  </inkml:traceGroup>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35:45.663"/>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Property name="color" value="#FFFFFF"/>
      <inkml:brushProperty name="fitToCurve" value="1"/>
    </inkml:brush>
    <inkml:brush xml:id="br2">
      <inkml:brushProperty name="width" value="0.05292" units="cm"/>
      <inkml:brushProperty name="height" value="0.05292" units="cm"/>
      <inkml:brushProperty name="color" value="#3165BB"/>
      <inkml:brushProperty name="fitToCurve" value="1"/>
    </inkml:brush>
    <inkml:brush xml:id="br3">
      <inkml:brushProperty name="width" value="0.05292" units="cm"/>
      <inkml:brushProperty name="height" value="0.05292" units="cm"/>
      <inkml:brushProperty name="color" value="#177D36"/>
      <inkml:brushProperty name="fitToCurve" value="1"/>
    </inkml:brush>
  </inkml:definitions>
  <inkml:traceGroup>
    <inkml:annotationXML>
      <emma:emma xmlns:emma="http://www.w3.org/2003/04/emma" version="1.0">
        <emma:interpretation id="{D334CEB8-5102-4A52-B2D7-E9879E5B450A}" emma:medium="tactile" emma:mode="ink">
          <msink:context xmlns:msink="http://schemas.microsoft.com/ink/2010/main" type="writingRegion" rotatedBoundingBox="1663,2896 24275,2797 24308,10356 1696,10455"/>
        </emma:interpretation>
      </emma:emma>
    </inkml:annotationXML>
    <inkml:traceGroup>
      <inkml:annotationXML>
        <emma:emma xmlns:emma="http://www.w3.org/2003/04/emma" version="1.0">
          <emma:interpretation id="{CBF11928-E90D-4279-80DB-1CC88D983A7B}" emma:medium="tactile" emma:mode="ink">
            <msink:context xmlns:msink="http://schemas.microsoft.com/ink/2010/main" type="paragraph" rotatedBoundingBox="1760,2776 5990,2917 5957,3884 1728,3742" alignmentLevel="1"/>
          </emma:interpretation>
        </emma:emma>
      </inkml:annotationXML>
      <inkml:traceGroup>
        <inkml:annotationXML>
          <emma:emma xmlns:emma="http://www.w3.org/2003/04/emma" version="1.0">
            <emma:interpretation id="{2C672B20-B28B-42BD-9DF3-132EACE12D57}" emma:medium="tactile" emma:mode="ink">
              <msink:context xmlns:msink="http://schemas.microsoft.com/ink/2010/main" type="line" rotatedBoundingBox="1760,2776 5990,2917 5957,3884 1728,3742"/>
            </emma:interpretation>
          </emma:emma>
        </inkml:annotationXML>
        <inkml:traceGroup>
          <inkml:annotationXML>
            <emma:emma xmlns:emma="http://www.w3.org/2003/04/emma" version="1.0">
              <emma:interpretation id="{2584E5DC-997F-426E-BCC4-40BE63666353}" emma:medium="tactile" emma:mode="ink">
                <msink:context xmlns:msink="http://schemas.microsoft.com/ink/2010/main" type="inkWord" rotatedBoundingBox="1756,2891 4338,2978 4310,3829 1728,3742"/>
              </emma:interpretation>
              <emma:one-of disjunction-type="recognition" id="oneOf0">
                <emma:interpretation id="interp0" emma:lang="" emma:confidence="1">
                  <emma:literal/>
                </emma:interpretation>
              </emma:one-of>
            </emma:emma>
          </inkml:annotationXML>
          <inkml:trace contextRef="#ctx0" brushRef="#br0">546-59 0,'0'-18'125,"0"27"47,0 18-157,0-9 1,0-1-16,0 1 16,0 18-1,0-19 1,0 10-16,0-9 15,0 0-15,10 17 16,-10-17 0,0 0-1,0-1-15,0 1 0,0 9 16,0-9-16,0 8 16,0 10-1,30-1-15,-30-26 31,0 9-15,0 0 0,0-1 15,0 1 16</inkml:trace>
          <inkml:trace contextRef="#ctx0" brushRef="#br0" timeOffset="1734.0206">605 199 0,'10'0'94,"20"0"-78,-11-18-1,1 18-15,-1 0 16,1 0-16,0 0 16,-1 0-16,-9 0 0,-10-18 15,39 18-15,-19 0 16</inkml:trace>
          <inkml:trace contextRef="#ctx0" brushRef="#br0" timeOffset="1091.6465">782-103 0,'10'0'31,"-10"8"32,0 10-1,0 0-31,0 0-15,0 0-16,0-1 16,0 1-16,0 0 15,0-9-15,0 8 16,0 19-16,29-9 15,-29-1-15,0 1 16,0 8-16,0-8 16,0 0-16,20-1 15,-20 10-15,0-9 0,0-1 16,0-8 0,0 0-16,0 0 0,0 8 15,0 1-15,0-1 16,19-26-1,-19 18-15,-10-27 94</inkml:trace>
          <inkml:trace contextRef="#ctx0" brushRef="#br0" timeOffset="3472.4073">968 323 0,'10'-18'156,"10"18"-125,-1 0-15,20 0 15,-19 9 0,-20 9-15,0 8 0,0-8-1,0 0 1,-10 0-1,-29 8 1,29-26 0,10 9-1,-19-9 1,-1 0 0,30 0 140,9 0-125,-9 0-15,10 0-1,-1 0 1,1 0 15,0 0-15,-1 0-1,-19 18 17,20-18-17,-20 18-15,0 0 16,0-1 0,0 1 15,-10 0 16,10 0-47,-29-18 15,9 17 1,0-17 0,1 0-1,-1 0 1,1 0-1,-1 0 17,0 0 30</inkml:trace>
          <inkml:trace contextRef="#ctx0" brushRef="#br0" timeOffset="4912.4112">1537-86 0,'0'-17'110,"-10"17"-79,-9-18-16,-1 18 1,0 0 0,1 0-1,-1 0 1,0 0-16,20 9 16,-19-9-16,-1 17 15,1 1 1,19 0-1,-30-18 1,30 18-16,-19 17 16,19-8-1,-20-27 1,20 27-16,-29 35 47,29-36-47,0 1 31,0 35-15,0-35-1,0 8 1,19-8 0,-19 0-1,20-27-15,-20 17 16,19 1-1,1 0 1,0-18 0,9 18-1,-9-18 1,-1 18 0,1-18-1,-1 0 1,1 0-1,0 0 17,-1 0-17,1-9 17,0 9-17,-20-18 1,19 18-1,-19-18-15,10 18 16</inkml:trace>
          <inkml:trace contextRef="#ctx0" brushRef="#br0" timeOffset="6461.5118">1772-68 0,'-19'0'31,"-1"0"0,20 9-31,-20 27 16,20-10 0,-19-26-1,19 27-15,0-9 16,0-1-16,0 19 15,-20-9-15,20-19 16,0 10-16,0 0 16,0 0-16,0-1 15,0 1-15,10 0 16,-10 0-16,0 8 16,20-26-1,-20 36-15,0-27 16,19-9-1,-19 18-15,20 17 16,0-17 15,-1-18-15,-19 18-16,20-18 16,-1 0-1,-19 17-15,20-17 16,0 0-1,-1 0 1,-9 0 0,10 0-1,-1 0 1,1 0 0,-1-8-1,1-19 1,9 9-1,-29 0 1,20 18-16,-20-26 16,20-1-1,-20 0 1,19 27-16,-19-17 16,0-19-1,0 9 1,0 10-16,20 17 15,-20-27-15,0 0 16,0 1 0,0 8-1,0 0 1,0 0 0,-20 1-1,20-10 1,-19 9-1,19 1 1,-20 17 0,20-18-16,-20 18 15,20-18 1,-9 18-16,9-18 16,-20 18-16,20-18 15,-20 18 1,1 0-1,19-17-15,-30 17 16,11 0 0,-1 0-1,-9 0 1,-1 9 0,-28 26-1</inkml:trace>
          <inkml:trace contextRef="#ctx0" brushRef="#br0" timeOffset="8639.8318">2312-112 0,'-20'9'125,"0"8"-94,20 1-15,-19-18-16,19 27 15,0-1 1,-20-26-16,20 45 16,0-27-16,0-1 15,0 10 1,0 0-1,0-1 1,0 1 0,0 8-1,-19-35-15,19 27 16,0 0 0,0-1-16,0 1 15,9-27 1,-9 36-16,0-10 15,20-26 1,-20 18-16,20 0 16,-1 0 15,1-18-15,-20 17-1,20-17-15,-1 18 31,1-18-15,-1 0 15,1 0-15,19 0 31,-39-9-32,20 9-15,-20-18 16,19 18-16,-19-17 16,20 17 15,0-18-15,-20 0-1,19 18 1,-19-9-1,0-9 1,20 18-16,-20-17 16,0-1-1,10 18-15,-10-27 16,0 10 0,0-1-1,19 18 1,-19-27-16,0 9 31,0-17-31,0 8 16,0 9-1,0 1 1,0-1 0,0 9-1,0-9 1,0-17-1,0 17 1,-10 18 0,10-9-16,0-9 15,0 1 1,-9 17 0,9-18-1,-20 18 1,20-18-16,-29 0 31,9 0-15,0 18-1,20-17 1,-29 17 0,0 0-1,-1-27-15,-9 27 16,10 18-1,-1 8 1</inkml:trace>
          <inkml:trace contextRef="#ctx0" brushRef="#br0" timeOffset="-1379.5862">399-121 0,'-19'0'141,"-1"0"-110,0 0 0,1-27-15,-1 27 0,1 0-1,-1 0 1,0 0-16,1 0 31,-1 0-15,1 18-16,-1-18 15,0 18 1,1-18 15,19 17-31,-20-17 16,20 9-1,-19 18 1,19-9 0,-20-18-16,20 9 15,0 8 1,-20-17-16,20 36 16,-19-9-16,19-1 15,-20 10 1,20-10-1,0-8 1,0 0 15,0-9-31,0 9 16,0 17 0,0-17-1,0-9-15,0 9 16,0 17-1,0-26 17,10 18-32,-10-10 15,19 1 17,-19 0-17,20 0 1,-20-1-1,20-17 1,-20 18-16,19-18 16,1 18-1,0-18 1,-20 18-16,19-18 16,1 0-1,-1 0 1,-19 17-1,20-17-15,9 0 16,-9 0 0,0 0-1,-1 0 1,1-17 0,-1 17-1,1-18 1,0 18-1,-20-18 1,19 18 0,-19-18-1,20 18 1,0-17 0</inkml:trace>
        </inkml:traceGroup>
        <inkml:traceGroup>
          <inkml:annotationXML>
            <emma:emma xmlns:emma="http://www.w3.org/2003/04/emma" version="1.0">
              <emma:interpretation id="{23F1E607-694E-48B7-9769-B7530FA24244}" emma:medium="tactile" emma:mode="ink">
                <msink:context xmlns:msink="http://schemas.microsoft.com/ink/2010/main" type="inkWord" rotatedBoundingBox="4578,2870 5990,2917 5958,3856 4547,3809"/>
              </emma:interpretation>
            </emma:emma>
          </inkml:annotationXML>
          <inkml:trace contextRef="#ctx0" brushRef="#br0" timeOffset="9908.0168">2841-139 0,'0'18'94,"0"0"-78,0-1-16,0 10 15,0 9-15,0 8 16,0-9-16,0 10 15,0-10-15,0 10 16,0-10-16,0-8 16,0 17-16,0 27 15,0-44 1,0 0-16,0-9 16,0-1-16,0 1 15,0-27 63</inkml:trace>
          <inkml:trace contextRef="#ctx0" brushRef="#br0" timeOffset="11055.0697">2841-86 0,'0'-17'32,"0"25"46,0 10-63,30 0-15,-30 9 16,29-1-16,-9 10 16,9-10-16,-9 10 15,-1-9-15,21-1 16,-21 10-16,1-10 16,-1 1-16,-19-9 15,40 9-15,-40-10 16,19 1-16,-19 9 15,20-10 1,-20 1 15,20-18 94,-20-9-62,0-8-48,0-10 1,0 9 0,0 0-16,0 1 15,0-10-15,0-17 16,0 17-16,0-9 16,0-8-16,0 8 15,0 10-15,0-10 16,0 10-16,0 8 15,0-9-15,0 9 16,0 1-16,0-1 0,0-9 16,0 1-1,0 8 1,0 0 0,0 54 77,0-27-77</inkml:trace>
          <inkml:trace contextRef="#ctx0" brushRef="#br0" timeOffset="12390.0075">3331 207 0,'-20'9'15,"20"9"16,0 0-15,0 0 0,0-1-1,0 1 1,0-9 0,10-9-16,-10 18 15,19-18-15,1 26 16,0-26-1,-1 18 1,1-18 0,-1 0-1,1 0 1,0-9 0,-1-17 15,-19 8-16,20 18 1,-20-9 0,0-9-1,0 1 17,0-1-17,0-9 16,0 9-31,0 1 32,0-1-17,-10 18 1,10-18 0,-19 18-1,19-18-15,-20 18 16,20-17-1,-20 17 1,1 0 0,-1-18-1,0 18 1,1 0 0,19 9-1,-20-9-15,20 17 0,-19-17 16,19 27-1,0 0-15,-20-27 16,20 26-16</inkml:trace>
          <inkml:trace contextRef="#ctx0" brushRef="#br0" timeOffset="12975.3954">3538 234 0,'0'9'78,"0"18"-62,0-10-1,19 1-15,-19 0 16,0 0-16,20-1 16,-20 10-1,19-9-15,-19 0 16,20-18 0,-20 17-16,20-17 15</inkml:trace>
          <inkml:trace contextRef="#ctx0" brushRef="#br0" timeOffset="13956.2455">3822 163 0,'0'9'63,"-10"-9"-63,10 18 0,-19 17 15,19-17 1,-20 0-16,20 0 15,0-1-15,-20 1 16,20 9-16,0-1 16,0 1-16,0 17 15,0-17-15,0 0 16,0-1-16,10 1 16,-10-18-16,20-9 15,-20 35-15,19-8 16,-19-9-1,20-18 1,-20 18 0</inkml:trace>
          <inkml:trace contextRef="#ctx0" brushRef="#br0" timeOffset="15035.9927">4038 358 0,'0'-17'31,"-10"17"-15,-10 0 15,1 0-15,-1 0 0,0 0-1,1 9 16,-1 8-15,20 1 0,0 0-1,0 0 17,10-18-17,-10 17 1,20-17 15,19 18 0,-20-18-31,1 0 16,0 0 0,-10 0-1,19 18 16,-29 0 1,10-18-32,-10 17 15,0 1 1,0 0 0,0 0-1,-10 0 1,-10-1-1,1-17 17,19 18-32,-30-18 15,1 0 1,-1 0 0,11 0-1,19-9-15,-20 9 16,20-18-1,-19 18 17</inkml:trace>
          <inkml:trace contextRef="#ctx0" brushRef="#br0" timeOffset="15750.5817">4097 261 0,'-20'0'0,"20"-18"16,0 27 77,20-9-93,-20 44 16,39-26-16,-39 0 0,29 0 16,-29 8-16,30-8 15,-30 0-15,29 8 16,-29 1-1,0 80 32,-20-45 0,1-62-47,19 18 16</inkml:trace>
        </inkml:traceGroup>
      </inkml:traceGroup>
    </inkml:traceGroup>
    <inkml:traceGroup>
      <inkml:annotationXML>
        <emma:emma xmlns:emma="http://www.w3.org/2003/04/emma" version="1.0">
          <emma:interpretation id="{5F981D1F-6CEB-41B2-A57F-819C6E06CA45}" emma:medium="tactile" emma:mode="ink">
            <msink:context xmlns:msink="http://schemas.microsoft.com/ink/2010/main" type="paragraph" rotatedBoundingBox="1684,4403 24271,3844 24306,5246 1719,5805" alignmentLevel="1"/>
          </emma:interpretation>
        </emma:emma>
      </inkml:annotationXML>
      <inkml:traceGroup>
        <inkml:annotationXML>
          <emma:emma xmlns:emma="http://www.w3.org/2003/04/emma" version="1.0">
            <emma:interpretation id="{96AB98B8-5DC7-4205-AAEE-31280B4FB40F}" emma:medium="tactile" emma:mode="ink">
              <msink:context xmlns:msink="http://schemas.microsoft.com/ink/2010/main" type="line" rotatedBoundingBox="1684,4403 21208,3919 21232,4904 1708,5387"/>
            </emma:interpretation>
          </emma:emma>
        </inkml:annotationXML>
        <inkml:traceGroup>
          <inkml:annotationXML>
            <emma:emma xmlns:emma="http://www.w3.org/2003/04/emma" version="1.0">
              <emma:interpretation id="{2FC2353A-9D96-41D7-B9CD-37AA8CA04A92}" emma:medium="tactile" emma:mode="ink">
                <msink:context xmlns:msink="http://schemas.microsoft.com/ink/2010/main" type="inkWord" rotatedBoundingBox="1686,4475 5710,4375 5731,5251 1707,5350"/>
              </emma:interpretation>
            </emma:emma>
          </inkml:annotationXML>
          <inkml:trace contextRef="#ctx0" brushRef="#br0" timeOffset="102911.3151">713 1230 0,'0'-18'16,"0"27"47,0 18-48,0-10-15,0 10 0,0 0 16,0 17-16,0-17 15,0 17-15,0-17 16,0-1-16,0 1 16,0 0-16,0 8 15,0-17-15,0-9 16,0 9-16,0 17 16,0-17 46,20-18-46</inkml:trace>
          <inkml:trace contextRef="#ctx0" brushRef="#br0" timeOffset="102200.3052">508 1230 0,'0'-18'16,"-20"18"-1,20 9 16,0 18-15,0-10 0,0 1-16,0 9 15,0-1-15,0 1 16,0 9-16,0-1 16,0 10-16,0-10 15,0 9-15,0-17 16,0-9-16,0 0 15,0 8 1,0-8-16,10-18 31</inkml:trace>
          <inkml:trace contextRef="#ctx0" brushRef="#br0" timeOffset="104736.8492">861 1629 0,'9'-18'78,"11"18"-62,0-18-1,-1 18 1,1 0 0,-1 9-1,-19 9 1,0-9-1,0 8 1,0 1 0,0 0-1,-9-18-15,9 18 16,-20-18-16,0 0 16,1 17-1,-1-17 1,20-8 93,49 8-62,20 8 31,-49-8-78,-20 18 16,0 0-1,19-18 1,-19 18-16,0 0 16,0-1-1,-10-17 1,10 18-16,-19-18 16,19 18-16,-20-18 0,0 18 15,1-18 1,-1 0-1,-9 0 1,-1 0 0,1 0-1,29-9 1,-20 9-16,1 0 31</inkml:trace>
          <inkml:trace contextRef="#ctx0" brushRef="#br0" timeOffset="112857.6588">3234 1691 0,'0'9'62,"0"26"-46,0-26-16,0 9 15,0 0-15,0-1 16,0 1-16,0 0 16,0 0-16,0-1 15,0 1 1,10-18 31</inkml:trace>
          <inkml:trace contextRef="#ctx0" brushRef="#br0" timeOffset="113488.7847">3293 1513 0,'0'9'78,"10"-9"-78,-10 27 16,29-10-16,-29 1 16,39 0-16,-19-18 15,-20 27-15,49 97 63,-49-106-48,0 0-15,0-1 16,0 1-16,-10-18 16,10 27-16,0-10 15</inkml:trace>
          <inkml:trace contextRef="#ctx0" brushRef="#br0" timeOffset="105658.0257">1341 1300 0,'0'-18'109,"-10"18"-93,-9 0 0,-1 0-1,0 0 16,-97 80 16,117-53-31,-20 159 15,20-159-15,0-9-16,10 0 15,10 17-15,19-17 32,-10 0-32,-9-18 15,-1 0-15,11 0 16,19 0 0,-20 0-1,1 0 1,-11 0-1,-19-9 1,20 9 0,-20-18-1</inkml:trace>
          <inkml:trace contextRef="#ctx0" brushRef="#br0" timeOffset="114956.5217">3616 1380 0,'10'0'47,"10"0"-31,-10 0-1,29 0-15,226 0 63,-246 0-48</inkml:trace>
          <inkml:trace contextRef="#ctx0" brushRef="#br0" timeOffset="101370.3789">302 1256 0,'19'0'78,"-29"-8"-31,-58-10 0,-70 18 16,70 62-17,9 62 1,39-106-47,20 98 47,0-99-31,0 1-16,49 71 62,89-71-15,-21-27 0,-117-9-31,40 18-16,-11-18 47,-9 18-1</inkml:trace>
          <inkml:trace contextRef="#ctx0" brushRef="#br0" timeOffset="103445.2839">508 1433 0,'39'0'94,"-20"0"-94,21 0 15,-21 0 1,40 0 0</inkml:trace>
          <inkml:trace contextRef="#ctx0" brushRef="#br0" timeOffset="106955.6626">1616 1309 0,'-10'0'31,"-10"0"1,20 27-32,0-10 15,-29 1-15,29 0 16,0-9-16,0 8 16,0 19-16,20 115 78,-20-124-78,19-27 0,-19 17 15,10-17-15,-10 18 16,20-18-16,-20 18 16,19-18-16,-19 18 15,20-18-15,-1 17 16,21-17-1,-31 0 1,11 0 0,0 0-1,-20-8-15,19 8 16,-19-18-16,20 18 16,-20-18-16,19 0 15,-19 1 1,20-1-1,-20 0 1,20 18-16,-20-27 16,0 10-1,0-10 1,19 27-16,-19-27 16,0 10-16,0-1 15,0 0-15,0 0 16,0-8-1,0-1 1,-9 27-16,9-18 16,-20 0-1,20-17 1,-20 35-16,20-18 16,-19 18-16,19-9 0,-30-9 31,-58 1 16,68 17-47,20 9 15,-58 17 17</inkml:trace>
          <inkml:trace contextRef="#ctx0" brushRef="#br0" timeOffset="108463.4099">2135 1327 0,'0'-18'32,"-19"18"-32,-1 0 47,20 9-32,-19-9 1,19 9-1,-20 17 1,20 1 0,-20-27-16,20 27 15,0 8 1,0-17-16,-19 9 16,19-19-16,0 10 15,29 115 48,-29-115-48,20 0 1,-20 0 0,29-18-16,-9 35 15,-1-35 1,-19 18-1,20-18-15,10 0 32,-1 0-17,10 0 1,-39-9-16,20 9 16,-1-27-1,1 27 1,-20-8-16,20 8 15,-20-18-15,19 0 16,-19-17 0,20 35-1,-20-18-15,0 0 16,19 0 0,-19-8-1,0 8-15,0 0 16,0 0-16,0 1 15,0 8-15,0-9 16,0-18 0,0 19-1,-9 17-15,9-9 16,0-27-16,-30 36 16,30-26-16,-29 8 31,19 0-16,-137 0 64,127 18-79</inkml:trace>
          <inkml:trace contextRef="#ctx0" brushRef="#br0" timeOffset="109221.2745">2420 1264 0,'10'0'78,"9"0"-78,11 0 16,-1 0-16,10 0 16,-9 0-16,-11 0 15,1 0-15,0 0 16,-1 0 0</inkml:trace>
          <inkml:trace contextRef="#ctx0" brushRef="#br0" timeOffset="110225.831">2675 1549 0,'-10'9'47,"-10"35"-31,20-35-1,-29 26-15,29-8 16,-20 0-16,20 8 16,0 1-16,0-10 15,0 1-15,0-9 16,0 0-16,0-1 15,0 10 1,10-27-16,-10 36 16,20-36-1,-20 17-15,0-26 63</inkml:trace>
          <inkml:trace contextRef="#ctx0" brushRef="#br0" timeOffset="111162.3445">2793 1709 0,'-20'0'78,"20"8"-78,0 19 31,0-9-15,0 0 0,10-1-1,9-17 1,1 0 0,98-44 62,-118 26-63,0 0-15,0 10 32,0-10-32,0-18 15,-10 19 1,-10 17-1,20-18 1,-19 18-16,-1 0 16,20-18-1,-20 18-15,1 0 16,-1 27 0,1-10-1,19 10 1,-20-27-1,20 27-15,0 8 16,0-26 0</inkml:trace>
          <inkml:trace contextRef="#ctx0" brushRef="#br0" timeOffset="111639.1913">2959 1691 0,'0'18'62,"-19"-18"-46,19 26-16,0-8 16,0 0-16,0 8 15,0-8 1,9-18 0,21 0-16,-30 18 15,20-18 1,-1 0-16,-19-9 15,20 9-15,-20-18 16,19 18-16,-19-17 16</inkml:trace>
          <inkml:trace contextRef="#ctx0" brushRef="#br0" timeOffset="112385.781">3087 1700 0,'-20'0'79,"20"9"-64,0 8 1,0 1-1,10-18 1,-10 18-16,20-18 16,-1 0-1,-19 18-15,20-18 16,-1 0 0,1 0-16,-20-9 15,29 9-15,-29-18 16,20 18-16,-20-18 15,20 18 1,-20-18 0,0 1-1,0-1 1,0 0 0,0 9-1,0-8 1,-10 17-16,10-18 15,-20 18-15,1 0 16,-1 0 0,0 0-1,1 0 1,-1 9 0,1 79 46</inkml:trace>
          <inkml:trace contextRef="#ctx0" brushRef="#br0" timeOffset="115444.7727">3822 1238 0,'0'9'63,"0"8"-63,0 10 15,0 0-15,10-1 16,-10 1-16,0 9 15,0-19-15,0 1 16,0-9-16,0 9 16,0 0-16,20 17 31</inkml:trace>
        </inkml:traceGroup>
        <inkml:traceGroup>
          <inkml:annotationXML>
            <emma:emma xmlns:emma="http://www.w3.org/2003/04/emma" version="1.0">
              <emma:interpretation id="{103E5AB4-4EBC-461D-B3EB-B4396FEF3662}" emma:medium="tactile" emma:mode="ink">
                <msink:context xmlns:msink="http://schemas.microsoft.com/ink/2010/main" type="inkWord" rotatedBoundingBox="6039,4361 7550,4323 7567,5011 6057,5048"/>
              </emma:interpretation>
            </emma:emma>
          </inkml:annotationXML>
          <inkml:trace contextRef="#ctx0" brushRef="#br0" timeOffset="131665.058">5529 1540 0,'10'0'47,"9"0"-31,1-9-1,58-98 64,-78 90-64,0-37 63,-19 54-62,-1 0 0,0 0-1,20 9-15,-19 9 16,19 0-1,-20-18 1,20 17-16,0 1 16,-19 0-1,19 9 1,0-10 0,0 1-1,0 0 1,0-9-1,9 17 1,-9-8 0,20-18-16,-20 9 15,20-9 1,-1 0 0,1 0 15,19-44 31</inkml:trace>
          <inkml:trace contextRef="#ctx0" brushRef="#br0" timeOffset="132303.8323">5793 1327 0,'-19'0'0,"29"53"78,9-35-78,-19-1 16,0-8-16,0 9 15,20 18-15,-20-19 16,0 1-16,0 9 15,0-9-15,0-1 0,0 1 16,-10 0-16,10 0 16,0-1-16,0 10 15</inkml:trace>
          <inkml:trace contextRef="#ctx0" brushRef="#br0" timeOffset="130685.5119">5460 1309 0,'0'9'78,"-10"-9"-78,10 9 16,-19 26-1,19-17-15,0 0 16,0-1-16,-30 10 15,30-9-15,0 9 16,0-1-16,0 1 16,0-9-16,0-1 15,10 1-15,-10 0 16,0 0-16,29-1 16,-29 1-16,10-18 0,-10 36 15,30-19 63,-30-43-46</inkml:trace>
          <inkml:trace contextRef="#ctx0" brushRef="#br0" timeOffset="125140.5555">4303 1131 0,'0'27'78,"19"-27"-62,-19 35-16,0-17 16,0 9-16,0-1 15,30 10-15,-30-18 16,0 8-16,0 1 16,19 0-16,-19-10 15,0 1-15,0 0 0,0 0 16,0 0-16,20-1 15,-20 1-15,0 0 16,0 0-16,0 8 16,0-8-1</inkml:trace>
          <inkml:trace contextRef="#ctx0" brushRef="#br0" timeOffset="126589.1823">4362 1336 0,'0'8'15,"9"-8"16,21 0-15,-10 0-16,-1 0 16,1 0-16,-1 0 15,1 0-15,0 0 16,-1-8-16,1 8 16,9 0-1,-9 0 1</inkml:trace>
          <inkml:trace contextRef="#ctx0" brushRef="#br0" timeOffset="126041.7453">4636 1113 0,'0'27'109,"0"9"-93,0-10-1,20 10-15,-20-10 16,0 1-16,0-9 15,0 0-15,0-1 16,0 1-16,0 9 16,0-1-16,0-8 0,19 0 15,-19 0-15,0 0 16,0-1-16,0 1 16,0 9-1</inkml:trace>
          <inkml:trace contextRef="#ctx0" brushRef="#br0" timeOffset="127946.0433">4734 1487 0,'0'-18'47,"20"0"15,0 18-31,-11 0-15,21 9 0,-11 18 15,-19-10-31,-9 99 78,-11-98-78,0-18 31,1 17-15,-1-17-1,30 0 79,10 0-78,-1 0-1,-9 0 1,10 0 0,9 18 15,-19-18-15</inkml:trace>
          <inkml:trace contextRef="#ctx0" brushRef="#br0" timeOffset="129401.0653">4989 1131 0,'-19'0'15,"19"9"1,0 9 0,0 9-1,-20-27-15,20 35 0,0-17 16,0 17 0,0-17-16,0 0 15,0 0-15,0-1 16,30 99 62,28-63-16,-58-35-62,20-18 32,0 0-32,-1 18 31,1-18-15,-1 0 15,11 0-16,-30-9 1,19 9 0,-19-9-1,20 9 1,-20-18-16,20-8 31,-20 17-15,0-9-1,19 18-15,-19-18 16,0 0 0,20 1-1,-20-1 1,0 0 0,0 0-16,0 1 31,-10-55 31,10 46-46,-20 8 0,20 0-1,-19 18 1,19-17-1,-20 17 1,20-27-16,-19 27 16,19-18-1,-20 18-15,-9-18 16,9 18 0,0 0-1,1 0 1,-1 0-1,1 0 1,-1 9 0</inkml:trace>
        </inkml:traceGroup>
        <inkml:traceGroup>
          <inkml:annotationXML>
            <emma:emma xmlns:emma="http://www.w3.org/2003/04/emma" version="1.0">
              <emma:interpretation id="{583D0D99-3A7F-49C4-9AB1-4A465BCA17EE}" emma:medium="tactile" emma:mode="ink">
                <msink:context xmlns:msink="http://schemas.microsoft.com/ink/2010/main" type="inkWord" rotatedBoundingBox="7841,4318 8655,4298 8668,4809 7853,4829"/>
              </emma:interpretation>
            </emma:emma>
          </inkml:annotationXML>
          <inkml:trace contextRef="#ctx0" brushRef="#br0" timeOffset="133840.3132">6127 1220 0,'-20'0'0,"246"18"172,-187-18-172,10 0 16,-10 0-16,10-9 16,275-9 62,-304 18-78,-1 0 0,-19-18 15,30 18-15,-11 0 16,-19-17 187,-10 17-172,10-18-15,-9 18-16,-11 0 31,20-18-31,-20 18 16,-107-53 62,127 35-62,-20 18-16,1 0 31,29 0 63,-10 9-79</inkml:trace>
          <inkml:trace contextRef="#ctx0" brushRef="#br0" timeOffset="135846.3775">6117 1398 0,'69'44'94,"-40"-17"-79,1-9-15,9-1 16,29 19 62</inkml:trace>
          <inkml:trace contextRef="#ctx0" brushRef="#br0" timeOffset="134950.2628">6117 1380 0,'20'0'110,"-1"0"-95,1 0-15,-10 0 0,9 0 16,21 0-16,-11 0 16,10 0-16,10 0 15,-19 0-15,-1 0 16,246 0 46,-256 0-46,1 0-16,-10 0 16,88 0 46,-79 0-46,1 0 15,0 0 31,-1 0-30</inkml:trace>
        </inkml:traceGroup>
        <inkml:traceGroup>
          <inkml:annotationXML>
            <emma:emma xmlns:emma="http://www.w3.org/2003/04/emma" version="1.0">
              <emma:interpretation id="{B90B3FD5-AFDA-4A2A-B4A8-0B574ED8EADD}" emma:medium="tactile" emma:mode="ink">
                <msink:context xmlns:msink="http://schemas.microsoft.com/ink/2010/main" type="inkWord" rotatedBoundingBox="9061,4256 12869,4161 12888,4948 9081,5042"/>
              </emma:interpretation>
            </emma:emma>
          </inkml:annotationXML>
          <inkml:trace contextRef="#ctx0" brushRef="#br0" timeOffset="139473.0734">7569 1042 0,'-10'0'156,"10"-17"-156,-30 17 16,11 0 0,-11 0-1,30 9 1,-29-9-16,29 17 15,-39-17-15,39 18 16,-20-18-16,20 27 16,-10-27-16,10 26 15,-29-8-15,29 0 16,0 0-16,-20 8 16,20 1-16,0 8 15,0-8-15,0-9 0,0 0 16,0-1-16,0 1 15,0-9-15,20 35 16,0-8 0,-1-9-1,1-10 1,-1-17 0,11 18-1,9-18 1,-10-9-1,21-8 1,-21-1 0,-9-9-1,-1 9 1,11 1 0</inkml:trace>
          <inkml:trace contextRef="#ctx0" brushRef="#br0" timeOffset="140222.6481">7775 1016 0,'0'9'63,"0"0"-63,0 8 15,0 19-15,0-10 16,0 1-16,0 9 16,9-1-16,-9 1 15,0 8-15,0-8 16,0 8-16,0-17 0,30-1 15,-30-8 1,0 0-16,0 0 0,19-1 16,-19 1-1,0-27 48</inkml:trace>
          <inkml:trace contextRef="#ctx0" brushRef="#br0" timeOffset="141302.5889">7794 1264 0,'30'0'47,"-21"0"-32,11 0-15,0 0 0,-1 0 16,1 0-16,0 0 16,-1-17-16,11 17 15,-11 0 1</inkml:trace>
          <inkml:trace contextRef="#ctx0" brushRef="#br0" timeOffset="140846.8419">7971 1025 0,'0'17'78,"0"1"-78,0 18 15,0-10 1,19 10-16,-19-9 16,0 8-16,0 9 15,0-17-15,0 0 16,0 8-16,20 10 15,-20-28 1,0 10 0,0-9-16</inkml:trace>
          <inkml:trace contextRef="#ctx0" brushRef="#br0" timeOffset="142622.2337">8147 1424 0,'-19'0'0,"29"-17"94,68 43 15,-78-8-109,-69 80 141,69-107-126,0-9 1,10 18-1,0 0 1,10 0 15,-1 0-15,1 0 15,-20 9-31,19-9 16,-19 18-1,0-9 1,0 8-16,0 1 16,0 0-1,-49 17 79,-39-35-47,68 0-31</inkml:trace>
          <inkml:trace contextRef="#ctx0" brushRef="#br0" timeOffset="143735.0743">8540 1078 0,'0'-18'109,"-20"18"-77,20-9-17,-20 9-15,1 0 16,-1 0 0,1 0-1,-1 0 1,0 18-1,1 9 1,19-10-16,-30 1 16,30 0-16,0 9 15,-19 8-15,19-8 16,0-1-16,0 1 16,0-9-16,0 0 15,9-1-15,21 19 16,-1-9-1,1-27 1,-30 17-16,29-17 16,10 0-1,-39 18-15,30-18 16,-1 0 0,1 0-1,78-62 63,-108 44-46,19 0-17</inkml:trace>
          <inkml:trace contextRef="#ctx0" brushRef="#br0" timeOffset="145038.7618">8834 1060 0,'-20'0'16,"20"9"0,0 9-1,0 0 1,0 8 0,-19-8-1,19 0-15,0 0 16,0-1-16,0 1 15,0 0-15,0 0 16,0-1-16,0 1 16,9 9-1,11-1 1,0 10 0,9-18-1,-9-1-15,-1-17 16,1 0-1,-20 18 1,10-18-16,9 0 31,1 0-15,0 0-16,58-80 94,-78 54-79,20 26-15,-20-18 16,0 0 0,0 0-1,0 1 1,0-1-1,0 0 1,0 0 0,0 1-1,0-1 1,-10 0 0,10 0-1,-20 18-15,20-18 16,-19 18-1,19-8-15,-20 8 32,20-18-32,-20 18 15,20-18 1,-9 18 0,9-18-16,-20 18 15,0 0 1,1 0-1,-1 0-15,-9 0 32,-1 9-32,30 9 0,-39 0 15,10 17-15</inkml:trace>
          <inkml:trace contextRef="#ctx0" brushRef="#br0" timeOffset="146672.0301">9285 1042 0,'-20'0'47,"1"0"0,19 9-32,-20 9 1,20 9 0,0 8-1,0-17 1,-20 0-16,20 0 16,0-1-16,0-8 15,0 9-15,0 0 0,0-1 16,10 19-1,-10-9 1,20-1 0,-20-8-1,19-18-15,-19 18 16,20-18 0,-20 18-16,137-10 125,-117-8-125,-20-17 0,20 17 15,-1-18 1,1-9-1,-20 18 1,19-17 0,-19 8-1,0 9 1,20-18 0,-20 19-1,0-10 1,0 0-1,0 0 1,0 1 0,-10-19-1,10 27 1,-19-18 0,19 19-1,-20 8 1,20-36-16,-20 36 15,20-18 1,-19 18-16,-11 0 31,30-17-31,-19 17 16,-1 0 0,1 0-1,-1 0 1,-29 8 31</inkml:trace>
          <inkml:trace contextRef="#ctx0" brushRef="#br0" timeOffset="147730.3339">9618 998 0,'0'18'63,"0"0"-48,10-1-15,-10 1 16,0 9-16,0-1 16,0 1-16,0 9 15,0 230 95,0-275-79</inkml:trace>
          <inkml:trace contextRef="#ctx0" brushRef="#br0" timeOffset="148938.2458">9628 1167 0,'0'9'16,"20"-9"15,29 0-16,-30 0 1,21 0 0,-11 0-1,-9 0 1,-1 0-16</inkml:trace>
          <inkml:trace contextRef="#ctx0" brushRef="#br0" timeOffset="148413.1539">9785 980 0,'20'89'94,"-20"-80"-79,0 9-15,0-1 0,0 19 16,0-9-16,0-1 15,0 1-15,0-9 16,0-1-16,0 1 16,0 0-16,0 0 15,0 0-15,0-1 16,0 10 0,0-9-1</inkml:trace>
          <inkml:trace contextRef="#ctx0" brushRef="#br0" timeOffset="149868.7932">9971 1238 0,'-58'151'125,"58"-125"-109,58 188 124</inkml:trace>
          <inkml:trace contextRef="#ctx0" brushRef="#br0" timeOffset="150863.775">10099 1371 0,'-20'0'31,"1"0"16,19 18-47,0 0 16,0 17-1,0-17 1,0-9-1,9-9 1,-9 18-16,20-18 16,0 0-1,-1 26 1,1-26 0,39-89 93,-59 80-93,0-8-1,-10 17-15,10-18 16,-20 18-1,20-18-15,-19 18 16,-1 0 0,1 0-1,-1 0 1,0 9 0,20 9-1,0 0 1,0-1-1</inkml:trace>
          <inkml:trace contextRef="#ctx0" brushRef="#br0" timeOffset="151925.917">10207 1433 0,'0'27'63,"19"26"-16,1-53-47,-20 18 15,20-18 1,-1 0 15,1-27-15,-20 10 0,0-1-1,19 18 1,-19-9-1,0 27 110,0-1-109,0 1 0,30-18-1,-30 18-15,19-18 16,1 0 0,59-27 62,-79 10-78,0-90 93,-10 89-77,-10 0 15,1 18-15,-1 0 0,0 0-1,1 0 1,19 9-1,-20 9-15,20 9 32,0-1-17,0-8-15,0 0 16</inkml:trace>
          <inkml:trace contextRef="#ctx0" brushRef="#br0" timeOffset="152598.9529">10481 1415 0,'0'9'78,"0"18"-62,0-9-16,0 26 15,0-26 1,0 0-16,0-1 15,0 1-15,0-9 0,0 9 16,0 0-16,0 17 16,0-44 62</inkml:trace>
          <inkml:trace contextRef="#ctx0" brushRef="#br0" timeOffset="153278.8977">10501 1273 0,'137'187'109,"-117"-169"-93,-50 168 62</inkml:trace>
          <inkml:trace contextRef="#ctx0" brushRef="#br0" timeOffset="154292.8972">10785 1185 0,'265'0'125,"-177"0"-31</inkml:trace>
          <inkml:trace contextRef="#ctx0" brushRef="#br0" timeOffset="154952.0283">11001 1060 0,'0'9'47,"0"27"-32,0-28-15,0 10 16,0 0-16,0 0 15,0 0-15,0-1 16,0 1-16,0 0 16,0 0-16,0-1 15,0 1 1,10-18 0</inkml:trace>
        </inkml:traceGroup>
        <inkml:traceGroup>
          <inkml:annotationXML>
            <emma:emma xmlns:emma="http://www.w3.org/2003/04/emma" version="1.0">
              <emma:interpretation id="{B48FA2C7-19D5-45AF-8733-F54C9679F1B5}" emma:medium="tactile" emma:mode="ink">
                <msink:context xmlns:msink="http://schemas.microsoft.com/ink/2010/main" type="inkWord" rotatedBoundingBox="13082,4271 14698,4232 14718,5065 13103,5105"/>
              </emma:interpretation>
              <emma:one-of disjunction-type="recognition" id="oneOf1">
                <emma:interpretation id="interp1" emma:lang="" emma:confidence="1">
                  <emma:literal/>
                </emma:interpretation>
              </emma:one-of>
            </emma:emma>
          </inkml:annotationXML>
          <inkml:trace contextRef="#ctx0" brushRef="#br0" timeOffset="673122.8753">11423 1042 0,'0'9'141,"-10"-9"-125,10 18-1,-19-1 1,19 1-1,-20 0 1,20 0 0,0 8-1,0 1 1,-20-27-16,20 27 16,0-10-1,0 1 1,0 0-1,0 0 1,0 0 0,0-1-16,0 1 15,0 0 1,0 0 15,10-18-31,-10 17 16,0 1 15,20-18-31,-20 9 16,19 18 15,-19-10 0,20-17-15,0 18 31,-1-18-16,1 0 0,-10 0 0,9 0-15,1 0 0,-20-9-1,19 9 1,1-17 0,0 17 15,-20-18-31,19 18 15,-19-18 1,20 18 0,-20-18-16,0 0 31,20 18-31,-20-17 16,0-1-1,19 18 1,-19-18-1,0 0 17,0 1-17,0-1 1,20 18-16,-20-9 16,0-9 15,0 0-16,0 1 1,0-1 0,0 0-1,-10 0 17,10 1-17,0-1 16,-20 18-15,20-18 15,-19 18 1,19-18-17,-20 18 16,20-17-15,-20 17 15,20-18 1,-19 18-17,-1 0 32,1 0-16,-1 0 1,0 0-17,-9 0 16,29 9-15</inkml:trace>
          <inkml:trace contextRef="#ctx0" brushRef="#br0" timeOffset="674278.2681">11835 1060 0,'0'-18'16,"0"36"62,0 0-62,0 8-16,0 10 15,0-10-15,0 1 16,0 0-16,0-1 16,0 10-16,0-9 15,0-1-15,0 1 16,0-9 0,0-1-16,0 1 15,0 35 110</inkml:trace>
          <inkml:trace contextRef="#ctx0" brushRef="#br0" timeOffset="674835.7089">12031 1024 0,'0'18'79,"0"373"61,0-347-124,-10-26 78</inkml:trace>
          <inkml:trace contextRef="#ctx0" brushRef="#br0" timeOffset="675290.0402">11894 1273 0,'147'0'125</inkml:trace>
          <inkml:trace contextRef="#ctx0" brushRef="#br0" timeOffset="675871.2498">12139 1060 0,'196'-18'156</inkml:trace>
          <inkml:trace contextRef="#ctx0" brushRef="#br0" timeOffset="677090.2687">12257 1335 0,'0'18'63,"-10"9"-47,10-10-1,-20 1-15,20 0 16,-29 0-16,29-1 15,0 1-15,0 0 16,-20 0-16,20-1 16,0 1-16,0 0 15,0 0-15,0 0 16,10-1-16,-10 1 0,0 0 16,19-18-16,-19 26 15,30-8 1,-30 0 15,0-27 32</inkml:trace>
          <inkml:trace contextRef="#ctx0" brushRef="#br0" timeOffset="688576.2534">12394 1495 0,'0'9'78,"0"9"-46,0-1-17,-10-17 1,10 18-1,0 0 17,0-9-1,0 9 16,0-1-32,10-17 1,9 18 15,1-18 1,0 0-17,-1 0 16,1 0 1,0 0 15,-20-9-32,19-8 16,-19-1-15,0 9 0,0-9 15,0 0 0,0 1-15,0-1 15,-10 18-15,10-18-1,-19 18 1,19-18 0,-20 18-1,0 0 16,1 0-15,-1 0 15,20 9-31,-19-9 16,19 18 0</inkml:trace>
          <inkml:trace contextRef="#ctx0" brushRef="#br0" timeOffset="689257.0072">12531 1531 0,'98'88'281</inkml:trace>
          <inkml:trace contextRef="#ctx0" brushRef="#br0" timeOffset="690671.0227">12678 1486 0,'0'9'156,"-19"18"-140,19-18-1,0 8 1,0 1 15,9-18-31,-9 18 32,20-18-1,-20 18 0,20-18-15,78-9 156,-108-98 15,-20 89-171,21 18 15,9-17-15,-20 17-1,0 0 16,20-18-31,-19 18 32,-20 27 30</inkml:trace>
          <inkml:trace contextRef="#ctx0" brushRef="#br0" timeOffset="691224.2152">12855 1504 0,'0'9'32,"0"115"46,-20-106-63,20 89 64</inkml:trace>
          <inkml:trace contextRef="#ctx0" brushRef="#br0" timeOffset="692214.9366">12914 1326 0,'-20'0'46,"20"9"1,10-9-47,-10 18 16,19 0 0,11 8-1,-30 1 1,19-9-16,-19 0 15,0-1-15,0 10 16,0-9 0,-9 177 171</inkml:trace>
        </inkml:traceGroup>
        <inkml:traceGroup>
          <inkml:annotationXML>
            <emma:emma xmlns:emma="http://www.w3.org/2003/04/emma" version="1.0">
              <emma:interpretation id="{63AF35D8-52F2-4D9C-BAFD-780FA62204D4}" emma:medium="tactile" emma:mode="ink">
                <msink:context xmlns:msink="http://schemas.microsoft.com/ink/2010/main" type="inkWord" rotatedBoundingBox="17075,4108 19183,4056 19204,4917 17096,4969"/>
              </emma:interpretation>
              <emma:one-of disjunction-type="recognition" id="oneOf2">
                <emma:interpretation id="interp2" emma:lang="" emma:confidence="1">
                  <emma:literal/>
                </emma:interpretation>
              </emma:one-of>
            </emma:emma>
          </inkml:annotationXML>
          <inkml:trace contextRef="#ctx0" brushRef="#br0" timeOffset="194005.2031">15924 1772 0,'0'-20'16,"0"1"78,0 29-1,0 9-77,0 11 0,0-1-1,0 0 1,0-9-1,0 0 1,0-1 0,0 1-1,0-1 1,0 1 0,0 0 30,0-30 95,0-10-94,0 1 0,0-1-16,19 20-31,-19-20 31,20 20 1,-1 0-1,1 0 0,0 0-15,-1 0 15,-9 0 0,20 10 0,-30 10-15,0 9 15,0-9-15,0 0 0,-10-20 15,-10 0 0,0 0-15,1 0-16,-1 0 31</inkml:trace>
          <inkml:trace contextRef="#ctx0" brushRef="#br0" timeOffset="199194.9183">16708 1154 0,'0'10'125,"0"29"-109,0-29-16,10 19 15,-10 1-15,0-1 16,0 1-16,29 9 16,-29-20-16,0-9 15,0 10-15,20 9 16,-20-19-16,0 29 16,0-19-16,0-10 15,0 9-15,0 21 16</inkml:trace>
          <inkml:trace contextRef="#ctx0" brushRef="#br0" timeOffset="180464.4883">15365 1380 0,'0'9'125,"0"11"-125,0-10 15,0 10-15,0-1 16,0 1-16,0 9 15,0 10-15,0-9 16,0-1-16,0 20 16,0-19-16,0-1 15,0 1-15,0-1 16,0 10-16,0-9 16,0-1-16,0-9 15,0-1-15,0 1 16,0-1-16,0 1 15</inkml:trace>
          <inkml:trace contextRef="#ctx0" brushRef="#br0" timeOffset="182002.0423">15571 1546 0,'29'79'94,"0"-60"-94,-9 21 15,-20-21-15,39 1 16,-39 0-16,20-1 15,-20 1-15,19-1 16,-19 1-16,0 0 16,20-20-16,-20 29 15,0-9 1,20-20 46</inkml:trace>
          <inkml:trace contextRef="#ctx0" brushRef="#br0" timeOffset="185446.1548">16090 1625 0,'187'0'109,"-168"0"-93,1 0-16,-1 0 16</inkml:trace>
          <inkml:trace contextRef="#ctx0" brushRef="#br0" timeOffset="185913.7067">16169 1772 0,'29'0'47,"-9"0"-32,9 0 1,-9 0-16,-1 0 15,1 0-15,-10 0 16,9 0-16,21 0 16,-21 0-1</inkml:trace>
          <inkml:trace contextRef="#ctx0" brushRef="#br0" timeOffset="200659.3043">16885 1242 0,'9'30'79,"11"9"-79,10-10 15,-30 11 1,29-21-1,-29 21-15,20-21 16,-20 1 0,19 9-16,-19 1 31,0-11-15,20-19-16</inkml:trace>
          <inkml:trace contextRef="#ctx0" brushRef="#br0" timeOffset="199879.9733">16757 1448 0,'0'-19'0,"0"-1"31,10 20-15,-10-29-16,20 29 16,-20-40-16,166-185 140,-166 235-62,0 9-62</inkml:trace>
          <inkml:trace contextRef="#ctx0" brushRef="#br0" timeOffset="203293.6812">16600 1811 0,'-10'0'16,"50"0"156,-21 0-172,-9 0 0,10 0 16,-1 0-16,21 0 15,-11 0-15,0 0 16,1 0-16,-1 0 15,10 0-15,-9 0 16,-1 0-16,1 0 16,-1 0-16,10 0 15,-9 0-15,-1 0 16,1 0-16,-1 0 16,10 0-16,-29 0 15,10 0-15,-1 0 0,1 0 16,0 0-16,-1 0 15,1 0-15,-1 0 16,1 0-16,9 0 31,30 0 79</inkml:trace>
          <inkml:trace contextRef="#ctx0" brushRef="#br0" timeOffset="201998.9992">17110 1458 0,'10'39'78,"-10"-9"-62,20-1-16,-20 10 15,19-39 1,-19 10-16,20 20 16,-20-40 77,0-10-77,0 1 0,20 19-16,-20-20 15,0 0 1,0 1-1,0-1 1,19 20-16,-19 10 109,0 19-93,20-29 0,-20 30-16,0-11 15,19 11 17,1-20 61,39-167 17,-59 137-95,0 1 17</inkml:trace>
          <inkml:trace contextRef="#ctx0" brushRef="#br0" timeOffset="181260.0582">15394 1713 0,'20'-29'78,"-1"-1"-78,-19 11 16,30-1-16,-11 0 16,1-9-16,9 9 15,-9 1-15,0-1 16,-1 1-16,1-1 0,-1 20 15,1-49 1,0 49-16,-20-20 0,29 20 16,-29-19-16,20 19 15,9-20 1,-19 20 0</inkml:trace>
        </inkml:traceGroup>
        <inkml:traceGroup>
          <inkml:annotationXML>
            <emma:emma xmlns:emma="http://www.w3.org/2003/04/emma" version="1.0">
              <emma:interpretation id="{55389FE9-7DBA-4632-A834-E521CDF5E722}" emma:medium="tactile" emma:mode="ink">
                <msink:context xmlns:msink="http://schemas.microsoft.com/ink/2010/main" type="inkWord" rotatedBoundingBox="20258,3943 21208,3919 21223,4539 20274,4562">
                  <msink:destinationLink direction="with" ref="{B3C6B23C-3435-4FEB-BAF3-7B9072E395D7}"/>
                </msink:context>
              </emma:interpretation>
            </emma:emma>
          </inkml:annotationXML>
          <inkml:trace contextRef="#ctx0" brushRef="#br0" timeOffset="213428.0802">18533 1478 0,'29'0'31,"-29"-10"-31,20 10 16,-1-39 0,1 19-1,0-9 1,-1-11 0,-19 11-1,20 29-15,-20-29 16,29-1-16,-29-9 31,0 19-31,0 11 31,0-11 16,0 30 47,0 0-78,0 29-1,0-20-15,0 1 16,0-10-16,0 29 0,-19-10 15,19 1-15,0-11 16,0 1-16,0 0 16,0-1-16,0 1 15,0 0-15,0-1 16,0 1-16,0 9 16,0 1-1,0-11 1</inkml:trace>
          <inkml:trace contextRef="#ctx0" brushRef="#br0" timeOffset="214809.7545">18807 1272 0,'-19'10'46,"19"19"-30,10 177 125,-10-186-126,19-20-15,-19 19 16,20-19 0,-1 20 15,1-20-16,0 0 17,-1 0-17,1 0 17,-1 0 14,-19-10-46,20-10 32,-20 1-17,20-1 17,-20 1-32,0-1 31,0 0-16,19 20-15,-19-19 16,0-1 15,0-68 63,-10 68-94,-58-39 109,68 40-109,-20 19 16,20-20 0,-10 20-1,-9 0 17,-1-19-1,1 19-16,-11 9 1,11 11 0,-1 29-1,20-29 1,0-11-16,-20 21 16</inkml:trace>
          <inkml:trace contextRef="#ctx0" brushRef="#br0" timeOffset="215559.3256">18974 1164 0,'69'0'109,"-50"0"-93</inkml:trace>
          <inkml:trace contextRef="#ctx0" brushRef="#br0" timeOffset="252604.9343">19121 1085 0,'10'0'156,"-10"-19"-140,20 19 0,-20-20-1,0 1 17,19 19-32,-19-20 31,0 0 31,0 30 110,20-10-156,-20 20-1,0-1 1,0 1 0,0 0-1,19-1 1,-19 1 0,0 0-1,0-11 1,0 11-1,0 0 17,0-1-1,0 1 63,20-20-1,-20 19-93</inkml:trace>
          <inkml:trace contextRef="#ctx0" brushRef="#br0" timeOffset="253925.1799">19386 968 0,'0'10'93,"-10"-10"-61,10 19-32,0 1 31,-19-20-31,19 19 16,-20-19-1,20 20 1,0 0 15,-20-20-31,20 19 16,0 1 77,10-20 79,10 0-172,107-10 157</inkml:trace>
          <inkml:trace contextRef="#ctx0" brushRef="#br0" timeOffset="254659.5006">19425 968 0,'0'10'47,"0"9"-16,0 11-15,0-11-1,0 11 1,0 19-1,0-20 1,0-9 0,0-1-1,0 1 95</inkml:trace>
        </inkml:traceGroup>
      </inkml:traceGroup>
      <inkml:traceGroup>
        <inkml:annotationXML>
          <emma:emma xmlns:emma="http://www.w3.org/2003/04/emma" version="1.0">
            <emma:interpretation id="{D12FDD90-5A54-4764-AE69-E2E0987ACCD7}" emma:medium="tactile" emma:mode="ink">
              <msink:context xmlns:msink="http://schemas.microsoft.com/ink/2010/main" type="line" rotatedBoundingBox="18430,4854 24247,4023 24368,4867 18551,5698"/>
            </emma:interpretation>
          </emma:emma>
        </inkml:annotationXML>
        <inkml:traceGroup>
          <inkml:annotationXML>
            <emma:emma xmlns:emma="http://www.w3.org/2003/04/emma" version="1.0">
              <emma:interpretation id="{F76D6A6D-39B5-432D-977D-9165B01C1886}" emma:medium="tactile" emma:mode="ink">
                <msink:context xmlns:msink="http://schemas.microsoft.com/ink/2010/main" type="inkWord" rotatedBoundingBox="18440,4921 19057,4833 19133,5363 18516,5451"/>
              </emma:interpretation>
            </emma:emma>
          </inkml:annotationXML>
          <inkml:trace contextRef="#ctx0" brushRef="#br0" timeOffset="204271.4289">16767 1968 0,'0'-10'15,"0"50"48,0-21-63,0 11 16,0-1-16,0 0 15,0 1-15,0 9 16,0-10-16,0 1 15,0-1-15,0 1 16,0 9-16,0-10 16,0 30 109</inkml:trace>
          <inkml:trace contextRef="#ctx0" brushRef="#br0" timeOffset="204855.0375">16767 2321 0,'0'-19'31,"0"-1"-15,10 20-1,-10-30-15,19 30 0,-19-29 16,30 9-16,-30 1 16,29-11-1,158-146 79,-197 215 0</inkml:trace>
          <inkml:trace contextRef="#ctx0" brushRef="#br0" timeOffset="205464.4375">16914 2135 0,'88'235'172,"-88"-215"-172,20-20 31,-20 19-31</inkml:trace>
          <inkml:trace contextRef="#ctx0" brushRef="#br0" timeOffset="206775.4879">17140 2351 0,'0'29'93,"0"-19"-61,98 9 93,-69-38-110,-29-1 1,0 1 15,0-1-15,0 0 15,-10 20-15,10-19-1,-19 19-15,-1 0 31,1 0-15,-1 0 15,0 78 63,20-58-78</inkml:trace>
          <inkml:trace contextRef="#ctx0" brushRef="#br0" timeOffset="207304.6949">17297 2341 0,'0'10'79,"0"9"-64,19-19 1,-19 20-16,79-1 62</inkml:trace>
        </inkml:traceGroup>
        <inkml:traceGroup>
          <inkml:annotationXML>
            <emma:emma xmlns:emma="http://www.w3.org/2003/04/emma" version="1.0">
              <emma:interpretation id="{EFE243A5-B620-47EB-A1D1-170192880874}" emma:medium="tactile" emma:mode="ink">
                <msink:context xmlns:msink="http://schemas.microsoft.com/ink/2010/main" type="inkWord" rotatedBoundingBox="19397,4716 19610,4685 19633,4844 19419,4874"/>
              </emma:interpretation>
            </emma:emma>
          </inkml:annotationXML>
          <inkml:trace contextRef="#ctx0" brushRef="#br0" timeOffset="208176.9573">17659 1762 0,'20'0'78,"0"0"-62,-1 0-1,11 0 1,9 0-1,-19-10 1,-1 10 0,1 0-1,-20 10 1</inkml:trace>
          <inkml:trace contextRef="#ctx0" brushRef="#br0" timeOffset="208713.7403">17679 1899 0,'10'0'47,"0"0"-32,-10-9-15,39 9 16,-10 0 0,-9 0-1,9 0 1,1 0 0,-1 0-1,-9 0-15</inkml:trace>
        </inkml:traceGroup>
        <inkml:traceGroup>
          <inkml:annotationXML>
            <emma:emma xmlns:emma="http://www.w3.org/2003/04/emma" version="1.0">
              <emma:interpretation id="{8BA12169-3440-4970-A177-7D9F44F970E2}" emma:medium="tactile" emma:mode="ink">
                <msink:context xmlns:msink="http://schemas.microsoft.com/ink/2010/main" type="inkWord" rotatedBoundingBox="19875,4922 21793,4648 21875,5223 19957,5497"/>
              </emma:interpretation>
              <emma:one-of disjunction-type="recognition" id="oneOf3">
                <emma:interpretation id="interp3" emma:lang="" emma:confidence="1">
                  <emma:literal/>
                </emma:interpretation>
              </emma:one-of>
            </emma:emma>
          </inkml:annotationXML>
          <inkml:trace contextRef="#ctx0" brushRef="#br0" timeOffset="231694.3932">19219 2145 0,'0'-20'47</inkml:trace>
          <inkml:trace contextRef="#ctx0" brushRef="#br0" timeOffset="234008.576">19307 2252 0,'10'-9'63,"10"-11"-47,-20 0-1,20 20 1,-20-19-16,19-11 15,-19 1 1,20 29 0,-20-20-16,19 1 15,-19-1 1,20 20 0,-20-29-16,0 9 15,0 1 1,0-1-1,0 0 1,0 1 0,0-1 15,0 30 94,0 9-109,0 1-1,0 0 1,0 9-1,0-9-15,0-1 16,0 1-16,0 0 16,0-1-16,0 11 15,0-1-15,0-9 16,0-1-16,0 1 16,0-1-16,0 11 15,0-1 1,0-9-1,0 0 1,0-1 0,0-29 93</inkml:trace>
          <inkml:trace contextRef="#ctx0" brushRef="#br0" timeOffset="235569.868">19553 2017 0,'0'10'125,"-10"10"-109,10-1-1,0 11 1,0-1 0,0-9-1,0 9 1,0 10 0,0-29-1,0 10 1,0-1-1,10 1 1,-10 0 15,19-20-15,-19 19 0,20-19-1,-1 0 1,1 0 15,0 0 16,-1 0-16,-19-10-31,20 10 31,19-88 79,-39 68-110,0 1 15,0-187 142,-10 206-126,10-20-15,-19 20-1,19-19 1,-20 19-1,1 0 17,-1 0-1,0 0-15,20 9-1,-59 109 95</inkml:trace>
          <inkml:trace contextRef="#ctx0" brushRef="#br0" timeOffset="236806.7546">19837 1909 0,'-10'0'109,"30"0"-109,29 0 94</inkml:trace>
          <inkml:trace contextRef="#ctx0" brushRef="#br0" timeOffset="237358.2847">20004 1811 0,'10'0'62,"9"0"-46,1 0-1,-1 0 32,-28 0 31</inkml:trace>
          <inkml:trace contextRef="#ctx0" brushRef="#br0" timeOffset="238277.669">19984 1821 0,'0'20'47,"-19"9"-31,19-9-1,0-1 1,0 1 15,9-20 110,11 0-110,-20-10-15,20 10 15,-1 0 0,1 0 16,-20 10-31,19 9-1,-19 60 79,-19-59-78,-69-1 109,88-29-110</inkml:trace>
          <inkml:trace contextRef="#ctx0" brushRef="#br0" timeOffset="225071.6061">18513 2321 0,'0'-10'78</inkml:trace>
          <inkml:trace contextRef="#ctx0" brushRef="#br0" timeOffset="227738.6203">18503 2341 0,'0'-10'328</inkml:trace>
          <inkml:trace contextRef="#ctx0" brushRef="#br0" timeOffset="258065.2688">18650 2115 0,'-19'0'157,"-1"-10"-110,1 10-16,-1-19 0,0 19 0,20-20-15,-19 1 15,19-1 0,0 0 16,0 1-15,0-1-1,49 0 78,-30 20-93,60 89 140,-79-70-156,0 1 31,0 0 1,-10-20-1,10 19-16,-20-19 1,20 20 0,-19-20-1,-1 78 110,20-9-15,0-49-95,10-20 17,-10 19-17,20-19 16,-1 20 1,1-20-1,-1 0 0,1 0 0,0 0 16,-1 0 0,-19-10 0,20 10-31,-20-20-1,0 1 32,10 19-31,-10-10-1,0-10 17,0 1 15,-10-1-1,10 0-14,-20 20-17,20-19 17,-19 19-17,19-20 16,-10 20-31,10-19 32,-20 19-17,20-20 1,0 0 0</inkml:trace>
          <inkml:trace contextRef="#ctx0" brushRef="#br0" timeOffset="223473.538">18170 2194 0,'10'0'78,"-10"-10"-62,19 10-16,1-20 16,0 20-1,-20-29 1,19 9-1,11 1 1,-30-1-16,9 20 16,-9-20-1,30 1-15,-30-1 16,19 1 0,-19-1-1,0-19 110,0 48 63,0 11-188,0 0 31,0 9-31,0 1 16,0 9-1,0-20 1,20 21-1,-20-1 1,0-10 0,0-9-1,0 19 1,0-19 0,20-20-1,-20 10 1,0 9 109</inkml:trace>
          <inkml:trace contextRef="#ctx0" brushRef="#br0" timeOffset="221912.158">18346 1968 0,'-19'0'0</inkml:trace>
          <inkml:trace contextRef="#ctx0" brushRef="#br0" timeOffset="229694.0341">18876 1958 0,'0'98'171,"0"-9"-108,0-70-63,0 1 16,0-1-1,0 1 1,0 0 15,10-20-31,-10 19 31,19-19-15,-19 20 0,10-20 15,-10 20-16,20-20 17,-1 0-1,1 0 16,0 0-16,-20-10-15,39-69 109,-20 79-125,-19-19 0,0-1 15,0 0 17,0 1-1,0-1-16,0 10 17,0-9-17,0-1 17,0 1-17,0-1 16,0 0 1,-9 20-17,9-19 1,-20 19 0,20-20-1,-20 20 1,1-20 15,-1 20 0,-39 10 63,59 20-78</inkml:trace>
          <inkml:trace contextRef="#ctx0" brushRef="#br0" timeOffset="230672.2647">19229 2145 0,'0'9'16</inkml:trace>
          <inkml:trace contextRef="#ctx0" brushRef="#br0" timeOffset="231990.8559">19219 2125 0</inkml:trace>
          <inkml:trace contextRef="#ctx0" brushRef="#br0" timeOffset="231856.1876">19219 2125 0</inkml:trace>
        </inkml:traceGroup>
        <inkml:traceGroup>
          <inkml:annotationXML>
            <emma:emma xmlns:emma="http://www.w3.org/2003/04/emma" version="1.0">
              <emma:interpretation id="{1E981655-4748-423A-A6EF-242A7C5A8B3B}" emma:medium="tactile" emma:mode="ink">
                <msink:context xmlns:msink="http://schemas.microsoft.com/ink/2010/main" type="inkWord" rotatedBoundingBox="21931,4392 24252,4060 24358,4797 22037,5129"/>
              </emma:interpretation>
              <emma:one-of disjunction-type="recognition" id="oneOf4">
                <emma:interpretation id="interp4" emma:lang="" emma:confidence="1">
                  <emma:literal/>
                </emma:interpretation>
              </emma:one-of>
            </emma:emma>
          </inkml:annotationXML>
          <inkml:trace contextRef="#ctx0" brushRef="#br0" timeOffset="324435.5737">21387 1389 0,'-99'89'172,"99"-70"-172,-19 11 16,19-11 0,0 11-1,-30-11 1,30 1-1,0 0 1,0-1 0,0 1-1,0 0 1,0-1 0,0 1-1,20-1 1,-20 1 15,20-20-31,-20 20 16,9-20-1,-9 19 1,20-19 0,0 20 15,-1-20-16,-19 19 1,20-19 15,58-9 94,-19-50-31,-59 39-78,0 1 15,0-1-15,0 0 15,-10 20-16,10-19 1,-19 19 0,19-20-16,-20 20 15,1-20 1,-1 20 15,0 0 0,1 0-15,-1 0 0,-39 108 109,89-108-125</inkml:trace>
          <inkml:trace contextRef="#ctx0" brushRef="#br0" timeOffset="325331.9936">21563 1595 0,'0'10'16,"10"-10"15,9 0 0,-19-10 16,-9 10-16</inkml:trace>
          <inkml:trace contextRef="#ctx0" brushRef="#br0" timeOffset="326946.1066">21720 1752 0,'0'-9'109,"10"-11"-93,-10 0-1,19 20 1,-19-19-16,20-21 15,-20 11 1,20 29 0,-20-29-16,19 9 15,-19 0 1,0-9 0,0 0-1,0 9 1,0 0-1,0 1 1,0-1 109,0 30-78,0 10-31,0 9-1,0-9-15,0-1 16,0 1-16,0 19 15,0-19 1,0-1-16,0 1 16,0-1-16,20 1 15,-20 10 1,0-11-16,0 11 16,0 9-1,0-10 1,0 1-1,0-11 1,0 1 0,0-1-1,0 11 17,0-11-17</inkml:trace>
          <inkml:trace contextRef="#ctx0" brushRef="#br0" timeOffset="328985.3397">21985 1478 0,'0'10'62,"-20"-10"-46,20 9-1,0 11 1,-19 9 0,19-19-1,0 10-15,0 19 16,0-10 0,0 1-1,0-10 1,0-1-1,0 1 1,0-1 0,0 1-1,9-20 1,-9 29 0,0-9-1,20 0 1,-20-1 15,39 20 63,-39-19-79,20-20 1,-1 0 31,1 0-31,0 0 30,-20-10-30,19 10 15,-19-19-31,20-1 32,-20 0-1,19 20-16,-19-19-15,0-1 32,20 20-32,-20-19 31,0-1-15,0 0-1,0-9 16,0 9-15,0 1 15,0-89 110,0 88-125,-69-78 171,69 79-171,-19 19-16,-1 0 31,20-20-31,-19 20 31,9 0-15,-10 0 15,1 0-15,-21 49 15</inkml:trace>
          <inkml:trace contextRef="#ctx0" brushRef="#br0" timeOffset="330049.8647">22142 1389 0,'9'0'62,"11"0"-46,0 0-1,-1 0 1,11 0 93</inkml:trace>
          <inkml:trace contextRef="#ctx0" brushRef="#br0" timeOffset="331204.9398">22338 1272 0,'0'10'125,"0"137"47</inkml:trace>
          <inkml:trace contextRef="#ctx0" brushRef="#br0" timeOffset="332797.1606">22446 1291 0,'-20'0'125,"20"10"-125,0 10 78,0-10-78,0 48 109,0-38-93,10-20 31,-10 20-31,20-20-1,-1 0 32,1 0 16,-1 0-32,1 0 16,-20-10-32,0-10 17,10-48 155,-10 48-171,-20 20 15,20-20-15,-19 20 15,-1 0 16,0 0-16</inkml:trace>
          <inkml:trace contextRef="#ctx0" brushRef="#br0" timeOffset="239701.0813">20229 1684 0,'59'-20'94,"108"20"31,-167 10-109</inkml:trace>
          <inkml:trace contextRef="#ctx0" brushRef="#br0" timeOffset="240398.2198">20288 1772 0,'10'0'94,"19"0"-79,1 0 1,-1 0 0,10 0-1,-9 0 1,-10 0-1,-1 0 1</inkml:trace>
          <inkml:trace contextRef="#ctx0" brushRef="#br0" timeOffset="318116.2327">20641 1389 0,'-19'0'32,"19"20"14,0 0-30,0 9 0,0 1-1,0 136 126,0-176 109,9 10-203,11 0-16,-20-19-31,20 19 16,-1 0-1,1 0 17,78 108 108,-147 88 32,29-196-156,20 19-16,-19-19 0,-1 20 31,0-20-15,1 0-16,-1 20 31,1-20-16,9 0 1,-10 0 15,-19 0 94,49 0-78</inkml:trace>
          <inkml:trace contextRef="#ctx0" brushRef="#br0" timeOffset="316468.5062">20602 1380 0,'10'0'47,"9"0"-15,1 0-17,0 0 1,-1 0-1,1 0 1,-1 0 0,1 0-1,-10 0 1</inkml:trace>
          <inkml:trace contextRef="#ctx0" brushRef="#br0" timeOffset="322401.9075">20847 2037 0,'0'-20'109,"-19"20"-77,-1 0 15,20 10-1,10-10-14,9 0-1,-19-10-15,0 20 187,0-20-188</inkml:trace>
          <inkml:trace contextRef="#ctx0" brushRef="#br0" timeOffset="318792.6456">20877 2037 0,'-10'0'125</inkml:trace>
          <inkml:trace contextRef="#ctx0" brushRef="#br0" timeOffset="321303.9352">20955 1458 0,'0'10'78,"0"10"-62,10-20-1,-10 19-15,0 1 16,0-1 0,0 1-1,0 0 1,0-1 0,0 1 15,0-1 172,0 1-172,0 0 16,19-20-47,60 0 453,-1 127-281,-78-107-156,0-1-16,0 1 15,0 0 1,0-1 0,-9 1-1,9-1 1,-20-19-1,20 20 1,-20-20 0,1 20-1,-1-20 1,0 0 0,-38 19 93,38-19-47,30 0 1</inkml:trace>
          <inkml:trace contextRef="#ctx0" brushRef="#br0" timeOffset="319505.2401">20955 1439 0,'10'0'78,"9"0"-62,11 0-1,-1 0 1,-9 0-16,0 0 31</inkml:trace>
        </inkml:traceGroup>
      </inkml:traceGroup>
    </inkml:traceGroup>
    <inkml:traceGroup>
      <inkml:annotationXML>
        <emma:emma xmlns:emma="http://www.w3.org/2003/04/emma" version="1.0">
          <emma:interpretation id="{D68F1E86-B204-41A3-899D-76F3106A21C4}" emma:medium="tactile" emma:mode="ink">
            <msink:context xmlns:msink="http://schemas.microsoft.com/ink/2010/main" type="paragraph" rotatedBoundingBox="1676,5824 22172,5734 22179,7416 1683,7506" alignmentLevel="1"/>
          </emma:interpretation>
        </emma:emma>
      </inkml:annotationXML>
      <inkml:traceGroup>
        <inkml:annotationXML>
          <emma:emma xmlns:emma="http://www.w3.org/2003/04/emma" version="1.0">
            <emma:interpretation id="{5667A84E-9CBA-4C35-B3FE-5B7CF31C48CA}" emma:medium="tactile" emma:mode="ink">
              <msink:context xmlns:msink="http://schemas.microsoft.com/ink/2010/main" type="line" rotatedBoundingBox="1676,5824 22172,5734 22177,6867 1681,6957"/>
            </emma:interpretation>
          </emma:emma>
        </inkml:annotationXML>
        <inkml:traceGroup>
          <inkml:annotationXML>
            <emma:emma xmlns:emma="http://www.w3.org/2003/04/emma" version="1.0">
              <emma:interpretation id="{889E5D5F-67C7-4F3D-B069-372B95004AF3}" emma:medium="tactile" emma:mode="ink">
                <msink:context xmlns:msink="http://schemas.microsoft.com/ink/2010/main" type="inkWord" rotatedBoundingBox="1676,5893 2195,5891 2197,6402 1678,6405"/>
              </emma:interpretation>
              <emma:one-of disjunction-type="recognition" id="oneOf5">
                <emma:interpretation id="interp5" emma:lang="" emma:confidence="1">
                  <emma:literal/>
                </emma:interpretation>
              </emma:one-of>
            </emma:emma>
          </inkml:annotationXML>
          <inkml:trace contextRef="#ctx0" brushRef="#br1" timeOffset="380784.8506">90 2544 0,'-10'0'140,"-9"0"-108,9 0-1,-10 0-15,-9 20-1,19-20 1,-10 0-1,1 0 17,19 20 171,0-1-188,0-9 1,0 29 0,10-9-1,-10-1 1,0 1 0,0-11-16,0 1 15,19-1-15,-19 1 16,0 19-1,0-29-15,0 10 16,0-1-16,0 21 16,0-11-1,20-9 1,-20-1 0,0 1-1,19-20 298,1 0-313,9 0 15,-9 0 1,0 0 0,-1 0 15</inkml:trace>
          <inkml:trace contextRef="#ctx0" brushRef="#br1" timeOffset="382635.8855">257 2593 0,'10'0'109,"9"-19"-62,1 19-15,-1 0-32,1-20 15,0 20 1,-1 0-1,1 0 220,-20 20-220,69 382 173,-69-382-188,0-1 31,0 1-15,0-1-1,-50-19 282,31 0-281,-1 0 0,1 0 15</inkml:trace>
        </inkml:traceGroup>
        <inkml:traceGroup>
          <inkml:annotationXML>
            <emma:emma xmlns:emma="http://www.w3.org/2003/04/emma" version="1.0">
              <emma:interpretation id="{2E2FD4FC-86D2-46DF-9DE0-27E4A2E8B502}" emma:medium="tactile" emma:mode="ink">
                <msink:context xmlns:msink="http://schemas.microsoft.com/ink/2010/main" type="inkWord" rotatedBoundingBox="2831,5925 5922,5911 5925,6598 2834,6612"/>
              </emma:interpretation>
              <emma:one-of disjunction-type="recognition" id="oneOf6">
                <emma:interpretation id="interp6" emma:lang="" emma:confidence="1">
                  <emma:literal/>
                </emma:interpretation>
              </emma:one-of>
            </emma:emma>
          </inkml:annotationXML>
          <inkml:trace contextRef="#ctx0" brushRef="#br1" timeOffset="385014.6766">1218 2701 0,'0'-19'110,"-10"19"-64,-10 0-14,1 0-17,-1 0 17,20 10-32,-19-10 15,19 39 1,-20-20-1,20 11 1,0-11-16,0 1 16,0 0-16,0-1 15,0 1-15,0-10 16,0 9-16,0 1 16,0 0-16,0 9 15,0 10 1,0-19-1,10-1 1,9 1 15,1 0-15,0-20 0,-1 0-1,1 0 1,-1 0-1,1 0 1,0 0 0,-20-10-1,19 10 1,1-20 0,0 20 15,-20-19-16,19 19 1,-19-20 0</inkml:trace>
          <inkml:trace contextRef="#ctx0" brushRef="#br1" timeOffset="385764.5723">1483 2633 0,'19'402'172,"-19"-373"-156,0-9 0,0-30 62</inkml:trace>
          <inkml:trace contextRef="#ctx0" brushRef="#br1" timeOffset="386948.5091">1502 2809 0,'30'0'31,"-11"0"-16,1 0-15,-10 0 16,9 0-16,1-19 16,0 19-16,-1 0 15,20 0 1,-29 0 0</inkml:trace>
          <inkml:trace contextRef="#ctx0" brushRef="#br1" timeOffset="386421.7863">1659 2574 0,'20'0'31,"-20"10"1,0-1-17,0 41-15,0-31 16,0 1-16,0 9 15,0 30 1,0-20-16,0-19 16,19 19-16,-19-10 15,0-9 1,0 10-16,0-11 16,0 1-16,0-1 0,0 11 15,0-11 1</inkml:trace>
          <inkml:trace contextRef="#ctx0" brushRef="#br1" timeOffset="388395.9032">1816 2996 0,'20'0'93,"19"19"1,-39 1-78,0-10-1,0 9-15,0 1 16,-10-20 0,-10 0-1,20 19 1,-19-19 31,19-9 78,69 9-31,-30 58-1,-39-48-93,0 10 16,0 0 15,-10-1 0,-10-19-15,1 0 0,-1 0-16,10 0 31,-9 0-15,-1 0-1,0 0 1</inkml:trace>
          <inkml:trace contextRef="#ctx0" brushRef="#br1" timeOffset="389679.6255">2238 2584 0,'0'9'93,"-20"-9"32,1 0-109,-1 0 15,0 0-15,20 20-16,-19-20 15,-1 20 1,20-1 0,-29-19-16,29 20 15,-20 0-15,20-1 16,-20-19 0,20 30-16,0-1 15,-19-9 1,19 48 15,49 60 63,-30-109-94,158-9 156,-157-10-140,-20-19-1,19 19 1</inkml:trace>
          <inkml:trace contextRef="#ctx0" brushRef="#br1" timeOffset="391306.7265">2473 2643 0,'0'9'47,"-19"-9"-31,19 30-16,0 9 16,0 0-1,0-9 1,49 176 140,-49-187-156,19-19 16,1 0-1,-20 20 1,19-20 0,1 0-1,0 0 16,-11 0 1,21-10-1,-11 10 0,-19-20-15,0 1-1,10 19 1,-10-20-16,0 1 31,0 9-15,20 10-16,-20-20 16,0-78 77,0 20 17,0 58-110,-10 0 31,10 11-15,-59-50 93,49 39-93,-9 20-1,-1 0 16,1 0 1,-11 0-17,30 10 1,-19 0 0</inkml:trace>
          <inkml:trace contextRef="#ctx0" brushRef="#br1" timeOffset="393229.7597">2905 2652 0,'0'20'125,"-20"-20"-109,20 20-16,0 9 16,0-9-1,-29 9-15,29 0 16,0 11 0,0-21-1,0-9-15,0 29 31,9 79 63,11-118-94,39 49 94,-40-49-78,1 0-1,0 0 16,-1 0 1,-19-10-32,20 10 31,-20-19-15,0-1 15,20 20-31,-20-20 31,0 1-15,19 19-1,-19-20-15,0 1 32,0-1-32,0 0 31,20-58 47,-20 58-62,-30-39 62,30 50-63,-19-21 1,-11 11 15,21 19-15,9-20-1,-20 20 1,0 0 15,-19 0-15,29 0 15,10 10-15,-29 9-16</inkml:trace>
          <inkml:trace contextRef="#ctx0" brushRef="#br1" timeOffset="393977.6156">3140 2613 0,'29'0'94,"-19"0"-79,10 0 1,-1 0 0,1 0-1,0 0 1,-1 0 15</inkml:trace>
          <inkml:trace contextRef="#ctx0" brushRef="#br1" timeOffset="395018.5046">3317 2897 0,'-10'10'78,"-10"10"-78,20 0 16,-20-20 0,1 176 62,29-156-78,-10-1 15,19-19 1,-19 20 0,20-20-16</inkml:trace>
          <inkml:trace contextRef="#ctx0" brushRef="#br1" timeOffset="395956.9703">3405 3054 0,'0'20'63,"10"-20"-48,-10 20 1,19-20 0,1 0-1,-10 0 1,9 0-1,1 0 1,-1-10 15,-19-10-15,20 1 15,-40-50 79,1 69-95,-69 88 110,88-68-125</inkml:trace>
          <inkml:trace contextRef="#ctx0" brushRef="#br1" timeOffset="396441.7006">3542 3005 0,'20'0'47,"-1"98"46,1-78-77,0-20 15</inkml:trace>
          <inkml:trace contextRef="#ctx0" brushRef="#br1" timeOffset="397109.8456">3640 3064 0,'0'20'0,"59"19"94,-39-39-94,-1 0 31,1 0-15,-20-20-1,0 1 1,19 19-1,-19-20 1,0 1 0,0-1 15,-19 0-15,9 20-1,-10 0 1,20-19-1,-19 19 1,-1 0 0,20 19-1,-19-19 1,19 20-16,0 9 16,0-9-1,0 0 1</inkml:trace>
          <inkml:trace contextRef="#ctx0" brushRef="#br1" timeOffset="397531.5988">3768 3035 0,'0'19'47,"0"21"-31,0-21-16,0-9 15,0 10-15,0-1 16,0 1-16,0 9 15,0-9 1</inkml:trace>
          <inkml:trace contextRef="#ctx0" brushRef="#br1" timeOffset="398169.063">3807 2888 0,'0'9'47,"0"1"-31,19-10-1,-19 40-15,30-21 16,-10 11 0,-20-11-16,0 1 0,0-1 15,19 1-15,-19 0 16,0-1-16,0 1 15,0-1-15,0 1 16,-10 0-16,10-1 16,-19 1-16,19 0 15,-20-20 1</inkml:trace>
          <inkml:trace contextRef="#ctx0" brushRef="#br1" timeOffset="399129.0403">3915 2799 0,'19'0'94,"30"0"-63,-29 0-31,19 0 15,0-19 1,-9 19 15,-1 0-31,-9 0 16,0 0 0,-1 0 15</inkml:trace>
          <inkml:trace contextRef="#ctx0" brushRef="#br1" timeOffset="399791.7387">4091 2652 0,'0'40'47,"0"-21"-31,0 1-16,0 9 15,0 1-15,0-1 16,0-9-16,0-1 16,0 1-16,0-1 15,0 11 1</inkml:trace>
        </inkml:traceGroup>
        <inkml:traceGroup>
          <inkml:annotationXML>
            <emma:emma xmlns:emma="http://www.w3.org/2003/04/emma" version="1.0">
              <emma:interpretation id="{D1C31E0B-CDEF-4A65-A8CE-ADC5E9D7DCEE}" emma:medium="tactile" emma:mode="ink">
                <msink:context xmlns:msink="http://schemas.microsoft.com/ink/2010/main" type="inkWord" rotatedBoundingBox="6553,6001 7913,5995 7915,6565 6556,6571"/>
              </emma:interpretation>
              <emma:one-of disjunction-type="recognition" id="oneOf7">
                <emma:interpretation id="interp7" emma:lang="" emma:confidence="1">
                  <emma:literal/>
                </emma:interpretation>
              </emma:one-of>
            </emma:emma>
          </inkml:annotationXML>
          <inkml:trace contextRef="#ctx0" brushRef="#br1" timeOffset="401025.7735">4846 2652 0,'0'295'156,"0"-256"-140,0 10-16,0-20 16,0 1-16,0-1 15,0-9-15,0 9 16,0-9-1</inkml:trace>
          <inkml:trace contextRef="#ctx0" brushRef="#br1" timeOffset="402292.5526">4856 2956 0,'206'-39'141</inkml:trace>
          <inkml:trace contextRef="#ctx0" brushRef="#br1" timeOffset="401792.4586">5013 2711 0,'0'10'94,"0"19"-78,0-9-1,30 9-15,-30-9 16,0 19-16,0-9 0,0-1 15,0 1 1,0-1-16,0 10 0,0-19 16,0-10-16,0 9 15,0 1-15,0 29 47</inkml:trace>
          <inkml:trace contextRef="#ctx0" brushRef="#br1" timeOffset="403466.28">5160 3064 0,'0'-19'78,"0"-1"-62,10 20-16,10-20 31,-1 20-15,1 0 15,-1 0-15,-19 10-1,0 20 1,0 9 0,0 0-1,0-19 1,-9-1-16,-21 1 15,11-20 1,19 20-16,-10-20 16,-10 0-1,-9 19 17,78-19 93,-30 0-110,1 0 1,78-10 62</inkml:trace>
          <inkml:trace contextRef="#ctx0" brushRef="#br1" timeOffset="404909.6532">5405 2741 0,'-19'0'31,"19"9"16,0 11-32,-20-20-15,20 20 16,0-1 0,0 11-1,0-1 1,0 10 0,0-19-16,0-10 15,10-10 1,-10 19-16,0 1 15,20-20 1,-20 20-16,19-20 16,-19 19-1,20-19 1,68 20 93,-68-20-77,-1 0-17,-19-10-15,20 10 16,-20-20-1,20 20 1,-20-19-16,0-1 16,19 20-1,-19-19-15,0 9 16,20 10-16,-20-20 16,0 0-1,0 1 1,0-1-1,0 1 1,0-1 0,0 0-1,0 1 1,0-1 15,0 1-15,-10 19-1,10-20-15,-20 20 32,20-20-32,-19 20 31,19-9-31,-39-11 78,19 20-62,-29-20 31,49 30-47,-20-10 15,20 20 1,-10-20-16,10 10 15,-29 19 1,29-9 0,-20-20-16,20 9 15</inkml:trace>
          <inkml:trace contextRef="#ctx0" brushRef="#br1" timeOffset="406072.5686">5837 2829 0,'-10'0'62,"10"10"-46,-20-10 0,20 9-16,-19 31 15,19-11 1,0-9-1,-20-1-15,20 1 16,0 0-16,0-1 16,0 1-16,0-1 15,0 1-15,0 9 16,10-29-16,-10 30 16,20-30-16,-20 29 15,19-29-15,-19 20 16,20-20-16,-20 20 15,20-20 1</inkml:trace>
          <inkml:trace contextRef="#ctx0" brushRef="#br1" timeOffset="406985.5026">5886 3025 0,'20'0'31,"19"0"-15,-29 0 0,-10-20-1,19 20-15,11-19 16,-11-1-1,1 1 1,-20-1 0,19 20-1,-19-20 1,0 1 0,0-1-1,-9 20 32,-11 0-31,0 0 15,-19 79 47,20 68 0,28-128-62,-9 1-1,20-20 1,0 0 0,-1 0 15,-9 0-15,19-10-1,-9 10 1,-20-29-16,10 29 15</inkml:trace>
          <inkml:trace contextRef="#ctx0" brushRef="#br1" timeOffset="408405.3985">6190 2819 0,'0'373'219</inkml:trace>
        </inkml:traceGroup>
        <inkml:traceGroup>
          <inkml:annotationXML>
            <emma:emma xmlns:emma="http://www.w3.org/2003/04/emma" version="1.0">
              <emma:interpretation id="{E21781DB-73EC-406A-BBFE-A9BFC9BFFF39}" emma:medium="tactile" emma:mode="ink">
                <msink:context xmlns:msink="http://schemas.microsoft.com/ink/2010/main" type="inkWord" rotatedBoundingBox="8511,5974 9197,5971 9199,6351 8513,6354"/>
              </emma:interpretation>
              <emma:one-of disjunction-type="recognition" id="oneOf8">
                <emma:interpretation id="interp8" emma:lang="" emma:confidence="1">
                  <emma:literal/>
                </emma:interpretation>
              </emma:one-of>
            </emma:emma>
          </inkml:annotationXML>
          <inkml:trace contextRef="#ctx0" brushRef="#br1" timeOffset="409470.1656">6788 2760 0,'128'-19'156,"-99"19"-156,10 0 16,10 0-16,-19 0 16,-1 0-16,10 0 15,-9 0-15,-1-20 0,1 20 16,9 0-16,-10 0 16,-9 0-16,0 0 15,-1 0-15,-9 0 16,29 0-1,-19 0 1,-10 0 0,9 0 15,1 0 0,-89-69 204,50 69-220,-30-29 126</inkml:trace>
          <inkml:trace contextRef="#ctx0" brushRef="#br1" timeOffset="410859.3701">6827 2868 0,'-19'0'0,"176"0"219,-147 0-219,9 0 0,1 0 15,-1 0-15,1 0 16,0 0-16,-1 0 16,1 0-16,-1 0 15,11 0 1,-1 0-16,-9 0 16,-1 0-16,1 0 15,0 0-15,-1 0 16,1 0-16,0 0 15,-1 0 1,1 0 15,-10 0-15,9 0 0,1 0-1,-1 0 1,1 0 31,0 0-16,-20-10 94</inkml:trace>
          <inkml:trace contextRef="#ctx0" brushRef="#br1" timeOffset="412148.5308">6818 2878 0,'19'10'172,"1"-10"-156,-20 19-16,19-19 0,-19 20 16,20-20-16,-20 20 15,20-20-15,-20 19 16,19-19-16,-19 20 15,20-20-15,-20 19 16,20-19 0</inkml:trace>
        </inkml:traceGroup>
        <inkml:traceGroup>
          <inkml:annotationXML>
            <emma:emma xmlns:emma="http://www.w3.org/2003/04/emma" version="1.0">
              <emma:interpretation id="{8CDC1703-100B-4C75-AE65-3CBE72F754B8}" emma:medium="tactile" emma:mode="ink">
                <msink:context xmlns:msink="http://schemas.microsoft.com/ink/2010/main" type="inkWord" rotatedBoundingBox="9530,5963 12258,5951 12261,6648 9534,6660"/>
              </emma:interpretation>
              <emma:one-of disjunction-type="recognition" id="oneOf9">
                <emma:interpretation id="interp9" emma:lang="" emma:confidence="1">
                  <emma:literal/>
                </emma:interpretation>
              </emma:one-of>
            </emma:emma>
          </inkml:annotationXML>
          <inkml:trace contextRef="#ctx0" brushRef="#br1" timeOffset="418086.0009">7995 2623 0,'-10'0'156,"-108"0"-78,59 206 16,59-187-79,49 138 95,40-137-16,-70-20-79,40 0 63,-39-29-46</inkml:trace>
          <inkml:trace contextRef="#ctx0" brushRef="#br1" timeOffset="418981.4992">8152 2633 0,'0'-20'32,"0"30"46,0 39-63,0-39-15,0 29 16,0-10-16,0 1 16,0-1-16,0 10 15,0-9-15,0-1 16,0 1-16,0-11 0,0 1 15,0 0-15,0 9 16,0-9 0,0-1 15,0-29 31</inkml:trace>
          <inkml:trace contextRef="#ctx0" brushRef="#br1" timeOffset="419698.6366">8318 2643 0,'0'39'110,"0"-20"-95,0-9-15,0 10 16,0-1-16,0 21 15,0-11-15,0 0 16,0-9-16,0 9 16,0-9-16,0 0 15,0-1-15,0 1 16,0 39 78,0-69-79</inkml:trace>
          <inkml:trace contextRef="#ctx0" brushRef="#br1" timeOffset="420218.1442">8171 2809 0,'118'0'125,"-98"0"-125,-1 0 31</inkml:trace>
          <inkml:trace contextRef="#ctx0" brushRef="#br1" timeOffset="421749.3641">8397 2986 0,'10'0'94,"9"0"-48,1 0-30,-1 10 15,-48 107 79,9-117-110,1 0 125,19-10-110,10 10 1,9 0 15,1 0 0,-1 0 1,-19 10-1,20-10-15,-20 20-1,0-1 16,0 1 1,0 0-17,-10-20 1,10 19-16,-88-9 156</inkml:trace>
          <inkml:trace contextRef="#ctx0" brushRef="#br1" timeOffset="422991.8684">8740 2652 0,'-10'0'172,"-117"89"-63,127-70-93,-10 226 109,30-245-109,-20 20-16,19-20 15,-19 20 1,20-20-16,-1 0 31,-9 0-15,10 0-1,-1 0 1,1 0 15,-20-10-31,20 10 31</inkml:trace>
          <inkml:trace contextRef="#ctx0" brushRef="#br1" timeOffset="427964.3981">9485 2623 0,'0'324'187,"0"-266"-77</inkml:trace>
          <inkml:trace contextRef="#ctx0" brushRef="#br1" timeOffset="428678.163">9672 2623 0,'0'10'63,"0"19"-48,0-9-15,0-1 16,0 1-16,0 0 15,0-1-15,0 1 16,0-1-16,0 1 16,0 0-16,0-1 15,0 1-15,0-1 16,0-9-16,0 10 16,0 0-16,0-1 15,0 11 1,0-11-16</inkml:trace>
          <inkml:trace contextRef="#ctx0" brushRef="#br1" timeOffset="429286.032">9495 2839 0,'10'0'31,"10"0"-15,9 0 0,10 0-1,-19 0 1,-1 0-16,1 0 16,29-20 15,-29 30 0</inkml:trace>
          <inkml:trace contextRef="#ctx0" brushRef="#br1" timeOffset="430301.3247">9848 2907 0,'-19'0'47,"19"20"-31,-20 0-1,20-1 1,-20-19-1,20 39-15,0-9 16,0-11 0,0 1-16,-19 0 15,19 9 1,0 0 0,0 1-1,10-30-15,-10 39 16,0-19-16,19-20 15,-19 10-15,20-10 63</inkml:trace>
          <inkml:trace contextRef="#ctx0" brushRef="#br1" timeOffset="431271.1445">9887 3054 0,'0'10'47,"49"49"94,-9-69-63,-21 10-78,-19-19 16,0-1 15,0 0 0,0 1-15,0-1 15,0 1-15,-9 19-1,-11 0 16,20-20 1,-20 20-17,1 10 63,-1 9-78,20 1 16</inkml:trace>
          <inkml:trace contextRef="#ctx0" brushRef="#br1" timeOffset="431923.6016">9986 3045 0,'98'78'235,"-79"-78"-220</inkml:trace>
          <inkml:trace contextRef="#ctx0" brushRef="#br1" timeOffset="432997.6249">10142 3045 0,'0'9'94,"0"1"-63,0 10-15,20 9 15,0-29 0,-11 0 16,11 0-16,0 0 16,-20-10-31,19 10 0,-19-98 109,-59 59 0,30 49-110,29 10-15,0 9 16,0-9-1</inkml:trace>
          <inkml:trace contextRef="#ctx0" brushRef="#br1" timeOffset="433604.8442">10250 3035 0,'0'10'47,"0"9"-47,0 11 16,0 9-1,0-10 1,0 1 0,0-11-1,0 1 17</inkml:trace>
          <inkml:trace contextRef="#ctx0" brushRef="#br1" timeOffset="434374.5774">10319 2976 0,'10'0'94,"-10"10"-79,0 0 1,19-10-16,-19 19 16,10 266 109,-29-285-110</inkml:trace>
          <inkml:trace contextRef="#ctx0" brushRef="#br1" timeOffset="435347.2539">10299 2809 0,'30'0'47,"-1"0"-31,-9 0-16,-1 0 16,1 0-16,0 0 15,29 0 16,-20 0-15,-9 0 62</inkml:trace>
          <inkml:trace contextRef="#ctx0" brushRef="#br1" timeOffset="435871.1735">10446 2662 0,'0'157'110,"0"-137"-110,0-1 0,0 1 15,0-1-15,10-19 16,-10 20-16</inkml:trace>
          <inkml:trace contextRef="#ctx0" brushRef="#br1" timeOffset="450702.5785">8936 2692 0,'-10'0'250,"-9"0"-203,19 19-16,-20-19-15,20 20 15,-19-20 0,19 19-15,0 1 15,-20-20-15,20 20-1,0-1 16,-20 1-15,20-1 15,0 1 1,0 0-1,0-1-16,0 1 17,0 0-17,10-20 1,-10 9 0,20-9 15,-20 20-31,19-20 62,-19 20-46,20-20 15,-20 19 0,10-19-15,9 0 15,1 0 16,0 0-16,-1 0 1,1-10-1,-1 10 0,-19-19-15,20 19-1,-20-20 1,0 1 0,20 19-1,-20-20-15,0 10 32,19 10-1,-19-20-31,0 1 31,0-1-15,0 1 15,0-1 0,0 0 0,0 1 16,0-1-31,0 1 31,0-1-16,-10 20 0,10-20-15,-19 1 15,-1 19 16,20-20-47,-19 20 31,-1 0 1,20 10-17</inkml:trace>
          <inkml:trace contextRef="#ctx0" brushRef="#br1" timeOffset="453197.6894">9309 2662 0,'-30'0'125,"11"0"-94,19 10 0,-20-10-15,20 20 0,0-1-1,-19-19 1,19 20 0,0-1 15,0 1-16,0 0-15,0 9 32,0 40 61,0-30-30,0-19-47,0-1 15,0 1 0,9-1 0,-9 1 1,20-20-32,0 0 31,-1 0 0,-19 20 0,20-20-15,-1 0 15,1 0 0,-20-10-15,20 10-16,-20-20 31,19 20-31,-19-19 16,20 19 15,-20-20-31,0 0 31,20 1-15,-20-1 15,0 0-15,0 11 15,0-11-15,0 0 15,0 1 0,0-1-15,0 1 15,0-1 0,0 0 1,-10 1-17,10-1 1,-20 20 15,20-19-31,-20 19 47,20-20-47,-19 20 31,-1 0-15,1 0 0,19 10-16,-30-10 15</inkml:trace>
        </inkml:traceGroup>
        <inkml:traceGroup>
          <inkml:annotationXML>
            <emma:emma xmlns:emma="http://www.w3.org/2003/04/emma" version="1.0">
              <emma:interpretation id="{B27E63CD-060C-48B6-BB12-8647BB0C7CFF}" emma:medium="tactile" emma:mode="ink">
                <msink:context xmlns:msink="http://schemas.microsoft.com/ink/2010/main" type="inkWord" rotatedBoundingBox="13089,5962 14561,5956 14564,6618 13092,6624"/>
              </emma:interpretation>
              <emma:one-of disjunction-type="recognition" id="oneOf10">
                <emma:interpretation id="interp10" emma:lang="" emma:confidence="1">
                  <emma:literal/>
                </emma:interpretation>
              </emma:one-of>
            </emma:emma>
          </inkml:annotationXML>
          <inkml:trace contextRef="#ctx0" brushRef="#br1" timeOffset="647598.1788">12261 2888 0,'-49'78'110,"49"-58"-95,-20 29-15,20-30 16,0 1-16,0 9 16,0 1-1,10-11 1,-10 1 0,19-20-1,-19 20 1,10-20-1</inkml:trace>
          <inkml:trace contextRef="#ctx0" brushRef="#br1" timeOffset="648740.1039">12349 3005 0,'-10'69'141,"98"-30"-32,-88-49-93,20 10-16,-20-19 31,29-1 0,-29 0-15,0 1 15,0-1-15,0 1 15,-9 19-15,9-20-1,-20 20 1,0 0 0,20-20-1,-19 20 1,-40 79 78</inkml:trace>
          <inkml:trace contextRef="#ctx0" brushRef="#br1" timeOffset="649241.1619">12486 3025 0,'20'49'109,"-20"-39"-93,20 9-1,19-19 64</inkml:trace>
          <inkml:trace contextRef="#ctx0" brushRef="#br1" timeOffset="649975.4051">12604 3093 0,'20'0'31,"-1"0"0,-19 10-15,20-10-1,39-49 126,-59 30-141,-10-11 94,10 11-94,-20 19 15,1 0 1,-1 0 15,0 0-15,20 9 15,-19-9-31,19 20 31,0-10-15,0 9 0,0 1 15</inkml:trace>
          <inkml:trace contextRef="#ctx0" brushRef="#br1" timeOffset="650694.0387">12731 3025 0,'0'39'78,"0"-10"-62,0-9 0,0 0-16,0-1 15,0 1-15,0 78 110</inkml:trace>
          <inkml:trace contextRef="#ctx0" brushRef="#br1" timeOffset="651542.3571">12790 2937 0,'10'0'93,"10"29"-77,-20-9 0,19-20-1,-19 39-15,0-20 16,0 21-1,0-21-15,0 1 16,0 0-16,0-1 16,0 11-1,0-11 1</inkml:trace>
          <inkml:trace contextRef="#ctx0" brushRef="#br1" timeOffset="643594.596">11496 2613 0,'-20'0'47,"1"10"0,19 9-31,-20-19-1,20 20-15,0 0 16,-20-20 0,20 19-16,0 1 15,-19-20 1,19 10-16,0 9 16,0 1-1,-20-20 1,20 19-16,0 11 15,0-10 1,0 19 0,-10-39-16,10 29 15,0 1 1,0-1 0,0 0-1,0-9 1,0 0-1,0-1 1,0 1 0,30-1-1,-30 1 17,19-20-32,-19 20 31,10-20-31,20 19 31,-11-19 0,-9 0 1,10 0-17,-1 0 16,1-9-15,-1 9 0,-19-20-1,20 20 1,-20-20-16,20 1 16,-20-1-1,19 20 1,-19-20-16,0 1 15,20 19 1,-20-20 0,0 1-1,0 9-15,20 10 16,-20-20-16,0 1 16,0-1-1,0 0 16,0 1-15,0-11 0,0 11-1,0-1 1,0 0 0,0 1 15,-10 19-31,10-20 15,0 1 1,-20 19-16,20-20 16,-20 0 15,1 1 0,-1-1 16,1 20-16,-1 0-15,0 0 0,20 10-16,-29-10 15,9 29 1</inkml:trace>
          <inkml:trace contextRef="#ctx0" brushRef="#br1" timeOffset="644623.152">11810 2682 0,'0'-20'63,"0"59"-1,0-29-46,0 10-16,0 19 15,0-20-15,0 11 16,0-10-16,0 9 16,0 0-16,19 1 15,-19-11-15,0 1 0,0 0 16,0-1-1,0 1-15,0 9 16,0-9 0,0-1-1,20-19 79</inkml:trace>
          <inkml:trace contextRef="#ctx0" brushRef="#br1" timeOffset="645827.762">11868 2917 0,'157'-39'141,"-137"39"-126,-20-10-15</inkml:trace>
          <inkml:trace contextRef="#ctx0" brushRef="#br1" timeOffset="645340.3162">11986 2623 0,'20'0'62,"-20"10"-46,0 303 109,0-244-94,0 0 63</inkml:trace>
          <inkml:trace contextRef="#ctx0" brushRef="#br1" timeOffset="646501.4894">12182 2623 0,'10'0'62,"19"0"-46,11 0-1,-11 0 1,-9 0 0,-1 0 15</inkml:trace>
        </inkml:traceGroup>
        <inkml:traceGroup>
          <inkml:annotationXML>
            <emma:emma xmlns:emma="http://www.w3.org/2003/04/emma" version="1.0">
              <emma:interpretation id="{2ADD1135-DAF8-4FB5-939A-D71872A6178F}" emma:medium="tactile" emma:mode="ink">
                <msink:context xmlns:msink="http://schemas.microsoft.com/ink/2010/main" type="inkWord" rotatedBoundingBox="15665,6159 16532,6155 16536,6892 15668,6896"/>
              </emma:interpretation>
              <emma:one-of disjunction-type="recognition" id="oneOf11">
                <emma:interpretation id="interp11" emma:lang="" emma:confidence="1">
                  <emma:literal/>
                </emma:interpretation>
              </emma:one-of>
            </emma:emma>
          </inkml:annotationXML>
          <inkml:trace contextRef="#ctx0" brushRef="#br0" timeOffset="578488.2592">13944 3205 0,'0'19'94,"0"1"-94,0-1 15,0 1 1,0 0 0,0 9-1,0 0 1,0-9-1,0 0-15,0 19 16,0-20 0,0 1-16,0 0 15,0-1-15,0 1 16,0-1-16,0 21 16,0-21-16,0 1 15,0-1 1,0 1-16,0 0 0,0 9 15,0-9 1,0 9 0,0-9-1,0-1 1,0 1 0,0-1 15,0 1 47,0-30-16</inkml:trace>
          <inkml:trace contextRef="#ctx0" brushRef="#br0" timeOffset="579434.5928">13953 3538 0,'0'-10'125,"20"10"-109,-20-29-16,39 29 16,-19-40-16,29 11 15,-29 9 1,-1-9-16,1 29 15,-1-29-15,1 29 16,0-20-16,19 0 16,-20 1-1,1 19 1,-20-20 0,20 20-16,-20-19 15,19 19-15,-19-20 31,10 20-31</inkml:trace>
          <inkml:trace contextRef="#ctx0" brushRef="#br0" timeOffset="580295.9294">14130 3430 0,'69'157'157,"-69"-138"-157,29 1 15,50 176 110</inkml:trace>
          <inkml:trace contextRef="#ctx0" brushRef="#br0" timeOffset="581765.5451">14395 3675 0,'0'-20'15,"0"236"173,0-177-47,10-88-48,-10 30-77,19 19 0,-19-20 15,20 20-16,-10 0 17,-10-20-17,19 20 1,40 69 125,-157 0 15,78-69-141</inkml:trace>
          <inkml:trace contextRef="#ctx0" brushRef="#br0" timeOffset="582863.2566">14640 3665 0,'157'0'156</inkml:trace>
          <inkml:trace contextRef="#ctx0" brushRef="#br0" timeOffset="582401.1307">14650 3557 0,'137'0'156</inkml:trace>
        </inkml:traceGroup>
        <inkml:traceGroup>
          <inkml:annotationXML>
            <emma:emma xmlns:emma="http://www.w3.org/2003/04/emma" version="1.0">
              <emma:interpretation id="{BD140D60-F09D-426D-8BAE-C030E9D86F3A}" emma:medium="tactile" emma:mode="ink">
                <msink:context xmlns:msink="http://schemas.microsoft.com/ink/2010/main" type="inkWord" rotatedBoundingBox="16806,5757 20398,5741 20402,6518 16810,6534">
                  <msink:destinationLink direction="with" ref="{03938C0B-07F7-4A59-82C9-EEB288B11695}"/>
                </msink:context>
              </emma:interpretation>
              <emma:one-of disjunction-type="recognition" id="oneOf12">
                <emma:interpretation id="interp12" emma:lang="" emma:confidence="1">
                  <emma:literal/>
                </emma:interpretation>
              </emma:one-of>
            </emma:emma>
          </inkml:annotationXML>
          <inkml:trace contextRef="#ctx0" brushRef="#br0" timeOffset="595073.5663">15238 2803 0,'-10'0'125,"10"10"-110,-19-10 1,-1 0 0,1 0-1,-1 0 1,0 0 15,10 0-15,-19 19 15,9-19 0,20 20 125,0 0-140,0-1 0,0 11-1,0-1 1,0 0 0,0-9-1,0 29 1,0-10-1,0 10 1,0-29-16,0 9 16,0-9-16,0 9 31,0 0-31,0-9 16,0 0-1,0 9 1,20-9-1,-20-1 1,0 1 0,0-1-1,0 1 17,0 0-17,0-1 16,0 1 48,20-20 108,-11 0-156,11 0 1,0 0-17,-1 0 1,1 0-1,0 0 1,-1 0 15,1 0 1,-20 19-32</inkml:trace>
          <inkml:trace contextRef="#ctx0" brushRef="#br0" timeOffset="596625.2054">15425 2999 0,'-20'-20'188,"0"20"-173,1 0 1,-1 0 0,0 0-1,1 0 16,-1 0-15,1 20 31,19 0-47,-30 146 172,30-146-157,98 78 142,-78-98-142,-1 0 17,1 0-17,0-10 32,58-29 78</inkml:trace>
          <inkml:trace contextRef="#ctx0" brushRef="#br0" timeOffset="597978.153">15581 2950 0,'0'-20'78,"0"255"32,0-225-110,10 20 15,-10-21-15,0 31 16,0-11-1,0-9 1,20-20 78</inkml:trace>
          <inkml:trace contextRef="#ctx0" brushRef="#br0" timeOffset="599168.3595">15630 3126 0,'108'0'94,"-49"0"-47</inkml:trace>
          <inkml:trace contextRef="#ctx0" brushRef="#br0" timeOffset="598871.4836">15729 2979 0,'19'0'47,"-19"30"-32,0-20 1,0 29 0,0-10-1,0-9-15,0-1 16,0 1-16,0-1 15,0-9-15,0 10 16,0-1-16,0 1 0,0 0 16,0-1-16,20-19 15,-20 20-15,0 9 16,0-9 15</inkml:trace>
          <inkml:trace contextRef="#ctx0" brushRef="#br0" timeOffset="600889.8252">15866 3312 0,'0'-9'94,"10"9"-47,9 0-16,1 0-15,-1 0 15,1 0 0,-20 9-31,0 11 16,0 0-1,0-1 1,0 1 0,-88 19 187,98-49-125,9 10-63,1 0 17,-1 0-1,-19 10-15,20-10-1,0 0 16,-20 20-31,0-1 32,0-9-1,0 29 16,-118 20 125,98-59-157,20-10 1,0-9 0</inkml:trace>
          <inkml:trace contextRef="#ctx0" brushRef="#br0" timeOffset="611801.6692">16337 3009 0,'0'-20'234,"-10"20"-234,-10 0 31,1 0 1,-1 0-1,10 0 0,-10 0-15,1 0 15,-1 0 0,20 10 0,-19-10-31,19 20 32,-20-20-17,20 19-15,-20-19 32,20 20-32,0-10 31,-19-10-16,19 19 1,0 1 0,0-1 15,0 1-15,0-1-1,0 1 1,0 0-1,0-1 17,0 1-17,0-1 17,0 1-17,10-20 1,-10 20-1,19-20 17,-19 9-32,20 21 31,-1-30-15,-19 10-1,20-10 1,0 0 15,-1 0-15,1 0-1,0 0 1,-1 0 0,-9 0 15,10 0-16,-20-20 17,19 20-17,-19-20 1</inkml:trace>
          <inkml:trace contextRef="#ctx0" brushRef="#br0" timeOffset="614150.159">16513 3019 0,'-20'0'16,"-19"29"156,29-29-157,10 166 142,10-146-142,-10 0 1,0-1-1,20-19 1,-20 20 0,10-20-1,-10 19 17,19-19-17,1 0 1,0 0 15,58 20 125,-78-30-140,59-88 125,-59 79-110,19-1 0,-19 0 0,0 1 1,0-1-1,0 11-16,0-11 17,0 0-17,0 1 1,-9 19 0,9-20-1,-20 20 16,20-19 1,-20 19-17,1 0 17,19-20-32,-20 20 31,1 0-16,19-20 17,-20 20-17,0 0 17,11 0-1,-11 0 0,20 20-15,-20-20-16,20 20 15</inkml:trace>
          <inkml:trace contextRef="#ctx0" brushRef="#br0" timeOffset="616394.1624">16827 2989 0,'-20'10'109,"20"10"-93,-19-20 0,19 19-1,0 1 1,-20-1 0,20 1-1,0 0 1,0 68 62,39 29 78,-19-117-156,78 20 203,-78-40-187,-1 20 15,-19-10-15,59-68 156,-59 0-47,0 58-125,0 1 31,0-1 0,0 0 0,-10 20 1,10-9-17,-19-21 1,19 20 31,-20 10-32,20-19 1,-20 19 15,20-20 1,-19 20-17,-1 0 16,20-19-15,-19 19 15,-1 0 1,0 0-1,1 0-16,-1 0 1,20 9 0,-10-9-16</inkml:trace>
          <inkml:trace contextRef="#ctx0" brushRef="#br0" timeOffset="699256.8442">17101 2998 0,'0'-20'15,"0"1"141,20 87-62,-20-48-94,20 127 78,-20-59-31,0-68-47,0-10 78</inkml:trace>
          <inkml:trace contextRef="#ctx0" brushRef="#br0" timeOffset="700575.0906">17131 3184 0,'10'0'62,"9"0"-46,20 0 0,-29 0-16,10 0 15,-1 0-15,30 0 16,-49-19 0,30 19-16</inkml:trace>
          <inkml:trace contextRef="#ctx0" brushRef="#br0" timeOffset="700021.3848">17258 3008 0,'20'78'203,"-20"-58"-203,0-1 0,0 1 16,0-10-16,0 9 15,0 1-15,0 0 16,19 19-1,-19-10 1,0 1 0,0-11-1,0 1 1</inkml:trace>
          <inkml:trace contextRef="#ctx0" brushRef="#br0" timeOffset="702418.713">17347 2900 0,'0'-20'16,"9"20"46,11 0-46,78 0 203,-98 10-204,0 10 17,0-1-17,0 1 1,0-10-1,0 29 1,0-19-16,0-1 16,0-9-16,0 10 15,0-1-15,0 1 16,0-1-16,0 1 16,0 0-16,0-1 15,0 11 1,0-11-16,20-19 15,-20 30-15,0-1 16,0-9 0,0-1-1,0 1 1,0-1 0,0 1 30,0 19 64,0-19-79,-10-20 282,-10 0-298,-48 0 141</inkml:trace>
          <inkml:trace contextRef="#ctx0" brushRef="#br0" timeOffset="704095.018">17739 2871 0,'-20'0'109,"1"0"-77,-1 0-17,0 0 1,20 9 0,-9-9-1,-11 0 32,20 20 94,10 205 15,9 89 16,1-294-157,-20-1-15,0 1 32,20-20 186,19 0-171,-20 0-15,-19-10-17,10 10-15</inkml:trace>
          <inkml:trace contextRef="#ctx0" brushRef="#br0" timeOffset="705782.8266">17837 3086 0,'-20'0'63,"1"0"-48,-1 0 32,20 10-47,0 10 16,-20-20-1,20 19-15,0 11 16,0-11 0,0 1-1,0-1 1,0 1 0,0 0-1,0-11 1,0 11 15,10-20-31,-10 20 16,20-20-1,-20 19-15,137 1 203,-117-30-187,29-235 265,-59 225-265,10 1 0,-20 19-1,-88-20 141,89 20-140</inkml:trace>
          <inkml:trace contextRef="#ctx0" brushRef="#br0" timeOffset="707023.6002">18092 2988 0,'0'49'79,"29"235"108</inkml:trace>
          <inkml:trace contextRef="#ctx0" brushRef="#br0" timeOffset="708334.1278">18102 3204 0,'0'-20'31,"9"20"-15,60-19 31,59-1 15</inkml:trace>
          <inkml:trace contextRef="#ctx0" brushRef="#br0" timeOffset="707870.9918">18259 2998 0,'0'10'62,"19"9"-46,-19 11 0,0 9-1,0-19 1,0-1-16,0 1 15,0-1-15,0 1 0,0 0 16,0-1-16,0 1 16,0 9-1,0 1 1,0-1 0,0-9-1</inkml:trace>
          <inkml:trace contextRef="#ctx0" brushRef="#br0" timeOffset="709113.7968">18396 2949 0,'10'0'93,"9"0"-77,11 0 0,-11 0-1,1 0 1,0 0 15</inkml:trace>
          <inkml:trace contextRef="#ctx0" brushRef="#br0" timeOffset="711005.2774">18543 2812 0,'118'10'203,"-118"264"79,0-235-267,-10 285 188,10-305-203,-20 1 110,1-20 124,-1 0-218,0 0-1,-9 0 1,9 0 0,1 0-1,-1 0 17,20-10-17,-19 10 1,-1 0 15</inkml:trace>
        </inkml:traceGroup>
        <inkml:traceGroup>
          <inkml:annotationXML>
            <emma:emma xmlns:emma="http://www.w3.org/2003/04/emma" version="1.0">
              <emma:interpretation id="{6EFB63A0-1B01-4DFC-9698-5ED12F5D697D}" emma:medium="tactile" emma:mode="ink">
                <msink:context xmlns:msink="http://schemas.microsoft.com/ink/2010/main" type="inkWord" rotatedBoundingBox="20682,6540 20829,6539 20830,6672 20683,6673"/>
              </emma:interpretation>
              <emma:one-of disjunction-type="recognition" id="oneOf13">
                <emma:interpretation id="interp13" emma:lang="" emma:confidence="1">
                  <emma:literal/>
                </emma:interpretation>
              </emma:one-of>
            </emma:emma>
          </inkml:annotationXML>
          <inkml:trace contextRef="#ctx0" brushRef="#br0" timeOffset="754317.7296">18945 3586 0,'147'0'235</inkml:trace>
          <inkml:trace contextRef="#ctx0" brushRef="#br0" timeOffset="755035.0758">18974 3704 0,'40'0'141,"-21"0"-126,1 0 1,-1 0 0,1 0-1</inkml:trace>
        </inkml:traceGroup>
        <inkml:traceGroup>
          <inkml:annotationXML>
            <emma:emma xmlns:emma="http://www.w3.org/2003/04/emma" version="1.0">
              <emma:interpretation id="{A05153FF-D1AB-4883-A619-B67208FAA6C4}" emma:medium="tactile" emma:mode="ink">
                <msink:context xmlns:msink="http://schemas.microsoft.com/ink/2010/main" type="inkWord" rotatedBoundingBox="21661,5933 22173,5931 22175,6419 21664,6422">
                  <msink:destinationLink direction="with" ref="{70FE18EC-C9F1-43C5-902F-A27D802E9E0E}"/>
                </msink:context>
              </emma:interpretation>
              <emma:one-of disjunction-type="recognition" id="oneOf14">
                <emma:interpretation id="interp14" emma:lang="" emma:confidence="1">
                  <emma:literal/>
                </emma:interpretation>
              </emma:one-of>
            </emma:emma>
          </inkml:annotationXML>
          <inkml:trace contextRef="#ctx0" brushRef="#br0" timeOffset="757377.8724">19926 3468 0,'0'-9'78,"9"-11"-46,11 0-17,-20 1 1,29 19-1,-29-20-15,40 20 16,-40-29-16,29 29 16,-29-30-16,29 30 15,-29-19-15,20 19 0,-20-20 16,30 20 0,-30-19-16,29 19 0,-9-20 15,9 0 1,-9 20 15,-20-19-31</inkml:trace>
          <inkml:trace contextRef="#ctx0" brushRef="#br0" timeOffset="756534.4605">19945 3165 0,'10'0'78,"10"9"-62,186 236 124,-206-235-140,19-10 16,-19 20 0</inkml:trace>
          <inkml:trace contextRef="#ctx0" brushRef="#br0" timeOffset="758620.2448">20288 3037 0,'49'-59'171,"-29"59"-155,0 10 31,-20 10-31,0-1-1,0 1 1,0 0-1,0-1 1,-10-19-16,10 20 16,-20-1-1,1 1 1,-1-20 31,20 20-47,88-30 265,-68 10-249,0 0 31</inkml:trace>
        </inkml:traceGroup>
      </inkml:traceGroup>
      <inkml:traceGroup>
        <inkml:annotationXML>
          <emma:emma xmlns:emma="http://www.w3.org/2003/04/emma" version="1.0">
            <emma:interpretation id="{25FD5396-FDF6-4F1E-89B3-0BEE2C594C30}" emma:medium="tactile" emma:mode="ink">
              <msink:context xmlns:msink="http://schemas.microsoft.com/ink/2010/main" type="line" rotatedBoundingBox="3096,7002 4912,6989 4916,7491 3100,7505"/>
            </emma:interpretation>
          </emma:emma>
        </inkml:annotationXML>
        <inkml:traceGroup>
          <inkml:annotationXML>
            <emma:emma xmlns:emma="http://www.w3.org/2003/04/emma" version="1.0">
              <emma:interpretation id="{9AD5F7DD-4408-4E38-8099-D5A15EAB6374}" emma:medium="tactile" emma:mode="ink">
                <msink:context xmlns:msink="http://schemas.microsoft.com/ink/2010/main" type="inkWord" rotatedBoundingBox="3096,7002 4912,6989 4916,7491 3100,7505"/>
              </emma:interpretation>
              <emma:one-of disjunction-type="recognition" id="oneOf15">
                <emma:interpretation id="interp15" emma:lang="" emma:confidence="1">
                  <emma:literal/>
                </emma:interpretation>
              </emma:one-of>
            </emma:emma>
          </inkml:annotationXML>
          <inkml:trace contextRef="#ctx0" brushRef="#br0" timeOffset="479310.2003">1502 3653 0,'-10'0'141,"-29"19"-94,19 11 0,1 29 0,19-20-16,-20 39 47,1 10 0,48-29 16,30-39 0,0-20-1,-10-49 1,-30-59 0,1 49-16,-20 40-78,0-40 94,-10 29-16,-29-29 16,-10 59-16,29 0-63</inkml:trace>
          <inkml:trace contextRef="#ctx0" brushRef="#br0" timeOffset="480074.7023">1659 4055 0,'0'19'47,"10"-19"-32,-10-9 48,0-11-32</inkml:trace>
          <inkml:trace contextRef="#ctx0" brushRef="#br0" timeOffset="482026.5939">1865 3731 0,'0'10'94,"0"10"-78,-10 97 93,10-97-93,29 68 77,-29-68-77,20-20 0,0 19 15,-1-19-15,-19 20 15,20-20-16,0 0 32,-1 0-15,1 0-1,-20-10 0,19 10-31,30-137 188,-49 117-188,0 1 31,0-1 0,0 0 0,0 1-15,0-1 15,0 1 0,-19 19-15,19-20 15,-30 0 1,30 1-1,-9 19-16,-21-20 17,-29 0 108,-9 79-62</inkml:trace>
          <inkml:trace contextRef="#ctx0" brushRef="#br0" timeOffset="483543.8965">2218 3937 0,'98'-127'141,"-98"107"-126,20 20 1,-20-20-16,0 1 16,0-1-1,19 20 1,-19-29-16,0 9 31,0 30 110,0 19-126,0 1 1,0-1 0,0 10-1,0-9 1,0 186 125</inkml:trace>
          <inkml:trace contextRef="#ctx0" brushRef="#br0" timeOffset="484122.4819">2581 3672 0,'59'0'94,"-40"0"-94,-9 0 31,-10 10 47</inkml:trace>
          <inkml:trace contextRef="#ctx0" brushRef="#br0" timeOffset="485336.7554">2571 3702 0,'0'19'62,"0"1"-46,0 0-1,0-1 1,0 1 0,0-1-1,0 1 1,0 0 0,0-1-1,10-19 157,9-10-141,89 1 126,-108 28-157,20-19 15,-20 20 1,19 19 15,-38 98 78,-1-137-93,1 0 0,-21 0-1,11 0 1,9 0 0,1 0-1,9 0 1,-10-9 93</inkml:trace>
          <inkml:trace contextRef="#ctx0" brushRef="#br0" timeOffset="486297.9928">2953 3741 0,'0'-10'31,"0"30"32,0 29-48,0-30 1,0 1-16,0 9 15,0-9-15,0 0 16,0-1-16,0 1 0,0-1 16,0-9-16,0 29 15,0-9 1,0-10 0,10-20 93</inkml:trace>
          <inkml:trace contextRef="#ctx0" brushRef="#br0" timeOffset="487549.1644">2953 3711 0,'0'10'78,"0"10"-63,10-20 1,-10 29-16,20-9 16,-20 0-1,19-20 1,-19 19-16,108 20 109,-78-48-93,-20 9 0,29-128 93,-39 108-93,0 30 155,0 10-155,0 0 0,0 9-1,0 0 1,0 295 234</inkml:trace>
        </inkml:traceGroup>
      </inkml:traceGroup>
    </inkml:traceGroup>
    <inkml:traceGroup>
      <inkml:annotationXML>
        <emma:emma xmlns:emma="http://www.w3.org/2003/04/emma" version="1.0">
          <emma:interpretation id="{54622C10-F0DA-4E78-8349-4BD9D0033D47}" emma:medium="tactile" emma:mode="ink">
            <msink:context xmlns:msink="http://schemas.microsoft.com/ink/2010/main" type="paragraph" rotatedBoundingBox="2629,9065 5612,9093 5608,9561 2625,9533" alignmentLevel="2"/>
          </emma:interpretation>
        </emma:emma>
      </inkml:annotationXML>
      <inkml:traceGroup>
        <inkml:annotationXML>
          <emma:emma xmlns:emma="http://www.w3.org/2003/04/emma" version="1.0">
            <emma:interpretation id="{554184E9-D6B4-4C91-BF67-40136FDCAE07}" emma:medium="tactile" emma:mode="ink">
              <msink:context xmlns:msink="http://schemas.microsoft.com/ink/2010/main" type="line" rotatedBoundingBox="2629,9065 5612,9093 5608,9561 2625,9533"/>
            </emma:interpretation>
          </emma:emma>
        </inkml:annotationXML>
        <inkml:traceGroup>
          <inkml:annotationXML>
            <emma:emma xmlns:emma="http://www.w3.org/2003/04/emma" version="1.0">
              <emma:interpretation id="{5EDCA193-0046-4A22-89E1-8FF8CE021811}" emma:medium="tactile" emma:mode="ink">
                <msink:context xmlns:msink="http://schemas.microsoft.com/ink/2010/main" type="inkWord" rotatedBoundingBox="2629,9065 5612,9093 5608,9561 2625,9533"/>
              </emma:interpretation>
              <emma:one-of disjunction-type="recognition" id="oneOf16">
                <emma:interpretation id="interp16" emma:lang="" emma:confidence="1">
                  <emma:literal/>
                </emma:interpretation>
              </emma:one-of>
            </emma:emma>
          </inkml:annotationXML>
          <inkml:trace contextRef="#ctx0" brushRef="#br0" timeOffset="492732.866">972 5751 0,'0'10'140,"-9"-10"-140,9 20 16,-20-1 0,20 1 15,-20-20-15,20 20-16,0-1 31,0 1-16,-19-20-15,19 29 16,0-9 15,0-1-31,0 1 16,0 0 15,0-11-15,0 11 15,0 0-15,10-1 15,9-19-15,-19 20-1,20-20 1,-1 0 15,1 0 0,0 0 1,-1 0-17,-19-10 1,20-9-1,-20-1 17,19 20-32,-19-30 15,20 11 1,-20-1 15,0 1-15,0-1-1,0 0 1,20 20-16,-20-29 16,0 9 15,0 1-15,0-1 15,0 10 0,-10 10-31,10-19 31,-20 19 1,20-20-17,-19 20 1,19-19-1,-20 19 17,0 0-1,1 0 0,-1 9-15,-9 21-1</inkml:trace>
          <inkml:trace contextRef="#ctx0" brushRef="#br0" timeOffset="493385.6714">1139 6085 0,'0'19'109</inkml:trace>
          <inkml:trace contextRef="#ctx0" brushRef="#br0" timeOffset="503046.3107">1325 5771 0,'-19'0'93,"19"10"-14,-20-10-79,20 19 31,0-9-16,-19-10 17,19 20-32,0-1 31,0 1-15,0 0-1,0-1 16,0 1 1,0-1-17,0 1 1,0 0 15,-20-20-15,20 19-16,0 1 31,0 0 16,0-11-16,0 11 0,10-20 32,-10 20-47,19-20-1,1 0 32,0 0-16,-1-10 1,1 10 30,-20-20-62,20 20 31,-20-19-15,19 19 0,-19-20-16,0 0 31,20 1-16,-20-11 17,0 11-17,0-1 17,0-9-1,0 9-16,0 0 17,0 1-1,0-1-15,0 1 15,0 9 0,0-10 0,-10 20 1,10-19-17,-20 19 1,1 0-1,-1 0 17,-9 9-17,29 11 1</inkml:trace>
          <inkml:trace contextRef="#ctx0" brushRef="#br0" timeOffset="504497.3762">1512 6016 0,'10'-29'156,"9"9"-140,1 0-1,-20 1 1,29 19-16,-29-30 15,49-87 79,-49 97 16,0 354 93,0-315-188,0 1 1</inkml:trace>
          <inkml:trace contextRef="#ctx0" brushRef="#br0" timeOffset="505184.1495">1767 5820 0,'19'0'15,"1"0"1,19-29 0,-9 29-1,-11 0 1,1 0 31</inkml:trace>
          <inkml:trace contextRef="#ctx0" brushRef="#br0" timeOffset="506246.6197">1806 5830 0,'0'10'63,"0"146"109,29-156 0,-9-29-157,39 29 79,-59 10-78,10-10-16,-10 19 31,19-19-31,-19 20 31,0 0-15,30-1-1,-30 1 1,0 0 0,0-1 15,-10-19-16,10 20-15,-20-20 16,20 19 0,-78 21 77,39-40-30,39-10-47,-20 10-16</inkml:trace>
          <inkml:trace contextRef="#ctx0" brushRef="#br0" timeOffset="507073.9635">2041 5928 0,'20'0'63,"0"0"-48,9 0 1,10 0 0,-9 0-1,-11 0 1</inkml:trace>
          <inkml:trace contextRef="#ctx0" brushRef="#br0" timeOffset="507858.4688">2306 5820 0,'20'20'94,"-1"-20"-79,-19 19-15,20-19 16,-20 20-16,20-20 16,-20 19-16,19-19 15,-19 20-15,20-20 16,-20 20-16,19-20 0,-19 19 15,20 1 1,-20-1 62</inkml:trace>
          <inkml:trace contextRef="#ctx0" brushRef="#br0" timeOffset="508616.5875">2296 6114 0,'0'-10'47,"0"-9"-32,0-1 1,0 1 0,10 19-1,-10-20-15,20 0 16,9-9-1,-29 9-15,20 1 16,-1-21 0,-19 11-1,20 29-15,-20-20 16,20 1-16,-20-11 31,19 30-31,-19-29 16,0 9-1,20 20-15,-20 10 94</inkml:trace>
          <inkml:trace contextRef="#ctx0" brushRef="#br0" timeOffset="509582.0584">2600 5879 0,'0'-49'140,"20"49"-124,0 0 0,-20 10-1,19-10 1,-19 19 0,20-19-16,-20 20 15,19-20 1,-19 19-16,20-19 15,0 0 1,-1 0 15,1 0-15,0 0 0,-20-9-1,0-11 1,0 0-1,19 20-15,-19-19 16</inkml:trace>
          <inkml:trace contextRef="#ctx0" brushRef="#br0" timeOffset="510377.932">2630 6055 0,'0'-9'62,"29"-50"79,-9 59-125,58 29 93,-58-29-109,-20 20 16,20-20-1,-20-10 1,19 10-1,-19-30 1</inkml:trace>
          <inkml:trace contextRef="#ctx0" brushRef="#br0" timeOffset="511976.2781">3002 5761 0,'-58'167'218,"58"-138"-202,0-9-16,0 9 16,0-9-1,0 0 1,0-1 0,9-19-1,-9 20-15,20-1 16,0-19 15,-20 20-15,19-20-1,1 0 1,-1 0 15,1 0 0,0-10 1,29-98 77,-49 89-78,0-1-15,0-127 156,0 127-157,-20 1 1,20-1 0,-19 20-1,-1 0 1,0 0 0,1 0-1,-1 10 1</inkml:trace>
          <inkml:trace contextRef="#ctx0" brushRef="#br0" timeOffset="512778.2117">3228 6075 0,'0'10'16,"0"9"15</inkml:trace>
          <inkml:trace contextRef="#ctx0" brushRef="#br0" timeOffset="514390.1993">3297 5849 0,'0'10'78,"0"10"-47,0-1-15,0 1-1,0-10 1,0 9 0,0 1-1,19 0-15,-19-1 16,0 1 0,20 0 15,-20-1 0,59 1 78,0-40 1,-59 1-95,0-1 1,0 0 15,19 20-31,-19-19 16,0-1 15,0 0-15,0 1 15,0-1 0,0 1 1,0-1-17,0 0 1,-49-68 187,30 88-203,19-19 47,-20 19-32,0 0 32,1 0-15,19 9-17,-20-9 1,20 20-16,-20 9 15,20-9 1,0 0-16,0-1 0</inkml:trace>
          <inkml:trace contextRef="#ctx0" brushRef="#br0" timeOffset="515690.1893">3532 5996 0,'10'-29'94,"9"9"-94,-19 1 15,20 19 1,39-186 93,-59 195 1,0 11-95,0 9 1,0 1 0,0-11-1,0 1-15,0 0 16,0-1-16,0 11 16,0 9-1,0-10 1,0 1-1,0-1 1,-20 40 125</inkml:trace>
          <inkml:trace contextRef="#ctx0" brushRef="#br0" timeOffset="526431.5162">3738 5761 0,'10'0'125,"9"0"-110,1 0 1,0 0 0,-1 0-1,1 0 17,-1 0 46</inkml:trace>
          <inkml:trace contextRef="#ctx0" brushRef="#br0" timeOffset="528501.2478">3758 5791 0,'0'39'156,"0"-20"-140,0 1-1,0 0 1,0-1 15,0 1-15,0-1 31,0 1-16,0 0 63,0-30 218,9 10-265,-9-20-47,20 20 31,0 0 0,-1 0 16,1 0-15,-20 10-17,10-10 16,-10 20-15,29 39 62,-29-30-31,0-9-47,0-1 31,0 1-15,-20-1 15,20 1 16,-9-20-16,-11 0-15,0 0 15,1 0-15,-1 0 15,1 0-15,-1 0 15,0 0 0</inkml:trace>
        </inkml:traceGroup>
      </inkml:traceGroup>
    </inkml:traceGroup>
    <inkml:traceGroup>
      <inkml:annotationXML>
        <emma:emma xmlns:emma="http://www.w3.org/2003/04/emma" version="1.0">
          <emma:interpretation id="{E4CD8D45-E010-4940-9B64-7F30179761EB}" emma:medium="tactile" emma:mode="ink">
            <msink:context xmlns:msink="http://schemas.microsoft.com/ink/2010/main" type="paragraph" rotatedBoundingBox="2686,9808 5549,9804 5550,10441 2687,10446" alignmentLevel="2"/>
          </emma:interpretation>
        </emma:emma>
      </inkml:annotationXML>
      <inkml:traceGroup>
        <inkml:annotationXML>
          <emma:emma xmlns:emma="http://www.w3.org/2003/04/emma" version="1.0">
            <emma:interpretation id="{785D6CA5-45E1-48CC-994E-B8C35C72D573}" emma:medium="tactile" emma:mode="ink">
              <msink:context xmlns:msink="http://schemas.microsoft.com/ink/2010/main" type="line" rotatedBoundingBox="2686,9808 5549,9804 5550,10441 2687,10446"/>
            </emma:interpretation>
          </emma:emma>
        </inkml:annotationXML>
        <inkml:traceGroup>
          <inkml:annotationXML>
            <emma:emma xmlns:emma="http://www.w3.org/2003/04/emma" version="1.0">
              <emma:interpretation id="{18FDB4BE-8870-45EC-8AE4-346BBD1B6469}" emma:medium="tactile" emma:mode="ink">
                <msink:context xmlns:msink="http://schemas.microsoft.com/ink/2010/main" type="inkWord" rotatedBoundingBox="2686,9808 4726,9805 4727,10442 2687,10446"/>
              </emma:interpretation>
              <emma:one-of disjunction-type="recognition" id="oneOf17">
                <emma:interpretation id="interp17" emma:lang="" emma:confidence="1">
                  <emma:literal/>
                </emma:interpretation>
              </emma:one-of>
            </emma:emma>
          </inkml:annotationXML>
          <inkml:trace contextRef="#ctx0" brushRef="#br2" timeOffset="1.1096E6">1551 6594 0,'-19'0'94,"19"10"-63,0 10 32,0-1-32,0 1 0,0-1 1,0 1-1,0 0 16,9-20-32,-9 19 1,20-19 15,-20 20 1,20-20-17,-1 0 16,1 0 1,0 0-17,-1 0 32,-19-10-31,20-10-1,-20 1 48,19-1-32,-19 1 16,0-1-16,0 0 1,-9 1 14,9-1 1,-20 20-47,20-19 47,-20 19-47,1 0 31,-1 0-15,1-20 15,-1 20-15,0 0 15,20 10-31,-19-10 16,19 19-16</inkml:trace>
          <inkml:trace contextRef="#ctx0" brushRef="#br2" timeOffset="1.11101E6">1708 6633 0,'-19'0'78,"19"10"-47,0 10-15,0-1 0,0 1-1,9-20 1,-9 20-16,0-1 15,0 1 1,0-10 0,0 9 15,0 1 0,0 0 0,0-1 1,0 1 15,-29 19 78,9-39-110,-38 20 95,48-20-110,-10 0 46</inkml:trace>
          <inkml:trace contextRef="#ctx0" brushRef="#br2" timeOffset="1.11166E6">1836 6761 0,'0'-20'110</inkml:trace>
          <inkml:trace contextRef="#ctx0" brushRef="#br2" timeOffset="1.11291E6">1944 6859 0,'39'-49'125,"-39"19"-110,19 11 1,-19-1 0,20-9-1,-20-1 1,0-9 0,20 20-1,-20-1 1,0 0-1,0 1 1,0-1 0,0 10 15,0 197 219,0-1-109</inkml:trace>
          <inkml:trace contextRef="#ctx0" brushRef="#br2" timeOffset="1.12639E6">963 6633 0,'0'-9'63,"10"9"-32,-10-20-16,19 20 1,-19-20 0,10 20-1,10 0 17,-20-19-32,19 19 31,1 0-16,0 0 32,-1 0-15,-19 10-17,0 9 1,0 1 15,20-20-31,-20 19 16,0 1 15,0 0-15,0-1-1,0-9-15,-10-10 16,10 20-1,0-1 1,-20-19 0,20 20-1,0-1 1,-19 1 0,19 0 15,0-1-16,-20-19 1,20 20-16,0 0 31,-19-20-31,19 19 16,0 1 15,-20-20-31,20 19 16,0 1-1,0 0 17,-20-20-1,20 19-31,10-19 234,10 0-202,-1 0-17,-19-10-15,20 10 16,0 0-1,-1 0 1,1 0 0,-1 0 46,1 0-15</inkml:trace>
          <inkml:trace contextRef="#ctx0" brushRef="#br2" timeOffset="1.12712E6">1267 6928 0,'0'19'172,"0"1"-172</inkml:trace>
          <inkml:trace contextRef="#ctx0" brushRef="#br2" timeOffset="1.12961E6">1375 6741 0,'10'-10'63,"9"-9"-48,-19-1 16,20 20-31,-20-19 16,0-1 15,19 20-31,-19-20 16,0 1 15,0-1-15,0 1 15,0-1 0,-9 20 1,9-20-17,-108 128 235,108-88-234,10-20-16,-10 19 31,19-19-31,-19 20 31,20-20-31,-1 20 32,1-1-1,0 1 0,-1-1-15,-19 1 15,20-20-15,-20 20-1,0-1 1,19 40 78,-19-10 31,-9-49-110,-11 20 16,0-20-15,1 0 0,-1 0 15,1 0-15,-1 0-1,0-10 16,1 10 16,19-20-15,-20 20-17,30-127 173,29 68-141</inkml:trace>
          <inkml:trace contextRef="#ctx0" brushRef="#br2" timeOffset="1.13282E6">2199 6594 0,'-20'157'265,"30"-78"-124,-10-60-141,10-19 31,-10 20-15,19-20 15,-19 19-15,20-19 15,-1 0 32,1 0-32,0 0 16,-1 0 15,1 0-31,-20-9 1,19 9-17,-19-20 1,20 20 0,-20-20-1,0 1 16,0-1-15,20 20 0,-20-20-1,0 1 17,0-1-17,0 1 16,0-1 1,0 10 15,0-9-32,-10-11 32,10 20-16,-20 10 1,20-19-32,0-1 46,-19 20-30,19-19 0,-20 19 15,20-20-15,-20 20 30,20-20-30,-19 20 15,-1 0 1,1 0 14,-1 0-14,20 10-17,-20-10 1,20 20-16,-19-1 16</inkml:trace>
          <inkml:trace contextRef="#ctx0" brushRef="#br2" timeOffset="1.1338E6">2424 6545 0,'10'0'93,"10"0"-77,-1 0 15,1 0-15,-1 0 31</inkml:trace>
          <inkml:trace contextRef="#ctx0" brushRef="#br2" timeOffset="1.13565E6">2679 6457 0,'-29'10'125,"-30"107"94,59-97-219,0 0 31,10 9 141,9-29-172,-19 20 31,20-20-15,-1 0 31,1 0 0,0 0-1,-20-10-30,19-10 47,-19 1-17,0-1 1,-49 0 156,10 50-140</inkml:trace>
          <inkml:trace contextRef="#ctx0" brushRef="#br2" timeOffset="1.13865E6">2767 6771 0,'10'0'63,"-10"9"-63,20 11 31,-20 0-15,19-20-1,-19 19-15,20-19 16,-20 20 0,20-20-1,-1 0 1,-19 20-1,20-20 1,88-167 297,-108 177-220,-10-10-77,10 19 0,0 1-1,0-1 16,0 1-15,0 0 0,0-1-1,0 1 1,0 127 140</inkml:trace>
          <inkml:trace contextRef="#ctx0" brushRef="#br2" timeOffset="1.13704E6">2787 6790 0,'0'-19'125,"0"-1"-31,0 30 0,0 9-78,0 11-1,0-1 1,0 1-1,0-1 1,0 10 0,0-9-1,0 97 126,20-146-94</inkml:trace>
        </inkml:traceGroup>
        <inkml:traceGroup>
          <inkml:annotationXML>
            <emma:emma xmlns:emma="http://www.w3.org/2003/04/emma" version="1.0">
              <emma:interpretation id="{51BB1FF2-A561-4D7C-9D83-8296CED35F04}" emma:medium="tactile" emma:mode="ink">
                <msink:context xmlns:msink="http://schemas.microsoft.com/ink/2010/main" type="inkWord" rotatedBoundingBox="5069,9964 5275,9963 5276,10267 5070,10268"/>
              </emma:interpretation>
              <emma:one-of disjunction-type="recognition" id="oneOf18">
                <emma:interpretation id="interp18" emma:lang="" emma:confidence="0">
                  <emma:literal>0</emma:literal>
                </emma:interpretation>
                <emma:interpretation id="interp19" emma:lang="" emma:confidence="0">
                  <emma:literal>O</emma:literal>
                </emma:interpretation>
                <emma:interpretation id="interp20" emma:lang="" emma:confidence="0">
                  <emma:literal>o</emma:literal>
                </emma:interpretation>
                <emma:interpretation id="interp21" emma:lang="" emma:confidence="0">
                  <emma:literal>8</emma:literal>
                </emma:interpretation>
                <emma:interpretation id="interp22" emma:lang="" emma:confidence="0">
                  <emma:literal>°</emma:literal>
                </emma:interpretation>
              </emma:one-of>
            </emma:emma>
          </inkml:annotationXML>
          <inkml:trace contextRef="#ctx0" brushRef="#br3" timeOffset="1.15843E6">3464 6614 0,'-20'0'110,"0"0"-1,1 0-62,19 19-31,0 1-1,-20-20 1,20 20 0,0-1 15,-19-19-16,19 20 1,0-1 15,0 1 16,0 0-16,-20-20-15,20 19-16,0 1 31,0 0 1,0-11-17,0 11 16,10-20-15,-10 20 0,19-20-1,-19 19 1,20-19 0,-20 20 15,20-20-16,-1 0 32,1 0-15,-1 0-1,1 0 0,-20-10-15,20-10 15,-20 1 0,19 19-15,-19-30-16,0 11 31,0-1-15,0 0-1,0 1 17,20-1-17,-20 1 16,0-1 1,0 0-1,0 1 0,0 9 0,0-10 16,-10 20-47,10-19 32,-20 19-17,1 0 32,-1 0-31,1 0-1,19 10 1</inkml:trace>
        </inkml:traceGroup>
        <inkml:traceGroup>
          <inkml:annotationXML>
            <emma:emma xmlns:emma="http://www.w3.org/2003/04/emma" version="1.0">
              <emma:interpretation id="{85F7D3A9-40D0-4D75-9A82-1F465055A1C0}" emma:medium="tactile" emma:mode="ink">
                <msink:context xmlns:msink="http://schemas.microsoft.com/ink/2010/main" type="inkWord" rotatedBoundingBox="5363,9943 5549,9942 5550,10276 5364,10277"/>
              </emma:interpretation>
              <emma:one-of disjunction-type="recognition" id="oneOf19">
                <emma:interpretation id="interp23" emma:lang="" emma:confidence="1">
                  <emma:literal/>
                </emma:interpretation>
              </emma:one-of>
            </emma:emma>
          </inkml:annotationXML>
          <inkml:trace contextRef="#ctx0" brushRef="#br3" timeOffset="1.14974E6">3738 6653 0,'0'10'47,"10"9"-31,-10 21 0,20-40-1,-20 29-15,19 0 16,-19 1-1,20-30 1,-20 39-16,19-19 16,-19-1-1</inkml:trace>
          <inkml:trace contextRef="#ctx0" brushRef="#br3" timeOffset="1.14911E6">3640 6594 0,'0'10'78,"0"10"-62,0 9-1,0 10-15,0 0 31,0-19-31,0 0 0,0-1 16,0 1-16,0 0 16,0 58 31,0-58 109,30-236 125,-11 196-281,1 1 16,58-60 109,-58 79-32</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39:25.677"/>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B3C6B23C-3435-4FEB-BAF3-7B9072E395D7}" emma:medium="tactile" emma:mode="ink">
          <msink:context xmlns:msink="http://schemas.microsoft.com/ink/2010/main" type="inkDrawing" rotatedBoundingBox="19819,4712 21594,4662 21595,4690 19820,4740" semanticType="underline" shapeName="Other">
            <msink:sourceLink direction="with" ref="{55389FE9-7DBA-4632-A834-E521CDF5E722}"/>
          </msink:context>
        </emma:interpretation>
      </emma:emma>
    </inkml:annotationXML>
    <inkml:trace contextRef="#ctx0" brushRef="#br0">18082 1772 0,'98'0'157,"-59"0"-142,0 0 1,-19 0-16,-1 0 15,30 0 1,-29 0 0,19 0-16,-19 0 15,-1 0-15,1 0 16,19 0 0,-9 0-1,-11 0 1,11 0-16,-11 0 15,1-20 1,9 20-16,-9 0 16,0 0-16,-1 0 15,1 0-15,-1 0 16,11 0 0,-10 0-16,-1 0 15,20 0 1,-19 0-16,19 0 15,-19 0 1,19-19-16,0 19 16,-19 0-1,9 0 1,1 0 0,-1 0-1,1 0 1,225 0 78,19 0 15,-254 0-93,-10 0-16,9 0 0,1 0 15,-1 0-15,1 0 16,9 0-1,-9 0 1,0 0 0</inkml:trace>
  </inkml:traceGroup>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7:39.781"/>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03938C0B-07F7-4A59-82C9-EEB288B11695}" emma:medium="tactile" emma:mode="ink">
          <msink:context xmlns:msink="http://schemas.microsoft.com/ink/2010/main" type="inkDrawing" rotatedBoundingBox="16770,6522 20358,6568 20357,6647 16769,6601" semanticType="underline" shapeName="Other">
            <msink:sourceLink direction="with" ref="{BD140D60-F09D-426D-8BAE-C030E9D86F3A}"/>
          </msink:context>
        </emma:interpretation>
      </emma:emma>
    </inkml:annotationXML>
    <inkml:trace contextRef="#ctx0" brushRef="#br0">0 58 0,'402'0'328,"-402"-20"-328,30 20 15,-1 0-15,-9 0 16,9 0 0,-9 0-1,19 0 1,-10 0-16,11 0 16,-11 0-1,402-30 204,-421 30-219,10 0 16,264 0 171,-254 0-171,-11 0-16,1 0 15,0 0-15,-11 0 16,11 0-16,0 0 16,-1 0-16,1 0 15,-1 0-15,11 0 16,19 0-1,-30 0-15,1 0 16,0 0-16,9 0 16,1 0-1,-1 0 1,0 0 0,11 0-1,-11 0 1,-9 0-1,-1 0-15,21 0 16,-21 0-16,1 0 16,19 0-1,10 0 1,-29 0-16,-1 0 16,1 0-16,-1 0 15,1 20-15,0-20 16,-1 0-16,-9 0 15,10 0-15,-1 0 16,11 0 0,-11 0-16,1 0 15,0 0-15,-1 0 16,1 0-16,-1 0 16,1 0-16,9 0 15,1 0 1,9 0-1,-9 0 1,-1 0 0,-9 20-1,9-20 1,0 0 0,11 0-1,-11 0 1,0 0-1,1 0 1,-10 0-16,29 0 16,-30 0-1,1 0-15,-10 0 16,9 0-16,1 0 0,-1 0 16,30 0-1,-19 0 1,-1 0-1,1 0 1,9 0 0,-10 0-1,-9 0 1,0 19 0,9-19-16,0 0 15,-9 0 1,0 0-16,-1 0 15,1 0-15,0 0 16,-1 0-16,1 0 16,-1 0-16,11 0 15,-11 0 1,1 0 109,-20-9-109,20 9-1,-11 0 16</inkml:trace>
  </inkml:traceGroup>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8:26.044"/>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70FE18EC-C9F1-43C5-902F-A27D802E9E0E}" emma:medium="tactile" emma:mode="ink">
          <msink:context xmlns:msink="http://schemas.microsoft.com/ink/2010/main" type="inkDrawing" rotatedBoundingBox="21083,6610 22515,6547 22516,6569 21084,6633" semanticType="underline" shapeName="Other">
            <msink:sourceLink direction="with" ref="{A05153FF-D1AB-4883-A619-B67208FAA6C4}"/>
          </msink:context>
        </emma:interpretation>
      </emma:emma>
    </inkml:annotationXML>
    <inkml:trace contextRef="#ctx0" brushRef="#br0">19690 3674 0,'10'0'94,"9"0"-79,1 0 1,0 0 0,-1 0-1,11 0 1,-11 0-16,1 0 15,-1 0 1,1 0-16,0 0 0,-1 0 16,1-19-16,0 19 15,-1 0-15,1 0 16,-1 0-16,11 0 16,9 0-1,-19 0 1,-1 0-16,1 0 15,-1 0-15,1 0 16,0 0-16,58 0 47,422-20 172,-460 20-204,-31 0-15,-9-20 16,49 20 0,-29 0-16,9 0 15,-9 0 1,147 10 249</inkml:trace>
  </inkml:traceGroup>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36:46.538"/>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C3D11544-3FC6-4282-B464-F653C95FF58F}" emma:medium="tactile" emma:mode="ink">
          <msink:context xmlns:msink="http://schemas.microsoft.com/ink/2010/main" type="writingRegion" rotatedBoundingBox="15747,2755 23348,2742 23349,3616 15749,3629"/>
        </emma:interpretation>
      </emma:emma>
    </inkml:annotationXML>
    <inkml:traceGroup>
      <inkml:annotationXML>
        <emma:emma xmlns:emma="http://www.w3.org/2003/04/emma" version="1.0">
          <emma:interpretation id="{9E707326-4647-42AA-99AC-0D0E03DFBEA2}" emma:medium="tactile" emma:mode="ink">
            <msink:context xmlns:msink="http://schemas.microsoft.com/ink/2010/main" type="paragraph" rotatedBoundingBox="15747,2755 23348,2742 23349,3616 15749,3629" alignmentLevel="1"/>
          </emma:interpretation>
        </emma:emma>
      </inkml:annotationXML>
      <inkml:traceGroup>
        <inkml:annotationXML>
          <emma:emma xmlns:emma="http://www.w3.org/2003/04/emma" version="1.0">
            <emma:interpretation id="{16AF3F26-03F0-468C-A612-43A64091D276}" emma:medium="tactile" emma:mode="ink">
              <msink:context xmlns:msink="http://schemas.microsoft.com/ink/2010/main" type="line" rotatedBoundingBox="15747,2755 23348,2742 23349,3616 15749,3629"/>
            </emma:interpretation>
          </emma:emma>
        </inkml:annotationXML>
        <inkml:traceGroup>
          <inkml:annotationXML>
            <emma:emma xmlns:emma="http://www.w3.org/2003/04/emma" version="1.0">
              <emma:interpretation id="{E801DDE6-3430-4B63-A4B5-30A6559D0655}" emma:medium="tactile" emma:mode="ink">
                <msink:context xmlns:msink="http://schemas.microsoft.com/ink/2010/main" type="inkWord" rotatedBoundingBox="15747,2755 18710,2750 18711,3624 15749,3629"/>
              </emma:interpretation>
              <emma:one-of disjunction-type="recognition" id="oneOf0">
                <emma:interpretation id="interp0" emma:lang="" emma:confidence="1">
                  <emma:literal/>
                </emma:interpretation>
              </emma:one-of>
            </emma:emma>
          </inkml:annotationXML>
          <inkml:trace contextRef="#ctx0" brushRef="#br0">14364 46 0,'0'-10'172,"-20"10"-156,1 0 0,-11 0 15,11 10-16,-1-10 1,1 49 0,-1-49-16,20 39 15,-20-9 1,20-11-16,0 11 16,-19-30-1,19 29-15,0 0 16,0 11-1,0-21 1,0-9 0,0 10-1,10-20 1,-10 19-16,19-19 16,-19 20-16,20-20 15,9 0 1,1 0-16,-11 0 31,1 0-15,-1 0-1,1 0 1,0-10 0,-1 10-1,-19-19-15,20 19 16,-20-20-1</inkml:trace>
          <inkml:trace contextRef="#ctx0" brushRef="#br0" timeOffset="-1863.9841">14246-199 0,'-9'0'172,"-31"0"-141,-9 0-15,20 0 15,-20 0-15,29 10 15,1-10-15,-1 0 15,20 49 203,0-10-203,0-10-31,0 1 0,0 19 32,0-20-32,0-9 0,0 9 15,0-9-15,0 19 32,0-10-32,0-9 0,0 0 15,0 19 1,0-20-16,0 1 15,0 0-15,0-1 16,0 21 0,0-21-16,0-9 0,0 59 31,0-40-15,0 0 15,0 11-16,0-21 1,0 1 15,0 0-15,0-1 15,10-19 375,39 0-390,0 0 0,-30 0-16,1 0 15,10 0 1,9 0 0,-20 0 15,-19-10 0</inkml:trace>
          <inkml:trace contextRef="#ctx0" brushRef="#br0" timeOffset="720.8514">14482 26 0,'0'10'62,"0"39"-46,0-29-16,0 9 16,0 1-16,0-1 15,0 0-15,0 11 16,0-11-16,0 1 15,0-1-15,0 0 16,10 11-16,-10-21 16,0 1-16,0 9 15</inkml:trace>
          <inkml:trace contextRef="#ctx0" brushRef="#br0" timeOffset="1698.9213">14482 252 0,'10'0'63,"19"0"-48,0 0-15,-9-20 16,0 20-16,9 0 16</inkml:trace>
          <inkml:trace contextRef="#ctx0" brushRef="#br0" timeOffset="1284.1516">14599 46 0,'0'10'63,"0"9"-48,0 11 1,0-11-16,0 1 16,0 29-1,0-10-15,0 10 16,0-29 0,0 39-16,0-30 15,0-9-15,0-1 16,0 1-1</inkml:trace>
          <inkml:trace contextRef="#ctx0" brushRef="#br0" timeOffset="2947.8614">14717 389 0,'-20'0'16,"30"0"62,10 0-63,-20-19 1,20 19-16,-1 0 16,1 0-1,-1 9 1,-19 11 15,0 0-31,0-11 31,0 31-15,-9-11-16,-40 10 47,39-39 15,10-10 16,19 10-46,1 0-17,19 0 17,-19 10-17,-20 10 16,19 0 1,-19-1-17,0 1-15,-9-1 32,9 1-32,-20-20 15,20 20 1,-29-20-16,9 0 15,-19 0 1,9 0 0,11-10-1,-1 10 17</inkml:trace>
          <inkml:trace contextRef="#ctx0" brushRef="#br0" timeOffset="3972.6962">15070 66 0,'-10'0'172,"-9"0"-156,9 0-1,-10 0 1,1 0-16,-1 0 31,20 19-15,0 1-16,-20-1 16,20 21-16,0-21 15,-19 1-15,19-1 16,0 1-16,0-10 15,0 9-15,0 21 16,0-11 0,0 1-1,0-11 1,19-19-16,-19 20 16,40-20-16,-11 0 15,1 0 1,-1 0-1,-9 0 1,-1 0 15,20-10 16</inkml:trace>
          <inkml:trace contextRef="#ctx0" brushRef="#br0" timeOffset="5227.8764">15335 56 0,'-20'0'15,"1"0"17,19 10-17,-20 9 1,20 20 0,-20-19-16,20 0 15,0-1-15,0 1 16,0 19-16,0-10 31,0 1-15,0 9-1,0-9 1,10-1-16,-10-9 16,20-20-1,-1 19 1,1 1-1,0-20 17,-1 0-17,1 0 17,0 0-17,-1-10 1,1-10-1,9 1 17,1-89 46,-30 88-78,0 1 15,0-1 1,0 0 0,0 1-1,0 9 1,-10-19 0,10 19-1,-20 10-15,20-20 16,-19-9-1,-1 9 1,0 1 15,1 19-15,19-20 0,-20 20-1,1 0 1,-1 0-1</inkml:trace>
          <inkml:trace contextRef="#ctx0" brushRef="#br0" timeOffset="6819.8322">15649 105 0,'-20'10'47,"1"29"-16,19-29-16,-30 29 1,30-10 0,0 1-1,0-1 1,0 10 0,0-9-1,0-1 1,0-9-1,0-1 1,10-19-16,-10 20 16,20-20-1,-20 20-15,19-20 16,-19 19 0,20-19-1,-1 0 1,1 0-1,0 0 17,19-29 46,-20 29-78,-19-20 15,20 1 1,-20-1 0,20-9-1,-20 19 1,0-29 0,0 19-1,0-10 1,0 1-1,0 0 1,0 9 0,0 0-1,-10 20 1,10-19 0,-20-1-1,1 1 16,-11 19 1,-9 0-32,10 0 15,9 0 1,0 19 0</inkml:trace>
          <inkml:trace contextRef="#ctx0" brushRef="#br0" timeOffset="7800.3751">15953 85 0,'-20'10'110,"20"10"-110,0-1 15,0 11-15,0 9 16,0-10-16,0 10 16,0-9-16,0 9 15,0-9-15,0-1 16,0 0-16,0-9 0,0 0 16,0-1-16,0 1 15,0-30 79</inkml:trace>
          <inkml:trace contextRef="#ctx0" brushRef="#br0" timeOffset="8692.4697">15953 124 0,'0'-19'15,"0"38"79,10-19-94,-10 30 16,29-11-16,-29 1 15,39 19-15,-39-19 16,30-1-16,-30 1 15,19 0-15,11 9 16,-30-9-16,9-20 16,-9 29-16,20-29 15,-20 39-15,20-39 16,-20 20-16,19-20 16,-28-108 140,9 20-125,0 58-31,0 1 16,0-10-16,0 29 15,0-29 1,-20 9 0,20 11-1,0-11 1,0 1-1,0 9 1,0 40 47,0 0-63</inkml:trace>
          <inkml:trace contextRef="#ctx0" brushRef="#br0" timeOffset="9651.7538">16257 370 0,'0'9'31,"0"11"0,0 9-15,0-9 0,10-20-16,9 20 15,1-20 1,-1 0 0,1 0-1,0 0 1,-20-10-16,9 10 15,-9-20-15,20 20 16,-20-19 0,0-40 62,-10 39-63,-9 20 1,19-19 0,-20 19-16,0-20 15,-9 20 17,9 0-32,1 10 15,-1 9 1,20 21-1,-19-21 1,19 1 0</inkml:trace>
          <inkml:trace contextRef="#ctx0" brushRef="#br0" timeOffset="10068.3264">16404 399 0,'10'29'63,"19"11"-16,-9-40-47,-10 0 31,9 0-15</inkml:trace>
          <inkml:trace contextRef="#ctx0" brushRef="#br0" timeOffset="11419.5618">16473-62 0,'9'0'94,"11"0"-78,9 0-1,1 0 1,-11 0 0,11 0-1,-11 0 1,1 0 0,-20 10 15,0 9 31,0 1-46,0 0 0,0 9-1,0 20 1,0-10-1,0-19-15,0 9 16,0 11-16,0-1 16,0 10-16,-10-10 15,20 177 63,-10-177-78,0-29 16,0 10 0,0-1 15,-10-19 141,10-10-157,-19 10 17,-1 0-17,0 0 1,20-19 0,-29 19-16,9 0 15,-9 0 16,9 0-15</inkml:trace>
          <inkml:trace contextRef="#ctx0" brushRef="#br0" timeOffset="11978.2421">16826 252 0,'9'0'46,"21"0"-30,-11 0-16,1 0 16,0 0-16,-11 0 15,31 0 17</inkml:trace>
          <inkml:trace contextRef="#ctx0" brushRef="#br0" timeOffset="12352.0507">16845 370 0,'10'0'47,"19"0"-32,-9 0 1,0 0 0,-1 0-1,1 0 1</inkml:trace>
        </inkml:traceGroup>
        <inkml:traceGroup>
          <inkml:annotationXML>
            <emma:emma xmlns:emma="http://www.w3.org/2003/04/emma" version="1.0">
              <emma:interpretation id="{19291FA6-F200-4284-91DC-7135AC8C870C}" emma:medium="tactile" emma:mode="ink">
                <msink:context xmlns:msink="http://schemas.microsoft.com/ink/2010/main" type="inkWord" rotatedBoundingBox="18876,2953 20740,2949 20741,3477 18877,3481"/>
              </emma:interpretation>
              <emma:one-of disjunction-type="recognition" id="oneOf1">
                <emma:interpretation id="interp1" emma:lang="" emma:confidence="1">
                  <emma:literal/>
                </emma:interpretation>
              </emma:one-of>
            </emma:emma>
          </inkml:annotationXML>
          <inkml:trace contextRef="#ctx0" brushRef="#br0" timeOffset="14610.8322">17237 17 0,'-19'0'110,"-1"9"-79,20 11-15,-19-20-1,19 29-15,-20 11 16,20-11-1,0-9-15,0-1 16,0 1-16,-20-1 16,20 1-16,0 0 15,0-1-15,0 1 16,0 9 0,0 1-1,0-1 1,0 1-1,10-30-15,-10 19 16,0 1 0,20-20-16,-20 19 15,10-19 1,9 0 0,-19 20-16,20-20 15,-1 0 1,1 0 15,0 0-15,-1 0 15,-19-10-15,20 10-1,-20-19-15,20 19 16,-20-20-16,19-9 15,-19 9 1,20 0 0,-20 1-1,0-11 1,19 30 0,-19-29-16,0 9 15,0 1 1,0-11-1,0-9 1,0 19 0,0 1-1,0 9 1,0-10 0,0 1 15,0-1-16,-9 20-15,9-19 16,-20-1 0,0 0-1,1 20 1,-1 0 0,1 0-1,-1 0 1,20 10-1,-20-10-15</inkml:trace>
          <inkml:trace contextRef="#ctx0" brushRef="#br0" timeOffset="15300.0185">17483 477 0,'-20'0'16,"20"20"-1,0-30 32,0-19-31</inkml:trace>
          <inkml:trace contextRef="#ctx0" brushRef="#br0" timeOffset="16590.787">17630 105 0,'-20'10'94,"20"9"-79,0 11 1,0 9-1,0-10 1,0-9 0,0 9-1,0 1 1,0 19-16,0-20 16,0 1-1,0-1 1,0-9-1,10-20 1,-10 19-16,20 1 31,19-1 16,-20-19-31,1 0-1,-10 0 1,9 0 0,1 0-1,0-9 1,-20-11 0,19 20-1,-19-20-15,30 1 16,-30-1-1,19 1 1,-19-11 0,0-9-1,20 39-15,-20-29 16,0-1 0,0 10-1,0 1 1,0-1-1,0 1 1,0-1 0,0 10-1,0-9-15,0-1 32,-10 20-32,10-20 15,-20 20-15,20-19 16,-19 19-1,-1-20-15,1 20 16,-1 0 0,-9 0-1,-11 0 1,21 20 15,9-20-31,10 29 16</inkml:trace>
          <inkml:trace contextRef="#ctx0" brushRef="#br0" timeOffset="18078.9842">17993 370 0,'0'-10'78,"9"10"-62,-9-20-16,30-9 31,9-30 0,-10 20-31,-29 9 16,20 30 0,-20-29-16,20-1 15,-20 11 1,0-1 0,0 1-1,0-1 1,0 30 78,0 9-94,-10 1 15,10 9 1,0 1-1,0-11-15,0 1 16,0 0-16,0-1 16,0 1-16,0-1 15,0 1-15,0 0 16,0-1-16,0-9 16,0 10-16,0-1 15,0 1-15,0 9 16,0-9-1,0 0 1</inkml:trace>
          <inkml:trace contextRef="#ctx0" brushRef="#br0" timeOffset="18668.3484">18385-3 0,'19'0'93,"1"0"-93,10 0 16,38 0 62,-78 29-31</inkml:trace>
          <inkml:trace contextRef="#ctx0" brushRef="#br0" timeOffset="19769.9687">18365 17 0,'0'9'47,"0"11"-32,-19-20 1,19 29-16,0-9 16,0 0-16,-30 29 15,30-20 1,0-9 15,0-1-15,10-19 93,-10-10-78,20 10-15,-20-19 0,19 19-1,1 0 1,-1 0 0,1 0-1,0 0 1,9 0-1,-9 0 1,-1 0 15,-19 10-31,20-10 32,-20 29-32,0-9 15,0 9 1,0 10-1,20-39 1,-20 30-16,0-1 16,0-9-1,-10-20-15,10 19 16,-39 21 15,39-21-15,-20-19-1,0 0 1,-9 0 0,-10 0-1,9 0 1,-9 0-16,19-10 16,1 10-1,-1 0 16</inkml:trace>
          <inkml:trace contextRef="#ctx0" brushRef="#br0" timeOffset="20668.4764">18699 75 0,'0'49'94,"0"-29"-79,0 0-15,0 9 16,0 0-16,0 1 16,0 9-16,0-9 15,0-1-15,0-9 16,0-1-16,0 20 31,0-9-31,0-11 31,0-38 16</inkml:trace>
          <inkml:trace contextRef="#ctx0" brushRef="#br0" timeOffset="21821.4324">18709 46 0,'0'10'63,"0"9"-48,0 11 1,0 9 0,0-19-16,0 9 15,19-29 1,-19 29-16,20-29 0,-20 20 16,19-20-16,-19 20 15,20-20-15,0 19 16,-1-19-1,11 0 1,9 0 0,-39-10-1,29 10-15,-29-19 16,20 19-16,-20-20 16,19 20-16,-19-29 15,20-1 1,-20-9-16,0 29 15,20 10 1,-20-19 0,0-1-1,0 1 17,0 28 61,0 11-61,-10 137 46,10-138-78,0-9 15,0 10-15,0 0 0,0-1 16,0 1-16,0-1 16,10 1-16,-10 0 15,0 29 1,0-20-1,0-9 1,0-30 47</inkml:trace>
        </inkml:traceGroup>
        <inkml:traceGroup>
          <inkml:annotationXML>
            <emma:emma xmlns:emma="http://www.w3.org/2003/04/emma" version="1.0">
              <emma:interpretation id="{AB12C76F-9F20-47BB-8FC2-71502AC29D7F}" emma:medium="tactile" emma:mode="ink">
                <msink:context xmlns:msink="http://schemas.microsoft.com/ink/2010/main" type="inkWord" rotatedBoundingBox="20916,2836 23348,2832 23349,3594 20917,3598"/>
              </emma:interpretation>
              <emma:one-of disjunction-type="recognition" id="oneOf2">
                <emma:interpretation id="interp2" emma:lang="" emma:confidence="1">
                  <emma:literal/>
                </emma:interpretation>
              </emma:one-of>
            </emma:emma>
          </inkml:annotationXML>
          <inkml:trace contextRef="#ctx0" brushRef="#br0" timeOffset="22490.8514">19218 232 0,'20'0'63,"0"0"-63,-1 0 15,1 0-15,0 0 16,-11 0-16,11 0 16,0 0-16</inkml:trace>
          <inkml:trace contextRef="#ctx0" brushRef="#br0" timeOffset="22941.4457">19179 399 0,'10'0'62,"10"-10"-46,9 10-1,20 0 1,-29 0-16,9 0 16,1 0-1,-11 0 1,-19-19 0</inkml:trace>
          <inkml:trace contextRef="#ctx0" brushRef="#br0" timeOffset="24343.1008">19679-23 0,'-9'0'94,"-60"0"-31,40 0-63,9 0 15,0 0 1,1 0-1,-1 0 17,20 10 15,0 10-32,0 9 1,0 20-1,0-10 1,0-19-16,0 0 16,0-1-16,10 1 15,-10-1-15,0 11 16,0-1-16,0 11 16,0-11-16,0 0 15,0 1-15,0 9 16,0-29-16,0 9 15,0 1-15,0 0 16,0-1-16,0 1 0,0 0 16,0 9-1,0-9 17,0-1-1,19-19 109,1 0-124,0 0 0,-1 0-1,1 0 1,0 0 15,-20-10-31</inkml:trace>
          <inkml:trace contextRef="#ctx0" brushRef="#br0" timeOffset="25430.6267">19817 193 0,'0'-10'110,"-20"10"-79,20-19-31,-78 19 78,-1 117-15,79-97-48,0-10-15,0 9 16,0 21-1,0-11 1,10-29-16,-10 20 16,20-20-16,-20 19 15,29-19-15,0 0 16,-29 20-16,40-20 16,-11 0-1,1 0 1,-11 0-1,1-20 1,-1 1 15,-19-1-15</inkml:trace>
          <inkml:trace contextRef="#ctx0" brushRef="#br0" timeOffset="26285.4114">19954 134 0,'0'-19'0,"0"-1"47,10 187 63,-10-138-95,0 40 1,0-59-16,0 9 16,0 1-16,19 39 78</inkml:trace>
          <inkml:trace contextRef="#ctx0" brushRef="#br0" timeOffset="26909.0662">20121 134 0,'0'10'94,"0"10"-94,0 9 15,0 10 1,0-19-16,0-1 16,0 11-16,0 9 15,0-19-15,0-10 0,0 9 16,0 1-16,29-1 16,-29 21-1,0-21 1</inkml:trace>
          <inkml:trace contextRef="#ctx0" brushRef="#br0" timeOffset="27382.8266">19993 281 0,'10'0'63,"19"0"-48,1 0 1,-11 0-16,11 0 15,-1 0 1</inkml:trace>
          <inkml:trace contextRef="#ctx0" brushRef="#br0" timeOffset="28640.9716">20229 370 0,'9'0'63,"11"0"-32,0 0-16,-1 0 1,1 0 0,-1 0-1,-19 19 17,-29 60 30,9-79 16,30 0 16,10 0-78,-1 0 15,1 19 0,0 1-15,-20-1 15,0 1-15,0 0-16,0-1 15,0 1 16,-10-20-15,10 20-16,-20-20 16,-9 0 15,-10 0 0,9 0-15,30-10-16,-19 10 15</inkml:trace>
          <inkml:trace contextRef="#ctx0" brushRef="#br0" timeOffset="29704.9048">20572 144 0,'0'-20'156,"-20"20"-156,1-19 31,-1 19-15,0 0-1,1 0 1,-1 0-16,20 10 16,-19-10-1,19 19-15,-20 11 16,0-1 0,20-9-16,0-1 15,0 1-15,0-1 16,0 1-16,0 0 15,0-1-15,10 11 16,20-11 0,9 1-1,-10-20 1,20 20 31,-29-20-47,-1 0 47,1 0-32,-20-10 1,20 10 0,-20-10-1</inkml:trace>
          <inkml:trace contextRef="#ctx0" brushRef="#br0" timeOffset="31105.7753">20758 144 0,'-19'10'109,"19"9"-93,0 11 0,-20-30-1,20 29-15,0 1 16,0-11-1,0 11 1,0 9 0,10-39-16,-10 29 0,19-9 15,-19 0 1,20-1 15,68 1 32,10-79 46,-78 59-109,-20-10 16,20-19-1,-20 19 1,0-10 0,0 1 15,0-1-16,0 0 1,0 1 0,0-1-1,-10 1 1,10-1 0,-20 20-1,20-20-15,-20 20 16,20-19-1,-29 19 1,9-20 0,1 20-1,-1 0 1,-19 10 31</inkml:trace>
          <inkml:trace contextRef="#ctx0" brushRef="#br0" timeOffset="32627.7134">21150 154 0,'-19'0'78,"9"0"-63,10 10 1,0 9 0,-20-19-16,20 30 15,0-1 1,0 0 0,0 11-1,0-30-15,0 29 16,10-10-1,-10-9 1,20-20 0,-20 19-16,19-19 15,-19 20-15,20-20 16,0 20-16,-1-20 16,-19 19-1,89-19 63,-70 0-62,60-88 93,-79 59-109,19 9 16,-19 0 0,0 1-1,0-1 1,0 0-1,0 1 1,0-1 0,-10 20-1,10-19-15,0-1 16,-19 20 0,19-20-16,-20 20 15,20-9 1,-10 9-16,-19-30 15,9 30 1,1-19 0,-1 19-1,-9 0 1,9 0 0,-39 29 46</inkml:trace>
          <inkml:trace contextRef="#ctx0" brushRef="#br0" timeOffset="33398.7688">21376 46 0,'10'0'78,"9"0"-62,11 0-1,-30-10-15,39 10 16,-19 0 0,-11 0-1</inkml:trace>
          <inkml:trace contextRef="#ctx0" brushRef="#br0" timeOffset="35048.6648">21454-121 0,'10'0'93,"10"0"-77,19 0 0,-29 0-1,10 0 1,-1 0 15,-19 10 141,0 10-156,0-1-1,0 1 1,0 9 0,0 1-1,0-11 1,0 1-16,0 0 15,0-1-15,0 11 16,0-1 0,20-9-1,-20-1-15,0 30 16,0-29 0,0-1-16,0 1 15,19-20-15,-19 39 0,0-19 16,0 9-1,0 1 1,0 9 0,0-29-16,0 29 15,0-10 1,0-9 0,0 19 30,0-19-14,-9-20 218,-1 0-219,-10 0-15,1 0-1,-21 0-15,30 0 31</inkml:trace>
        </inkml:traceGroup>
      </inkml:traceGroup>
    </inkml:traceGroup>
  </inkml:traceGroup>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36:03.78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C59420C5-5099-4965-9F01-37B083ED8461}" emma:medium="tactile" emma:mode="ink">
          <msink:context xmlns:msink="http://schemas.microsoft.com/ink/2010/main" type="writingRegion" rotatedBoundingBox="6332,2289 9799,3147 9565,4092 6099,3235"/>
        </emma:interpretation>
      </emma:emma>
    </inkml:annotationXML>
    <inkml:traceGroup>
      <inkml:annotationXML>
        <emma:emma xmlns:emma="http://www.w3.org/2003/04/emma" version="1.0">
          <emma:interpretation id="{92AC4FBA-BDF0-4215-ADCA-F27156C7938A}" emma:medium="tactile" emma:mode="ink">
            <msink:context xmlns:msink="http://schemas.microsoft.com/ink/2010/main" type="paragraph" rotatedBoundingBox="6332,2289 9799,3147 9565,4092 6099,3235" alignmentLevel="1"/>
          </emma:interpretation>
        </emma:emma>
      </inkml:annotationXML>
      <inkml:traceGroup>
        <inkml:annotationXML>
          <emma:emma xmlns:emma="http://www.w3.org/2003/04/emma" version="1.0">
            <emma:interpretation id="{A31883E7-983A-457C-AF89-B79E237E2E42}" emma:medium="tactile" emma:mode="ink">
              <msink:context xmlns:msink="http://schemas.microsoft.com/ink/2010/main" type="line" rotatedBoundingBox="6332,2289 9799,3147 9565,4092 6099,3235"/>
            </emma:interpretation>
          </emma:emma>
        </inkml:annotationXML>
        <inkml:traceGroup>
          <inkml:annotationXML>
            <emma:emma xmlns:emma="http://www.w3.org/2003/04/emma" version="1.0">
              <emma:interpretation id="{F4DF1BF8-3C24-4985-84E5-219AC6618531}" emma:medium="tactile" emma:mode="ink">
                <msink:context xmlns:msink="http://schemas.microsoft.com/ink/2010/main" type="inkWord" rotatedBoundingBox="6285,2482 7847,2868 7661,3621 6098,3235"/>
              </emma:interpretation>
            </emma:emma>
          </inkml:annotationXML>
          <inkml:trace contextRef="#ctx0" brushRef="#br0">5832 21 0,'0'9'63,"0"17"-48,0-8 1,0 0-16,10 0 0,-10-1 16,20-17-1,9 27-15,1 0 16,-11-27-16,11 0 16,-30 8-1,19-8-15,1 0 16,0 0 15,-30 0 47,-10 0-62,0 0-1,-9 0 1,29 18-16,-29-18 16,29 36-16,-40-36 15,40 9-15,-19-9 16,19 17-16,0 1 31,0 0 0</inkml:trace>
          <inkml:trace contextRef="#ctx0" brushRef="#br0" timeOffset="13900.0519">4705-317 0,'0'9'62,"0"9"-46,0 17-1,0-26-15,0 9 16,0 0-16,0 17 16,10-8-16,-10 0 15,0-10-15,0 10 16,29-9-16,-29-1 16,0 1-16,0 9 15,0-9 1,10-18 46</inkml:trace>
          <inkml:trace contextRef="#ctx0" brushRef="#br0" timeOffset="15038.346">4724-166 0,'10'0'62,"0"0"-46,29 0-1,-9 0 1,-1 0 0,-29-9-16,20 9 15</inkml:trace>
          <inkml:trace contextRef="#ctx0" brushRef="#br0" timeOffset="14498.9363">4842-308 0,'0'9'47,"0"17"-31,0-8-16,0 0 15,20 0-15,-20 8 16,0 10-16,0-9 15,0-1-15,0-8 16,0 0-16,0 0 16,0 8-1,0-8-15,19 9 16,-19-10 0</inkml:trace>
          <inkml:trace contextRef="#ctx0" brushRef="#br0" timeOffset="16223.4554">4950-15 0,'-20'0'16,"20"-18"0,10 1 31,10 17-16,-1 0 0,1 0-15,-20 8 15,20-8-31,-20 18 16,0 0-16,0-9 31,0 9-16,0-1 1,-10-17-16,10 18 16,-20-18-16,20 18 15,-19 0 1,-1-18 0,20 18-1,10-27 110,9 9-78,1 0-31,-20 9-1,20-9-15,-20 17 16,19-17 0,1 0 15</inkml:trace>
          <inkml:trace contextRef="#ctx0" brushRef="#br0" timeOffset="17531.8036">5087-201 0,'0'8'63,"0"10"-47,0 0-1,0 9 1,0-1-1,0-8-15,0 0 16,10 8 0,-10-8-1,20 0 17,9 0-1,-9-18 0,-11 0 0,-9 18-31,20-18 16,0 0 0,-1-9 15,11-9-16,-30 0 17,10 18-32,-10-18 31,0 1 0,19-1 0,-19 0-15,0-9 0,0 10-1,0-1 17,0 0-17,0 9-15,0-9 31,0 1-15,0-1 0,-10 18-1,10-18-15,0 0 32,-9 18-17,9-17-15,-20 17 31,20-18-15,-20 18 0,1 0-1,-1 0 17,0 0-17,1 0 1,-1 0-1,1 18 1,19-1 0,-20-17-1</inkml:trace>
          <inkml:trace contextRef="#ctx0" brushRef="#br0" timeOffset="-786.8704">4361 225 0,'10'0'63,"20"0"-48,-11 0-15,1 0 16,-1 0-16,1 0 16,0-9-16,-1 9 15,1 0-15,-1 0 16,11 0-16,-1 0 15,1 0-15,-1 0 16,10 0-16,-9 0 16,-1 0-16,1 0 15,-1 0-15,10 0 16,-9 0-16,-1 0 16,1 0-16,-1 0 15,10 0-15,-9 0 16,-1 0-16,0 0 15,11-18-15,-11 18 0,1 0 16,-1 0-16,0 0 16,11 0-16,-11 0 15,0 0-15,1 0 16,-1 0-16,11 0 16,-11 0-16,0 0 15,1 0-15,9-17 16,-10 17-16,1 0 15,-1 0-15,1 0 16,9 0-16,-10 0 16,1-27-16,-1 27 15,-9 0-15,-1 0 16,1 0-16,0 0 16</inkml:trace>
        </inkml:traceGroup>
        <inkml:traceGroup>
          <inkml:annotationXML>
            <emma:emma xmlns:emma="http://www.w3.org/2003/04/emma" version="1.0">
              <emma:interpretation id="{3C81084E-06C0-4FC4-8019-A39909389DB0}" emma:medium="tactile" emma:mode="ink">
                <msink:context xmlns:msink="http://schemas.microsoft.com/ink/2010/main" type="inkWord" rotatedBoundingBox="8075,2721 9799,3147 9581,4025 7858,3599"/>
              </emma:interpretation>
            </emma:emma>
          </inkml:annotationXML>
          <inkml:trace contextRef="#ctx0" brushRef="#br0" timeOffset="3600.9907">6303-33 0,'0'9'109,"-10"-9"-109,10 36 16,0-18-16,0 8 15,0 19-15,0-19 0,0 10 16,0 8-16,0-8 16,0 8-16,0-8 15,0 8-15,0-17 16,0-1-16,0 1 15,0-9-15,0 0 16,0-1-16,0 10 16</inkml:trace>
          <inkml:trace contextRef="#ctx0" brushRef="#br0" timeOffset="4891.5046">6264 30 0,'0'8'94,"29"-8"-94,-29 36 16,20-9-16,-20-1 15,30-8-15,-30 9 16,49-1-16,-30-8 16,1 9-16,-1-9 15,11 17-15,-11-17 0,-19 0 16,30-1-16,-30 1 16,19-18-16,-19 27 15,20-27-15,-20 18 16,20-1-1,-20-26 282,0-8-265,0-28-1,0 10-16,0-1-15,0 10 16,0-1 0,0 0-16,0 9 0,0 1 15,0-1 1,0-9-16,0 10 16,0-1-16,0-27 15,0 28 1,0-1-16,0 0 15,0 0 1,0 0 0,0 1 15,-10 17-15,10 26 46,0 1-62</inkml:trace>
          <inkml:trace contextRef="#ctx0" brushRef="#br0" timeOffset="6038.5687">6696 332 0,'-20'0'46,"20"9"-30,0 17 0,0 1-1,0-1 1,0 1 15,0-9-31,10-18 0,-10 18 16,19-18-16,1 17 15,0-17 1,-1 0 0,1 0-1,-1 0 1,-19-8 0,20 8-16,-20-9 15,20 9 1,-20-18-1,0 0 1,19 18 0,-19-18-1,0 1 1,0-1 0,0 0-1,0 0 1,-10 18-1,10-17 1,-19-1 0,-1 18-1,20-18 1,-19 18 0,-1-18-1,0 18 1,1 0-1,-1 0 1,20 9 0,-19-9-16,19 18 15,-20-18-15</inkml:trace>
          <inkml:trace contextRef="#ctx0" brushRef="#br0" timeOffset="6633.2311">6872 394 0,'0'18'78,"0"17"-63,10-35-15,-10 27 16,0-1 0,49 28 30,-39-54-46</inkml:trace>
          <inkml:trace contextRef="#ctx0" brushRef="#br0" timeOffset="8140.356">6931 3 0,'-20'0'16,"30"0"46,10 0-46,9 0 0,89 0 30,-89 0-30,1 0 0</inkml:trace>
          <inkml:trace contextRef="#ctx0" brushRef="#br0" timeOffset="7650.993">7029-86 0,'0'18'78,"0"8"-62,0-8-16,0 0 16,0 0-16,0 0 15,0-1-15,0 1 0,0 0 16,0 0-16,0 35 31</inkml:trace>
          <inkml:trace contextRef="#ctx0" brushRef="#br0" timeOffset="9143.9044">7215 367 0,'-9'9'78,"9"18"-63,-20-10-15,20 1 16,-20 0-16,20 9 16,-29 8-16,29-8 15,0 0-15,0-1 16,0 1-16,0 8 15,0-8-15,0-9 16,0 0-16,0 8 16,10-26-1,-10 18-15,0 0 16,19-18 15</inkml:trace>
          <inkml:trace contextRef="#ctx0" brushRef="#br0" timeOffset="10155.3574">7284 518 0,'0'9'47,"0"9"-31,0 35 31,0-35-32,10-18 1,-10 18-1,10-18-15,-10 17 16,19-17 0,1 0-1,-1 0 1,-19-8 0,20 8-16,-20-18 15,20 18-15,-20-18 31,0 0-31,19 18 16,-19-17 0,0-1-1,0 0 1,0 0 0,-10 18-1,10-18-15,-19 1 31,-1 17-15,1 0 0,-1 0-1,-9 0 1,29 9 0,-20-9-1,20 17 1,0 1-16,-20-18 15,20 18-15,0 0 16,0-1 0,10-17-1</inkml:trace>
          <inkml:trace contextRef="#ctx0" brushRef="#br0" timeOffset="10606.5607">7431 536 0,'0'9'31,"0"18"-15,0-1-1,0-8 1,20-18 0,-20 18-16,19-1 15,21 1 32,-21-18-47,1-9 16</inkml:trace>
          <inkml:trace contextRef="#ctx0" brushRef="#br0" timeOffset="11297.7814">7588 572 0,'-10'0'0,"10"8"31,0 10-16,0 0 1,0 0 0,0-1-1,10-17-15,-10 18 16,29-18 0,-9 0-1,0 0 1,-1-18-1,-19 10 1,20 8 0,-20-18-1,19-9 1,-19 18 0,0-26 30,0 17-30,0 0 0,-9 18-16,-11 0 31,20-18-31,-20 18 16,1 0-1,-1 0 1,1 9-1,19 9 1,-20-18-16,20 18 16,0 0-1,0-1 1</inkml:trace>
          <inkml:trace contextRef="#ctx0" brushRef="#br0" timeOffset="11918.1749">7735 536 0,'0'18'63,"0"0"-48,0-1-15,0 1 16,0 0-16,0 8 16,0 1-16,0-9 15,0 0-15,0-1 16,0 10 0,0-9-1,0 0 16</inkml:trace>
          <inkml:trace contextRef="#ctx0" brushRef="#br0" timeOffset="12542.6836">7745 367 0,'0'9'15,"10"9"-15,9 8 16,-19-8-1,20 0-15,-20 0 16,20 0-16,-20-1 16,19 1-16,11 18 15,-30-19-15,19 19 16,-19 8 0,0-26-1,0 0-15,0 0 16,0-9-16,0 8 15,0 1-15,0 18 16,-10-36 0,10 26-16,0-8 15,-19-18 1</inkml:trace>
        </inkml:traceGroup>
      </inkml:traceGroup>
    </inkml:traceGroup>
  </inkml:traceGroup>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8:28.057"/>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4FB02D06-1ECD-491E-A7E5-FE40D3D1FC54}" emma:medium="tactile" emma:mode="ink">
          <msink:context xmlns:msink="http://schemas.microsoft.com/ink/2010/main" type="writingRegion" rotatedBoundingBox="20999,6739 24635,5851 24799,6523 21163,7411"/>
        </emma:interpretation>
      </emma:emma>
    </inkml:annotationXML>
    <inkml:traceGroup>
      <inkml:annotationXML>
        <emma:emma xmlns:emma="http://www.w3.org/2003/04/emma" version="1.0">
          <emma:interpretation id="{C150E739-A00A-4D89-9594-79FCE1C60EC4}" emma:medium="tactile" emma:mode="ink">
            <msink:context xmlns:msink="http://schemas.microsoft.com/ink/2010/main" type="paragraph" rotatedBoundingBox="20999,6739 24635,5851 24799,6523 21163,7411" alignmentLevel="1"/>
          </emma:interpretation>
        </emma:emma>
      </inkml:annotationXML>
      <inkml:traceGroup>
        <inkml:annotationXML>
          <emma:emma xmlns:emma="http://www.w3.org/2003/04/emma" version="1.0">
            <emma:interpretation id="{B8208E96-CF30-435C-9E47-F418044A2238}" emma:medium="tactile" emma:mode="ink">
              <msink:context xmlns:msink="http://schemas.microsoft.com/ink/2010/main" type="line" rotatedBoundingBox="20999,6739 24635,5851 24799,6523 21163,7411"/>
            </emma:interpretation>
          </emma:emma>
        </inkml:annotationXML>
        <inkml:traceGroup>
          <inkml:annotationXML>
            <emma:emma xmlns:emma="http://www.w3.org/2003/04/emma" version="1.0">
              <emma:interpretation id="{9F3C6CDE-2407-4EA3-9A38-0866D5E1E071}" emma:medium="tactile" emma:mode="ink">
                <msink:context xmlns:msink="http://schemas.microsoft.com/ink/2010/main" type="inkWord" rotatedBoundingBox="21032,6871 22323,6556 22455,7095 21163,7411"/>
              </emma:interpretation>
              <emma:one-of disjunction-type="recognition" id="oneOf0">
                <emma:interpretation id="interp0" emma:lang="" emma:confidence="1">
                  <emma:literal/>
                </emma:interpretation>
              </emma:one-of>
            </emma:emma>
          </inkml:annotationXML>
          <inkml:trace contextRef="#ctx0" brushRef="#br0">19788 3890 0,'-69'69'156,"50"-40"-141,19-9 1,0-1 0,0 1-1,0-1 1,0 11-16,0-1 16,0-9-1,0-1 1,0 1 15,10-20-15,68 20 77,0-50 1,-78 11-78,0-1-1,10 20 1,-10-20-16,0 11 16,0-11-1,0 0 1,0 1 15,0-1-15,0 1 15,0-1-15,0 0 15,0 1-15,0-1-1,-29 0 16,-69 30 94</inkml:trace>
          <inkml:trace contextRef="#ctx0" brushRef="#br0" timeOffset="659.7751">20014 4194 0,'0'10'94</inkml:trace>
          <inkml:trace contextRef="#ctx0" brushRef="#br0" timeOffset="2195.7394">20141 3919 0,'-10'59'141,"-9"-59"-141,19 30 15,0-11 1,0 1 0,0-1-1,0 1 1,0 0 15,0 9-15,0-9-1,9-20 1,-9 19 0,20 1 15,0-1 0,97-28 141,-38-109-31,-79 98-141,0 11 15,0-11 1,0 0 0,0 1-1,0-1 16,-10 20-31,10-19 16,-20-1 15,-9 0 1,19 20-17,10-19 1,-176 78 124</inkml:trace>
          <inkml:trace contextRef="#ctx0" brushRef="#br0" timeOffset="3667.7092">20465 4135 0,'0'-10'79,"0"-9"-64,10 19 1,127-285 124,-137 266-124,0 38 109,0 1-109,0 19-1,0-10 1,0-9-16,0 0 16,0-1-16,0-9 15,0 10-15,0 19 16,0-10-1,0-9 1,0 0 0,0-1-1,0-9 1</inkml:trace>
          <inkml:trace contextRef="#ctx0" brushRef="#br0" timeOffset="17237.2279">20828 3802 0,'19'0'62,"1"0"-15,-10 0-16,9 0-15,1 0-1,-1 0 1,1 0 0,0 0 15</inkml:trace>
          <inkml:trace contextRef="#ctx0" brushRef="#br0" timeOffset="19389.122">20847 3841 0,'0'147'313,"10"-147"343,10 0-625,-1 0-15,1 0 15,58 78 125,-88 11 16,-9-89-172,19 19 16,-30-19 0,11 0-1,-1 0 1,1 0-1,-1 0 1,0 0 0,1 0 15</inkml:trace>
        </inkml:traceGroup>
        <inkml:traceGroup>
          <inkml:annotationXML>
            <emma:emma xmlns:emma="http://www.w3.org/2003/04/emma" version="1.0">
              <emma:interpretation id="{E0F3EDCB-EBBD-4BC4-94BC-55AAF6A88002}" emma:medium="tactile" emma:mode="ink">
                <msink:context xmlns:msink="http://schemas.microsoft.com/ink/2010/main" type="inkWord" rotatedBoundingBox="22625,6342 24635,5851 24789,6480 22778,6971"/>
              </emma:interpretation>
              <emma:one-of disjunction-type="recognition" id="oneOf1">
                <emma:interpretation id="interp1" emma:lang="" emma:confidence="1">
                  <emma:literal/>
                </emma:interpretation>
              </emma:one-of>
            </emma:emma>
          </inkml:annotationXML>
          <inkml:trace contextRef="#ctx0" brushRef="#br0" timeOffset="53083.8264">21259 3507 0,'19'0'156,"21"0"-125,-31 0-15,11 0 0,0 0 15,-20 10-15</inkml:trace>
          <inkml:trace contextRef="#ctx0" brushRef="#br0" timeOffset="53786.4077">21288 3635 0,'98'-20'219</inkml:trace>
          <inkml:trace contextRef="#ctx0" brushRef="#br0" timeOffset="64864.5117">21533 3331 0,'0'9'15,"-19"-9"1,19 20-16,0 0 16,0-1-1,0 138 251,0-167-219,10 10 15,-10-19-31,19 19-15,1 0 15,-1 0 1,1 0-1,39 39 78,-20 10-31,-39-29-78,0-1 32,0 1-1,-176 68 234</inkml:trace>
          <inkml:trace contextRef="#ctx0" brushRef="#br0" timeOffset="63249.7706">21504 3331 0,'20'0'47,"-1"0"-16,1 0-16,-1 0 1,1 0 0,0 0-1,-1 0 1,-19 9 78</inkml:trace>
          <inkml:trace contextRef="#ctx0" brushRef="#br0" timeOffset="65554.7619">21788 3811 0,'-9'-10'78</inkml:trace>
          <inkml:trace contextRef="#ctx0" brushRef="#br0" timeOffset="66165.3087">21847 3360 0,'147'0'140</inkml:trace>
          <inkml:trace contextRef="#ctx0" brushRef="#br0" timeOffset="67762.338">21857 3389 0,'0'20'62,"0"-10"-46,0 9 0,10 11-1,-10-20 1,0 9 0,0 1-1,0 0 1,0-1 31,19-19 218,1 0-124,0 0-110,-1 0-15,11 0 15,-11 0-15,1 0 15,-20 20-15,20-20-1,-20 19 1,19 1 15,-38 127 125,9-147-156,-10 0 32,-98 0 171</inkml:trace>
          <inkml:trace contextRef="#ctx0" brushRef="#br0" timeOffset="69579.9659">22210 3360 0,'-10'0'93,"-9"0"-61,19 10-17,-10-10 1,10 19-1,0 1 1,-20-20 0,20 20-16,0-1 15,0-9 1,-19-10 0,19 20-16,0-1 15,0 1 1,0 0-1,0-1 1,0 1 0,0-1-1,9 1 1,-9 0 0,0-1 15,69 40 109,-10-59-46,-39 0-78,-20-10-16,0-9 31,19 19-15,-19-20-1,0 0 17,0 1 14,0-1-14,0 1-17,0-1 17,0 0-1,-10 20-31,-48-19 78,8 29 0,31 19-62,19-19 15,-20-10-31,20 19 31,0 1-15</inkml:trace>
          <inkml:trace contextRef="#ctx0" brushRef="#br0" timeOffset="70245.4459">22406 3438 0,'0'20'141</inkml:trace>
          <inkml:trace contextRef="#ctx0" brushRef="#br0" timeOffset="71761.8275">22485 3586 0,'19'-40'94,"-19"21"-79,10-1 1,-10 10 0,20-9-16,-1-1 31,-19 0-15,0 1-16,20-1 31,-20 1-16,20-79 189,-30 313-17,10-175-171,10-40-16,-10 29 15,0-9 1,0-1 0,0 69 171,19-88-171</inkml:trace>
          <inkml:trace contextRef="#ctx0" brushRef="#br0" timeOffset="73441.8036">22710 3370 0,'0'176'204,"20"-156"-189,-20 0 1,0-1-1,19-19 1,-19 20 0,20-20 15,-20 19-31,79 1 156,-60-20-156,1-10 63,-1-9-63,-19-1 31,20 0-15,-20 1 15,0-1-16,0 1 1,0-1 0,0 0 15,0 1-15,0-1 15,0 0 0,0 11-15,-10-21 15,-107-68 250,97 98-281,0 0 31,1 0 1,19 10-32,-20 10 15,20-1 1,0 1 0,-20-20-16,20 19 15</inkml:trace>
          <inkml:trace contextRef="#ctx0" brushRef="#br0" timeOffset="74288.0573">22906 3262 0,'69'0'125</inkml:trace>
          <inkml:trace contextRef="#ctx0" brushRef="#br0" timeOffset="75195.6163">23093 3144 0,'0'10'94,"0"10"-63,0-1-15,0 11 0,0 78 124</inkml:trace>
          <inkml:trace contextRef="#ctx0" brushRef="#br0" timeOffset="76925.2119">23181 3203 0,'0'10'140,"0"10"-109,0-1 1,0 1-1,127-30 313,-127-10-329,0 1 17,0-1 14,0 0 1,-39-19 141,0 20-94,19 19-63,1 19 16,19 1-16,0-10-15</inkml:trace>
        </inkml:traceGroup>
      </inkml:traceGroup>
    </inkml:traceGroup>
  </inkml:traceGroup>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7:42.597"/>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8F9525CA-1536-4C17-81CE-10C63D980E0E}" emma:medium="tactile" emma:mode="ink">
          <msink:context xmlns:msink="http://schemas.microsoft.com/ink/2010/main" type="writingRegion" rotatedBoundingBox="17376,6718 19668,6630 19694,7321 17402,7409"/>
        </emma:interpretation>
      </emma:emma>
    </inkml:annotationXML>
    <inkml:traceGroup>
      <inkml:annotationXML>
        <emma:emma xmlns:emma="http://www.w3.org/2003/04/emma" version="1.0">
          <emma:interpretation id="{B074DC69-32E7-415B-8994-D684DB73B6D6}" emma:medium="tactile" emma:mode="ink">
            <msink:context xmlns:msink="http://schemas.microsoft.com/ink/2010/main" type="paragraph" rotatedBoundingBox="17376,6718 19668,6630 19694,7321 17402,7409" alignmentLevel="1"/>
          </emma:interpretation>
        </emma:emma>
      </inkml:annotationXML>
      <inkml:traceGroup>
        <inkml:annotationXML>
          <emma:emma xmlns:emma="http://www.w3.org/2003/04/emma" version="1.0">
            <emma:interpretation id="{4DB4D3E6-8B9A-43F5-889B-C3FDE166AE73}" emma:medium="tactile" emma:mode="ink">
              <msink:context xmlns:msink="http://schemas.microsoft.com/ink/2010/main" type="line" rotatedBoundingBox="17376,6718 19668,6630 19694,7321 17402,7409"/>
            </emma:interpretation>
          </emma:emma>
        </inkml:annotationXML>
        <inkml:traceGroup>
          <inkml:annotationXML>
            <emma:emma xmlns:emma="http://www.w3.org/2003/04/emma" version="1.0">
              <emma:interpretation id="{592C45A1-E2FC-4C71-B1C1-6FA3530CBDC3}" emma:medium="tactile" emma:mode="ink">
                <msink:context xmlns:msink="http://schemas.microsoft.com/ink/2010/main" type="inkWord" rotatedBoundingBox="17376,6718 19668,6630 19694,7321 17402,7409"/>
              </emma:interpretation>
              <emma:one-of disjunction-type="recognition" id="oneOf0">
                <emma:interpretation id="interp0" emma:lang="" emma:confidence="1">
                  <emma:literal/>
                </emma:interpretation>
              </emma:one-of>
            </emma:emma>
          </inkml:annotationXML>
          <inkml:trace contextRef="#ctx0" brushRef="#br0">4522-206 0,'-20'0'94,"0"0"-63,1 0-15,-1 0 0,-9 0-1,9 0 1,1 0 0,-1 0-1,0 0 16,20 10 48,0 10-64,0-1 1,0 1-1,0 9 1,0-9 0,0-1-16,0 1 15,0 10-15,0-11 16,0 1-16,0-1 16,0 1-16,0 0 15,0-1-15,0 1 0,0-1 16,0 1-16,0-10 15,0 29 1,-19-39-16,19 29 16,0-9-1,0 0 1,0-1 0,0 1-1,0-10 1,0 9-1,0 1 64,10-20 30,9 0-93,1 0-1,-1 0 1,1 0-1,0 0 1,-1 0 0,1 0-1,-1 0 1</inkml:trace>
          <inkml:trace contextRef="#ctx0" brushRef="#br0" timeOffset="1401.071">4718-49 0,'-20'0'125,"20"-20"-110,-19 20 1,-1 0 15,0 0-15,-9 0-1,9 0 1,1 10 0,-40 30 46,59 195 79,10-235-126,176 39 142,-186-49-142,20 10-15,-20-19 32,19 19-32</inkml:trace>
          <inkml:trace contextRef="#ctx0" brushRef="#br0" timeOffset="2361.3412">4875-118 0,'-10'275'219,"10"-246"-204,0-9 1</inkml:trace>
          <inkml:trace contextRef="#ctx0" brushRef="#br0" timeOffset="3695.9845">4875 59 0,'235'-39'125</inkml:trace>
          <inkml:trace contextRef="#ctx0" brushRef="#br0" timeOffset="3141.6005">5120-157 0,'0'294'172,"0"-274"-172,0 49 93</inkml:trace>
          <inkml:trace contextRef="#ctx0" brushRef="#br0" timeOffset="5443.1324">5198 177 0,'10'0'78,"10"0"-62,-1 0 15,1 0 0,-10 88 126,-10-68-157,-20-20 15,-9 9 235,48-9-219,1 0 1,39 79 155,-147-1-31,68-78-140,0 0 0,1 0 15,19-10 31</inkml:trace>
          <inkml:trace contextRef="#ctx0" brushRef="#br0" timeOffset="7073.7327">5591-137 0,'-20'0'156,"0"0"-125,1 0-15,19 19 0,-20-19-1,1 0 1,19 20 0,-20-20-16,-78 226 187,98-207-171,176 119 265,-156-138-265,19-10 155</inkml:trace>
          <inkml:trace contextRef="#ctx0" brushRef="#br0" timeOffset="12332.3464">6120-108 0,'-19'0'140,"-1"20"-108,20-10-1,-20-10-15,20 19-16,0 1 15,-19-20 1,19 20-1,0-1 1,0 1 15,0-1-15,-10-19-16,10 20 16,0 0-1,0-1 1,0 1-1,0-1 1,0-9 15,0 10-15,0-1 15,0 1 0,29 0 1,-9-1-1,0-19 0,-20 20 0,19-20-31,-9 0 32,49 0 93,-40 0-110,60-137 157,-79 117-156,0-9 15,0 9-15,0 0-1,0 1 17,0-1-17,0 1 16,-10 19-15,10-20-16,-78-39 125,-20 69-16</inkml:trace>
          <inkml:trace contextRef="#ctx0" brushRef="#br0" timeOffset="13260.3759">6356-78 0,'9'0'109,"11"0"-93,0 0-1,-1 0 16,1 0 1</inkml:trace>
          <inkml:trace contextRef="#ctx0" brushRef="#br0" timeOffset="15365.4124">6483-167 0,'10'0'156,"19"0"-140,-9 0 0,0 0-1,-1 0 1,-9 0-1,-10 10 1,0 10 125,0-1-110,0 1-15,0 0-1,0-11 1,0 403 312,-118-421 203,99 9-531,-1 0 31,30 0 110</inkml:trace>
          <inkml:trace contextRef="#ctx0" brushRef="#br0" timeOffset="25305.8238">5797-127 0,'-20'0'125,"20"9"-78,-20-9-47,1 0 31,19 20-16,-20 0 17,20-1-1,-19-19 0,19 20-15,0 0 15,0-1-15,-20-19 15,20 20-31,0-1 31,0 1 16,0 0-16,0-1 1,0 1-17,0-1 16,0-9 1,10-10-17,-10 20 1,0-1 15,19-19-15,-19 20 15,20-20 0,-20 20-15,20-20 15,-1 0 16,-19 19-31,10-19 15,10 0 0,-1 0 0,1 0 16,-1 0 0,1 0-16,-20-10-31,20 10 32,-20-19-32,19 19 31,-19-20-15,0 1-1,20 19 1,-20-20-1,19 0 32,-19 1-31,0-1 15,20 20 0,-20-10-31,0-9 32,0-1 15,0 1-16,0-1 0,0 0 16,-10 20-31,10-19 15,-19 19 0,19-20-15,-20 0 31,0 1-16,1 19 16,19-20-32,-20 20 17,1 0-1,19-19-16,-20 19 17,0 0-1,1 0-15,-1 0-1,20 9 1,-19-9-16,19 30 15,-30-30-15</inkml:trace>
        </inkml:traceGroup>
      </inkml:traceGroup>
    </inkml:traceGroup>
  </inkml:traceGroup>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4:57.72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9041BA8-D1C2-4FEC-846F-E31B8166C652}" emma:medium="tactile" emma:mode="ink">
          <msink:context xmlns:msink="http://schemas.microsoft.com/ink/2010/main" type="writingRegion" rotatedBoundingBox="13086,6913 24441,6993 24423,9481 13068,9401"/>
        </emma:interpretation>
      </emma:emma>
    </inkml:annotationXML>
    <inkml:traceGroup>
      <inkml:annotationXML>
        <emma:emma xmlns:emma="http://www.w3.org/2003/04/emma" version="1.0">
          <emma:interpretation id="{8DE59ADF-DBD8-406D-8DC3-5FD566ADE1EF}" emma:medium="tactile" emma:mode="ink">
            <msink:context xmlns:msink="http://schemas.microsoft.com/ink/2010/main" type="paragraph" rotatedBoundingBox="13131,6806 14774,6960 14707,7682 13064,7529" alignmentLevel="1"/>
          </emma:interpretation>
        </emma:emma>
      </inkml:annotationXML>
      <inkml:traceGroup>
        <inkml:annotationXML>
          <emma:emma xmlns:emma="http://www.w3.org/2003/04/emma" version="1.0">
            <emma:interpretation id="{1D68EEC1-350E-4A87-8099-98B81681F859}" emma:medium="tactile" emma:mode="ink">
              <msink:context xmlns:msink="http://schemas.microsoft.com/ink/2010/main" type="line" rotatedBoundingBox="13131,6806 14774,6960 14707,7682 13064,7529"/>
            </emma:interpretation>
          </emma:emma>
        </inkml:annotationXML>
        <inkml:traceGroup>
          <inkml:annotationXML>
            <emma:emma xmlns:emma="http://www.w3.org/2003/04/emma" version="1.0">
              <emma:interpretation id="{D97096A1-7D2B-4537-883B-95B4283580BD}" emma:medium="tactile" emma:mode="ink">
                <msink:context xmlns:msink="http://schemas.microsoft.com/ink/2010/main" type="inkWord" rotatedBoundingBox="13131,6806 14774,6960 14707,7682 13064,7529"/>
              </emma:interpretation>
              <emma:one-of disjunction-type="recognition" id="oneOf0">
                <emma:interpretation id="interp0" emma:lang="" emma:confidence="1">
                  <emma:literal/>
                </emma:interpretation>
              </emma:one-of>
            </emma:emma>
          </inkml:annotationXML>
          <inkml:trace contextRef="#ctx0" brushRef="#br0">1250-395 0,'58'0'188,"-38"59"15,-20-39-203,0 9 16,0 0-1,-10-29-15,10 40 16,0-11-1,0 1 1,0 9-16,0 0 31,0-19-31,0-1 16,0 11-16,0 9 16,0-10 15,0 118 125,0-156-15,-19 9-126,19-20-15,-20 20 16,-9 0 0,-1 0 15,11 0-16,-1 0 17</inkml:trace>
          <inkml:trace contextRef="#ctx0" brushRef="#br0" timeOffset="1694.3471">1426 66 0,'-19'0'62,"19"10"-31,9 10-15,-9 9 0,20-29-1,-20 20-15,20-1 16,-20 1-1,19-20 1,-19 19 0,20-19-1,-20-9 63,19 9-62,-19-20-16,40-98 141,-40 128 31,0 10-157,0-1-15,0 1 16,19 0-1,-19-1 17,20-19-1,39-98 172,-40 59-78</inkml:trace>
          <inkml:trace contextRef="#ctx0" brushRef="#br0" timeOffset="-17866.9845">259-395 0,'-19'0'62,"-1"0"-15,0 0-31,1 0-1,-1 0-15,10 0 16,-9 0 0,-1 0-1,0 0 1,1 0 15,-1 0 0,20 30 141,0-11-156,0 11 0,0-1-1,0-9-15,0-1 16,0 1-16,0 0 0,0 29 31,0-20-31,0 0 16,0 1-1,0-1 1,-19 10 0,19-9-1,0-1 1,0 1-1,0 9 1,0-29 0,0 9-1,0 1 1,0 0 0,0-1-1,-20-19 1,30 0 171,9 0-171,11 0 0,-1 0-1,1 0 1,-1 0-1,-9 0 1,-1 0 0,1 0 15</inkml:trace>
          <inkml:trace contextRef="#ctx0" brushRef="#br0" timeOffset="103837.3658">446-287 0,'-10'0'78,"-9"0"-47,-1 10-15,0-10 15,20 19-31,-19-19 31,19 20-31,0 0 16,-10-20-1,10 19-15,-29 1 16,29-1 0,0 1-1,0 9 1,0 1 0,0-11-1,0 1 1,0 0-1,0-1 1,0 1 0,9-20-16,-9 20 15,20-1 1,-20 1 15,20-20-31,-20 19 31,19-19-31,1 20 32,-1-20-1,1 0 0,0 0-15,-1 0-1,1 0 17,-20-10-32,19 10 15,-19-29 1,20 29 0,-20-30-16,20 1 31,-20 19-16,19-19 1,-19 19 0,20 10-1,-20-20-15,0 1 16,0-1 0,0 0-1,0 1 1,0-1 15,0 1-15,0-11 15,0 11-15,0-1-1,-10 20 16,10-20-31,-20 1 16,1 19 15,19-20-15,-20 20-16,1 0 31,-11 0-15,11 0-1,19 10 1,-20-10-16,0 20 16</inkml:trace>
          <inkml:trace contextRef="#ctx0" brushRef="#br0" timeOffset="104858.6434">799-307 0,'-10'0'63,"10"30"30,0-1-93,0-9 16,0-1-16,10 1 16,-10 0-16,0-1 15,0 1-15,0-10 16,0 9-16,0 1 15,0-1-15,0 1 16,0 9 0,0-9-16,0 10 15,0-11 1,0 1 15</inkml:trace>
          <inkml:trace contextRef="#ctx0" brushRef="#br0" timeOffset="105539.4659">1005-356 0,'0'10'63,"0"10"-48,0 9 1,0 1-1,0-11 1,0 285 93,0-255-15,-10-59-78</inkml:trace>
          <inkml:trace contextRef="#ctx0" brushRef="#br0" timeOffset="106070.5083">828-91 0,'10'0'63,"20"0"-48,-1 0 1,-9 0 0,-1 0-16,1 0 15,9 0 1,-9 0-1,0 0 1</inkml:trace>
          <inkml:trace contextRef="#ctx0" brushRef="#br0" timeOffset="106859.8834">1113-277 0,'10'0'110,"9"0"-95,11 0 1,-11 0 0,1 0-1</inkml:trace>
        </inkml:traceGroup>
      </inkml:traceGroup>
    </inkml:traceGroup>
    <inkml:traceGroup>
      <inkml:annotationXML>
        <emma:emma xmlns:emma="http://www.w3.org/2003/04/emma" version="1.0">
          <emma:interpretation id="{5F569CCF-C21C-4916-B36D-F50A90178258}" emma:medium="tactile" emma:mode="ink">
            <msink:context xmlns:msink="http://schemas.microsoft.com/ink/2010/main" type="paragraph" rotatedBoundingBox="15743,7673 21466,7607 21475,8342 15752,8408" alignmentLevel="2"/>
          </emma:interpretation>
        </emma:emma>
      </inkml:annotationXML>
      <inkml:traceGroup>
        <inkml:annotationXML>
          <emma:emma xmlns:emma="http://www.w3.org/2003/04/emma" version="1.0">
            <emma:interpretation id="{13083A66-60C0-478A-BCCF-E56FBEF48193}" emma:medium="tactile" emma:mode="ink">
              <msink:context xmlns:msink="http://schemas.microsoft.com/ink/2010/main" type="line" rotatedBoundingBox="15743,7673 21466,7607 21475,8342 15752,8408"/>
            </emma:interpretation>
          </emma:emma>
        </inkml:annotationXML>
        <inkml:traceGroup>
          <inkml:annotationXML>
            <emma:emma xmlns:emma="http://www.w3.org/2003/04/emma" version="1.0">
              <emma:interpretation id="{E58C2E92-6674-414C-B0C4-19766585C6C3}" emma:medium="tactile" emma:mode="ink">
                <msink:context xmlns:msink="http://schemas.microsoft.com/ink/2010/main" type="inkWord" rotatedBoundingBox="15744,7756 17902,7731 17909,8321 15751,8346"/>
              </emma:interpretation>
              <emma:one-of disjunction-type="recognition" id="oneOf1">
                <emma:interpretation id="interp1" emma:lang="" emma:confidence="1">
                  <emma:literal/>
                </emma:interpretation>
              </emma:one-of>
            </emma:emma>
          </inkml:annotationXML>
          <inkml:trace contextRef="#ctx0" brushRef="#br0" timeOffset="291405.6772">2668 1285 0,'10'-10'94,"9"-20"-78,1 11-1,9-21 1,-29 31 0,20 9-16,-20-40 15,10 40-15,-10-29 16,39 29-16,-39-20 15,19 20-15,-19-19 16,20 19-16,-20-20 16,10 20-16,-10-19 0,19 19 15,-19-10 1,20 10-16,-20-20 0,20 20 16,-20-19-1,19 19 16,-19-20-15,20 20 0,19-39 77,-19 19-61</inkml:trace>
          <inkml:trace contextRef="#ctx0" brushRef="#br0" timeOffset="290247.6785">2776 912 0,'0'20'78,"9"-20"-78,-9 19 16,20-19-16,-20 30 15,20-30-15,-20 39 16,19-20-16,-19 1 0,20-20 16,-20 29-16,19-29 15,-19 30-15,20-30 16,-20 29-16,20 10 15,-20-9 1,19-30 0,-19 20-16,20-1 15,-20 1 17,20-20-17,-20 19 1</inkml:trace>
          <inkml:trace contextRef="#ctx0" brushRef="#br0" timeOffset="292948.3198">3158 1186 0,'275'-9'171,"-256"9"-155</inkml:trace>
          <inkml:trace contextRef="#ctx0" brushRef="#br0" timeOffset="292380.3295">3158 1069 0,'10'0'47,"19"0"-31,-9 0-16,0 0 15,-1 0-15,1 0 16,-1 0-16,1 0 15,9 0 1,-9 0 0,19 0 31</inkml:trace>
          <inkml:trace contextRef="#ctx0" brushRef="#br0" timeOffset="349601.4262">3678 941 0,'0'-19'235,"0"-1"-220,10 20 1,-10-20 0,19 20-16,-19-9 15,20 9 1,-1 0 0,1-30 15,0 30-16,-1 0 17,1 0-17,-10 0 17,9 0-1,1 0-16,-20 10 17,20 10-17,-20-1 1,0 21 0,0-21-1,0-9 1,0 10-1,0-1 1,-10 20 0,10-9-16,-20-1 15,20-9 1,-19-1 0,19 1-1,-20-20 1,20 20-16,-20-1 15,20 1 1,-19 0 0,-1-1 15,20 1-31,-20-20 16,20 19-16,0 1 15,-19-20 1,19 20-16,0-1 15,-20-19 1,20 20 0,10-20 234,-10-10-235,20 10 1,-1 0 0,-19-20-1,20 20-15,0 0 16,-11 0-1,31 0 1,-21 0 0,-9 0-1,10 0 1,-1 0 0,1 10-1,-1-10 32</inkml:trace>
          <inkml:trace contextRef="#ctx0" brushRef="#br0" timeOffset="350257.0259">4109 1392 0</inkml:trace>
          <inkml:trace contextRef="#ctx0" brushRef="#br0" timeOffset="352651.0302">4335 1088 0,'10'0'62,"-10"-9"-46,10 9-16,-10-20 15,19 20 1,-19-20-16,20 20 16,-20-19-1,19 19 1,-19-30-16,20 11 15,19-79 126,-49 58-94,-9 40-31,-1-19 15,1 19-16,-1 0 1,0 0 0,11 0 15,9 10-31,-20-10 16,20 19-1,0 1 1,-20-20-16,20 19 15,0 1 1,-19-20 0,19 10-16,0 10 15,0-1 17,0 1-1,0-1-16,98 119 204,-98-119-203,29 1-1,-29-1 17,0 11-17,0-10 1,0-1 0,0 1-1,0-1 1,0 1-1,0-10 17,-19 19 15,9-29-16,-20 20-16,21-20 1,-109 10 125,79-148 46,39 119-171,9 19-16,-9-20 15,20 0 1,-20 1 15,20 19-15,-20-20-16,19 20 16,-19-10-1,20 10 1,-20-19-1,10 19-15,19-20 16,-9 1 0</inkml:trace>
          <inkml:trace contextRef="#ctx0" brushRef="#br0" timeOffset="357708.1876">4590 961 0,'-20'0'47,"20"20"-16,0-1 0,0 1-15,0-10 15,10-10 0,-10 19-31,0 1 32,20-20-17,-1 0 17,-19 19-32,20-19 15,-10 0 1,9 0 15,1 0-15,0 0 15,-1-9 0,1 9 16,-20-20-31,19 0 15,-19 1 0,0-1 16,20 20-31,-20-19-1,0-1 1,0 0 15,0 1 0,0 9-15,0-10 31,-10 20-16,10-19-15,-10 19 15,10-20-31,-19 20 16,-1 0-1,1 0 17,-1 0-17,0 0 16,1 0-15,-1 0 0,20 10 15,-20-10-15,1 19-1,19 1 16,-20 10-15,20-1 0</inkml:trace>
          <inkml:trace contextRef="#ctx0" brushRef="#br0" timeOffset="359289.9861">4815 951 0,'-19'39'141,"19"-19"-141,0 0 15,0-11 1,0 11 0,0 0-1,10-1 1,-10 1 0,0-1-1,0 1 1,19-20-16,-19 20 15,0-1 1,0 99 125,-10-118-141,-166 49 234,166-49-218,-10 0 15,11 0 141</inkml:trace>
        </inkml:traceGroup>
        <inkml:traceGroup>
          <inkml:annotationXML>
            <emma:emma xmlns:emma="http://www.w3.org/2003/04/emma" version="1.0">
              <emma:interpretation id="{25AAB353-2D12-4169-A30E-13D02A969D86}" emma:medium="tactile" emma:mode="ink">
                <msink:context xmlns:msink="http://schemas.microsoft.com/ink/2010/main" type="inkWord" rotatedBoundingBox="18098,7651 19962,7629 19970,8316 18106,8338"/>
              </emma:interpretation>
              <emma:one-of disjunction-type="recognition" id="oneOf2">
                <emma:interpretation id="interp2" emma:lang="" emma:confidence="1">
                  <emma:literal/>
                </emma:interpretation>
              </emma:one-of>
            </emma:emma>
          </inkml:annotationXML>
          <inkml:trace contextRef="#ctx0" brushRef="#br0" timeOffset="360082.0735">5041 1108 0,'-20'10'219</inkml:trace>
          <inkml:trace contextRef="#ctx0" brushRef="#br0" timeOffset="361660.4333">5188 1314 0,'-20'0'16,"148"-206"187,-108 186-203,-1-146 141,-19 205 15,-10-39-140,10 29-16,0 1 15,0-11 1,0 334 281,0-333-282</inkml:trace>
          <inkml:trace contextRef="#ctx0" brushRef="#br0" timeOffset="363856.2063">5482 1010 0,'-39'49'156,"39"137"0,0-166-140,0 0 15,10-20-15,-10 19 0,0 1 15,20-20-16,-20 19 1,19-19 15,197-127 438,-216 107-453,0 10 15,0-9-15,0-1-1,0 1 16,0-1-15,0 0 15,0 1-15,0-1 15,0 1 16,-10 19-47,10-20 16,0 0 15,-20 20-15,20-19 15,-19 19-16,19-20 1,-20 20 0,1-19 31,-1 19-32,0 0 32,1 0-16,-1 0 1,-39 78 46</inkml:trace>
          <inkml:trace contextRef="#ctx0" brushRef="#br0" timeOffset="365055.9047">5727 873 0,'118'9'203</inkml:trace>
          <inkml:trace contextRef="#ctx0" brushRef="#br0" timeOffset="379797.6656">6051 735 0,'20'0'0,"-20"-19"47,-10 19 234,10 10-266,-20-10 1,20 19-16,-19 1 31,19-1 1,-20 1-17,20 0 16,-20-20 1,20 19-32,0 1 31,0-1 0,0 1 0,0 0 1,0-1-1,0 1 0,10 0 16,10-20-16,0 0 16,-1 0 0,1 0-16,-1 0 16,-19-10-31,20 10 31,-20-20-32,0 1 32,0-1-16,-10 20 1,10-20-17,-19 20 32,19-19-31,-20 19 15,0 0 16,1 0-16,-1 0-15,20 9-1</inkml:trace>
          <inkml:trace contextRef="#ctx0" brushRef="#br0" timeOffset="382437.7886">6267 981 0,'0'372'391</inkml:trace>
          <inkml:trace contextRef="#ctx0" brushRef="#br0" timeOffset="384078.8924">6267 971 0,'0'10'109,"0"9"-93,0 1-1,10-1 1,-10 1-1,19 0 1,-19-1 15,20-19-31,-20 20 32,20-20-17,-1 0 16,1 0 1,-1 0-17,11 0 17,-30-10-32,78-176 312,-78 196-281,0-1-15,0 11 0,0 0-1,0-1 1,0 1-1,0-1 1,0 1 0,0 0-1,0 9-15,0 20 47,0 137 109,0-166-140,0 0 109</inkml:trace>
          <inkml:trace contextRef="#ctx0" brushRef="#br0" timeOffset="385300.131">6698 1128 0,'10'0'31,"10"0"-15,-1 0 0,1 0-1,0 0 1,78 0 31</inkml:trace>
          <inkml:trace contextRef="#ctx0" brushRef="#br0" timeOffset="384890.8808">6718 1000 0,'10'0'63,"19"0"-48,10 0 1,-9 0 0,-11 0-1,1 20 63</inkml:trace>
        </inkml:traceGroup>
        <inkml:traceGroup>
          <inkml:annotationXML>
            <emma:emma xmlns:emma="http://www.w3.org/2003/04/emma" version="1.0">
              <emma:interpretation id="{AC148D72-8ABE-4DF1-BB04-54A1DB10C832}" emma:medium="tactile" emma:mode="ink">
                <msink:context xmlns:msink="http://schemas.microsoft.com/ink/2010/main" type="inkWord" rotatedBoundingBox="20221,7621 21466,7607 21475,8342 20230,8356"/>
              </emma:interpretation>
            </emma:emma>
          </inkml:annotationXML>
          <inkml:trace contextRef="#ctx0" brushRef="#br0" timeOffset="387036.3869">7336 735 0,'-39'0'94,"39"-19"-78,-40 19-16,-68 10 172,99-10-157,9 19 1,9 393 359,-9-392-359,0-11-16,0 11 15,0 0-15,0-1 0,0 30 16,0-19-1,0-1 1,0-9 0,0-1 15,0 1-15,0 0 30,148-20 298</inkml:trace>
          <inkml:trace contextRef="#ctx0" brushRef="#br0" timeOffset="389190.1152">7434 971 0,'0'-20'0,"-20"20"47,-29 235 266,49-215-298,20-20 1,-20 20 0,19-20-1,1 19 1,0-19 15,-1 0-15,-19 20-1,20-20 1,0 0 0,-1 0 15,11 0 47,48-49 78,-58-137 110,-30 186-266,10-20 31,-98-78 172,78 98-140,1 0-63,-1 0 47,10 0-16,-9 0-15,19 10-1,-20-10-15,20 19 16,-20-19-16,20 30 15,-19-11 1</inkml:trace>
          <inkml:trace contextRef="#ctx0" brushRef="#br0" timeOffset="391542.0626">7728 1108 0,'10'0'31,"10"0"-15,-1 0-16,11 0 15,-11-20 1,1 20-16,9 0 16,-9 0-1,-1 0 1</inkml:trace>
          <inkml:trace contextRef="#ctx0" brushRef="#br0" timeOffset="390301.6651">7748 902 0,'0'49'109,"0"-19"-93,0 19-16,0-30 16,0 1-16,0-1 15,0 1-15,0 0 16,0-11-16,0 11 16,0 0-16,0 68 78,0-68-63,0-30 48</inkml:trace>
          <inkml:trace contextRef="#ctx0" brushRef="#br0" timeOffset="391010.1876">7924 892 0,'0'108'94,"0"-88"-79,0-1-15,0 1 16,0 0-16,0-1 16,0 1-16,0 9 15,0-9-15,0-1 16,0 109 125</inkml:trace>
          <inkml:trace contextRef="#ctx0" brushRef="#br0" timeOffset="392237.0977">8062 892 0,'9'0'109,"11"0"-93,9 0-1,-9 0 1,0 0 0,-1 0-16,1 0 46</inkml:trace>
          <inkml:trace contextRef="#ctx0" brushRef="#br0" timeOffset="393926.9646">8238 686 0,'147'0'266,"-147"10"-219,0 10-1,0-1-14,0 1-17,0 0-15,0-1 16,0 11 0,0 48 15,-10 314 141,10-303-16,0-70-156,-108-29 328,89 10-328,19-19 47</inkml:trace>
        </inkml:traceGroup>
      </inkml:traceGroup>
    </inkml:traceGroup>
    <inkml:traceGroup>
      <inkml:annotationXML>
        <emma:emma xmlns:emma="http://www.w3.org/2003/04/emma" version="1.0">
          <emma:interpretation id="{3C20D4EE-88A7-44EE-80B8-11D0309F9377}" emma:medium="tactile" emma:mode="ink">
            <msink:context xmlns:msink="http://schemas.microsoft.com/ink/2010/main" type="paragraph" rotatedBoundingBox="13118,8083 24432,8162 24423,9481 13109,9401" alignmentLevel="1"/>
          </emma:interpretation>
        </emma:emma>
      </inkml:annotationXML>
      <inkml:traceGroup>
        <inkml:annotationXML>
          <emma:emma xmlns:emma="http://www.w3.org/2003/04/emma" version="1.0">
            <emma:interpretation id="{8B087E22-C38E-4204-A5F3-66B58F4A2F83}" emma:medium="tactile" emma:mode="ink">
              <msink:context xmlns:msink="http://schemas.microsoft.com/ink/2010/main" type="line" rotatedBoundingBox="13118,8083 24432,8162 24423,9481 13109,9401"/>
            </emma:interpretation>
          </emma:emma>
        </inkml:annotationXML>
        <inkml:traceGroup>
          <inkml:annotationXML>
            <emma:emma xmlns:emma="http://www.w3.org/2003/04/emma" version="1.0">
              <emma:interpretation id="{C8391352-3392-4968-B01C-C418FBF4F97D}" emma:medium="tactile" emma:mode="ink">
                <msink:context xmlns:msink="http://schemas.microsoft.com/ink/2010/main" type="inkWord" rotatedBoundingBox="13118,8083 14104,8090 14094,9407 13109,9400"/>
              </emma:interpretation>
              <emma:one-of disjunction-type="recognition" id="oneOf3">
                <emma:interpretation id="interp3" emma:lang="" emma:confidence="1">
                  <emma:literal/>
                </emma:interpretation>
              </emma:one-of>
            </emma:emma>
          </inkml:annotationXML>
          <inkml:trace contextRef="#ctx0" brushRef="#br0" timeOffset="3404.6634">318 929 0,'245'0'125,"-137"0"-31</inkml:trace>
          <inkml:trace contextRef="#ctx0" brushRef="#br0" timeOffset="4118.7315">534 792 0,'0'304'234</inkml:trace>
          <inkml:trace contextRef="#ctx0" brushRef="#br0" timeOffset="4837.4466">828 802 0,'39'58'93,"-9"-58"-93,-30 30 16,29-30-16,-29 29 0,29-29 16,-29 20-1,20-20-15,-20 29 0,20-29 16,-20 40 0,19-21-1,-19 1-15,0-10 16,20-10-1</inkml:trace>
          <inkml:trace contextRef="#ctx0" brushRef="#br0" timeOffset="5667.9486">799 1115 0,'9'-39'47,"-9"20"-32,20 19 1,-20-30-16,20 30 16,-20-29-1,19 9-15,-19 1 0,39-1 16,-9-29 0,58-69 140</inkml:trace>
          <inkml:trace contextRef="#ctx0" brushRef="#br0" timeOffset="14782.578">43 1890 0,'0'-19'47,"0"-1"-16,0 0 0,10 20-31,-10-19 16,20 19-1,-1 0 1,1 0 0,-1 0 15,11 0-15,-30 10-1,19-10-15,1 19 16,0-19-1,-20 20 1,19-20-16,1 0 16,-20 19-1,20-19 1,-1 0 0,1 0 15,-1 0-16,-19-9 1,20-11 0,-20-9 15,20 29-15,-20-20-16</inkml:trace>
          <inkml:trace contextRef="#ctx0" brushRef="#br0" timeOffset="15836.5887">102 2018 0,'0'-10'78,"10"-10"-47,9 20-15,-19-19-1,20 19 1,0-20 0,-1 20 15,-9 0-16,20 10 17,-11-10-17,-19 19 1,10-19 0,-10 20-1,20-20-15,-1 0 16,1 0 15,-1 0-15,1-20 15,0 1-15,9-1 30</inkml:trace>
          <inkml:trace contextRef="#ctx0" brushRef="#br0" timeOffset="16626.9974">808 1812 0,'-196'166'125,"176"-146"-125,20 0 15,-29-20-15,29 29 16,-20-29-16,20 20 0,-19-20 15,19 19 17</inkml:trace>
          <inkml:trace contextRef="#ctx0" brushRef="#br0" timeOffset="17375.3911">573 1763 0,'10'19'62,"9"1"-46,1 0 0,-1 9-1,-19-9 1,20-20-16,-20 29 15,20-29-15,-20 39 16,19-39-16,-19 30 16,30-30-16,-30 29 15,19-29-15,-19 20 16,20-1 0,0-19-16,-20 20 78</inkml:trace>
        </inkml:traceGroup>
        <inkml:traceGroup>
          <inkml:annotationXML>
            <emma:emma xmlns:emma="http://www.w3.org/2003/04/emma" version="1.0">
              <emma:interpretation id="{370B2847-9BEB-447F-AB41-9AB7B6A5329D}" emma:medium="tactile" emma:mode="ink">
                <msink:context xmlns:msink="http://schemas.microsoft.com/ink/2010/main" type="inkWord" rotatedBoundingBox="15656,8643 19421,8670 19415,9439 15650,9412"/>
              </emma:interpretation>
              <emma:one-of disjunction-type="recognition" id="oneOf4">
                <emma:interpretation id="interp4" emma:lang="" emma:confidence="1">
                  <emma:literal/>
                </emma:interpretation>
              </emma:one-of>
            </emma:emma>
          </inkml:annotationXML>
          <inkml:trace contextRef="#ctx0" brushRef="#br0" timeOffset="440203.3855">5777 1912 0,'127'0'203</inkml:trace>
          <inkml:trace contextRef="#ctx0" brushRef="#br0" timeOffset="426487.5544">3933 2000 0,'127'0'172</inkml:trace>
          <inkml:trace contextRef="#ctx0" brushRef="#br0" timeOffset="428473.3894">4207 2128 0,'10'0'47,"-10"-10"-31,20 10-1,-20-19-15,19 19 0,-19-20 16,30 20-16,-30-20 16,19 20-16,-19-29 15,20 29-15,-20-20 16,10 20-16,-10-19 16,39-148 140,-78 167-109,19 0-32,1 0 17,-1 0-1,20 20 16,0 19-32,0-29 17,0 9-1,0 1 0,0 19-15,-20-39-1,20 10-15,0 9 16,0 1 0,108 225 359,-108-264-360,20 19-15,-20-20 31,20 20-31,-20-20 16,19 1 15,-19-1-15,20 1 46</inkml:trace>
          <inkml:trace contextRef="#ctx0" brushRef="#br0" timeOffset="429886.9932">4521 2020 0,'-19'10'109,"19"10"-78,-20-1-15,20 1 0,88 117 234,-78-137-235,10 0 1,-1 0 15,-19-20-15,20 20-1,-20-19 1,0-1 0,20 20-1,-20-19 1,0-1-1,0-9 17,0 9-1,0 0 16,-69-78 125,49 98-157,1 0 1,-1 10 0,20 19-16</inkml:trace>
          <inkml:trace contextRef="#ctx0" brushRef="#br0" timeOffset="432667.7107">4884 2040 0,'0'-20'31,"0"30"32,-20-10-63,20 20 16,0 9-1,0 0 1,0 1-1,0-1 1,0 10 0,0-19-1,0-10 1,0 29 0,0-19-1,-156 19 313,156-59-312,9 1 0,-9-1-1,20 20-15,-20-20 16,10 20-1,-10-19-15,19 19 16,-19-20-16,20 20 16,-20-19-1,20-1 1,-20 0 0,19 20-16,1-39 46</inkml:trace>
          <inkml:trace contextRef="#ctx0" brushRef="#br0" timeOffset="431425.9512">4737 2020 0,'-10'0'78,"10"10"-62,0 19-1,0-9 17,0 0-17,0-1 17,147-29 343,-147-9-375,0-1 31,0 1-16,0-1 17,0 0-17,0 1 17,-10 19-32,10-20 46,-78-9 79,58 29-125,1 88 63</inkml:trace>
          <inkml:trace contextRef="#ctx0" brushRef="#br0" timeOffset="434916.1486">5168 1765 0,'-127'0'234,"127"30"16,-39 352-62,39-304-95,-20-78-77,20 10 0,0 10 15,0-1 16,10-19 156,49 0-141,-40 0-62,1 0 32</inkml:trace>
          <inkml:trace contextRef="#ctx0" brushRef="#br0" timeOffset="436986.6674">5237 1902 0,'-98'108'250,"98"-88"-234,0 0 15,0-1-15,0 1 15,29 88 141,-9-108-156,-20 19-1,157-68 251,-118-118-16,-39 148-250,0-1 31,-29-58 125,9 78-124,1 0-1,-1 0 0,0 0 0,1 0 1,-1 0-1</inkml:trace>
          <inkml:trace contextRef="#ctx0" brushRef="#br0" timeOffset="438112.1634">5502 1863 0,'0'10'94,"0"10"-79,0 9 1,0 20-16,0-39 15,0 9-15,0 1 16,0 0-16,0-1 16,0 11-1,0 9-15,-20-19 32,20-1-32,0 1 15,0-10 32</inkml:trace>
          <inkml:trace contextRef="#ctx0" brushRef="#br0" timeOffset="439639.9847">5522 2069 0,'9'0'63,"11"0"-48,9 0 1,11 0-1,-11 0 1,20 0 15</inkml:trace>
          <inkml:trace contextRef="#ctx0" brushRef="#br0" timeOffset="438884.7497">5688 1902 0,'0'10'94,"-10"284"62,10-274-156,-19-20 16</inkml:trace>
          <inkml:trace contextRef="#ctx0" brushRef="#br0" timeOffset="441936.2927">5894 1745 0,'10'0'78,"10"0"-62,9 0 15,-9 0-15,-1 0-1,1 0 1,-10 0 218,-10 20-218,0 0 15,0-1-15,0 1 0,0 9-1,0 11 1,-10-21-16,10 1 15,0-1-15,0-9 16,0 10-16,-20-20 16,20 49-16,0-29 0,0 19 31,0-20-31,0 11 16,0 9-1,-19-10 1,19 1-1,0-1 1,0-9 0,-20 58 77,0-78 64,20-9-142,-19 9 17,-1 0-1,20-20-16,-10 20 1,-9 0 0,-1 0 15,1 0 0,19-20 16</inkml:trace>
          <inkml:trace contextRef="#ctx0" brushRef="#br0" timeOffset="443157.6906">6120 2167 0,'206'20'156,"-196"-20"-156</inkml:trace>
          <inkml:trace contextRef="#ctx0" brushRef="#br0" timeOffset="442698.4321">6130 2059 0,'9'0'62,"148"10"63</inkml:trace>
          <inkml:trace contextRef="#ctx0" brushRef="#br0" timeOffset="418710.3506">2570 2324 0,'9'0'32,"-9"-10"-17,20 10-15,-20-19 32,20 19-32,-20-20 15,19 20 1,-19-20-16,20 20 15,-20-29-15,20 29 16,-20-29-16,19 29 16,-19-20-16,20-9 15,-20-1 1,19 30 0,-19-29-16,0-1 15,20 30 1,-20-19-16,0-11 15,0 11 1,0-1 0,0 0 15,0 30 78,0 10-93,-10 9 15,10-9-31,0 19 16,0-19-16,0-1 15,0 1 1,0-10-16,0 29 16,0-19-16,0-1 15,0 1-15,0-1 16,0 1-16,0 0 16,0 9-16,0-9 15,0 9 1,-19-29-1,19 30-15,0 9 16,0-29 0,0 9-1,0 1 1</inkml:trace>
          <inkml:trace contextRef="#ctx0" brushRef="#br0" timeOffset="419954.8506">2776 1971 0,'117'59'281,"-117"-39"-265,0-1 0,20-19-16,-20 20 0,0-1 31,0 1-15,0 0-16,0-1 15,-10-19 1,-29 39 62,19-39 16,10 0-32</inkml:trace>
          <inkml:trace contextRef="#ctx0" brushRef="#br0" timeOffset="422182.0822">3011 1853 0,'-20'226'265,"20"-206"-265,0-1 32,0 1-17,0-1 16,0 1-15,10-20-16,-10 20 16,0-1 15,20-19-31,-20 20 16,19-20-1,-19 10 16,20-10-15,0 0 0,-11 0 15,11 0 0,78-98 188,-98 78-219,0 0 31,10-205 250,-10 205-265,-98-78 234,39 108-94,39-10-140,20 20-16,0-1 16,-19-19-1,19 20-15,0-1 16,0 11-1</inkml:trace>
          <inkml:trace contextRef="#ctx0" brushRef="#br0" timeOffset="423315.1806">3276 1785 0,'0'19'94,"0"21"-78,0-11-1,10-9 1,-10-1-16,0 1 16,0 19-1,0-19-15,0-1 16,0 1-16,0 0 16,0 87 30,0-38 95</inkml:trace>
          <inkml:trace contextRef="#ctx0" brushRef="#br0" timeOffset="424763.795">3325 2000 0,'137'0'140</inkml:trace>
          <inkml:trace contextRef="#ctx0" brushRef="#br0" timeOffset="424073.2926">3442 1795 0,'0'9'109,"0"31"-93,0-21-16,0-9 16,-9 372 171</inkml:trace>
          <inkml:trace contextRef="#ctx0" brushRef="#br0" timeOffset="425799.912">3560 2089 0,'157'0'172</inkml:trace>
          <inkml:trace contextRef="#ctx0" brushRef="#br0" timeOffset="425335.093">3570 1981 0,'39'0'46,"89"10"64</inkml:trace>
        </inkml:traceGroup>
        <inkml:traceGroup>
          <inkml:annotationXML>
            <emma:emma xmlns:emma="http://www.w3.org/2003/04/emma" version="1.0">
              <emma:interpretation id="{C2B1AD66-D920-4A68-871C-1E5B0F375A47}" emma:medium="tactile" emma:mode="ink">
                <msink:context xmlns:msink="http://schemas.microsoft.com/ink/2010/main" type="inkWord" rotatedBoundingBox="19636,8725 20665,8732 20661,9311 19632,9303"/>
              </emma:interpretation>
              <emma:one-of disjunction-type="recognition" id="oneOf5">
                <emma:interpretation id="interp5" emma:lang="" emma:confidence="1">
                  <emma:literal/>
                </emma:interpretation>
              </emma:one-of>
            </emma:emma>
          </inkml:annotationXML>
          <inkml:trace contextRef="#ctx0" brushRef="#br0" timeOffset="459459.2111">7454 1912 0,'-108'226'219,"108"-207"-204,-20-19 32,246 40 344,-217-40-376,11 0 63</inkml:trace>
          <inkml:trace contextRef="#ctx0" brushRef="#br0" timeOffset="460241.11">7522 1942 0,'0'19'63,"0"1"-48,0 9 1,0-9-16,0 0 16,0 284 140,0-314-109</inkml:trace>
          <inkml:trace contextRef="#ctx0" brushRef="#br0" timeOffset="455049.0032">6600 1824 0,'0'265'328,"10"-275"187,10-10-499,-1 20 0,1 0-1,0 0 17,-1 0-17,-19 10 1,20 10-1,-20-1 17,19-19-32,-19 30 15,0-11 1,10 109 125,-88-89-48,58-39-77,20 20-16,-19-20 16,-1 0-1,0 0 1,1 0-1,-1 0 17,10 0-1,20 19 141</inkml:trace>
          <inkml:trace contextRef="#ctx0" brushRef="#br0" timeOffset="453052.0929">6581 1804 0,'10'0'47,"9"0"-31,1 0-1,-1 0 1,1 0-1,0 0 1,-1 0 0,1 0-1,-1 0 17</inkml:trace>
          <inkml:trace contextRef="#ctx0" brushRef="#br0" timeOffset="455800.7653">6875 2383 0,'-10'0'0,"0"-10"234</inkml:trace>
          <inkml:trace contextRef="#ctx0" brushRef="#br0" timeOffset="458075.1432">7012 1902 0,'0'10'93,"0"10"-77,0 9 0,0 1-1,0-11 1,0 11-1,0-11 1,0 1 0,0 0 15,10-20 328,-10-10-343,20 10 0,-1 0-1,1 0 16,-1 0 1,1 0-1,-20 10-31,20 9 31,19 197 172,-49-216-203,-10 20 32,1-20-17,-138 0 282,167 0-297</inkml:trace>
          <inkml:trace contextRef="#ctx0" brushRef="#br0" timeOffset="456457.557">7002 1883 0,'138'0'172</inkml:trace>
        </inkml:traceGroup>
        <inkml:traceGroup>
          <inkml:annotationXML>
            <emma:emma xmlns:emma="http://www.w3.org/2003/04/emma" version="1.0">
              <emma:interpretation id="{F0D62F9B-481A-4694-A8E8-1E84443D2308}" emma:medium="tactile" emma:mode="ink">
                <msink:context xmlns:msink="http://schemas.microsoft.com/ink/2010/main" type="inkWord" rotatedBoundingBox="21646,8695 24428,8715 24423,9481 21640,9462"/>
              </emma:interpretation>
              <emma:one-of disjunction-type="recognition" id="oneOf6">
                <emma:interpretation id="interp6" emma:lang="" emma:confidence="1">
                  <emma:literal/>
                </emma:interpretation>
              </emma:one-of>
            </emma:emma>
          </inkml:annotationXML>
          <inkml:trace contextRef="#ctx0" brushRef="#br0" timeOffset="477958.8082">11139 2069 0,'10'0'31,"19"0"-15,10 0 0,-19 0-16,0 0 15,-1 0-15,1 0 16,9 0 0,-9 0 15</inkml:trace>
          <inkml:trace contextRef="#ctx0" brushRef="#br0" timeOffset="477567.8081">11306 1912 0,'0'10'109,"0"19"-93,0-9-16,0-1 15,-20 1-15,20 0 16,0-1-16,0 1 16,0-1-16,0 1 15,0 0-15,0-1 16,0 11-16,0 9 15,0 0 1,0-29 0,0 10 15,-10-20 16</inkml:trace>
          <inkml:trace contextRef="#ctx0" brushRef="#br0" timeOffset="468976.5915">9648 2294 0,'0'-9'78,"10"9"-78,-10-20 16,30-9-1,-11-1 1,-19 11-16,20-11 16,-20 20-16,19-19 0,-19 9 15,0 10 1,30-19-16,-30 19 15,0-9-15,19-11 16,-19 20-16,0-9 0,0-1 16,0 1-1,0-11 1,20 30-16,-20-39 16,0 19-16,0 471 359,0-431-359</inkml:trace>
          <inkml:trace contextRef="#ctx0" brushRef="#br0" timeOffset="470174.2702">10050 1873 0,'0'10'62,"-127"264"126,127-254-173,225-20 329,-205 0-328</inkml:trace>
          <inkml:trace contextRef="#ctx0" brushRef="#br0" timeOffset="470804.6594">10119 1873 0,'0'108'110,"0"-79"-95,0-9-15,0 9 0,0 0 16,0 11 0,0-11-16,0 1 0,0-11 15,0 11-15,0-11 16,0 1-16,0-1 15,0 1-15,0 0 16,0-1-16,-20 1 16,20-1 15</inkml:trace>
          <inkml:trace contextRef="#ctx0" brushRef="#br0" timeOffset="471476.5236">10256 2098 0,'20'0'31,"0"0"0,-1 0-15,1 0 0,-1 0-1,1 0 1</inkml:trace>
          <inkml:trace contextRef="#ctx0" brushRef="#br0" timeOffset="472720.0524">10423 2275 0,'98'-314'313,"-98"353"-297,0-19-16,0-1 15,0-9-15,0 10 16,0-1-1,0 21-15,0-21 16,0 1-16,0 9 16,0-9-16,0 0 15,0-1-15,0 1 16,0-1-16,0 1 16,0 0-16,0 9 15,-10-29-15,10 29 16,0-9-1,0 0 1,0-1 31,0-28 62</inkml:trace>
          <inkml:trace contextRef="#ctx0" brushRef="#br0" timeOffset="473688.545">10511 1990 0,'30'-19'110,"-11"19"-110,30 0 31,-49 10-16,49 9 1,-19 20 31,-30 10-31,0-29-1,0 29-15,0-10 16,0-19-1,-20 0 17,1-1-17,9-19 1,-10 0 0,1 0-16,19-10 31,-20 10-16,20-19 17</inkml:trace>
          <inkml:trace contextRef="#ctx0" brushRef="#br0" timeOffset="475397.4612">10815 1883 0,'-39'186'219,"39"-167"-219,0 1 15,0 0 1,0-1 0,0 1-1,0 0 1,10 19 15,108 10 157,-118-69-157,107-284 297,-107 285-312,-107-89 234,38 186-110,49-78-140,20 30 0</inkml:trace>
          <inkml:trace contextRef="#ctx0" brushRef="#br0" timeOffset="476639.9994">11119 1853 0,'0'10'141,"0"402"93</inkml:trace>
          <inkml:trace contextRef="#ctx0" brushRef="#br0" timeOffset="462969.2493">8560 2363 0,'10'-10'93,"-10"-9"-77,19 19 0,-19-20-16,20 0 15,-20 1 1,29-1-1,-29-9 1,20-10 0,-20 9-1,0 1 1,19 29-16,-19-20 16,0 0-1,0 1 1,0-1 15,0 30 63,0 10-79,0-1 1,0 1-16,0 0 16,0-1-16,0-9 15,0 10-15,0-1 16,0 1-16,20-1 16,-20 1-16,0 0 15,0-1-15,0 1 16,0-1-16,0 1 15,0 0-15,0-1 0,0 1 16,0 0-16,0-1 16,0 11-1,0-11 1,0 1 0,0-10-1</inkml:trace>
          <inkml:trace contextRef="#ctx0" brushRef="#br0" timeOffset="463926.1466">8687 2059 0,'39'-39'141,"-19"39"-126,0 0 1,-1 0 0,-19 10-16,20-10 15,-20 19-15,20-19 16,-20 20-16,19-1 15,-19 11 1,0-10 0,0-1-1,0 1 1,0-1 0,0 1 15,-10-20 0,-9 0-15,-1 0-1,20 20 1,-20-20 0</inkml:trace>
          <inkml:trace contextRef="#ctx0" brushRef="#br0" timeOffset="464795.0733">8932 1775 0,'59'392'250,"-59"-323"-110</inkml:trace>
          <inkml:trace contextRef="#ctx0" brushRef="#br0" timeOffset="466122.4704">8991 2000 0,'157'0'157</inkml:trace>
          <inkml:trace contextRef="#ctx0" brushRef="#br0" timeOffset="465629.1965">9109 1814 0,'20'19'94,"-20"11"-79,0 9 1,0-19 0,0-1-16,0 1 15,0 0-15,0-1 16,0 1-16,0-1 15,0 50 1,0-49 0,0-1-1,0 70 110</inkml:trace>
          <inkml:trace contextRef="#ctx0" brushRef="#br0" timeOffset="467625.9378">9354 2167 0,'167'0'141</inkml:trace>
          <inkml:trace contextRef="#ctx0" brushRef="#br0" timeOffset="467091.8667">9354 2049 0,'10'0'63,"19"0"-47,11 0-1,-21 0-15,11 0 16,-11 0-1,1 0 1</inkml:trace>
        </inkml:traceGroup>
      </inkml:traceGroup>
    </inkml:traceGroup>
  </inkml:traceGroup>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53:11.033"/>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1A3465F7-C335-4819-B343-6C971B561278}" emma:medium="tactile" emma:mode="ink">
          <msink:context xmlns:msink="http://schemas.microsoft.com/ink/2010/main" type="writingRegion" rotatedBoundingBox="22479,9310 23836,9391 23793,10123 22436,10043"/>
        </emma:interpretation>
      </emma:emma>
    </inkml:annotationXML>
    <inkml:traceGroup>
      <inkml:annotationXML>
        <emma:emma xmlns:emma="http://www.w3.org/2003/04/emma" version="1.0">
          <emma:interpretation id="{59A8AC08-C356-485D-831E-D324CBE9BCE7}" emma:medium="tactile" emma:mode="ink">
            <msink:context xmlns:msink="http://schemas.microsoft.com/ink/2010/main" type="paragraph" rotatedBoundingBox="22479,9310 23836,9391 23793,10123 22436,10043" alignmentLevel="1"/>
          </emma:interpretation>
        </emma:emma>
      </inkml:annotationXML>
      <inkml:traceGroup>
        <inkml:annotationXML>
          <emma:emma xmlns:emma="http://www.w3.org/2003/04/emma" version="1.0">
            <emma:interpretation id="{C0CF71E0-03A8-4BA2-AD12-F4D2D05E3765}" emma:medium="tactile" emma:mode="ink">
              <msink:context xmlns:msink="http://schemas.microsoft.com/ink/2010/main" type="line" rotatedBoundingBox="22479,9310 23836,9391 23793,10123 22436,10043"/>
            </emma:interpretation>
          </emma:emma>
        </inkml:annotationXML>
        <inkml:traceGroup>
          <inkml:annotationXML>
            <emma:emma xmlns:emma="http://www.w3.org/2003/04/emma" version="1.0">
              <emma:interpretation id="{BC8098EA-4DE4-4569-9721-2004F0ED2037}" emma:medium="tactile" emma:mode="ink">
                <msink:context xmlns:msink="http://schemas.microsoft.com/ink/2010/main" type="inkWord" rotatedBoundingBox="22479,9310 23836,9391 23793,10123 22436,10043"/>
              </emma:interpretation>
              <emma:one-of disjunction-type="recognition" id="oneOf0">
                <emma:interpretation id="interp0" emma:lang="" emma:confidence="0">
                  <emma:literal>8.46</emma:literal>
                </emma:interpretation>
                <emma:interpretation id="interp1" emma:lang="" emma:confidence="0">
                  <emma:literal>8.4 6</emma:literal>
                </emma:interpretation>
                <emma:interpretation id="interp2" emma:lang="" emma:confidence="0">
                  <emma:literal>8,46</emma:literal>
                </emma:interpretation>
                <emma:interpretation id="interp3" emma:lang="" emma:confidence="0">
                  <emma:literal>84 6</emma:literal>
                </emma:interpretation>
                <emma:interpretation id="interp4" emma:lang="" emma:confidence="0">
                  <emma:literal>8-46</emma:literal>
                </emma:interpretation>
              </emma:one-of>
            </emma:emma>
          </inkml:annotationXML>
          <inkml:trace contextRef="#ctx0" brushRef="#br0">10160 2814 0,'10'0'141,"-10"-9"-141,20-11 15,-20 0 1,19 20 0,-19-9-16,20-21 15,-20 11 1,19-1 0,-19 0 15,0 1-16,0 9 17,0-10 15,0 1-16,0-1 0,-9 20-15,-11-20 15,0 20 0,1 0 0,-1 0 16,1 10-31,19 10 15,-20-20-15,20 20-1,0-1 1,0-9 15,0 10-15,0-1 0,0 1-1,0-1 16,0 1-15,10-20-16,-10 20 16,19-1 15,-19 1-15,20-20-1,-20 19 1,20 1-1,-20 0 17,19-20-17,-19 19 1,0 1-16,0 0 16,20-20-1,-20 19-15,0 1 16,0-1 15,0-9-15,0 10 15,0-1-15,0 1 15,-10-20-16,10 20 17,-20-20-32,1 0 31,9 0 0,-10 0-15,1 0 15,19-10-15,-20 10-1,20-20 1,0 1 0,-19 19-1,19-20 1,0 10-1,0-9 1,0-1 0,0 0-1,0 1 1,0-1 0,0 0-1,0 1 32,9 19-47,-9-20 31,20 20-15,0 0 0,-20-19-1,19 19-15,1-20 16,-1 20-1,-19-20 1</inkml:trace>
          <inkml:trace contextRef="#ctx0" brushRef="#br0" timeOffset="1042.0517">10366 2991 0,'-19'0'63,"19"20"-16,0-30 0</inkml:trace>
          <inkml:trace contextRef="#ctx0" brushRef="#br0" timeOffset="2357.9589">10562 2609 0,'20'0'31,"-30"19"78,-9 1-93,19-1-1,-20-19-15,20 30 16,-20-11 0,20 1-1,-19 0 1,19-1 0,-30 1-1,30-1 16,-19 1 1,19 0 155,9-20-156,21 0-15,-11 0 0,1 0-1,10 0 1,9 0 0,-20 0-1,-9 0 1,10 0-1,-1 0 1,1 0 0,0 0 15,-1 0-15</inkml:trace>
          <inkml:trace contextRef="#ctx0" brushRef="#br0" timeOffset="3136.2841">10631 2618 0,'0'10'47,"0"10"-31,10 9-1,-10-9-15,0-1 16,0 1-16,0 0 16,0-1-16,0 1 15,0-10-15,0 29 16,0-10-16,-10-9 15,10 0-15,0-1 16,0 1-16,0 9 16,0-9-1,0-1 1,0 1 31</inkml:trace>
          <inkml:trace contextRef="#ctx0" brushRef="#br0" timeOffset="4941.6125">10964 2589 0,'-9'0'156,"9"10"-156,-20-10 15,0 0 1,20 19 0,-19-19-1,19 20 1,-20-20-16,20 20 16,-19-20-1,19 19 1,-10-19-1,10 30-15,0-11 16,-20-19 0,20 20-16,0-1 15,0-9 1,0 29 0,0-9-1,0-1 1,0-9-16,0 9 15,0-9 1,10-20 0,-10 20-16,0-1 15,10-19 1,-10 20 0,0-1-1,19-19 1,-19 20-1,20-20 1,0 0 15,-20 20-31,19-20 32,1 0-17,-1 0 16,1 0 1,-20-10-32,20 10 15,-20-20 1,19 20 0,-19-19-16,0-1 31,0 0 0,0 1-15,0-1 15,0 1-15,0-1 15,-10 20-16,10-20 1,-19 20 15,-1 0 1,20-10-32,-19 10 15,-1 0 1,0 0 15,1 30-15,19-1-1,-20-9-15,20 0 16,0-1-16</inkml:trace>
          <inkml:trace contextRef="#ctx0" brushRef="#br0" timeOffset="-12511.9642">9670 2883 0,'10'0'79,"9"0"-64,21 0 1,-11 0-1,-9 0-15,-1 0 16,-9 0-16,10 0 16,-20-10-16,39 10 15,-20 0 1,-9 0 15,10 0-15</inkml:trace>
          <inkml:trace contextRef="#ctx0" brushRef="#br0" timeOffset="-13081.6244">9680 2775 0,'108'0'156,"-89"0"-156,1-19 16,29 19 78</inkml:trace>
          <inkml:trace contextRef="#ctx0" brushRef="#br0" timeOffset="-14035.962">9778 2304 0,'0'295'344</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1:00.74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F8CA378B-A2F4-4876-9370-A5711BCD0249}" emma:medium="tactile" emma:mode="ink">
          <msink:context xmlns:msink="http://schemas.microsoft.com/ink/2010/main" type="writingRegion" rotatedBoundingBox="13040,14170 14493,14366 14396,15078 12944,14882"/>
        </emma:interpretation>
      </emma:emma>
    </inkml:annotationXML>
    <inkml:traceGroup>
      <inkml:annotationXML>
        <emma:emma xmlns:emma="http://www.w3.org/2003/04/emma" version="1.0">
          <emma:interpretation id="{39DAAB9B-C4C0-4C8B-8FEA-98BE981A8C6C}" emma:medium="tactile" emma:mode="ink">
            <msink:context xmlns:msink="http://schemas.microsoft.com/ink/2010/main" type="paragraph" rotatedBoundingBox="13040,14170 14493,14366 14396,15078 12944,14882" alignmentLevel="1"/>
          </emma:interpretation>
        </emma:emma>
      </inkml:annotationXML>
      <inkml:traceGroup>
        <inkml:annotationXML>
          <emma:emma xmlns:emma="http://www.w3.org/2003/04/emma" version="1.0">
            <emma:interpretation id="{47D8F781-20C2-474C-A4E2-EFC2E9E5F3CA}" emma:medium="tactile" emma:mode="ink">
              <msink:context xmlns:msink="http://schemas.microsoft.com/ink/2010/main" type="line" rotatedBoundingBox="13040,14170 14493,14366 14396,15078 12944,14882"/>
            </emma:interpretation>
          </emma:emma>
        </inkml:annotationXML>
        <inkml:traceGroup>
          <inkml:annotationXML>
            <emma:emma xmlns:emma="http://www.w3.org/2003/04/emma" version="1.0">
              <emma:interpretation id="{B5F085F4-DE43-4015-963B-6B959C10F4B4}" emma:medium="tactile" emma:mode="ink">
                <msink:context xmlns:msink="http://schemas.microsoft.com/ink/2010/main" type="inkWord" rotatedBoundingBox="13040,14170 14493,14366 14396,15078 12944,14882"/>
              </emma:interpretation>
              <emma:one-of disjunction-type="recognition" id="oneOf0">
                <emma:interpretation id="interp0" emma:lang="" emma:confidence="1">
                  <emma:literal/>
                </emma:interpretation>
              </emma:one-of>
            </emma:emma>
          </inkml:annotationXML>
          <inkml:trace contextRef="#ctx0" brushRef="#br0">-3285 799 0,'-29'118'141,"29"-79"-141,0-9 16,0-11-1,10 1 1,-10-1-1,19-19-15,1 20 32,0-20-17,-20 20 1,19-20 0,1 0-1,-1 0 1,1 0 15,0-10-15,-1 10-1,-19-20 1,20 20-16,-20-19 16,20 19-1,-20-20-15,19 0 16,-19 1 15,20-1-15,-30-98 93,-19 99-109,9-1 16,0 20-1,20-19 1,-19 19 0,9 0-1,10-20 1,-20 20-16,1 0 15,-1 0 1,0 0 0,1 0-1,-1 10 1,1 9 0,-11 21-1</inkml:trace>
          <inkml:trace contextRef="#ctx0" brushRef="#br0" timeOffset="843.2851">-3049 750 0,'10'0'62,"9"0"-46,1 0 0,78 0 93</inkml:trace>
          <inkml:trace contextRef="#ctx0" brushRef="#br0" timeOffset="1272.6307">-3000 682 0,'0'19'47,"10"168"62</inkml:trace>
          <inkml:trace contextRef="#ctx0" brushRef="#br0" timeOffset="2969.5427">-2932 613 0,'10'0'94,"-10"-20"-94,10 20 16,10 0-1,-1 0 1,1 0-16,-20 10 78,20-10-62,-20 20 31,19 529 203,-19-529-235,0-1 1,0 1 0,-10-40 202,-58 20-140,48 0-62,0 0 0,1 0-16,-1 0 31,20 10-15,10-10 93</inkml:trace>
          <inkml:trace contextRef="#ctx0" brushRef="#br0" timeOffset="4652.6869">-2716 1064 0,'69'118'282,"-50"-138"-267,-19 1 1,0-1 0,20 20-16,-20-20 15,0 1 1,20 19-1,-20-20 32,19 148 203,1-128-234,0 0 31,-20-10-32,9 10 1,-9-30 0,0 11-1,20 19-15,-20-20 16,0 0 0,0 1 15,20 19-16,-20-20 17</inkml:trace>
          <inkml:trace contextRef="#ctx0" brushRef="#br0" timeOffset="-4370.8808">-3755 642 0,'0'-19'94,"-10"19"-79,-10 0 1,10 0 0,-9 0-1,-1 0 1,1-20 0,-1 20 15,0 0 63,20 10-48,0 10-46,0 9 32,0-9-32,0-1 15,0 1-15,0-1 0,0 1 16,-19 0-16,19-1 16,0 11-16,0-1 15,0 1 1,0-11-16,-30 20 15,30-19 1,0 9-16,0 1 16,0 9-1,0-10 1,0-9 0,0 0 15,0-1 47,0 1 63,10-20-16,10 0-110,19 0 1,-39-10-16,29 10 15,-9 0 1,0 0 0</inkml:trace>
          <inkml:trace contextRef="#ctx0" brushRef="#br0" timeOffset="-3575.0403">-3736 750 0,'0'10'78,"0"29"-78,0-29 0,0 10 15,0-1 1,0 1-16,0 0 16,0-1-16,0 1 0,0-1 15,0 1-15,0 9 16,0-9 0,0 0-1,0-1 1</inkml:trace>
          <inkml:trace contextRef="#ctx0" brushRef="#br0" timeOffset="-2994.9822">-3579 770 0,'0'10'62,"0"9"-46,20-19-16,-20 30 15,0-11-15,0 1 16,0 0-16,0-1 16,0 1-16,0-1 15,0 11 1,0-11-1,0 11 1,0-11 0,0 1-1</inkml:trace>
          <inkml:trace contextRef="#ctx0" brushRef="#br0" timeOffset="-2593.102">-3746 897 0,'-19'0'16,"29"0"31,9 0-31,21 0-1,-21 0-15,1 0 0,-1 0 16,1 0-16,0 0 15</inkml:trace>
          <inkml:trace contextRef="#ctx0" brushRef="#br0" timeOffset="-1270.345">-3481 995 0,'10'0'109,"0"0"-93,10 0-1,-1 0 1,1 10 15,-69 78 79,29-88-95,30 0 63,10 0-46,-1 0-1,1 0 0,-1 30 0,-19-20 1,20-10-17,-20 19 1,0 1 15,-10-20-15,10 20-1,-19-20 1,-1 19 0,0-19-1,1 0 1,-1 0-1,10 0-15,-9 0 32,-1 0 15</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36:22.981"/>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6E3FB9A4-420A-4CC9-8C88-AA0995891E0F}" emma:medium="tactile" emma:mode="ink">
          <msink:context xmlns:msink="http://schemas.microsoft.com/ink/2010/main" type="writingRegion" rotatedBoundingBox="9835,2649 13569,3040 13482,3878 9747,3486"/>
        </emma:interpretation>
      </emma:emma>
    </inkml:annotationXML>
    <inkml:traceGroup>
      <inkml:annotationXML>
        <emma:emma xmlns:emma="http://www.w3.org/2003/04/emma" version="1.0">
          <emma:interpretation id="{7E3AC863-1FE0-4AD4-AEEE-79513E69ABB0}" emma:medium="tactile" emma:mode="ink">
            <msink:context xmlns:msink="http://schemas.microsoft.com/ink/2010/main" type="paragraph" rotatedBoundingBox="9835,2649 13569,3040 13482,3878 9747,3486" alignmentLevel="1"/>
          </emma:interpretation>
        </emma:emma>
      </inkml:annotationXML>
      <inkml:traceGroup>
        <inkml:annotationXML>
          <emma:emma xmlns:emma="http://www.w3.org/2003/04/emma" version="1.0">
            <emma:interpretation id="{1040C02F-4296-4EFF-8047-3A6C9B3BF5E3}" emma:medium="tactile" emma:mode="ink">
              <msink:context xmlns:msink="http://schemas.microsoft.com/ink/2010/main" type="line" rotatedBoundingBox="9835,2649 13569,3040 13482,3878 9747,3486"/>
            </emma:interpretation>
          </emma:emma>
        </inkml:annotationXML>
        <inkml:traceGroup>
          <inkml:annotationXML>
            <emma:emma xmlns:emma="http://www.w3.org/2003/04/emma" version="1.0">
              <emma:interpretation id="{DC30F51C-CEE0-4B86-98CB-A4FE27E35F95}" emma:medium="tactile" emma:mode="ink">
                <msink:context xmlns:msink="http://schemas.microsoft.com/ink/2010/main" type="inkWord" rotatedBoundingBox="9799,2994 10107,3027 10076,3324 9767,3292"/>
              </emma:interpretation>
            </emma:emma>
          </inkml:annotationXML>
          <inkml:trace contextRef="#ctx0" brushRef="#br0">8049 225 0,'-10'0'16,"20"0"31,10-17-32,-1 17 1,50 0 15,19 0 0,-68 0-31,-11 0 16,31 0 0,-21 0-1,1 0 1</inkml:trace>
          <inkml:trace contextRef="#ctx0" brushRef="#br0" timeOffset="659.7557">8206 48 0,'0'8'47,"0"10"-31,0 0-1,0 0-15,0 0 0,0 8 16,0 1-16,0 0 16,10 8-16,-10-17 15,0 8 1,0-8 0,19 0-16</inkml:trace>
        </inkml:traceGroup>
        <inkml:traceGroup>
          <inkml:annotationXML>
            <emma:emma xmlns:emma="http://www.w3.org/2003/04/emma" version="1.0">
              <emma:interpretation id="{7EB85B9A-2E97-4BCD-96DB-BBC116FBD28F}" emma:medium="tactile" emma:mode="ink">
                <msink:context xmlns:msink="http://schemas.microsoft.com/ink/2010/main" type="inkWord" rotatedBoundingBox="10369,2705 13569,3040 13482,3878 10281,3542"/>
              </emma:interpretation>
              <emma:one-of disjunction-type="recognition" id="oneOf0">
                <emma:interpretation id="interp0" emma:lang="" emma:confidence="1">
                  <emma:literal/>
                </emma:interpretation>
              </emma:one-of>
            </emma:emma>
          </inkml:annotationXML>
          <inkml:trace contextRef="#ctx0" brushRef="#br0" timeOffset="1863.1951">8794 30 0,'20'0'63,"-30"0"46,10-18-109,-39 18 31,9 0 1,1 0-32,9 0 15,20 18 1,-19 0-16,-1 8 15,20-8-15,-29 18 16,29-19 0,-20 1-16,20 9 15,0-9-15,-20 8 16,20 1-16,0-9 16,0-1-16,0 1 15,0 0-15,0 0 16,0 8-16,10 10 31,10-9-31,9-10 16,1-17-1,-11 18 1,21-18 0,-21 0-16,20 0 15,-9 0 1,-30-9-1,29 9-15,-29-18 16,20 18-16,0-17 16,-1 17-1,-19-18 1,20 18-16</inkml:trace>
          <inkml:trace contextRef="#ctx0" brushRef="#br0" timeOffset="2633.7459">9030-15 0,'0'-17'16,"0"34"15,0 1-16,0 0-15,0 9 16,19 17-16,-19-8 16,0 26-1,0 98 32,0-143-47,0 1 0,20 0 16,-20 26-1,0-17 1,0-9 0</inkml:trace>
          <inkml:trace contextRef="#ctx0" brushRef="#br0" timeOffset="3907.5867">9059 279 0,'29'0'93,"-9"0"-77,9 0-16,1-18 0,-1 18 16,11 0-1,-11 0-15,0 0 16,-9 0-16</inkml:trace>
          <inkml:trace contextRef="#ctx0" brushRef="#br0" timeOffset="3338.2707">9255 21 0,'0'9'78,"0"9"-62,0 17-1,0 1 1,20-10-16,-20-8 15,0 9-15,0-9 0,0-1 16,0 10-16,0 0 16,0-10-16,0 10 15,19 9-15,-19-10 16,0-8-16,0 0 16,0 0-16,0-1 15,20-17-15,-20 27 16,0 0-1</inkml:trace>
          <inkml:trace contextRef="#ctx0" brushRef="#br0" timeOffset="5356.2923">9412 412 0,'0'-18'62,"10"18"-46,-10-18-1,39 18 1,-29 0 0,10 0-1,-1 0 1,1 0-1,-1 9 17,-19 9-17,0 0 1,0 0 0,-9-18-16,-11 17 15,0-17 1,1 0-1,19 18 1,-10-18 0,10-9 93,39 9-46,-19 0-63,-1 0 31,1 0 0,-20 9-15,20-9-1,-20 18 1,0 8 0,0-8-1,0 0 1,0-9 15,-10-9-15,10 18-16,-20-18 15,20 17-15,-19-17 0,-1 18 32,0-18-32,1 0 15,-1 0 16,1 0-15</inkml:trace>
          <inkml:trace contextRef="#ctx0" brushRef="#br0" timeOffset="6482.5465">9814 83 0,'0'-18'156,"-10"1"-109,-9 17-31,-1 0 15,20 8-15,-19-8-16,19 18 15,-10-18-15,10 27 16,-30-9-16,30-1 0,-19 10 15,19 0 1,0 8-16,-20-17 0,20 0 16,0 0-16,0-10 15,0 10-15,0 18 16,0-10 0,10-26-1,-10 18-15,19-18 16,-19 18-16,20-18 15,-20 18-15,30-18 16,-1 0 0,-9 18-16,-1-18 0,1 0 15,9 0-15,-9 0 32,-1-9-17,1 9 1,-20-18-16,20 18 15,-20-18 17,39 18-1</inkml:trace>
          <inkml:trace contextRef="#ctx0" brushRef="#br0" timeOffset="7710.9417">10079 101 0,'-39'53'78,"39"-35"-62,0 0-16,0 0 15,-20 53 17,20-27-17,10-26 1,-10 8-16,20-8 16,-20 0-1,19 0 1,1-18-1,-1 18-15,1-18 16,-20 17 15,20-17-31,-1 0 16,1 0 0,-1 0-1,1 0 1,0 0-1,19-35 17,-19 17-17,-1-9 1,-19 18 0,20 9-1,-20-17-15,0-1 16,19 0-1,-19-17 1,0 8 0,0 9-1,0-17 17,0 17-17,0 9 1,0-27-1,-9 36 1,9-17 0,-20 17-16,20-18 15,-10 18-15,-19-18 16,9 18 0,10 0-1,-19-18 1,-1 18-1,1 0 1,29 18-16,-20-18 16,20 27-16,-19-27 15</inkml:trace>
          <inkml:trace contextRef="#ctx0" brushRef="#br0" timeOffset="9347.5978">10579 92 0,'-10'0'63,"-39"62"15,30-17-63,19-36-15,0 8 16,0 1-16,0 0 16,0 0-16,0-1 15,0 1-15,0 0 16,0 9 0,9-10-1,-9 1 1,20 0 15,0 0-15,-1 8-16,1-8 31,0-18-15,-20 18-1,19-18 1,1 0-1,-1 0 1,1 0 0,0 0-1,-1-18 1,1 18 0,-20-9-16,19 9 15,-19-18 1,20 18-16,-20-17 15,20 17 1,-20-18-16,19-18 31,1 36-15,-20-17-16,0-10 31,10 27-15,-10-18-16,0 0 15,0 1 1,0-1 0,0 0-1,0 0 1,0 1 0,0-1-1,0 0 1,0 0-1,-30 0 1,11 1 15,-1-1-15,0 18 0,1-18-1,-1 18 1,-9 0-1,9 0 1,1 0-16,19 9 16,-30-9-16,30 18 0,-29-18 15,29 18-15</inkml:trace>
          <inkml:trace contextRef="#ctx0" brushRef="#br0" timeOffset="10246.8912">10952 30 0,'10'-18'125,"39"18"-109,-20 0-16,-9 0 15,-1 0-15,1 0 16,-1 0-16,11 0 15,-10 0 17,-40 0 15</inkml:trace>
          <inkml:trace contextRef="#ctx0" brushRef="#br0" timeOffset="11212.9584">11060 332 0,'0'9'78,"-10"-9"-78,10 18 16,-20-1-16,20 1 15,-19 0-15,19 9 0,-20 8 16,20-8-16,0-1 15,-29-8-15,29 0 16,0 0-16,0-1 16,0 1-16,0 0 15,0 0-15,19 26 16,-19-17 0,20-9-1</inkml:trace>
          <inkml:trace contextRef="#ctx0" brushRef="#br0" timeOffset="12295.5714">11148 518 0,'0'9'47,"-20"9"-47,20 0 31,0 0-31,0-1 31,10-17-15,-10 18-16,20-18 16,-1 18-1,1-18 1,0 0-1,-1-9 1,1-9 0,9-44 62,-29 44-78,0 1 15,0-19 17,-10 36-17,10-18-15,-9 18 16,-11 0 0,0 0-1,1 0 16,-1 18-15,20 18 0,-29-10-1,29-8 1,0 0 0,0 0-1,10-18 1,-10 17-16,19-17 15,1 0 32,-1 0-15,-19-9-1,20 9-31,-20-17 15</inkml:trace>
          <inkml:trace contextRef="#ctx0" brushRef="#br0" timeOffset="12858.348">11305 510 0,'0'8'47,"0"10"-47,0 9 16,0 0 0,0 8-1,19-17 1,-19 0-1,30-18 1,-11 0 15,11 0-15</inkml:trace>
          <inkml:trace contextRef="#ctx0" brushRef="#br0" timeOffset="13731.4858">11452 527 0,'-20'0'47,"20"9"-31,0 9-1,20 26 48,0-44-63,-20 18 16,9-18-16,11 0 15,0 0 1,-1 0-1,-19-9 1,20 9 0,-20-9-1,19 9-15,-19-17 16,20 17 0,-20-18-16,0 0 31,0 0-16,0 1 1,-10 17 0,10-18-16,-19 18 15,19-18 1,-20 18-16,0 0 31,1 0-15,-1 0-1,1 9 1,19 9 0,-20-18-16,20 17 15,0 1 1</inkml:trace>
          <inkml:trace contextRef="#ctx0" brushRef="#br0" timeOffset="14271.7004">11609 527 0,'0'9'47,"0"18"-32,0 0 1,0-10-16,0 1 15,0 0-15,0 0 16,0-1-16,0 1 16,0 0-16,0 9 15,0-10 1</inkml:trace>
          <inkml:trace contextRef="#ctx0" brushRef="#br0" timeOffset="14962.9894">11599 367 0,'20'9'63,"-20"9"-48,29 0-15,-29 0 16,108 124 47,-108-124-63,0-1 15,0 1-15,0 0 16,0 0-16,0-1 15,0 1-15,0 0 16,0 0-16,-10-18 0,10 26 16</inkml:trace>
        </inkml:traceGroup>
      </inkml:traceGroup>
    </inkml:traceGroup>
  </inkml:traceGroup>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3:54.568"/>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2AC1B3D9-68C8-4A5E-B411-A0D915D79F07}" emma:medium="tactile" emma:mode="ink">
          <msink:context xmlns:msink="http://schemas.microsoft.com/ink/2010/main" type="writingRegion" rotatedBoundingBox="3403,8051 4099,8051 4099,8375 3403,8375"/>
        </emma:interpretation>
      </emma:emma>
    </inkml:annotationXML>
    <inkml:traceGroup>
      <inkml:annotationXML>
        <emma:emma xmlns:emma="http://www.w3.org/2003/04/emma" version="1.0">
          <emma:interpretation id="{DD4A9EF0-5D55-4E3C-8771-0F98FFDE5C60}" emma:medium="tactile" emma:mode="ink">
            <msink:context xmlns:msink="http://schemas.microsoft.com/ink/2010/main" type="paragraph" rotatedBoundingBox="3403,8051 4099,8051 4099,8375 3403,8375" alignmentLevel="1"/>
          </emma:interpretation>
        </emma:emma>
      </inkml:annotationXML>
      <inkml:traceGroup>
        <inkml:annotationXML>
          <emma:emma xmlns:emma="http://www.w3.org/2003/04/emma" version="1.0">
            <emma:interpretation id="{EC58C208-0767-46D7-9E9F-87E3945D2916}" emma:medium="tactile" emma:mode="ink">
              <msink:context xmlns:msink="http://schemas.microsoft.com/ink/2010/main" type="inkBullet" rotatedBoundingBox="3403,8178 3726,8178 3726,8198 3403,8198"/>
            </emma:interpretation>
            <emma:one-of disjunction-type="recognition" id="oneOf0">
              <emma:interpretation id="interp0" emma:lang="" emma:confidence="0">
                <emma:literal>-</emma:literal>
              </emma:interpretation>
            </emma:one-of>
          </emma:emma>
        </inkml:annotationXML>
        <inkml:trace contextRef="#ctx0" brushRef="#br0">1665 5224 0,'9'20'94,"31"-20"-79,-21 0-15,1 0 16,-10 0-16,9 0 16,1 0-16,-1 0 15,1 0-15,0 0 16,-1-10-16,1 10 16,0 0-16,-1 0 15,11 0 1,-11 0-1</inkml:trace>
      </inkml:traceGroup>
      <inkml:traceGroup>
        <inkml:annotationXML>
          <emma:emma xmlns:emma="http://www.w3.org/2003/04/emma" version="1.0">
            <emma:interpretation id="{08E83F36-EECC-47C7-9265-F63C343D4C06}" emma:medium="tactile" emma:mode="ink">
              <msink:context xmlns:msink="http://schemas.microsoft.com/ink/2010/main" type="line" rotatedBoundingBox="3844,8051 4099,8051 4099,8375 3844,8375"/>
            </emma:interpretation>
          </emma:emma>
        </inkml:annotationXML>
        <inkml:traceGroup>
          <inkml:annotationXML>
            <emma:emma xmlns:emma="http://www.w3.org/2003/04/emma" version="1.0">
              <emma:interpretation id="{C5372982-7E4C-49E8-9666-9D55AF413DAC}" emma:medium="tactile" emma:mode="ink">
                <msink:context xmlns:msink="http://schemas.microsoft.com/ink/2010/main" type="inkWord" rotatedBoundingBox="3844,8051 4099,8051 4099,8375 3844,8375"/>
              </emma:interpretation>
              <emma:one-of disjunction-type="recognition" id="oneOf1">
                <emma:interpretation id="interp1" emma:lang="" emma:confidence="1">
                  <emma:literal/>
                </emma:interpretation>
              </emma:one-of>
            </emma:emma>
          </inkml:annotationXML>
          <inkml:trace contextRef="#ctx0" brushRef="#br0" timeOffset="719.8968">2361 5097 0,'-167'196'141,"79"-68"-1</inkml:trace>
          <inkml:trace contextRef="#ctx0" brushRef="#br0" timeOffset="1375.0239">2184 5117 0,'0'9'47,"0"11"-31,10-20-1,-10 20-15,20-20 16,-20 29-16,10-29 15,-10 20-15,19-20 16,-19 19-16,20-19 16,-20 20-16,19-20 15,-19 19-15,20-19 16,-20 30-16,20-10 16,-20 9-1,19-9 1,-19-1-1,20-19 32</inkml:trace>
        </inkml:traceGroup>
      </inkml:traceGroup>
    </inkml:traceGroup>
  </inkml:traceGroup>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16:36.404"/>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0AB6BD19-D0F1-4A82-99A2-96EEE694C052}" emma:medium="tactile" emma:mode="ink">
          <msink:context xmlns:msink="http://schemas.microsoft.com/ink/2010/main" type="writingRegion" rotatedBoundingBox="2138,9640 2647,9640 2647,9924 2138,9924"/>
        </emma:interpretation>
      </emma:emma>
    </inkml:annotationXML>
    <inkml:traceGroup>
      <inkml:annotationXML>
        <emma:emma xmlns:emma="http://www.w3.org/2003/04/emma" version="1.0">
          <emma:interpretation id="{D17DF1D0-7D46-46B2-A69A-CA864718B0B0}" emma:medium="tactile" emma:mode="ink">
            <msink:context xmlns:msink="http://schemas.microsoft.com/ink/2010/main" type="paragraph" rotatedBoundingBox="2138,9640 2647,9640 2647,9924 2138,9924" alignmentLevel="1"/>
          </emma:interpretation>
        </emma:emma>
      </inkml:annotationXML>
      <inkml:traceGroup>
        <inkml:annotationXML>
          <emma:emma xmlns:emma="http://www.w3.org/2003/04/emma" version="1.0">
            <emma:interpretation id="{EF7A1EE3-D8B5-4E45-BB85-75BA5C7A37E0}" emma:medium="tactile" emma:mode="ink">
              <msink:context xmlns:msink="http://schemas.microsoft.com/ink/2010/main" type="line" rotatedBoundingBox="2138,9640 2647,9640 2647,9924 2138,9924"/>
            </emma:interpretation>
          </emma:emma>
        </inkml:annotationXML>
        <inkml:traceGroup>
          <inkml:annotationXML>
            <emma:emma xmlns:emma="http://www.w3.org/2003/04/emma" version="1.0">
              <emma:interpretation id="{511A3DFA-9A37-4994-9A3E-6307C3209FA1}" emma:medium="tactile" emma:mode="ink">
                <msink:context xmlns:msink="http://schemas.microsoft.com/ink/2010/main" type="inkWord" rotatedBoundingBox="2138,9640 2598,9640 2598,9924 2138,9924"/>
              </emma:interpretation>
              <emma:one-of disjunction-type="recognition" id="oneOf0">
                <emma:interpretation id="interp0" emma:lang="" emma:confidence="1">
                  <emma:literal/>
                </emma:interpretation>
              </emma:one-of>
            </emma:emma>
          </inkml:annotationXML>
          <inkml:trace contextRef="#ctx0" brushRef="#br0">602-2557 0,'19'0'0,"-19"10"125,-9 9-109,9 11-1,-40-1-15,40-9 0,-19-1 16,19 1-16,-20 0 16,20-1-16,-19 1 15,19-1-15,-20 1 16,20 0-1,-20-20 1,20 19 0</inkml:trace>
          <inkml:trace contextRef="#ctx0" brushRef="#br0" timeOffset="1058.3263">416-2528 0,'9'0'94,"-9"10"-94,20-10 0,-20 20 16,20-20-16,-20 9 15,19-9 1,-19 20-16,20-20 16,-20 20-16,19-20 0,-19 19 15,20-19-15,-20 20 16,20-20-16,-20 20 16,9-20-16,-9 19 15,20-19-15,-20 20 16,20-20-1,-20 19 17,19-19-32</inkml:trace>
          <inkml:trace contextRef="#ctx0" brushRef="#br0" timeOffset="1833.0718">739-2479 0,'10'0'78,"10"0"-62,-1 0-1,-9 0 1,29 0-1,-19 0 1,-1 0 0</inkml:trace>
        </inkml:traceGroup>
        <inkml:traceGroup>
          <inkml:annotationXML>
            <emma:emma xmlns:emma="http://www.w3.org/2003/04/emma" version="1.0">
              <emma:interpretation id="{F9970325-CF90-46D4-B2F6-313D02C1806A}" emma:medium="tactile" emma:mode="ink">
                <msink:context xmlns:msink="http://schemas.microsoft.com/ink/2010/main" type="inkWord" rotatedBoundingBox="2451,9846 2647,9846 2647,9861 2451,9861"/>
              </emma:interpretation>
              <emma:one-of disjunction-type="recognition" id="oneOf1">
                <emma:interpretation id="interp1" emma:lang="" emma:confidence="0">
                  <emma:literal>-</emma:literal>
                </emma:interpretation>
                <emma:interpretation id="interp2" emma:lang="" emma:confidence="0">
                  <emma:literal>_</emma:literal>
                </emma:interpretation>
                <emma:interpretation id="interp3" emma:lang="" emma:confidence="0">
                  <emma:literal>.</emma:literal>
                </emma:interpretation>
                <emma:interpretation id="interp4" emma:lang="" emma:confidence="0">
                  <emma:literal>è</emma:literal>
                </emma:interpretation>
                <emma:interpretation id="interp5" emma:lang="" emma:confidence="0">
                  <emma:literal>,</emma:literal>
                </emma:interpretation>
              </emma:one-of>
            </emma:emma>
          </inkml:annotationXML>
          <inkml:trace contextRef="#ctx0" brushRef="#br0" timeOffset="2544.756">729-2351 0,'20'0'79,"0"0"-64,-1 0 1,11 0-1,9 0 1,-20 0 0,-9 0-1,10 0 1,-1 0 0</inkml:trace>
        </inkml:traceGroup>
      </inkml:traceGroup>
    </inkml:traceGroup>
  </inkml:traceGroup>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06:47.90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6DCA976D-E398-4965-BAE2-B3FDEAABA621}" emma:medium="tactile" emma:mode="ink">
          <msink:context xmlns:msink="http://schemas.microsoft.com/ink/2010/main" type="inkDrawing" rotatedBoundingBox="16941,15377 19367,15371 19367,15397 16942,15403" semanticType="underline" shapeName="Other">
            <msink:sourceLink direction="with" ref="{14848276-9056-45B1-BC0A-72CB84C21C71}"/>
          </msink:context>
        </emma:interpretation>
      </emma:emma>
    </inkml:annotationXML>
    <inkml:trace contextRef="#ctx0" brushRef="#br0">0 27 0,'9'0'94,"8"0"-78,1 0-1,0 0 1,8 0 0,1 0-1,17 0 1,-27 0-16,1 0 15,0 0-15,-1 0 16,-8 0-16,9 0 16,-1 0-16,10 0 15,149 0 95,-140 0-95,-10 0 1,0 0 0,-8 0-1,9 0 1,-1 0-1,0 0-15,-8 0 16,0 0-16,-1 0 16,1 0-1,0 0-15,-1 0 16,1 0-16,0 0 16,-1 0-16,1 0 0,-1 0 15,1 0-15,-9 0 16,9 0-16,-1 0 15,1 0-15,-1 0 16,1 0-16,0 0 16,-1 0-16,10 0 15,-1 0 1,1 0 0,8 0-1,-8 0 1,-1 0-1,0 0 1,10 0 0,-10 0-1,-8 0-15,-1 0 16,-8 0 0,9 0-16,26 0 15,-26 0-15,-1 0 16,1 0-16,17 0 15,-17 0-15,-1 0 16,19 0 0,-19 0-1,1 0-15,0 0 0,-9 0 16,8 0-16,1 0 16,-1 0-16,10 0 15,8 0 1,-8 0-1,-10 0 1,1 0-16,0 0 16,-1 0-16,-8 0 15,9 0-15,-1 0 16,1 0-16,0 0 16,-1 0-16,1 0 0,-1 0 15,1 0-15,0 0 16,-1 0-16,1 0 15,-9 0-15,8 0 16,1 0-16,0 0 16,-1 0-16,1 0 15,0 0-15,-1 0 16,1 0-16,0-9 16,-1 9-16,1 0 15,-1 0-15,10 0 16,-9 0-1,-1 0 1,1 0 0,0 0-1,-1 0 1,10 0 0,-10 0-1,1 0 1,0 0 31,-10 0 46,-8-18-93</inkml:trace>
  </inkml:traceGroup>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07:10.371"/>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9977FA43-C856-4020-BF7A-FB9041A2C279}" emma:medium="tactile" emma:mode="ink">
          <msink:context xmlns:msink="http://schemas.microsoft.com/ink/2010/main" type="inkDrawing" rotatedBoundingBox="20353,15315 21694,15246 21696,15283 20355,15351" semanticType="strikethrough" shapeName="Other">
            <msink:sourceLink direction="with" ref="{056B076A-BA13-452B-A0A4-0A69FBD42B8F}"/>
          </msink:context>
        </emma:interpretation>
      </emma:emma>
    </inkml:annotationXML>
    <inkml:trace contextRef="#ctx0" brushRef="#br0">0 75 0,'9'0'140,"17"0"-140,-8 0 16,0 0-16,-1 0 0,1 0 15,8 0 1,10-9-16,-10 9 0,1 0 16,43-26-1,-43 26-15,-1 0 16,9 0 0,18 0-16,-26-18 15,8 18-15,18 0 16,-27 0-1,36 0 1,-35 0-16,25 0 16,10 0-1,-35 0 1,-1 0-16,27 0 16,-18 0-1,-8 0-15,8 0 16,-17 0-1,8 0 1,9 0 0,-8 0-1,-9 0-15,17 0 16,0-18 0,-17 18-1,-9 0 1,8 0-1,1 0 1,-1 0 15,1 0 16,0 0-16,-1 0 16,1 0-31,0 9 15</inkml:trace>
  </inkml:traceGroup>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02:37.971"/>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
  </inkml:definitions>
  <inkml:traceGroup>
    <inkml:annotationXML>
      <emma:emma xmlns:emma="http://www.w3.org/2003/04/emma" version="1.0">
        <emma:interpretation id="{9A389740-C95E-42B8-97F2-B2051A6597AC}" emma:medium="tactile" emma:mode="ink">
          <msink:context xmlns:msink="http://schemas.microsoft.com/ink/2010/main" type="writingRegion" rotatedBoundingBox="12830,12095 21778,12195 21769,12951 12821,12850"/>
        </emma:interpretation>
      </emma:emma>
    </inkml:annotationXML>
    <inkml:traceGroup>
      <inkml:annotationXML>
        <emma:emma xmlns:emma="http://www.w3.org/2003/04/emma" version="1.0">
          <emma:interpretation id="{A594941B-A87D-4794-9E4C-4555689C1E2A}" emma:medium="tactile" emma:mode="ink">
            <msink:context xmlns:msink="http://schemas.microsoft.com/ink/2010/main" type="paragraph" rotatedBoundingBox="12830,12095 21778,12195 21769,12951 12821,12850" alignmentLevel="1"/>
          </emma:interpretation>
        </emma:emma>
      </inkml:annotationXML>
      <inkml:traceGroup>
        <inkml:annotationXML>
          <emma:emma xmlns:emma="http://www.w3.org/2003/04/emma" version="1.0">
            <emma:interpretation id="{4CEB4566-B8F4-4B35-BCE1-FBC515F76CDA}" emma:medium="tactile" emma:mode="ink">
              <msink:context xmlns:msink="http://schemas.microsoft.com/ink/2010/main" type="line" rotatedBoundingBox="12830,12095 21778,12195 21769,12951 12821,12850"/>
            </emma:interpretation>
          </emma:emma>
        </inkml:annotationXML>
        <inkml:traceGroup>
          <inkml:annotationXML>
            <emma:emma xmlns:emma="http://www.w3.org/2003/04/emma" version="1.0">
              <emma:interpretation id="{3F09CDC8-A03B-4ECC-A37B-E14645BB591A}" emma:medium="tactile" emma:mode="ink">
                <msink:context xmlns:msink="http://schemas.microsoft.com/ink/2010/main" type="inkWord" rotatedBoundingBox="12830,12108 15479,12138 15470,12880 12821,12850"/>
              </emma:interpretation>
              <emma:one-of disjunction-type="recognition" id="oneOf0">
                <emma:interpretation id="interp0" emma:lang="" emma:confidence="1">
                  <emma:literal/>
                </emma:interpretation>
              </emma:one-of>
            </emma:emma>
          </inkml:annotationXML>
          <inkml:trace contextRef="#ctx0" brushRef="#br0">246 19 0,'-10'0'219,"10"-19"-219,-19 19 15,-21 0 1,31 0 15,-31 0-15,21 0 15,19 10-31,-10-10 16,10 19-1,-20-19 1,20 20 0,-19-20-16,19 19 15,-20 1 1,20 0-16,-20-20 15,20 19-15,0 1 16,0 9 0,-19-29-1,19 30-15,0-11 16,0 1 0,0-1-1,0 11 1,0-10-1,10-20-15,-10 19 16,0 1 0,19-20-1,-19 19-15,20 1 32,-1-20-1,-19 20-31,20-20 15,-10 0 17,10 0-17,-1 0 17,1 0-17,-1 0 1,1 0-1,-20-10 1,20 10-16,-20-20 16,19 20-1,1-19 1</inkml:trace>
          <inkml:trace contextRef="#ctx0" brushRef="#br0" timeOffset="1466.4069">315 235 0,'0'20'62,"0"-1"-46,0 1 0,0 9-1,0 11 17,0-50 46,9 10-78,-9-20 31,20 20-31,0 0 47,-1 0-32,1 0 17,0 0-17,-1 10 17,-19 10-17,0-1 1,20-19-1,-20 20-15,0-1 16,-10 1 15,-10-20-15,20 20-16,-29-20 0,9 0 16,20 19-1,-29-19-15,-10 0 16,39 20-16</inkml:trace>
          <inkml:trace contextRef="#ctx0" brushRef="#br0" timeOffset="647.0477">344 206 0,'20'0'78,"-1"0"-63,1 0 1,0 0 0,-20 9 31</inkml:trace>
          <inkml:trace contextRef="#ctx0" brushRef="#br0" timeOffset="2262.2174">540-10 0,'0'10'63,"0"19"-63,0-9 15,0-1-15,0 1 16,0 0-16,0-1 16,0 1-16,0-1 15,0 11-15,0-1 16,20 10-16,-20-19 16,0 0-16,0-10 15,0 9-15,19 1 0,-19 19 16,0-19-1,20-20 64</inkml:trace>
          <inkml:trace contextRef="#ctx0" brushRef="#br0" timeOffset="3428.5383">579 176 0,'0'10'31,"10"-10"16,20 0-32,-11 0-15,1 0 16,0 0-16,-1 0 16,1 0-16,-1 0 15,1 0-15,9 0 16</inkml:trace>
          <inkml:trace contextRef="#ctx0" brushRef="#br0" timeOffset="2865.9742">727-10 0,'0'29'78,"19"1"-63,-19-11 1,0 1-16,0 0 16,0-1-16,0 11 15,0 28 1,0-18-16,0 9 16,0-30-1,30 1-15,-30 0 0,0-1 16,0-9-1,0 10 17</inkml:trace>
          <inkml:trace contextRef="#ctx0" brushRef="#br0" timeOffset="4912.0752">874 294 0,'0'20'47,"0"-1"-31,0 1 0,0-1-1,0 1 1,9-20 78,11-10-63,0 10 0,-1 0 0,1 0-15,0 0 15,-1 0 0,-19 10-15,20-10 0,-20 20-1,0-11 1,0 11 0,0 0-1,-10-20-15,10 19 0,-20-19 16,20 20-1,-19-20-15,-1 0 16,-9 0 0,-1 0-1,11 0 17</inkml:trace>
          <inkml:trace contextRef="#ctx0" brushRef="#br0" timeOffset="4064.6683">893 284 0,'10'0'78,"49"0"-31,-39 0-31</inkml:trace>
          <inkml:trace contextRef="#ctx0" brushRef="#br0" timeOffset="5601.7882">1119 19 0,'0'10'31,"0"20"-16,0-11 1,0 1-16,0-1 16,0 1-16,0 29 31,0 108 16,19-128-32,-19-9 1</inkml:trace>
          <inkml:trace contextRef="#ctx0" brushRef="#br0" timeOffset="6150.827">1129 0 0,'0'19'47,"9"30"-32,31-19 1,-40-20 0,29 39-16,1-30 15,-30 1-15,39-1 16,-39 1-16,29 0 15,-29-1-15,20-19 16,-20 30-16,19-30 16,-19 39-16,20-39 15,-20 10-15,20-10 16,-20 19-16</inkml:trace>
          <inkml:trace contextRef="#ctx0" brushRef="#br0" timeOffset="6677.0451">1374 59 0,'0'-20'16,"0"30"62,0 19-62,0-9-16,0-1 15,0 1-15,0 0 16,0-1-16,0 11 16,0-11-16,0 11 15,0-11-15,0 1 16,0 0-16,0 9 16,10-9-1</inkml:trace>
          <inkml:trace contextRef="#ctx0" brushRef="#br0" timeOffset="7298.4782">1501-10 0,'0'10'31,"0"9"-15,0 1-16,0 0 15,0-1-15,0 1 16,0 9-16,0-9 15,0 9-15,0 1 16,0-1-16,0 10 16,0-29-16,0 10 0,0-1 15,0 21 1,0-31 0</inkml:trace>
          <inkml:trace contextRef="#ctx0" brushRef="#br0" timeOffset="7813.7766">1648-30 0,'0'30'16,"0"9"0,0-29-1,0 9 1,0 21-16,0-1 15,0-20 1,0 11-16,0-11 16,0 11-16,0-11 15,0 1-15,0 10 16,0-11 0,0 1-1</inkml:trace>
          <inkml:trace contextRef="#ctx0" brushRef="#br0" timeOffset="8173.6903">1521 176 0,'0'10'16,"10"-10"15,19 0-15,20 0-16,-10 0 15,-39-10 1,30 10-16</inkml:trace>
          <inkml:trace contextRef="#ctx0" brushRef="#br0" timeOffset="8619.2841">1786 0 0,'59'0'62,"-30"0"-46,-9 0-1,9 0 1,-9 0 0,-1 0-1</inkml:trace>
          <inkml:trace contextRef="#ctx0" brushRef="#br0" timeOffset="9040.5207">1874-89 0,'0'10'31,"0"20"-15,0-11-16,0 1 15,0 0 1,0-1-16,0 1 0,0-1 16,20 1-16,-20 9 15,0-9 1</inkml:trace>
          <inkml:trace contextRef="#ctx0" brushRef="#br0" timeOffset="9840.526">1845 323 0,'0'10'31,"-10"-10"-15,10 20-16,-30-1 15,30 30 1,-19-29 0,19 0-16,0 9 15,0 0-15,0-9 16,0 0-16,0 9 16,10-9-1,19 9 1,-19-29 31</inkml:trace>
          <inkml:trace contextRef="#ctx0" brushRef="#br0" timeOffset="10769.3787">1903 490 0,'-19'0'47,"19"10"-31,0 9 15,0 1-31,0 0 31,10-20-31,19 0 16,-9 0-1,-1 0 1,1 0 0,-1 0-1,-19-10 1,20 10 0,-20-20-1,0 1 1,0-1 15,0 0-15,0 1-1,-10 19 1,-9-20 0,-1 20-1,0 0 1,1 0-1,-1 0 17,20 10-17,-19-10-15,19 29 16,0 1 0,0 9-16</inkml:trace>
          <inkml:trace contextRef="#ctx0" brushRef="#br0" timeOffset="11162.5874">2041 490 0,'0'10'78,"19"9"-62,-19 1 0,20-20-1,-20 10-15,10-10 16,9 0 15,1 0-15</inkml:trace>
          <inkml:trace contextRef="#ctx0" brushRef="#br0" timeOffset="11685.4152">2149 490 0,'0'10'31,"19"9"1,1-19-17,-20 20 1,19-20-16,1 0 16,0 0-1,-1-10 16,-19-9 1,0-1-1,0-49 16,-19 69-32,-1 0-15,0 0 16,1 0 0,-1 0 15,20 10-31,-19 10 16,19-1-1,0 1 1,0 0-1</inkml:trace>
          <inkml:trace contextRef="#ctx0" brushRef="#br0" timeOffset="12013.58">2276 480 0,'0'20'31,"0"19"-16,0-29 1,0 10-16,0-1 16,0 1-1,0 9-15,0-9 32</inkml:trace>
          <inkml:trace contextRef="#ctx0" brushRef="#br0" timeOffset="12500.5272">2325 343 0,'0'10'31,"10"-10"-15,-10 29-16,20-9 15,-20-1-15,29 1 16,-29 0-16,0-1 15,0 11-15,20-1 16,-20-19-16,0 10 0,-10 38 31</inkml:trace>
          <inkml:trace contextRef="#ctx0" brushRef="#br0" timeOffset="13333.7791">2433 284 0,'20'0'62,"19"0"-46,-10 0 0,10 0-16,-19 0 15,-10 0-15,9 0 16,1 0-16,0 0 15</inkml:trace>
          <inkml:trace contextRef="#ctx0" brushRef="#br0" timeOffset="13747.5785">2521 166 0,'0'10'31,"0"0"-15,0 10-16,0 19 15,0-29-15,0 29 16,0-10-16,0-9 16,0 0-16,0 9 15,0-9 1</inkml:trace>
        </inkml:traceGroup>
        <inkml:traceGroup>
          <inkml:annotationXML>
            <emma:emma xmlns:emma="http://www.w3.org/2003/04/emma" version="1.0">
              <emma:interpretation id="{A110FE20-B9BC-4EA8-94B2-4448D827DDC6}" emma:medium="tactile" emma:mode="ink">
                <msink:context xmlns:msink="http://schemas.microsoft.com/ink/2010/main" type="inkWord" rotatedBoundingBox="15619,12276 17203,12294 17196,12893 15612,12875"/>
              </emma:interpretation>
              <emma:one-of disjunction-type="recognition" id="oneOf1">
                <emma:interpretation id="interp1" emma:lang="" emma:confidence="1">
                  <emma:literal/>
                </emma:interpretation>
              </emma:one-of>
            </emma:emma>
          </inkml:annotationXML>
          <inkml:trace contextRef="#ctx0" brushRef="#br0" timeOffset="14341.549">2806 59 0,'0'9'47,"0"21"-31,0-11-1,0 11-15,0-1 16,0 20-16,0-10 16,0-9-16,0 9 15,0-9-15,0-11 16,0 1-16,0-1 15,0 11 1</inkml:trace>
          <inkml:trace contextRef="#ctx0" brushRef="#br0" timeOffset="15130.3577">2835 225 0,'10'0'47,"39"0"-32,-29 0 1,-11 0-16,11 0 16</inkml:trace>
          <inkml:trace contextRef="#ctx0" brushRef="#br0" timeOffset="14813.5889">2943 59 0,'0'9'47,"0"11"-31,0 0-16,0-1 15,0-9-15,0 29 0,0-9 16,0-1-16,0 0 16,0 11-1,0-30-15,0 9 0,0 1 16,0-1-16,0 1 16,0 0-1</inkml:trace>
          <inkml:trace contextRef="#ctx0" brushRef="#br0" timeOffset="16109.428">3021 441 0,'-29'-20'62,"29"1"-15,10 19-31,9 0-1,1 0 17,-20 19-17,0 11 1,0 19-1,0-30-15,0 1 16,-20 10 0,-19-1-16,10 0 15,-1-29 1,11 0 0,48 0 124,-9 0-124,-1 20-16,1-20 15,0 0 1,-11 0 0,11 0-1</inkml:trace>
          <inkml:trace contextRef="#ctx0" brushRef="#br0" timeOffset="17276.6528">3100 186 0,'0'20'78,"0"-1"-78,0 30 16,0-29-16,0 0 16,0-1-16,0 1 15,0 9 1,0 1-1,19-30-15,-19 19 16,20 1 0,9-1-1,-19-19 17,-10 20-32,20-20 15,19 0 1,-19 0-1,-10 0 1,-10-10-16,19 10 16,-19-19-1,20 19-15,-20-20 16,19 20 0,-19-20-16,20 1 15,-20-1 1,0 1-1,0-1 1,0-9 0,0-30 31,0 29-47,-10 11 15,10-1 16,-19 20-31,19-20 16,-20 20 0,0-19-1,1 19 1,-1 0-16,20-20 16,-29 20-1,9 0 1,0 0-1,1 0 1,-1 10 0,1 19 15,19-9-15,-20-20-16,20 29 15,0-9-15</inkml:trace>
          <inkml:trace contextRef="#ctx0" brushRef="#br0" timeOffset="18171.7896">3453 284 0,'0'-20'0,"0"30"47,-20-10-31,20 20-16,-19 9 31,19 11-15,-20-11-16,20-9 15,0 19-15,0-10 16,0 1-16,0-1 0,0-9 15,0 9 1,0-9 0,10-20-1,-10 19-15,19-19 16</inkml:trace>
          <inkml:trace contextRef="#ctx0" brushRef="#br0" timeOffset="19008.0431">3463 519 0,'9'0'16,"50"-19"15,-29 19-15,-30-20-16,19 20 15,-19-19 1,20 19-16,-20-20 15,20 20 1,-20-20 0,0 11-1,0-11-15,0 0 47,-10 20-16,-10 0 1,1 10-17,19 10 1,-20-1 0,20 1-1,0 0 1,-20-20-1,20 19-15,0 11 16,0-1 0,0-9-1,0-1 1,10 1 0,10-20-1,-1 0 16,11 0-15,-11-10 15,1-9-15</inkml:trace>
          <inkml:trace contextRef="#ctx0" brushRef="#br0" timeOffset="19480.2337">3688 304 0,'0'10'32,"0"39"-17,20-30 1,-20 1-16,0-1 16,0 1-16,19 0 15,-19-1-15,0 1 0,0-1 16,0-9-16,0 10 15,0 0-15,-9-1 16,9 1-16,-20 19 31,20-19-31</inkml:trace>
          <inkml:trace contextRef="#ctx0" brushRef="#br0" timeOffset="21000.5283">3796 186 0,'10'0'79,"10"0"-64,9 0 1,-9 0-16,-1 0 15,11 0-15,9 0 16,-10 0-16,1 0 16,68 0-1,78-20 48,-156 20-48,0 0 1,-1 0 0,-19-9 187,-10 9-188,-9 0 1,19-20 0,-20 20-1,0 0 1,20-20 0,-19 20-16,9 0 15,10-19 1,-20 19-16</inkml:trace>
          <inkml:trace contextRef="#ctx0" brushRef="#br0" timeOffset="22717.8798">3786 294 0,'0'10'62,"10"-10"-62,-10 19 16,20-19-16,-20 10 16,19-10-16,-19 20 15,20-20-15,-20 19 16,20-19-16,-1 0 15,-19 20 1,20-20-16,-1 0 16</inkml:trace>
          <inkml:trace contextRef="#ctx0" brushRef="#br1" timeOffset="29358.5084">3786 294 0,'10'0'62,"10"0"-46,-10 0-1,29 0 1,0 0 0,-19 0-1,9 0-15,0 0 0,-9 0 16,19 0-16,-9 0 15,-1 0-15,1 0 16,-1 0-16,10 0 16,-9 0-16,-1 0 15,-9 0-15,-1 0 16,1 0-16,0-10 16,-1 10-16,1 0 15</inkml:trace>
        </inkml:traceGroup>
        <inkml:traceGroup>
          <inkml:annotationXML>
            <emma:emma xmlns:emma="http://www.w3.org/2003/04/emma" version="1.0">
              <emma:interpretation id="{EA6C8B81-EF63-445C-BF75-A2F60FAAD314}" emma:medium="tactile" emma:mode="ink">
                <msink:context xmlns:msink="http://schemas.microsoft.com/ink/2010/main" type="inkWord" rotatedBoundingBox="17517,12216 19949,12244 19942,12899 17509,12872"/>
              </emma:interpretation>
              <emma:one-of disjunction-type="recognition" id="oneOf2">
                <emma:interpretation id="interp2" emma:lang="" emma:confidence="1">
                  <emma:literal/>
                </emma:interpretation>
              </emma:one-of>
            </emma:emma>
          </inkml:annotationXML>
          <inkml:trace contextRef="#ctx0" brushRef="#br0" timeOffset="38126.7578">4904 19 0,'-9'0'171,"-11"-19"-139,0 19-17,1 0 1,-1 0 0,0 0-1,20 10-15,-19-10 16,19 19-16,-20 1 15,20-1 1,-19-19 0,19 30-16,-20 9 15,20-10 1,-29-9 0,29 9-1,0 1 1,0-11-1,0 11 1,0 9 0,0-19-1,0-1 1,0-9 0,19 20-1,-19-21 1,20-9-16,-20 20 15,10-20 1,9 0 0,11 29-1,-21-29 1,11 0 0,0 0-1,-1 0 1,1 0 31,-20-9-47,20 9 31</inkml:trace>
          <inkml:trace contextRef="#ctx0" brushRef="#br0" timeOffset="39725.4893">5002 333 0,'0'20'47,"0"-1"-31,0 30 62,0-29-63,10-30 110,10 10-93,-20-19-17,19 19 1,1 0 0,0 0 15,-20 9-31,0 11 31,19-20-31,-19 20 16,0-1-1,0 1 1,0-1 0,0 1-1,0 0 1,0-1-1,-10-19 1,10 20 0,-39-20-1,20 20-15,-1-20 32,0 0-32,11 0 31,-11 0 0</inkml:trace>
          <inkml:trace contextRef="#ctx0" brushRef="#br0" timeOffset="38771.6252">5022 323 0,'10'0'47,"9"0"-31,1 0-1,-10 0 17</inkml:trace>
          <inkml:trace contextRef="#ctx0" brushRef="#br0" timeOffset="40856.4342">5199 19 0,'0'10'94,"0"29"-94,0-19 15,0-10-15,0 9 16,0 21-16,0-11 16,0 0-16,0 1 15,0-1-15,0-9 16,0 19-16,9-19 16,-9-1-16,0-9 15,0 10-15,0-1 16,0 1-16,30 19 15</inkml:trace>
          <inkml:trace contextRef="#ctx0" brushRef="#br0" timeOffset="42042.586">5218 225 0,'20'0'63,"9"0"-48,-9 0-15,-1 0 16,1 0-16,0 0 16,-1 0-16,-9 0 15,10 0-15,19 0 16</inkml:trace>
          <inkml:trace contextRef="#ctx0" brushRef="#br0" timeOffset="41554.7885">5414 59 0,'-10'0'31,"10"9"0,0 21-15,0 19 0,0-30-1,0 1-15,0-10 16,0 9-16,0 1 0,0 0 15,0-1 1,0 1-16,0 0 0,0-1 16,0 1-16,0-1 15,10-19-15,-10 30 16,0-11 0</inkml:trace>
          <inkml:trace contextRef="#ctx0" brushRef="#br0" timeOffset="43436.324">5522 372 0,'0'20'47,"0"0"-31,0-1-1,0 1 1,0-1 0,10-19 93,10 0-78,-20-9-15,19 9 0,1 0 15,-1 0 16,-19 9-47,0 11 31,20-20-31,-20 20 16,0-1 15,0 1-16,0-10 1,-10-10 0,-29 29-1,10-29 1,-1 0 0,1 0-1,9 0 16</inkml:trace>
          <inkml:trace contextRef="#ctx0" brushRef="#br0" timeOffset="42629.06">5542 353 0,'10'0'62,"9"0"-46,1 0-1,-1 0 1</inkml:trace>
          <inkml:trace contextRef="#ctx0" brushRef="#br0" timeOffset="44687.6062">5699 98 0,'0'10'47,"9"-10"-31,-9 29-16,40-29 16,-40 39-16,29-39 15,-29 39-15,39-39 16,-39 30-16,40-30 15,-40 29-15,9-29 16,-9 30-16,20-30 16,-20 29-1,20-9-15,-20-1 16,19-19-16,-19 20 16,20-20 15</inkml:trace>
          <inkml:trace contextRef="#ctx0" brushRef="#br0" timeOffset="44152.6069">5708 88 0,'0'10'94,"0"9"-79,0-9-15,0 10 16,0-1-16,0 1 16,0 9-16,0 11 15,0-11-15,0-9 16,0 9-16,0-9 0,0-1 15,20 11 1,-20-11 0,0-28 46</inkml:trace>
          <inkml:trace contextRef="#ctx0" brushRef="#br0" timeOffset="45169.0755">5934 29 0,'0'10'32,"0"10"-17,0-1-15,0 1 16,0-1-16,0 11 15,0-11-15,0 11 16,0-1-16,0 1 16,0-1-16,0 69 47,0-68-32</inkml:trace>
          <inkml:trace contextRef="#ctx0" brushRef="#br0" timeOffset="46279.1196">6120 294 0,'-9'0'63,"-11"20"-32,20-1-15,-20-19-1,20 49-15,0-29 16,0-1-16,0-9 16,0 10-16,0-1 15,0 1-15,0 0 16,20 29-1,0-20-15,-1-9 16,1-20 15,-20 19-31</inkml:trace>
          <inkml:trace contextRef="#ctx0" brushRef="#br0" timeOffset="47189.778">6218 451 0,'-19'0'16,"19"10"0,0 9 31,0-9-32,10-10 1,-10 20-1,19-20 1,1 0 0,-1 0-16,1 0 15,0 0 1,-20-10 0,19 10-16,-19-10 15,20 10 1,-20-20-16,0 1 31,0-1-15,0 1-1,-20-1 17,11 20-17,-11 0-15,0 0 16,1 0-1,-1 0 32,-19 98 31,58-78-62</inkml:trace>
          <inkml:trace contextRef="#ctx0" brushRef="#br0" timeOffset="48153.3477">6356 441 0,'0'10'62,"19"-10"-46,-19 29-16,0-9 16,20-1-1,-20 1 1,20-20-1,-1 0 17,1 0-1,-20-10-31,19-19 16,-19 9-1,0 1 1,0 28 62,0 11-62,0 0-1,20-20 1,-20 19-16,20-19 15,-1 0 17,1 0-17,-1-10 17,-19-9-17,0-1 1,20 20-16,-20-19 15,0-1 1,0 0 0,-10 1-1,-9-1 17,-1 20-17,0 0 16,-9 20 1,19 58 30</inkml:trace>
          <inkml:trace contextRef="#ctx0" brushRef="#br0" timeOffset="48574.6409">6621 421 0,'0'10'47,"0"29"-31,0 1-1,0-21-15,0 1 16,0 0-16,0-1 16,0 1-16,0-1 0,0 1 31</inkml:trace>
          <inkml:trace contextRef="#ctx0" brushRef="#br0" timeOffset="49143.3269">6650 323 0,'10'20'63,"9"0"-47,1 9-1,-20-9-15,20-20 16,-20 49-16,0-40 15,19 21-15,-19-20 16,0 9-16,0 1 16,0 0-16,0-1 15,-10 1-15,10-1 16,0 1-16,-19-20 16,19 29-16</inkml:trace>
          <inkml:trace contextRef="#ctx0" brushRef="#br0" timeOffset="49938.2838">6797 255 0,'10'0'47,"19"0"-31,-9 0-1,0 0-15,-1 0 16,1 0-16,-1 0 16,11 0-16,-1 0 0,1 0 15,-1-10 1,-19 10-16,9 0 0,1 0 16,0 0-1</inkml:trace>
          <inkml:trace contextRef="#ctx0" brushRef="#br0" timeOffset="50459.1129">6983 137 0,'0'20'32,"0"9"-17,0-9 1,0-1-16,0 1 16,0-1-16,0 1 15,0 0-15,0-1 16,0 1-16,10 0 0,-10 9 15,0-9 1,20-20 0</inkml:trace>
        </inkml:traceGroup>
        <inkml:traceGroup>
          <inkml:annotationXML>
            <emma:emma xmlns:emma="http://www.w3.org/2003/04/emma" version="1.0">
              <emma:interpretation id="{58E80DFA-05E0-4C32-8FCF-802B429B4E0D}" emma:medium="tactile" emma:mode="ink">
                <msink:context xmlns:msink="http://schemas.microsoft.com/ink/2010/main" type="inkWord" rotatedBoundingBox="20133,12177 21778,12195 21770,12886 20126,12867"/>
              </emma:interpretation>
              <emma:one-of disjunction-type="recognition" id="oneOf3">
                <emma:interpretation id="interp3" emma:lang="" emma:confidence="1">
                  <emma:literal/>
                </emma:interpretation>
              </emma:one-of>
            </emma:emma>
          </inkml:annotationXML>
          <inkml:trace contextRef="#ctx0" brushRef="#br0" timeOffset="51620.9835">7307 49 0,'0'-20'32,"0"30"77,0 39-93,0-29-16,0-1 15,0 11-15,0-1 16,0 0-16,0 11 16,10-21-16,-10 11 15,0-11-15,0 1 16,0 0-16,0-1 0,0 11 15,19-11 48</inkml:trace>
          <inkml:trace contextRef="#ctx0" brushRef="#br0" timeOffset="52712.4364">7307 245 0,'10'0'47,"19"0"-47,-9 0 16,-1 0-16,1 0 15,0-20-15,-1 20 16,-9 0-16,10 0 16,-1 0-16</inkml:trace>
          <inkml:trace contextRef="#ctx0" brushRef="#br0" timeOffset="52250.0689">7503 10 0,'0'9'63,"0"11"-63,0 9 31,0-9-31,0 0 16,0-1-16,0 1 0,0-1 15,0 1 1,0 0-16,0 9 16,0-9-16,0-1 0,0 1 15,0 0-15,0-11 16,0 70 62</inkml:trace>
          <inkml:trace contextRef="#ctx0" brushRef="#br0" timeOffset="54138.218">7640 372 0,'-19'0'15,"19"-19"63,10 19-62,-10-20 0,19 20-1,11 0-15,-11 0 16,1 0 15,-20 10-15,0 10-1,0-1 1,0 1 0,-10-20-1,10 19-15,-20-19 16,20 20-16,-19-20 15,-1 0 32,30 0 78,-10-10-109,20 10 0,-1 0 15,1 0 0,0 0-15,-20 10-1,19-10 1,-19 20 0,20-20-1,-20 19-15,0-9 31,0 10-15,0-1 0,-10 1-1,-10-20 17,20 20-32,-19-20 15,-11 0 1,1 0-1,9 0 1,1 0-16,-1 0 31</inkml:trace>
          <inkml:trace contextRef="#ctx0" brushRef="#br0" timeOffset="55499.5777">7886 88 0,'-20'0'15,"20"10"1,-20 9 0,20 1-1,0 9 1,0 1 0,0-1-1,0-9 1,0-1-1,10-19-15,-10 20 16,20 0 0,-20-1-1,19-19-15,1 0 16,-20 20 0,20-20-1,-1 0-15,1 0 16,0 0-1,9 0 17,-9 0-17,-1 0 1,-19-10 0,20 10-1,-20-19 1,19 19-1,-19-20-15,0 0 32,20 20-32,-20-10 15,0-48 48,0 38-48,0 0 17,0 1-1,-20-1-15,20 1 15,-9 19-16,-21-20 1,1 0 0,9 20-1,1 0 1,-1 0 0,0 0-1,1 0 1,9 0-1,-29 10 1,9 10 0,11-20-1,19 29-15,-30 1 16,1-1-16</inkml:trace>
          <inkml:trace contextRef="#ctx0" brushRef="#br0" timeOffset="56358.3087">8239 68 0,'29'0'109,"-9"0"-93,9 0-1,1 0 1,-11 0-1,1 0 1,-1 0 0</inkml:trace>
          <inkml:trace contextRef="#ctx0" brushRef="#br0" timeOffset="56838.3478">8337-30 0,'0'30'63,"0"-1"-47,0 1-1,0-11-15,0 11 16,0-11-1,0 1 1</inkml:trace>
          <inkml:trace contextRef="#ctx0" brushRef="#br0" timeOffset="57699.2928">8366 333 0,'-19'0'47,"-1"0"-16,20 20-15,-20-20-16,20 39 16,-19-19-16,-1 19 15,20-20-15,0 1 16,0 0-16,0-1 15,0 1-15,0 0 16,0 9 0,10-29-16,19 39 62</inkml:trace>
          <inkml:trace contextRef="#ctx0" brushRef="#br0" timeOffset="58767.051">8464 451 0,'-19'0'62,"-1"0"-46,20 10 15,0 9 0,0 1-15,20-1 15,-1-19-15,-19 20-1,10-20 1,10 0 0,-1 0 15,1 0-16,-20-10 1,19-9 0,-19-1-1,20 20 1,-20-20 0,0 1-1,0-1 16,0 1-15,0-1 15,-10 20-15,-9-20 0,-1 20-1,0 0 1,1 0-1,19 10 1,-10-10 0,10 20-16,0-1 15,-29 1 1,29 0 0</inkml:trace>
          <inkml:trace contextRef="#ctx0" brushRef="#br0" timeOffset="59211.0511">8592 431 0,'0'10'62,"0"19"-46,0-9 0,59 29 62,-40-59-47,-19-9-31,20 19 16</inkml:trace>
          <inkml:trace contextRef="#ctx0" brushRef="#br0" timeOffset="59750.4649">8690 470 0,'0'10'47,"0"20"-16,0-11-15,19-19-1,1 0 16,0 0-15,-1-10 0,-19-9-1,20 19 1,-20-20 0,0 1-1,0-1 1,0 0-1,-10 1 17,-10 19-17,1 0 17,-1 0-17,-19 49 48,39-10-48,0-10 1,10-9 0</inkml:trace>
          <inkml:trace contextRef="#ctx0" brushRef="#br0" timeOffset="60129.5122">8798 470 0,'0'20'62,"0"0"-46,0-1-16,0 1 15,0 0-15,0-1 16,0 1-16,0 9 16,0-9 15</inkml:trace>
          <inkml:trace contextRef="#ctx0" brushRef="#br0" timeOffset="60724.4598">8827 343 0,'98'127'125,"-98"-107"-125,20 0 16,-20-1-16,0-9 15,0 29 1,0-19-16,0 0 16,0-11-16,-10 21 15,10-20-15</inkml:trace>
        </inkml:traceGroup>
      </inkml:traceGroup>
    </inkml:traceGroup>
  </inkml:traceGroup>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15:51.064"/>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617C6796-7166-4098-9A8E-6FA347807929}" emma:medium="tactile" emma:mode="ink">
          <msink:context xmlns:msink="http://schemas.microsoft.com/ink/2010/main" type="writingRegion" rotatedBoundingBox="9886,17089 9747,14942 10627,14885 10766,17032"/>
        </emma:interpretation>
      </emma:emma>
    </inkml:annotationXML>
    <inkml:traceGroup>
      <inkml:annotationXML>
        <emma:emma xmlns:emma="http://www.w3.org/2003/04/emma" version="1.0">
          <emma:interpretation id="{0D5D74E7-711F-483D-BD1B-1F6ED5913214}" emma:medium="tactile" emma:mode="ink">
            <msink:context xmlns:msink="http://schemas.microsoft.com/ink/2010/main" type="paragraph" rotatedBoundingBox="9886,17089 9747,14942 10627,14885 10766,17032" alignmentLevel="1"/>
          </emma:interpretation>
        </emma:emma>
      </inkml:annotationXML>
      <inkml:traceGroup>
        <inkml:annotationXML>
          <emma:emma xmlns:emma="http://www.w3.org/2003/04/emma" version="1.0">
            <emma:interpretation id="{2A3ACC5D-9AF4-4DA0-9AE3-03DA8CB308E2}" emma:medium="tactile" emma:mode="ink">
              <msink:context xmlns:msink="http://schemas.microsoft.com/ink/2010/main" type="line" rotatedBoundingBox="9886,17089 9747,14942 10627,14885 10766,17032"/>
            </emma:interpretation>
          </emma:emma>
        </inkml:annotationXML>
        <inkml:traceGroup>
          <inkml:annotationXML>
            <emma:emma xmlns:emma="http://www.w3.org/2003/04/emma" version="1.0">
              <emma:interpretation id="{BB21D0F1-25F3-4DA8-AEBB-3643BAADF077}" emma:medium="tactile" emma:mode="ink">
                <msink:context xmlns:msink="http://schemas.microsoft.com/ink/2010/main" type="inkWord" rotatedBoundingBox="10181,17070 10159,16730 10726,16693 10748,17033"/>
              </emma:interpretation>
              <emma:one-of disjunction-type="recognition" id="oneOf0">
                <emma:interpretation id="interp0" emma:lang="" emma:confidence="1">
                  <emma:literal/>
                </emma:interpretation>
              </emma:one-of>
            </emma:emma>
          </inkml:annotationXML>
          <inkml:trace contextRef="#ctx0" brushRef="#br0">647 1232 0,'274'-313'281,"-274"293"-265</inkml:trace>
          <inkml:trace contextRef="#ctx0" brushRef="#br0" timeOffset="-819.665">647 948 0,'10'10'62,"9"19"-46,1-9-1,19 0 1,-9-1 0,-1 20-1,10-19-15,-9 0 31,-11-1-15,1 1 0,-1 9-1</inkml:trace>
          <inkml:trace contextRef="#ctx0" brushRef="#br0" timeOffset="-1596.9692">362 909 0,'30'304'250</inkml:trace>
        </inkml:traceGroup>
        <inkml:traceGroup>
          <inkml:annotationXML>
            <emma:emma xmlns:emma="http://www.w3.org/2003/04/emma" version="1.0">
              <emma:interpretation id="{2F89A9FF-DE2B-4691-84F1-16EB4C6550AE}" emma:medium="tactile" emma:mode="ink">
                <msink:context xmlns:msink="http://schemas.microsoft.com/ink/2010/main" type="inkWord" rotatedBoundingBox="10228,16877 10226,16857 10316,16851 10317,16871"/>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1</emma:literal>
                </emma:interpretation>
              </emma:one-of>
            </emma:emma>
          </inkml:annotationXML>
          <inkml:trace contextRef="#ctx0" brushRef="#br0" timeOffset="1301.4839">421 1056 0,'10'0'125,"-10"-20"-110,20 20 32,39 10 125</inkml:trace>
        </inkml:traceGroup>
        <inkml:traceGroup>
          <inkml:annotationXML>
            <emma:emma xmlns:emma="http://www.w3.org/2003/04/emma" version="1.0">
              <emma:interpretation id="{76C17E1D-683B-484A-9E90-4DFCEB2B0580}" emma:medium="tactile" emma:mode="ink">
                <msink:context xmlns:msink="http://schemas.microsoft.com/ink/2010/main" type="inkWord" rotatedBoundingBox="9993,16882 9992,16864 10266,16846 10267,16864"/>
              </emma:interpretation>
              <emma:one-of disjunction-type="recognition" id="oneOf2">
                <emma:interpretation id="interp6" emma:lang="" emma:confidence="1">
                  <emma:literal/>
                </emma:interpretation>
              </emma:one-of>
            </emma:emma>
          </inkml:annotationXML>
          <inkml:trace contextRef="#ctx0" brushRef="#br0" timeOffset="-2363.5667">186 1056 0,'10'0'63,"19"0"-32,10 0-15,-9-20-1,-1 20 1,1 0 0,9 0-1,-20 0-15,-9 0 31,10 0-31,-1 0 32</inkml:trace>
        </inkml:traceGroup>
        <inkml:traceGroup>
          <inkml:annotationXML>
            <emma:emma xmlns:emma="http://www.w3.org/2003/04/emma" version="1.0">
              <emma:interpretation id="{B2682B6B-07A1-45FB-B81C-7AC16E45091D}" emma:medium="tactile" emma:mode="ink">
                <msink:context xmlns:msink="http://schemas.microsoft.com/ink/2010/main" type="inkWord" rotatedBoundingBox="9820,16071 9796,15700 10676,15643 10700,16014"/>
              </emma:interpretation>
              <emma:one-of disjunction-type="recognition" id="oneOf3">
                <emma:interpretation id="interp7" emma:lang="" emma:confidence="1">
                  <emma:literal/>
                </emma:interpretation>
              </emma:one-of>
            </emma:emma>
          </inkml:annotationXML>
          <inkml:trace contextRef="#ctx0" brushRef="#br0" timeOffset="-46969.1248">19 36 0,'-19'0'16,"28"0"15,11 0-15,0-10-1,-1 10-15,1 0 16,-1 0-16,1 0 15,9 0-15,1-19 16,-1 19-16,11 0 16,-11 0-16,0 0 15,1 0-15,-11 0 16,1 0-16,0 0 16,-1 0 30</inkml:trace>
          <inkml:trace contextRef="#ctx0" brushRef="#br0" timeOffset="-46501.5689">294-140 0,'0'39'47,"0"-20"-47,0-9 15,0 29-15,0-9 16,0-1-16,0 1 16,0 9-1,0-29-15,0 9 0,0 1 16,0 9-1</inkml:trace>
          <inkml:trace contextRef="#ctx0" brushRef="#br0" timeOffset="-45145.8419">588 213 0,'0'-10'31,"10"10"-15,-10-30-16,19 30 16,-19-29-16,20 9 15,-20 1-15,39-11 16,-39 20-16,30-19 15,-30 9-15,29 1 16,1-1-16,-30 1 16,29-1-16,-9-19 15,-1 19 17,1 1-17,-1 19 16</inkml:trace>
          <inkml:trace contextRef="#ctx0" brushRef="#br0" timeOffset="-45767.5021">598-121 0,'10'10'62,"9"19"-46,20 11-1,-39-21-15,30 1 16,-30-1-16,29 1 16,-29 0-16,30-20 0,-30 29 15,39-29-15,-39 29 16,20-29-16,-20 20 16,19-20-16,-19 20 15</inkml:trace>
        </inkml:traceGroup>
        <inkml:traceGroup>
          <inkml:annotationXML>
            <emma:emma xmlns:emma="http://www.w3.org/2003/04/emma" version="1.0">
              <emma:interpretation id="{D0AB1111-68BC-4422-8BB8-A42DB8234BA7}" emma:medium="tactile" emma:mode="ink">
                <msink:context xmlns:msink="http://schemas.microsoft.com/ink/2010/main" type="inkWord" rotatedBoundingBox="10151,14938 10150,14916 10393,14900 10395,14923"/>
              </emma:interpretation>
              <emma:one-of disjunction-type="recognition" id="oneOf4">
                <emma:interpretation id="interp8" emma:lang="" emma:confidence="1">
                  <emma:literal/>
                </emma:interpretation>
              </emma:one-of>
            </emma:emma>
          </inkml:annotationXML>
          <inkml:trace contextRef="#ctx0" brushRef="#br0" timeOffset="-44275.6282">343-905 0,'10'0'46,"19"0"-30,-9 0-16,-1 0 0,11 0 16,-1 0-16,-9 0 15,-1 0-15,11 0 16,-11 0 0,1 0-1</inkml:trace>
        </inkml:traceGroup>
      </inkml:traceGroup>
    </inkml:traceGroup>
  </inkml:traceGroup>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15:08.717"/>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864F0A6A-F46D-42BE-A0F2-A47A232B4332}" emma:medium="tactile" emma:mode="ink">
          <msink:context xmlns:msink="http://schemas.microsoft.com/ink/2010/main" type="writingRegion" rotatedBoundingBox="13016,14428 14580,14579 14514,15273 12950,15123"/>
        </emma:interpretation>
      </emma:emma>
    </inkml:annotationXML>
    <inkml:traceGroup>
      <inkml:annotationXML>
        <emma:emma xmlns:emma="http://www.w3.org/2003/04/emma" version="1.0">
          <emma:interpretation id="{3C1BC48C-E006-47C5-89C5-760CD59A498F}" emma:medium="tactile" emma:mode="ink">
            <msink:context xmlns:msink="http://schemas.microsoft.com/ink/2010/main" type="paragraph" rotatedBoundingBox="13016,14428 14580,14579 14514,15273 12950,15123" alignmentLevel="1"/>
          </emma:interpretation>
        </emma:emma>
      </inkml:annotationXML>
      <inkml:traceGroup>
        <inkml:annotationXML>
          <emma:emma xmlns:emma="http://www.w3.org/2003/04/emma" version="1.0">
            <emma:interpretation id="{6ECF64A5-4EE6-4F61-BAA1-7C4034897EFF}" emma:medium="tactile" emma:mode="ink">
              <msink:context xmlns:msink="http://schemas.microsoft.com/ink/2010/main" type="line" rotatedBoundingBox="13016,14428 14580,14579 14514,15273 12950,15123"/>
            </emma:interpretation>
          </emma:emma>
        </inkml:annotationXML>
        <inkml:traceGroup>
          <inkml:annotationXML>
            <emma:emma xmlns:emma="http://www.w3.org/2003/04/emma" version="1.0">
              <emma:interpretation id="{17370617-8A42-4F76-AA3E-9B97E559D430}" emma:medium="tactile" emma:mode="ink">
                <msink:context xmlns:msink="http://schemas.microsoft.com/ink/2010/main" type="inkWord" rotatedBoundingBox="13016,14428 14580,14579 14514,15273 12950,15123"/>
              </emma:interpretation>
              <emma:one-of disjunction-type="recognition" id="oneOf0">
                <emma:interpretation id="interp0" emma:lang="" emma:confidence="1">
                  <emma:literal/>
                </emma:interpretation>
              </emma:one-of>
            </emma:emma>
          </inkml:annotationXML>
          <inkml:trace contextRef="#ctx0" brushRef="#br0">286 2334 0,'-10'0'94,"-10"0"-94,0 0 16,1 0-1,-1 0 1,20 10-16,-19-10 16,19 19 93,0 1-93,0 9-1,0 20 1,0-29 0,0-1-16,0 1 15,0 9-15,0 1 16,0-1-16,0 1 15,0 9-15,0-10 16,0 1-16,0-1 16,0-9-16,0-1 15,0 1 1,0 0-16,0 9 16,0-9-1,29-1 141,-9-19-140,-1 0-16,1 0 16,9 0-1,-9-9 1</inkml:trace>
          <inkml:trace contextRef="#ctx0" brushRef="#br0" timeOffset="719.487">364 2442 0,'-20'0'32,"20"9"-17,0 11 1,0 0-1,0 9 1,10 20 0,-10-39-16,0 9 15,0 1-15,0 0 16,0-1-16,0 1 16,0 0-16,0-1 15,0 11 1,20-30-1</inkml:trace>
          <inkml:trace contextRef="#ctx0" brushRef="#br0" timeOffset="1288.0977">501 2422 0,'0'10'62,"0"9"-46,0 11 0,0-11-1,0 11-15,0-11 16,0 1-16,0 0 16,0-1-16,0 1 15,0 0-15,0-1 16,0-9-16,0 29 15,0-19 1</inkml:trace>
          <inkml:trace contextRef="#ctx0" brushRef="#br0" timeOffset="1695.9996">393 2589 0,'10'0'63,"10"-20"-48,9 20-15,10 0 16,-9-20-1</inkml:trace>
          <inkml:trace contextRef="#ctx0" brushRef="#br0" timeOffset="19888.995">590 2706 0,'0'-19'125,"9"19"-109,11-20 31,0 20-1,-1 10-14,-19 10-1,0-1 0,0 1-15,0-1 15,0 1-15,0 0 31,-10-20-47,-9 0 78,29 0 172,9 0-203,1 0-16,-1 0 16,-19 9-32,20-9 1,-20 20-16,0 0 31,0-1 0,0 1-15,-10 0 15,-19-20 1,-1 19-17,21-19-15,-11 0 31,0 0 16</inkml:trace>
          <inkml:trace contextRef="#ctx0" brushRef="#br0" timeOffset="21711.7591">776 2442 0,'0'9'63,"-20"11"-48,20 0 1,0-1 0,0 1-1,0-1 1,0 1 0,0 0-1,0-11 1,0 11-1,10 10 1,-10-21 0,20 11 15,58 49 94,-58-69-109,-1 0-1,1 0 16,0 0-15,-1-20 15,1 0 1,-1 1-17,-19-1 16,30-9-15,-30 9 0,0 0 15,0 1-15,0-1 15,0 1-16,0-1 17,0 0-17,-20 1 1,20-1 0,-10 20-1,10-19 1,-19 19-1,19-10 17,-20 10-17,1 0 1,19-20 15,-20 20-15,0 0-1,1 0 17,-1 0-1,1 0 0,-1 10-15,20 10-1,-20-20 1,20 29-16,0-9 16</inkml:trace>
          <inkml:trace contextRef="#ctx0" brushRef="#br0" timeOffset="22657.1951">1060 2471 0,'79'-10'110,"-60"10"-95,1 0 1,0 0-1,-1 0 17</inkml:trace>
          <inkml:trace contextRef="#ctx0" brushRef="#br0" timeOffset="23215.8531">1149 2393 0,'0'9'93,"0"1"-77,0 29 0,0-9-1,0-1 1,9-29-16,-9 20 15,0-1 1</inkml:trace>
          <inkml:trace contextRef="#ctx0" brushRef="#br0" timeOffset="25095.5378">1207 2314 0,'69'0'266,"-69"10"-235,0 10 0,0-11-15,0 11 0,0 0-1,0 19 1,20-10-1,38 383 173,-58-392-172,0-30 343,-9 10-234,-11-20-94,0 20-15,1 0-1,-1 0-15,1 0 16,-1 0 15,0 0 32,20 10-16</inkml:trace>
          <inkml:trace contextRef="#ctx0" brushRef="#br0" timeOffset="26714.9838">1453 2775 0,'0'10'62,"88"108"126,-88-128-63,0-10-109,0 0-1,19 20 1,-19-19-1,0-1 1,20 1 0,-20-1-1,20 20 1,-20-20 0,0 11 30</inkml:trace>
          <inkml:trace contextRef="#ctx0" brushRef="#br0" timeOffset="27765.6564">1600 2765 0,'0'20'62,"0"-1"-30,19-19-32,-19 20 15,20-20 1,-20 20-16,29 19 234,-29-49-187,0-10-16,0 1-15,30-1 0,-30 1-1,0-1 1,19 0-1,-19 1 32</inkml:trace>
        </inkml:traceGroup>
      </inkml:traceGroup>
    </inkml:traceGroup>
  </inkml:traceGroup>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04:52.53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5A1AE139-8369-4EE5-905F-DD0ECBBE5C3C}" emma:medium="tactile" emma:mode="ink">
          <msink:context xmlns:msink="http://schemas.microsoft.com/ink/2010/main" type="writingRegion" rotatedBoundingBox="15629,14032 23475,13262 23910,17698 16064,18468"/>
        </emma:interpretation>
      </emma:emma>
    </inkml:annotationXML>
    <inkml:traceGroup>
      <inkml:annotationXML>
        <emma:emma xmlns:emma="http://www.w3.org/2003/04/emma" version="1.0">
          <emma:interpretation id="{8CBD290A-7540-41AF-A254-1A905D791B2A}" emma:medium="tactile" emma:mode="ink">
            <msink:context xmlns:msink="http://schemas.microsoft.com/ink/2010/main" type="paragraph" rotatedBoundingBox="18027,13979 21986,13308 22096,13954 18136,14625" alignmentLevel="3"/>
          </emma:interpretation>
        </emma:emma>
      </inkml:annotationXML>
      <inkml:traceGroup>
        <inkml:annotationXML>
          <emma:emma xmlns:emma="http://www.w3.org/2003/04/emma" version="1.0">
            <emma:interpretation id="{A7A2FDE7-53FA-411C-855C-9751B66670E0}" emma:medium="tactile" emma:mode="ink">
              <msink:context xmlns:msink="http://schemas.microsoft.com/ink/2010/main" type="line" rotatedBoundingBox="18027,13979 21986,13308 22096,13954 18136,14625"/>
            </emma:interpretation>
          </emma:emma>
        </inkml:annotationXML>
        <inkml:traceGroup>
          <inkml:annotationXML>
            <emma:emma xmlns:emma="http://www.w3.org/2003/04/emma" version="1.0">
              <emma:interpretation id="{DBFC37D8-CEA0-48ED-8C7F-68A5EBE4DC9B}" emma:medium="tactile" emma:mode="ink">
                <msink:context xmlns:msink="http://schemas.microsoft.com/ink/2010/main" type="inkWord" rotatedBoundingBox="18027,13980 20253,13603 20358,14217 18131,14595"/>
              </emma:interpretation>
              <emma:one-of disjunction-type="recognition" id="oneOf0">
                <emma:interpretation id="interp0" emma:lang="" emma:confidence="1">
                  <emma:literal/>
                </emma:interpretation>
              </emma:one-of>
            </emma:emma>
          </inkml:annotationXML>
          <inkml:trace contextRef="#ctx0" brushRef="#br0">5270 2165 0,'9'0'31,"9"-9"-15,-1-18-16,1 10 31,9-1-31,-27 0 15,8 18 1,-8-17-16,27-1 16,-27-8-1,9 26 1,-9-27-16,35-8 16,-35 8-1,18 10 1,-18-1-1,0 27 95,0 9-95,0-1 1,0 1 0,0 8-1,0-8-15,0 0 16,0-1-16,0 1 0,0 0 16,-9-18-16,9 35 15,0-18-15,0 1 16,0 0-16,0-1 15,0 19 1,0-19-16,0 10 16,0-10-1</inkml:trace>
          <inkml:trace contextRef="#ctx0" brushRef="#br0" timeOffset="366.4882">5544 2270 0</inkml:trace>
          <inkml:trace contextRef="#ctx0" brushRef="#br0" timeOffset="1296.0474">5579 1909 0,'18'0'79,"-1"0"-64,1 0-15,8 0 31,-8 0-31,0 0 32,-18 44 93,-9-44-110,9 17 1,0 10-16,0-1 16,0-8-1,0 9 1,0 8-1,0 0-15,0-8 16,0 8 0,0-26-1,0 8 1,0 1 15,0-27 63</inkml:trace>
          <inkml:trace contextRef="#ctx0" brushRef="#br0" timeOffset="1754.2222">5614 2085 0,'18'0'63,"17"0"-47,-17 0-16,-1 0 31,-8 0-16,18-9 1</inkml:trace>
          <inkml:trace contextRef="#ctx0" brushRef="#br0" timeOffset="2782.273">5782 2120 0,'0'-8'63,"9"8"-48,-9-18 1,26 0-16,-26-8 16,9 26-1,-9-18-15,26 1 16,-26-1 0,18-9-1,-18-8 1,0 9-1,0 8 1,0 0 31,0 27 47,0 9-79,0 8 1,0 18 0,0-26-16,0 0 15,0-1-15,0 1 16,0 0-16,0-9 15,0 8-15,0 1 0,0-1 16,0 1-16,0 0 16,0-1-16,0 1 15,0 0-15,0 8 16,0-35 93</inkml:trace>
          <inkml:trace contextRef="#ctx0" brushRef="#br0" timeOffset="3186.4857">5985 2041 0</inkml:trace>
          <inkml:trace contextRef="#ctx0" brushRef="#br0" timeOffset="4350.1217">6073 2120 0,'9'-8'47,"-9"-10"-31,17 18-1,-17-18-15,18 1 16,-18-1-1,18 18 1,-18-26-16,0-10 16,17 36-1,-17-26-15,0-1 16,18 27 0,-18-17-16,0-1 31,0 0-31,18-26 78,-18 53-31,0 18-32,0 8 1,0-26-16,0 8 0,0 1 16,0 0-1,0-1-15,0 1 16,0 0-16,0-1 16,0 10-16,0-10 0,0 1 15,0 0-15,0-1 16,0 1-16,0 0 15,0-1-15,0-8 16,0 9 0,0-1-1</inkml:trace>
          <inkml:trace contextRef="#ctx0" brushRef="#br0" timeOffset="5461.1332">6258 1909 0,'0'9'16,"0"17"15,0 0-15,0 1-1,0-9-15,0-1 16,0 1-16,0 8 16,0-8-1,18-18-15,-18 26 16,0 1 0,17-1-1,-17-17 1,18-9-1,-18 18 1,18-18 15,-1 0 1,19-44 30,-36 35-46,0-9 15,17 18-31,-17-17 16,0-1-16,0 0 15,0 1 1,0-1-1,0 0 1,0 1 0,0-1-1,0 0 1,-9 18 0,9-17-16,0-1 15,-17 1 1,17-1 15,-18 18-15,18-18-1,-17 18 1,17-9 0,-18 9-1,0 0 16,1 9 1,17 9-17,-18-18 1,18 18-16,0-10 16,-18 19-1</inkml:trace>
          <inkml:trace contextRef="#ctx0" brushRef="#br0" timeOffset="7477.6895">6611 1785 0,'0'9'63,"0"9"-48,0 8-15,0 1 16,0-10 0,0 1-1,0 0 1,-9-18 15,9 17-15,-18-17-16,-8 0 15,8 0 1,1 0 15</inkml:trace>
          <inkml:trace contextRef="#ctx0" brushRef="#br0" timeOffset="6958.1549">6540 1768 0,'0'8'94,"0"10"-63,9-18 0,-9 18-15,18-18-1,-1 0 17,-17-9-17,18 9 1,-18-18-16,0 1 31,0-1 0,0 0 16,-9 18-47,-8 0 31,-1 0-15,0 9 31,18 9-31</inkml:trace>
          <inkml:trace contextRef="#ctx0" brushRef="#br0" timeOffset="8668.3012">6373 1697 0,'9'0'156,"8"0"-125,80 0 47,-70 0-78,-1 0 32,1 0-17,-10 0-15,1 0 31,0 0-15,-1-18 15</inkml:trace>
          <inkml:trace contextRef="#ctx0" brushRef="#br0" timeOffset="9613.154">6743 1644 0,'88'0'78,"-70"0"-62,0 0-16,-1 0 15,10 0 1,-10 0-16</inkml:trace>
          <inkml:trace contextRef="#ctx0" brushRef="#br0" timeOffset="10088.3077">6778 1724 0,'89'0'94,"-81"0"-94,28 0 16,-19 0-1,1 0-15,0 0 16</inkml:trace>
          <inkml:trace contextRef="#ctx0" brushRef="#br0" timeOffset="56689.9638">7211 1433 0,'8'0'47,"1"0"-16,18-9-15,-10 9 0,10 0-1,-27-18-15,26 18 16,1 0-16,-1 0 15,-8 0 1,-1 0 15</inkml:trace>
          <inkml:trace contextRef="#ctx0" brushRef="#br0" timeOffset="58064.1632">7219 1468 0,'0'26'47,"0"10"-31,27 105 77,-9-141-61,-18 17-17,0-26 95,26-8-79,-8-10 16,-1 27-16,1 0-15,8 0-1,-8 0 1,0 0 0,-10 0 15,19 18-16,-9-18 1,-18 18 0,17-1-1,1 63 63,-18-63-62,-9 1 15,9 0-31,-18-1 16,-8 1 0,8-1-1,1-17 1,17 18-16,-18-18 15,9 0 1,9 18 0,-17-18-16,-1 0 15,0 0 1,1 0 15,-1 0 0</inkml:trace>
        </inkml:traceGroup>
        <inkml:traceGroup>
          <inkml:annotationXML>
            <emma:emma xmlns:emma="http://www.w3.org/2003/04/emma" version="1.0">
              <emma:interpretation id="{D6684B0D-AE1B-44E2-8837-C6442F5B1124}" emma:medium="tactile" emma:mode="ink">
                <msink:context xmlns:msink="http://schemas.microsoft.com/ink/2010/main" type="inkWord" rotatedBoundingBox="18201,13949 21986,13308 22096,13954 18311,14595"/>
              </emma:interpretation>
            </emma:emma>
          </inkml:annotationXML>
          <inkml:trace contextRef="#ctx0" brushRef="#br0" timeOffset="58634.0399">7599 1900 0,'-18'0'16,"18"-9"62</inkml:trace>
          <inkml:trace contextRef="#ctx0" brushRef="#br0" timeOffset="60397.1952">7749 1618 0,'0'-9'47,"8"9"-32,-8-18 1,18-8 0,-18 8-1,18 18 1,-18-26-16,17-1 15,-17-8 1,18 35 0,-18-18-16,0 10 15,0-10 1,18 18-16,-18-18 16,0 1-1,0-1 16,-9 0-15,-9 1 15,-8 17 1,8 0-32,0 0 31,1 17-31,-1 1 15,18 0 1,-17-18 0,17 17-16,0 1 15,-27 0 1,27-1 0,0 1-1,0-1 1,0 1-1,9-18 1,-9 18-16,26-1 16,-8 1-1,0-18 17,-18 18-32,17-18 15,-17 17 1,9-17-1,18 18 1,-10 0 15,1-1-15,-18 1 15,17-18-31,-17 17 0,0 1 31,18 0-31,-18-1 16,0 1 0,0 0-1,0-1 1,0 1 0,0 0 15,-9-18-16,-8 0 1,-10 0 0,10 0 15,-1 0-31,0 0 16,1 0-1,17-9 1,-18 9-1,18-18 1,-18 18 0,18-18-1,0 1 1,0-1 0,0-8-1,0 8 1,0-8-16,0-10 15,9 36 1,-9-26-16,18 8 16</inkml:trace>
          <inkml:trace contextRef="#ctx0" brushRef="#br0" timeOffset="62196.3828">7987 1424 0,'0'35'62,"0"-17"-30,0 8-32,0 1 15,0-1 1,9-26-16,-9 18 15,0-1 1,0 1 31,17-18 78,-17-9-125,18 9 31,-1-18 0,1 18-15,0 0 0,-1 0 15,1 0-15,0 9 15,-18 9-16,17-18 1,-17 18-16,0-1 16,18-17-16,-18 27 15,0-1 1,0 1 0,0 8-1,0-18 1,0-8-1,-18 18 17,9-27-17,9 17-15,-17-17 0,-1 0 16,1 0 0,17 9-1,-18-9 1,0 0 15</inkml:trace>
          <inkml:trace contextRef="#ctx0" brushRef="#br0" timeOffset="61064.0779">7996 1415 0,'8'0'31,"10"0"-15,8 0-1,-8 0 1,0 0 15</inkml:trace>
          <inkml:trace contextRef="#ctx0" brushRef="#br0" timeOffset="62645.2109">8295 1582 0</inkml:trace>
          <inkml:trace contextRef="#ctx0" brushRef="#br0" timeOffset="63889.1127">8410 1812 0,'9'0'47,"-9"-18"-47,18 18 15,-18-35-15,17 35 16,-17-27-16,0 10 16,18-1-16,-18 0 15,0 1-15,17-1 16,-17 1-16,0-1 15,0 0-15,18 1 16,-18-19 0,0 19-16,0-1 15,0 0-15,0-8 16,0 8 0,0 1-1,-9 26 110,9 8-109,0 10-1,0-10-15,0 1 16,0 0-16,0-1 16,0 1-16,9-1 15,-9 1-15,0 0 16,0-1-16,18 1 16,-18 0-16,0-1 15,0 1-15,0 0 0,17-1 16,-17 10-1,0-1 1,0-8 0,0-1 15,18-17 16</inkml:trace>
          <inkml:trace contextRef="#ctx0" brushRef="#br0" timeOffset="65081.6932">8639 1468 0,'0'17'31,"0"10"-16,0-1 1,0 10 0,0-19-1,0 19-15,0-10 16,0-8 0,18-1-16,-18 10 15,18-1 16,17 27 48,-17-35-79,-1-18 46,1 0-30,-1 0 15,1 0-15,0 0 15,-18-9-15,0-9-1,17 18-15,-17-17 16,0-1 0,18-8-16,-18 8 31,0-9-31,0-8 16,0 9-1,0 8 1,0 0-1,0 1 1,0-1 0,-9 18-1,9-9 1,0-8-16,0-1 16,-17 18-1,17-18 1,0 1-1,-18 17 1,18-18 0,-18 18-16,18-17 15,-17 17 1,-1 0 0,18-18-1,-9 18 1,-8 0-1,-1 0 1,18 9 0,-18-9-1,18 26-15,-17-26 16,17 27 0,-18 8-1,18-17-15</inkml:trace>
          <inkml:trace contextRef="#ctx0" brushRef="#br0" timeOffset="65781.0292">8878 1362 0,'8'0'63,"10"0"-32,0 0-16,8 0 1,-8-9 0,-1 9-1</inkml:trace>
          <inkml:trace contextRef="#ctx0" brushRef="#br0" timeOffset="66937.9987">9177 1194 0,'-8'0'47,"-10"9"-32,18 9 1,-18-18 0,18 17-16,-17 1 15,17 0 1,-18-18-1,18 17-15,0 1 32,0 0-32,0 8 15,0-8 1,0-1 0,0 1-1,9-18 1,-9 18-1,17-18 1,1 0 0,0 0-1,-1 0 17,-8 0-1,-9-9-16,18 9 1,-18-18 0,0 1 31,0-1-32,0 0 16,-9 18 1,9-17-17,-9 17 1,-8 0 15,-1 17 0,-9 27 1</inkml:trace>
          <inkml:trace contextRef="#ctx0" brushRef="#br0" timeOffset="6073.3683">6417 1856 0,'9'0'78,"8"0"-62,1 0-1,0 0 17</inkml:trace>
          <inkml:trace contextRef="#ctx0" brushRef="#br0" timeOffset="-5393.5071">5385 1785 0,'9'0'94,"8"0"-79,10-26 1,17 26 0,397-35 77,-406 35-77,-17-18-16,0 18 16,-10 0-16,10 0 15,0 0-15,-1 0 16,1 0-16,0 0 16,-1 0-16,1 0 15,-1 0-15,1 0 16,9 0-1,-10 0-15,1 0 16,-1 0 0,1 0-1,0 0 1,8 0 0,1 0-1,-10 0 1,1 0 15</inkml:trace>
        </inkml:traceGroup>
      </inkml:traceGroup>
    </inkml:traceGroup>
    <inkml:traceGroup>
      <inkml:annotationXML>
        <emma:emma xmlns:emma="http://www.w3.org/2003/04/emma" version="1.0">
          <emma:interpretation id="{B73CD7CB-83DB-473D-B3BE-16A1222950FE}" emma:medium="tactile" emma:mode="ink">
            <msink:context xmlns:msink="http://schemas.microsoft.com/ink/2010/main" type="paragraph" rotatedBoundingBox="15948,14945 19501,14596 19575,15350 16022,15698" alignmentLevel="1"/>
          </emma:interpretation>
        </emma:emma>
      </inkml:annotationXML>
      <inkml:traceGroup>
        <inkml:annotationXML>
          <emma:emma xmlns:emma="http://www.w3.org/2003/04/emma" version="1.0">
            <emma:interpretation id="{14848276-9056-45B1-BC0A-72CB84C21C71}" emma:medium="tactile" emma:mode="ink">
              <msink:context xmlns:msink="http://schemas.microsoft.com/ink/2010/main" type="line" rotatedBoundingBox="15948,14945 19501,14596 19575,15350 16022,15698">
                <msink:destinationLink direction="with" ref="{6DCA976D-E398-4965-BAE2-B3FDEAABA621}"/>
              </msink:context>
            </emma:interpretation>
          </emma:emma>
        </inkml:annotationXML>
        <inkml:traceGroup>
          <inkml:annotationXML>
            <emma:emma xmlns:emma="http://www.w3.org/2003/04/emma" version="1.0">
              <emma:interpretation id="{881E1AB4-5BB1-4163-AFF3-45ED76AEE0B5}" emma:medium="tactile" emma:mode="ink">
                <msink:context xmlns:msink="http://schemas.microsoft.com/ink/2010/main" type="inkWord" rotatedBoundingBox="16925,14849 17689,14774 17735,15242 16971,15317"/>
              </emma:interpretation>
              <emma:one-of disjunction-type="recognition" id="oneOf1">
                <emma:interpretation id="interp1" emma:lang="" emma:confidence="1">
                  <emma:literal/>
                </emma:interpretation>
              </emma:one-of>
            </emma:emma>
          </inkml:annotationXML>
          <inkml:trace contextRef="#ctx0" brushRef="#br0" timeOffset="94531.048">4274 2614 0,'-9'0'47,"-97"18"109,88-18-140,18 18 15,0-1 0,0 1-15,0 0-1,0-1 1,0 10 0,0-1-1,0-8 1,0-1-16,0 1 15,0 0-15,0-1 16,0 1-16,0 0 0,0 8 16,0 0-1,0 1 1,0 8 0,0-17-1,0-1 16,0-8 1,9-9 93,0 0-78,9 0-32,-1 0 16,1 0-15,0 0 0,-1 0-16</inkml:trace>
          <inkml:trace contextRef="#ctx0" brushRef="#br0" timeOffset="95541.1896">4388 2703 0,'-8'0'109,"8"-9"-93,-18 9-1,0 0 1,1 0 0,-1 0-1,0 9 1,1-9-1,17 17-15,-18-17 0,18 18 16,-18-1 0,10 125 77,8-125-77,17-17 0,-17 18-16,18-18 15,0 17 1,-1-17 0,1 0-16,-9 0 15,8 0 1,10-8 15,-18 8-15,-9-18-1</inkml:trace>
          <inkml:trace contextRef="#ctx0" brushRef="#br0" timeOffset="96082.0119">4530 2861 0,'8'0'94,"10"0"-63,0 0-15</inkml:trace>
          <inkml:trace contextRef="#ctx0" brushRef="#br0" timeOffset="96973.9457">4477 2861 0,'0'18'46,"0"0"-30,-18-18-16,18 17 16,0 1-1,0-1 17,9-17 46,8 0-47,-17-8-15,18 8-1,0 0 1,-1 0 15,1 0 0,0 0-15,-18 8 15,8-8-15,-8 18-1,0 9 1,0-10 0,-88 36 124,71-53-124,-1 0 0</inkml:trace>
          <inkml:trace contextRef="#ctx0" brushRef="#br0" timeOffset="97702.3159">4688 2641 0,'0'26'94,"0"10"-79,0-19 1,0 1-16,0 8 16,0-8-16,0 8 15,0 1-15,0 35 16,0-45-16,0 1 15,0-1-15,0 1 16,0-9 0,18-9-16,-18 35 0,0-17 15</inkml:trace>
          <inkml:trace contextRef="#ctx0" brushRef="#br0" timeOffset="98828.5496">4724 2852 0,'8'-17'46,"28"17"-30,-10 0 0,-8 0-1,43 0 17,-43 0-17</inkml:trace>
          <inkml:trace contextRef="#ctx0" brushRef="#br0" timeOffset="98370.7882">4838 2676 0,'18'0'16,"-18"18"62,0 8-62,0-8-16,0-1 15,0 1-15,0 0 16,0 8-16,0 1 15,0-1-15,-9 9 16,9-17-16,0-9 16,0 8-16,0 45 78</inkml:trace>
        </inkml:traceGroup>
        <inkml:traceGroup>
          <inkml:annotationXML>
            <emma:emma xmlns:emma="http://www.w3.org/2003/04/emma" version="1.0">
              <emma:interpretation id="{928EE3C9-EA4B-4568-9B8E-5FBD3C448BF8}" emma:medium="tactile" emma:mode="ink">
                <msink:context xmlns:msink="http://schemas.microsoft.com/ink/2010/main" type="inkWord" rotatedBoundingBox="15958,15052 19512,14703 19575,15350 16022,15698"/>
              </emma:interpretation>
            </emma:emma>
          </inkml:annotationXML>
          <inkml:trace contextRef="#ctx0" brushRef="#br0" timeOffset="101046.9796">4944 2941 0,'0'17'94,"0"1"-79,0 0 1,0-1-16,0-26 125,18 9-94,-1 0 1,-17-17-17,18 17 1,0 0 15,-1 0 0,-17 9-15,18-9 0,-18 17-1,0 1 1,0-1-1,0 1 17,0 0-17,-9-18 17,9 17-32,-18-17 15,1 0 1,-10 0-1,10 0 1,-1 0 0</inkml:trace>
          <inkml:trace contextRef="#ctx0" brushRef="#br0" timeOffset="100079.3133">4962 2905 0,'8'0'78,"10"0"-63,-9 0 1,9 0 0,-1 0 15</inkml:trace>
          <inkml:trace contextRef="#ctx0" brushRef="#br0" timeOffset="101782.3637">5173 2650 0,'0'8'47,"0"1"-32,0 27 1,0-19-16,0-8 15,0 9-15,0-1 16,0 1-16,0 0 0,0-1 16,0 10-16,0-1 15,0 9-15,0-17 16,0 0-16,0 8 16,0-8-1,0-27 63</inkml:trace>
          <inkml:trace contextRef="#ctx0" brushRef="#br0" timeOffset="102335.1371">5182 2632 0,'18'18'110,"-1"26"-95,-17-27 1,18 1-16,-18 0 16,18-1-16,-18 1 15,26 0-15,-26-1 16,18 1-16,-1 8 15,-17-8-15,18 0 16,0 17 0,-18-18-1,17-17 1</inkml:trace>
          <inkml:trace contextRef="#ctx0" brushRef="#br0" timeOffset="102876.5101">5367 2667 0,'0'9'63,"0"18"-63,0-10 16,0 1-1,0-1-15,0 1 16,0 9-16,0 25 15,0-16 1,0-10-16,0-8 16,0-1-16,0 1 15,0 9 1</inkml:trace>
          <inkml:trace contextRef="#ctx0" brushRef="#br0" timeOffset="104165.1893">5456 2606 0,'8'0'94,"10"0"-94,0 0 31,-1 0-31,1 0 31,-18 17 110,0 1-125,0-1-16,0 28 15,0-28 1,0 1-16,0-9 15,0 8-15,0 19 16,0-19-16,0 10 16,0-1-16,0 1 15,0-1-15,0 9 16,0-26 0,0 9-16,0-1 0,0 1 15,0 0-15,0 8 16,0-8-1,0-1 1,0-25 172,-9 8-188,-9 0 15,1 0 16</inkml:trace>
          <inkml:trace contextRef="#ctx0" brushRef="#br0" timeOffset="105524.6414">5773 2606 0,'-18'0'110,"1"0"-79,-36 0 63,53 8-79,0 10 17,0 0-17,0 8 16,0-8-31,0 8 16,9-26 0,-9 35-1,0-26-15,0 27 16,0-1 0,0 0-1,0-17 1,0-1-16,0 19 15,0-19-15,0 10 16,0-10 15,0 1-31,0 0 16,17-18 0,-17 8-1,0 10 16,18-18 157,0 0-157,-1 0-15,-8 0-1,9 0 1,-1 0 0</inkml:trace>
          <inkml:trace contextRef="#ctx0" brushRef="#br0" timeOffset="106235.3887">5905 2650 0,'-8'150'125,"8"-133"-109,0 10-16,0-10 15,0 1-15,0 0 0,0 8 16,0-8 0,17-18-1</inkml:trace>
          <inkml:trace contextRef="#ctx0" brushRef="#br0" timeOffset="107166.0529">5905 2791 0,'9'-18'47,"18"18"-32,-1 0 1,9 0 0,-8 0-1</inkml:trace>
          <inkml:trace contextRef="#ctx0" brushRef="#br0" timeOffset="106784.3497">6038 2641 0,'0'9'63,"0"8"-63,0 10 15,0-10 1,0 1-16,0 0 16,0-1-16,0 1 15,0 0-15,0 8 0,0-8 16,0-1 0,0 1-16,0 0 0,0 8 15,0-8 1</inkml:trace>
          <inkml:trace contextRef="#ctx0" brushRef="#br0" timeOffset="108695.6105">6143 2870 0,'-17'0'0,"26"0"109,44 35 0,-53-17-93,-9-18 0,9 18-16,-18-18 31,18 17-15,-18-17-16,18-9 140,9 9-109,9 0 1,0 9-17,-18 9 17,17-18-17,-17 18 1,0-1-1,0 1 17,0-1-17,-9-17 1,-8 18 15,-1-18-31,0 0 16,1 0-1,8 0 17,9-9-17,-18 9-15</inkml:trace>
          <inkml:trace contextRef="#ctx0" brushRef="#br0" timeOffset="110099.7664">6258 2764 0,'0'9'31,"0"9"-15,0-1-1,0 1 1,0 0-1,0 8 1,0 1 0,97 61 156,-70-88-172,-27-9 15,17 9 1,-17-18-16,18 18 15,-18-9 1,18-17 0,-18 8 15,17 18-15,-17-26-16,0 8 15,0 1 1,0-1-1,0 9 1,0-8 15,0-19 16,-9 36-47,9-17 16,0-1-1,-17 18 1,17-18 0,0 1 15,-18 17-31,18-18 31,-18 18-15,18-18-1,-17 18 1,17-17 0,-18 17-1,1 0 32,-1 0 0,0 0-16,18 26-31,-17-8 16,17 8 0,-18-26-16,18 27 15,0-1 1</inkml:trace>
          <inkml:trace contextRef="#ctx0" brushRef="#br0" timeOffset="110879.3065">6461 2650 0,'97'0'125,"-79"0"-125,-10 0 31</inkml:trace>
          <inkml:trace contextRef="#ctx0" brushRef="#br0" timeOffset="111442.7704">6532 2588 0,'0'9'62,"0"8"-46,0 1-1,0 8 1,0 1 0,0-9-1,0 8 1,0 0-16,0-8 16</inkml:trace>
          <inkml:trace contextRef="#ctx0" brushRef="#br0" timeOffset="112890.0119">6620 2597 0,'9'0'109,"8"0"-93,1 0-16,17 17 172,-35 1-157,0 0 1,-9-1-1,9 19 1,0-19 0,0-8-16,0 9 15,0-1-15,0 1 16,0 0-16,0-1 16,0 1-16,0-1 15,0 1-15,0 0 16,0-1-16,0 10 15,0-1 1,0 1 0,0-10-1,0 1 1,0 0 0,0-1 46,-17-17 63,-1 0-94,0-9-31,-17 9 32,26 0-17,-8 0 16</inkml:trace>
          <inkml:trace contextRef="#ctx0" brushRef="#br0" timeOffset="88830.3212">3198 2861 0,'0'9'62,"-9"-9"-62,9 27 16,0-1 0,0-8-1,0-1-15,0 1 0,0 0 16,0 8-16,0 0 15,0 10-15,0-10 16,0 1-16,0-1 16,0 9-16,0-8 0,0-1 15,0 1 1,0-10-16,0 1 16,0 0-16,0-1 0,0 1 15,0 0-15,0-1 16,0-8-1</inkml:trace>
          <inkml:trace contextRef="#ctx0" brushRef="#br0" timeOffset="90188.2709">3392 3046 0,'0'18'16,"26"9"15,-26-19-31,27-8 16,-27 44-16,17-26 15,-17 0-15,18 8 16,-18-8-16,18-1 15,-18 1-15,0 0 16,26-1-16,-26 19 16,18-19-1</inkml:trace>
          <inkml:trace contextRef="#ctx0" brushRef="#br0" timeOffset="89625.0024">3207 3179 0,'8'-18'63,"19"18"-48,-9-35-15,8 17 16,-17 18-16,17-26 16,-8 26-16,0-44 0,-1 44 15,10-27-15,-10 27 16,10-35-16,-18 35 15,17-18-15,0 1 16,-8 17 0,-18-18-1,18 18 1,-18-18 0,17 18-1,1 0 32</inkml:trace>
          <inkml:trace contextRef="#ctx0" brushRef="#br0" timeOffset="91342.0723">3595 3338 0,'44'61'156,"-27"-61"-140,-17-9 0,9 9-1,-9-17 16,27-1 1,-27 1-1,0-1 0,0 0 0,0 1-15,-9 17 0,9-18 15,-18 18-15,1 0 15,17-18-16,-36 71 95</inkml:trace>
          <inkml:trace contextRef="#ctx0" brushRef="#br0" timeOffset="92497.1966">3824 3135 0,'26'0'63,"-17"0"-48,27 0 1,-10 0 0,0 0-16,-8 0 15</inkml:trace>
          <inkml:trace contextRef="#ctx0" brushRef="#br0" timeOffset="92914.0304">3859 3232 0,'141'0'125</inkml:trace>
          <inkml:trace contextRef="#ctx0" brushRef="#br0" timeOffset="91942.337">3700 3311 0,'0'9'47,"0"17"-16,0 1-15,27-10-16,-27 1 31,18-18-31,-18 18 16</inkml:trace>
        </inkml:traceGroup>
      </inkml:traceGroup>
    </inkml:traceGroup>
    <inkml:traceGroup>
      <inkml:annotationXML>
        <emma:emma xmlns:emma="http://www.w3.org/2003/04/emma" version="1.0">
          <emma:interpretation id="{63DB5BAE-F436-4BD3-9874-8B315C782102}" emma:medium="tactile" emma:mode="ink">
            <msink:context xmlns:msink="http://schemas.microsoft.com/ink/2010/main" type="paragraph" rotatedBoundingBox="17373,15147 23583,14448 23705,15530 17495,16229" alignmentLevel="2"/>
          </emma:interpretation>
        </emma:emma>
      </inkml:annotationXML>
      <inkml:traceGroup>
        <inkml:annotationXML>
          <emma:emma xmlns:emma="http://www.w3.org/2003/04/emma" version="1.0">
            <emma:interpretation id="{523BC2EE-83B2-464E-A97C-428CDAC09825}" emma:medium="tactile" emma:mode="ink">
              <msink:context xmlns:msink="http://schemas.microsoft.com/ink/2010/main" type="line" rotatedBoundingBox="17373,15147 23583,14448 23705,15530 17495,16229"/>
            </emma:interpretation>
          </emma:emma>
        </inkml:annotationXML>
        <inkml:traceGroup>
          <inkml:annotationXML>
            <emma:emma xmlns:emma="http://www.w3.org/2003/04/emma" version="1.0">
              <emma:interpretation id="{9FA51C00-EF9C-4AB3-8264-40D12123E308}" emma:medium="tactile" emma:mode="ink">
                <msink:context xmlns:msink="http://schemas.microsoft.com/ink/2010/main" type="inkWord" rotatedBoundingBox="17418,15545 18998,15367 19059,15906 17478,16084"/>
              </emma:interpretation>
              <emma:one-of disjunction-type="recognition" id="oneOf2">
                <emma:interpretation id="interp2" emma:lang="" emma:confidence="1">
                  <emma:literal/>
                </emma:interpretation>
              </emma:one-of>
            </emma:emma>
          </inkml:annotationXML>
          <inkml:trace contextRef="#ctx0" brushRef="#br0" timeOffset="118003.3235">4741 3320 0,'-9'0'109,"1"0"-78,-10 0-31,0 0 32,1 0-17,-1 0 17,18 9 61,-18 8-46,18 1-47,0 8 16,0 10-1,0-19 1,0 1-16,0 0 16,0-1-16,0 1 15,0 0-15,0-1 16,0 1-16,0-1 16,0 1-16,0 9 15,0-10 1,0 1-1,0-1 1,0 1 47,0-9-1,9-9 1,9 0-32,-9 0-16</inkml:trace>
          <inkml:trace contextRef="#ctx0" brushRef="#br0" timeOffset="119173.1302">4873 3399 0,'0'-9'46,"-8"9"-14,-10 0-17,0 0 17,-8 0-17,8 0 1,18 18-1,-17 0-15,17-1 32,-18 10-32,18-18 15,0 8 1,0 1 0,0 0 30,62 52 64,-36-70-79,-8 0-15,-1-9-1</inkml:trace>
          <inkml:trace contextRef="#ctx0" brushRef="#br0" timeOffset="119760.3332">4970 3558 0,'0'-18'31,"9"18"0,9 0 1</inkml:trace>
          <inkml:trace contextRef="#ctx0" brushRef="#br0" timeOffset="120582.3733">4935 3549 0,'0'88'125,"9"-88"-31,9-8-79,-1 8 16,1 0 16,0 8-15,-18 10 14,17-18-46,-17 18 16,0-10 15,0 10 1,-26 9-1,-27-36 63</inkml:trace>
          <inkml:trace contextRef="#ctx0" brushRef="#br0" timeOffset="121384.9295">5103 3364 0,'0'9'94,"0"8"-78,0 10-1,0-9-15,0-1 16,0 1-16,0-1 16,9 1-16,-9 0 15,0-1-15,0 1 16,0 0-16,0 8 16,0-8-1,0-1 1</inkml:trace>
          <inkml:trace contextRef="#ctx0" brushRef="#br0" timeOffset="122468.9251">5147 3496 0,'9'0'63,"17"0"-48,1 0 1,-1 0 0,-8-26-1</inkml:trace>
          <inkml:trace contextRef="#ctx0" brushRef="#br0" timeOffset="122004.1172">5244 3355 0,'0'9'47,"0"0"-32,0 8 1,0 19 0,0-27-1,0 35 1,0-27-16,0 1 15,0 0-15,0-1 0,0 1 16,0-9-16,0 8 16,0 1-16,0 17 15,0-26 1</inkml:trace>
          <inkml:trace contextRef="#ctx0" brushRef="#br0" timeOffset="124107.2206">5341 3567 0,'0'9'63,"0"8"-47,0 1-1,0 0 1,0-1-1,0-26 110,18 9-62,-1 0-32,1 0-15,-1 0 15,1 0-15,-18 9-1,0 0 1,0 9 15,0-1-15,-9 1 15,-8-18-15,17 18-1,-18-18-15,0 0 16,1 0 0,-1 0 15</inkml:trace>
          <inkml:trace contextRef="#ctx0" brushRef="#br0" timeOffset="123202.2708">5341 3567 0,'18'0'78,"-1"0"-63,1 0 17,-1 0-1</inkml:trace>
          <inkml:trace contextRef="#ctx0" brushRef="#br0" timeOffset="124812.9015">5500 3382 0,'0'17'78,"0"10"-63,0 17 1,0-27-16,0 1 16,0-9-16,0 9 15,17 8-15,-17-17 16,0 8-16,0 19 15,0-27 1,0 8 15</inkml:trace>
          <inkml:trace contextRef="#ctx0" brushRef="#br0" timeOffset="125323.1813">5526 3382 0,'0'8'62,"9"-8"-62,-9 18 16,18-18-16,-18 27 16,17-27-16,-17 35 15,18-35-15,-18 26 16,17-26-16,-17 27 0,18-27 15,-18 26 1,18 9-16,-18-17 16,17-18-1,-17 18 1</inkml:trace>
          <inkml:trace contextRef="#ctx0" brushRef="#br0" timeOffset="125817.9239">5658 3390 0,'0'9'47,"0"18"-32,0-10-15,0 1 16,0 0-16,0-10 15,0 10-15,0 0 16,0-1-16,0 1 16,0 0-16,0-1 15,0 1-15,0 8 16</inkml:trace>
          <inkml:trace contextRef="#ctx0" brushRef="#br0" timeOffset="126532.4783">5755 3346 0,'0'9'78,"0"18"-62,0-10-16,0 1 16,0 8-1,0 1-15,0-1 16,0 10-16,0-28 0,0 10 16,0 0-1,9 61 48</inkml:trace>
          <inkml:trace contextRef="#ctx0" brushRef="#br0" timeOffset="127055.1819">5870 3355 0,'0'9'47,"0"9"-31,0 8-1,0-8 1,0-1-16,0 1 16,0 8-16,0 10 0,0-19 15,0-8-15,0 9 16,0-1-16,0 1 15,0 9 1,0-10 0</inkml:trace>
          <inkml:trace contextRef="#ctx0" brushRef="#br0" timeOffset="127499.5702">5773 3523 0,'9'0'47,"9"0"-32,8 0 1,9 0 0,9 0 15</inkml:trace>
          <inkml:trace contextRef="#ctx0" brushRef="#br0" timeOffset="128020.2563">5985 3364 0,'9'0'62,"8"0"-46,1 0-1,8 0 1,-8 0 0,0 0 15</inkml:trace>
          <inkml:trace contextRef="#ctx0" brushRef="#br0" timeOffset="128456.5111">6029 3302 0,'0'9'46,"0"18"-30,0-10 0,0 10-16,0-10 15,0 1 1,0 0-16,0-1 31</inkml:trace>
          <inkml:trace contextRef="#ctx0" brushRef="#br0" timeOffset="129645.08">6152 3285 0,'9'0'78,"18"0"47,-27 8-78,0 10 0,0 0-47,0 8 16,0 18-1,0-26 1,0 8-16,0 1 15,0-1-15,0-8 16,0 0-16,0-1 16,0 1-16,0-1 15,0 1-15,0 9 16,26-1 0,-26-8-1,0-1 16,-88-17 188,70 0-188</inkml:trace>
        </inkml:traceGroup>
        <inkml:traceGroup>
          <inkml:annotationXML>
            <emma:emma xmlns:emma="http://www.w3.org/2003/04/emma" version="1.0">
              <emma:interpretation id="{6AF21E50-04C7-45EB-A03B-68498756CFF6}" emma:medium="tactile" emma:mode="ink">
                <msink:context xmlns:msink="http://schemas.microsoft.com/ink/2010/main" type="inkWord" rotatedBoundingBox="19795,15293 20013,15268 20028,15400 19810,15425"/>
              </emma:interpretation>
              <emma:one-of disjunction-type="recognition" id="oneOf3">
                <emma:interpretation id="interp3" emma:lang="" emma:confidence="1">
                  <emma:literal/>
                </emma:interpretation>
              </emma:one-of>
            </emma:emma>
          </inkml:annotationXML>
          <inkml:trace contextRef="#ctx0" brushRef="#br0" timeOffset="131219.9853">6981 3179 0,'9'0'47,"18"0"-31,-10 0-1,1 0-15,8 0 16,10 0-16,-10 0 16,-8 0-16,-1 0 15,10 0 1</inkml:trace>
          <inkml:trace contextRef="#ctx0" brushRef="#br0" timeOffset="130671.8297">6981 3073 0,'168'0'156,"-150"0"-156</inkml:trace>
        </inkml:traceGroup>
        <inkml:traceGroup>
          <inkml:annotationXML>
            <emma:emma xmlns:emma="http://www.w3.org/2003/04/emma" version="1.0">
              <emma:interpretation id="{056B076A-BA13-452B-A0A4-0A69FBD42B8F}" emma:medium="tactile" emma:mode="ink">
                <msink:context xmlns:msink="http://schemas.microsoft.com/ink/2010/main" type="inkWord" rotatedBoundingBox="20369,15198 22187,14994 22265,15692 20448,15897">
                  <msink:destinationLink direction="with" ref="{9977FA43-C856-4020-BF7A-FB9041A2C279}"/>
                </msink:context>
              </emma:interpretation>
              <emma:one-of disjunction-type="recognition" id="oneOf4">
                <emma:interpretation id="interp4" emma:lang="" emma:confidence="1">
                  <emma:literal/>
                </emma:interpretation>
              </emma:one-of>
            </emma:emma>
          </inkml:annotationXML>
          <inkml:trace contextRef="#ctx0" brushRef="#br0" timeOffset="143096.1397">7678 3258 0,'-9'0'16,"9"9"31,-17-9-47,-1 18 31,18-1-15,-18-17-16,18 18 15,0 0 1,-17-18 0,17 17-16,0 1 15,0-1 1,0 10-1,0-9 1,0-1 0,0 1-1,9-18-15,-9 17 16,0 1 0,17-18-1,-17 18 16,18-18-31,-1 0 32,1 0-17,0 0 17,-9 0-17,8 0 16,1 0-15,-1-18 0,-17 0 15,18 18-15,-18-8-16,0-10 15,18 18 1,-18-18-16,0 1 31,0-1-15,17 0-1,-17 1 1,0-1 0,0 1-1,0-1 1,0 0-1,0 1 17,-8 17-17,8-18 1,-18 0 15,0 18 0,1 0-15,17-17-16,-9 17 16,-9 0 15,-8 26-15,8-8-1,0 8 1</inkml:trace>
          <inkml:trace contextRef="#ctx0" brushRef="#br0" timeOffset="143711.2255">7925 3523 0,'-9'17'47,"18"-17"-32,-9-8-15</inkml:trace>
          <inkml:trace contextRef="#ctx0" brushRef="#br0" timeOffset="144717.7333">8093 3214 0,'0'9'63,"-9"-9"-48,9 17-15,-18 1 31,0 9-15,1 8-16,17-9 16,-18-8-1,18 0 1,0-1 0,0 1 46,0 0-15,9-18 31,17 0-62,-8 0-1,9 0 1,-10 0 0,10-9-16,-1 9 15,-8 0 1,-1 0 15,1 0 0</inkml:trace>
          <inkml:trace contextRef="#ctx0" brushRef="#br0" timeOffset="145271.0574">8172 3240 0,'0'274'188,"0"-256"-141</inkml:trace>
          <inkml:trace contextRef="#ctx0" brushRef="#br0" timeOffset="146696.8329">8357 3258 0,'0'-18'16,"0"10"15,18 8-15,-18-18-1,17 18 17,1 0-1,0 0 0,-18 9-15,17 8-1,-17 1 17,0 0-17,0-9 1,0 8 0,0 19-16,-8-36 15,8 26-15,-18 0 16,18 1-1,-18-27 1,18 35-16,-17-17 16,17-1-1,-18-17 1,18 9-16,-18 18 16,27-27 187,-9-9-188,27 9-15,70 0 125</inkml:trace>
          <inkml:trace contextRef="#ctx0" brushRef="#br0" timeOffset="147247.5496">8631 3188 0,'61'0'125</inkml:trace>
          <inkml:trace contextRef="#ctx0" brushRef="#br0" timeOffset="148168.4873">8613 3196 0,'0'18'16,"0"0"15,0-1-15,0 10-1,0-1 1,0 1 0,0-10-16,0 1 15,0 0 32,0-27 16,9 9-48,-9-18 1,17 18-1,1 0 17,-18-17-17,18 17-15,-1 0 32,-8 0-17,9 0 16,8 8-15,-26 10 0,9-18-1,-9 18-15,0-1 16,0 1 0,0 0-1,0 8 1,0 0-1,-9 10 1,-8-19 0,-1-17-1,0 18-15,-70-18 125</inkml:trace>
          <inkml:trace contextRef="#ctx0" brushRef="#br0" timeOffset="149059.9503">8992 3029 0,'9'0'47,"9"0"-31,8 0-16,9 0 15,-26 0 1,9 0 15,-18 9 1</inkml:trace>
          <inkml:trace contextRef="#ctx0" brushRef="#br0" timeOffset="149515.5293">9001 3143 0,'9'0'0,"8"0"31,1 0-15,0 0-1,8 0 1,1 0-1,-10 0 1</inkml:trace>
          <inkml:trace contextRef="#ctx0" brushRef="#br0" timeOffset="150701.2328">9221 2791 0,'9'0'63,"18"0"-47,8 0-1,-9 0 1,1 0-1,-9 0 1,-18 9 47</inkml:trace>
        </inkml:traceGroup>
        <inkml:traceGroup>
          <inkml:annotationXML>
            <emma:emma xmlns:emma="http://www.w3.org/2003/04/emma" version="1.0">
              <emma:interpretation id="{1194BAF7-4457-4044-8435-CFC9AF1402DA}" emma:medium="tactile" emma:mode="ink">
                <msink:context xmlns:msink="http://schemas.microsoft.com/ink/2010/main" type="inkWord" rotatedBoundingBox="20804,14761 23583,14448 23695,15444 20916,15757"/>
              </emma:interpretation>
              <emma:one-of disjunction-type="recognition" id="oneOf5">
                <emma:interpretation id="interp5" emma:lang="" emma:confidence="1">
                  <emma:literal/>
                </emma:interpretation>
              </emma:one-of>
            </emma:emma>
          </inkml:annotationXML>
          <inkml:trace contextRef="#ctx0" brushRef="#br0" timeOffset="152005.7977">9221 2817 0,'0'18'94,"9"-1"-79,-9 1 1,0 9-1,0-1 1,0 9 0,0 9 156,18-44-94,0-8-31,-1 8-32,1 0 16,-1 0-15,1 0 15,0 8-15,-1-8 0,-17 18-1,18-18-15,-18 18 16,18-1-1,-18 1-15,0 8 16,0-8 0,-27 114 124,10-114-124,-1-18-16,0 0 16,1 18-1,-1-18 1,0 0-1,10 0 1,-10 0 31</inkml:trace>
          <inkml:trace contextRef="#ctx0" brushRef="#br0" timeOffset="152824.7877">9460 3302 0,'17'-9'78</inkml:trace>
          <inkml:trace contextRef="#ctx0" brushRef="#br0" timeOffset="154638.6531">9627 3011 0,'9'0'47,"-9"-17"-32,18 17 1,-1-36-16,1 19 31,-18-1-31,18 18 16,-18-18-16,17 1 15,-17-1 1,0 0 0,18 18-1,-18-8-15,0-10 16,0 0-1,0 1 1,-9-1 31,-9 18-31,1 0-1,-1 0 1,0 0-1,1 0 1,-1 9 0,1 9 15,17-1-15,0 1-1,-18-18-15,18 17 16,0 1-1,0 0-15,0-9 16,0 8 0,0 1-1,9-18 1,-9 17-16,0 1 16,17-18-1,-17 18 1,18-18-16,-18 17 15,18-17 1,-1 0 0,-17 18-1,18-18-15,-18 18 32,18-18-32,-18 17 31,8-17-31,-8 18 15,0 0 1,0-1 0,0 115 156,-17-132-157,-1 0 16,0 0-15,1 0 0,-1 0-16,18-8 15,-17 8 1,17-18 0,-18 18-1,18-18 1,-18 1 15,18-1-15,0 0 15,0 1-15,9-1-1,-9 1 1,18 17-16,-18-18 0,17 18 15,-17-18-15,18 18 16,-18-17-16</inkml:trace>
          <inkml:trace contextRef="#ctx0" brushRef="#br0" timeOffset="155417.8451">9848 2826 0,'8'0'47,"10"0"-31,9 0 0,-10 0-1,1 0 16,-27 0 32</inkml:trace>
          <inkml:trace contextRef="#ctx0" brushRef="#br0" timeOffset="156809.1356">9848 2835 0,'-18'0'16,"18"17"46,0 1-15,0 0-31,0-1-1,0 1 1,0 8-1,0-8 1,0 0 0,0-1-1,0 1 1,0 0 15,71-27 313,-54 9-328,1 0-1,-18 9 1,17-9-1,-17 17 1,18-17-16,-18 27 16,0-10-1,18 1 1,-18 0 0,0-1-1,0 1 1,0-9 15,0 8-31,-9-17 16,9 18-1,-18-18-15,1 18 32,-1-18-17,0 0 1,1 0-1,8 0 1,-9 0 0,-17 0 15,0 0 16,44 0 47</inkml:trace>
          <inkml:trace contextRef="#ctx0" brushRef="#br0" timeOffset="157367.2465">10103 2994 0</inkml:trace>
          <inkml:trace contextRef="#ctx0" brushRef="#br0" timeOffset="158627.8628">10148 3196 0,'0'-8'47,"8"8"-47,-8-18 15,27 0 1,-27-17 0,9 35-16,-9-26 15,17 26-15,-17-27 16,27 1 0,-27-10-1,17 36-15,-17-26 16,0-1-1,18 10-15,-18-10 16,0 1 0,0-45 31,-9 115 93,9-8-109,0-10-31,0-8 16,0-1-16,0 1 16,0 0-16,0 17 15,0 9 1,0-35-16,9 17 16,-9-17-16,0 9 15,0-1-15,0 28 16,0-19-1,0 0 1,0-8 0,0 0-1,0-1 17,0-25 30</inkml:trace>
          <inkml:trace contextRef="#ctx0" brushRef="#br0" timeOffset="160430.2513">10421 2844 0,'-9'0'94,"9"8"-78,-18 10-1,18 0 1,0-1-1,0 1 1,-17-18-16,17 26 16,0 10-1,0-10 1,0 1 0,0-10-1,0 10 1,0-1-1,0 9 1,0-8 0,9-27-16,-9 18 0,53 52 172,-36-70-172,1 0 46,-1-9 1,-17-8-31,18 17 0,-18-18-1,0 0 1,18-17-1,-18 9 1,0 8 0,0 0-1,17 1 1,-17-1 0,0 0-1,0 10 1,0-10-1,18 18 1,-18-18-16,0 1 16,0-10 15,-9-79 78,-8 89-77,17-1-17,-18 18-15,0-17 31,1 17-15,-1 0 15,18 8-31,-18 10 16</inkml:trace>
          <inkml:trace contextRef="#ctx0" brushRef="#br0" timeOffset="161328.8113">10571 2782 0,'9'0'78,"8"0"-62,1 0-1,0 0 1,-1 0-16,1 0 16,-1 0 46</inkml:trace>
          <inkml:trace contextRef="#ctx0" brushRef="#br0" timeOffset="162492.2738">10800 2658 0,'-9'0'94,"9"9"-94,-17-9 15,17 18 1,-18-18-1,18 18 1,-18-1 0,18 1-16,0-1 31,-17-17-31,17 18 0,0 0 16,0-1-1,0-8 16,9-9-15,-9 18 0,17-18 15,-17 17-31,18-17 47,-18 18-32,17-18 17,1 0-1,-18-9-15,18 9-1,-18-17 1,0-1 15,0 9 0,0-8 1,0-1-1,0 0 16,-9 18-32,-9 0 17,1 9-1,17 9-16,-18-18 1</inkml:trace>
          <inkml:trace contextRef="#ctx0" brushRef="#br0" timeOffset="135230.3938">8040 2667 0,'0'9'47,"0"9"-31,8-18-16,-8 17 15,186 221 173</inkml:trace>
          <inkml:trace contextRef="#ctx0" brushRef="#br0" timeOffset="134576.0429">8216 2658 0,'-18'18'0,"18"0"16,-17-18-1,17 17-15,-18-17 16,18 27-16,-26-27 16,26 26-16,-18-26 15,18 27-15,-18-27 16,18 17-16,-17-17 16,17 18-16,-18-18 15,18 26-15,-9-26 0,9 36 16,-17-36-16,17 26 15,-18-26-15,18 18 16,0-27 62</inkml:trace>
          <inkml:trace contextRef="#ctx0" brushRef="#br0" timeOffset="136370.2943">8278 2579 0,'0'-18'31,"0"1"0,0-1 0,9 0 1,8 18-1,1 0 0,0 0-15,-18 9-1,0 9 1,0 8 0,0 1-1,0 8 1,-9-8-16,9-1 31,-18-26-31,18 18 16,-18-18-1,18 17-15,-17-17 16,26 0 93,8 0-93,10 0 0,-1 0-1,1 0 1,-10 0 0</inkml:trace>
        </inkml:traceGroup>
      </inkml:traceGroup>
    </inkml:traceGroup>
    <inkml:traceGroup>
      <inkml:annotationXML>
        <emma:emma xmlns:emma="http://www.w3.org/2003/04/emma" version="1.0">
          <emma:interpretation id="{F8426883-2D0C-4AB7-AB6E-CA661895731F}" emma:medium="tactile" emma:mode="ink">
            <msink:context xmlns:msink="http://schemas.microsoft.com/ink/2010/main" type="paragraph" rotatedBoundingBox="16050,16149 20447,16305 20420,17074 16023,16918" alignmentLevel="1"/>
          </emma:interpretation>
        </emma:emma>
      </inkml:annotationXML>
      <inkml:traceGroup>
        <inkml:annotationXML>
          <emma:emma xmlns:emma="http://www.w3.org/2003/04/emma" version="1.0">
            <emma:interpretation id="{B2E44011-AD2D-4516-B61D-9133B5A93415}" emma:medium="tactile" emma:mode="ink">
              <msink:context xmlns:msink="http://schemas.microsoft.com/ink/2010/main" type="line" rotatedBoundingBox="16050,16149 20447,16305 20420,17074 16023,16918"/>
            </emma:interpretation>
          </emma:emma>
        </inkml:annotationXML>
        <inkml:traceGroup>
          <inkml:annotationXML>
            <emma:emma xmlns:emma="http://www.w3.org/2003/04/emma" version="1.0">
              <emma:interpretation id="{C0AB166C-9860-488D-8450-DEA60DD01A92}" emma:medium="tactile" emma:mode="ink">
                <msink:context xmlns:msink="http://schemas.microsoft.com/ink/2010/main" type="inkWord" rotatedBoundingBox="16044,16321 17358,16368 17341,16836 16028,16790"/>
              </emma:interpretation>
              <emma:one-of disjunction-type="recognition" id="oneOf6">
                <emma:interpretation id="interp6" emma:lang="" emma:confidence="1">
                  <emma:literal/>
                </emma:interpretation>
              </emma:one-of>
            </emma:emma>
          </inkml:annotationXML>
          <inkml:trace contextRef="#ctx0" brushRef="#br0" timeOffset="165366.9739">3392 4246 0,'0'9'110,"-9"8"-95,-9 19 1,18-19 0,-17 1-16,17 0 15,-36 8-15,36-8 16,-26-1-16,26 1 16,-18 0-16,18-1 15,-17-17-15,17 27 16,-27 8-16,27-17 31,0-1 0</inkml:trace>
          <inkml:trace contextRef="#ctx0" brushRef="#br0" timeOffset="166313.1833">3215 4211 0,'0'8'15,"0"10"32,9 9-16,-9-10-15,18-17-16,-18 27 16,18-27-16,-18 26 15,17-26-15,-17 27 16,18-1-16,-1 0 15,1 1 1,9 8 0,-10-8-1,1-10 1,-18 1 0,17-18-16,-17 18 15,0-27 95</inkml:trace>
          <inkml:trace contextRef="#ctx0" brushRef="#br0" timeOffset="166876.2007">3612 4325 0,'9'0'31,"18"0"-15,17 0-1,-27 0 1,1 0-16,-9 0 16,26 0-1,-17 0 1,-18 18 15</inkml:trace>
          <inkml:trace contextRef="#ctx0" brushRef="#br0" timeOffset="167319.9463">3639 4449 0,'9'0'78,"17"0"-78,-8 0 16,26 0 0,-18 0-1,1 0 1,-10 0 0</inkml:trace>
          <inkml:trace contextRef="#ctx0" brushRef="#br0" timeOffset="210965.4613">3930 4396 0,'9'0'32,"-9"-9"-17,17 9-15,-17-18 16,18 18 0,-18-17-16,18 17 15,-1-18 1,1 0-1,-1 1 1,-17-1 0,27 18-16,-27-17 15,18-1 1,-18 0 0,0 1-1,17 17-15,-17-18 16,0 0-1,0 1 48,0 26 93,0 8-140,0 1-1,0 8 1,-9-26 0,9 18-16,0 8 15,0 1 1,0-10 0,0 1-16,0 0 15,-8-18-15,8 44 16,0-27-16,0-8 0,0 27 31,-18-36-31,18 26 0,0-8 16,0-1-1,0 1 1,0 0 0,0-10 15,0 10 0,0-27 47</inkml:trace>
          <inkml:trace contextRef="#ctx0" brushRef="#br0" timeOffset="211327.4121">4177 4599 0,'0'-9'94</inkml:trace>
          <inkml:trace contextRef="#ctx0" brushRef="#br0" timeOffset="212007.2304">4362 4149 0,'18'0'47,"-1"0"-31,10 0-1,-1 0 1,9 0-1,-17 0 1,0 0 15,-18 9 1,-9-9-17</inkml:trace>
          <inkml:trace contextRef="#ctx0" brushRef="#br0" timeOffset="213147.0406">4371 4167 0,'0'8'78,"0"19"-62,0 8-1,-18-35-15,18 27 16,0-10-1,0 1 1,0-1 0,0-25 109,9 8-110,9 0 32,-18-18-31,17 18-1,1 0 1,-1 0 15,1 9-15,0-9 15,-18 17-31,17-17 16,-17 18-1,18-18 1,-18 18-16,18-18 16,-18 17-1,0-8 1,0 9 0,0-1-1,0 1 1,0 9-16,0-10 15,-9-17 1,9 35 0,-18-35-16,1 18 15,-1-18 1,-167 18 171</inkml:trace>
        </inkml:traceGroup>
        <inkml:traceGroup>
          <inkml:annotationXML>
            <emma:emma xmlns:emma="http://www.w3.org/2003/04/emma" version="1.0">
              <emma:interpretation id="{D79A4D43-DC84-4392-AD9C-F76C0CC34AF3}" emma:medium="tactile" emma:mode="ink">
                <msink:context xmlns:msink="http://schemas.microsoft.com/ink/2010/main" type="inkWord" rotatedBoundingBox="17547,16203 20447,16305 20420,17074 17520,16971"/>
              </emma:interpretation>
              <emma:one-of disjunction-type="recognition" id="oneOf7">
                <emma:interpretation id="interp7" emma:lang="" emma:confidence="1">
                  <emma:literal/>
                </emma:interpretation>
              </emma:one-of>
            </emma:emma>
          </inkml:annotationXML>
          <inkml:trace contextRef="#ctx0" brushRef="#br0" timeOffset="223612.0171">4785 4405 0,'0'-18'31,"9"18"-31,9 0 31,-18-18-15,17 18 0,-17-17-16,18 17 15,-18-18 1,18 0-1,-18 1 1,17 17-16,-17-18 16,18 1-1,-18-1 1,18 18-16,-18-18 16,0 1-1,0-1 16,-9 18-15,-9 0 0,0-18-1,1 18 1,-1 0 0,1 0 15,-1 0-31,9 0 31,-17 9-15,26 9 15,-18-18-15,18 17-1,0 1 1,0 0-1,0-1 1,0 1 0,0 0-1,9-18 1,-9 8-16,17-8 16,-17 18-1,18-18-15,-18 18 16,18-18-1,-18 17 1,17-17 0,1 18 15,-18 0-15,18-18-1,-18 17 1,17-17-16,-17 18 15,0 0 1,18-18 0,-18 17-16,0 1 31,0-1-15,0 1 15,0 0 0,-9-18 0,-9 0-15,1 0-16,-10 0 16,10 17-1,-1-17 1,0 0-1,1 0 1,-1 0 15,18-8-15,-17 8-16,17-18 16,-18 18-1,18-18 1,0 1-16,0-1 31,0 0-31,0 1 31,0-1-15,9 18 0,8-18-1,19 18 1,-36-17-16,26 17 15</inkml:trace>
          <inkml:trace contextRef="#ctx0" brushRef="#br0" timeOffset="224225.3077">5076 4361 0,'0'-18'78</inkml:trace>
          <inkml:trace contextRef="#ctx0" brushRef="#br0" timeOffset="225314.1675">5112 4528 0,'8'-9'63,"10"9"-63,-18-17 31,18 17-31,-18-18 0,9 18 16,-9-18-16,26 1 15,-8-1 1,-18-8 0,17 26-1,-17-18-15,18-8 16,-18 8-16,0 0 16,0 1-1,18-1-15,-18-17 16,0 17-1,0 0 1,0 1 15,0 26 79,0 8-95,0 10 1,0 17 0,0-27-1,0 1-15,0 0 16,0-1-16,0 1 15,0 0-15,0-1 16,0 1-16,0 0 16,0-10-16,-9 19 15,9-10-15,0-8 0,0 27 32,0-10-32,0-8 15,0-1 16</inkml:trace>
          <inkml:trace contextRef="#ctx0" brushRef="#br0" timeOffset="226710.6793">5429 4246 0,'-18'9'47,"18"8"-31,0 10-1,0 8 1,-17-8 0,17-10-1,0 10 1,0-1-16,0 9 16,0-26-1,0 9 1,0-1-1,0 1 1,9-18 0,-9 18-1,8-1 32,63-17 31,-53 0-62,-1 0 15,-17-8-31,18 8 16,-18-18-1,18 0 1,-18 1 15,17 17-15,-17-18 0,0 0-1,0 1-15,18 17 16,-18-9-1,0-9 1,0 1-16,0-19 31,0 28-15,0-10 0,0 0-1,17 1 1,-17-1-16,0 0 15,0 1 17,-8 17-17,8-18-15,-18 18 16,18-18-16,-18 18 16,18-17-1,-17 17 1,-1 0-1,0 0 17,10 0-17,-10 0 1,-17 0 0,35 9-1,-9-9-15,9 17 0</inkml:trace>
          <inkml:trace contextRef="#ctx0" brushRef="#br0" timeOffset="227482.1476">5614 4122 0,'9'0'62,"9"0"-46,-9 0-1,8 0 1,1 0 0,-1 0-1</inkml:trace>
          <inkml:trace contextRef="#ctx0" brushRef="#br0" timeOffset="228592.1285">5826 4025 0,'18'0'125,"-1"0"-110,1 0 1,-18 9-1,0 18 17,0-10-17,0 1 1,-9-18-16,9 18 16,-18-18-16,1 17 15,-1-17 16,27 0 94,9 0-93,-1 0-1,1 0 0,0 0 0,-18 18-31,0 0 32,0-1-1,0 1-15,0-1-1,0 1 1,-9-18-16,9 9 15,-18-9 1,0 0 0,1 0-1,-1 0 1,1 0 0</inkml:trace>
          <inkml:trace contextRef="#ctx0" brushRef="#br0" timeOffset="229715.0248">5941 4519 0,'8'0'31,"19"0"-15,8 0 0,-17 0-1,8 0 1,-8 0-16,17 0 16,-17 0-16,-1 0 15,1 0-15</inkml:trace>
          <inkml:trace contextRef="#ctx0" brushRef="#br0" timeOffset="229319.1456">5985 4405 0,'9'0'47,"185"0"78</inkml:trace>
          <inkml:trace contextRef="#ctx0" brushRef="#br0" timeOffset="231096.3821">6540 4140 0,'-132'0'156,"114"0"-156,10 0 16,8 9 62,0 0-63,0 8 1,0 19 0,0-28-1,0 10-15,0 0 16,0-1-16,0 1 16,0 0-16,-27-1 15,27 1-15,0 0 16,0-1-16,-17 1 15,17-1-15,0 1 0,0 0 16,0-1 0,-18 1-16,18 0 15,0-1-15,0 1 16,0 0-16,0-1 16,0-8-16,-18 18 15,18-10-15,0 10 16,0-10-1,0 1 1,0 8 109,9-26-31,9 0-94,-1 0 15,10 0 1,-1 0 0,-8 0-1,0 0 1,8 0 0,-8 0-16</inkml:trace>
          <inkml:trace contextRef="#ctx0" brushRef="#br0" timeOffset="231898.9578">6514 4308 0,'-9'255'219,"9"-237"-204</inkml:trace>
          <inkml:trace contextRef="#ctx0" brushRef="#br0" timeOffset="233030.759">6523 4466 0,'9'0'31,"-1"0"-15,28 0-1,-10-17 1,-8 17-1,-1 0-15,1 0 16,8 0 0,-8 0-1</inkml:trace>
          <inkml:trace contextRef="#ctx0" brushRef="#br0" timeOffset="232529.8339">6708 4290 0,'0'9'47,"0"17"-32,-18 18 1,18-26-1,0 0 1,0-1-16,0 10 0,-17 17 16,17-27-1,0 45 1,0-44 0,0 8-1,0-8 1</inkml:trace>
          <inkml:trace contextRef="#ctx0" brushRef="#br0" timeOffset="242217.8117">6831 4599 0,'9'0'281,"9"0"-249,-9 0-17,8 0 17,-17 9-1,18-9-16,-18 17 1,0-8 0,0 9 15,0-1-15,-9 1 15,-9-18 0,1 0-15,-1 26 15,1-26 0,17-8 125,8 8-93,10 0-47,0 8 15,-1 10 16,-17 0 0,0-1-32,18-17 1,-18 18-1,0 0 1,0-1 15,-9-17 1,9 9-17,-18-9-15,-8 0 31,8 0-15,1 0 0,-1-9-1</inkml:trace>
          <inkml:trace contextRef="#ctx0" brushRef="#br0" timeOffset="244115.0266">7034 4352 0,'-17'194'235,"43"-141"-173,-8-53-46,-18 9-1,17-9 1,19 17 62,-36 1-47,17-18-31,1 0 32,0 0-1,-1-9-16,1 9 17,-18-18-17,17 18-15,-17-17 16,18 17 15,-18-18-15,0 0-1,9 18 1,-9-8-16,0-10 31,0 0-15,0 1 15,0-1 0,0 0-15,0 1 15,0-1 1,0 0-17,0 1 1,0-1-1,0 1 17,-18 17-17,18-9 1,0-9 31,-17 18-47,17-18 31,-18 18 0,0 0-15,18-17-16,-17 17 31,-1 0-15,0 0 15,1 0 0,-1 0-15,18 9 0,-17-9-16,17 17 15,0 1 1,-18-18-16,18 9 15</inkml:trace>
          <inkml:trace contextRef="#ctx0" brushRef="#br0" timeOffset="244931.1416">7352 4290 0,'-9'0'93,"27"0"-93,-1 0 16,18 0 0,-8 0-1,-1 0 1,-8 0-1,0 0 1</inkml:trace>
          <inkml:trace contextRef="#ctx0" brushRef="#br0" timeOffset="245465.088">7422 4193 0,'0'18'78,"0"-1"-62,0 1-16,0 0 15,0-1-15,0 1 16,0 8-16,0-8 16,0 0-1,0-1 17</inkml:trace>
          <inkml:trace contextRef="#ctx0" brushRef="#br0" timeOffset="246875.4321">7528 4140 0,'-18'0'0,"27"0"94,9 0-78,61 27 93,-79-10-47,0 1-46,0-1 0,0 10-1,-17 17 1,17-26 0,0-1-16,0 1 15,0 0-15,-18-1 16,18 1-16,0-1 0,0 1 15,0-9-15,0 26 16,0-17-16,0-1 16,0-8-16,0 9 15,-18 0-15,18-1 16,0 1-16,0 0 16,0 8-1,0 9-15,0-8 31,0-1-31,0-8 32,0-1-17,-17-17-15,17 18 32,-18-18 124,0 0-125,1 0-15,-1 0 15,1 0-15</inkml:trace>
        </inkml:traceGroup>
      </inkml:traceGroup>
    </inkml:traceGroup>
    <inkml:traceGroup>
      <inkml:annotationXML>
        <emma:emma xmlns:emma="http://www.w3.org/2003/04/emma" version="1.0">
          <emma:interpretation id="{0BF28DFB-F2F0-4AF8-A0A0-8535A3BCF351}" emma:medium="tactile" emma:mode="ink">
            <msink:context xmlns:msink="http://schemas.microsoft.com/ink/2010/main" type="paragraph" rotatedBoundingBox="15988,17466 20682,17338 20706,18217 16012,18344" alignmentLevel="1"/>
          </emma:interpretation>
        </emma:emma>
      </inkml:annotationXML>
      <inkml:traceGroup>
        <inkml:annotationXML>
          <emma:emma xmlns:emma="http://www.w3.org/2003/04/emma" version="1.0">
            <emma:interpretation id="{044EDF31-E6FF-4D45-B13B-5F8E96322A80}" emma:medium="tactile" emma:mode="ink">
              <msink:context xmlns:msink="http://schemas.microsoft.com/ink/2010/main" type="line" rotatedBoundingBox="15988,17466 20682,17338 20706,18217 16012,18344"/>
            </emma:interpretation>
          </emma:emma>
        </inkml:annotationXML>
        <inkml:traceGroup>
          <inkml:annotationXML>
            <emma:emma xmlns:emma="http://www.w3.org/2003/04/emma" version="1.0">
              <emma:interpretation id="{ECB7D786-DBFE-4653-8DB7-F7E2B7AC1465}" emma:medium="tactile" emma:mode="ink">
                <msink:context xmlns:msink="http://schemas.microsoft.com/ink/2010/main" type="inkWord" rotatedBoundingBox="15990,17520 16864,17496 16887,18321 16012,18344"/>
              </emma:interpretation>
              <emma:one-of disjunction-type="recognition" id="oneOf8">
                <emma:interpretation id="interp8" emma:lang="" emma:confidence="1">
                  <emma:literal/>
                </emma:interpretation>
              </emma:one-of>
            </emma:emma>
          </inkml:annotationXML>
          <inkml:trace contextRef="#ctx0" brushRef="#br0" timeOffset="249471.7458">3189 5569 0,'0'9'15,"0"8"-15,0 1 16,0 8-16,0 10 16,0-10-16,0 9 0,18 9 15,-18 1-15,0-10 16,0 9-16,0-18 15,17 1-15,-17-1 16,0 10-16,18-10 16,-18-8-16,0-1 15,0 10 1,18-27-16,-18 17 16,0-25 15</inkml:trace>
          <inkml:trace contextRef="#ctx0" brushRef="#br0" timeOffset="250804.0884">3171 5551 0,'0'-9'125,"18"9"-125,8-17 31,-17 17-15,9 0-1,0 0 1,8 0 0,9 0-1,-8 0 1,43 97 109,-70-71-109,0-8-1,0-1 1,0 1-1,0 0 1,-9-1-16,-8 1 31,-1-18 1,1 0-17,-1 0 1,0 0-1,1 0 1</inkml:trace>
          <inkml:trace contextRef="#ctx0" brushRef="#br0" timeOffset="251598.4421">3533 5304 0,'0'9'110,"0"18"-95,0-10 1,0 1-16,0-1 16,0 10-16,9-1 0,-9-8 15,0 8-15,0 10 16,0 211 140</inkml:trace>
          <inkml:trace contextRef="#ctx0" brushRef="#br0" timeOffset="252297.8114">3683 5287 0,'0'35'125,"0"-17"-125,0-1 0,0 1 15,0-1-15,0 1 16,0 0-16,0-1 16,0 1-16,0 8 15,0-8-15,0 0 0,0-1 16,0 10 0,0-10-16,0 1 15,0 17 1,0-26-1,0 9 17,0-27-1</inkml:trace>
          <inkml:trace contextRef="#ctx0" brushRef="#br0" timeOffset="253056.1995">3559 5463 0,'0'18'15,"133"-18"95</inkml:trace>
          <inkml:trace contextRef="#ctx0" brushRef="#br0" timeOffset="253918.2207">3868 5586 0,'9'0'47,"9"0"-32,8 0 1,-8 0-16,-1 0 16,1 0-16,-9 0 15,8 0-15</inkml:trace>
          <inkml:trace contextRef="#ctx0" brushRef="#br0" timeOffset="253560.4869">3877 5454 0,'167'9'156</inkml:trace>
        </inkml:traceGroup>
        <inkml:traceGroup>
          <inkml:annotationXML>
            <emma:emma xmlns:emma="http://www.w3.org/2003/04/emma" version="1.0">
              <emma:interpretation id="{3FF3C8CC-A8E7-4A71-90BB-BF1D59125CD1}" emma:medium="tactile" emma:mode="ink">
                <msink:context xmlns:msink="http://schemas.microsoft.com/ink/2010/main" type="inkWord" rotatedBoundingBox="17099,17435 20305,17348 20325,18087 17120,18174"/>
              </emma:interpretation>
              <emma:one-of disjunction-type="recognition" id="oneOf9">
                <emma:interpretation id="interp9" emma:lang="" emma:confidence="1">
                  <emma:literal/>
                </emma:interpretation>
              </emma:one-of>
            </emma:emma>
          </inkml:annotationXML>
          <inkml:trace contextRef="#ctx0" brushRef="#br0" timeOffset="254434.5103">4283 5551 0,'17'0'78,"18"0"-63,-17 0-15,0 0 0,-9 0 16,8 0-16,1 0 16</inkml:trace>
          <inkml:trace contextRef="#ctx0" brushRef="#br0" timeOffset="256563.9867">4530 5701 0,'17'-9'31,"-17"-8"-31,27 17 15,-27-18-15,26 18 0,-26-26 16,159-265 125,-159 255-126,0 19 1,0 8 0,-9 9-1,9-18-15,-18 18 16,1 0-1,-1 0 1,0 0 0,1 0 15,17 9-15,-18-9-16,18 9 15,0 8 1,-17 19-1,17-19-15,0 1 16,0 0 0,0-10-1,0 10 1,0 17 0,0-8-1,0-1 16,0 1-31,0-1 16,0 9 0,0-8-1,0-1 1,0 1 0,0-10-1,0 1 1,0 0-1,8-18 1,-8 17 0,0 1-1,18-18 1,-18 18 0,18-18-16,-1 0 31,1 0-16,0 0 1,-18-9 0,17 9-1,-17-18-15,18-17 16,-18 8 0,17 27-16,-17-26 15,0 8 1,18 18-16,-18-17 15,0-1 1,0 0 0,0 27 62,0 9-47,0 0-15,0-1-1,0 1 1,0-1-16,0 1 16,18 0 15,-1-18 0,1 0-15,0 0 15,-1 0-15,1 0-1,0-9 1,-1-9-1,-17 1 17,18-1-17,-18 0 1,0 1 0,0-1-1,0 0 1,0 1-1,-9 17-15,9-18 16,-18 18 0,18-17-1,-17 17 1,-1 0 0,18-18-1,-18 18-15,1 0 31,17 9-15,-18-9-16,18 26 16,-9-26-16,9 35 15,0-17-15,-17-18 16,17 27-16,0-1 16</inkml:trace>
          <inkml:trace contextRef="#ctx0" brushRef="#br0" timeOffset="257665.667">5050 5586 0,'-44'89'156,"61"-72"-140,1-17-1,0 27 1,-1-27 0,-8 0-1,26 0 1,-17 0 0,-18-9-1,18 9 1,-18-18-16,9 18 31,-9-17-31,0-1 16,17 18-1,-17-18-15,0 1 32,0-1-17,0 0 1,0 1-1,0-1 1,-9 1 0,-88-1 77,71 27-93,26 8 16,-18-17-16,18 18 16,0 0-1,-17-1 1</inkml:trace>
          <inkml:trace contextRef="#ctx0" brushRef="#br0" timeOffset="258648.6718">5217 5604 0,'-8'0'15,"8"9"48,0 17-48,0 18 1,0-26-16,17 0 16,-17-1-1,0 1-15,0 0 0,0-1 16,18 1-16,-18 0 16,0 8-1,0-8 1,0-1-1,0 1 1,0 0 0,0-10-1,-9-8-15,-9 0 32,1 0-17,-1 0 16,1 0-15,-1-8 0,18-10-1,-18 18 1,18-18 0,-17 18-1,17-26-15,0-1 16,0 1-1,8 8 1,-8 1 0,18 17-16,106-124 78</inkml:trace>
          <inkml:trace contextRef="#ctx0" brushRef="#br0" timeOffset="259797.9445">5482 5260 0,'-9'0'93,"-17"0"-77,8 0 15,0 0-15,1 0 15,-1 9 16,18 17-16,0 10-15,0-10 0,0-8-16,0-1 15,0 10 1,0 8-1,0-17-15,0-1 0,0 19 16,0-19 0,0 1-16,0 0 15,0-1 1,0 1-16,0 8 16,0-8-1,0 0-15,0 8 16,0-8-1,9-18 64,9 0-64,-1 0 1,1 0-1,-9 0 1,8 0 15</inkml:trace>
          <inkml:trace contextRef="#ctx0" brushRef="#br0" timeOffset="260383.6778">5500 5322 0,'0'62'62,"0"-36"-62,0-8 16,0-1-16,0 1 15,0 0-15,0-1 16,0 1-16,0 0 16,0 8-1,8 0-15,-8-8 31</inkml:trace>
          <inkml:trace contextRef="#ctx0" brushRef="#br0" timeOffset="261230.7609">5508 5454 0,'9'0'47,"9"0"-31,8 0-1,-8 0 1,0 0-16</inkml:trace>
          <inkml:trace contextRef="#ctx0" brushRef="#br0" timeOffset="260869.0505">5632 5287 0,'0'8'47,"0"10"-32,0 17 1,0 1-1,0-19-15,0 1 16,0 0-16,0-1 16,0 1-16,0-1 15,0-8-15,0 9 16,0 0-16,0 8 16,0-8-1</inkml:trace>
          <inkml:trace contextRef="#ctx0" brushRef="#br0" timeOffset="262361.6886">5764 5516 0,'9'0'109,"-9"-9"-109,18 9 16,-1 0 15,-17 9-15,0 9 0,18-18-16,-18 17 15,0 1 1,-9-18-16,9 17 15,-17-17-15,17 18 16,-18-18-16,0 0 16,1 18-1,-1-18 1,44-9 109,27 35-31,-35-8-79,-18 0 1,0-1 0,0 1-1,-9-18 1,9 18-16,-17-18 15,-1 17 1,0-17 0,-8 0-1,-1 0 1,-8-9 0,17 9-1,18-17 16</inkml:trace>
          <inkml:trace contextRef="#ctx0" brushRef="#br0" timeOffset="263484.96">5879 5410 0,'0'9'47,"0"9"-31,0 8-1,0 0 1,0 10-1,0-10 1,0-8 0,0-1-1,18-17-15,-18 18 16,17-18-16,1 18 16,-1-18-1,1 0 1,-18 17-1,18-17-15,-1 0 16,1 0 0,8-247 249,-26 230-265,-17 17 16,17-18 0,-18 18-16,18-17 15,-17 17 1,8 0-1,-9 0 1,0 0 15,1 0-15,17 8 0,-18 10-1,18 8 1,-17-26-16,17 27 15</inkml:trace>
          <inkml:trace contextRef="#ctx0" brushRef="#br0" timeOffset="264215.2556">6099 5295 0,'9'0'78,"18"0"-62,-1 0 0,1 0-1,-10 0 1,1 0 15</inkml:trace>
          <inkml:trace contextRef="#ctx0" brushRef="#br0" timeOffset="264686.6705">6161 5207 0,'0'185'140</inkml:trace>
          <inkml:trace contextRef="#ctx0" brushRef="#br0" timeOffset="265901.2989">6249 5163 0,'9'0'94,"18"0"-79,-10 0 1,1 0-1,-9 0 1,-9 9 0,0 9 62,0-1-47,0 1-15,0 0-1,0 8 1,0-8-16,0-1 16,-9 1-16,9 8 0,0-8 15,0 8-15,0-8 16,0 0-16,0-1 15,0 10-15,0 8 16,0-17-16,0-9 16,9 17-16,-9-17 15,0 8-15,0 19 16,0-19 0,0-8-1,0 9 16,0-1 79,-18-17-63,0 0-32,1 0 17,-1 0-32,18-8 15,-18 8 1,1 0-16,-1 0 15,1 0 1</inkml:trace>
          <inkml:trace contextRef="#ctx0" brushRef="#br0" timeOffset="266509.1155">6487 5437 0,'9'0'47,"18"-18"-31,-10 18 0,1 0-16,0 0 15,-1 0-15,1 0 16,8 0-1,-8 0 1</inkml:trace>
          <inkml:trace contextRef="#ctx0" brushRef="#br0" timeOffset="266936.0685">6523 5525 0,'9'0'31,"8"0"-15,1 0-16,-1 0 16,1 0-16,0 0 15,-1 0-15,1 0 0,0 0 16,8 0 0</inkml:trace>
          <inkml:trace contextRef="#ctx0" brushRef="#br0" timeOffset="301305.1517">6840 5331 0,'0'-9'47,"0"-9"-15,9 1 30,9 17-46,-18-18-16,17 18 15,1 0 1,-18-18-16,18 18 16,-1 0-1,1 0 1,-1 0 15,1 0 0,-18 9-15,0 9 0,0-1-1,0 10 1,0 8-16,0-17 15,0-1-15,0 1 16,-9 9 0,9 8-1,-26-18-15,8 10 16,18-9 0,-17-1-16,-1 27 15,18-26 1,-35-18-16,35 26 15,-18-26-15,18 27 16,-9-27-16,9 17 16,-17-17-1,17 18-15,-27 0 32,27-1 30,-9-17-62,9 18 78,36-18 110,-10 0-173,-8 0-15,8 0 16,1 0 0,-1 0-1,-8 0 1,-1 0 15,1 0 0</inkml:trace>
          <inkml:trace contextRef="#ctx0" brushRef="#br0" timeOffset="302047.9981">7131 5807 0,'-17'-27'156</inkml:trace>
          <inkml:trace contextRef="#ctx0" brushRef="#br0" timeOffset="304205.087">7343 5560 0,'0'-9'78,"26"-8"-46,10-19-1,8-17 16,-27 27-32,-17 8 1,18 18-16,-18-17 16,0-1-1,0 0 1,0 1 0,0-1-1,0 0 16,-9 18-15,-8 0 15,17-17-31,-18 17 16,0 0 0,1 0-1,-1 0-15,0 9 16,1-9-1,17 35 1,-18-35-16,71 212 219,-53-204-219,18-8 0,-18 18 15,17 17 1,-17-17 0,18 0-1,-18-1 1,0 1 0,18-1-1,-18 1 1,0 0-1,0-1 1,0-8 15,0 9-15,0-1 0,0 1 15,0 0-16,-9-18 1,-9 17 15,-114-25 126,114 8-142,18-18 16,-17 18-31,17-18 16,0 9 0,0-8-1,0-1 1,0 1 0,8-1-1,-8 0 1,18 1-1,-18-1 1,18 18-16,-1-35 16,1 8-1,-18 10 1,18-1 0,-18 0-1</inkml:trace>
        </inkml:traceGroup>
        <inkml:traceGroup>
          <inkml:annotationXML>
            <emma:emma xmlns:emma="http://www.w3.org/2003/04/emma" version="1.0">
              <emma:interpretation id="{0CAB004E-6EDE-4906-A745-D07C02127BCA}" emma:medium="tactile" emma:mode="ink">
                <msink:context xmlns:msink="http://schemas.microsoft.com/ink/2010/main" type="inkWord" rotatedBoundingBox="20403,17510 20687,17502 20701,18028 20417,18036"/>
              </emma:interpretation>
              <emma:one-of disjunction-type="recognition" id="oneOf10">
                <emma:interpretation id="interp10" emma:lang="" emma:confidence="0">
                  <emma:literal>0</emma:literal>
                </emma:interpretation>
                <emma:interpretation id="interp11" emma:lang="" emma:confidence="0">
                  <emma:literal>O</emma:literal>
                </emma:interpretation>
                <emma:interpretation id="interp12" emma:lang="" emma:confidence="0">
                  <emma:literal>o</emma:literal>
                </emma:interpretation>
                <emma:interpretation id="interp13" emma:lang="" emma:confidence="0">
                  <emma:literal>°</emma:literal>
                </emma:interpretation>
                <emma:interpretation id="interp14" emma:lang="" emma:confidence="0">
                  <emma:literal>U</emma:literal>
                </emma:interpretation>
              </emma:one-of>
            </emma:emma>
          </inkml:annotationXML>
          <inkml:trace contextRef="#ctx0" brushRef="#br0" timeOffset="305924.8594">7660 5340 0,'-35'70'125,"18"-35"-125,17 1 32,0-19-32,0 1 0,-18-18 15,18 26-15,0 1 16,0-10 0,0 19-16,0-10 31,0 1-31,0-10 15,0 10 1,0-1 0,0-8-1,9-1 1,-9 1 15,17-18-31,-17 18 31,18-18-31,0 0 32,61-44 93,-61 26-110,-18 0 1,17 18-16,-17-17 0,27-1 31,-27 0-31,17 1 16,-17-1-1,18 18 1,-18-17-16,0 8 16,18-18-1,-18 10 1,0 8 0,0-9-1,17 18 1,-17-17-16,0-19 15,0 27 1,0-8 0,0-1-1,0 1 1,0-1 0,0 0-1,0 1 1,0-10 15,0 10-15,-17-1 15,-1 0-15,0 18 15,18-17-16,-8 17-15,-28 0 32,19 0-17,-1 0 1</inkml:trace>
        </inkml:traceGroup>
      </inkml:traceGroup>
    </inkml:traceGroup>
  </inkml:traceGroup>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15:45.714"/>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5F12A03E-B712-4771-96A4-2101FB843349}" emma:medium="tactile" emma:mode="ink">
          <msink:context xmlns:msink="http://schemas.microsoft.com/ink/2010/main" type="writingRegion" rotatedBoundingBox="12889,17054 13203,15472 14132,15656 13817,17238"/>
        </emma:interpretation>
      </emma:emma>
    </inkml:annotationXML>
    <inkml:traceGroup>
      <inkml:annotationXML>
        <emma:emma xmlns:emma="http://www.w3.org/2003/04/emma" version="1.0">
          <emma:interpretation id="{5DB09B9D-29D5-4ABF-9079-66E4E5EBF147}" emma:medium="tactile" emma:mode="ink">
            <msink:context xmlns:msink="http://schemas.microsoft.com/ink/2010/main" type="paragraph" rotatedBoundingBox="12889,17054 13203,15472 14132,15656 13817,17238" alignmentLevel="1"/>
          </emma:interpretation>
        </emma:emma>
      </inkml:annotationXML>
      <inkml:traceGroup>
        <inkml:annotationXML>
          <emma:emma xmlns:emma="http://www.w3.org/2003/04/emma" version="1.0">
            <emma:interpretation id="{00F7473C-7424-4C17-860D-92A075D3D302}" emma:medium="tactile" emma:mode="ink">
              <msink:context xmlns:msink="http://schemas.microsoft.com/ink/2010/main" type="line" rotatedBoundingBox="12889,17054 13203,15472 14132,15656 13817,17238"/>
            </emma:interpretation>
          </emma:emma>
        </inkml:annotationXML>
        <inkml:traceGroup>
          <inkml:annotationXML>
            <emma:emma xmlns:emma="http://www.w3.org/2003/04/emma" version="1.0">
              <emma:interpretation id="{5EC0D0D5-E53A-4F3B-9614-30FEC7762881}" emma:medium="tactile" emma:mode="ink">
                <msink:context xmlns:msink="http://schemas.microsoft.com/ink/2010/main" type="inkWord" rotatedBoundingBox="13033,17083 13347,15500 14132,15656 13817,17238"/>
              </emma:interpretation>
              <emma:one-of disjunction-type="recognition" id="oneOf0">
                <emma:interpretation id="interp0" emma:lang="" emma:confidence="0">
                  <emma:literal>X</emma:literal>
                </emma:interpretation>
                <emma:interpretation id="interp1" emma:lang="" emma:confidence="0">
                  <emma:literal>x</emma:literal>
                </emma:interpretation>
                <emma:interpretation id="interp2" emma:lang="" emma:confidence="0">
                  <emma:literal>xk</emma:literal>
                </emma:interpretation>
                <emma:interpretation id="interp3" emma:lang="" emma:confidence="0">
                  <emma:literal>XK</emma:literal>
                </emma:interpretation>
                <emma:interpretation id="interp4" emma:lang="" emma:confidence="0">
                  <emma:literal>Xk</emma:literal>
                </emma:interpretation>
              </emma:one-of>
            </emma:emma>
          </inkml:annotationXML>
          <inkml:trace contextRef="#ctx0" brushRef="#br0">776 4570 0,'0'10'63,"10"9"-48,9 1 1,1 9 0,19 1-16,-19-1 15,117 138 173</inkml:trace>
          <inkml:trace contextRef="#ctx0" brushRef="#br0" timeOffset="832.2114">756 4913 0,'0'-10'78,"0"-9"-62,10 19-16,-10-20 15,20 0 1,-1 1 0,11-21-1,-30 21-15,39-1 16,0-19 0,-19 19-16,-1 1 15,21-20 1,-21 19-16,1 0 15,-1 1 17</inkml:trace>
          <inkml:trace contextRef="#ctx0" brushRef="#br0" timeOffset="-1011.1596">207 4864 0,'79'-59'297,"-79"69"-281,19-10 0,1 19 15,-1-19-16,-19 20 1,20-20 0,0 0-1,-1 0 17,60-69 108,-60 69-140,-19-19 16</inkml:trace>
          <inkml:trace contextRef="#ctx0" brushRef="#br0" timeOffset="-4534.6529">786 3844 0,'0'-10'62,"9"10"-46,-9-29-16,20 9 16,-20 1-16,20-1 15,-20 0-15,19 1 16,-19-21-16,40 21 16,-40-1-16,29-9 15,-29 9-15,29-19 0,-29 29 16,30-19-1,-11-10 1,1 9-16,39-9 125</inkml:trace>
        </inkml:traceGroup>
        <inkml:traceGroup>
          <inkml:annotationXML>
            <emma:emma xmlns:emma="http://www.w3.org/2003/04/emma" version="1.0">
              <emma:interpretation id="{F3F635FE-6F51-4369-BD56-81B405B5AF4A}" emma:medium="tactile" emma:mode="ink">
                <msink:context xmlns:msink="http://schemas.microsoft.com/ink/2010/main" type="inkWord" rotatedBoundingBox="12928,16856 13173,15622 13913,15769 13668,17003"/>
              </emma:interpretation>
              <emma:one-of disjunction-type="recognition" id="oneOf1">
                <emma:interpretation id="interp5" emma:lang="" emma:confidence="1">
                  <emma:literal/>
                </emma:interpretation>
              </emma:one-of>
            </emma:emma>
          </inkml:annotationXML>
          <inkml:trace contextRef="#ctx0" brushRef="#br0" timeOffset="-6304.8798">482 3481 0,'0'30'79,"0"-21"-79,0 11 15,0 0 1,0 9-1,0-9-15,0-1 16,0 1-16,0-1 16,0 1-16,0 0 15,0-1-15,0 11 16,9-11 0</inkml:trace>
          <inkml:trace contextRef="#ctx0" brushRef="#br0" timeOffset="-5339.3051">786 3491 0,'0'10'46,"9"-10"-30,-9 19-16,20-19 16,-20 20-16,20-20 15,-20 20-15,29-20 16,-29 19-16,30-19 16,-30 30-16,29-30 15,-9 29-15,-20 0 16,39 1-16,-39-11 15,19 1 1,1 10-16,-20-11 16,20-19-1</inkml:trace>
          <inkml:trace contextRef="#ctx0" brushRef="#br0" timeOffset="-2189.8039">158 4638 0,'0'-19'78,"10"19"-62,-10-20-16,10 20 31,-10-10-31,19 10 31,1 0 0,-1 0-15,1 0 15,-20 20-15,20-20-16,-20 20 16,19-20-1,-19 19 1,20-19-1,-20 20-15,20-20 16,-1 19 15,1-19-15,-1 0 0,1 0 46,-20-9-46,20 9-16,-20-20 31,0 0 0,19 20-31,-19-9 16,0-11-1</inkml:trace>
          <inkml:trace contextRef="#ctx0" brushRef="#br0" timeOffset="-7139.2605">305 3618 0,'10'0'47,"10"0"-16,9 0-31,-9 0 16,-1 0-16,1 0 16,-1 0-16,1 0 15,0 0-15,-1 0 16,1 0-16,-1 0 16,11 0-1,-10 0 1,-1 0-1,-9 0 17</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4:35.313"/>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F6342D8-1DD9-4B3D-9678-04505C41DDEE}" emma:medium="tactile" emma:mode="ink">
          <msink:context xmlns:msink="http://schemas.microsoft.com/ink/2010/main" type="inkDrawing" rotatedBoundingBox="17251,15413 19751,15362 19752,15388 17252,15439" semanticType="underline" shapeName="Other">
            <msink:sourceLink direction="with" ref="{6784014C-3482-4CAE-BA35-170586BC0F0A}"/>
          </msink:context>
        </emma:interpretation>
      </emma:emma>
    </inkml:annotationXML>
    <inkml:trace contextRef="#ctx0" brushRef="#br0">0 56 0,'9'0'125,"11"0"-109,0 0-1,-1 0 1,1 0 0,-10 0-1,29 0-15,-10 0 31,-9 0-15,9 0 0,-9 0-1,0 0-15,-1 0 16,1 0 0,0 0-1,9 0 1,0 0-1,1 0 1,-1-9 0,-9 9-1,-1 0 1,1 0 15,0 0-15,127 0 78,-118 0-94,1 0 15,-1 0 1,10 0-16,-9 0 31,-1 0-15,-9-20-16,29 20 15,-20 0 1,1 0 0,-1 0-1,10 0 1,-9 0-1,-1 0-15,0 0 32,1 0-32,9 0 15,-9 0 1,-11 0 0,11 0-1,-11 0 1,11 0-1,-11 0 1,11 0 0,-1 0-1,-9 0 1,9 0 0,-9 0-1,225 0 110,-216 0-125,-9 0 16,9 0-1,-9 0-15,0 0 16,-1 0-16,11 0 16,-1 0-1,0 0 1,11 0 0,-11 0-1,1 0 1,-1 0-1,0 0 1,11 0 0,-40-20-16,29 20 15,-9 0-15,-1 0 16,1 0-16,9 0 16,1 0-1,-11 0 1,11 0-1,-11 0 1,1 0 0,0 0-1,-1 0 1,1 0 15,-1 0 32,1 0-16,-10 0-16,9 0 16</inkml:trace>
  </inkml:traceGroup>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01:35.472"/>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Property name="color" value="#FFFFFF"/>
      <inkml:brushProperty name="fitToCurve" value="1"/>
    </inkml:brush>
    <inkml:brush xml:id="br2">
      <inkml:brushProperty name="width" value="0.05292" units="cm"/>
      <inkml:brushProperty name="height" value="0.05292" units="cm"/>
      <inkml:brushProperty name="color" value="#3165BB"/>
      <inkml:brushProperty name="fitToCurve" value="1"/>
    </inkml:brush>
    <inkml:brush xml:id="br3">
      <inkml:brushProperty name="width" value="0.05292" units="cm"/>
      <inkml:brushProperty name="height" value="0.05292" units="cm"/>
      <inkml:brushProperty name="color" value="#177D36"/>
      <inkml:brushProperty name="fitToCurve" value="1"/>
    </inkml:brush>
  </inkml:definitions>
  <inkml:traceGroup>
    <inkml:annotationXML>
      <emma:emma xmlns:emma="http://www.w3.org/2003/04/emma" version="1.0">
        <emma:interpretation id="{8A78BAF0-F684-4A83-AB2A-DF069EB1E632}" emma:medium="tactile" emma:mode="ink">
          <msink:context xmlns:msink="http://schemas.microsoft.com/ink/2010/main" type="writingRegion" rotatedBoundingBox="1672,12088 19187,12040 19203,18122 1689,18170"/>
        </emma:interpretation>
      </emma:emma>
    </inkml:annotationXML>
    <inkml:traceGroup>
      <inkml:annotationXML>
        <emma:emma xmlns:emma="http://www.w3.org/2003/04/emma" version="1.0">
          <emma:interpretation id="{5AD3F8AC-13F8-4E5B-A0FA-F5648D4247B1}" emma:medium="tactile" emma:mode="ink">
            <msink:context xmlns:msink="http://schemas.microsoft.com/ink/2010/main" type="paragraph" rotatedBoundingBox="1726,12057 10533,12078 10531,12924 1724,12904" alignmentLevel="1"/>
          </emma:interpretation>
        </emma:emma>
      </inkml:annotationXML>
      <inkml:traceGroup>
        <inkml:annotationXML>
          <emma:emma xmlns:emma="http://www.w3.org/2003/04/emma" version="1.0">
            <emma:interpretation id="{626E96B3-9A84-49B8-9D27-C9311CBCA6F3}" emma:medium="tactile" emma:mode="ink">
              <msink:context xmlns:msink="http://schemas.microsoft.com/ink/2010/main" type="line" rotatedBoundingBox="1726,12057 10533,12078 10531,12924 1724,12904"/>
            </emma:interpretation>
          </emma:emma>
        </inkml:annotationXML>
        <inkml:traceGroup>
          <inkml:annotationXML>
            <emma:emma xmlns:emma="http://www.w3.org/2003/04/emma" version="1.0">
              <emma:interpretation id="{6A8EFECA-AC2C-4B64-86B8-3C1B2D95CDC7}" emma:medium="tactile" emma:mode="ink">
                <msink:context xmlns:msink="http://schemas.microsoft.com/ink/2010/main" type="inkWord" rotatedBoundingBox="1726,12087 4355,12093 4353,12910 1724,12904"/>
              </emma:interpretation>
              <emma:one-of disjunction-type="recognition" id="oneOf0">
                <emma:interpretation id="interp0" emma:lang="" emma:confidence="1">
                  <emma:literal/>
                </emma:interpretation>
              </emma:one-of>
            </emma:emma>
          </inkml:annotationXML>
          <inkml:trace contextRef="#ctx0" brushRef="#br0">308 2 0,'19'0'47,"-29"0"78,-9 0-94,-1 0 0,1 0-15,-1 0-1,0 0 1,11 0 0,-21 10-1,20-10 1,-19 20-1,9-20 1,20 19 0,-10-19-1,10 20 1,-29-1 0,9 11 15,20-11-16,-19-19-15,19 10 0,-20 20 16,20-21 15,0 11-31,-19 9 16,19-19 15,0 10-15,0-1-1,0 1 1,0 0 0,0-1-1,0 1 1,0 0 0,0-1-1,9-19 1,-9 20-1,20-1 1,0-19 15,-20 20-31,19-20 16,1 0 0,-1 0-1,-19 20 1,20-20-16,9 0 15,1 0 1,-1 0 0,-9 0-1,0-10 1,-1 10 0,1-30-1,-1 30 1,-19-9-1,20 9 1,-20-20 0,20 20-1,-20-20 17</inkml:trace>
          <inkml:trace contextRef="#ctx0" brushRef="#br0" timeOffset="1542.2004">651-27 0,'0'19'78,"0"1"-63,0 0-15,0-1 16,0 11-16,0-1 16,0 0-16,19 11 15,-19-11-15,0 0 16,0 1-16,0-1 15,0-9-15,0 19 16,0-19-16,0-10 16,0 9-16,0 1 15,0 9 1,0-9 0,20-20-1</inkml:trace>
          <inkml:trace contextRef="#ctx0" brushRef="#br0" timeOffset="852.2425">464-57 0,'0'10'47,"0"19"-31,0-9-16,0 0 15,0-1-15,0 1 16,0 9-16,0 1 15,0-1-15,0 1 16,0 9-16,0-10 16,0 1-16,0-1 15,0 1-15,0 9 16,0-20-16,0-9 16,0 10-16,10-20 0,-10 39 15,0-19 1,0-11-1,20-9 32</inkml:trace>
          <inkml:trace contextRef="#ctx0" brushRef="#br0" timeOffset="2111.5255">494 198 0,'10'0'78,"9"0"-63,1 0-15,-20 10 16,39-10-16,-19 0 0,-1 0 16,1 0-16,9 0 15,-9 0-15</inkml:trace>
          <inkml:trace contextRef="#ctx0" brushRef="#br0" timeOffset="4999.2461">376 463 0,'10'0'94,"10"0"-79,-1 0 1,1 0 15</inkml:trace>
          <inkml:trace contextRef="#ctx0" brushRef="#br0" timeOffset="6063.9921">357 463 0,'0'10'47,"0"9"-32,0 1 1,0 0 0,0-1-1,0 1 1,9-20 187,-9-10-187,20 10-1,0 0 16,-1 0 1,1 0 15,-20 10-32,19 10 1,-19-1 15,0 1-15,0-1 15,0 1-15,-9-20-1,-11 0 1,20 20-1,-29-20 1,9 19 0,0-19 31</inkml:trace>
          <inkml:trace contextRef="#ctx0" brushRef="#br0" timeOffset="8082.8695">788 365 0,'0'20'47,"0"-1"-31,0 11 15,0-11-15,0 1-16,10-20 15,10-10 126,-1 10-110,-19-20 1,20 20-17,-1 0 1,1 0-1,0 0 17,-20 10-1,19-10-31,-19 20 16,0-1-1,0 11 1,0-11-1,0 11 17,-10-10-17,-19 9 1,9-29 0,1 0-1,19 20 1,-20-20-1,1 0 17</inkml:trace>
          <inkml:trace contextRef="#ctx0" brushRef="#br0" timeOffset="7151.3251">798 336 0,'20'0'78,"-1"0"-62,1 0 15,-1 0-15</inkml:trace>
          <inkml:trace contextRef="#ctx0" brushRef="#br0" timeOffset="9379.5209">984-8 0,'0'10'63,"10"20"-48,19-1-15,-29-9 16,40 9-16,-21-9 16,1-1-16,0 1 15,19 9 1,-10 1 0,-9-11-1,-1 1 1,-19-1-1,20-19-15,-20 20 16,20-20 15</inkml:trace>
          <inkml:trace contextRef="#ctx0" brushRef="#br0" timeOffset="8817.882">1004 61 0,'0'20'47,"0"-1"-47,0 1 16,0-1-16,0 1 15,10 0-15,-10 9 16,0 0-16,0 11 16,0-31-16,0 11 15,19 10-15,-19-1 16,0-9 0,0-1 15,20-19-16</inkml:trace>
          <inkml:trace contextRef="#ctx0" brushRef="#br0" timeOffset="9877.5723">1220-96 0,'0'10'47,"0"19"-31,0-9-1,0 9-15,0 11 16,0-11-16,0 0 16,0 1-16,0-1 15,9 10-15,-9-9 0,0-1 16,0-9-16,0-1 15,0 1-15,20-20 16,-20 30-16,0-11 16,20-19 31</inkml:trace>
          <inkml:trace contextRef="#ctx0" brushRef="#br0" timeOffset="11163.3753">1553-106 0,'0'10'47,"0"10"-47,0-1 16,0 1-16,0 9 15,0 11 1,0-11-16,0 0 0,20 1 16,-20-11-16,0 11 15,0 9-15,0-19 16,0-11-16,0 11 15,0 0-15,19-1 16,-19 1-16,0 19 16,0-9-1,0-11 1</inkml:trace>
          <inkml:trace contextRef="#ctx0" brushRef="#br0" timeOffset="10587.5692">1386-57 0,'0'20'78,"0"-1"-62,0 1-16,0 0 15,0 9-15,0 10 16,0-9-16,0-1 16,0 69-1,10-59 1,-10-19 0,0 0-1,0 9-15,0-9 16,20-20-1</inkml:trace>
          <inkml:trace contextRef="#ctx0" brushRef="#br0" timeOffset="11621.1685">1465 179 0,'-20'0'16,"30"0"46,0 0-46,29 0 0,-10 0-1,-9 0-15,9-20 16</inkml:trace>
          <inkml:trace contextRef="#ctx0" brushRef="#br0" timeOffset="13687.6871">1867 22 0,'0'-20'187,"-20"20"-187,1 0 31,-1 0 1,0 0-1,20 10-16,-19 19 1,19-19 0,-20 20-1,20-11 1,0-9 0,-19 19-1,19 1 1,0-11-16,0 11 15,0-11 1,0 11 0,0-1-16,0-9 31,0 0-15,0-1-16,19-19 15,-19 20 1,20-20-1,-1 19 17,1-19-17,0 0 1,-1-9 0,1 9-1,-20-20 1,39 20-16,-19-20 15,-1 1 1,-19-1 0,20 20-16,-20-20 31,20 1-31,-20-1 16,19 20-16,-19-19 15,20-1 1,-20 0-1,19-19 1,-19 29 0,0-9-1,0-1 1,0 1 0,0-1-1,0 0-15,0 1 31,-9 19-15,9-20 0,-20 20-1,0 0 17,11 0-1,9 10 0,-20-10-31,20 20 0,0 9 31,-20-29-31,20 29 0,0 11 16,0-11 0,0 0-1,0 1 1,0-1-1,0 10 1,0-9 0,0-1 15,0-9-31,0 0 16,10-1 15,-10 1-16,20-20 1,-20 19 0,19-19-16,1 0 15,-10 0 1,29-9 0,-19 9-1,-20-20-15,29 20 16,-29-39-16,29 19 15,1-9-15</inkml:trace>
          <inkml:trace contextRef="#ctx0" brushRef="#br0" timeOffset="14704.3379">2318 198 0,'0'10'47,"0"10"-31,-20-20-1,20 9 1,0 31-16,-29-21 16,29 21-16,0-21 15,0 1-15,0-1 16,0 11-1,0-1 1,0 10 0,20-9-1,-20-11 1,19-19 0,-19 20-16,20-20 15</inkml:trace>
          <inkml:trace contextRef="#ctx0" brushRef="#br0" timeOffset="15769.1719">2514 286 0,'-10'0'62,"-9"0"-46,-1 0 0,0 10 15,1-10-15,19 20-1,-20 0 1,20-1 15,0 1-15,10-20 15,0 0-15,9 0-1,1 0 16,0 0-15,-1 0 15,1 19 16,-20 1-16,0 0-15,0-1-16,0 1 31,0-1-15,0 1 0,-10-20-1,-9 0 1,-1 0-1,10 0 1,-10 0 0,1 0-1,-1 0 17</inkml:trace>
          <inkml:trace contextRef="#ctx0" brushRef="#br0" timeOffset="16354.1268">2593 228 0,'-20'0'15,"20"9"32,10-9-31,-10 30-16,0-11 15,29 1-15,-29 0 16,0-1-16,0 1 16,20 0-16,-20-1 15,0 1-15,0-1 16,0 1-16,0 0 15,0 9 1,0 0-16,0-9 31,-10-20-31</inkml:trace>
        </inkml:traceGroup>
        <inkml:traceGroup>
          <inkml:annotationXML>
            <emma:emma xmlns:emma="http://www.w3.org/2003/04/emma" version="1.0">
              <emma:interpretation id="{D68B7AA2-B07D-4159-B8DB-89FC39FE05E4}" emma:medium="tactile" emma:mode="ink">
                <msink:context xmlns:msink="http://schemas.microsoft.com/ink/2010/main" type="inkWord" rotatedBoundingBox="4570,12246 5511,12248 5510,12552 4569,12550"/>
              </emma:interpretation>
              <emma:one-of disjunction-type="recognition" id="oneOf1">
                <emma:interpretation id="interp1" emma:lang="" emma:confidence="1">
                  <emma:literal/>
                </emma:interpretation>
              </emma:one-of>
            </emma:emma>
          </inkml:annotationXML>
          <inkml:trace contextRef="#ctx0" brushRef="#br0" timeOffset="30675.1311">2848 218 0,'9'0'203,"11"0"-188,9 0 1,1 0 0,-1 0-1,-9 0-15,-1 0 16,1 0-16,0 0 16,-1 0-16,1-10 15,0 10-15,9 0 16,10 0-1,-9 0 1,9 0 0,-20 0-1,1 0-15,0 0 16,-20-20-16,39 20 16,0 0-1,-9 0-15,-1 0 31,0 0-31,1 0 16,9 0 0,-10 0-1,-9 0 1,0 0 0,-1 0-1,1 0 1,-10 0-1,9 0 17,1 0-17,0 0 1,-1 0 31</inkml:trace>
          <inkml:trace contextRef="#ctx0" brushRef="#br0" timeOffset="31754.957">3622 51 0,'0'10'47,"0"10"-47,10-20 16,-10 19-16,30 1 15,-11-20 1,-19 19-1,20-19-15,19 0 16,-39 20 0,10-20-16,9 0 31,1 0-15,-20 20-1,-10-1 126,-9 1-110,-1-1-15,0 1-1,20 0 1,-19-1 15,19 1-31,-20 0 16,20-1 15</inkml:trace>
        </inkml:traceGroup>
        <inkml:traceGroup>
          <inkml:annotationXML>
            <emma:emma xmlns:emma="http://www.w3.org/2003/04/emma" version="1.0">
              <emma:interpretation id="{F488060B-4F31-4B57-A951-B1F8A893BDDC}" emma:medium="tactile" emma:mode="ink">
                <msink:context xmlns:msink="http://schemas.microsoft.com/ink/2010/main" type="inkWord" rotatedBoundingBox="5776,12067 8963,12074 8962,12754 5775,12747"/>
              </emma:interpretation>
              <emma:one-of disjunction-type="recognition" id="oneOf2">
                <emma:interpretation id="interp2" emma:lang="" emma:confidence="1">
                  <emma:literal/>
                </emma:interpretation>
              </emma:one-of>
            </emma:emma>
          </inkml:annotationXML>
          <inkml:trace contextRef="#ctx0" brushRef="#br0" timeOffset="34554.0554">4250 22 0,'-20'0'172,"1"0"-156,-1 0-1,1 0 1,-1 0-1,0 0 1,20 19-16,-19-19 16,19 20-1,-20-20-15,20 20 16,0-1 0,-20-19-16,20 20 15,0-1 1,-19 11-1,19-11-15,0 1 16,0 0-16,0-1 16,0 11-1,0-1 1,0 1-16,0-1 16,0 10-1,0-19 1,10-20-1,-10 10-15,19-10 16,-19 19 0,20-19-16,-1 20 15,1-20 17,0 0-17,-1 0 1,1 0-1,0-10 1,-1 10 0,-19-20-1,20 20 1,-20-9 0,10 9-1,-10-20 1</inkml:trace>
          <inkml:trace contextRef="#ctx0" brushRef="#br0" timeOffset="36069.2603">4426 247 0,'0'20'62,"0"-1"-46,0 1-1,0 10 1,0 19 15,0-30 0,0-29 63,10 10-78,-10-19-1,10 19 1,10 0 15,-20-20-15,19 20-16,1 0 31,0 0 0,-20 10-15,19-10 0,-19 20-16,0 9 31,20-29-31,-20 20 16,0-1-1,0 1 1,0-1-1,-10 1 1,-10-20 0,20 20-16,-19-20 15,-11 0 1,11 0 0,-1 19-1</inkml:trace>
          <inkml:trace contextRef="#ctx0" brushRef="#br0" timeOffset="35161.1268">4456 257 0,'0'-20'63,"10"20"-48,9 0 1,1 0 0,0 0-1</inkml:trace>
          <inkml:trace contextRef="#ctx0" brushRef="#br0" timeOffset="36789.3369">4623 2 0,'0'10'78,"0"19"-62,0-9-16,9 0 16,-9-1-16,0 11 15,0 9-15,0-10 16,0 1-16,20-1 15,-20-9-15,0-1 0,0 1 16,0 9 0,29-9-1</inkml:trace>
          <inkml:trace contextRef="#ctx0" brushRef="#br0" timeOffset="37823.9328">4701 149 0,'10'0'63,"19"0"-48,1 0 1,-11 0-16,-19-19 15,40 19-15,-1 0 16</inkml:trace>
          <inkml:trace contextRef="#ctx0" brushRef="#br0" timeOffset="37374.3104">4819-37 0,'0'10'63,"0"19"-48,0-9-15,0-1 16,0 1-16,0 9 16,0-9-16,0 0 15,0-1-15,0-9 16,0 10-16,0-1 0,19 1 16,-19-1-16,0 1 15,0 0-15,0 9 16,0-9 15</inkml:trace>
          <inkml:trace contextRef="#ctx0" brushRef="#br0" timeOffset="39353.7325">4966 247 0,'0'20'32,"0"-1"-17,0 11 1,0-1-1,0 1 1,0-11 0,10-19 124,9-9-108,1 9-17,0 0 16,-11 0-15,11 0 15,9 9 1,-29 11-1,0 0-16,0-1 1,0 1 15,0-1 1,-29-19-32,0 20 15,9-20 1,-10 0-1,11 0 1,-1 0 0</inkml:trace>
          <inkml:trace contextRef="#ctx0" brushRef="#br0" timeOffset="38424.0433">4966 257 0,'29'0'78,"-19"0"-63,10 0-15,-1 0 32,-19-20-32,20 20 31</inkml:trace>
          <inkml:trace contextRef="#ctx0" brushRef="#br0" timeOffset="40103.3212">5142 2 0,'0'10'47,"0"10"-32,0 29 1,10-30-16,-10 1 16,0-1-16,0-9 15,0 29-15,0-19 16,0 0-16,0-11 16,0 11-16,20 19 31,-20-29-16,19-10 32</inkml:trace>
          <inkml:trace contextRef="#ctx0" brushRef="#br0" timeOffset="40690.2652">5142 2 0,'10'10'78,"20"19"-62,9 11 0,-10-11 15,11 10-31,-11-9 15,-9-11 1,9 20 0,-9-19-1,-1 0 1</inkml:trace>
          <inkml:trace contextRef="#ctx0" brushRef="#br0" timeOffset="41161.1625">5378-76 0,'0'49'62,"0"10"-46,0-30-16,0 0 15,0 11-15,0-11 16,0 0-16,0-9 16,0 0-16,10-1 15,-10 11 1,0-11 0</inkml:trace>
          <inkml:trace contextRef="#ctx0" brushRef="#br0" timeOffset="41887.4023">5544-76 0,'0'19'78,"0"11"-63,0-11 1,0 1-16,0 9 16,0 1-16,0-1 15,0 10-15,0-9 0,0-1 16,0 1-16,0-11 15,0 1-15,0-1 16,10-19-16,-10 30 16,0-10-1</inkml:trace>
          <inkml:trace contextRef="#ctx0" brushRef="#br0" timeOffset="42947.0288">5574 179 0,'10'0'63,"19"0"-48,-9 0-15,-1 0 16,1 0-16,9 0 15,-9 0-15,0 0 16,-11 0-16</inkml:trace>
          <inkml:trace contextRef="#ctx0" brushRef="#br0" timeOffset="42497.3686">5750-27 0,'0'9'93,"0"1"-93,0 10 16,0 0-16,0-1 0,0 1 16,0-1-16,0 1 15,0 0-15,0-1 16,0 1-16,0-1 16,0 1-1,0 0-15,0-11 16,0 31-16,0-11 15,0-9 1,20-20 31</inkml:trace>
          <inkml:trace contextRef="#ctx0" brushRef="#br0" timeOffset="43561.8438">5917-27 0,'10'0'46,"0"0"-30,29 0 0,-10 0-1,1 0 1,19 0 15,-30 0 16</inkml:trace>
          <inkml:trace contextRef="#ctx0" brushRef="#br0" timeOffset="44057.2728">6015-125 0,'0'9'78,"0"21"-62,0-11-16,0 1 16,0 0-16,10-1 15,-10 1-15,0 19 16,0-29-1</inkml:trace>
          <inkml:trace contextRef="#ctx0" brushRef="#br0" timeOffset="44896.2875">6192 237 0,'-20'0'63,"1"10"-32,19 10-15,-20-20-16,20 29 15,0-9-15,-20 0 16,20-1-16,0 1 0,0-1 16,0 1-16,0 0 15,0-1-15,20 11 16,-20-11-1,10-19 1,-10 20 0,19-20-16</inkml:trace>
          <inkml:trace contextRef="#ctx0" brushRef="#br0" timeOffset="45945.2919">6290 336 0,'-20'0'62,"20"9"-46,0 11 0,0-10-1,0 9 1,0 1 0,10-20-1,-10 20-15,20-20 16,-1 0-1,1 0 1,-1 0 0,1 0-1,0 0 1,-20-10 0,9 10-1,-9-20-15,0 1 16,20 19-1,-20-10 1,0-10 15,0 1-15,0-1 15,-10 20-31,-9-20 31,-1 20-15,0 0 0,11 0-1,-11 0 17,0 0-17,20 10-15,0 0 16,-19 19-1</inkml:trace>
          <inkml:trace contextRef="#ctx0" brushRef="#br0" timeOffset="46395.022">6427 336 0,'20'0'47,"-20"9"-47,0 11 16,19 0-1,-19-1 1,20-19-1,0 20 1,-1-20 15,1 0-15,-20-10 0,19-10-1</inkml:trace>
          <inkml:trace contextRef="#ctx0" brushRef="#br0" timeOffset="47005.3656">6564 336 0,'0'9'16,"0"11"15,0 0-15,20-20 0,0 19-16,-1-19 31,1 0-16,-1 0 17,1-10-17,-20-9 17,0-1-17,0 1 16,0-1-15,0 0 0,-10 20-1,-9 0 1,-1 0 15,0 0-15,1 0-1,19 10 17,-20 10-17,20-1 1,0 1 0</inkml:trace>
          <inkml:trace contextRef="#ctx0" brushRef="#br0" timeOffset="47408.0899">6692 355 0,'0'10'63,"0"10"-48,0 9 1,0-9-16,0-1 16,0 11-1,20-30-15,-20 29 0,0-9 32</inkml:trace>
          <inkml:trace contextRef="#ctx0" brushRef="#br0" timeOffset="48009.2948">6741 237 0,'20'20'79,"-1"9"-79,1 11 31,-20-21-31,19 1 15,-19 0-15,0-1 0,0 1 16,0-1-16,0-9 16,0 10-16,0 19 15,0-29 1</inkml:trace>
          <inkml:trace contextRef="#ctx0" brushRef="#br0" timeOffset="48714.3676">6947 198 0,'10'0'78,"19"0"-62,-9 0-16,-1 0 15,1 0-15,-10 0 16,29 0-16,-10 0 16,1 0-16,-11 0 15,1-19-15,9 19 16,-9 0 15</inkml:trace>
          <inkml:trace contextRef="#ctx0" brushRef="#br0" timeOffset="49126.89">7094 61 0,'0'39'63,"20"-19"-63,-20-1 15,0 1-15,0 0 0,0-1 16,0 1-16,0-1 16,19 1-16,-19 9 15,20-29 1</inkml:trace>
        </inkml:traceGroup>
        <inkml:traceGroup>
          <inkml:annotationXML>
            <emma:emma xmlns:emma="http://www.w3.org/2003/04/emma" version="1.0">
              <emma:interpretation id="{8EDB125C-ED62-4A76-BADA-A4A724B279B2}" emma:medium="tactile" emma:mode="ink">
                <msink:context xmlns:msink="http://schemas.microsoft.com/ink/2010/main" type="inkWord" rotatedBoundingBox="9228,12148 10533,12151 10531,12788 9226,12785"/>
              </emma:interpretation>
              <emma:one-of disjunction-type="recognition" id="oneOf3">
                <emma:interpretation id="interp3" emma:lang="" emma:confidence="1">
                  <emma:literal/>
                </emma:interpretation>
              </emma:one-of>
            </emma:emma>
          </inkml:annotationXML>
          <inkml:trace contextRef="#ctx0" brushRef="#br0" timeOffset="50854.1069">7653 2 0,'0'-20'78,"-10"20"-31,-9 0-32,-1 0-15,0 0 16,1 0 0,-1 10-1,0 10 1,20 19 0,-19-19-1,19-1 1,0 1-16,0-10 15,0 29-15,0-19 16,0 19 0,0-10-1,0 1 1,10-1-16,-10-9 31,19-10-31,1-10 31,-20 19-31,20-19 16,-1 0 0,1 30-16,-1-30 15,1 0 1,0 0 0,-20-10-1,9 10-15,21-30 16,-1 30-1,-29-9 1,20 9-16,-20-20 0,19 20 16,-19-20-16,30 20 15,-30-19-15,20 19 16,-20-30-16,19 30 16,-19-39-16,20 19 15,-20 1 1,19-1-1,-19-9 1,0-1 0,20 30-1,-20-29-15,0 9 16,0 1 15,-10 19-31,-9-20 31,-1 20-15,-9 0 0,9 0-1,-39 20 48,59-1-63,0 1 15,-20 0-15,20 29 16,0-30 0,0 1-16,0-1 15,0 1-15,0 0 16,0 9 0,0 0-1,0 1 1,10-30-16,-10 29 15,20 11 1,-20-21 0,19 1-1,1-20 1,-20 19-16,20-19 16,-1 0-1,1 0 1,9 0-1,-9-9 1,19-21 0,-9 1-1</inkml:trace>
          <inkml:trace contextRef="#ctx0" brushRef="#br0" timeOffset="51473.8468">8006-37 0,'20'0'47,"-1"0"-32,11 0-15,-1 0 31,10 0-15,-39-10-16,30 10 16,-11 0-1</inkml:trace>
          <inkml:trace contextRef="#ctx0" brushRef="#br0" timeOffset="52472.2584">8232 218 0,'-20'0'32,"0"0"-1,1 10-15,19 9-1,-30-19-15,30 30 16,-19 9-1,19 0 1,0-19-16,0-1 16,0 1-16,0 0 15,0-1-15,0 1 16,10 9 0,-10-9-1,19-20-15,-19 19 16,20-19-1</inkml:trace>
          <inkml:trace contextRef="#ctx0" brushRef="#br0" timeOffset="53341.8151">8290 375 0,'-19'0'16,"19"10"15,0 9-15,0 1 15,0-1-16,10-19 17,-10 20-32,19-20 15,1 0 1,-1 0-16,1 0 31,0-20 0,-20 11-31,19 9 16,-19-40 0,0 21-1,0-1 1,0 10 15,-10 10-15,-9 0-16,19-19 15,-20 19 1,1 0 0,-1 0-1,0 10 1,20 9 0,-19-19-1,19 20-15,0-1 16,0-9-1,0 10 1,19-20 0</inkml:trace>
          <inkml:trace contextRef="#ctx0" brushRef="#br0" timeOffset="53731.4486">8447 365 0,'0'10'47,"0"9"-32,0-9 1,20 20 0,-20-21-1,20-9-15,-20 20 16,19-20-1,1 0 1,-1 0 0,-19-10-1,20 10-15</inkml:trace>
          <inkml:trace contextRef="#ctx0" brushRef="#br0" timeOffset="54309.8867">8565 404 0,'0'10'15,"0"10"1,20-1 15,-1-19-15,-19 20-1,30-20-15,38-39 78,-68 19-62,0 10 0,0-9-1,0-1 1,-9 20 0,9-20-1,-20 20-15,10 0 31,-29 0-15,19 0 15,20 10-15,-19-10 0,19 20-16,0 9 15,0 1 1,0-11-1,9-19-15</inkml:trace>
          <inkml:trace contextRef="#ctx0" brushRef="#br0" timeOffset="54705.8442">8712 424 0,'0'10'62,"0"19"-46,0-9 0,0-1-16,0 1 15,0-1-15,0 11 16,0-10-1,20-20 1</inkml:trace>
          <inkml:trace contextRef="#ctx0" brushRef="#br0" timeOffset="57649.2315">8781 267 0,'0'10'156,"10"-10"-141,-10 29-15,19 10 16,-19-19 0,0 9-1,0 1 1,0-1 0,0-9-1,0-1 1,0 1-1,0 0 1</inkml:trace>
        </inkml:traceGroup>
      </inkml:traceGroup>
    </inkml:traceGroup>
    <inkml:traceGroup>
      <inkml:annotationXML>
        <emma:emma xmlns:emma="http://www.w3.org/2003/04/emma" version="1.0">
          <emma:interpretation id="{D38FCC28-9EF0-43A6-9916-94043CF442BF}" emma:medium="tactile" emma:mode="ink">
            <msink:context xmlns:msink="http://schemas.microsoft.com/ink/2010/main" type="paragraph" rotatedBoundingBox="1675,13407 19190,13359 19193,14483 1679,14532" alignmentLevel="1"/>
          </emma:interpretation>
        </emma:emma>
      </inkml:annotationXML>
      <inkml:traceGroup>
        <inkml:annotationXML>
          <emma:emma xmlns:emma="http://www.w3.org/2003/04/emma" version="1.0">
            <emma:interpretation id="{2FADB34A-0E1C-43B7-960C-241F89AEFC33}" emma:medium="tactile" emma:mode="ink">
              <msink:context xmlns:msink="http://schemas.microsoft.com/ink/2010/main" type="line" rotatedBoundingBox="1675,13407 19190,13359 19193,14483 1679,14532"/>
            </emma:interpretation>
          </emma:emma>
        </inkml:annotationXML>
        <inkml:traceGroup>
          <inkml:annotationXML>
            <emma:emma xmlns:emma="http://www.w3.org/2003/04/emma" version="1.0">
              <emma:interpretation id="{FF3D4682-F573-4371-8217-AE839C875BF6}" emma:medium="tactile" emma:mode="ink">
                <msink:context xmlns:msink="http://schemas.microsoft.com/ink/2010/main" type="inkWord" rotatedBoundingBox="1676,13543 2048,13542 2050,14071 1677,14072"/>
              </emma:interpretation>
            </emma:emma>
          </inkml:annotationXML>
          <inkml:trace contextRef="#ctx0" brushRef="#br1" timeOffset="705308.8784">72 1346 0,'-19'0'172,"-1"0"-141,20 9-31,-20-9 15,1 0 1,-1 0 0,20 20 15,-19-20-15,19 20 171,0-1-156,0 1-15,0-1 0,0 11-1,0-1 1,0-9-16,0 0 15,0-1-15,0 1 16,0-1-16,19 1 16,-19 0-16,0-1 15,0 1-15,0 9 16,0 1 0,0 9-1,0-29 1,0 9-1,0 1 1,0 0 0,10-20 31,-10 19-32,20-19 173,-1 0-157,1 0-15,-1 0-1,1-10 1</inkml:trace>
          <inkml:trace contextRef="#ctx0" brushRef="#br1" timeOffset="707202.2884">200 1404 0,'19'0'141,"1"0"-126,9 0 1,-9 0 0,0 0-1,-1 0 1,-19 10 218,0 10-218,0 9-1,0-9 1,0 9-16,0-9 16,0 0-1,0-1-15,0 1 0,0-1 16,0 1-16,0 0 16,0 9-1,0 0 1,0 1-1,0-1 1,0 11 0,0-21-1,0-9 1,-10-10 281,-9 0-282,-1 0 17,1 0-1,-1 0 47</inkml:trace>
        </inkml:traceGroup>
        <inkml:traceGroup>
          <inkml:annotationXML>
            <emma:emma xmlns:emma="http://www.w3.org/2003/04/emma" version="1.0">
              <emma:interpretation id="{A22BAE00-0ABC-485E-856E-794B8D6D2875}" emma:medium="tactile" emma:mode="ink">
                <msink:context xmlns:msink="http://schemas.microsoft.com/ink/2010/main" type="inkWord" rotatedBoundingBox="2655,13514 3724,13511 3726,14150 2657,14153"/>
              </emma:interpretation>
              <emma:one-of disjunction-type="recognition" id="oneOf4">
                <emma:interpretation id="interp4" emma:lang="" emma:confidence="1">
                  <emma:literal/>
                </emma:interpretation>
              </emma:one-of>
            </emma:emma>
          </inkml:annotationXML>
          <inkml:trace contextRef="#ctx0" brushRef="#br1" timeOffset="711385.686">1161 1385 0,'-20'0'187,"1"0"-156,-1 0 1,-39 10 46,40-10-63,19 19-15,-20-19 16,20 20 0,-10-20-1,10 19 1,0 1 0,-19-20-16,19 20 15,0 9-15,-20-29 16,20 30-1,0-11 1,0 1-16,-20-20 16,20 29-1,0-9 1,0-1 0,0 1-1,0 0 1,0-1-1,10-19 1,-10 30-16,20-11 31,-1 1-15,1-20 15,0 29-15,-1-29-1,1 0 1,-1 0 15,1 0-15,0 0 0,-1 0 30,-9 0-14,-10-9-17,20 9-15,-1-20 32</inkml:trace>
          <inkml:trace contextRef="#ctx0" brushRef="#br1" timeOffset="713114.2596">1318 1650 0,'0'19'93,"0"1"-77,0 9 0,0-9-1,0-1 16,10-19 126,-1 0-126,-9-9-31,20 9 31,0 0-15,-1 0 15,1 0 0,-20 9-15,19-9-16,-19 20 16,0 0-1,20-1 1,-20 1-1,0 0 1,0-1 0,-10-19-1,10 20-15,-29-20 16,9 19 0,-9-19-1,-1 0 1,11 0-1,-1 0 17</inkml:trace>
          <inkml:trace contextRef="#ctx0" brushRef="#br1" timeOffset="712133.0732">1337 1630 0,'20'0'63,"0"0"-32,-20 10 63</inkml:trace>
          <inkml:trace contextRef="#ctx0" brushRef="#br1" timeOffset="713843.6627">1602 1336 0,'0'-20'15,"0"40"48,0-1-47,0 1-16,0 0 15,0 9-15,0 20 16,0-10-16,0 1 15,0-11-15,0 0 16,0 1-16,0-1 16,0 10-16,0-19 0,0-10 15,0 9-15,0 1 16,0 0 0,10-20-16,-10 19 15</inkml:trace>
          <inkml:trace contextRef="#ctx0" brushRef="#br1" timeOffset="714903.338">1612 1512 0,'10'0'31,"19"0"-16,10 0 1,-19 0 0,0 0-16,-1 0 15,1 0-15,0 0 16,-1 0-16,11 0 16,-11 0-1</inkml:trace>
          <inkml:trace contextRef="#ctx0" brushRef="#br1" timeOffset="714442.0178">1789 1316 0,'0'10'62,"0"19"-46,0-9-16,0 0 16,0 9-16,0 0 15,0 1-15,0 9 0,0-9 16,0-1-16,0 0 15,0 20-15,-10-19 16,10-1-16,0 10 16,0 11-1,0-31 1,0-9 0</inkml:trace>
          <inkml:trace contextRef="#ctx0" brushRef="#br1" timeOffset="715506.347">1857 1650 0,'59'19'63,"-39"-19"-48,-1 0 32</inkml:trace>
          <inkml:trace contextRef="#ctx0" brushRef="#br1" timeOffset="716311.3422">1867 1689 0,'0'19'63,"0"1"-48,0 0 1,0-1 0,0 1-1,0 0 48,10-20-16,-10-10-32,19 10 1,-19-20 15,20 20-31,-10 0 31,9 0-15,1 0 15,-20 10-15,20-10-16,-20 20 16,19-1-1,-19 11 1,0 9-1,0-29 1,0 9 0,-10 11-1,-9-30 1,-11 0 0,1 0-1,9 0 1</inkml:trace>
        </inkml:traceGroup>
        <inkml:traceGroup>
          <inkml:annotationXML>
            <emma:emma xmlns:emma="http://www.w3.org/2003/04/emma" version="1.0">
              <emma:interpretation id="{E6F2E928-B00A-455E-8CDF-A758ABAA2B83}" emma:medium="tactile" emma:mode="ink">
                <msink:context xmlns:msink="http://schemas.microsoft.com/ink/2010/main" type="inkWord" rotatedBoundingBox="3936,13505 5745,13500 5747,14247 3938,14252"/>
              </emma:interpretation>
              <emma:one-of disjunction-type="recognition" id="oneOf5">
                <emma:interpretation id="interp5" emma:lang="" emma:confidence="1">
                  <emma:literal/>
                </emma:interpretation>
              </emma:one-of>
            </emma:emma>
          </inkml:annotationXML>
          <inkml:trace contextRef="#ctx0" brushRef="#br1" timeOffset="717854.0542">2230 1375 0,'0'10'94,"0"9"-79,0 1-15,0 0 0,0 9 16,0 1-16,0 19 16,0-10-16,0 10 15,0-10-15,0 0 16,0-9-16,0-11 16,0 1-16,0 9 15,0-9 1</inkml:trace>
          <inkml:trace contextRef="#ctx0" brushRef="#br1" timeOffset="718800.9418">2240 1404 0,'0'-19'31,"0"29"16,19 29-31,-19-20-16,20 11 15,-20-1-15,39 11 16,-39-11-16,30 0 15,-30 11-15,39-21 16,59 99 31,-79-79-31,-19-19-16,20-20 15,-20-10 95,0-10-95,0-19 1,0 10-1,0 9 1,0 0-16,0 11 16,20-31-16,-20 11 15,0 0-15,0-1 0,0 11 16,0-1-16,0 0 16,0 1-16,0-1 15,0 0-15,0 1 16,0-1-16,0 1 15,0-1 1,0 30 93</inkml:trace>
          <inkml:trace contextRef="#ctx0" brushRef="#br1" timeOffset="719513.5839">2720 1395 0,'-19'0'31,"19"19"-15,0 1 0,0-1-16,0 1 15,0 10-15,0-1 16,0 0-16,0 1 16,0 9-16,0 0 15,0-9-15,0-1 16,0 10-16,0-19 15,0 0-15,0 9 16,9-9 47</inkml:trace>
          <inkml:trace contextRef="#ctx0" brushRef="#br1" timeOffset="720061.3063">2936 1355 0,'0'10'47,"0"29"-32,0-9 1,0-11-16,0 1 16,0 0-16,0-10 0,0 29 15,0-10 1,0 1-16,-10-1 0,10 10 15,0-9-15,0-1 16,0 0-16,0-9 16,0 0-16,0-1 15,0 11 1,0-11 0</inkml:trace>
          <inkml:trace contextRef="#ctx0" brushRef="#br1" timeOffset="720487.9219">2720 1659 0,'20'0'78,"9"0"-62,-9 0-16,-1 0 16,1 0-16,0 0 0,-1 0 15,1 0-15,0 0 16</inkml:trace>
          <inkml:trace contextRef="#ctx0" brushRef="#br1" timeOffset="721026.8813">3103 1424 0,'9'0'63,"21"-20"-63,9 20 15,-19 0 1,-1 0-16,1-19 16,0 19-16,-1 0 15</inkml:trace>
          <inkml:trace contextRef="#ctx0" brushRef="#br1" timeOffset="721405.0176">3191 1306 0,'0'40'63,"0"-21"-63,0-9 15,0 10-15,0-1 16,0 1-16,0-1 16,0 1-16,0 0 0,0-1 15</inkml:trace>
          <inkml:trace contextRef="#ctx0" brushRef="#br1" timeOffset="722423.047">3230 1708 0,'0'10'63,"-29"10"-63,9-1 15,20 1 1,-20-20 0,20 20-16,-19 9 15,19-9 1,0-1-16,0 1 16,0 0-16,0-1 15,0 1-15,0-10 16,0 9-16,10 11 15,-10-21 1,19 11 0,1-20-1,-20 20 1</inkml:trace>
          <inkml:trace contextRef="#ctx0" brushRef="#br1" timeOffset="723412.2442">3279 1856 0,'0'19'110,"10"-19"-110,10 20 31,-1-20-15,1 0 15,-1 0 0,1 0 0,-20-20-31,0 1 32,0-1-1,20 20-31,-20-20 15,0 1 17,-10-1-1,-10 0 0,1 20-15,-50 50 78,69-31-94,0 1 15,0-10 1</inkml:trace>
          <inkml:trace contextRef="#ctx0" brushRef="#br1" timeOffset="723906.3077">3407 1816 0,'0'10'47,"19"-10"-47,-19 20 15,20-1 1,-20 1-1,19-20 1,-19 10 0,20-10-16,0 19 47</inkml:trace>
          <inkml:trace contextRef="#ctx0" brushRef="#br1" timeOffset="724591.0594">3505 1836 0,'0'10'0,"0"9"47,19-19-31,-19 20-16,20 0 15,0-20 17,-1 0-17,-19 19 1,20-19-1,-1 0 17,-19-10-17,0-9 1,20 19 0,-20-30-16,0 11 15,0-1 16,0 1-15,-10 19 0,-9 0 15,-1 0-15,0 0 15,20 9-16,-19-9 1,19 20-16,0 0 16</inkml:trace>
          <inkml:trace contextRef="#ctx0" brushRef="#br1" timeOffset="725011.24">3642 1826 0,'0'49'47,"0"-19"-31,0 9-1,0-20-15,0 1 16,0 0-16,0 9 16,0-9-1</inkml:trace>
          <inkml:trace contextRef="#ctx0" brushRef="#br1" timeOffset="725565.737">3671 1689 0,'10'10'46,"-10"9"-30,20-19-16,-20 30 16,19-30-16,-19 29 15,20 1 1,-20 9 0,0-29-16,0 9 15,0 1-15,0 9 16,0-9-16,0 19 0,0-19 15,0-11 1</inkml:trace>
          <inkml:trace contextRef="#ctx0" brushRef="#br1" timeOffset="726368.1597">3750 1669 0,'10'0'15,"9"0"1,11 0 0,19 0-1,-30 0 1,1 0-16,0-19 16,-1 19-16,1 0 15,-10 0-15,29 0 16,-20 0-1</inkml:trace>
          <inkml:trace contextRef="#ctx0" brushRef="#br1" timeOffset="726811.0425">3956 1522 0,'0'10'47,"0"19"-32,0-9-15,0 0 16,-20-1-16,20 1 16,0-1-16,0 1 15,0-10-15,-19 19 16,19-19-16,0 29 15</inkml:trace>
        </inkml:traceGroup>
        <inkml:traceGroup>
          <inkml:annotationXML>
            <emma:emma xmlns:emma="http://www.w3.org/2003/04/emma" version="1.0">
              <emma:interpretation id="{67B09FD4-BF4A-4D9C-8E57-9B1EC60FD7AE}" emma:medium="tactile" emma:mode="ink">
                <msink:context xmlns:msink="http://schemas.microsoft.com/ink/2010/main" type="inkWord" rotatedBoundingBox="6568,13611 7648,13608 7649,14228 6570,14231"/>
              </emma:interpretation>
              <emma:one-of disjunction-type="recognition" id="oneOf6">
                <emma:interpretation id="interp6" emma:lang="" emma:confidence="1">
                  <emma:literal/>
                </emma:interpretation>
              </emma:one-of>
            </emma:emma>
          </inkml:annotationXML>
          <inkml:trace contextRef="#ctx0" brushRef="#br1" timeOffset="729180.8">4868 1424 0,'-20'0'62,"20"10"-15,0 29-47,0-19 16,0-1-16,0 11 15,0-1-15,0 10 16,0-9-16,0-1 15,0-9-15,0-1 16,0 1-16,0 0 16,0 9-1,0-9 1,0-1 15</inkml:trace>
          <inkml:trace contextRef="#ctx0" brushRef="#br1" timeOffset="730290.3143">4868 1620 0,'10'0'47,"19"0"-32,-9 0 1,-1 0-16,1 0 16,0 0-16,-1 0 0,-19-19 15,30 19-15</inkml:trace>
          <inkml:trace contextRef="#ctx0" brushRef="#br1" timeOffset="729811.3584">5035 1414 0,'0'10'93,"0"19"-77,0-9-16,0 0 16,0-10-16,0 9 15,0 1-15,0-1 16,0 1-16,0 9 15,0-9-15,0 0 16,0-1-16,0 1 0,0-1 16,0 1-1,0 0-15,0 9 16,0-9 0</inkml:trace>
          <inkml:trace contextRef="#ctx0" brushRef="#br1" timeOffset="731310.9748">5123 1787 0,'-20'0'0,"20"-10"62,69-10 32,-69 30-78,20-10-16,-20 30 15,0 9 1,0-29 0,0 9-1,-10 1 1,-20 9 0,11-29-16,19 20 15,-10-20-15,-10 0 16,20 10-1,-19-10 1,28 0 109,11 0-125,-10 0 16,9 0-1,1 0 17,-20 19-32,20-19 31,-1 0-16</inkml:trace>
          <inkml:trace contextRef="#ctx0" brushRef="#br1" timeOffset="732609.3358">5290 1512 0,'-20'20'47,"20"0"-31,0-11-1,0 31 1,-20-40-16,20 29 16,0 0 15,0 1-31,0-11 16,0 1-1,10 0 1,-10-1-1,30 1 1,-11 0 0,1-20-1,-20 19 1,19-19 0,-9 0-1,10 0 1,-1 0 15,1 0-15,0 0-1,-20-10 1,19 10-16,-19-9 16,20-21-1,-20 10 16,20 1-15,-20-1 0,0 1-1,0 9 1,0-10 0,0 1-1,0-1 1,0 0-1,0 1-15,-30-60 110,20 79-95,10-19 1,-19 19 0,-1 0-1,20-20 17,-20 20-32,1 0 31,-1 0-16,1 30 1,-11 19 0,30-30-1,-19 1-15,19-1 16</inkml:trace>
          <inkml:trace contextRef="#ctx0" brushRef="#br1" timeOffset="733636.3425">5633 1640 0,'-10'10'47,"10"9"-31,-20 1-1,20 9 1,-19-29-1,19 49-15,0-39 16,0 10-16,-20 9 16,20 1-1,0 9 1,10-39-16,-10 29 0,20 10 16,-20-9-1,19-30 1,-19 19-16,20-19 31,-20 20-31</inkml:trace>
          <inkml:trace contextRef="#ctx0" brushRef="#br1" timeOffset="734620.3114">5672 1875 0,'20'0'47,"-20"-19"-47,19 19 16,1-30 0,0 30-1,-20-10-15,19 10 16,-19-19-1,10 19-15,-10-20 16,29 0 0,-29 1-1,0-1 17,0 1-1,-9 19 0,-11 0 0,0 0 1,1 9-1,19 11 0,-20-20-15,20 20-16,-20 78 109,20-79-93,0-9-1,10-10-15,-10 20 16,10-20 0,-10 19-1,20-19 1,-1 0 31,1-9-47,9-11 15,-9 0 1</inkml:trace>
          <inkml:trace contextRef="#ctx0" brushRef="#br1" timeOffset="735153.8778">5878 1620 0,'29'10'62,"-29"19"-46,0-9-1,0 0-15,20-1 16,-20 11-16,0-11 16,0 21-16,0-11 15,0-9-15,0-1 16,0 11-16,0-11 16,0 1-16,0-1 0,-10-19 15,10 30-15</inkml:trace>
        </inkml:traceGroup>
        <inkml:traceGroup>
          <inkml:annotationXML>
            <emma:emma xmlns:emma="http://www.w3.org/2003/04/emma" version="1.0">
              <emma:interpretation id="{ADF954AD-44A9-4E5B-B953-C33C2B0F5942}" emma:medium="tactile" emma:mode="ink">
                <msink:context xmlns:msink="http://schemas.microsoft.com/ink/2010/main" type="inkWord" rotatedBoundingBox="8462,13671 9109,13669 9110,14021 8463,14023"/>
              </emma:interpretation>
              <emma:one-of disjunction-type="recognition" id="oneOf7">
                <emma:interpretation id="interp7" emma:lang="" emma:confidence="1">
                  <emma:literal/>
                </emma:interpretation>
              </emma:one-of>
            </emma:emma>
          </inkml:annotationXML>
          <inkml:trace contextRef="#ctx0" brushRef="#br1" timeOffset="736950.3582">6761 1561 0,'-20'0'31,"30"0"47,19 0-62,20 0-1,-29 0 1,9 0-16,-9 0 16,29 0-1,-20 0-15,20 0 16,-19 0-16,-11 0 15,1 0-15,19 0 16,-19 0 0,-20 20-16,39-20 15,0 0 1,-19 0-16,29 0 16,-20 0 15,-9 0-31,0 0 31,-1 0 16,-29 0 187,10-10-234,-19 10 16,-1-19 0,1 19-1,19-20-15,-20 20 16,0-20-16,1 20 31,19-19-31,-20 19 16,20-20 15</inkml:trace>
          <inkml:trace contextRef="#ctx0" brushRef="#br1" timeOffset="738145.749">6751 1669 0,'0'10'140,"10"-10"-124,39 0 0,-30 0-16,1 0 15,0 0-15,-11 0 16,21 20-16,-11-20 15,-9 0-15,10 0 16,-1 0-16,1 0 16,0 0-16,-1 0 15,1 0-15,-1 0 16,1 19-16,19-19 16,-19 0-1,0 0-15,-1 0 16,1 0-16,9 0 15,10 0 1,69 0 109,-118 0-47</inkml:trace>
          <inkml:trace contextRef="#ctx0" brushRef="#br1" timeOffset="739055.2204">6761 1659 0,'-20'0'0,"30"0"109,9 10-93,1 10-1,0 9 1,58 79 124</inkml:trace>
        </inkml:traceGroup>
        <inkml:traceGroup>
          <inkml:annotationXML>
            <emma:emma xmlns:emma="http://www.w3.org/2003/04/emma" version="1.0">
              <emma:interpretation id="{7368CADE-600C-4576-BB08-F1D5A56D06A5}" emma:medium="tactile" emma:mode="ink">
                <msink:context xmlns:msink="http://schemas.microsoft.com/ink/2010/main" type="inkWord" rotatedBoundingBox="9442,13602 11620,13596 11621,14217 9444,14223"/>
              </emma:interpretation>
            </emma:emma>
          </inkml:annotationXML>
          <inkml:trace contextRef="#ctx0" brushRef="#br1" timeOffset="740998.3844">7967 1424 0,'-20'0'125,"1"0"-110,-1 0 1,-9 0 0,-11 0-1,31 0 1,-11 0 0,20 10-1,-20-10-15,20 19 16,-29 11-1,29-10-15,0-1 16,-20 1-16,20 19 16,0-10-16,-19 1 15,19-1-15,0-9 16,0-1-16,0 1 16,0 0-16,0-1 15,10-19-15,-10 30 0,19-30 16,-19 29-1,20-29-15,-20 20 0,19-20 16,-19 19-16,20-19 16,0 0-1,-20 20-15,19-20 16,-9 0 0,10 0 15,38-69 31</inkml:trace>
          <inkml:trace contextRef="#ctx0" brushRef="#br1" timeOffset="741527.6645">8075 1689 0,'19'0'47,"1"0"-31,0 0-1,-1 0 1,1 0 0,-30 0 46</inkml:trace>
          <inkml:trace contextRef="#ctx0" brushRef="#br1" timeOffset="742312.12">8065 1699 0,'-20'0'0,"20"19"16,0 1 15,0-1-15,0 1-1,0 0 1,0-1 0,30-28 156,-11 9-172,1 0 31,0 0 0,-20 9-15,19 11-1,-19 9 1,0 1 15,0-11-15,0 1-1,-10-20 17,-9 20-17,-11-20-15,-9 0 16,20 0 0,19 19-1,-10-19 1,10-10 15</inkml:trace>
          <inkml:trace contextRef="#ctx0" brushRef="#br1" timeOffset="743178.2921">8310 1404 0,'0'10'31,"0"29"-15,0-19-16,0 19 15,0-9-15,0-1 16,0 10-16,-10 1 15,10-1-15,0-10 16,0 10-16,0-9 16,0-1-16,0-9 15,0 0-15,0 9 16,0-9 15</inkml:trace>
          <inkml:trace contextRef="#ctx0" brushRef="#br1" timeOffset="744233.9235">8320 1630 0,'0'-20'31,"10"20"-15,19 0-1,-9 0 1,19 0-1,-19 0 1,-1 0-16,1 0 16,-1 0-16,1 0 31</inkml:trace>
          <inkml:trace contextRef="#ctx0" brushRef="#br1" timeOffset="743782.7712">8506 1414 0,'0'10'78,"0"29"-62,0-29-16,0 10 15,0-1-15,0 1 16,0 9-16,0 11 16,0-11-16,0 0 15,0 1-15,-19 9 16,19-19-16,0-11 15,0 11-15,0 0 16,0 9 0,0-9-1</inkml:trace>
          <inkml:trace contextRef="#ctx0" brushRef="#br1" timeOffset="744826.954">8653 1718 0,'10'0'78,"20"0"-63,-11 0 1,1 0 0,-20 10 46</inkml:trace>
          <inkml:trace contextRef="#ctx0" brushRef="#br1" timeOffset="745591.1312">8644 1728 0,'-20'0'15,"20"20"17,0-1-17,0 1 1,0 0 0,0-1-1,0 1 1,10-20 78,-10-10-79,19 10 1,-19-20-16,20 20 31,0 0 0,-1 0 1,-19 10-17,20-10-15,-20 39 47,-88 50 62,58-89-93,11 0 15</inkml:trace>
          <inkml:trace contextRef="#ctx0" brushRef="#br1" timeOffset="746281.2648">8889 1444 0,'0'9'78,"0"11"-78,0 0 15,0-1-15,0 11 16,0-1-16,0 1 16,0-1-16,0 10 15,0-9-15,0-11 0,0 11 16,0-1-1,0 1-15,0-1 0,0 10 16,0-19-16,0 9 16,10-39 62</inkml:trace>
          <inkml:trace contextRef="#ctx0" brushRef="#br1" timeOffset="746813.9353">8889 1444 0,'0'9'47,"10"-9"-47,-10 20 16,19-20-16,-19 39 16,30-39-16,-30 30 15,39-30-15,-39 29 16,29-9-16,-29-1 15,30 1-15,-30 0 16,19-1-16,-19 1 16,20-20-16,-20 39 15,29-19 1,-29-1 0,10-19-16,-10 10 15</inkml:trace>
          <inkml:trace contextRef="#ctx0" brushRef="#br1" timeOffset="747339.8658">9154 1414 0,'0'10'47,"0"10"-32,0 19 1,0-29-16,0 9 15,0 21-15,0-11 16,0 0-16,0 1 16,0-1-16,0 10 15,-20-9-15,20-11 16,0 1-16,0 0 16,0-1-16,0 1 15,0-10-15,0 9 16,0 1-1</inkml:trace>
          <inkml:trace contextRef="#ctx0" brushRef="#br1" timeOffset="749550.3213">9350 1708 0,'-20'0'94,"20"10"-78,-20-10-1,20 20-15,0-1 16,-19-19 0,19 20-16,0 10 15,-20-30 1,20 29-16,0 10 16,0-9-1,0-11-15,20 11 16,-20-1-1,10-29 1,-10 20-16,0-1 31</inkml:trace>
          <inkml:trace contextRef="#ctx0" brushRef="#br1" timeOffset="750626.9306">9409 1826 0,'107'20'359,"-87"-40"-359,-20 1 16,0-1 31,-10 20-32,10-20 1,-19 20 0,-1 0-1,-19 0 95,19 20-95,20 9-15,0-9 16</inkml:trace>
          <inkml:trace contextRef="#ctx0" brushRef="#br1" timeOffset="751328.0183">9546 1797 0,'0'19'78,"10"-19"-62,-10 20 0,0 0-16,19-20 15,1 19 16</inkml:trace>
          <inkml:trace contextRef="#ctx0" brushRef="#br1" timeOffset="752096.6428">9644 1826 0,'0'10'47,"10"-10"-31,-10 20-16,19-20 15,1 19 16,0-19-15,-1 0 15,-19-10-15,20-9 15,-20-1 0,0 1 1,0 9-1,0-10 0,-10 20-15,10-20-1,-10 20 1,-9 0 15,-1 0-31,0 10 32,-19 79 46</inkml:trace>
          <inkml:trace contextRef="#ctx0" brushRef="#br1" timeOffset="752529.5107">9771 1826 0,'-9'0'47,"9"10"-47,0 19 15,0-9 1,0 0-16,0-1 16,0 1-16,0-10 15,0 9-15,0 20 16</inkml:trace>
          <inkml:trace contextRef="#ctx0" brushRef="#br1" timeOffset="761186.2699">9869 1699 0,'0'9'282,"10"-9"-282,-10 20 15,20 0 16,-20-1-15,0 1 0,0 0-1,0-1 1,0 1 0,0-1-1,0 1 16,0 0-15,0-1 0,0 1 31,0-1-32,0-9 16</inkml:trace>
        </inkml:traceGroup>
        <inkml:traceGroup>
          <inkml:annotationXML>
            <emma:emma xmlns:emma="http://www.w3.org/2003/04/emma" version="1.0">
              <emma:interpretation id="{1FDAC351-E51B-409D-BB61-D6D666E0D2EC}" emma:medium="tactile" emma:mode="ink">
                <msink:context xmlns:msink="http://schemas.microsoft.com/ink/2010/main" type="inkWord" rotatedBoundingBox="11904,13641 12130,13640 12131,13924 11905,13925"/>
              </emma:interpretation>
              <emma:one-of disjunction-type="recognition" id="oneOf8">
                <emma:interpretation id="interp8" emma:lang="" emma:confidence="1">
                  <emma:literal/>
                </emma:interpretation>
              </emma:one-of>
            </emma:emma>
          </inkml:annotationXML>
          <inkml:trace contextRef="#ctx0" brushRef="#br1" timeOffset="762223.6022">10203 1601 0,'-20'0'16,"30"0"78,10 0-79,9 0-15,-9 0 16,-1 0-16,1 0 15,0 0-15,9 0 16,-9 0 0,-1 0-1,1 0 1,-20-10-16</inkml:trace>
          <inkml:trace contextRef="#ctx0" brushRef="#br1" timeOffset="762777.1969">10291 1444 0,'0'9'31,"0"21"-15,0 9-1,0-19 1,0-1-16,0 1 15,0 0-15,0-1 16,0 1-16,0-1 16,0 11-1,0-11 1,10-19-16,-10 20 0</inkml:trace>
        </inkml:traceGroup>
        <inkml:traceGroup>
          <inkml:annotationXML>
            <emma:emma xmlns:emma="http://www.w3.org/2003/04/emma" version="1.0">
              <emma:interpretation id="{9ED4CF32-62D6-47AE-A27E-4EC90EF12B9E}" emma:medium="tactile" emma:mode="ink">
                <msink:context xmlns:msink="http://schemas.microsoft.com/ink/2010/main" type="inkWord" rotatedBoundingBox="12699,13450 16341,13439 16344,14211 12701,14221"/>
              </emma:interpretation>
              <emma:one-of disjunction-type="recognition" id="oneOf9">
                <emma:interpretation id="interp9" emma:lang="" emma:confidence="1">
                  <emma:literal/>
                </emma:interpretation>
              </emma:one-of>
            </emma:emma>
          </inkml:annotationXML>
          <inkml:trace contextRef="#ctx0" brushRef="#br1" timeOffset="763903.5289">10978 1414 0,'0'167'141,"9"-108"-125,-9-30-16,0 10 0,0-9 15,0-11-15,0 1 16,0 0-16,20-1 15,-20 11 1,0-11 0,0 1-1</inkml:trace>
          <inkml:trace contextRef="#ctx0" brushRef="#br1" timeOffset="764539.3165">11154 1346 0,'0'9'47,"0"21"-32,0 19 1,0-20 0,0 1-16,30 9 15,-30-10-15,0-9 16,0 0-16,0-1 16,0-9-16,0 10 15,0-1-15,19 20 16,-19-19-16,0 0 0,0-11 15,0 11 1,0 19-16,0-29 16,0 10 15</inkml:trace>
          <inkml:trace contextRef="#ctx0" brushRef="#br1" timeOffset="765059.04">11007 1630 0,'10'0'47,"19"0"-32,20 0 1,-29 0 0,0-20-16,-1 20 15,1 0-15,-1 0 0,11 0 16,-1 0-1</inkml:trace>
          <inkml:trace contextRef="#ctx0" brushRef="#br1" timeOffset="774224.1411">11321 1777 0,'10'-10'250,"9"10"-234,1 0 15,0 0 0,-1 0-15,1 0 15,-20 10-31,19 10 31,-19-1 1,0 1-1,0-10-15,-9-10-1,9 19-15,-20-19 16,20 20-1,-20-20 1,1 0 0,-1 0 15,30 0 172,10 0-172,-1 0 1,1 0-17,-1 20 16,1-20 1,-20 19-17,0 1 17,0-1-1,0 1-16,-10-20 17,10 20-17,-29-20-15,9 0 16,1 0 0,-1 0-1,0 0 16</inkml:trace>
          <inkml:trace contextRef="#ctx0" brushRef="#br1" timeOffset="775777.872">11576 1503 0,'-20'9'78,"20"11"-46,0 0-32,0-1 31,0 11-31,0 9 31,0-10-31,0 1 16,10-30-1,-10 19-15,0 1 16,20-1 0,-20 1 15,19-20-31,-19 20 16,20-20-1,-1 19 1,1-19 15,59-9 78,-60 9-109,-19-20 32,20 20-32,-20-20 15,0 1 1,0-1 0,19 20-1,-19-20-15,0 11 16,0-11-1,0 0 1,0 1 0,0-1-1,0 1 1,0-1 0,-9 20-1,9-20-15,-30 1 31,30-1-15,-10 20 0,10-29-16,-29 9 15,9 20 17,20-20-17,-9 20-15,-11 0 31,0 0-15,1 0 0,-1 0-1,0 10 1,-9 20 0,29-1-1,-20 10-15</inkml:trace>
          <inkml:trace contextRef="#ctx0" brushRef="#br1" timeOffset="776631.9393">11792 1453 0,'-20'0'46,"30"0"-14,9 0-17,1 0 1,-20-9-16,29 9 0,-9 0 16,0 0-1,9 0-15,-29-20 16,20 20-16,-1 0 31,1 0 32</inkml:trace>
          <inkml:trace contextRef="#ctx0" brushRef="#br1" timeOffset="777077.4695">11870 1326 0,'0'10'47,"0"9"-31,10-19-16,-10 69 16,0-49-1,0-11-15,0 11 16,0 0-16,0 19 15,19-39 1,-19 10 0</inkml:trace>
          <inkml:trace contextRef="#ctx0" brushRef="#br1" timeOffset="785363.9754">12066 1679 0,'0'-20'16,"-19"20"125,-1 0-126,20 10 1,-20-10 0,20 20-16,-19 19 31,19-10-16,-20 1 1,20-1 0,0 11-1,0-11 1,0 0 0,0-9-1,0 0 1,0-1-1,0 1-15,10-20 16,-10 19 0,10-19-1,-10 10 1,19-10 0,1 0 15</inkml:trace>
          <inkml:trace contextRef="#ctx0" brushRef="#br1" timeOffset="786654.8105">12135 1767 0,'-20'20'63,"20"0"-32,0-1-15,0 1 15,10-20 0,-10 19-15,20-19-1,-1 0 17,1 0-1,-1 0-15,-9 0 15,-10-9-31,20 9 15,-20-20 17,20-19 30,-20 19-46,0 10 31,-10 10-32,10-19 1,-20 19-16,10 0 31,-19-30 0,19 30-15,-10 0 15,20 10-15,-19-10-16,19 20 16,0-1-1,0 1-15</inkml:trace>
          <inkml:trace contextRef="#ctx0" brushRef="#br1" timeOffset="787194.1198">12292 1777 0,'-10'0'16,"10"10"15,0 10-16,0-1 17,10 1-17,9-1 17,1-19-17,0 0 16</inkml:trace>
          <inkml:trace contextRef="#ctx0" brushRef="#br0" timeOffset="161899.0975">14232 1322 0,'0'9'141,"0"18"-125,0-10-16,0 1 15,9-1-15,-9 1 16,0 0-16,0-1 16,0 1-16,0 0 15,0-10-15,18 19 0,-18-9 16,0-10-16,0 10 15,0 0-15,0-1 16,0 1-16,0 0 16,0-1-16,0 1 15,0-1-15,0 1 16,0 9-16,0-10 16,0 1-16,0-1 15,17-17-15,-17 18 16,0 0-1,0-9 1</inkml:trace>
          <inkml:trace contextRef="#ctx0" brushRef="#br0" timeOffset="162957.4627">14285 1640 0,'0'-18'63,"0"0"-48,9 18 1,-9-17-16,9 17 15,-9-27-15,26 10 16,-8-10-16,0 10 16,-1-1-16,1 0 15,-1 1-15,1-1 16,9 0-16,-10 1 16,1-10-16,-1 10 0,1-1 15,0 0-15,17-8 16,-17-1-1,-18 10 17,17 17-17</inkml:trace>
          <inkml:trace contextRef="#ctx0" brushRef="#br0" timeOffset="163663.6692">14444 1428 0,'18'9'47,"-18"17"-31,17 10-16,-17-10 16,18 1-16,-18 17 0,17-9 15,-17 9 1,27 0-16,-27-9 15,18 1-15,-18-19 0,17 1 16,-17 0-16,0-10 16,18-8-16,-18 36 15,0-19 1,0-26 31</inkml:trace>
        </inkml:traceGroup>
        <inkml:traceGroup>
          <inkml:annotationXML>
            <emma:emma xmlns:emma="http://www.w3.org/2003/04/emma" version="1.0">
              <emma:interpretation id="{AC0F717F-04AB-4A62-81B7-22C503A3C887}" emma:medium="tactile" emma:mode="ink">
                <msink:context xmlns:msink="http://schemas.microsoft.com/ink/2010/main" type="inkWord" rotatedBoundingBox="14120,13386 17681,13377 17684,14488 14123,14497"/>
              </emma:interpretation>
              <emma:one-of disjunction-type="recognition" id="oneOf10">
                <emma:interpretation id="interp10" emma:lang="" emma:confidence="1">
                  <emma:literal/>
                </emma:interpretation>
              </emma:one-of>
            </emma:emma>
          </inkml:annotationXML>
          <inkml:trace contextRef="#ctx0" brushRef="#br0" timeOffset="164871.0343">14682 1807 0,'-18'0'0,"18"53"109,0-35-77,9-1-32,9-17 15,-18 18 1,26-18-16,-8 0 16,0 0-1,-1 0 16,-17-9-15,18 9-16,-18-17 16,0 8 15,17 9-31,-17-18 16,0-17-1,0 26 1,0-9-1,-8-8 1,-10 8 15,0 18-15,18-17 0,-17 17-1,-1 0-15,0 0 31,1 0-15,17 9 0,-18 26-16,18-9 31,0 1-31</inkml:trace>
          <inkml:trace contextRef="#ctx0" brushRef="#br0" timeOffset="165291.9833">14832 1790 0,'0'8'31,"0"10"-15,0 17 0,0-8-1,18-1-15,-18-8 16,17-18 0,1 18-1,-1-18 1</inkml:trace>
          <inkml:trace contextRef="#ctx0" brushRef="#br0" timeOffset="166325.4699">14938 1675 0,'9'0'31,"17"0"-15,-8 0 0,26 0-1,-27 0-15,1 0 16,0 0-16,-1 0 15,-8 0-15,26 0 16</inkml:trace>
          <inkml:trace contextRef="#ctx0" brushRef="#br0" timeOffset="165907.0701">14955 1560 0,'18'0'47,"0"0"-47,-1 0 15,1 0 1,0 0-16,-10 0 0,10 0 16,0 0-16,8 0 31</inkml:trace>
          <inkml:trace contextRef="#ctx0" brushRef="#br0" timeOffset="167080.739">15299 1225 0,'0'9'47,"0"9"-31,0-1-16,0 10 15,0-10-15,0 10 16,0 17-16,0-18 16,0 19-16,0-19 15,0 0-15,18-8 16,-18 0-16,0-1 16,0 10-1,0-10 1,18-17-16</inkml:trace>
          <inkml:trace contextRef="#ctx0" brushRef="#br0" timeOffset="167608.3979">15361 1446 0,'0'-27'62,"9"27"-62,-9-17 16,18 17-16,-18-27 0,26 27 16,-8-35-16,8 17 15,-8 1-15,-1-1 16,10 0-16,-9 1 16,-1-10-16,1 27 15,8-26-15,-8 8 16</inkml:trace>
          <inkml:trace contextRef="#ctx0" brushRef="#br0" timeOffset="168161.7433">15538 1331 0,'0'18'47,"8"8"-31,-8-17-16,18 35 15,8-26 1,-26-1-16,18 1 0,0 0 31,-1 8-31,-17-8 16,18-18-1,-18 17-15</inkml:trace>
          <inkml:trace contextRef="#ctx0" brushRef="#br0" timeOffset="169316.7183">15696 1446 0,'0'9'31,"0"17"-15,9-26-1,-9 35-15,0-17 16,18 0-16,-18 17 16,17-18-1,-17 1 1,18-18 31,-18-9-32,0-8 1,18-89 78,-1 106-79,-17 17 79,0 19-78,18-36-1,-18 26-15,0 1 16,18-27 0,-18 17-16,17-17 15,-17 18 1,18-18 15,-18-9 0,17 9-31,-17-18 16,0-8 0,0 0-1,18 8-15,-18 0 16,0 1 0,0-1-1,0 0 1,18 18 15</inkml:trace>
          <inkml:trace contextRef="#ctx0" brushRef="#br1" timeOffset="788268.2652">12400 1767 0,'0'20'62,"0"0"-31,0-1 1,19-19-1,11 20-16,19-30 79,-30-49 0,-19 49-63,0-9-15,0-1 15,-29 0 32,9 20-48,10 0 16,-9 0-15,-11 10 0,30 10 15,-9-20-31,9 19 16,0-9-1</inkml:trace>
          <inkml:trace contextRef="#ctx0" brushRef="#br1" timeOffset="788801.2058">12537 1748 0,'0'19'78,"0"1"-78,0 0 16,0-1-16,0-9 16,0 10-16,0-1 15,0 1-15,0-1 0,0 1 16,0 0-16,0 9 16,20-29-1,-20 20-15</inkml:trace>
          <inkml:trace contextRef="#ctx0" brushRef="#br1" timeOffset="789766.9796">12586 1669 0,'10'10'94,"9"-10"-79,1 20 16,0-1 1,-20 1-17,19-20 1,-19 19-16,0 1 31,20 10-15,-20-1-1,0 0 1,0 1-16,0 9 16,0-19-1,-10-1 1</inkml:trace>
          <inkml:trace contextRef="#ctx0" brushRef="#br0" timeOffset="170261.843">15246 1763 0,'-17'0'15,"34"0"17,28 0-17,-28 0 1,-8 0-16,26 0 15,-8 0-15,-1 0 16,18-9-16,-8 9 16,8 0-16,-9 0 0,9 0 15,-9 0-15,1 0 16,-10 0-16,1 0 16,-1 0-16,-8 0 15,8 0-15,-8 0 16,8 0-16,-8 0 15,-1 0-15,1 0 16,9 0 0,-10 0-1,1 0 17</inkml:trace>
          <inkml:trace contextRef="#ctx0" brushRef="#br0" timeOffset="180745.1013">15282 1887 0,'0'8'47,"0"10"-32,0 0 1,0 8 0,0-8-1,0-1-15,0 1 16,0 0-16,9-1 16,-9 1-16,0 0 15,0-1-15,0 1 16,0 0-16,0-1 0,0 1 15,0-9 1,0 8-16,0 19 16,0-19-1,17-17-15,-17 9 16</inkml:trace>
          <inkml:trace contextRef="#ctx0" brushRef="#br0" timeOffset="182135.4174">15467 1966 0,'0'18'47,"0"-1"-32,9-17 1,-9 27 0,17-1-16,-17 1 15,18 8 1,0-9-1,-18-8 1,17-18 0,-17 18-1</inkml:trace>
          <inkml:trace contextRef="#ctx0" brushRef="#br0" timeOffset="181558.4476">15308 2125 0,'9'0'62,"-9"-9"-62,18 9 16,-18-26-16,26 26 15,-26-36-15,27 36 16,-27-44-16,26 26 16,9-8-1,-17-9 1,0 17-1,-1 0 17,1 18-17,-18-17 1</inkml:trace>
          <inkml:trace contextRef="#ctx0" brushRef="#br0" timeOffset="183338.2324">15652 2045 0,'-17'0'16,"17"9"0,0 9-1,0 8 1,0 10-1,0-28 1,0 10-16,0 0 16,0-1-16,0 1 15,0 26 63,0-53-15,0-8-32,0 8 0,0-9 1,8 18-17,10-26 17,0 26-1,-1 0 0,1 17 0,0-17-15,-18 18 0,0-9 15,0 8-16,-9 19 48,-62-19-1,54-25-30</inkml:trace>
        </inkml:traceGroup>
        <inkml:traceGroup>
          <inkml:annotationXML>
            <emma:emma xmlns:emma="http://www.w3.org/2003/04/emma" version="1.0">
              <emma:interpretation id="{4FAB9F14-178E-4C05-B454-6DEDDA15CE33}" emma:medium="tactile" emma:mode="ink">
                <msink:context xmlns:msink="http://schemas.microsoft.com/ink/2010/main" type="inkWord" rotatedBoundingBox="17866,13363 19190,13359 19192,14015 17868,14019"/>
              </emma:interpretation>
              <emma:one-of disjunction-type="recognition" id="oneOf11">
                <emma:interpretation id="interp11" emma:lang="" emma:confidence="1">
                  <emma:literal/>
                </emma:interpretation>
              </emma:one-of>
            </emma:emma>
          </inkml:annotationXML>
          <inkml:trace contextRef="#ctx0" brushRef="#br0" timeOffset="184099.5156">16146 1710 0,'9'0'47,"17"0"-31,1 0 0,-10 0-16,1 0 15,0 0-15,-1 0 16,1 0-16,0 0 31</inkml:trace>
          <inkml:trace contextRef="#ctx0" brushRef="#br0" timeOffset="184601.1092">16181 1807 0,'9'0'63,"9"0"-48,8 0 1,-8 0-1,8 0 1,1 0 0,8 0-1</inkml:trace>
          <inkml:trace contextRef="#ctx0" brushRef="#br0" timeOffset="186093.0757">16534 1596 0,'9'-9'47,"9"9"-32,-18-18 1,17 18-16,-17-26 16,18 26-16,-18-27 15,17 27-15,-17-35 16,27 9-16,-27-1 16,18 27-1,-18-35-15,0 8 16,0 10-1,17 17-15,-17-27 16,0 10 0,0-1 62,0 27-16,0 8-46,0 10 0,0-9-16,0-1 15,0 1-15,0-1 16,0 1-16,0 0 15,0-1-15,0 1 16,0 0-16,0-1 16,0-8-16,0 9 15,0-1-15,0 19 16,0-10 0,0-8-1,0-1 1,0-8 15</inkml:trace>
          <inkml:trace contextRef="#ctx0" brushRef="#br0" timeOffset="187491.9924">16843 1331 0,'0'9'47,"-18"-9"-32,18 26 1,0-8 0,0 0-1,0 8 1,0-8-1,0-1 1,0 10 0,0-1-1,0-8 1,0 17-16,0-26 16,9 17-1,-9-8 16,18-18-31,-18 9 32,17-9-32,1 0 31,0 0-15,8 0 15,-8 0-16,-1 0 1,1 0 15,0 0-15,-18-18 0,17 18-1,-17-17 1,18 17-16,-18-18 15,0 0 1,17 1 0,-17-1-1,0 0 1,0 1 0,0-1-1,0 1 1,0-1-1,0 0 1,-44-43 93,44 43-93,-17 18 0,17-18-1,-18 18 1,0-17 0,1 17 15,-1 0-16,1 0 1,-1 8 0,0 10-1,1 0 1</inkml:trace>
          <inkml:trace contextRef="#ctx0" brushRef="#br0" timeOffset="188171.9263">17054 1296 0,'9'0'63,"9"0"-48,-9 0 1,8 0 0,1 0-1,0 0 1,-1 0-1</inkml:trace>
          <inkml:trace contextRef="#ctx0" brushRef="#br0" timeOffset="188823.0648">17248 1163 0,'0'9'32,"0"9"-17,0 0 1,0 8-1,0-8 1,0 17 0,0-9-1,0-8 1,0 0 0,0-9-1</inkml:trace>
          <inkml:trace contextRef="#ctx0" brushRef="#br0" timeOffset="189685.0913">17390 1172 0,'-45'71'171,"28"-71"-171,17 17 16,0 1 15,9-18 79,-1 0-79,10 0-15,0 0-1,-1 0 1,1 0-1,0 0 1,-1 0 15,1 0 16</inkml:trace>
          <inkml:trace contextRef="#ctx0" brushRef="#br0" timeOffset="190165.816">17442 1163 0,'0'9'62,"0"9"-46,0 0-16,0-1 16,0 1-16,-17-1 15,17 1-15,0 0 16,0-1-16,0 10 16,0-1-1,0-8 1</inkml:trace>
        </inkml:traceGroup>
      </inkml:traceGroup>
    </inkml:traceGroup>
    <inkml:traceGroup>
      <inkml:annotationXML>
        <emma:emma xmlns:emma="http://www.w3.org/2003/04/emma" version="1.0">
          <emma:interpretation id="{DE863681-9B1A-427E-B2BB-04108573D51B}" emma:medium="tactile" emma:mode="ink">
            <msink:context xmlns:msink="http://schemas.microsoft.com/ink/2010/main" type="paragraph" rotatedBoundingBox="3251,14569 4862,14631 4842,15132 3232,15069" alignmentLevel="3"/>
          </emma:interpretation>
        </emma:emma>
      </inkml:annotationXML>
      <inkml:traceGroup>
        <inkml:annotationXML>
          <emma:emma xmlns:emma="http://www.w3.org/2003/04/emma" version="1.0">
            <emma:interpretation id="{C7D15D74-5C7E-41E7-AE7B-B2E9005A1621}" emma:medium="tactile" emma:mode="ink">
              <msink:context xmlns:msink="http://schemas.microsoft.com/ink/2010/main" type="line" rotatedBoundingBox="3251,14569 4862,14631 4842,15132 3232,15069"/>
            </emma:interpretation>
          </emma:emma>
        </inkml:annotationXML>
        <inkml:traceGroup>
          <inkml:annotationXML>
            <emma:emma xmlns:emma="http://www.w3.org/2003/04/emma" version="1.0">
              <emma:interpretation id="{95156D90-DCE0-4488-B1FF-3DC13D5B6BD9}" emma:medium="tactile" emma:mode="ink">
                <msink:context xmlns:msink="http://schemas.microsoft.com/ink/2010/main" type="inkWord" rotatedBoundingBox="3251,14569 4862,14631 4842,15132 3232,15069"/>
              </emma:interpretation>
              <emma:one-of disjunction-type="recognition" id="oneOf12">
                <emma:interpretation id="interp12" emma:lang="" emma:confidence="1">
                  <emma:literal/>
                </emma:interpretation>
              </emma:one-of>
            </emma:emma>
          </inkml:annotationXML>
          <inkml:trace contextRef="#ctx0" brushRef="#br0" timeOffset="797049.4395">1602 2405 0,'-19'0'31,"19"10"0,-20-10-15,20 19 15,-20 1-15,20-1 15,0 1-15,0 0-1,-19-20-15,19 19 16,0 11 0,0-11-1,0 1 1,0-1 0,0 1-1,0 0 1,0-1-16,0 1 15,0 0 17,0-1-1,0-9-15,0 10 15,10-20 0,-10 19-15,19-19-1,-19 20 1,20-20 0,-1 0-1,1 0 16,0 0 16,-1 0-15,-9 0-17,-10-10 1,20 10-1,-20-20-15,19 1 32,-19-1-17,30 1 17,-30-1-17,0 0 1,19 1-1,-19-1 1,0 0 0,0 1-1,0 9 1,0-10 15,0 1-15,0-1 15,0 1-15,0-1 15,0 0 0,-10 20-15,10-19-1,-19 19 17,19-20-17,-20 20 1,1-19 15,-1 19 0,0-20 16,1 20-15,-1 0 14</inkml:trace>
          <inkml:trace contextRef="#ctx0" brushRef="#br0" timeOffset="797823.24">1828 2826 0,'10'0'78</inkml:trace>
          <inkml:trace contextRef="#ctx0" brushRef="#br0" timeOffset="798918.1644">2102 2405 0,'0'10'32,"-9"9"-1,-11 1 0,0-1-15,1 1-1,-11 19 1,11-9 0,19-11-1,-20-19-15,20 20 16,0-1-1,0 1 17,-20-20-32,20 20 15,0-10 126,10-10-110,10 0-15,-1 0-1,1 0 1,9 0 0,1 0-1,9 0 1,-29 0 0,10 0-1,9-10 1,-19 10-1,9 0 32,1 0 16</inkml:trace>
          <inkml:trace contextRef="#ctx0" brushRef="#br0" timeOffset="799613.2868">2142 2434 0,'0'20'47,"0"19"-31,0 0 0,0-19-1,0-1-15,0 1 16,0 0-16,0-1 15,0 11-15,0-1 16,0 1-16,0-11 0,0 1 16,0-1-16,0 1 15,0 0-15,0 9 16,0-9 15</inkml:trace>
          <inkml:trace contextRef="#ctx0" brushRef="#br0" timeOffset="801003.5168">2328 2513 0,'0'-20'31,"0"0"16,0 1 0,10 19-16,-10-20-31,19 20 16,1 0 15,0 0-15,-1 0-1,1 10 17,-20 10-17,0-1 1,19-19-16,-19 30 15,0-1 1,0-9-16,0 29 16,0-30-1,0 1-15,-9 9 16,9-9 0,-118 176 140,98-196-62,30 0-32,10-20-31,-1 20-31,1 0 32,0 0-32,-20-9 15,9 9 1,11 0-16,0 0 15,-1 0 1,1 0 15</inkml:trace>
          <inkml:trace contextRef="#ctx0" brushRef="#br0" timeOffset="801638.2246">2681 2424 0,'20'0'47,"-1"0"-31,1 0-1,-1 0 1</inkml:trace>
          <inkml:trace contextRef="#ctx0" brushRef="#br0" timeOffset="802617.8012">2632 2454 0,'0'19'31,"0"-9"-16,0 29 1,0-9 0,0-1-1,0 1 1,10 19 156,9-49-172,-19-20 15,20 20 1,-20-20 0,20 20-16,-1 0 31,1 0-15,-1 0-1,1 10 16,0 30-15,-20-21 0,19 1-1,-19-1 1,0 11 0,0-1-1,0-9 1,0 9-1,-10 10-15,10-19 16,-29-20 0,0 20-1,9-20-15,-29 0 16,29 0 0,-9 0 15,-10 0 0</inkml:trace>
          <inkml:trace contextRef="#ctx0" brushRef="#br0" timeOffset="803361.8922">2907 2522 0,'0'10'47,"0"20"-31,0-11-1,0 1-15,0-1 16,0 11-16,0-1 16,9 11-16,-9-11 15,0 0-15,0 1 16,0-11-16,0 1 15,0 0 1,20-20 15</inkml:trace>
          <inkml:trace contextRef="#ctx0" brushRef="#br0" timeOffset="804421.1035">2907 2464 0,'0'9'94,"9"21"-78,-9 9-1,20-39 1,-20 29-16,29-9 16,-9 0-1,0-1 17,-1-19-17,1 0 1,-1 0 15,-19-19-15,20 19-16,-20-20 15,20 0 1,-1-19 15,-19-59 141,0 108-156,0 10-1,0 19 1,0-20-16,0 1 16,0 0-16,0-1 15,0 1-15,0 9 16,0-9-16,0 9 15,0 1-15,0-1 16,0-9-16,0-1 0,0 1 16,0 0-16,0-1 15,0 11 1,0-11 0,0 1 15</inkml:trace>
        </inkml:traceGroup>
      </inkml:traceGroup>
    </inkml:traceGroup>
    <inkml:traceGroup>
      <inkml:annotationXML>
        <emma:emma xmlns:emma="http://www.w3.org/2003/04/emma" version="1.0">
          <emma:interpretation id="{C17D60C7-12D7-4124-9586-ACCF167AC147}" emma:medium="tactile" emma:mode="ink">
            <msink:context xmlns:msink="http://schemas.microsoft.com/ink/2010/main" type="paragraph" rotatedBoundingBox="3488,15710 4234,15607 4280,15943 3535,16046" alignmentLevel="3"/>
          </emma:interpretation>
        </emma:emma>
      </inkml:annotationXML>
      <inkml:traceGroup>
        <inkml:annotationXML>
          <emma:emma xmlns:emma="http://www.w3.org/2003/04/emma" version="1.0">
            <emma:interpretation id="{1472F21B-7F22-4720-BB31-F7D1339A7AEB}" emma:medium="tactile" emma:mode="ink">
              <msink:context xmlns:msink="http://schemas.microsoft.com/ink/2010/main" type="inkBullet" rotatedBoundingBox="3500,15797 3779,15759 3785,15798 3506,15836"/>
            </emma:interpretation>
            <emma:one-of disjunction-type="recognition" id="oneOf13">
              <emma:interpretation id="interp13" emma:lang="" emma:confidence="0">
                <emma:literal>-</emma:literal>
              </emma:interpretation>
            </emma:one-of>
          </emma:emma>
        </inkml:annotationXML>
        <inkml:trace contextRef="#ctx0" brushRef="#br0" timeOffset="805509.0373">1779 3601 0,'39'0'93,"-10"0"-93,-9 0 16,0 0 0,-1 0-16,1 0 15,-10 0-15,29 0 16,-10 0-1,-9 0 1,-1 0 0,1 0-1</inkml:trace>
      </inkml:traceGroup>
      <inkml:traceGroup>
        <inkml:annotationXML>
          <emma:emma xmlns:emma="http://www.w3.org/2003/04/emma" version="1.0">
            <emma:interpretation id="{D63DC388-10C6-453B-8F7B-F9E7A50C941B}" emma:medium="tactile" emma:mode="ink">
              <msink:context xmlns:msink="http://schemas.microsoft.com/ink/2010/main" type="line" rotatedBoundingBox="3846,15661 4234,15607 4280,15943 3893,15996"/>
            </emma:interpretation>
          </emma:emma>
        </inkml:annotationXML>
        <inkml:traceGroup>
          <inkml:annotationXML>
            <emma:emma xmlns:emma="http://www.w3.org/2003/04/emma" version="1.0">
              <emma:interpretation id="{22CD8A0E-576E-4E3D-AD52-3B24A89A35CD}" emma:medium="tactile" emma:mode="ink">
                <msink:context xmlns:msink="http://schemas.microsoft.com/ink/2010/main" type="inkWord" rotatedBoundingBox="3846,15661 4234,15607 4280,15943 3893,15996"/>
              </emma:interpretation>
              <emma:one-of disjunction-type="recognition" id="oneOf14">
                <emma:interpretation id="interp14" emma:lang="" emma:confidence="1">
                  <emma:literal/>
                </emma:interpretation>
              </emma:one-of>
            </emma:emma>
          </inkml:annotationXML>
          <inkml:trace contextRef="#ctx0" brushRef="#br0" timeOffset="806303.0758">2200 3454 0,'0'10'78,"10"-10"-62,-10 10-16,20-10 15,-20 39-15,39-39 16,-39 29-16,29-9 16,-29 0-16,30 9 15,-1-9 1,11 19-1,-11-10 1,0 1 0,-29-21-1,10-9-15</inkml:trace>
          <inkml:trace contextRef="#ctx0" brushRef="#br0" timeOffset="806954.3628">2191 3797 0,'-20'0'16,"20"-9"46,0-11-46,10 20-1,-10-10-15,19-19 16,1 9 0,0 0-1,9-9 1,30-10-1,-39 19-15,-1 20 16,1-49-16,-1 30 16,1 19-16,-20-30 15,29 30-15,-29-19 16,20 19-16,-20-20 16,20 0-1,-20 1 1,19 19-1</inkml:trace>
        </inkml:traceGroup>
      </inkml:traceGroup>
    </inkml:traceGroup>
    <inkml:traceGroup>
      <inkml:annotationXML>
        <emma:emma xmlns:emma="http://www.w3.org/2003/04/emma" version="1.0">
          <emma:interpretation id="{3339D4B6-DA09-49C5-8DAA-5D77E78C6D84}" emma:medium="tactile" emma:mode="ink">
            <msink:context xmlns:msink="http://schemas.microsoft.com/ink/2010/main" type="paragraph" rotatedBoundingBox="2580,16576 5501,16704 5480,17184 2559,17056" alignmentLevel="2"/>
          </emma:interpretation>
        </emma:emma>
      </inkml:annotationXML>
      <inkml:traceGroup>
        <inkml:annotationXML>
          <emma:emma xmlns:emma="http://www.w3.org/2003/04/emma" version="1.0">
            <emma:interpretation id="{8C8DA180-52EF-49B4-BD08-8A1803F261B8}" emma:medium="tactile" emma:mode="ink">
              <msink:context xmlns:msink="http://schemas.microsoft.com/ink/2010/main" type="line" rotatedBoundingBox="2580,16576 5501,16704 5480,17184 2559,17056"/>
            </emma:interpretation>
          </emma:emma>
        </inkml:annotationXML>
        <inkml:traceGroup>
          <inkml:annotationXML>
            <emma:emma xmlns:emma="http://www.w3.org/2003/04/emma" version="1.0">
              <emma:interpretation id="{CC38E49B-792C-47DC-AE33-6C9793A8CFD8}" emma:medium="tactile" emma:mode="ink">
                <msink:context xmlns:msink="http://schemas.microsoft.com/ink/2010/main" type="inkWord" rotatedBoundingBox="2580,16576 5501,16704 5480,17184 2559,17056"/>
              </emma:interpretation>
              <emma:one-of disjunction-type="recognition" id="oneOf15">
                <emma:interpretation id="interp15" emma:lang="" emma:confidence="1">
                  <emma:literal/>
                </emma:interpretation>
              </emma:one-of>
            </emma:emma>
          </inkml:annotationXML>
          <inkml:trace contextRef="#ctx0" brushRef="#br0" timeOffset="860548.8448">925 4494 0,'0'-20'16,"-19"20"62,19 10-63,-20-10 17,20 19-32,-19 1 31,19 0-15,0-1-1,0 11-15,0 9 16,-20-19-1,20-1 17,0 1-17,0-1 1,0 1 0,0-10 15,0 9 0,10-19 0,-10 20-31,0 0 32,19-20-32,-9 0 31,-10 19-16,20-19 1,-1 0 0,1 0 15,0 0-15,-1 0 30,-19-10 1,20 10-47,-20-19 32,0-1-17,20 1 16,-20-1-15,0 0 0,19 1 15,-19-1-15,0 1-1,0-1 1,0 10-1,0-9 1,0-1 0,20 20-1,-20-20 1,0 1 0,0-1 15,0 0 0,-10 20-31,10-19 31,-20 19 1,20-20-1,-19 20-16,9 0 17,-10 0-1,1 0-15,-1 0 15,20 20-31</inkml:trace>
          <inkml:trace contextRef="#ctx0" brushRef="#br0" timeOffset="861321.1247">1122 4827 0</inkml:trace>
          <inkml:trace contextRef="#ctx0" brushRef="#br0" timeOffset="862601.7658">1318 4445 0,'0'9'63,"-10"-9"-63,10 20 31,-20-20-15,20 10-1,-19-10-15,19 19 16,-20 11 0,20-20-1,-19-10-15,19 19 16,-20 11 0,0-11-1,20 1 1,-19-20-1,19 20 1,0-11 62,-20-9-62,30 0 78,9 0-63,-9 0-16,30 0 1,-11 0 0,0 0-1,-9 0 1,0 0 0,-1 0-1,1 0 16,-1 0 16</inkml:trace>
          <inkml:trace contextRef="#ctx0" brushRef="#br0" timeOffset="863196.8422">1308 4484 0,'0'19'47,"0"1"-32,0 19 1,0-29 0,0 127 30,0-117-30,0 9 0,0 1-16,0-11 31,0 1-15</inkml:trace>
          <inkml:trace contextRef="#ctx0" brushRef="#br0" timeOffset="864165.1441">1122 4837 0</inkml:trace>
          <inkml:trace contextRef="#ctx0" brushRef="#br0" timeOffset="866032.8506">1504 4523 0,'-20'0'62,"20"-20"63,10 20-78,10 0-15,0 0-17,-1 0 16,-19 10 1,20 10-1,-20-1-15,0 1-1,0 0 1,0-10-1,0 9 1,0 1 0,-10-20-1,10 19-15,0 1 16,0 0 0,-20-20-16,20 19 15,0 1 16,-19-20-31,19 19 16,0 1 15,-20-20-15,-19 39 125,39-29-126,0 10 32,10-20 156,9 0-172,1 0-31,0 0 16,-1 0 0,1 0 15</inkml:trace>
          <inkml:trace contextRef="#ctx0" brushRef="#br0" timeOffset="866744.1498">1690 4484 0,'10'0'47,"10"0"-31,-1 0 0,1 0-1,0 0 16</inkml:trace>
          <inkml:trace contextRef="#ctx0" brushRef="#br0" timeOffset="868040.8801">1690 4513 0,'10'187'250,"10"-197"-125,-1 10-94,1 0 0,-20-20-31,20 20 16,78 30 109,-98-11-109,0 1-1,19-1 1,-19 1-1,0 0 17,-9-1-1,-11 1-15,0-20 15,20 19-31,-19-19 15,-1 0-15,20 20 16,-19-20-16,-1 0 31,20 20-15,-20-20 0,10 0 30</inkml:trace>
          <inkml:trace contextRef="#ctx0" brushRef="#br0" timeOffset="868872.7132">1936 4660 0,'9'0'78,"-9"-19"-78,30 19 16,-1 0 0,1 0-1,9 0 1,-19 0-1,-11 0 1</inkml:trace>
          <inkml:trace contextRef="#ctx0" brushRef="#br0" timeOffset="869772.7422">2230 4572 0,'10'0'63,"-10"10"-48,19-10-15,-19 20 16,20-20-16,-20 29 16,19-29-16,-19 29 15,20-29-15,-20 40 16,20-40-16,-20 29 16,19-29-16,-19 29 15,10-29-15,-10 20 16,20-20-1,-20 20-15</inkml:trace>
          <inkml:trace contextRef="#ctx0" brushRef="#br0" timeOffset="870624.4215">2171 4856 0,'0'-9'46,"0"-11"-30,10 20 0,-10-20-1,29 20-15,-29-19 16,20 19-16,-20-20 16,29 20-16,-9-29 15,-20 9-15,39-9 0,-19 9 16,-20 1-16,29 19 15,-29-30 1,20 30-16,-20-19 0,19 19 16,-19-20-1,20 0 48</inkml:trace>
          <inkml:trace contextRef="#ctx0" brushRef="#br0" timeOffset="871416.0959">2524 4641 0,'10'0'62,"9"0"-46,11 0 0,-1 0-1,11 0-15,-31 0 16,11 0 15</inkml:trace>
          <inkml:trace contextRef="#ctx0" brushRef="#br0" timeOffset="871951.8895">2504 4749 0,'10'0'62,"20"0"-30,-1 0-32,10 0 15,-9 0 1,-1 0-1,-9 0 1</inkml:trace>
          <inkml:trace contextRef="#ctx0" brushRef="#br0" timeOffset="873748.8962">2867 4513 0,'-19'0'47,"19"10"-16,-20-10-15,20 20 0,0-1-1,-20 1 1,20 0-1,0-1-15,-19 1 32,19-1-17,0 1-15,0 0 16,0-11 0,0 11-1,0 0 1,0-1-1,0 1 1,0-1 0,0 1-1,10 0 1,88 39 171,-79-59-187,1-10 32,-20-10-32,20 20 15,-20-20-15,0 1 16,19-1 0,-19 1-1,0-1 1,20 0-1,-20-9 17,0 9-17,0 1 1,0-1 0,0 1 15,0-1-16,0 10 1,0-9 0,0-1 15,-49-78 156,29 98-171,-9 0 0,9 0-1,0 19 1</inkml:trace>
          <inkml:trace contextRef="#ctx0" brushRef="#br0" timeOffset="874611.8297">3044 4866 0</inkml:trace>
          <inkml:trace contextRef="#ctx0" brushRef="#br0" timeOffset="875833.9846">3240 4484 0,'0'10'78,"-10"9"-62,10 1-1,-19-20-15,19 19 16,-20-19 0,20 30-16,-20-30 0,20 39 15,-19-39-15,19 10 16,-20 19 0,20-9 15,0-10-16,-20-10 17,20 19-17,10-19 126,10 0-125,9 0-1,11 0 1,-1 0-1,-10 0 1,-9 0 0,-1 0-1,-9 0 1,10 0 15</inkml:trace>
          <inkml:trace contextRef="#ctx0" brushRef="#br0" timeOffset="877469.2756">3073 4906 0,'-19'9'16,"28"-9"62,-9-9-31,-9 9 0,9 9-31,9-9 62,-9-9-63</inkml:trace>
          <inkml:trace contextRef="#ctx0" brushRef="#br0" timeOffset="876623.4602">3289 4523 0,'0'10'47,"0"9"-32,0 11 1,0-1 0,0 20-1,0-29-15,0-10 16,0 9-16,-20-19 16,20 49-16,0-29 15,0 0-15,0-1 0,0 1 16,0-10-1,0 39-15,0-20 16,0-9 0,0-1 15</inkml:trace>
          <inkml:trace contextRef="#ctx0" brushRef="#br0" timeOffset="879251.976">3416 4562 0,'0'-10'78,"0"-9"-31,10 19-16,-10-20-16,20 20 1,-1 0 0,1 0 15,0 20 0,-20-1-15,19-19-1,-19 30 1,0-10 0,0 9-1,0 0 1,0 1 0,0-1-1,0 10-15,-9-39 16,9 30-1,-20-1 1,20 1 0,-20-11-1,1 1-15,19 0 16,-20-20 0,20 19-1,-20-19 16,20 20 1,-19-20 30,29 0 126,-10-10-188,19 10 15,1 0 1,-20-20 0,19 20-16,1 0 15,0 0 1,-1 0-1,1 0 17</inkml:trace>
          <inkml:trace contextRef="#ctx0" brushRef="#br0" timeOffset="881171.9574">3632 4543 0,'0'19'78,"0"1"-62,0 9-1,0 1 1,0 19-1,0-30-15,0 21 16,0-21 0,0 1 15,0-30 203,10 10-218,-10-20 0,20 20-1,-1 0 16,1 0 1,-1 0-17,-19 10 17,10-10-32,-10 20 15,30-1 1,-30 1-1,0 0 1,0-1 0,0 1-1,0 0 1,0-1 0,0 1-1,-20-1 16,10-19-15,10 20-16,-19-20 0,-1 0 31,0 0-15</inkml:trace>
          <inkml:trace contextRef="#ctx0" brushRef="#br0" timeOffset="879936.4713">3652 4513 0,'78'30'203</inkml:trace>
        </inkml:traceGroup>
      </inkml:traceGroup>
    </inkml:traceGroup>
    <inkml:traceGroup>
      <inkml:annotationXML>
        <emma:emma xmlns:emma="http://www.w3.org/2003/04/emma" version="1.0">
          <emma:interpretation id="{577B7A48-733F-4EA3-84A0-A2C83DAE74EE}" emma:medium="tactile" emma:mode="ink">
            <msink:context xmlns:msink="http://schemas.microsoft.com/ink/2010/main" type="paragraph" rotatedBoundingBox="2431,17604 5914,17504 5932,18133 2449,18233" alignmentLevel="2"/>
          </emma:interpretation>
        </emma:emma>
      </inkml:annotationXML>
      <inkml:traceGroup>
        <inkml:annotationXML>
          <emma:emma xmlns:emma="http://www.w3.org/2003/04/emma" version="1.0">
            <emma:interpretation id="{69E5697F-EDAB-4B8B-B358-8AB546CF14E6}" emma:medium="tactile" emma:mode="ink">
              <msink:context xmlns:msink="http://schemas.microsoft.com/ink/2010/main" type="line" rotatedBoundingBox="2431,17604 5914,17504 5932,18133 2449,18233"/>
            </emma:interpretation>
          </emma:emma>
        </inkml:annotationXML>
        <inkml:traceGroup>
          <inkml:annotationXML>
            <emma:emma xmlns:emma="http://www.w3.org/2003/04/emma" version="1.0">
              <emma:interpretation id="{88717C82-B095-4D39-A66B-7FCD4B98A322}" emma:medium="tactile" emma:mode="ink">
                <msink:context xmlns:msink="http://schemas.microsoft.com/ink/2010/main" type="inkWord" rotatedBoundingBox="2431,17604 4925,17533 4943,18161 2449,18233"/>
              </emma:interpretation>
              <emma:one-of disjunction-type="recognition" id="oneOf16">
                <emma:interpretation id="interp16" emma:lang="" emma:confidence="1">
                  <emma:literal/>
                </emma:interpretation>
              </emma:one-of>
            </emma:emma>
          </inkml:annotationXML>
          <inkml:trace contextRef="#ctx0" brushRef="#br2" timeOffset="924491.0282">779 5464 0,'9'0'78,"-9"30"-78,20-30 16,-20 29-16,20-29 16,-20 30-16,19-30 15,-19 29-15,20-29 16,-20 39-16,0-29 15,29-10-15,-29 39 16,20-19-16,-20 9 16,19-9-1,-19 9 1,20-29-16,-20 20 16,20 0-1,-20-1 16</inkml:trace>
          <inkml:trace contextRef="#ctx0" brushRef="#br2" timeOffset="925346.0182">720 5768 0,'206'-205'203,"-187"205"-187,-19-20-16,20 20 15,-20-20 1,19 20 0,-19-19 15,20 19-31,-20-20 31,20 20-15</inkml:trace>
          <inkml:trace contextRef="#ctx0" brushRef="#br2" timeOffset="926578.1049">1102 5729 0,'157'-10'141</inkml:trace>
          <inkml:trace contextRef="#ctx0" brushRef="#br2" timeOffset="926049.9765">1132 5592 0,'19'0'63,"11"0"-48,-1 0 1,-9 0 0,-1 0 15,-19 20-31</inkml:trace>
          <inkml:trace contextRef="#ctx0" brushRef="#br2" timeOffset="927880.0386">1406 5759 0,'0'-10'47,"0"0"-32,0-10 1,0 1 0,10-1-1,-10 1 1,20-21 0,-20 11-1,19 29-15,-19-20 16,20 1-1,-20-1 1,19 20-16,-19-20 16,0 1-1,20-1 1,-20 1-16,0-1 31,0 0-15,0 30 140,-10-10-140,10 20-16,0 9 15,0 10 1,0-29-16,0 10 16,0 0-16,0-1 15,0 1-15,0-1 16,0 30-1,0-29-15,0-10 16,0 9-16,10 1 16,-10 0-16,0-1 15,0 1-15,0 9 16,0-9 0,0 0 15</inkml:trace>
          <inkml:trace contextRef="#ctx0" brushRef="#br2" timeOffset="928293.9407">1612 5847 0,'0'20'63</inkml:trace>
          <inkml:trace contextRef="#ctx0" brushRef="#br2" timeOffset="928865.0187">1700 5474 0,'10'0'63,"20"0"-48,9 0 1,-20 0 0,-9 0-1</inkml:trace>
          <inkml:trace contextRef="#ctx0" brushRef="#br2" timeOffset="930122.3906">1710 5474 0,'0'20'15,"0"-1"17,0 1-17,0 0 1,0-1-16,0 1 16,0 0-1,0-1 1,0 1-1,0-1 32,10-19 31,49-29 47,-40 9-109,1 20 0,0 0 15,-20 10-15,19-10-16,-19 20 15,10-20 1,-10 10-1,0 9 1,0 1 0,20-20-16,-20 29 15,0-9 1,0-1 0,0 1 15,-10-20-16,10 20-15,-10-20 16,10 19-16,-20-19 16,20 20-1,-39-20 1,39 20-16,-10-20 16,-9 0 15,-1 0 0,1 0 0,-21 0 63</inkml:trace>
          <inkml:trace contextRef="#ctx0" brushRef="#br2" timeOffset="931995.1461">2014 5641 0,'10'-10'110,"-10"-9"-95,20 19 1,-20-20-16,19 0 15,-19 1 1,20-1 15,-20 0-15,0 1 15,0-1-15,0 1 15,-118 28 203,118 11-234,0 9 32,0-9-17,0 0 1,0-1 15,10-19-31,-10 20 16,20-20-1,-20 20-15,19-20 16,-19 19 0,10-19-16,-10 20 15,20-20 1,-20 19 0,19-19-1,-19 20 1,0-10-1,20-10-15,-20 19 32,19 70 46,-19-70-47,0 1 0,-9-20-15,-11 0 15,20 20-15,-20-20-16,1 0 31,9 0-15,-10 0 15,20-10-15,-19 10 15,19-20-31,0 1 31,-20 19-15,20-20-16,0 10 31,0-29-15,0 19-1,0 1 1,0 9-1,0-10 17,0 1-17,10-1 1</inkml:trace>
          <inkml:trace contextRef="#ctx0" brushRef="#br2" timeOffset="932651.1294">2201 5651 0,'0'10'78</inkml:trace>
          <inkml:trace contextRef="#ctx0" brushRef="#br2" timeOffset="933866.0333">2289 5808 0,'0'-10'62,"10"-10"-30,-10 1-17,19 19-15,-19-20 16,30 0-1,-30 1 1,19-11 0,-19-9-16,20 39 15,-20-29-15,19-1 32,-19 1-32,0 9 15,0 1 1,0-1-1,0 0 1,0 1 15,0 29 47,0 9-46,-9 1-32,9 9 15,0 1 1,0-11 0,0 1-16,0 9 15,0 20 1,0-29-1,0 0-15,0-1 16,0 1 0,0 9-16,0-9 15,0 9 1,0 1-16,0-11 16,0 1 15</inkml:trace>
          <inkml:trace contextRef="#ctx0" brushRef="#br2" timeOffset="935384.8883">2534 5553 0,'-20'0'0,"20"10"47,0 9-31,0 1 0,0-1-1,-19-19 1,19 20-16,0 0 15,0-1 1,0 20 15,68 69 157,-48-108-173,0 0 17,-20-9-1,19 9-15,-19-20-1,0 0 16,20 20-15,-20-10-16,0-9 31,19 19-31,-19-20 16,0 1 0,0-1 15,0 0-16,20 1 1,-20-1 15,0 1 1,0-11-17,0 11 16,0-1-15,-10 20 0,10-20-1,-19 20 1,19-19 0,0-1 15,-20 20-16,20-20 1,-20 20 15,1 0 16,-1 0-16,1 10-15,19 10 0,-20-20-1,20 19-15,-20 21 32,20-30-32</inkml:trace>
          <inkml:trace contextRef="#ctx0" brushRef="#br2" timeOffset="936117.5385">2701 5445 0,'9'0'63,"11"0"-48,0 0 1,-1 0 0,1 0-1</inkml:trace>
          <inkml:trace contextRef="#ctx0" brushRef="#br2" timeOffset="937422.103">2828 5347 0,'10'0'94,"10"0"-78,-1 0 15,1 0-15,-20 10 15,0 9-15,0 1-1,0-1 16,-10-19 1,10 20-17,-20-20 1,30 0 156,10 0-141,-1 0 0,-19 20-15,20-20 0,-20 9-1,0 11 1,0 0 15,0-1-15,0 1 15,-10-20-15,-9 0-1,-1 0 1,0 0-1,1 0 1,-1 0 0</inkml:trace>
          <inkml:trace contextRef="#ctx0" brushRef="#br2" timeOffset="938246.8224">3005 5661 0,'0'9'78,"0"31"-78,0-31 16,0 11-16,0 0 16,0 9-16,0-9 15,0-1-15,0 1 16,0 0-16,0-1 16,0 11-1,0-11 1,0 1 31,10-20-16,-10-10-31</inkml:trace>
          <inkml:trace contextRef="#ctx0" brushRef="#br2" timeOffset="939473.3964">3015 5631 0,'0'10'47,"9"10"-31,-9-1-1,20-19 1,-20 20-16,20-1 16,-1-19-1,-19 20 1,20-20-16,-1 0 31,1 0-15,0 0 15,29-127 141,-49 117-172,0 29 125,0 1-109,0 19-1,0-9 1,0-1-16,0-9 15,0-1 1,0 11-16,0-1 16,0-9-1,0 9 1,0-9 0,0-1-1,0 1 1,0 0-1</inkml:trace>
        </inkml:traceGroup>
        <inkml:traceGroup>
          <inkml:annotationXML>
            <emma:emma xmlns:emma="http://www.w3.org/2003/04/emma" version="1.0">
              <emma:interpretation id="{7CE9E238-7BA5-4833-86DE-893DD7328E03}" emma:medium="tactile" emma:mode="ink">
                <msink:context xmlns:msink="http://schemas.microsoft.com/ink/2010/main" type="inkWord" rotatedBoundingBox="5395,17584 5893,17569 5902,17887 5404,17902"/>
              </emma:interpretation>
              <emma:one-of disjunction-type="recognition" id="oneOf17">
                <emma:interpretation id="interp17" emma:lang="" emma:confidence="1">
                  <emma:literal/>
                </emma:interpretation>
              </emma:one-of>
            </emma:emma>
          </inkml:annotationXML>
          <inkml:trace contextRef="#ctx0" brushRef="#br3" timeOffset="947959.5146">3966 5396 0,'0'10'125,"0"9"-110,0 20 1,0-19-16,0 0 16,0-1-16,10 1 15,-10 0-15,0-1 16,0 1-16,0 9 15,0 1 1,19-11 15,-19-29 63</inkml:trace>
          <inkml:trace contextRef="#ctx0" brushRef="#br3" timeOffset="948521.7218">3985 5553 0,'10'-20'47,"10"0"-16,-1 1-31,21-11 16,-11-9 0,1 20-1,-11-1 1,1 20 46</inkml:trace>
          <inkml:trace contextRef="#ctx0" brushRef="#br3" timeOffset="946873.2564">3711 5386 0,'-10'10'141,"10"9"-125,-20 1 15,20 0-16,0-1 1,0 1 0,0-1-1,0 1 1,0 0 15,0-1-15,0-9-1,0 10 17,0-1-17,0 1 17,10 0-17,-10-1 16,20-19-15,-1 20 15,1-20 16,0 0-31,-1 0 15,1 0 0,-1 0 16,1 0-16,-10 0 1,-10-20-32,0 1 31,20 19-31,-20-20 16,0 0 15,19 20-16,-19-19-15,0-1 16,0 1 15,0-1-15,0 0 0,0 1-1,0-1 1,-10 0 15,10 1 0,-19 19 1,19-20-32,-20 20 46,20-19-30,-20 19 0,1 0 15,9 0 0,-10 0 0,1 0-15,19 9 0,-20-9-1,20 20-15,0 0 16,-19-20 0</inkml:trace>
        </inkml:traceGroup>
        <inkml:traceGroup>
          <inkml:annotationXML>
            <emma:emma xmlns:emma="http://www.w3.org/2003/04/emma" version="1.0">
              <emma:interpretation id="{2F3BCA34-BC28-4023-A00B-030CA5A501BA}" emma:medium="tactile" emma:mode="ink">
                <msink:context xmlns:msink="http://schemas.microsoft.com/ink/2010/main" type="inkWord" rotatedBoundingBox="5805,17671 5918,17667 5923,17827 5809,17831"/>
              </emma:interpretation>
              <emma:one-of disjunction-type="recognition" id="oneOf18">
                <emma:interpretation id="interp18" emma:lang="" emma:confidence="0">
                  <emma:literal>\</emma:literal>
                </emma:interpretation>
                <emma:interpretation id="interp19" emma:lang="" emma:confidence="0">
                  <emma:literal>.</emma:literal>
                </emma:interpretation>
                <emma:interpretation id="interp20" emma:lang="" emma:confidence="0">
                  <emma:literal>'</emma:literal>
                </emma:interpretation>
                <emma:interpretation id="interp21" emma:lang="" emma:confidence="0">
                  <emma:literal>"</emma:literal>
                </emma:interpretation>
                <emma:interpretation id="interp22" emma:lang="" emma:confidence="0">
                  <emma:literal>1</emma:literal>
                </emma:interpretation>
              </emma:one-of>
            </emma:emma>
          </inkml:annotationXML>
          <inkml:trace contextRef="#ctx0" brushRef="#br3" timeOffset="949039.9674">4083 5474 0,'69'98'125,"-49"-98"-125,-20 20 0,10-20 16,-10 20-1,19-20-15,-19 19 16</inkml:trace>
        </inkml:traceGroup>
      </inkml:traceGroup>
    </inkml:traceGroup>
  </inkml:traceGroup>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24:37.720"/>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Property name="color" value="#FFFFFF"/>
      <inkml:brushProperty name="fitToCurve" value="1"/>
    </inkml:brush>
  </inkml:definitions>
  <inkml:traceGroup>
    <inkml:annotationXML>
      <emma:emma xmlns:emma="http://www.w3.org/2003/04/emma" version="1.0">
        <emma:interpretation id="{AC0D68E9-FBAD-46BC-832E-3E1C4B87C37D}" emma:medium="tactile" emma:mode="ink">
          <msink:context xmlns:msink="http://schemas.microsoft.com/ink/2010/main" type="writingRegion" rotatedBoundingBox="1599,2757 21585,2524 21664,9334 1678,9567"/>
        </emma:interpretation>
      </emma:emma>
    </inkml:annotationXML>
    <inkml:traceGroup>
      <inkml:annotationXML>
        <emma:emma xmlns:emma="http://www.w3.org/2003/04/emma" version="1.0">
          <emma:interpretation id="{7C4FE90B-E402-41D6-B0B1-529DF534FA1B}" emma:medium="tactile" emma:mode="ink">
            <msink:context xmlns:msink="http://schemas.microsoft.com/ink/2010/main" type="paragraph" rotatedBoundingBox="1834,2598 21598,2710 21593,3573 1830,3461" alignmentLevel="1"/>
          </emma:interpretation>
        </emma:emma>
      </inkml:annotationXML>
      <inkml:traceGroup>
        <inkml:annotationXML>
          <emma:emma xmlns:emma="http://www.w3.org/2003/04/emma" version="1.0">
            <emma:interpretation id="{F69F472F-7F22-4BB6-85A6-095EA0867B8F}" emma:medium="tactile" emma:mode="ink">
              <msink:context xmlns:msink="http://schemas.microsoft.com/ink/2010/main" type="line" rotatedBoundingBox="1834,2598 21598,2710 21593,3573 1830,3461"/>
            </emma:interpretation>
          </emma:emma>
        </inkml:annotationXML>
        <inkml:traceGroup>
          <inkml:annotationXML>
            <emma:emma xmlns:emma="http://www.w3.org/2003/04/emma" version="1.0">
              <emma:interpretation id="{5D4C105A-AA7C-4B75-BDFA-201223E62D8E}" emma:medium="tactile" emma:mode="ink">
                <msink:context xmlns:msink="http://schemas.microsoft.com/ink/2010/main" type="inkWord" rotatedBoundingBox="1834,2751 3896,2763 3892,3458 1830,3446"/>
              </emma:interpretation>
              <emma:one-of disjunction-type="recognition" id="oneOf0">
                <emma:interpretation id="interp0" emma:lang="" emma:confidence="1">
                  <emma:literal/>
                </emma:interpretation>
              </emma:one-of>
            </emma:emma>
          </inkml:annotationXML>
          <inkml:trace contextRef="#ctx0" brushRef="#br0">0 19 0,'0'-20'47,"0"30"-1,19-10-46,-19 39 16,30-19-16,-30 0 16,19-1-16,-19 11 15,30-1-15,-30 10 16,19-19-16,-19 9 16,20-9-16,-20 0 15,29-1-15,-29 1 0,20-1 16,-20 1-16,20 0 15,-20-1-15,19 1 16,-19 29 0,20-49-16,-20 20 15,19-1 1,-19 1 31,0-30 218,0-19-249,0 9-16,0 0 16,0 1-16,0-1 15,0-9-15,0-1 16,0-9-16,0 10 16,0-1-16,0 11 15,0-1-15,0 0 16,0 1-16,0-1 15,0 1-15,0-1 16,0 10-16,0-10 0,20 1 16,-20-20-1,0 19 1,0 0 0,0 30 93</inkml:trace>
          <inkml:trace contextRef="#ctx0" brushRef="#br0" timeOffset="-1426.8151">9 9 0,'20'0'78,"-20"20"-47,0 9-15,0-9-1,0-1-15,0 11 16,0 9-16,0 0 16,0-9-16,0-1 15,0 20-15,0-19 16,0-1-16,0 10 15,0-9-15,-20-1 16,20 1-16,0-11 16,0 1-16,0 9 15,0-9 1,0-1 0</inkml:trace>
          <inkml:trace contextRef="#ctx0" brushRef="#br0" timeOffset="1041.569">421 19 0,'0'10'31,"0"9"-16,0 11 1,0-11 0,0 1-16,0 10 15,0-1-15,0 20 16,0-10-16,0 10 16,0-10-16,0 10 15,0-9-15,0 9 16,0-20-16,0-9 15,0-1-15,10-19 0,-10 30 16,0-11 0,20-28 46,-20-11-46</inkml:trace>
          <inkml:trace contextRef="#ctx0" brushRef="#br0" timeOffset="2240.7635">421 313 0,'20'0'78,"9"0"-62,-9 0-1,0 0-15,-1 0 16,1 0-16,-1 0 15,1 0-15,0 0 16,-1 0-16,1 0 16,9 0-1,-9 0 1</inkml:trace>
          <inkml:trace contextRef="#ctx0" brushRef="#br0" timeOffset="1685.3335">637-1 0,'0'10'78,"20"10"-78,-20-1 16,0 1-16,0 9 16,0 1-16,0-1 15,0 1-15,0 19 16,0-10-16,0 0 16,19-9-16,-19-1 15,0 40 1,0-59-16,0 9 0,0 1 15,0-1-15,0 1 16,0 9 0,0-9-1,20-20 32,-20-20-16</inkml:trace>
          <inkml:trace contextRef="#ctx0" brushRef="#br0" timeOffset="3223.0039">882 411 0,'0'10'94,"-29"10"-94,9 9 16,1 1-1,-1 9 1,20-20 0,-20-19-1,20 20 1,0 0 46,10-20-30,10 0-17,-1 0 1,11 0-1,-30-10-15,29 10 16,1 0 0,-1 0-1,1-30 1,-21 30 0,11 0-1</inkml:trace>
          <inkml:trace contextRef="#ctx0" brushRef="#br0" timeOffset="3660.0457">922 431 0,'0'10'47,"0"29"-31,0-10-1,0 1-15,0-1 16,0 10-16,0-19 16,0-10-16,0 29 15,0-19 1,9-20 0</inkml:trace>
          <inkml:trace contextRef="#ctx0" brushRef="#br0" timeOffset="5670.082">1255 97 0,'0'-19'94,"10"19"-79,-10-20 1,0 1 31,-10-1 0,-10 20-32,1 0 1,-1 0 0,10 0-1,-9 10 1,19 9-1,-20-19 1,20 20-16,-29 9 16,29-9-1,0 0-15,0-1 16,-20 1-16,20 0 16,0-1-16,0 1 15,0-1-15,0 1 16,0 0-16,0-1 15,0 1-15,0-1 0,0 11 16,0-11 0,0 1-1,10-20 1,-10 20-16,0-10 16,19-10-1,-19 19 1,20-19-16,-20 20 15,20-20 1,-1 0 0,1 0-1,0 0 1,-1 0 0,1 0-1,-1-10 1,1 10-1,-20-20-15,20 20 16,-20-19-16,19 19 16,1-20-1,-1 0 1,1 1 0,0-1-1,-1-19 1,1 19-1,-20-9 1,20 29-16,-20-29 0,29-1 16,-29-9-1,20 19 1,-20 1-16,0-11 16,0 1-1,0 9 1,0 1-1,-10-1 17,-10 20-17,-19 0 17,29 0-32,10 10 15,-20-10-15,20 19 16,-19-19-16,19 20 15,-20 0-15,20-1 16,-29 1-16,29 0 16,-20-1-16,20 1 15,0-1-15,-19 1 16,19 0-16,0-1 16,0 1-16,0-1 15,0-9-15,0 10 16,0-1-16,0 21 15,0-11 1,0 1 0,0-11-1,9-19-15,-9 20 16,0-1 0,20-19-16,-20 20 31,20-20-31,-1 0 31,1 0-15,-1 0-1,1 0 1,10-29 0,-1 9-1,10-19-15,-9 9 16</inkml:trace>
          <inkml:trace contextRef="#ctx0" brushRef="#br0" timeOffset="6629.0395">1716 264 0,'0'10'94,"0"10"-94,-20-1 31,20 11-31,-10-30 16,10 49-1,0-40-15,-29 21 0,29-20 16,0 9-16,0 1 16,0 0-16,0-1 15,0 1-15,0-1 16,20 11 0,-20 9-1,19-39-15,-19 29 16,20-9-1</inkml:trace>
          <inkml:trace contextRef="#ctx0" brushRef="#br0" timeOffset="7559.9886">1892 372 0,'-9'0'31,"-11"0"0,0 0-15,1 0-1,19 10 1,-20-10 0,20 19-1,0 1 16,0 0 1,10-20-32,10 0 15,-1 0 1,11 0 0,-30 19-1,19-19-15,1 0 16,-20 20-1,19-20 1,-19 20-16,0-1 16,0-9-1,0 10 1,0-1 15,0 1 0,-19-20-31,-11 0 16,-9 0 0,20 0-1,-1 0 1,20-10-16,-10 10 16</inkml:trace>
          <inkml:trace contextRef="#ctx0" brushRef="#br0" timeOffset="8182.1728">1971 313 0,'10'0'63,"-10"20"-48,19-20-15,1 39 16,-20-10-1,0-9-15,19 0 16,-19-1-16,0 1 0,20 0 16,-20-1-16,0 1 15,0-1-15,0 1 16,0-10-16,0 9 16,0 21-1,-10-40-15,10 19 16,-19-19-1</inkml:trace>
        </inkml:traceGroup>
        <inkml:traceGroup>
          <inkml:annotationXML>
            <emma:emma xmlns:emma="http://www.w3.org/2003/04/emma" version="1.0">
              <emma:interpretation id="{38E0E2A3-98CD-42A5-B590-2A288E5C90FB}" emma:medium="tactile" emma:mode="ink">
                <msink:context xmlns:msink="http://schemas.microsoft.com/ink/2010/main" type="inkWord" rotatedBoundingBox="5227,2707 8160,2724 8157,3376 5224,3360">
                  <msink:destinationLink direction="with" ref="{AF107104-CF2A-4B39-AA89-BDF8B0614CB5}"/>
                </msink:context>
              </emma:interpretation>
              <emma:one-of disjunction-type="recognition" id="oneOf1">
                <emma:interpretation id="interp1" emma:lang="" emma:confidence="1">
                  <emma:literal/>
                </emma:interpretation>
              </emma:one-of>
            </emma:emma>
          </inkml:annotationXML>
          <inkml:trace contextRef="#ctx0" brushRef="#br0" timeOffset="10709.9664">3883 48 0,'0'10'78,"0"10"-78,0-10 16,0 9-16,0 1 15,0 19-15,0-29 0,0 29 16,0-9-16,0-1 16,0 0-1,0 1-15,0 9 0,0-19 16,0-1-16,0 11 16,0-11-1</inkml:trace>
          <inkml:trace contextRef="#ctx0" brushRef="#br0" timeOffset="11240.7925">3883 29 0,'10'0'63,"-10"19"-63,39 1 15,-39 0-15,30-1 16,-11 21-16,1-21 0,-20 11 16,39 9-16,-39-10 15,30-9-15,-30-1 16,29 1-16,-29 0 16,39-1-16,-39 1 15,30-20-15,-30 29 16,19-29-16,-19 20 15,20-20 1,-20 20-16</inkml:trace>
          <inkml:trace contextRef="#ctx0" brushRef="#br0" timeOffset="11751.8294">4197 9 0,'0'10'47,"0"68"-31,0-48-16,0 19 15,0-20-15,0 1 16,0-1-16,0 50 16,0-21-1,0-38 1,0 0-16,0-1 15,10 11 1,-10-11 0</inkml:trace>
          <inkml:trace contextRef="#ctx0" brushRef="#br0" timeOffset="12380.8054">4383 58 0,'0'20'78,"0"-1"-62,0 11-16,0-1 0,0 1 15,0 9-15,0-10 16,0 1-16,0-1 16,0 1-16,0 9 15,0-10-15,0 1 16,0-11-16,0 1 15,0 0-15,0-1 16</inkml:trace>
          <inkml:trace contextRef="#ctx0" brushRef="#br0" timeOffset="13405.2456">4413 284 0,'10'-20'47,"9"20"-31,11 0-1,19 0 1,-30 0-16,-9 0 16,10 0-16,19 0 15</inkml:trace>
          <inkml:trace contextRef="#ctx0" brushRef="#br0" timeOffset="12935.7253">4619 39 0,'0'9'62,"0"11"-62,0 0 16,0-1-16,0 1 16,0 9-16,0 1 0,0-1 15,0 1-15,0 9 16,0-10-16,0 1 15,0-1-15,0-9 16,0-1-16,0 1 16,19 0-16,-19 9 15,0-9 1,0-30 46</inkml:trace>
          <inkml:trace contextRef="#ctx0" brushRef="#br0" timeOffset="15425.021">4707 48 0,'20'0'47,"9"0"-32,-9 0-15,-1 0 16,1 0-16,-1 0 16,1 0-16,-10 0 15,10 0-15,19 0 16,-20 0 0</inkml:trace>
          <inkml:trace contextRef="#ctx0" brushRef="#br0" timeOffset="14278.8608">4795 333 0,'0'10'93,"-10"-10"-93,10 19 16,-19-19-16,19 20 16,-20-20-16,20 29 15,-19-29-15,19 30 16,-10-30-16,10 19 16,0 1 15,0 0 0,19-20-15,1 0-1,19 0 1,0 0 0,-19 0-1,0 0-15,-1 0 16,11-10-1,-11 10 1</inkml:trace>
          <inkml:trace contextRef="#ctx0" brushRef="#br0" timeOffset="15891.7786">4834-40 0,'0'10'62,"0"19"-46,0-9-16,0 0 16,10-1-16,-10 1 15,0-1-15,0 1 16,0 0-16,0-1 16,20-19-16,-20 20 15</inkml:trace>
          <inkml:trace contextRef="#ctx0" brushRef="#br0" timeOffset="14721.0587">4874 372 0,'0'20'47,"0"-1"-47,0 1 16,0 0-16,0-1 0,0 1 16,0-1-1,0 1-15,0-10 16,0 9-16,0 21 15</inkml:trace>
          <inkml:trace contextRef="#ctx0" brushRef="#br0" timeOffset="16919.0111">5158 245 0,'-20'0'63,"20"9"-63,-19 11 15,19 0 17,-20-20-32,20 29 0,0-9 15,0-1-15,-19 1 16,19-1-16,0 1 16,0 0-16,0-1 15,0 1-15,0 0 16,0-1-16,9 1 15,-9 9 1,20-29-16,-20 20 16,20-1-1</inkml:trace>
          <inkml:trace contextRef="#ctx0" brushRef="#br0" timeOffset="17922.4983">5217 392 0,'0'9'15,"0"11"17,0 0-17,10-20 1,19 19 0,-19-19-1,29 0 16,-19 0-15,-1 0 0,1 0-1,-20-9 1,20 9 0,-20-20-1,0 0 1,0 1-1,0-1 17,0 0-17,-10 20 1,10-19 0,-20 19-16,1-20 31,-1 20-16,0 0 1,1 0-16,19 10 16,-20-10-1,20 20-15,0-1 16,-19-19 0,19 20-16,0-1 15,0 1 1</inkml:trace>
          <inkml:trace contextRef="#ctx0" brushRef="#br0" timeOffset="18329.0061">5403 392 0,'20'9'31,"-20"11"-15,0 0-1,20-20 1,-20 10-16,19 19 31,1-29-15,-1 0 15</inkml:trace>
          <inkml:trace contextRef="#ctx0" brushRef="#br0" timeOffset="18917.9981">5521 431 0,'0'10'47,"20"-10"-32,-1 19 16,1-19-15,-20 20-16,10-20 0,9 0 31,11-20-15,-11 1 15,-19-1-15,0 0 15,0-9-15,0 9-1,-10 1 1,-9 19 15,-11-20-31,21 20 31,-11 0 1,20 10-32,0 10 15,-20-20 1,20 19-16,0 11 16,0-11-1,0 1 1</inkml:trace>
          <inkml:trace contextRef="#ctx0" brushRef="#br0" timeOffset="19310.8111">5648 401 0,'0'10'62,"20"-10"-62,-20 30 16,0-1 0,0-9-16,0-1 15,0 1-15,0 0 16,0-1-16,0 11 16,0-11-1</inkml:trace>
          <inkml:trace contextRef="#ctx0" brushRef="#br0" timeOffset="19911.6946">5717 264 0,'10'10'94,"19"39"-79,-29-29 1,20-1-16,-20 1 16,0 9-16,20-9 15,-20 0-15,0-1 16,0 1-16,0-1 16,0 1-16,0 0 0,0-1 15,-10 1-15</inkml:trace>
          <inkml:trace contextRef="#ctx0" brushRef="#br0" timeOffset="20675.8307">5952 274 0,'59'0'31,"59"0"0,-89 0-15,1 0-16,-1 0 15,30 0 1,-39 0-16,9 0 16</inkml:trace>
          <inkml:trace contextRef="#ctx0" brushRef="#br0" timeOffset="21146.7484">6198 117 0,'0'10'16,"0"29"-1,0-19-15,0-1 16,0 1-16,0 9 16,0 11-16,0-11 15,0-9-15,0-1 16,0-9-16,0 10 16,9 9-1</inkml:trace>
          <inkml:trace contextRef="#ctx0" brushRef="#br0" timeOffset="9840.0775">3412 127 0,'-19'0'16,"29"0"31,-10 10-31,29-10-16,-29 29 15,49 1 1,-10-30-16,-19 19 15,0-19-15,-1 30 16,11-30-16,-11 0 16,-38 0 93,19 19-93,-20-19-16,20 10 15,-29-10-15,29 39 16,-30-39-16,30 30 16,-29-30-16,29 19 15,-20-19-15,20 20 0</inkml:trace>
        </inkml:traceGroup>
        <inkml:traceGroup>
          <inkml:annotationXML>
            <emma:emma xmlns:emma="http://www.w3.org/2003/04/emma" version="1.0">
              <emma:interpretation id="{F0D3AF51-0379-4055-A124-1AA155FC2387}" emma:medium="tactile" emma:mode="ink">
                <msink:context xmlns:msink="http://schemas.microsoft.com/ink/2010/main" type="inkWord" rotatedBoundingBox="8414,2742 9780,2750 9776,3432 8410,3424"/>
              </emma:interpretation>
              <emma:one-of disjunction-type="recognition" id="oneOf2">
                <emma:interpretation id="interp2" emma:lang="" emma:confidence="1">
                  <emma:literal/>
                </emma:interpretation>
              </emma:one-of>
            </emma:emma>
          </inkml:annotationXML>
          <inkml:trace contextRef="#ctx0" brushRef="#br0" timeOffset="23698.9197">7188-10 0,'0'9'47,"20"-9"-47,9 0 16,1 0 0,-11 0-1,1 0-15,-1 0 16,1 0-16,0 0 15,9 0 1</inkml:trace>
          <inkml:trace contextRef="#ctx0" brushRef="#br0" timeOffset="24694.9757">7345 284 0,'-10'0'0,"-9"10"47,19 9-15,-20-19-32,20 30 0,0-11 15,-20 1-15,20-1 16,0 1-16,-19 0 15,19-1-15,0 1 16,0 0-16,0-11 0,0 11 16,0 0-16,10 19 15,-10-10 1,19-9 0,-19-1 15,20-19-16</inkml:trace>
          <inkml:trace contextRef="#ctx0" brushRef="#br0" timeOffset="23015.5252">6727 39 0,'20'0'79,"-20"-10"-33,-10 10-30,-10 0 0,1-30-1,-1 30 1,1 0 0,-1 20-1,-19 49 16,39-50-15,-20 1-16,20 0 16,0-1-16,0 1 15,0-1-15,0 1 16,0 9-16,0 1 16,0-11-16,0 1 0,0 0 15,0-1 1,0 1-16,0 9 15,0 1 1,0-11 0,39-19-1,-39 20-15,20-20 16,-10 0 0,29 0-1,-19 0-15,9 0 16,-9 0-1,9 0 1,0-10-16,1 10 16,-30-19-1,39 19-15,-39-20 16,30 20-16,-30-20 16,29 20-16,-29-19 15,20 19-15,-20-30 16,19 30-16,-19-29 15,20-1-15,-20 1 16,29 29 0,-29-29-16,30-1 15,-30 11 1,0-11 0,0-9-1,0 19 1,0 1-1,0 9 1,-20-20 0,0 11 15,1 19-15,-1 0 15,20 29-31,-19-29 15,19 30-15,-10-30 0,10 39 16,-30-19-16,30-1 16,0 1-16,-19-1 15,19 1-15,0 0 16,-20-1-16,20 1 16,0-1-16,0 1 15,-19 0-15,19-1 16,0 1-16,0 9 15,0 1 1,0-11 0,0 1-1,9-20-15,-9 20 16,20-20-16,0 19 16,-1-19-1,1 0 1,-1 0-1,11 0 1,-11 0 0,11 0-1,-1-10 1,10-9 0</inkml:trace>
          <inkml:trace contextRef="#ctx0" brushRef="#br0" timeOffset="25726.0283">7414 451 0,'0'9'63,"0"11"-32,0 0-15,10-20-1,-10 19-15,19-19 16,-19 20 0,20-20-16,-1 0 15,1 0 1,0-10 0,-1-10 15,-19 1-16,0-1 17,0 1-17,0-1 17,0 0-17,-10 20-15,10-19 16,-19 19-1,-1 0 1,1 0 0,-1 0 15,0 9-15,20 11-1,0 10 1,0 9-1,0-10 1,0-9 0,10-20-1</inkml:trace>
          <inkml:trace contextRef="#ctx0" brushRef="#br0" timeOffset="26653.1108">7561 490 0,'0'10'63,"19"-10"-63,-19 19 16,0 1-1,20-20-15,-20 19 16,10-19-1,9 0 1,1 0 0,-20-9-1,20-11 1,-20 0 0,19 20-16,-19-19 15,0 29 110,0 9-109,20-19-1,-20 20 1,20-20-16,-1 0 31,1 0-15,-1-20 0,1 1 15,-20-1-16,0-9 1,0 9 0,-10-19 31,-9 39-47,9 0 15,-10 0 1,1 0-1,-1 19 17,20-9-17,-20-10-15,20 20 0,0 19 16,0-19 0</inkml:trace>
          <inkml:trace contextRef="#ctx0" brushRef="#br0" timeOffset="27037.1088">7845 451 0,'0'9'47,"0"21"-32,0 9 1,0-19 0,-10-1-16,10 1 15,0-1-15,0 50 47</inkml:trace>
          <inkml:trace contextRef="#ctx0" brushRef="#br0" timeOffset="27592.7157">7894 294 0,'0'19'78,"10"-19"-78,-10 39 15,0-19 1,20 0-16,-20-1 0,0 1 16,19 0-16,-19 9 15,0-9-15,0-1 16,0 1-16,0-1 15,0 11 1,0-1-16,-10-9 31</inkml:trace>
        </inkml:traceGroup>
        <inkml:traceGroup>
          <inkml:annotationXML>
            <emma:emma xmlns:emma="http://www.w3.org/2003/04/emma" version="1.0">
              <emma:interpretation id="{EBF7EDF5-7264-43C9-8B92-081A5CABE90E}" emma:medium="tactile" emma:mode="ink">
                <msink:context xmlns:msink="http://schemas.microsoft.com/ink/2010/main" type="inkWord" rotatedBoundingBox="11935,2779 14153,2792 14149,3513 11931,3500"/>
              </emma:interpretation>
              <emma:one-of disjunction-type="recognition" id="oneOf3">
                <emma:interpretation id="interp3" emma:lang="" emma:confidence="1">
                  <emma:literal/>
                </emma:interpretation>
              </emma:one-of>
            </emma:emma>
          </inkml:annotationXML>
          <inkml:trace contextRef="#ctx0" brushRef="#br0" timeOffset="32596.8787">10121 58 0,'0'20'78,"0"19"-63,10-19-15,-10-1 16,29 40 0,-9-29-16,-20-1 15,29-9-15,-9 9 16,-20-9-16,39-20 15,-19 39-15,-1-20 0,20 31 16,-19-11 0,0-10-1,-20-9 1,19-20 0,-19-10 77</inkml:trace>
          <inkml:trace contextRef="#ctx0" brushRef="#br0" timeOffset="33156.0358">10395 107 0,'-19'-19'31,"19"28"0,0 21-15,0-10-1,0-1-15,0 1 16,0 9-16,19 1 16,-19 19-16,0 9 15,0-28-15,0-1 16,0 30-1,0-49-15,0 10 16,0-1-16,0 11 16,20-30-1,-20 19 1</inkml:trace>
          <inkml:trace contextRef="#ctx0" brushRef="#br0" timeOffset="33823.9986">10513 117 0,'0'10'63,"0"10"-63,0-1 15,0 1-15,0 9 16,30 10-16,-30 1 15,0-11-15,0 20 16,0-20-16,0 1 16,0-1-16,0 11 15,0-11-15,19-9 16,-19-1-16,0 1 0,0 9 31,0-9-31</inkml:trace>
          <inkml:trace contextRef="#ctx0" brushRef="#br0" timeOffset="31903.6717">10111 88 0,'-10'0'31,"10"9"16,0 11-31,0 0-1,0-1-15,0-9 0,0 29 16,10-9 0,-10-1-16,0 1 0,0 9 15,0-10-15,0-9 16,0-1-16,0 1 16,0 0-16,0-10 15,0 9-15,0 1 16,0-1-16,0 11 15,0-11 1,0 1 0,0 0 15,0-30 0</inkml:trace>
          <inkml:trace contextRef="#ctx0" brushRef="#br0" timeOffset="34979.0525">10523 362 0,'10'0'47,"19"0"-32,-9 0-15,-1 0 16,1 0-16,0 0 0,-1 0 15,11 0 1,-11-19-16,1 19 0,-1 0 16,1 0-1</inkml:trace>
          <inkml:trace contextRef="#ctx0" brushRef="#br0" timeOffset="34460.8339">10739 78 0,'0'10'47,"0"19"-31,0-9-16,0-1 16,0 11-16,0-11 15,0 1-15,29 19 16,-29-9-16,0-1 15,0 10-15,0 0 0,0-9 16,0-1-16,20-9 16,-20 0-16,0-1 15,0 1-15,0 39 32,0-10 14</inkml:trace>
          <inkml:trace contextRef="#ctx0" brushRef="#br0" timeOffset="35920.2846">10974 470 0,'-10'0'110,"10"10"-110,-19-10 15,19 20-15,-20-20 16,20 29-16,-20-29 16,20 29-16,-19-29 15,19 20-15,-20 0 16,20-1 15,10-19 47,10 0-62,-1 0 0,11 0-1,19 0-15,-30-10 16,1 10-1,0 0-15,9 0 16,-9 0 0,-1 0-1</inkml:trace>
          <inkml:trace contextRef="#ctx0" brushRef="#br0" timeOffset="37565.7505">10925 117 0,'10'0'63,"19"0"-47,10 0-16,-19 0 15,0 0-15,-1 0 16,11 0-1</inkml:trace>
          <inkml:trace contextRef="#ctx0" brushRef="#br0" timeOffset="37099.1755">10994 29 0,'19'10'62,"-19"29"-46,0-29-16,0 9 16,0 1-16,0 0 15,0 9 1,0-9-1,0-1 1</inkml:trace>
          <inkml:trace contextRef="#ctx0" brushRef="#br0" timeOffset="36318.8418">11033 470 0,'0'10'31,"0"29"-15,0-29-1,0 10-15,0-1 16,0 1-16,0-1 16,0 1-16,0 0 15,0 9 1</inkml:trace>
          <inkml:trace contextRef="#ctx0" brushRef="#br0" timeOffset="38508.9858">11357 362 0,'0'10'47,"-10"-10"-31,10 20-16,0-1 15,-20 1 1,20 0-16,0-1 16,0 1-16,0-1 15,0 1-15,0 0 16,10 87 31,10-87-32,-20 0-15,19-20 16</inkml:trace>
          <inkml:trace contextRef="#ctx0" brushRef="#br0" timeOffset="39516.636">11425 509 0,'-19'0'15,"19"10"-15,0 10 31,9-20-15,11 19 0,0-19-1,-1 0 1,1 0 0,-1 0 15,1-9-16,-20-11 17,0 0-17,20 20 1,-20-19 0,0-1-1,-10 20 16,10-19-31,-20 19 16,1 0 0,19-20-1,-20 20-15,0 0 16,1 0 0,-1 0-1,20 10-15,-19 9 16,19 1-1,0 0 1,0-1 0,0 1-1,9-1 17,11-19-17</inkml:trace>
          <inkml:trace contextRef="#ctx0" brushRef="#br0" timeOffset="40467.6798">11553 509 0,'0'10'47,"19"-10"-31,-19 20-16,20-1 31,0-19-15,-20 20-1,19-20 1,1-10 31,-20-9-32,0-1 17,0 30 61,19-10-77,-19 19-16,10-19 16,-10 20-1,39-20 1,-19 0 0,0 0-1,-11 0 1,-9-10-1,20 10-15,-20-19 32,20 19-32,-20-20 15,0 0 17,0-9-17,-10 29 1,10-20-1,-20 20-15,10 0 16,10-19 0,-19 19-16,-1 0 15,1 0 17,-21 49 14,40-30-30,0 1 0,0 0-1</inkml:trace>
          <inkml:trace contextRef="#ctx0" brushRef="#br0" timeOffset="40895.7622">11817 500 0,'0'9'16,"0"11"0,0 9-1,0-9 1,0 0-16,0-1 15,0-9-15,0 10 16,0-1-16,0 1 16,0 0-16</inkml:trace>
          <inkml:trace contextRef="#ctx0" brushRef="#br0" timeOffset="41503.5925">11827 392 0,'10'19'93,"10"1"-77,48 117 46,-68-98-62,0-19 16,0 0-16,0-11 16,0 11-16,0 0 15,-9-1-15,9 1 16,0 0-16,-20-20 16</inkml:trace>
          <inkml:trace contextRef="#ctx0" brushRef="#br0" timeOffset="43145.9258">12043 323 0,'20'0'32,"-1"0"-17,1-29-15,-1 29 16,1 0-16,0 0 15,-1 0-15,11 0 16,-11 0-16,1 0 16,0 0-16,-1 0 0,11 0 15</inkml:trace>
          <inkml:trace contextRef="#ctx0" brushRef="#br0" timeOffset="43761.9275">12190 156 0,'0'10'63,"0"10"-48,0-1-15,0 1 16,0 0-16,0-1 0,0 1 15,0 9-15,0-9 16,0-1-16,0-9 16,10 20-16,-10-1 15,0-9 1</inkml:trace>
        </inkml:traceGroup>
        <inkml:traceGroup>
          <inkml:annotationXML>
            <emma:emma xmlns:emma="http://www.w3.org/2003/04/emma" version="1.0">
              <emma:interpretation id="{4B882DF3-053A-4E9F-8483-E8973298F2AF}" emma:medium="tactile" emma:mode="ink">
                <msink:context xmlns:msink="http://schemas.microsoft.com/ink/2010/main" type="inkWord" rotatedBoundingBox="14393,2803 16840,2817 16836,3546 14389,3532"/>
              </emma:interpretation>
              <emma:one-of disjunction-type="recognition" id="oneOf4">
                <emma:interpretation id="interp4" emma:lang="" emma:confidence="1">
                  <emma:literal/>
                </emma:interpretation>
              </emma:one-of>
            </emma:emma>
          </inkml:annotationXML>
          <inkml:trace contextRef="#ctx0" brushRef="#br0" timeOffset="62356.7669">13524 284 0,'-10'29'78,"10"1"-63,-20 19 1,20-40 0,0 168 46,0-138-46,10-9-1,-10-1 1,20-29 0,-20 20-16</inkml:trace>
          <inkml:trace contextRef="#ctx0" brushRef="#br0" timeOffset="63290.1549">13593 578 0,'39'0'32,"-20"-20"-17,1 20 1,-20-19-16,20 19 16,-20-20-1,19 20-15,-19-19 16,20-1-16,-1 0 15,-19 1 1,0-1 0,0 0-1,0 1 1,0-1 15,-9 20-15,-11 0 15,10 0-15,10 10-1,-29 10 1,29-1 0,-20 1-16,20 0 31,0 9-16,0 10 1,0-9-16,0-1 16,0-9-1,0-1 1,0 11 15,10-30-15,-10 19-16,20-19 15,-1 0 17,1 0-17,-20-10 1,19 10-16,-19-19 16,20-1-1,-20 1 1</inkml:trace>
          <inkml:trace contextRef="#ctx0" brushRef="#br0" timeOffset="57195.8804">12573 48 0,'0'30'125,"0"-20"-109,0 9-16,0 21 15,0-21-15,0 11 16,0-1-16,0-9 16,0 9-16,0 0 15,0 1-15,0 9 16,0-10-16,0-9 15,0 0-15,0-1 16,0 1-16,0 9 16,0 1-1,0-11 1,0 1 0,0-30 46</inkml:trace>
          <inkml:trace contextRef="#ctx0" brushRef="#br0" timeOffset="58569.0029">12582 313 0,'10'0'47,"20"0"-31,-1 0-1,-9-19 1,-1 19-16,11 0 16,-11 0-16,1 0 15,0 0-15,9 0 16,-9 0-1</inkml:trace>
          <inkml:trace contextRef="#ctx0" brushRef="#br0" timeOffset="57908.8799">12818 68 0,'0'10'62,"0"29"-62,0-19 16,0-10-16,0 9 15,0 1-15,0-1 16,10 21-16,-10-11 16,0 0-16,0 1 15,0-1-15,0-9 16,0-1-16,0 1 0,0 0 15,0-1 1,0 11-16,19-30 16,-19 19-16</inkml:trace>
          <inkml:trace contextRef="#ctx0" brushRef="#br0" timeOffset="59860.261">12975 519 0,'-10'0'16,"10"-19"15,0-1 47,0 0-46,19 20-1,1 0 0,0 0-15,-20 20-1,0 19 1,0-9 0,0-1-1,-10-9-15,10-1 16,-20 1-16,1 9 16,-1 1-1,0-30 1,20 19-16,-19-19 15,-1 0 1,1 0 15,28-9 63,11 9-78,9 0-1,-9 0 1,0 0 0,-20 9-1,19-9-15,1 0 16,0 0-1,-11 0 17,-9-29-1</inkml:trace>
          <inkml:trace contextRef="#ctx0" brushRef="#br0" timeOffset="61345.6945">13151 186 0,'0'10'62,"0"9"-31,0 11-31,0-1 16,0-9 0,0 19-1,0-10 1,0 1 0,0-1-1,20-29-15,-20 20 16,0-1-1,19-19-15,-19 20 16,20-20 0,-20 20-16,10-20 15,-10 19 1,19-19 0,21 0 46,-21 0-46,1 0-1,-20-10 1,0-9 0,20 19-1,-20-20 1,19 1-1,-19-1 1,0 0 15,20 20-15,-20-29-16,0 9 16,0 1-1,0-1 16,0 0-15,0 1 0,0-1-1,0 1 17,0-11-17,-10 30-15,10-19 16,0-11-1,-20 30 1,20-19 0,-19 19-1,19-20-15,-20 20 16,20-20 0,-20 20-1,-19-19 48,20 19-63,9 0 31,-10 0 0,-9 9-15,29 21-1,-20-1 1,20-9-16,0 9 16,-19 1-1</inkml:trace>
          <inkml:trace contextRef="#ctx0" brushRef="#br0" timeOffset="63819.7862">13838 352 0,'0'40'78,"9"-21"-78,-9 11 0,0 9 15,0-10-15,20 1 16,-20-1-16,0 1 16,0 9-16,0-10 15,0 1-15,0-11 16,0 1-16,0 9 15,-10-9 1</inkml:trace>
          <inkml:trace contextRef="#ctx0" brushRef="#br0" timeOffset="66323.6036">14122 343 0,'10'0'31,"10"0"0,9 0-15,10 0-1,-29 0-15,10 0 16,-1 0-16,1 0 16,-1 0-16,1 0 15,9 0-15,1 0 16,9 0-16,-9 0 15,-1 0-15,0 0 16,1 0-16,9 0 0,-10 0 16,1 0-16,-1 0 15,10 0-15,-9 19 16,-1-19-16,1 0 16,-1 0-16,10 0 15,-9 0-15,-11 0 16,1 0-16,0 0 15,9 0 1,-9 0 15,-40 0 63</inkml:trace>
          <inkml:trace contextRef="#ctx0" brushRef="#br0" timeOffset="67180.3409">14122 362 0,'10'0'63,"10"0"-47,-20 10-1,29-10-15,-29 20 16,29-20-16,-29 19 15,40-19-15,-40 20 16,29-20-16,-29 20 16,20-20-16,-20 19 15,19-19-15,-19 20 16,20-20 0</inkml:trace>
          <inkml:trace contextRef="#ctx0" brushRef="#br0" timeOffset="65281.8094">14171 215 0,'20'0'47,"9"0"-32,1 0 1,-11 0 0,1 0-16,-1 0 15,1 0 1,9 0-16,1 0 0,-1 0 15,11 0-15,-11 0 16,0-10-16,1 10 16,9 0-16,-10 0 15,1 0-15,19 0 16,-20 0-16,1 0 0,-11-19 16,1 19-16,0 0 15,-1 0-15,11 0 16,-11 0-1,1 0 17,-20-20 171,-20 20-203,1-19 15,-21 19 1,40-20 0,-19 20-16,-1 0 15,20-20 1,-10 20-16,-9 0 16,-1-19 46,0 19-46,20-20-16</inkml:trace>
        </inkml:traceGroup>
        <inkml:traceGroup>
          <inkml:annotationXML>
            <emma:emma xmlns:emma="http://www.w3.org/2003/04/emma" version="1.0">
              <emma:interpretation id="{38C95BE0-EABE-44D0-8067-2CC0940D9C18}" emma:medium="tactile" emma:mode="ink">
                <msink:context xmlns:msink="http://schemas.microsoft.com/ink/2010/main" type="inkWord" rotatedBoundingBox="17192,2741 19517,2754 19512,3556 17187,3543"/>
              </emma:interpretation>
              <emma:one-of disjunction-type="recognition" id="oneOf5">
                <emma:interpretation id="interp5" emma:lang="" emma:confidence="1">
                  <emma:literal/>
                </emma:interpretation>
              </emma:one-of>
            </emma:emma>
          </inkml:annotationXML>
          <inkml:trace contextRef="#ctx0" brushRef="#br0" timeOffset="71656.55">15377 39 0,'0'9'63,"0"21"-48,20-30-15,-20 29 16,29 1-16,138 156 78,-167-176-78,30-10 16,-30 49-16,19-30 0,11 11 15,-30-10 1,19-20 0,-19 19-1,0-29 32</inkml:trace>
          <inkml:trace contextRef="#ctx0" brushRef="#br0" timeOffset="72211.7266">15681 9 0,'0'20'62,"0"19"-46,0-19-16,0 9 15,0 10-15,0-9 16,0-1-16,10 40 16,-10-40-1,0 30-15,0-30 16,0-9 0,0 0-16,0-1 15,0 1-15,0 0 0,0 9 31,0-9-15</inkml:trace>
          <inkml:trace contextRef="#ctx0" brushRef="#br0" timeOffset="70988.4144">15358 39 0,'0'9'79,"0"21"-64,0-11-15,10 1 16,-10 10-16,0 9 15,0-10-15,0 10 16,0-9-16,0 9 16,0-10-16,0 1 15,0-1-15,0 11 16,0-31-16,0 11 16,0 0-16,0-1 15,0 11 1,0-11-1,19-19 32,-19-10-31</inkml:trace>
          <inkml:trace contextRef="#ctx0" brushRef="#br0" timeOffset="72985.9144">15828 48 0,'0'10'79,"0"20"-79,0-11 15,0 1 1,0 9-16,0 1 15,0-1-15,0 10 16,20-9-16,-20-1 0,0 1 16,0 9-16,0-20 15,0-9-15,0 10 16,20 9-16,-20 1 16,0-1-1,0 1 1</inkml:trace>
          <inkml:trace contextRef="#ctx0" brushRef="#br0" timeOffset="74137.8082">15858 235 0,'20'0'31,"-1"0"-31,1 0 15,-1 0-15,-9 0 16,10 0-16,19 0 16,-10 0-16,1 0 15,-11 0-15,11 0 16,-10 0 0</inkml:trace>
          <inkml:trace contextRef="#ctx0" brushRef="#br0" timeOffset="73613.5345">16093-10 0,'0'9'47,"0"11"-31,0 29-16,0-39 15,0 9-15,0 1 16,0 0-16,0-1 15,0 11-15,0 9 16,0 20 0,0 157 46,0-177-31,0-29-31</inkml:trace>
          <inkml:trace contextRef="#ctx0" brushRef="#br0" timeOffset="75570.953">16260 421 0,'0'-10'141,"10"10"-125,29 0-1,-29 0 1,9 0 15,-19 20 0,0 0-15,0 19 15,-58 0 32,38-39-48,0 0 17,30 0 61,-10-10-77,20 10-16,-10 0 31,9 0-15,1 0 0,-1 10 15,11 19 0,-30-19-15,0 10 15,0-1-15,0 1 15,-10-20 0,10 20-31,-20-20 16,1 0-1,-20 19-15,9-19 16,11 0 0,-1 0-1,0 0 16,20-10-15</inkml:trace>
          <inkml:trace contextRef="#ctx0" brushRef="#br0" timeOffset="76404.7856">16544 333 0,'-9'10'62,"9"19"-46,0-9-1,-20 9-15,20-19 16,0 10-16,0-1 16,-20 1-16,20 19 0,0-10 15,0-9-15,0 0 16,0-1-16,0 1 16,0-10-16,0 9 15,10 1-15,-10 19 16,20-39-1,-20 30-15,19-11 16,-19 1 15,20-20-31</inkml:trace>
          <inkml:trace contextRef="#ctx0" brushRef="#br0" timeOffset="77505.2698">16633 519 0,'-20'0'47,"20"20"0,0-1-32,0 1 1,10 0-1,9-20 1,-19 19 15,20-19-31,0 0 16,-1 0 0,-19-10-16,20 10 15,-20-19 1,10 19-16,-10-20 15,0 10 17,0-9-17,0-1 1,0 1 0,0-1 30,0 0-30,-20 20 0,1 0-1,-1 0 17,0 0-17,1 0 16,19 10-15,-20 10 0,20-1-16,0 1 31,0 0-31</inkml:trace>
          <inkml:trace contextRef="#ctx0" brushRef="#br0" timeOffset="77918.5273">16760 519 0,'20'10'47,"-20"10"-32,19-20 1,-19 19-16,20 1 16,0-1-1,-1-19 17,1 0-1,-20-19-31</inkml:trace>
          <inkml:trace contextRef="#ctx0" brushRef="#br0" timeOffset="78631.5689">16897 529 0,'0'10'15,"0"9"17,0 1-1,20 0-16,0-20 17,-1 0-17,1 0 1,0 0 0,-20-10-1,9 10-15,-9-20 16,20 20-1,-20-19 1,0-1 0,0-9-1,0 9 17,-10 0-17,-9 20 16,-1-19-15,0 19 0,1 0-1,-1 0 17,0 10 14,11 117 33</inkml:trace>
          <inkml:trace contextRef="#ctx0" brushRef="#br0" timeOffset="79072.7596">17035 509 0,'19'0'31,"-19"10"-16,0 29 1,0 1 0,0-21-16,0 1 15,0-1 1,0 1-16,0 0 0,0-1 16,0-9-1,0 10-15</inkml:trace>
          <inkml:trace contextRef="#ctx0" brushRef="#br0" timeOffset="79668.602">17103 382 0,'98'186'141,"-98"-166"-141,0-1 15,0 1-15,0 0 16,0-11-16,0 11 16,0 0-16,-9 19 15,-21-10 1</inkml:trace>
          <inkml:trace contextRef="#ctx0" brushRef="#br0" timeOffset="80625.657">17329 235 0,'39'0'47,"-19"0"-47,-1 0 16,-9 0-16,29 0 0,-9 0 16,-1 0-1,1 0-15,-1 0 16,-9 0-16,-1 0 15,1 0-15,9 0 16,-9 0 0,-20 10 15</inkml:trace>
          <inkml:trace contextRef="#ctx0" brushRef="#br0" timeOffset="81194.805">17545 107 0,'10'40'78,"-10"-21"-78,0 1 15,0-1-15,0 1 16,0-10-16,0 9 16,0 1-16,0 0 15,0-1-15,19 1 16,-19 9-1,0-9 1</inkml:trace>
        </inkml:traceGroup>
        <inkml:traceGroup>
          <inkml:annotationXML>
            <emma:emma xmlns:emma="http://www.w3.org/2003/04/emma" version="1.0">
              <emma:interpretation id="{09ADE8BB-12C2-4757-9FC8-5B1279AAC64D}" emma:medium="tactile" emma:mode="ink">
                <msink:context xmlns:msink="http://schemas.microsoft.com/ink/2010/main" type="inkWord" rotatedBoundingBox="19878,2700 21598,2710 21593,3572 19873,3562"/>
              </emma:interpretation>
              <emma:one-of disjunction-type="recognition" id="oneOf6">
                <emma:interpretation id="interp6" emma:lang="" emma:confidence="1">
                  <emma:literal/>
                </emma:interpretation>
              </emma:one-of>
            </emma:emma>
          </inkml:annotationXML>
          <inkml:trace contextRef="#ctx0" brushRef="#br0" timeOffset="86025.8239">18064 235 0,'10'0'62,"19"0"-62,0 0 16,1 0 0,9 0-1,-10 0 1,11 0 0,-1 0-1</inkml:trace>
          <inkml:trace contextRef="#ctx0" brushRef="#br0" timeOffset="85374.0474">18279 19 0,'0'186'141,"0"-156"-141,0-11 15,0 21-15,0-31 16,0 11-16,0 0 16,0-1-16,0 1 15,0-1-15,0 11 16,0-10-1</inkml:trace>
          <inkml:trace contextRef="#ctx0" brushRef="#br0" timeOffset="84670.8759">18044-1 0,'0'20'109,"0"9"-93,0-9-1,0 0-15,0-1 0,0 1 16,0 0 0,0 9-16,0 0 0,0 11 15,0-11-15,0 0 16,0-9-16,0 0 16,0-1-16,0 1 15,0-1-15,0 1 16,0 10-1,0-1 1,0-9 0,20-20 62</inkml:trace>
          <inkml:trace contextRef="#ctx0" brushRef="#br0" timeOffset="87338.9317">18417 421 0,'88'-10'172,"-68"20"-157,-20 10 1,0-1 0,0 1-1,-10 0 1,-20-1-1,21-19 1,-11 0 15,20 20-31,-20-20 32,20-10 46,10 10-78,10 0 31,-10 0 0,9 0-15,1 0-1,-1 10 17,-19 9-1,20 1 0,-30 39 32,-9-59-63,9 10 31,-10-10-31,-19 0 16,10 0-1,9 0 1,0 0-1</inkml:trace>
          <inkml:trace contextRef="#ctx0" brushRef="#br0" timeOffset="88590.3153">18623 186 0,'-20'0'15,"20"10"32,-20-10-47,20 29 16,0 10-16,0-9 31,0-1-15,0 0-1,10-29-15,-10 30 16,20-1-1,0-9 1,-1 0 0,1-1-1,-1-19 1,-19 20-16,20-20 0,0 0 16,-1 0-1,1 0 1,-1 0-1,1 0 1,0-10 0,-1 10 15,-19-29-31,59-89 94,-59 98-79,0 1-15,0 9 16,0-10 0,0 1-1,0-1 1,0 0-1,-10 20 1,10-19-16,0-1 16,-19 20-1,19-19-15,-20 19 16,20-20 0,-20 20-16,1-20 15,-1 20 1,20-19-1,-19 19-15,-1 0 16,0 0 0,1 0-1,9 0 1,-10 0 0,1 0-1,-1 0 1,20 9-16,-19 11 15,19 10 1,0-11 0,-20 1-16</inkml:trace>
          <inkml:trace contextRef="#ctx0" brushRef="#br0" timeOffset="89908.9274">18838 58 0,'10'0'47,"20"0"-32,-11 0-15,1 0 16,0 0-16,9 0 16,-9 0-16,-1-19 15,1 19-15,-1 0 0,1 0 16,9 0 0,-9 0-1</inkml:trace>
          <inkml:trace contextRef="#ctx0" brushRef="#br0" timeOffset="89386.2631">18986-50 0,'-10'0'16,"10"20"31,0 0-31,0-1-16,10 1 15,-10-1-15,0 1 16,0 0-16,0-11 15,0 31 1,19-40-16,-19 29 0,0-9 16,0-1 15</inkml:trace>
          <inkml:trace contextRef="#ctx0" brushRef="#br0" timeOffset="90884.7119">19123 480 0,'-10'0'32,"0"0"-1,10 20-16,-29 9 1,29 0 0,-20 1-1,20-11-15,0 1 16,0 0-16,0-1 16,0 1-16,20 29 15,-20-39 1,10-10-16,-10 39 0,19-39 15,-19 20-15,20-20 16,-20 9 0,19-9-16</inkml:trace>
          <inkml:trace contextRef="#ctx0" brushRef="#br0" timeOffset="91886.2444">19201 558 0,'0'10'16,"0"10"-1,0-1 16,0 11-15,10-30 0,-10 19-1,20-19-15,-10 0 16,29 0 0,-10 0-1,-9 0 1,-20-9-1,19 9-15,-19-20 0,20 20 16,-20-20 0,0 1-1,0-20 17,-59-20 46,49 59-63,-9 0 1,-1 0 0,1 0-16,-1 10 15,20 9 1,-20-19-1,20 20-15,0 9 32,0-9-32,0-1 15,10-19 1,10 20 0</inkml:trace>
          <inkml:trace contextRef="#ctx0" brushRef="#br0" timeOffset="92815.7484">19358 588 0,'20'10'79,"-20"9"-64,19-19 1,1 20-16,0-20 15,-1 0 1,1 0 15,-20-10-31,10 10 16,-10-20-16,0 1 16,0-1-1,0 1 1,0 28 78,0 11-79,29 0 1,-9-1 15,-1-19-15,1 0-1,-10 0 1,9 0-16,-19-10 16,30-9-1,-30-1 1,10 20-1,-10-19 1,0-1 0,0 0-1,-10 1 1,-98 19 93,108 10-109,-20-10 16,20 19-16,0 20 16,0-9-1,0-11 1,10 1 15</inkml:trace>
          <inkml:trace contextRef="#ctx0" brushRef="#br0" timeOffset="93186.1075">19662 539 0,'0'10'47,"0"19"-32,0-9-15,0-1 16,0 1-16,0-1 16,0 1-16,0 10 15,0-11-15,0 1 16,20-1 0,-20-38 15</inkml:trace>
          <inkml:trace contextRef="#ctx0" brushRef="#br0" timeOffset="93729.1697">19692 382 0,'9'10'47,"11"19"-15,-20-9-32,20-1 0,-20 11 15,19 9 1,-19-10-16,0 1 0,0-11 15,0 1 1,0 0-16,0-1 16,0 1-16,0 0 15,0-1-15,-19-19 0</inkml:trace>
        </inkml:traceGroup>
      </inkml:traceGroup>
    </inkml:traceGroup>
    <inkml:traceGroup>
      <inkml:annotationXML>
        <emma:emma xmlns:emma="http://www.w3.org/2003/04/emma" version="1.0">
          <emma:interpretation id="{873C6D1F-AC08-4FF2-ADA1-A8743605C38A}" emma:medium="tactile" emma:mode="ink">
            <msink:context xmlns:msink="http://schemas.microsoft.com/ink/2010/main" type="paragraph" rotatedBoundingBox="1662,4116 19092,3912 19104,4942 1674,5145" alignmentLevel="1"/>
          </emma:interpretation>
        </emma:emma>
      </inkml:annotationXML>
      <inkml:traceGroup>
        <inkml:annotationXML>
          <emma:emma xmlns:emma="http://www.w3.org/2003/04/emma" version="1.0">
            <emma:interpretation id="{FC79F2E6-325D-4C73-A27E-454674245A2F}" emma:medium="tactile" emma:mode="ink">
              <msink:context xmlns:msink="http://schemas.microsoft.com/ink/2010/main" type="line" rotatedBoundingBox="1662,4116 19092,3912 19104,4942 1674,5145"/>
            </emma:interpretation>
          </emma:emma>
        </inkml:annotationXML>
        <inkml:traceGroup>
          <inkml:annotationXML>
            <emma:emma xmlns:emma="http://www.w3.org/2003/04/emma" version="1.0">
              <emma:interpretation id="{0D3E459E-6D87-4858-BE6F-1DF030524A97}" emma:medium="tactile" emma:mode="ink">
                <msink:context xmlns:msink="http://schemas.microsoft.com/ink/2010/main" type="inkWord" rotatedBoundingBox="1664,4316 2104,4311 2110,4791 1670,4796"/>
              </emma:interpretation>
              <emma:one-of disjunction-type="recognition" id="oneOf7">
                <emma:interpretation id="interp7" emma:lang="" emma:confidence="1">
                  <emma:literal/>
                </emma:interpretation>
              </emma:one-of>
            </emma:emma>
          </inkml:annotationXML>
          <inkml:trace contextRef="#ctx0" brushRef="#br1" timeOffset="118739.9589">-69 1559 0,'0'19'16,"-20"-19"15,1 0 63,-1 0-79,1 0 17,-1 0-1,20 20 281,0 0-312,0-1 16,0 1 0,0-10-1,0 9 1,0 1-1,0 19 1,0-10 0,10 1-1,-10-11 1,0 11 0,0-1-1,0-9 1,0 0-1,0-1 1,0 1 0,19-20-16,-19 19 15,0 1 1,20-20 328,0 0-329,-1 0 17,1 20-17,-1-20 16,-19 19 32</inkml:trace>
          <inkml:trace contextRef="#ctx0" brushRef="#br1" timeOffset="120644.8496">137 1598 0,'10'0'109,"0"0"-93,9 0 0,1 0-1,-1 0 1,-19-20 0,20 20-1,0 0 1,-20 10 218,0 10-218,0-1-1,0 11 1,0 9 0,0-10-1,0-9 1,0 0-16,0-1 16,0 1-16,19-1 15,-19 1-15,0-10 16,0 29-16,0-9 15,0-1 1,0-9 0,0-1 15,0 1-15,0-1 30,-10-19 220,-9 0-235,-1 0-15,10 0 0,-9 0-16,-1 0 31,1 0 31</inkml:trace>
        </inkml:traceGroup>
        <inkml:traceGroup>
          <inkml:annotationXML>
            <emma:emma xmlns:emma="http://www.w3.org/2003/04/emma" version="1.0">
              <emma:interpretation id="{0F1634A6-15F9-4741-94EB-900B58551421}" emma:medium="tactile" emma:mode="ink">
                <msink:context xmlns:msink="http://schemas.microsoft.com/ink/2010/main" type="inkWord" rotatedBoundingBox="3157,4207 5071,4185 5080,5010 3166,5033"/>
              </emma:interpretation>
              <emma:one-of disjunction-type="recognition" id="oneOf8">
                <emma:interpretation id="interp8" emma:lang="" emma:confidence="1">
                  <emma:literal/>
                </emma:interpretation>
              </emma:one-of>
            </emma:emma>
          </inkml:annotationXML>
          <inkml:trace contextRef="#ctx0" brushRef="#br1" timeOffset="122177.5491">1343 1529 0,'0'10'78,"0"20"-62,0-11-16,0 1 15,0-1-15,0 1 16,0 0-16,0 9 16,0 0-16,0-9 15,0 19-15,0-9 16,0-1-16,10 1 16,-10-11-16,0 1 15,0 9-15,0-9 16,0-1-16,0 1 15,0 9 1,0-9 0,20-20 62</inkml:trace>
          <inkml:trace contextRef="#ctx0" brushRef="#br1" timeOffset="122946.7759">1324 1510 0,'78'137'125,"-78"-117"-125,30-1 0,-30 1 16,39-1-16,-20 1 16,-19 0-16,30-1 15,-30 1-15,19-1 16,11 21-1,-30-11 1,19-29-16,-19 30 16,0-11-16,20-19 15,-20 20 1</inkml:trace>
          <inkml:trace contextRef="#ctx0" brushRef="#br1" timeOffset="123670.7174">1647 1500 0,'0'10'125,"0"29"-109,0 0-16,0-19 15,0-1-15,0 1 16,0 9-16,0 1 16,0-1-16,0 10 15,0-9 1,0-1-16,0 1 0,-19 9 16,19-19-16,0-11 15,0 11-15,0 0 16,0-1-16,0 1 15,0-1-15,0 1 16,0 9 0,0-9-1,0-30 48</inkml:trace>
          <inkml:trace contextRef="#ctx0" brushRef="#br1" timeOffset="124545.4275">1794 1529 0,'0'10'62,"0"10"-46,0-1-1,0 1-15,0 0 16,0-1-16,0 11 16,0-1-16,0 0 0,0 11 15,0-11-15,0 0 16,0 1-16,0-1 16,20 11-16,-20-11 15,0-9-15,0-1 16,0 1-16,0-1 15,0 1-15,0 9 16,0-9 0,0 0 15,20-20-15,-20-10 15</inkml:trace>
          <inkml:trace contextRef="#ctx0" brushRef="#br1" timeOffset="125429.1215">2020 1510 0,'0'9'78,"0"21"-47,0 9-31,0-29 16,0 10-16,0-1 15,0 20-15,0-9 16,0-1-16,0 1 16,0-1-16,0 10 15,0-9-15,0-1 16,0 1-16,0-1 16,0-9-16,0-1 15,0 1-15,0-1 16,0 1-16,0 0 15,20 9-15,-20-9 16,0-1 31,0-28 15</inkml:trace>
          <inkml:trace contextRef="#ctx0" brushRef="#br1" timeOffset="125963.4566">1834 1784 0,'19'0'79,"30"0"-64,-29 0-15,-1 0 16,1 0-16,0 0 15,-1 0-15,11 0 16,-11 0 0</inkml:trace>
          <inkml:trace contextRef="#ctx0" brushRef="#br1" timeOffset="127026.9027">2206 1902 0,'0'10'62,"-10"-10"-46,10 19 0,-9-19-16,9 20 15,-30 0 1,11-1 15,19 1-31,-20-20 16,20 19-16,10-19 140,9 0-124,1 0 0,9 0-1,1 0 1,9 0 0,-9 0-1,-11 0 1,1 0-1,-1 0 32</inkml:trace>
          <inkml:trace contextRef="#ctx0" brushRef="#br1" timeOffset="128398.9215">2226 1441 0,'0'20'63,"0"9"-47,0 20-16,0-29 15,0-1 1,0 1-16,0-10 15,0 29-15,0-10 16,0-9 15,10-20-15</inkml:trace>
          <inkml:trace contextRef="#ctx0" brushRef="#br1" timeOffset="127529.1412">2265 1922 0,'0'9'62,"0"21"-46,0-11-16,0 1 15,0 0-15,0-1 16,0 1-16,0 19 16,0 0-1,0-19 1</inkml:trace>
          <inkml:trace contextRef="#ctx0" brushRef="#br1" timeOffset="128900.6923">2128 1549 0,'10'0'63,"9"-20"-48,11 20 1,19 0 0,-30 0-1,1 0-15,0 0 0,9 0 16,-9 0 0</inkml:trace>
          <inkml:trace contextRef="#ctx0" brushRef="#br1" timeOffset="129884.8752">2667 1873 0,'0'9'62,"-10"11"-46,-19 0-1,29-1 1,-20-19 0,20 39-16,-19-9 15,19-1 1,0-9 0,0 29-1,0-20 1,0 1-16,10-11 15,19 1 17,-19-20-1</inkml:trace>
          <inkml:trace contextRef="#ctx0" brushRef="#br1" timeOffset="130987.1284">2726 2020 0,'0'19'32,"0"1"-1,10-20-15,9 0 15,-19 19-31,20-19 15,0 0 17,-1 0-17,1-9 32,0-31 47,-20 21-94,0-1 31,-10 20-15,-10 0 15,20-19-15,-20 19-1,1 0 1,-1 0 15,20 9-31,-19 11 31,19 0 1,0-1-17</inkml:trace>
          <inkml:trace contextRef="#ctx0" brushRef="#br1" timeOffset="131425.2114">2854 2010 0,'0'10'16,"9"-10"15,-9 19-31,30 1 31,-20-20-15,-10 19 0,19-19-1,-19-9 1,20 9-1</inkml:trace>
          <inkml:trace contextRef="#ctx0" brushRef="#br1" timeOffset="132249.1708">2971 2010 0,'0'10'47,"0"9"-16,0 1-15,10-20-1,-10 19 1,20-19-16,-1 0 31,1 0-15,-1 0 15,-19-9-15,20 9-1,-20-20 1,0 0 0,0 1-1,0 9 16,0-10 1,-10 20-32,-9 0 31,-21 0 0,1 40 47,39-21-78,0 1 16</inkml:trace>
          <inkml:trace contextRef="#ctx0" brushRef="#br1" timeOffset="132675.886">3099 2029 0,'0'10'62,"0"20"-46,0-11 0,0 1-16,0 0 0,0 9 15,0-9-15,0-1 16,0 1-16,0-1 16</inkml:trace>
          <inkml:trace contextRef="#ctx0" brushRef="#br1" timeOffset="133275.1881">3138 1912 0,'20'0'32,"68"274"93,-88-244-125,0-11 15,-10 1-15</inkml:trace>
        </inkml:traceGroup>
        <inkml:traceGroup>
          <inkml:annotationXML>
            <emma:emma xmlns:emma="http://www.w3.org/2003/04/emma" version="1.0">
              <emma:interpretation id="{A31D89CF-B0D9-46CF-B1B7-2EA69F8460F3}" emma:medium="tactile" emma:mode="ink">
                <msink:context xmlns:msink="http://schemas.microsoft.com/ink/2010/main" type="inkWord" rotatedBoundingBox="5450,4384 5764,4381 5768,4734 5454,4738"/>
              </emma:interpretation>
              <emma:one-of disjunction-type="recognition" id="oneOf9">
                <emma:interpretation id="interp9" emma:lang="" emma:confidence="1">
                  <emma:literal/>
                </emma:interpretation>
              </emma:one-of>
            </emma:emma>
          </inkml:annotationXML>
          <inkml:trace contextRef="#ctx0" brushRef="#br1" timeOffset="134542.4422">3618 1794 0,'10'0'63,"20"0"-47,-11 0-16,1 0 15,0 0-15,-1 0 16,11 0-16,-11 0 15,1 0-15,-1 0 16,1 0-16,0 0 0,9 0 16,-9 0-1,-1 0 17</inkml:trace>
          <inkml:trace contextRef="#ctx0" brushRef="#br1" timeOffset="135120.7345">3785 1627 0,'0'20'47,"0"9"-47,0 20 15,10-29 1,-10 0-16,0 9 15,0 0-15,0 1 16,0 9-16,0-29 16,0 10-16,0-1 15,0 1-15,0-1 16</inkml:trace>
        </inkml:traceGroup>
        <inkml:traceGroup>
          <inkml:annotationXML>
            <emma:emma xmlns:emma="http://www.w3.org/2003/04/emma" version="1.0">
              <emma:interpretation id="{958BE0A6-7CAA-481A-831D-1192E37809F7}" emma:medium="tactile" emma:mode="ink">
                <msink:context xmlns:msink="http://schemas.microsoft.com/ink/2010/main" type="inkWord" rotatedBoundingBox="6520,4276 7770,4261 7777,4902 6527,4917"/>
              </emma:interpretation>
              <emma:one-of disjunction-type="recognition" id="oneOf10">
                <emma:interpretation id="interp10" emma:lang="" emma:confidence="1">
                  <emma:literal/>
                </emma:interpretation>
              </emma:one-of>
            </emma:emma>
          </inkml:annotationXML>
          <inkml:trace contextRef="#ctx0" brushRef="#br1" timeOffset="179229.2302">4687 1520 0,'0'10'15,"0"9"17,0 1-17,20-20 1,-20 19-1,0 1 1,0 9 0,0 1-1,0-11-15,0 1 16,0 0-16,0-1 0,0 1 16,0 0-16,0-11 15,0 11-15,0 0 16,0-1-16,0 11 15,0 9 1,0-20 0,0 11-1,0-1 1,0-9 0,19 0-1</inkml:trace>
          <inkml:trace contextRef="#ctx0" brushRef="#br1" timeOffset="180759.8889">4707 1765 0,'10'0'47,"9"0"-32,1 0 1,9 0-16,1 0 16,-1 0-1,-9 0 1</inkml:trace>
          <inkml:trace contextRef="#ctx0" brushRef="#br1" timeOffset="180136.8063">4893 1530 0,'0'9'78,"0"11"-62,0 0 0,0 9-1,0 20 1,0-29 0,0-1-16,0 1 15,0-1-15,0-9 16,0 10-16,20 0 0,-20-1 15,0 1-15,0-1 16,0 1-16,0 0 16,0 9-1,0-9 1,0-1 0,0 1-1,0-1 16,0 1 1</inkml:trace>
          <inkml:trace contextRef="#ctx0" brushRef="#br1" timeOffset="182040.6015">4991 1961 0,'10'-20'110,"10"20"-79,-1 0-15,1 0 15,-20 10-15,0 10 15,0 29 0,-137 88 63,137-147-32,9 10-30,11 0-1,0 0-16,-1 0 1,1 0 0,-20 10-1,10-10-15,9 0 32,1 0-17</inkml:trace>
          <inkml:trace contextRef="#ctx0" brushRef="#br1" timeOffset="183619.7552">5168 1657 0,'0'10'15,"0"9"1,0 1 15,0 0-15,0 9-1,0 1 1,0-1 0,0 0-1,0-9-15,0 0 31,19-20-31,40 98 125,-39-98-125,-1 0 32,1 0-1,0 0 0,-11 0-15,21-10 15,-30-10 0,19 20-31,-19-19 16,20-1 0,-20 0 15,20-9-16,-20 9 1,0-9 0,0 9-1,0 1 1,0-1 0,0 0-1,0 1 1,0-1 15,-30-48 63,30 48-94,-19 20 15,19-20 1,-20 20 0,20-19-16,-20 19 15,20-20 1,-19 20 0,-1 0 15,10 0 0,-9 0 0,-1 0-15,20 10 15,-19-10-31,19 20 16,-20-1-1,20 1 1,0 9 0,-29 1-1,29-11 1</inkml:trace>
          <inkml:trace contextRef="#ctx0" brushRef="#br1" timeOffset="184640.6936">5589 1726 0,'0'9'47,"-9"-9"-31,9 10-16,0 30 16,-20-40-1,20 29-15,0-9 16,0-1-16,0 1 0,-20-1 15,20 1-15,0 0 16,0-1-16,0-9 16,0 10-16,0-1 15,0 1-15,10 0 16,-10-1 0,20 1-1,-20-1 1,19-19-1,-19 20 1,0-30 47</inkml:trace>
          <inkml:trace contextRef="#ctx0" brushRef="#br1" timeOffset="185649.069">5648 1971 0,'20'0'32,"-1"0"-1,1 0-15,-20-10-1,20 10 1,-20-20-16,19 20 15,-19-29 1,10 29-16,-10-20 16,20 20-1,-20-19-15,0-1 32,0 1-17,19 19 1,-19-20-16,0 10 31,-9 10-15,-11 0 15,10 0-15,-9 0 15,-1 10-16,20 10 1,-20-20 0,20 19-16,0-9 15,-29 19 1,29-19 0,0 29-1,0-9 1,-10-30-16,10 29 15,0 1 1,0-11-16,10 1 31,-10 0-31,19-1 32,1-19-17,-20 20 1,20-20-1,-1 0 17,1-10-17,-20-10 1,29 20-16,-29-19 16,20 19-16,-20-20 15</inkml:trace>
          <inkml:trace contextRef="#ctx0" brushRef="#br1" timeOffset="186212.9021">5884 1765 0,'0'10'46,"19"-10"-30,-19 29-16,0-9 16,0-1-16,20-19 0,-20 40 15,0-21-15,0 1 16,0-1-16,0 1 16,19 0-16,-19-1 15,0 1-15,0 0 16,0-1-16,0 1 15,-9 39 1,-11-59 0,20 9-16</inkml:trace>
        </inkml:traceGroup>
        <inkml:traceGroup>
          <inkml:annotationXML>
            <emma:emma xmlns:emma="http://www.w3.org/2003/04/emma" version="1.0">
              <emma:interpretation id="{14ADF78A-694D-488D-8C69-D54E0A5CE357}" emma:medium="tactile" emma:mode="ink">
                <msink:context xmlns:msink="http://schemas.microsoft.com/ink/2010/main" type="inkWord" rotatedBoundingBox="8462,4430 9305,4420 9308,4738 8465,4748"/>
              </emma:interpretation>
              <emma:one-of disjunction-type="recognition" id="oneOf11">
                <emma:interpretation id="interp11" emma:lang="" emma:confidence="1">
                  <emma:literal/>
                </emma:interpretation>
              </emma:one-of>
            </emma:emma>
          </inkml:annotationXML>
          <inkml:trace contextRef="#ctx0" brushRef="#br1" timeOffset="188558.5851">6629 1755 0,'10'0'94,"9"0"-78,21 0-1,-11 0 1,-9 0 0,-1 0-16,1 0 15,-10 0-15,9 0 16,1 0-16,0 0 16,-1 0-16,1 0 15,-1 0-15,1 0 16,0 0-16,-1 0 0,1 0 15,-1 0-15,1-10 16,9 10-16,1 0 31,-10 0-31,9 0 16,0 0 0,11 0-1,-11 0 1,0 0-1,-9 0 1,0 0 0,19 0 171,-20 0-156,1 0-15,-10 0 15,10 0 1,-1 0-17,1 0 16,-1 0 32,-28 0 187,-11-19-219,0 19-15,1-20-1,-1 20 1,0 0 0,20-20-16,-19 20 15,-1 0 1,20-19 0,-19 19-1,9 0 16</inkml:trace>
          <inkml:trace contextRef="#ctx0" brushRef="#br1" timeOffset="190088.7971">6668 1873 0,'10'0'78,"0"0"-62,29 0 0,-10 0 15,236 10 63,-245-10-94,-1 0 15,1 0-15,-10 0 16,10 0-16,-1 0 15,1 0-15,-1 0 16,21-10 0,-31 10-1,11 0-15,0 0 16,-1 0 15,1 0 0,-1 0 1,1 0-1,0 0-15,-20 10-1,19-10-15,1 0 31,0 0 16,-1 0 0</inkml:trace>
          <inkml:trace contextRef="#ctx0" brushRef="#br1" timeOffset="191521.5986">6649 1863 0,'0'10'109,"19"-10"-109,1 0 47,-20 19-31,19-19-1,-19 20 1,20-20-16,0 20 31,-20-1-15,19-19-1,-19 20 1,20-20-16,-20 19 31,19-19 32</inkml:trace>
        </inkml:traceGroup>
        <inkml:traceGroup>
          <inkml:annotationXML>
            <emma:emma xmlns:emma="http://www.w3.org/2003/04/emma" version="1.0">
              <emma:interpretation id="{6CA1FF6F-4586-41EB-B856-39CBD24A50C7}" emma:medium="tactile" emma:mode="ink">
                <msink:context xmlns:msink="http://schemas.microsoft.com/ink/2010/main" type="inkWord" rotatedBoundingBox="10092,4279 12166,4255 12175,5023 10101,5047"/>
              </emma:interpretation>
              <emma:one-of disjunction-type="recognition" id="oneOf12">
                <emma:interpretation id="interp12" emma:lang="" emma:confidence="1">
                  <emma:literal/>
                </emma:interpretation>
              </emma:one-of>
            </emma:emma>
          </inkml:annotationXML>
          <inkml:trace contextRef="#ctx0" brushRef="#br1" timeOffset="193534.5283">8277 1588 0,'0'10'94,"0"20"-79,0-11-15,0 1 16,0-1-16,0 1 16,0 0-16,0 9 15,0-9-15,0 9 16,0-9-16,0 9 16,0-9-16,0-1 15,0 1-15,0 0 16,0-1-16,0 11 15,0-11 1,0 1 0,0 0 15,0-30 16</inkml:trace>
          <inkml:trace contextRef="#ctx0" brushRef="#br1" timeOffset="194304.7243">8277 1569 0,'98'137'110,"-98"-117"-95,29-1-15,-29 1 16,29 0-16,-29-1 16,20 1-16,-20-1 15,0 1-15,20 0 16,-1 9-16,-19-9 15,20 9 1,-20-19 0,20-10-1</inkml:trace>
          <inkml:trace contextRef="#ctx0" brushRef="#br1" timeOffset="194979.0509">8551 1520 0,'0'10'47,"0"9"-47,0 20 31,0-19-31,0 0 0,0-1 16,0 1 0,0-1-16,0 1 0,0 0 15,0-1 1,0-9-16,0 10 15,0-1-15,0 1 16,0 0-16,0-1 0,0 1 16,0-1-16,0 11 15,0-11 1,0 1 0,0 0-1,0-1 1</inkml:trace>
          <inkml:trace contextRef="#ctx0" brushRef="#br1" timeOffset="195796.8143">8659 1539 0,'0'10'63,"0"20"-48,0 19 1,0-30 0,0-9-16,0 29 15,0-19-15,0-10 16,0 9-16,0 21 16,0-11-16,0 0 15,0-9-15,0 9 16,0-9-16,0 0 0,0 9 15,0-9 1,0-1 0,0 1-16,0 9 15,0-9 1</inkml:trace>
          <inkml:trace contextRef="#ctx0" brushRef="#br1" timeOffset="197086.705">8698 1755 0,'30'-20'47,"-1"20"-31,-9 0-16,-1 0 16,1 0-1,0-19-15,-1 19 0,11 0 16,-11 0-1</inkml:trace>
          <inkml:trace contextRef="#ctx0" brushRef="#br1" timeOffset="196557.6226">8904 1530 0,'0'19'47,"0"1"-47,0-1 16,0 1-16,0 0 15,-10-1-15,10 1 16,0-1-16,0 1 15,0 0-15,0-1 16,0 1-16,0 0 16,0-1-16,0-9 15,-19 19-15,19-9 16,0-10-16,0 9 16,0 1-16,0 9 15,0 11 1,0-21-1,-20-19 64</inkml:trace>
          <inkml:trace contextRef="#ctx0" brushRef="#br1" timeOffset="198578.9539">8963 1951 0,'10'-19'94,"9"19"-78,1 0 15,0 0-15,-1 9 15,-19 11-16,0 0 17,-10-1-17,10 1-15,-19-20 16,-1 20 15,-19-20 79,49 0-48,9 0-31,-19-10 1,20 10-17,0 0 1,-20 10-1,19-10 1,-19 19 0,20-19-1,-20 20 1,0-1 0,0 1-1,0 0 16,0-1-15,-10-19 0,-10 0-1,1 20 17,-1-20-32,1 0 15,-1 0 1,0 0-1</inkml:trace>
          <inkml:trace contextRef="#ctx0" brushRef="#br1" timeOffset="199508.8333">9247 1824 0,'0'10'93,"-9"-10"-77,9 29-16,-20 10 16,20-19-1,-29 9 1,29-9-16,0-1 15,0 1-15,0 0 16,0-1-16,0-9 16,0 10-16,0-1 15,0 1-15,0 9 16,9-29 0,-9 40-16,0-21 15,20-19 1,-20 10-16,0 10 31</inkml:trace>
          <inkml:trace contextRef="#ctx0" brushRef="#br1" timeOffset="200507.4431">9316 2020 0,'0'10'15,"0"9"1,0 1 15,10 0 0,9-20 1,1 0-17,0-10 17,-1 10-1,-19-20-31,20 1 31,-20-1-15,0 0-1,0 1 17,0-1-1,-10 20-16,10-20 1,-19 20 0,9 0-1,-10 0 1,0 0 15,1 0-15,19 10-1,-20-10 1,20 20-16,0-1 16,0 1-1,0 0 1</inkml:trace>
          <inkml:trace contextRef="#ctx0" brushRef="#br1" timeOffset="200958.2117">9434 1981 0,'0'9'31,"0"1"0,0 10-15,0 0 0,0-1-1,19 1 1,1-20 0,-20 19-1,20-19 1,-20-9-1,19-11 1</inkml:trace>
          <inkml:trace contextRef="#ctx0" brushRef="#br1" timeOffset="201556.8742">9532 2020 0,'0'20'31,"0"-1"-15,0 1 15,10-20-16,-10 19 1,19-19-16,1 0 31,-1 0-15,-19-9 0,20 9-1,-20-20-15,0 0 31,0 1-15,0-1 0,0 10 15,-10-19 0,-9 29-15,-1 0 15,0 0-15,20 10-1,-19-10 1,19 19-16,0 1 16,0 9-1,0-9 1,0 0-1</inkml:trace>
          <inkml:trace contextRef="#ctx0" brushRef="#br1" timeOffset="201946.7223">9659 2040 0,'0'9'31,"0"11"-31,0 9 31,0 11-15,0-31-16,0 31 15,0-11 1,0-9 0,0-1-1,0 1 16</inkml:trace>
          <inkml:trace contextRef="#ctx0" brushRef="#br1" timeOffset="202472.3923">9748 1922 0,'9'0'63,"-9"19"-48,20-19-15,-20 30 16,20 19-16,-20-29 16,0-1-16,0 1 15,0-1-15,0 21 16,0-21-1,0 1-15,0-1 16,-10 11 0,10-11-1</inkml:trace>
          <inkml:trace contextRef="#ctx0" brushRef="#br1" timeOffset="203400.5146">10012 1814 0,'40'0'47,"-21"0"-47,11 0 16,-11-20-16,1 20 16,-1 0-16,11 0 15,-10 0-15,-1 0 16,1 0-16,-1 0 15,1 0-15,9 0 16,-9 0 15</inkml:trace>
          <inkml:trace contextRef="#ctx0" brushRef="#br1" timeOffset="204016.7365">10189 1647 0,'0'10'15,"0"10"1,0 9 0,0-9-1,0-1-15,0 1 16,0 0-16,0-11 0,0 11 15,0 0-15,0-1 16,0 1-16,0-1 16,0 11-1,10-11 1</inkml:trace>
        </inkml:traceGroup>
        <inkml:traceGroup>
          <inkml:annotationXML>
            <emma:emma xmlns:emma="http://www.w3.org/2003/04/emma" version="1.0">
              <emma:interpretation id="{971C8838-EEE0-43B7-87C1-C8A6B9FFB27D}" emma:medium="tactile" emma:mode="ink">
                <msink:context xmlns:msink="http://schemas.microsoft.com/ink/2010/main" type="inkWord" rotatedBoundingBox="12814,4248 14459,4229 14467,4950 12822,4969"/>
              </emma:interpretation>
              <emma:one-of disjunction-type="recognition" id="oneOf13">
                <emma:interpretation id="interp13" emma:lang="" emma:confidence="1">
                  <emma:literal/>
                </emma:interpretation>
              </emma:one-of>
            </emma:emma>
          </inkml:annotationXML>
          <inkml:trace contextRef="#ctx0" brushRef="#br1" timeOffset="205459.0701">10993 1510 0,'0'10'78,"0"19"-62,0-9-16,0-1 16,0 1-16,0 9 15,0 1-15,0 9 16,0-10-16,0 1 15,0-1-15,0 11 16,0-11-16,0 0 16,0-9-16,0 0 15,20 9 1,-20-9-16,0-1 31</inkml:trace>
          <inkml:trace contextRef="#ctx0" brushRef="#br1" timeOffset="206199.2154">11189 1520 0,'0'10'110,"0"9"-95,0 1-15,0-1 16,0 11-16,0-11 16,0 1-16,0 9 15,0-9-15,0 9 16,0 11-16,0-21 15,0 30 1,0-29-16,0 0 16,0-11-1,0 31-15,30-11 16,-30-9 0</inkml:trace>
          <inkml:trace contextRef="#ctx0" brushRef="#br1" timeOffset="206760.3626">10983 1726 0,'10'0'16,"19"0"15,21 0-31,-31 0 16,1 0-16,-1 0 15,1 0-15,-10 0 16,29 0 0</inkml:trace>
          <inkml:trace contextRef="#ctx0" brushRef="#br1" timeOffset="208200.4572">11307 1932 0,'10'0'109,"-10"-20"-109,19 20 16,1 0-1,0 0 17,-20 10-17,9-10 1,-9 19-1,0 1 1,0 0 0,-9-1-1,-11-19 1,20 20 0,-20-20-16,10 0 15,10 20-15,-19-20 16,-1 0 31,30 0 46,-10-10-93,20 10 16,-11 0 15,11 0 1,0 0-17,-1 0 16,-19 10-15,0 9 15,0 1-15,0-1 0,0 1-1,-137 19 157</inkml:trace>
          <inkml:trace contextRef="#ctx0" brushRef="#br1" timeOffset="209717.9368">11532 1677 0,'-19'19'32,"19"11"-17,0-1 1,0 1-1,0-11 1,0 11 0,0 9-1,0-29 1,0 9 0,10-19-16,-10 20 15,0 9 1,19-29-1,-19 20-15,20 9 16,-20-19 15,19-10-31,1 30 32,0-30-17,-1 0 16,1 0-15,0 0 15,-1 0-15,1-20 15,-1 20-15,-19-10-16,20 10 31,-20-20-31,0 1 16,20 19-1,-20-20-15,19 1 32,-19-1-32,0 0 31,0 1-31,0-1 31,20-9-15,-20 9-1,0 1 1,0-1 0,0 0-1,0 1 1,0-1-1,-10 20 1,10-20 0,-20 20-16,20-19 15,-19 19 1,19-20 0,-20 20-1,-58-39 79,58 39-78,1 0-1,-1 10 16,0 29-15,20-19-16,-19-1 16,19 1-16,-20-20 15</inkml:trace>
          <inkml:trace contextRef="#ctx0" brushRef="#br1" timeOffset="210557.5339">11866 1618 0,'10'0'63,"19"0"-48,10 0 1,-9 0-16,-1 0 31,-9 0-31,-1 0 32</inkml:trace>
          <inkml:trace contextRef="#ctx0" brushRef="#br1" timeOffset="211129.7125">11974 1481 0,'-20'0'16,"20"9"0,0 11-1,0 9 1,0-9-16,0 0 16,0-1-16,0 1 15,0-1-15,0 1 0,10 68 78</inkml:trace>
          <inkml:trace contextRef="#ctx0" brushRef="#br1" timeOffset="211989.8831">12042 1834 0,'-9'9'78,"9"11"-62,-30 9-1,30-9 1,-19 19 0,19-19-16,0-1 15,0 1-15,0 19 16,0-29 0,0 29-16,19-9 15,-19-11 1,10-19-1,-10 20 1</inkml:trace>
          <inkml:trace contextRef="#ctx0" brushRef="#br1" timeOffset="213172.6351">12140 1922 0,'-19'98'125,"29"-78"-125,9-20 32,-19 19-17,20-19-15,0 0 31,-1 0-15,1 0 15,-20-10-15,19 10 0,-19-19-1,20 19 1,-20-20-16,0 0 31,0 1-15,0-1-1,0-9 1,-10 29 0,10-20-1,-19 20 1,-1-19 15,-78 28 47,98 11-78,0 0 16</inkml:trace>
          <inkml:trace contextRef="#ctx0" brushRef="#br1" timeOffset="214224.2129">12248 1941 0,'0'10'31,"0"10"-15,0-1 0,20-19-1,-20 20-15,20 0 31,-1-20-15,-19 19-16,20-19 16,-1 0 15,-19-9-31,20 9 16,-20-20-1,20 20 1,-20-20-1,0 30 95,0 10-79,19-20-31,-19 19 16,20-19-1,-10 0 1,9 0 15,-19-9-15,20 9-16,-20-20 15,20 0 17,-20-9-17,0 9 17,-10 1-17,-88-11 126,78 50-126,20-1 1,0 1-16,0 9 16</inkml:trace>
          <inkml:trace contextRef="#ctx0" brushRef="#br1" timeOffset="214711.6943">12533 1941 0,'0'10'32,"-10"-10"-17,10 20-15,0 9 31,-20 158 79,20-178-110</inkml:trace>
          <inkml:trace contextRef="#ctx0" brushRef="#br1" timeOffset="215363.6254">12582 1873 0,'10'0'32,"9"10"-1,-19 9-15,20 20-1,-20-19 1,0-10-16,0 9 15,0 1-15,0 0 16,0-1-16,0 1 16,0 0-16,0-1 15,0 11-15</inkml:trace>
        </inkml:traceGroup>
        <inkml:traceGroup>
          <inkml:annotationXML>
            <emma:emma xmlns:emma="http://www.w3.org/2003/04/emma" version="1.0">
              <emma:interpretation id="{C2F6FC25-8215-48ED-9040-5207FC4C0D8F}" emma:medium="tactile" emma:mode="ink">
                <msink:context xmlns:msink="http://schemas.microsoft.com/ink/2010/main" type="inkWord" rotatedBoundingBox="15933,4028 17677,4008 17688,4890 15943,4910"/>
              </emma:interpretation>
              <emma:one-of disjunction-type="recognition" id="oneOf14">
                <emma:interpretation id="interp14" emma:lang="" emma:confidence="1">
                  <emma:literal/>
                </emma:interpretation>
              </emma:one-of>
            </emma:emma>
          </inkml:annotationXML>
          <inkml:trace contextRef="#ctx0" brushRef="#br0" timeOffset="297018.581">14103 1510 0,'0'10'63,"0"19"-48,0 1 1,19-11-16,-19 20 31,0 10-15,0-19-16,30 39 15,-30-40 1,0 0-16,0 1 0,0 9 16,0-19-16,0-11 15,0 11-15,0 19 16,0-19-16,0-10 16,0 9-16,0 21 15,0-31 1,0 11-1</inkml:trace>
          <inkml:trace contextRef="#ctx0" brushRef="#br0" timeOffset="297805.2808">14181 1843 0,'186'-176'125,"-166"156"-125,0 20 0,-1-29 15,20-1 1,-19 1-1,0 9-15,-1 20 32,-19 10 61,-10-10-93</inkml:trace>
          <inkml:trace contextRef="#ctx0" brushRef="#br0" timeOffset="298442.4364">14328 1716 0,'0'19'63,"20"-19"-47,-20 30-16,29-10 0,-29-1 15,20 1 1,-20-1-16,19 1 0,-19 0 15,20-1-15,-20 1 16,20 9-16,-20-19 16,19 19-16,-19-9 15,20-20 1,-20 10 0</inkml:trace>
          <inkml:trace contextRef="#ctx0" brushRef="#br0" timeOffset="299652.0243">14573 2059 0,'0'10'78,"0"10"-78,0-1 15,10-19 1,10 20 0,-1-20-1,-9 0 1,10 0 15,-1 0-15,-19-10-1,20 10 1,-20-20 0,20 1-1,-20-1 17,0 1-1,0-1-16,-10 20 17,10-20-32,-10 20 31,-108 30 110,118-11-141,0 1 15</inkml:trace>
          <inkml:trace contextRef="#ctx0" brushRef="#br0" timeOffset="300048.1812">14711 2040 0,'0'9'62,"0"11"-46,19-20 0,-19 20-16,0-1 31,20-19-31,-20 20 0,19-20 16,-19 19-1,20-19 1,-20-9-1</inkml:trace>
          <inkml:trace contextRef="#ctx0" brushRef="#br0" timeOffset="300928.4877">14887 1873 0,'20'0'47,"19"0"-47,-19 0 16,-11 0 0,11 0-16,0 0 15,19 0-15,-29 0 16,9 0-1</inkml:trace>
          <inkml:trace contextRef="#ctx0" brushRef="#br0" timeOffset="300590.8367">14907 1765 0,'19'0'47,"138"0"47</inkml:trace>
          <inkml:trace contextRef="#ctx0" brushRef="#br0" timeOffset="301667.3929">15289 1333 0,'0'10'16,"0"20"0,0-11-1,0 1 1,0 9-16,10 1 0,-10 9 16,0-10-1,0 1-15,0-1 0,0 1 16,0 9-16,0-10 15,0-9-15,0-1 16,0 11 0,0-10-1,0-30 32</inkml:trace>
          <inkml:trace contextRef="#ctx0" brushRef="#br0" timeOffset="302105.2486">15319 1647 0,'0'-19'16,"0"-11"-1,39 1 1,-20-10 0,-19 19-16,20 0 15,-20 1-15,29-1 16,-29-9-16,40-1 15,-21 11-15,-19-1 16,30 0-16,58-58 141</inkml:trace>
          <inkml:trace contextRef="#ctx0" brushRef="#br0" timeOffset="302573.704">15446 1490 0,'0'20'32,"10"-20"-17,-10 20-15,20-20 16,-20 29-1,19-29-15,-19 39 0,20-19 16,-20-1-16,19 1 16,-19 0-16,0-1 15,20 30 17,0-49-17</inkml:trace>
          <inkml:trace contextRef="#ctx0" brushRef="#br0" timeOffset="304367.3234">15162 1863 0,'10'0'47,"9"0"-31,1 0-16,-1 0 15,30 0 1,10 0 0,10 0-1,-30 0-15,40 0 16,-40 0 0,0 0-16,-10 0 15,1 0-15,-11 0 16,1 0-16,0 0 0,9 0 15,-9 0 1,-1 0 0</inkml:trace>
          <inkml:trace contextRef="#ctx0" brushRef="#br0" timeOffset="303582.1272">15632 1647 0,'-9'0'31,"9"20"1,9 9-17,-9 1 1,20-30-16,-20 39 15,0-29 1,20-10-16,-1 0 94,-19-20-94,0-19 15,0 9 1,20 30 0,-20-19-16,0 38 93,19-19-93,-19 40 16,0-11-16,20-29 16,-20 20-16,20-20 31,-10 0 0,19-10 0,-29-29-15,20 19 0,-20 0-16,19-48 78</inkml:trace>
        </inkml:traceGroup>
        <inkml:traceGroup>
          <inkml:annotationXML>
            <emma:emma xmlns:emma="http://www.w3.org/2003/04/emma" version="1.0">
              <emma:interpretation id="{1AD740CD-9E11-4FCC-891C-00B0BA842794}" emma:medium="tactile" emma:mode="ink">
                <msink:context xmlns:msink="http://schemas.microsoft.com/ink/2010/main" type="inkWord" rotatedBoundingBox="18206,3923 19092,3912 19099,4492 18213,4503"/>
              </emma:interpretation>
            </emma:emma>
          </inkml:annotationXML>
          <inkml:trace contextRef="#ctx0" brushRef="#br0" timeOffset="318068.7739">16378 1647 0,'19'-19'47,"128"-197"62,-147 196-93,0 1-16,0-11 16,0 11 15,-9 19 78,9 9-93,0 21 0,0-1-1,0-9-15,0-1 16,0 1-16,0 0 15,0-1-15,0 1 0,9 0 16,-9-1 0,0 1-16,0-1 0,0 1 15,0 0-15,0 9 16,0 0 0,0-9-1,0 0 1,0-1 15,20-19 16</inkml:trace>
          <inkml:trace contextRef="#ctx0" brushRef="#br0" timeOffset="319462.0439">16662 1422 0,'0'9'63,"0"21"-47,0-1-1,0-9 1,0 0-1,0 9 1,0 10 0,0-19-16,20-1 31,-20 1-31,0 0 31,19-20-31,-19 9 16,20-9-1,0 30 32,-1-30-15,1 0-17,-1 0 32,1-20-31,0 20 15,-20-10-15,19 10-1,-19-19 1,0-1-1,10 20 1,-10-19-16,0-1 16,-39-235 202,9 226-202,11 9 15,-1 20 1,1 0 14,-1 0-14,0 10-1,20 9-15,-19-19-1,19 20 1,0 19-1,0-9 1,0-1 0</inkml:trace>
          <inkml:trace contextRef="#ctx0" brushRef="#br0" timeOffset="320203.4604">16898 1314 0,'-20'0'16,"30"0"47,9 0-48,1 0 1,-10 0-1,9 0 1</inkml:trace>
          <inkml:trace contextRef="#ctx0" brushRef="#br0" timeOffset="320947.3323">17035 1186 0,'0'-19'0,"0"28"79,19 11-79,-19 10 31,0 9-16,0-20-15,0-9 16,0 29 0,0-9-16,20-11 15,-20 1 1,0 0 15</inkml:trace>
          <inkml:trace contextRef="#ctx0" brushRef="#br0" timeOffset="322120.9808">17211 1176 0,'-9'10'141,"9"20"-126,-20-30 1,20 19-16,-20 1 16,20 0-1,-19-20 1,19 19-1,10-19 157,9 0-140,-9 0-1,10 0-16,-1 0 1,20 0 125</inkml:trace>
          <inkml:trace contextRef="#ctx0" brushRef="#br0" timeOffset="322682.2332">17251 1157 0,'0'118'109,"0"-79"-93,9-39-1,-9 29-15,0-9 16,0-1 0,0 1 30</inkml:trace>
        </inkml:traceGroup>
      </inkml:traceGroup>
    </inkml:traceGroup>
    <inkml:traceGroup>
      <inkml:annotationXML>
        <emma:emma xmlns:emma="http://www.w3.org/2003/04/emma" version="1.0">
          <emma:interpretation id="{61306345-4045-4FBE-BF35-0365081E4F3B}" emma:medium="tactile" emma:mode="ink">
            <msink:context xmlns:msink="http://schemas.microsoft.com/ink/2010/main" type="paragraph" rotatedBoundingBox="3801,5265 4259,6678 3590,6895 3131,5483" alignmentLevel="2"/>
          </emma:interpretation>
        </emma:emma>
      </inkml:annotationXML>
      <inkml:traceGroup>
        <inkml:annotationXML>
          <emma:emma xmlns:emma="http://www.w3.org/2003/04/emma" version="1.0">
            <emma:interpretation id="{340AFE27-B657-4419-800D-EA4391E59141}" emma:medium="tactile" emma:mode="ink">
              <msink:context xmlns:msink="http://schemas.microsoft.com/ink/2010/main" type="line" rotatedBoundingBox="3801,5265 4259,6678 3590,6895 3131,5483"/>
            </emma:interpretation>
          </emma:emma>
        </inkml:annotationXML>
        <inkml:traceGroup>
          <inkml:annotationXML>
            <emma:emma xmlns:emma="http://www.w3.org/2003/04/emma" version="1.0">
              <emma:interpretation id="{5D6359C8-9CB5-4273-998A-06D841F5F59F}" emma:medium="tactile" emma:mode="ink">
                <msink:context xmlns:msink="http://schemas.microsoft.com/ink/2010/main" type="inkWord" rotatedBoundingBox="3795,5267 3988,5862 3510,6018 3317,5423"/>
              </emma:interpretation>
            </emma:emma>
          </inkml:annotationXML>
          <inkml:trace contextRef="#ctx0" brushRef="#br0" timeOffset="225540.5276">1882 2589 0,'0'-10'188,"-9"10"-173,-11 0 1,20-10 0,-20 10-1,1 0 1,-1 0 0,1 10-1,-1-10 1,20 20-1,-20-20 1,1 19 15,-1-19-15,20 20-16,-20-1 31,20 1-31,-19-20 16,19 20-16,-20-1 15,20 1 1,-29 9 0,29 1-1,0-1 1,-10-29 0,10 39-16,0-19 15,0 9 1,0 1-1,0-1 1,0 1 0,0-11-1,29 1 1,-29-1 15,20-19-31,-20 20 16,10-20-1,19 20 1,-9-20 15,-10 0-15,9 0 15,1 0 0,0 0-15,-1 0 0,-19-10-16,20 10 15,-1-20 17,1 20-1,-20-19-31,20-1 31,-20 0-15,19 20-16,-19-19 31,20 19 0</inkml:trace>
          <inkml:trace contextRef="#ctx0" brushRef="#br0" timeOffset="226972.6969">2098 2932 0,'-19'0'62,"-1"0"-31,0 0-15,-19 20 15,29-20-15,10 19-1,0 1 32,0-10 0,20-10 0,0 0 0,19 19 31,-20 11-62,-19-21 15,20-9-15,-20 20 15,0 0 16,-10-1-16,-9-19-15,-1 0 15,20 20-31,-20-20 0,1 0 15,-1 0 1,10 0 15,-9 0 1</inkml:trace>
        </inkml:traceGroup>
        <inkml:traceGroup>
          <inkml:annotationXML>
            <emma:emma xmlns:emma="http://www.w3.org/2003/04/emma" version="1.0">
              <emma:interpretation id="{9526DD17-4C4B-474B-A63A-C6572C0CB5FA}" emma:medium="tactile" emma:mode="ink">
                <msink:context xmlns:msink="http://schemas.microsoft.com/ink/2010/main" type="inkWord" rotatedBoundingBox="4166,6389 4259,6678 3590,6895 3496,6607"/>
              </emma:interpretation>
            </emma:emma>
          </inkml:annotationXML>
          <inkml:trace contextRef="#ctx0" brushRef="#br0" timeOffset="229178.8109">1676 3893 0,'20'0'140,"0"0"-124,-1 0-1,1 0 1,9 0 0,11 0-1,-11 0 1,-9 0 0,-1 0-1,1 0 1,-10 0-1</inkml:trace>
          <inkml:trace contextRef="#ctx0" brushRef="#br0" timeOffset="230881.576">2039 4001 0,'0'-10'31,"0"-10"1,10 1-1,-10-1-15,20 20-16,-20-29 15,19 29-15,-19-30 16,30 30-16,-30-39 15,39 39-15,-39-29 16,29 29-16,-29-30 16,30 30-16,-30-29 15,29 29-15,-29-20 16,20 20-16,-20-19 16,19 19-16,-19-20 15,20 20 1,-20-20-1,20 20 1,-1 0 31</inkml:trace>
          <inkml:trace contextRef="#ctx0" brushRef="#br0" timeOffset="230126.7928">2098 3716 0,'-19'0'47,"28"0"16,-9 10-63,20-10 15,-20 20-15,10-20 16,-10 20-16,19-20 16,-19 19-16,20-19 15,-20 20-15,20-20 16,-20 29-16,19-29 15,-19 30-15,30-30 16,-30 19-16,19-19 0,-19 20 16,20-20-16,-20 19 15,19-19-15,-19 20 16,20-20 0,-20 20-1</inkml:trace>
        </inkml:traceGroup>
      </inkml:traceGroup>
    </inkml:traceGroup>
    <inkml:traceGroup>
      <inkml:annotationXML>
        <emma:emma xmlns:emma="http://www.w3.org/2003/04/emma" version="1.0">
          <emma:interpretation id="{FF89709E-9C3B-4005-BA5B-20A3B7DE5C0D}" emma:medium="tactile" emma:mode="ink">
            <msink:context xmlns:msink="http://schemas.microsoft.com/ink/2010/main" type="paragraph" rotatedBoundingBox="3464,7435 4621,7345 4663,7886 3506,7976" alignmentLevel="2"/>
          </emma:interpretation>
        </emma:emma>
      </inkml:annotationXML>
      <inkml:traceGroup>
        <inkml:annotationXML>
          <emma:emma xmlns:emma="http://www.w3.org/2003/04/emma" version="1.0">
            <emma:interpretation id="{F23AFDE9-928D-400A-9A6C-05B837AA5DF1}" emma:medium="tactile" emma:mode="ink">
              <msink:context xmlns:msink="http://schemas.microsoft.com/ink/2010/main" type="line" rotatedBoundingBox="3464,7435 4621,7345 4663,7886 3506,7976"/>
            </emma:interpretation>
          </emma:emma>
        </inkml:annotationXML>
        <inkml:traceGroup>
          <inkml:annotationXML>
            <emma:emma xmlns:emma="http://www.w3.org/2003/04/emma" version="1.0">
              <emma:interpretation id="{D5DB3C83-D1DD-42B5-B999-F87D11CD1F6B}" emma:medium="tactile" emma:mode="ink">
                <msink:context xmlns:msink="http://schemas.microsoft.com/ink/2010/main" type="inkWord" rotatedBoundingBox="3464,7435 4621,7345 4663,7886 3506,7976"/>
              </emma:interpretation>
              <emma:one-of disjunction-type="recognition" id="oneOf15">
                <emma:interpretation id="interp15" emma:lang="" emma:confidence="1">
                  <emma:literal/>
                </emma:interpretation>
              </emma:one-of>
            </emma:emma>
          </inkml:annotationXML>
          <inkml:trace contextRef="#ctx0" brushRef="#br0" timeOffset="247632.6464">2500 4746 0,'30'0'78,"-30"10"-63,9 10 1,31-1 0,-11 11-1,1 9 1,-1-10 0,0 1-1,-9-1 1,-20-9-16,20-20 15,-20 19-15</inkml:trace>
          <inkml:trace contextRef="#ctx0" brushRef="#br0" timeOffset="246850.012">2216 4884 0,'-20'0'15,"30"0"48,10 0-48,9 0 1,0 0 0,60 0 109</inkml:trace>
          <inkml:trace contextRef="#ctx0" brushRef="#br0" timeOffset="244747.3543">1873 4687 0,'-20'0'188,"0"0"-173,1-19 1,-1 19-1,1 0 17,-1 10-17,0-10 17,20 19-32,-19-19 15,19 20 1,-20-1-1,20 1 1,-20-20-16,20 29 16,0 1-16,0-11 15,0 1-15,-19 0 16,19-1-16,0 1 16,0 0-16,0-1 15,0 11 1,0-11-16,0 1 15,10-20-15,-10 29 16,19-9 0,-19-1-1,20-19-15,-20 20 16,19-20 0,-19 20-16,20-20 15,0 0 16,-1 0-15,1 0 0,0 0-1,-1 0 1,1 0 0,-1-10-1,1 10-15,-20-20 31,20 20-15</inkml:trace>
          <inkml:trace contextRef="#ctx0" brushRef="#br0" timeOffset="246050.3473">2118 4991 0,'0'-19'78,"-10"19"-78,-19 0 31,9 0-15,20 10-16,-20-10 16,1 19-1,19 1 16,-20-20-15,20 19 0,0 1 15,10-20-15,0 0 15,-10 20-31,19-20 15,1 0 1,0 0 0,-1 0 15,20 29 63,-39-9-79,0-1 1,-9-19 0,9 20-16,-20-20 15,0 20 1,1-20-1,-1 0 1,1 0 0,-1 0 15,0 0 16</inkml:trace>
          <inkml:trace contextRef="#ctx0" brushRef="#br0" timeOffset="248335.3004">2490 5089 0,'0'-39'31,"10"39"-15,-10-29-16,20 29 0,-20-30 15,39 1 1,-39 9-16,20-9 16,-1 9-16,1 1 15,-20-1-15,49 0 16,-49 1-16,29-1 15,-29 1-15,30-1 16,-1-19 0,10-10 109</inkml:trace>
        </inkml:traceGroup>
      </inkml:traceGroup>
    </inkml:traceGroup>
    <inkml:traceGroup>
      <inkml:annotationXML>
        <emma:emma xmlns:emma="http://www.w3.org/2003/04/emma" version="1.0">
          <emma:interpretation id="{8F032BC8-3E79-4B02-9FB5-1C04CEB4059B}" emma:medium="tactile" emma:mode="ink">
            <msink:context xmlns:msink="http://schemas.microsoft.com/ink/2010/main" type="paragraph" rotatedBoundingBox="1643,8579 9715,8071 9782,9135 1710,9643" alignmentLevel="1"/>
          </emma:interpretation>
        </emma:emma>
      </inkml:annotationXML>
      <inkml:traceGroup>
        <inkml:annotationXML>
          <emma:emma xmlns:emma="http://www.w3.org/2003/04/emma" version="1.0">
            <emma:interpretation id="{C951F14C-AE3B-4BEC-A93D-825B1BCB37CA}" emma:medium="tactile" emma:mode="ink">
              <msink:context xmlns:msink="http://schemas.microsoft.com/ink/2010/main" type="line" rotatedBoundingBox="1643,8579 9715,8071 9782,9135 1710,9643"/>
            </emma:interpretation>
          </emma:emma>
        </inkml:annotationXML>
        <inkml:traceGroup>
          <inkml:annotationXML>
            <emma:emma xmlns:emma="http://www.w3.org/2003/04/emma" version="1.0">
              <emma:interpretation id="{8F9E369F-F385-493B-8F2A-0C04C7A6BEC6}" emma:medium="tactile" emma:mode="ink">
                <msink:context xmlns:msink="http://schemas.microsoft.com/ink/2010/main" type="inkWord" rotatedBoundingBox="1648,8661 2559,8604 2604,9318 1693,9375"/>
              </emma:interpretation>
              <emma:one-of disjunction-type="recognition" id="oneOf16">
                <emma:interpretation id="interp16" emma:lang="" emma:confidence="1">
                  <emma:literal/>
                </emma:interpretation>
              </emma:one-of>
            </emma:emma>
          </inkml:annotationXML>
          <inkml:trace contextRef="#ctx0" brushRef="#br0" timeOffset="555662.2136">166 6345 0,'0'9'94,"0"11"-79,0 0 17,0-11-32,20-9 15,-20 20 1,0 0-1,20-20 1,-20 19 0,19 1 15</inkml:trace>
          <inkml:trace contextRef="#ctx0" brushRef="#br0" timeOffset="556751.411">294 6472 0,'0'10'63,"0"9"-32,0 1-15,10-20-1,-10 20 1,19-20-1,79-30 142,-98 11-142,0-1 1,0 10 15,-9-19 0,-11 29-15,20-20 0,-20 20-1,1 0 1,-1 0 15,0 0-15,1 20 15,19 9 0,0 1-15,0-11 0</inkml:trace>
          <inkml:trace contextRef="#ctx0" brushRef="#br0" timeOffset="557230.1024">421 6482 0,'0'10'63,"20"-10"-63,-20 9 16,0 11-1,10-20-15,-10 20 16,0-1-1,19-19-15,-19 20 16,20-20 0</inkml:trace>
          <inkml:trace contextRef="#ctx0" brushRef="#br0" timeOffset="557749.9659">578 6227 0,'10'0'47,"10"0"-32,-1 0 1,1 0-16,-10 0 16,29 0-1,-10 0-15</inkml:trace>
          <inkml:trace contextRef="#ctx0" brushRef="#br0" timeOffset="558108.6176">598 6315 0,'10'0'31,"9"0"-15,11 0-1,-1 0 1,1 0 0,9 0-1</inkml:trace>
          <inkml:trace contextRef="#ctx0" brushRef="#br0" timeOffset="552844.8768">-147 5903 0,'0'20'94,"0"29"-79,0-29-15,0-1 16,0 1-16,0-1 15,0 1-15,0 9 16,0 1-16,0-1 16,0 1-16,0 9 15,0-10-15,0 1 16,0-1-16,0 1 16,0 9-16,0-20 15,0-9-15,0 10 16,0 19-1,0-29 1,0 9-16,0 1 31,0-30 94</inkml:trace>
          <inkml:trace contextRef="#ctx0" brushRef="#br0" timeOffset="553888.2167">-138 6256 0,'10'-10'62,"20"-29"-46,-30 20-1,29-1-15,-9 0 16,-1 1-16,1-1 16,-1 20-16,11-49 0,-11 49 15,1-29-15,0 29 16,-1-39-16,11 9 15,9 30 1,-39-20 0,20 20-1,-1 0 48</inkml:trace>
          <inkml:trace contextRef="#ctx0" brushRef="#br0" timeOffset="554509.1402">39 6080 0,'0'10'62,"10"9"-46,-10 1-1,0-1 1,29 1-16,-29 0 0,0-1 16,30 1-16,-30-1 15,19 1-15,-19 0 16,0-1-16,20-19 16,-20 30-16,19-1 15,-19-9 1,20-1-1</inkml:trace>
        </inkml:traceGroup>
        <inkml:traceGroup>
          <inkml:annotationXML>
            <emma:emma xmlns:emma="http://www.w3.org/2003/04/emma" version="1.0">
              <emma:interpretation id="{88BC8195-5C56-407A-82F6-3ED86DD8C919}" emma:medium="tactile" emma:mode="ink">
                <msink:context xmlns:msink="http://schemas.microsoft.com/ink/2010/main" type="inkWord" rotatedBoundingBox="2818,8505 3944,8434 4011,9498 2885,9569">
                  <msink:destinationLink direction="with" ref="{F60CEF8A-64C5-47FC-966D-25190A2F4066}"/>
                </msink:context>
              </emma:interpretation>
              <emma:one-of disjunction-type="recognition" id="oneOf17">
                <emma:interpretation id="interp17" emma:lang="" emma:confidence="1">
                  <emma:literal/>
                </emma:interpretation>
              </emma:one-of>
            </emma:emma>
          </inkml:annotationXML>
          <inkml:trace contextRef="#ctx0" brushRef="#br0" timeOffset="604493.7868">1343 6129 0,'343'-245'203,"-323"245"-203,0 0 32</inkml:trace>
          <inkml:trace contextRef="#ctx0" brushRef="#br0" timeOffset="603786.1865">1402 5835 0,'10'9'32,"9"11"-17,21 0-15,-11-1 32,10 20-32,-19 11 15,-20-31 1,29 1-16,-29-1 15,30 1-15,-11 9 16,1-9 0,-20 0 15,20-20-15</inkml:trace>
          <inkml:trace contextRef="#ctx0" brushRef="#br0" timeOffset="605558.063">1814 5727 0,'0'-20'47,"0"10"0,10 10-31,9 0-1,1 0 17,0 30-1,-20-20-16,0 9 1,0 20 0,-10-39-1,10 20-15,-20-20 16,20 10-16,-19-10 16,19 19-16,-20-19 15,20 20 1,-29-20-16,9 0 31,30 0 78,9 0-93,1 0 0,0 0-16,-1 0 15,11 0 1,-11 20 15</inkml:trace>
          <inkml:trace contextRef="#ctx0" brushRef="#br0" timeOffset="608116.0425">1196 6452 0,'-20'0'140,"1"-19"-124,-1 19 0,1 0-1,-1 10 1,0 9 0,1 1-1,19 9 1,-20-29-16,20 30 15,0-11-15,0 1 16,0 9 0,79 158 109,-60-187-125,1 0 15,-1 0 17,1 0-32,-20-10 15,20 10 1,-20-10-1,19 10-15,-19-20 16,20 20 0,-20-19 15</inkml:trace>
          <inkml:trace contextRef="#ctx0" brushRef="#br0" timeOffset="609229.6928">1441 6639 0,'-10'0'31,"-9"0"0,-1 0-15,1 10 15,-1 9 0,20 1 0,10-20 1,117 19 140,-127 1-157,0 0 1,0-1-1,0 1 17,-9-20-17,-11 0 1,-10 0 0,11 0-1,-1 0 1,1 0-1</inkml:trace>
          <inkml:trace contextRef="#ctx0" brushRef="#br0" timeOffset="609846.9691">1569 6570 0,'10'0'47,"9"0"-32,11 0-15,-1 0 16,-9 0-1,-1 0 1,1 0 15</inkml:trace>
          <inkml:trace contextRef="#ctx0" brushRef="#br0" timeOffset="610527.9312">1824 6472 0,'265'245'219</inkml:trace>
          <inkml:trace contextRef="#ctx0" brushRef="#br0" timeOffset="611182.5699">1853 6737 0,'98'-118'78,"-49"79"-63,-29 19 1,-1 1-16,1-1 16,19-19-16,-19 19 31,0 1-15,-1-1 30</inkml:trace>
        </inkml:traceGroup>
        <inkml:traceGroup>
          <inkml:annotationXML>
            <emma:emma xmlns:emma="http://www.w3.org/2003/04/emma" version="1.0">
              <emma:interpretation id="{F38F4C1A-A052-4A59-AAE2-93C95608EBFB}" emma:medium="tactile" emma:mode="ink">
                <msink:context xmlns:msink="http://schemas.microsoft.com/ink/2010/main" type="inkWord" rotatedBoundingBox="4302,8749 5027,8704 5061,9250 4337,9295"/>
              </emma:interpretation>
              <emma:one-of disjunction-type="recognition" id="oneOf18">
                <emma:interpretation id="interp18" emma:lang="" emma:confidence="1">
                  <emma:literal/>
                </emma:interpretation>
              </emma:one-of>
            </emma:emma>
          </inkml:annotationXML>
          <inkml:trace contextRef="#ctx0" brushRef="#br0" timeOffset="619459.0419">2971 5982 0,'0'10'31,"0"19"0,0-9-15,0 9-1,0 0 1,0 11 0,0-31-1,0 11 1,0 0 0,128-11 327,-109-9-343,-19 10 16,20 20 0,-20-11-1,0-9 1,19-10-1,-19 20-15,0-1 16,0 1 0,-117 78 93,87-78-93,11-20-1,-1 0 1,1 0 0,-1 0-1,-9 0 16,9 0 1,30 0 77,9 0-93</inkml:trace>
          <inkml:trace contextRef="#ctx0" brushRef="#br0" timeOffset="619865.0605">3177 6482 0</inkml:trace>
          <inkml:trace contextRef="#ctx0" brushRef="#br0" timeOffset="622556.0046">3197 6452 0,'10'0'94,"-10"10"47,0 10-110,19-20-15,-19-10 31</inkml:trace>
          <inkml:trace contextRef="#ctx0" brushRef="#br0" timeOffset="611980.875">2481 6188 0,'10'0'46,"9"0"-46,20 0 32,79 29 46</inkml:trace>
          <inkml:trace contextRef="#ctx0" brushRef="#br0" timeOffset="612465.588">2500 6286 0,'10'0'46,"10"0"-30,9 0 0,40 0 15,0 19 0</inkml:trace>
          <inkml:trace contextRef="#ctx0" brushRef="#br0" timeOffset="618138.2236">2971 5962 0,'10'0'31,"10"0"-15,9 0-1,0 0 1,-9 0-1,0 0 17</inkml:trace>
        </inkml:traceGroup>
        <inkml:traceGroup>
          <inkml:annotationXML>
            <emma:emma xmlns:emma="http://www.w3.org/2003/04/emma" version="1.0">
              <emma:interpretation id="{044C109F-2590-4319-B261-BEB55C3D24B6}" emma:medium="tactile" emma:mode="ink">
                <msink:context xmlns:msink="http://schemas.microsoft.com/ink/2010/main" type="inkWord" rotatedBoundingBox="5226,8600 7373,8465 7415,9122 5267,9257"/>
              </emma:interpretation>
              <emma:one-of disjunction-type="recognition" id="oneOf19">
                <emma:interpretation id="interp19" emma:lang="" emma:confidence="1">
                  <emma:literal/>
                </emma:interpretation>
              </emma:one-of>
            </emma:emma>
          </inkml:annotationXML>
          <inkml:trace contextRef="#ctx0" brushRef="#br0" timeOffset="637398.8117">4315 6276 0,'0'-10'78,"10"10"-63,-10-20-15,29-19 16,-9 10 0,9-1-1,-29-9 1,20 39-16,-20-29 15,0 9-15,0 1 16,19-1-16,-19 0 16,0 1-16,0-11 15,0 11 1,0-1 15,0 30 63,-10-10-94,10 29 16,0 11-1,0-21-15,0-9 16,0 10-16,0-1 15,0 1-15,0-1 16,0 1-16,0 29 16,0-39-1,0 9-15,0 1 16,0 0-16,0 29 16,0-30-1,0 21-15,0-21 16,0 1-16,0 9 15,0-9 17,0-30 15</inkml:trace>
          <inkml:trace contextRef="#ctx0" brushRef="#br0" timeOffset="638905.9796">4579 6041 0,'-19'9'78,"19"11"-63,0 0 1,0-1 0,0 11-1,0-1 1,-20 0-1,20 11 1,0-11 0,0 1-1,0-1 1,10-9 0,-10-1-1,0 1 1,20-20-1,-1 19 17,1-19-17,-20 20 17,20-20-17,-1 0 16,-9 0-15,10 0 15,-20-10-31,58-58 78,-38 28-31,-20 21-47,0-1 32,20 0-17,-20 1 1,0-1-1,0 1 1,0-11 0,0 11-1,0-1-15,0 0 16,0 1 0,0-1 15,0 1-16,-10 19 1,10-20 0,-10 20-1,10-20 1,-20 20-16,-9-19 31,0 19-15,9 0-1,-9 0 1,9 0 0,0 10-1,1-10 1,19 19-16,-20 1 16,20 19-1</inkml:trace>
          <inkml:trace contextRef="#ctx0" brushRef="#br0" timeOffset="639584.4177">4766 5884 0,'88'0'141</inkml:trace>
          <inkml:trace contextRef="#ctx0" brushRef="#br0" timeOffset="655484.1052">4942 5805 0,'10'-29'172,"-10"19"-141,20 10-31,-20-20 31,0 30 204,0 0-204,0 10-15,0-1 15,0 1-31,0-1 16,0 1-1,0 0 1,0-1 15,0 1-15,0-1 15,0 1 16,0 0 47,0-1-16</inkml:trace>
          <inkml:trace contextRef="#ctx0" brushRef="#br0" timeOffset="657080.3534">5050 5795 0,'0'10'110,"0"10"-95,0-1 17,0 1-17,0 0 16,0-1-15,0 1 31,0-1-31,0-9 15,0 10 0,20-20-15,-20 20 31,19-20-32,21-10 110,-1-118 47,-39 109-156,0-1 15,0 0 0,0 1 16,-10 19-31,10-20 31,-20 20-47,1-19 93,-1 19-46,20 9-31,-20-9-16,20 20 15,-19 0 1,19-1 0</inkml:trace>
          <inkml:trace contextRef="#ctx0" brushRef="#br0" timeOffset="659796.3469">5345 6217 0,'10'0'63,"-1"0"-48,31 0 1,-11 10 0,-9-10-1,9 0 1,-9 0-16,9 0 16,-9 0-1,-1 0 1</inkml:trace>
          <inkml:trace contextRef="#ctx0" brushRef="#br0" timeOffset="660503.1989">5355 6325 0,'225'20'156</inkml:trace>
          <inkml:trace contextRef="#ctx0" brushRef="#br0" timeOffset="621736.24">3412 6001 0,'0'10'63,"0"10"-48,0-1 1,0 1 0,0 0-1,0-1 1,0 1-1,0-1 1,0-9 0,10-10 140,10 0-125,0-10 0,-1 10-15,1 0 0,-10 0-1,9 0 1,11 10 15,-21-10-15,-9 20-1,20-20-15,-20 19 16,20 1 0,-20 0-1,0-1 1,0 1 0,0 0-1,0-1 1,0 1-1,-10-1 1,10 1 0,-20-20-1,20 20 1,-29-20-16,9 0 16,20 19-1,-19-19-15,-1 0 16,10 0-1,-9 0 1,-1 20 109</inkml:trace>
          <inkml:trace contextRef="#ctx0" brushRef="#br0" timeOffset="620500.0808">3412 5962 0,'20'0'79,"19"0"-64,-9 0 1,-11 0-1,1 0 1</inkml:trace>
          <inkml:trace contextRef="#ctx0" brushRef="#br0" timeOffset="623856.0882">3756 6031 0,'-10'68'156,"30"-68"-156,-20 20 15,19-20 1,1 0 0,-1 0-1,1 0 1,0 0 0,-1 0-1,1-20 1,-1 1 15,-19-1 0,20 20-31,-20-10 32,0-9-1,0-1-16,0 1 17,-59-21 61,40 40-77,-79-10 78,78 10-79,20 20-15,0 0 16,-20-20-16,20 10 16,0 9-1</inkml:trace>
          <inkml:trace contextRef="#ctx0" brushRef="#br0" timeOffset="624934.9876">3952 5992 0,'0'19'63,"0"1"-47,0 9-1,19-29 1,-19 39-16,0-9 15,20-1 1,-20 1 0,0 9-1,0-10 1,0 1 0,0-1-1,0-9 1,-10-1-1,10 1 17,-19-20-32,-158 59 218,158-59-186</inkml:trace>
          <inkml:trace contextRef="#ctx0" brushRef="#br0" timeOffset="625466.7104">4158 6168 0,'0'10'78</inkml:trace>
        </inkml:traceGroup>
        <inkml:traceGroup>
          <inkml:annotationXML>
            <emma:emma xmlns:emma="http://www.w3.org/2003/04/emma" version="1.0">
              <emma:interpretation id="{55709486-568D-4427-B6DF-2FC75FABD191}" emma:medium="tactile" emma:mode="ink">
                <msink:context xmlns:msink="http://schemas.microsoft.com/ink/2010/main" type="inkWord" rotatedBoundingBox="7524,8364 9725,8225 9770,8938 7569,9076">
                  <msink:destinationLink direction="with" ref="{B7648FE6-7ECE-4264-A3A2-D28C85C7A961}"/>
                </msink:context>
              </emma:interpretation>
              <emma:one-of disjunction-type="recognition" id="oneOf20">
                <emma:interpretation id="interp20" emma:lang="" emma:confidence="1">
                  <emma:literal/>
                </emma:interpretation>
              </emma:one-of>
            </emma:emma>
          </inkml:annotationXML>
          <inkml:trace contextRef="#ctx0" brushRef="#br0" timeOffset="666877.0769">6149 6139 0</inkml:trace>
          <inkml:trace contextRef="#ctx0" brushRef="#br0" timeOffset="668241.7618">6306 5746 0,'-30'89'218,"21"-89"-202,9 9-16,0 11 16,0 0 15,0-1-16,0 1 1,19-20 0,-19 19-1,20-19 1,-1 0 0,1 0 15,0 0-16,-1 0 17,1 0-17,-1-9 17,-19-11-1,20 20-16,-20-20 1,0 1 0,0-1-1,0 1 1,0-1 15,-10 0-15,-9 1 15,-1 19 0,20-20-15,-20 20 0,1 0 15,-1 0-16,1 10 17,-1 10-17,20-1 1</inkml:trace>
          <inkml:trace contextRef="#ctx0" brushRef="#br0" timeOffset="680240.2246">6453 5825 0,'0'-20'78,"0"30"79,0 10-142,0-1 1,0 11 0,0-11-1,0 1 1,0-1-1,0 1 1,10-20-16,-10 10 16,0 10 15,0-1-15,0 1 15,0-1 0,0 1 0,0 0-15,0-1 15,-10 1 0,10-1 1,-20-19-17,1 0 17,-1 0-1,0 0-31,1 0 31,-1 0-15,1 0 15</inkml:trace>
          <inkml:trace contextRef="#ctx0" brushRef="#br0" timeOffset="680891.6414">6600 5717 0,'108'10'204</inkml:trace>
          <inkml:trace contextRef="#ctx0" brushRef="#br0" timeOffset="682329.9987">6580 5766 0,'0'69'125,"0"-50"-125,0 99 203,10-118-125,10-10-46,-1 10-17,1 0 16,0 0-15,-1 0 0,-19 10-1,20-10 1,-20 20 0,19-20-16,-19 9 15,20-9 1,-20 20-16,0 0 15,20-20 1,-20 19-16,0 1 31,0-1-15,0 1 15,-10-20-31,10 20 16,-20-20-1,20 19-15,-19-19 16,-1 20 0,0-20-1,20 19 1,-19-19-16,-1 0 16,1 0-1,-1 0 16,0 0-15,1 0 15,-1 0-15,30 0 93</inkml:trace>
          <inkml:trace contextRef="#ctx0" brushRef="#br0" timeOffset="682656.7524">6914 5933 0,'10'0'78</inkml:trace>
          <inkml:trace contextRef="#ctx0" brushRef="#br0" timeOffset="683870.8512">6973 6139 0,'9'-10'63,"11"-10"-47,0 1-1,9-11 1,-9-9-1,-20 19 1,19 20-16,-19-29 16,20-1-1,-20 1 1,20 29-16,-20-39 16,0 29-16,19-29 15,-19 9 1,0 11-1,0-1 1,0 1 0,0 28 77,-10-9-77,10 20-16,0 9 16,0-9-1,0 0-15,0-1 16,0 1-16,-19-1 16,19 1-16,0 0 15,0-1-15,0 1 16,0 0-16,0 9 15,0 10 1,10 69 140</inkml:trace>
          <inkml:trace contextRef="#ctx0" brushRef="#br0" timeOffset="685405.0132">7277 5844 0,'-10'118'141,"10"-98"-125,0-1-1,0 1 1,0 0 0,0-1-1,0 1 1,10-20-1,-10 19 1,19-19 0,-19 20-1,20-20 1,9 20 0,-9-20-1,0 0 1,-1 0 15,1 0 0,-1-10-15,-9 10 0,-10-20-1,20 20 1,-20-19-1,29-1 1,-29 0 0,20-9-1,-20 9 1,0-9 15,0 9-15,0 1-1,0-11 1,0 11 0,0-1 15,0 0-15,0 1-1,0-1 16,-10 1-15,10-1 15,-20 20-15,1-20 0,-1 20-1,1 0 16,-1 0-15,-127 196 140</inkml:trace>
          <inkml:trace contextRef="#ctx0" brushRef="#br0" timeOffset="686032.0267">7600 5746 0,'20'0'78,"-1"0"-62,1 0-1,-10 0 1,10 0 0</inkml:trace>
          <inkml:trace contextRef="#ctx0" brushRef="#br0" timeOffset="686517.0586">7826 5668 0,'19'0'32,"1"0"-17,0 0 16,-1 0 16</inkml:trace>
          <inkml:trace contextRef="#ctx0" brushRef="#br0" timeOffset="687545.1128">7836 5668 0,'-20'69'140,"20"-50"-124,10-19 250,9 0-235,1 0 47,-49 137 156,9-137-202,20-9-1</inkml:trace>
          <inkml:trace contextRef="#ctx0" brushRef="#br0" timeOffset="705782.7084">5855 5599 0,'-20'0'234,"20"10"-234,-20-10 16,20 20-1,-19-20-15,19 19 16,-20-19 0,20 20-16,0-1 15,-19-19 1,19 20-16,0 0 15,-20-1 1,20 1 0,0 9-1,0-9 1,-20-20 0,20 20-16,0-1 15,0 1 1,0-1-1,0-9 1,0 29 0,0-19-1,0-10 1,0 10 0,0-1-1,0 1 1,10-1-1,-10 21 17,0-31-17,20-9 1,-20 20-16,0 0 47,0-1-16,0 1 0,19-20-15,-19 19 0,0 1 15,0 0-16,20-20-15,-20 19 16,0 1 0,20-20 15,-20 20-15,19-20 15,-19 19 63,-10-19-79</inkml:trace>
          <inkml:trace contextRef="#ctx0" brushRef="#br0" timeOffset="666440.9049">5913 5835 0,'-19'0'31,"19"-10"31,0-10-30,10 20-17,-10-19 17,19 19-32,1 0 31,0 0 0,-1 0 0,-9 0 1,-10 9-32,0 11 31,20-20-16,-20 20 1,0-1 0,0 1-1,0-10 1,0 9 0,-10-19-1,10 20-15,0-1 16,-10-19-1,10 20-15,-29 0 16,29-1 0,-10-19-16,10 20 15,-30 0 1,11-1 0,19 1 15,-20-20-16,20 19 17,-20-19-17,20 20 1,0 0 15,10-20 204,29-10-204,-19 10-16,10 0 1,-1 0 0,-9 0-1,-1 0 17</inkml:trace>
        </inkml:traceGroup>
      </inkml:traceGroup>
    </inkml:traceGroup>
  </inkml:traceGroup>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28:48.07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EF0BF9A2-EDE1-49FF-971E-D7B3586DF8A8}" emma:medium="tactile" emma:mode="ink">
          <msink:context xmlns:msink="http://schemas.microsoft.com/ink/2010/main" type="writingRegion" rotatedBoundingBox="10870,5598 10252,9027 9535,8898 10152,5469"/>
        </emma:interpretation>
      </emma:emma>
    </inkml:annotationXML>
    <inkml:traceGroup>
      <inkml:annotationXML>
        <emma:emma xmlns:emma="http://www.w3.org/2003/04/emma" version="1.0">
          <emma:interpretation id="{9CCE5942-24C0-460F-9CE9-99CB47DF4A43}" emma:medium="tactile" emma:mode="ink">
            <msink:context xmlns:msink="http://schemas.microsoft.com/ink/2010/main" type="paragraph" rotatedBoundingBox="10870,5598 10252,9027 9535,8898 10152,5469" alignmentLevel="1"/>
          </emma:interpretation>
        </emma:emma>
      </inkml:annotationXML>
      <inkml:traceGroup>
        <inkml:annotationXML>
          <emma:emma xmlns:emma="http://www.w3.org/2003/04/emma" version="1.0">
            <emma:interpretation id="{FC027164-86A4-40D9-82EE-584F13EF34E9}" emma:medium="tactile" emma:mode="ink">
              <msink:context xmlns:msink="http://schemas.microsoft.com/ink/2010/main" type="line" rotatedBoundingBox="10870,5598 10252,9027 9535,8898 10152,5469"/>
            </emma:interpretation>
          </emma:emma>
        </inkml:annotationXML>
        <inkml:traceGroup>
          <inkml:annotationXML>
            <emma:emma xmlns:emma="http://www.w3.org/2003/04/emma" version="1.0">
              <emma:interpretation id="{0CDBE7DC-7082-4A76-BD3A-7910FB798197}" emma:medium="tactile" emma:mode="ink">
                <msink:context xmlns:msink="http://schemas.microsoft.com/ink/2010/main" type="inkWord" rotatedBoundingBox="10552,5541 10539,5612 10140,5540 10152,5469"/>
              </emma:interpretation>
              <emma:one-of disjunction-type="recognition" id="oneOf0">
                <emma:interpretation id="interp0" emma:lang="" emma:confidence="1">
                  <emma:literal/>
                </emma:interpretation>
              </emma:one-of>
            </emma:emma>
          </inkml:annotationXML>
          <inkml:trace contextRef="#ctx0" brushRef="#br0">0-931 0,'20'0'63,"19"0"-48,-20 0-15,21 0 16,-21 0 0,1 0-16,-1 0 15,1 0-15,0 0 0,-1 0 16,-9 0-16,10 0 15,-1 0-15,1 0 16,68 0 62,-68 0-15</inkml:trace>
        </inkml:traceGroup>
        <inkml:traceGroup>
          <inkml:annotationXML>
            <emma:emma xmlns:emma="http://www.w3.org/2003/04/emma" version="1.0">
              <emma:interpretation id="{BAF135DB-F7EE-4F28-B3B1-EF972DDCE795}" emma:medium="tactile" emma:mode="ink">
                <msink:context xmlns:msink="http://schemas.microsoft.com/ink/2010/main" type="inkWord" rotatedBoundingBox="10696,6456 10619,6884 9997,6772 10075,6344"/>
              </emma:interpretation>
              <emma:one-of disjunction-type="recognition" id="oneOf1">
                <emma:interpretation id="interp1" emma:lang="" emma:confidence="1">
                  <emma:literal/>
                </emma:interpretation>
              </emma:one-of>
            </emma:emma>
          </inkml:annotationXML>
          <inkml:trace contextRef="#ctx0" brushRef="#br0" timeOffset="1284.6338">-118 167 0,'20'0'32,"9"0"-17,-9 0-15,0 0 16,-1 0-16,1 0 16,-1 0-16,1 0 15,0 0-15,-1 0 16,1 0-16,-1 0 15,1 0 1,-10 0 15</inkml:trace>
          <inkml:trace contextRef="#ctx0" brushRef="#br0" timeOffset="3372.409">206 363 0,'0'-9'63,"10"-11"-48,9-19 1,21 9 0,-40 11-1,29-1-15,-9 0 16,-20 1-16,49-11 15,-30 11-15,1-1 16,-1 1-16,21-1 16,-40-9-16,19 29 15,-19-40-15,20 40 16,-20-10-16,10 10 16,-10-19-16,19 19 15</inkml:trace>
          <inkml:trace contextRef="#ctx0" brushRef="#br0" timeOffset="1926.2935">0 0 0,'0'10'32,"0"10"-17,0 19 1,0-19 0,0-1-16,0 1 15,0 19-15,0-19 16,0-1-1,0 11 1,0 9-16,0-29 31,0 10-15</inkml:trace>
          <inkml:trace contextRef="#ctx0" brushRef="#br0" timeOffset="2694.8103">235 0 0,'10'10'62,"10"30"-46,-20-21-16,39 1 15,-10 9 1,-29-9-16,30 9 16,-30-19-16,39-10 15,-39 49-15,29-29 16,-9 19-1,-20-29-15,20-10 16,-20 19-16,19 11 16,-19-20 15</inkml:trace>
        </inkml:traceGroup>
        <inkml:traceGroup>
          <inkml:annotationXML>
            <emma:emma xmlns:emma="http://www.w3.org/2003/04/emma" version="1.0">
              <emma:interpretation id="{4C6857EB-6885-4ECD-B8AB-F1CA0DE7262B}" emma:medium="tactile" emma:mode="ink">
                <msink:context xmlns:msink="http://schemas.microsoft.com/ink/2010/main" type="inkWord" rotatedBoundingBox="10528,7498 10467,7838 10179,7786 10240,7446"/>
              </emma:interpretation>
              <emma:one-of disjunction-type="recognition" id="oneOf2">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interpretation id="interp6" emma:lang="" emma:confidence="0">
                  <emma:literal>1</emma:literal>
                </emma:interpretation>
              </emma:one-of>
            </emma:emma>
          </inkml:annotationXML>
          <inkml:trace contextRef="#ctx0" brushRef="#br0" timeOffset="25507.0913">59 1315 0,'-20'0'0,"30"0"63,-10-20-47,29 20-16,40-78 31,117-119 78,-166 197-62</inkml:trace>
          <inkml:trace contextRef="#ctx0" brushRef="#br0" timeOffset="24749.452">118 1011 0,'9'19'47,"11"1"-32,-20-1-15,29-19 16,-29 30-16,40-1 15,-40-9-15,19 0 16,-19-1-16,20 1 16,-20-1-16,20 1 15,-20 0-15,19-20 16,-19 29-16,20-29 16,-20 20-16,19-1 15</inkml:trace>
        </inkml:traceGroup>
        <inkml:traceGroup>
          <inkml:annotationXML>
            <emma:emma xmlns:emma="http://www.w3.org/2003/04/emma" version="1.0">
              <emma:interpretation id="{2E7EEEAC-73DC-45BC-A316-3034C656A120}" emma:medium="tactile" emma:mode="ink">
                <msink:context xmlns:msink="http://schemas.microsoft.com/ink/2010/main" type="inkWord" rotatedBoundingBox="10134,8365 10022,8986 9719,8931 9831,8310"/>
              </emma:interpretation>
            </emma:emma>
          </inkml:annotationXML>
          <inkml:trace contextRef="#ctx0" brushRef="#br0" timeOffset="459195.876">-166 1883 0,'0'-10'125,"9"10"-47,11 0-47,0 0 16,-20 10-31,0 10 15,0 19 16,-49 49 78,29-88-94,30-9 125,19 9-124,-9 0-17,-1 0-15,1 0 32,0 0-32,-1 0 15,1 0 1</inkml:trace>
          <inkml:trace contextRef="#ctx0" brushRef="#br0" timeOffset="457753.6124">-313 1883 0,'0'-19'31,"0"28"110,9-9-126,-9 10 1,0 10 0,20 19-1,-20-10 1,0 1 0,0-10-1,0-1 1,20-19-16,-20 20 15,0-1 1,0 11-16,0-1 16,0 1-1,0-11 1,0 1 0,0-1-1,0 1 1,0 0-1,0-1 1,0 1 0,0 0-1,0-1 1,-10 1 15,10-1-15,0 1 15,-20-20-31,20 20 16,0-1 15,-19-19-31,19 10 47,-20-10-32,20 20 17,-20-20-17</inkml:trace>
        </inkml:traceGroup>
      </inkml:traceGroup>
    </inkml:traceGroup>
  </inkml:traceGroup>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31:58.865"/>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BACA05D-EB7D-44F4-94F2-0ED857C476FE}" emma:medium="tactile" emma:mode="ink">
          <msink:context xmlns:msink="http://schemas.microsoft.com/ink/2010/main" type="inkDrawing" rotatedBoundingBox="17132,6195 19270,6202 19269,6224 17132,6217" semanticType="underline" shapeName="Other">
            <msink:sourceLink direction="with" ref="{F2EFB105-BBA4-4D62-AEE8-FE1BE87A4E4C}"/>
          </msink:context>
        </emma:interpretation>
      </emma:emma>
    </inkml:annotationXML>
    <inkml:trace contextRef="#ctx0" brushRef="#br0">0 23 0,'10'0'16,"9"-20"0,11 20-1,-1 0 1,1 0 0,-11 0-1,1 0-15,0 0 16,-1 0-16,1 0 15,9 0-15,1 0 16,9 0-16,-10 0 16,1 0-16,-1 0 15,0 0-15,11 0 16,-11 0-16,1 0 0,-11 10 16,1-10-16,-1 0 15,1 0-15,9 0 16,-9 0-16,9 0 15,-9 0-15,0 0 16,-1 0-16,1 0 16,0 0-16,-1 0 15,1 0-15,-1 0 16,-9 0-16,10 0 16,-1 0-16,1 0 15,0 0-15,-1 0 16,1 0-16,-1 0 15,1 0-15,0 0 16,-1 0-16,1 0 16,-10 0-16,29 0 15,-19 0-15,-1 0 16,1 0-16,29 0 16,78 0 46,-97 0-46,-1 0-16,363 0 172,-372 0-172,0 0 15,-1 0-15,21 0 16,-21 0-16,1 0 15,-10 0 1,9 0-16,20 0 16,-19 0-1,-10 0 1,9 0 93,1 0-62,0 0-16,-1 0 1,1 0-17</inkml:trace>
  </inkml:traceGroup>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24:46.930"/>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AF107104-CF2A-4B39-AA89-BDF8B0614CB5}" emma:medium="tactile" emma:mode="ink">
          <msink:context xmlns:msink="http://schemas.microsoft.com/ink/2010/main" type="inkDrawing" rotatedBoundingBox="4059,3050 5324,2983 5325,3013 4060,3080" semanticType="strikethrough" shapeName="Other">
            <msink:sourceLink direction="with" ref="{38E0E2A3-98CD-42A5-B590-2A288E5C90FB}"/>
          </msink:context>
        </emma:interpretation>
      </emma:emma>
    </inkml:annotationXML>
    <inkml:trace contextRef="#ctx0" brushRef="#br0">2226 313 0,'10'0'47,"9"0"-47,1 0 16,-1 0-16,11 0 0,-1 0 15,11 0 1,9 0-16,0-29 0,-10 29 16,10 0-16,10 0 15,0 0-15,-20 0 16,29-20-16,-28 20 16,19 0-16,-1 0 15,11 0-15,-10 0 16,-20 0-16,10 0 15,-10 0-15,10 0 16,-9 0-16,-11 0 16,10 0-16,-9-19 15,-11 19-15,1 0 16,0 0-16,-1 0 16,-9 0-16</inkml:trace>
  </inkml:traceGroup>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29:50.61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FC5873F0-D1E2-4301-BA2C-0E8F909071F1}" emma:medium="tactile" emma:mode="ink">
          <msink:context xmlns:msink="http://schemas.microsoft.com/ink/2010/main" type="writingRegion" rotatedBoundingBox="15858,4395 24046,4126 24196,8707 16008,8975"/>
        </emma:interpretation>
      </emma:emma>
    </inkml:annotationXML>
    <inkml:traceGroup>
      <inkml:annotationXML>
        <emma:emma xmlns:emma="http://www.w3.org/2003/04/emma" version="1.0">
          <emma:interpretation id="{CD4558FD-7675-49B2-9C57-113E17D7908B}" emma:medium="tactile" emma:mode="ink">
            <msink:context xmlns:msink="http://schemas.microsoft.com/ink/2010/main" type="paragraph" rotatedBoundingBox="17013,4697 22069,3986 22181,4780 17125,5490" alignmentLevel="2"/>
          </emma:interpretation>
        </emma:emma>
      </inkml:annotationXML>
      <inkml:traceGroup>
        <inkml:annotationXML>
          <emma:emma xmlns:emma="http://www.w3.org/2003/04/emma" version="1.0">
            <emma:interpretation id="{D2AF6D56-91A4-414F-AD72-0EAD2E1E0678}" emma:medium="tactile" emma:mode="ink">
              <msink:context xmlns:msink="http://schemas.microsoft.com/ink/2010/main" type="inkBullet" rotatedBoundingBox="17016,4715 17495,4647 17563,5132 17084,5199"/>
            </emma:interpretation>
          </emma:emma>
        </inkml:annotationXML>
        <inkml:trace contextRef="#ctx0" brushRef="#br0">15260 2206 0,'-20'0'16,"30"0"31,265-216 187</inkml:trace>
        <inkml:trace contextRef="#ctx0" brushRef="#br0" timeOffset="-694.7249">15240 1951 0,'0'10'62,"10"-10"-46,-10 29-1,0 1 1,0-10-16,0-1 16,0 1-16,0-1 15,0 11-15,0-11 16,0 11-16,0 9 16,0-29-16,0 9 15,0 1-15,0 0 16,0 9-16,0-9 15,0-1-15,0 1 0,0 9 16,0-9 0,0 0 15</inkml:trace>
        <inkml:trace contextRef="#ctx0" brushRef="#br0" timeOffset="730.102">15368 2118 0,'9'0'62,"-9"20"-46,20-20-16,-20 39 16,20-20-16,-1 21 15,-19-21 1,0 1-16,20-20 16,-20 29-16,0-9 15,20-20 1,-20 20-1,19-20 17,-19 19-1</inkml:trace>
        <inkml:trace contextRef="#ctx0" brushRef="#br0" timeOffset="2620.3883">15603 2167 0,'0'-20'62,"0"30"17,0 10-64,0-1 1,0 40 15,0 49 78,0-127 63,0-1-140,0 0-1,0 1 16,20 19-16,-1 0 0,-19-20-15,20 20-16,-1 0 31,-19 10-31,20-10 16,-20 19-1,0 1 17,20-20-17,-20 20-15,0-1 31,0-9 1,-10-10-17,-20 0 17,30 20-17,-19-20-15,-1 0 16,1 0 15,-1 0 16</inkml:trace>
      </inkml:traceGroup>
      <inkml:traceGroup>
        <inkml:annotationXML>
          <emma:emma xmlns:emma="http://www.w3.org/2003/04/emma" version="1.0">
            <emma:interpretation id="{27284008-E4D3-404D-85E3-49F7F5602BDF}" emma:medium="tactile" emma:mode="ink">
              <msink:context xmlns:msink="http://schemas.microsoft.com/ink/2010/main" type="line" rotatedBoundingBox="17837,4581 22069,3986 22181,4780 17949,5375"/>
            </emma:interpretation>
          </emma:emma>
        </inkml:annotationXML>
        <inkml:traceGroup>
          <inkml:annotationXML>
            <emma:emma xmlns:emma="http://www.w3.org/2003/04/emma" version="1.0">
              <emma:interpretation id="{C6A6FF00-EE2A-46AF-A98E-831465F883FC}" emma:medium="tactile" emma:mode="ink">
                <msink:context xmlns:msink="http://schemas.microsoft.com/ink/2010/main" type="inkWord" rotatedBoundingBox="17839,4590 19878,4303 19988,5088 17949,5375"/>
              </emma:interpretation>
              <emma:one-of disjunction-type="recognition" id="oneOf0">
                <emma:interpretation id="interp0" emma:lang="" emma:confidence="1">
                  <emma:literal/>
                </emma:interpretation>
              </emma:one-of>
            </emma:emma>
          </inkml:annotationXML>
          <inkml:trace contextRef="#ctx0" brushRef="#br0" timeOffset="13720.3908">16240 2353 0,'10'0'47,"-10"-9"-32,20 9 1,-20-20-16,0 0 15,19 20 1,-19-19-16,20-1 16,-20 0-1,20 1 1,-20-1 0,19-9-1,-19-10 1,20 9 15,-20 11-15,0-1 15,0 30 141,0 19-157,0 10 1,0-19-16,0 0 16,0-11-16,0 40 15,0-29 1,0 0-16,0-1 16,0 1-16,0 9 15,0 1 1,0-11-1,0 11 1,0-11-16,0 1 31,0 0-15,0-1 31</inkml:trace>
          <inkml:trace contextRef="#ctx0" brushRef="#br0" timeOffset="14112.4316">16466 2481 0</inkml:trace>
          <inkml:trace contextRef="#ctx0" brushRef="#br0" timeOffset="15233.9119">16525 2020 0,'108'10'172,"-108"9"-125,0 1-31,0 0-1,0 9 1,-10 0 0,10 11-1,0-21 1,0 1-16,0-1 16,0 1-16,0 0 15,0 19 1,0 10-1,0-20 1,0 1 0,0-11-1,0 1-15,0 0 32</inkml:trace>
          <inkml:trace contextRef="#ctx0" brushRef="#br0" timeOffset="15833.3346">16544 2275 0,'0'-20'15,"10"20"48,137-29 15</inkml:trace>
          <inkml:trace contextRef="#ctx0" brushRef="#br0" timeOffset="16998.6504">16780 2079 0,'0'29'94,"0"-9"-78,19-1 15,1-19-15,-20 20-1,10-20 1,9 0 15,1 0 0,0 0-15,-20-10 0,19 10-1,-19-19 1,20 19 0,-20-20 15,0 0 16,20 20-32,-20-19-15,0-1 16,0 1 15,0-1-15,-10 20-1,10-20 1,-20 20 0,1-19 15,-1 19 0,0 0-15,1 0 15,19 9-15,-20-9-16,0 20 31,20 0-15,-19-20-16</inkml:trace>
          <inkml:trace contextRef="#ctx0" brushRef="#br0" timeOffset="17866.1354">16947 2079 0,'0'19'78,"0"11"-62,19-30-1,-19 39-15,0-10 16,0 1-1,20-11-15,-20 11 16,0-11 0,0 21-1,0-30-15,0 9 16,0 1 0,0-1-1,0 1 1,-10 0 15,-10-20 0,-88 0 94,108-10-125</inkml:trace>
          <inkml:trace contextRef="#ctx0" brushRef="#br0" timeOffset="18386.2024">17054 2206 0</inkml:trace>
          <inkml:trace contextRef="#ctx0" brushRef="#br0" timeOffset="3401.3598">16005 1834 0,'10'0'46,"19"0"-30,11 0 0,-11 0-1,10 0 1,-19 0 0,-10 0-1</inkml:trace>
          <inkml:trace contextRef="#ctx0" brushRef="#br0" timeOffset="3859.7125">16044 1922 0,'10'0'78,"10"0"-78,9 0 31,1 0-31,-11 0 16,11 0 0</inkml:trace>
          <inkml:trace contextRef="#ctx0" brushRef="#br0" timeOffset="11702.4485">16319 1902 0,'10'0'47,"9"0"-16,1-19-15,0 19 0,9 0-1,402-20 110,-411 20-109,0 0-16,-1 0 15,21 0 1,-21 0-16,1 0 16,-1 0-16,1 0 15,0 0-15,-1 0 16,11 0 0,9 0-1,0 0-15,-19 0 16,19 0-1,0 0 1,-19 0 0,19 0-16,-29 0 15,29 0 1,-19-20-16,-1 20 16,21 0-1,-31 0 1</inkml:trace>
          <inkml:trace contextRef="#ctx0" brushRef="#br0" timeOffset="19750.4225">17133 2344 0,'10'-30'79,"-10"20"-64,19 10-15,-19-19 16,20-11-1,-20 20 1,20 10-16,-20-39 16,19 10-1,1-99 95,-20 109-95,0 29 63,0 19-46,-10-9-17,10 9 1,0-9-16,0-1 16,0 1-16,0-1 15,0 1-15,0 0 16,0-1-16,0 1 15,0-1-15,0 11 16,0-1 0,0-9-1,0 0 1,0-1 0,0 1-1,10-20-15,-10 19 16,0-9 62</inkml:trace>
          <inkml:trace contextRef="#ctx0" brushRef="#br0" timeOffset="21216.9431">17339 2118 0,'-10'176'157,"10"-156"-142,0 0-15,10-20 31,-10 29-31,0-9 32,19-20-17,1 19 32,0-19-16,-1 0 1,1 0-1,-20-9-15,20 9-1,-20-20 16,19 20-31,-19-20 32,10-88 93,-10 89-110,0-1 17,0 1-17,0-1 1,-10 0-1,10 1 1,0-1 0,-19 20-1,19-19 1,-20 19 0,20-20-1,-10 20 16,10-20-15,-20 20 0,1 0 31,-1 0-16,20 10-16,0 10 1,-19-20-16,19 19 16,0 1-1,0 0 1</inkml:trace>
          <inkml:trace contextRef="#ctx0" brushRef="#br0" timeOffset="24363.5591">17447 1834 0,'10'0'47,"9"0"-31,1 0 0,-1 0-1,11 0 1,-1 0-1,-9 0-15,9 0 16,10 0 0,-19 0-1,0 0 17</inkml:trace>
          <inkml:trace contextRef="#ctx0" brushRef="#br0" timeOffset="21856.1646">17506 2010 0,'88'0'172</inkml:trace>
          <inkml:trace contextRef="#ctx0" brushRef="#br0" timeOffset="23344.7555">17682 1941 0,'0'20'94,"0"0"-79,0-1 1,0 1 15,0 0-15,20-20 171,-1 0-155,1 0 14,0 0 1,-20 19-15,0-9-17,19-10 1,-19 20-1,0-1 1,-118 20 93</inkml:trace>
          <inkml:trace contextRef="#ctx0" brushRef="#br0" timeOffset="22366.989">17672 1912 0,'49'0'125,"-29"0"-110</inkml:trace>
          <inkml:trace contextRef="#ctx0" brushRef="#br0" timeOffset="25758.0642">17878 1883 0,'10'0'46,"-10"19"-46,20-19 16,29 0 15,-30 0-31,1 0 0,0 0 16,-1 0-16,11 0 16,-1 0-1</inkml:trace>
          <inkml:trace contextRef="#ctx0" brushRef="#br0" timeOffset="25197.2081">17878 1814 0,'20'0'94,"9"0"-78,-9 0-16,-1 0 15,1 0-15,0 0 16,-1 0-16,1 0 15</inkml:trace>
        </inkml:traceGroup>
        <inkml:traceGroup>
          <inkml:annotationXML>
            <emma:emma xmlns:emma="http://www.w3.org/2003/04/emma" version="1.0">
              <emma:interpretation id="{6DE3A377-CE25-461A-8EFC-FF0B9133DCB4}" emma:medium="tactile" emma:mode="ink">
                <msink:context xmlns:msink="http://schemas.microsoft.com/ink/2010/main" type="inkWord" rotatedBoundingBox="20077,4266 22069,3986 22171,4713 20179,4993"/>
              </emma:interpretation>
              <emma:one-of disjunction-type="recognition" id="oneOf1">
                <emma:interpretation id="interp1" emma:lang="" emma:confidence="1">
                  <emma:literal/>
                </emma:interpretation>
              </emma:one-of>
            </emma:emma>
          </inkml:annotationXML>
          <inkml:trace contextRef="#ctx0" brushRef="#br0" timeOffset="49918.077">18320 1500 0,'9'0'94,"11"0"-79,9 0 1,1 0-16,-1 0 31,-9 0-31,-20 10 78</inkml:trace>
          <inkml:trace contextRef="#ctx0" brushRef="#br0" timeOffset="51238.4525">18339 1510 0,'0'10'62,"0"9"-46,0 21 0,0-21-1,0 20 1,0-19-16,0 0 16,0-1-16,0 50 171,10-69-77,0 0-63,-10-10-15,19 10-16,1 0 31,0 0-15,-1 0 0,1 0-1,-1 0 16,-19 10-31,20-10 16,-20 20 0,20-1-1,-20 11 1,19-30 0,-19 19-16,0 1 15,0-1 1,-49 109 109,30-128-125,-1 20 15,-19-20 1,19 0 0,20 19-16,-10-19 15,-9 0 1,-1 0 0,1 0 15</inkml:trace>
          <inkml:trace contextRef="#ctx0" brushRef="#br0" timeOffset="51636.2311">18604 2069 0,'0'-20'94</inkml:trace>
          <inkml:trace contextRef="#ctx0" brushRef="#br0" timeOffset="53254.1365">18712 1569 0,'0'19'47,"0"11"-32,0 9 1,0-10 0,0 11-1,0-21 1,0-9 0,0 10-1,10-20 95,9 0-79,-19-10-16,20 10 1,-10 0 0,-10-10-1,19 10-15,1 0 32,-1 0-1,1 0-16,0 0 1,-20 39 0,0-19-1,19-20 1,-19 29-16,0 1 16,0-1-1,0 1 1,0 9-1,0-20 1,0-9 0,-9-10-16,9 20 15,-20-20 1,-10 29 0,-19-29-1,30 20-15,-1-20 16,-9 0-16,9 0 31</inkml:trace>
          <inkml:trace contextRef="#ctx0" brushRef="#br0" timeOffset="52224.2432">18702 1549 0,'0'-19'47,"20"19"-47,9 0 16,-9 0 0,9 0-1,10 0 1,-19 0-1,-40 9 48</inkml:trace>
          <inkml:trace contextRef="#ctx0" brushRef="#br0" timeOffset="54635.1588">19026 1569 0,'-20'10'31,"20"19"0,0-9-31,0 9 16,0-9 0,10-20-1,-10 19 1,19-19-16,1 0 15,0 0 17,-1 0-17,1-10 1,0-9 0,-20-1 15,19 20-31,-19-19 31,20 19-15,-20-20-1,0 0 17,0 1-1,0-1 0,-10 20-31,10-19 16,-20 19-1,20-20 1,-19 20 0,-1-20-1,0 20 1,1 0-1,-1 0 1,1 10 0,-1 29 15,20-9-15,-20-11-16,20 1 15,0 9 1</inkml:trace>
          <inkml:trace contextRef="#ctx0" brushRef="#br0" timeOffset="55581.0429">19212 1608 0,'-20'0'15,"20"20"63,59 382 141,-78-402-219,-11 0 16,30 19-1,-29-19-15,-1 0 16,11 0 0,-1 0 15,0 0 16,1 0 15,29 0 16</inkml:trace>
          <inkml:trace contextRef="#ctx0" brushRef="#br0" timeOffset="56053.2343">19379 1785 0</inkml:trace>
          <inkml:trace contextRef="#ctx0" brushRef="#br0" timeOffset="57235.3229">19428 2010 0,'0'-20'15,"19"20"1,-19-19-16,20 19 16,-20-20-1,39-9-15,-19-10 16,-20 9-1,19 11 1,-19-1-16,0 0 16,0 1-16,20-1 15,-20 0-15,0 1 16,0-1-16,0-9 16,0-1-1,0 11 1,0-1-1,0 30 79,0 19-78,0 1-1,0 9 1,0-29 0,0 9-16,0 1 0,0 0 15,0-1-15,0 1 16,0 0-16,20-1 16,-20 1-16,0-1 15,0 1-15,0 0 16,0-1-16,0 11 15,0-1 1,0-9 0,19-20-1,-19 19-15,0-9 94</inkml:trace>
          <inkml:trace contextRef="#ctx0" brushRef="#br0" timeOffset="58463.799">19712 1686 0,'0'10'47,"0"10"-16,0 19-15,0 20 0,39 117 109,-39-156-94,20-20-31,-20 20 31,10-20-31,9 0 31,1 0 1,0-10-1,-20-10-16,19 20 1,-19-19 0,0-1 15,20 20-31,-20-20 16,0 1-1,0-1 16,19 1-15,-19-1 0,0 0-1,0 1 17,0-1-17,0 10 1,0-9-1,0-1 1,-9 0 0,9 1-1,0-1 1,-20 20 0,20-19-16,0-1 15,-20 20 1,20-20-16,-19 1 15,-1-1 17,1 20-17,-1 0 17,0 0-17,1 0 1,19 10-1,-20 19-15,20 1 32,-19-30-32,19 29 0,0 10 15</inkml:trace>
          <inkml:trace contextRef="#ctx0" brushRef="#br0" timeOffset="59178.6073">19869 1539 0,'10'0'62,"19"0"-46,-9 0-1,-1 0 17,1 0-1</inkml:trace>
          <inkml:trace contextRef="#ctx0" brushRef="#br0" timeOffset="59901.1075">20065 1441 0,'0'10'125,"0"10"-110,0 9 1,0 10-16,0-9 15,0-1 1,0-9 0,0-1 15</inkml:trace>
          <inkml:trace contextRef="#ctx0" brushRef="#br0" timeOffset="61242.4385">20173 1481 0,'-10'0'16,"10"9"77,-19-9-77,19 10 0,0 10 15,0-1-15,9 21 62,11-40-63,0 0 17,-1 0-1,1 0 0,0 0 32,-20-10-48,0-10 32,19 20-31,-19-19-1,0-1 32,0 10-16,0-9-15,-10-1 15,-9 20 16,19-20-31,-20 20-1,0 0 17,1 0-1,19 10-15</inkml:trace>
        </inkml:traceGroup>
      </inkml:traceGroup>
    </inkml:traceGroup>
    <inkml:traceGroup>
      <inkml:annotationXML>
        <emma:emma xmlns:emma="http://www.w3.org/2003/04/emma" version="1.0">
          <emma:interpretation id="{B8ADD25F-66FC-4980-925A-55720DDE0709}" emma:medium="tactile" emma:mode="ink">
            <msink:context xmlns:msink="http://schemas.microsoft.com/ink/2010/main" type="paragraph" rotatedBoundingBox="17172,5474 19299,5506 19290,6104 17163,6072" alignmentLevel="2"/>
          </emma:interpretation>
        </emma:emma>
      </inkml:annotationXML>
      <inkml:traceGroup>
        <inkml:annotationXML>
          <emma:emma xmlns:emma="http://www.w3.org/2003/04/emma" version="1.0">
            <emma:interpretation id="{F2EFB105-BBA4-4D62-AEE8-FE1BE87A4E4C}" emma:medium="tactile" emma:mode="ink">
              <msink:context xmlns:msink="http://schemas.microsoft.com/ink/2010/main" type="line" rotatedBoundingBox="17172,5474 19299,5506 19290,6104 17163,6072">
                <msink:destinationLink direction="with" ref="{DBACA05D-EB7D-44F4-94F2-0ED857C476FE}"/>
              </msink:context>
            </emma:interpretation>
          </emma:emma>
        </inkml:annotationXML>
        <inkml:traceGroup>
          <inkml:annotationXML>
            <emma:emma xmlns:emma="http://www.w3.org/2003/04/emma" version="1.0">
              <emma:interpretation id="{5A6C50D2-6314-4689-AFEB-BD1CFAF2B4C3}" emma:medium="tactile" emma:mode="ink">
                <msink:context xmlns:msink="http://schemas.microsoft.com/ink/2010/main" type="inkWord" rotatedBoundingBox="17172,5474 19299,5506 19290,6104 17163,6072"/>
              </emma:interpretation>
              <emma:one-of disjunction-type="recognition" id="oneOf2">
                <emma:interpretation id="interp2" emma:lang="" emma:confidence="1">
                  <emma:literal/>
                </emma:interpretation>
              </emma:one-of>
            </emma:emma>
          </inkml:annotationXML>
          <inkml:trace contextRef="#ctx0" brushRef="#br0" timeOffset="111591.3061">15495 2721 0,'-19'0'109,"-1"0"-93,20 9 0,-30-9-1,1 0 1,9 0-1,1 0 17,-1 0 15,20 20 62,0 9-78,0 1-15,0-1-1,0 20 1,0-29-16,0 9 16,0-9-1,0-1-15,0 1 16,0-10-16,0 9 16,0 1-16,0-1 15,0 1-15,0 0 16,0-1-16,0 10 15,0 1 1,0-11 0,0 1-1,0 0 1,0-1 0,0 1 46,10-20 126,10 0-173,-1 0 1,11 0-1,-11 0-15,1 0 16,0 0 15</inkml:trace>
          <inkml:trace contextRef="#ctx0" brushRef="#br0" timeOffset="112850.687">15485 2897 0,'10'10'63,"10"19"-63,-1-9 15,1-1 1,19 11 0,-9 9-1,9-10 1,-10-9 0,-9 9-1,9-9 16</inkml:trace>
          <inkml:trace contextRef="#ctx0" brushRef="#br0" timeOffset="112318.2506">15525 2916 0,'0'10'47,"0"10"-31,0 9-1,0 10 1,0-19-16,0 0 16,0-11-16,0 11 15,0 0-15,0 9 16,0-10 0,0 1 15</inkml:trace>
          <inkml:trace contextRef="#ctx0" brushRef="#br0" timeOffset="113308.9815">15750 2838 0,'0'10'47,"0"9"-32,0 11 1,0-11-16,0 1 16,0 0-16,0-11 15,0 31-15,0-11 0,0 0 16,0-9-16,0 0 16,0-1-16,0 1 15,0 9 1,0-9-1</inkml:trace>
          <inkml:trace contextRef="#ctx0" brushRef="#br0" timeOffset="114007.2352">15897 2858 0,'0'-20'0,"0"40"62,0-1-46,0 11 0,0-11-16,0 1 15,0-1-15,0 11 16,0-1-16,0 10 15,0-19-15,0 0 16,10 9 0,-10-10-1</inkml:trace>
          <inkml:trace contextRef="#ctx0" brushRef="#br0" timeOffset="114629.2864">16064 2828 0,'0'10'78,"0"10"-63,0 19 1,0-20-16,0 1 16,0 0-16,0 9 15,0 10-15,0-29 16,0 10-16,0-1 15,0 1-15,0 9 16,0-9 0</inkml:trace>
          <inkml:trace contextRef="#ctx0" brushRef="#br0" timeOffset="115155.2964">15917 2965 0,'10'0'78,"9"0"-78,11 0 16,-11 0-16,1 0 15,9 0 1,-9 0-1</inkml:trace>
          <inkml:trace contextRef="#ctx0" brushRef="#br0" timeOffset="116713.4606">16152 3093 0,'10'0'109,"10"0"-93,-1 0-1,1 0 1,-1 0 31,1 19-32,-20 1 1,0-1 0,0 1-1,-10 0 1,-9-20 15,-1 19-15,0-19-1,1 0 1,-1 0 15,30-10 63,10 10-63,-1 0 0,1 0-15,-1 0 15,-19 10-15,0 10 15,20-20-31,-20 19 31,0 1-15,-88 19 62,88-19-78,-20-20 16,1 0-1,-1 0 1,10 0 0,10-10-1</inkml:trace>
          <inkml:trace contextRef="#ctx0" brushRef="#br0" timeOffset="118133.3411">16270 2848 0,'10'0'0,"9"0"15,1-20 1,0 20 0,-1 0-1,-9 0 1,10 0-1,-1 0 1,1 0 15,-20 10 94,0 0-109,0 9 0,0 1-1,0 19 1,0-9-1,0-11-15,0 1 16,0-10-16,0 29 16,-10-20-16,10 1 15,0 0-15,0-1 16,0 1-16,0-11 0,0 11 16,0 0-1,0 9 1,0 10-16,0-19 15,0-1 17,0-9-1,-20-10 125,1 0-125,-1 0-15,1 0 62</inkml:trace>
          <inkml:trace contextRef="#ctx0" brushRef="#br0" timeOffset="119382.3449">16652 2828 0,'-78'0'140,"58"0"-124,20 10 93,0 0-93,0 9-1,0 21 1,0-11 0,0-9-1,0-1-15,0 1 16,0-10-16,0 9 16,0 1-16,0-1 0,0 1 15,0 0 1,0-1-16,0 1 0,0 9 15,0 0 1,0-9 0,0 0-1,0-1 17,0 1 14,10-20 48,10 0-63,-1 0 1,1 0-17,0 0 17,-1 0-17</inkml:trace>
          <inkml:trace contextRef="#ctx0" brushRef="#br0" timeOffset="120158.6418">16682 2897 0,'0'19'62,"0"1"-62,0 9 16,0 20 0,0-29-1,0 0-15,0-1 16,0 1-16,19 9 15,-19-9 17,0 19 30</inkml:trace>
          <inkml:trace contextRef="#ctx0" brushRef="#br0" timeOffset="120628.1031">16799 2946 0,'0'10'63,"0"9"-47,0 11-16,0 9 31,0-20-31,0 1 0,0 0 15,0-1-15,0 10 16,0-9 0,0 0 15</inkml:trace>
          <inkml:trace contextRef="#ctx0" brushRef="#br0" timeOffset="121111.017">16692 3024 0,'58'-19'78,"-18"19"-62,-11 0 0</inkml:trace>
          <inkml:trace contextRef="#ctx0" brushRef="#br0" timeOffset="122352.2401">16907 3093 0,'40'0'110,"-21"0"-79,-19 19-15,0 1-1,0-1 1,0 1 0,-10-20-1,-9 20 1,-1-20-1,1 0 1,28-10 93,11 10-77,0 0-17,-1 0 17,-19 10-17,10-10-15,-10 19 31,0 11-15,0-11 0,0 1-1,0 9 1,-20-29 31,1 0-32,-11 0 1,-9 0 0,19 0-1</inkml:trace>
          <inkml:trace contextRef="#ctx0" brushRef="#br0" timeOffset="123628.9348">16996 3063 0,'0'10'62,"0"10"-46,19-1 0,-19 1-1,0-1 1,20-19-1,-20 20-15,0-10 32,10-10-32,-10 19 15,19-19 1,1 30 0,-1-30 15,1 0-16,0 0 17,68-118 108,-88 99-124,0 9 0,0-10-1,0 1 16,0-1-15,-10 20-16,10-19 16,-19 19-1,19-20 1,-20 20-16,20-20 16,-20 20-16,1-19 31,-1 19-16,20-20 1,-20 20 0,1 0-1,-1 0 17,1 0-1,-1 0-16,20 10 1,-20-10 0,20 20-1,-19-1-15,19 11 16,0-11 0,-20 11-1</inkml:trace>
          <inkml:trace contextRef="#ctx0" brushRef="#br0" timeOffset="124340.2291">17211 2907 0,'10'0'47,"10"0"-31,-1 0-1,11 0 1,-11 0-16,1 0 15,0 0 17</inkml:trace>
          <inkml:trace contextRef="#ctx0" brushRef="#br0" timeOffset="124836.9471">17280 2809 0,'0'19'32,"0"1"-32,0 9 31,0 1-31,0-11 15,20 11 1,-20 9 0,0-29-1,0 9 1</inkml:trace>
          <inkml:trace contextRef="#ctx0" brushRef="#br0" timeOffset="126245.4916">17378 2789 0,'10'0'46,"19"0"-14,-9 0-1,0 0-15,-20 30 140,0-11-156,0 1 15,0 19 1,0-20 0,0 1-16,0 0 15,0-1-15,0 1 16,0-1-16,0 1 16,0 0-16,0-1 0,0-9 15,0 29 1,0-10-1,0 1 1,0-11 0,0 1-1,0 0 1,0-1 31,0 1-16,0-1 0,-30-28 251</inkml:trace>
        </inkml:traceGroup>
      </inkml:traceGroup>
    </inkml:traceGroup>
    <inkml:traceGroup>
      <inkml:annotationXML>
        <emma:emma xmlns:emma="http://www.w3.org/2003/04/emma" version="1.0">
          <emma:interpretation id="{86E37E09-5D23-49C1-B3C6-8CC28B444891}" emma:medium="tactile" emma:mode="ink">
            <msink:context xmlns:msink="http://schemas.microsoft.com/ink/2010/main" type="paragraph" rotatedBoundingBox="17555,6309 18790,6309 18790,6818 17555,6818" alignmentLevel="2"/>
          </emma:interpretation>
        </emma:emma>
      </inkml:annotationXML>
      <inkml:traceGroup>
        <inkml:annotationXML>
          <emma:emma xmlns:emma="http://www.w3.org/2003/04/emma" version="1.0">
            <emma:interpretation id="{0BC60A31-CB97-4050-A7DC-A4C548AA77CB}" emma:medium="tactile" emma:mode="ink">
              <msink:context xmlns:msink="http://schemas.microsoft.com/ink/2010/main" type="line" rotatedBoundingBox="17555,6309 18790,6309 18790,6818 17555,6818"/>
            </emma:interpretation>
          </emma:emma>
        </inkml:annotationXML>
        <inkml:traceGroup>
          <inkml:annotationXML>
            <emma:emma xmlns:emma="http://www.w3.org/2003/04/emma" version="1.0">
              <emma:interpretation id="{3BD42C0F-CBC7-4B78-9DAF-0523AC5CFD79}" emma:medium="tactile" emma:mode="ink">
                <msink:context xmlns:msink="http://schemas.microsoft.com/ink/2010/main" type="inkWord" rotatedBoundingBox="17555,6309 18790,6309 18790,6818 17555,6818"/>
              </emma:interpretation>
              <emma:one-of disjunction-type="recognition" id="oneOf3">
                <emma:interpretation id="interp3" emma:lang="" emma:confidence="1">
                  <emma:literal/>
                </emma:interpretation>
              </emma:one-of>
            </emma:emma>
          </inkml:annotationXML>
          <inkml:trace contextRef="#ctx0" brushRef="#br0" timeOffset="129808.5806">15887 3553 0,'-9'0'16,"-11"0"-1,0 0 16,1 0 1,-1 0-17,-29 0 110,49 10-93,0 9-17,0 1 1,0-1-1,0 21 1,0-1 0,0-20-1,0 1-15,0 0 0,0 29 16,0-30 0,0 11-1,0-11-15,0 20 16,0-19-1,0-1-15,-29 11 32,29 9-32,0-19 31,9-20 78,11 0-93,0 0 15,-1 0-15,1 0-1,0 0 1</inkml:trace>
          <inkml:trace contextRef="#ctx0" brushRef="#br0" timeOffset="130980.2921">15878 3690 0,'29'39'63,"167"157"93</inkml:trace>
          <inkml:trace contextRef="#ctx0" brushRef="#br0" timeOffset="130491.1481">15897 3690 0,'0'59'94,"0"-30"-94,0-9 16,0-1-16,0 1 15,0 0-15,0-11 16,0 30-1,0-19 1</inkml:trace>
          <inkml:trace contextRef="#ctx0" brushRef="#br0" timeOffset="131466.8952">16093 3661 0,'0'9'62,"0"11"-46,0 9-1,0-9 1,0 0-16,0-1 16,0 1-16,0 9 15,0 1-15,0-11 16,0 1-16,0-1 15,0 11-15,0-11 32</inkml:trace>
          <inkml:trace contextRef="#ctx0" brushRef="#br0" timeOffset="132089.2202">16240 3670 0,'0'10'78,"0"20"-62,0-11-1,0 1-15,0-1 16,0 11-16,0-11 16,0 1-16,0 9 15,0-9-15,0-1 16,0 11-16,0-11 15</inkml:trace>
          <inkml:trace contextRef="#ctx0" brushRef="#br0" timeOffset="133116.2928">16299 3817 0,'0'-19'78,"40"19"-63,-21 0-15,11 0 16,-1 0 0</inkml:trace>
          <inkml:trace contextRef="#ctx0" brushRef="#br0" timeOffset="132680.25">16417 3670 0,'0'10'79,"0"20"-64,0 19 1,0-30-16,0 1 15,0-10-15,0 9 0,0 1 16,0-1 0,0 1-16,0-1 15,0 1-15,0 0 0,0 9 16,0-9 0</inkml:trace>
          <inkml:trace contextRef="#ctx0" brushRef="#br0" timeOffset="134068.7495">16554 3866 0,'0'10'109,"-19"-10"-93,19 20-16,-20-20 15,20 19-15,-20-19 16,20 20-16,0-1 16,-9-19-1,9 10 63,147-10 63,-137 0-125,9 0-1,1 0 32</inkml:trace>
          <inkml:trace contextRef="#ctx0" brushRef="#br0" timeOffset="134466.5741">16613 3866 0,'0'10'63,"0"19"-48,0-9-15,0 0 0,0-1 16,0 1-1,0-10-15,0 9 0,0 20 16</inkml:trace>
          <inkml:trace contextRef="#ctx0" brushRef="#br0" timeOffset="135140.2213">16594 3670 0,'9'20'47,"11"-20"-31,19 0-1,-9 0 1,-11 0-16,11 0 16,-1 0-1,-9 0 1</inkml:trace>
          <inkml:trace contextRef="#ctx0" brushRef="#br0" timeOffset="135543.1308">16701 3612 0,'0'19'31,"0"1"-15,0 9 0,0 10-16,0-9 31,0-1-31,0-9 15</inkml:trace>
          <inkml:trace contextRef="#ctx0" brushRef="#br0" timeOffset="136654.1478">16839 3602 0,'-20'0'0,"20"-20"31,20 20 32,-1 0-48,-19 10 1,30-10-16,-11 0 16,21 0-16,-31 0 15,-9 20 79,0 9-78,0 0-1,0-9 1,-9 205 46,9-205-46,0-1-16,0 1 16,9-20-16,-9 29 15,0-9 1,0 0-1,0-1 1,-9-19 78,9-10-79,-20 10-15,10 0 32,-9 0-1</inkml:trace>
        </inkml:traceGroup>
      </inkml:traceGroup>
    </inkml:traceGroup>
    <inkml:traceGroup>
      <inkml:annotationXML>
        <emma:emma xmlns:emma="http://www.w3.org/2003/04/emma" version="1.0">
          <emma:interpretation id="{2CFE54C7-6DBA-4899-ADA9-1FB06F5442B9}" emma:medium="tactile" emma:mode="ink">
            <msink:context xmlns:msink="http://schemas.microsoft.com/ink/2010/main" type="paragraph" rotatedBoundingBox="15946,7089 24134,6821 24167,7826 15979,8094" alignmentLevel="1"/>
          </emma:interpretation>
        </emma:emma>
      </inkml:annotationXML>
      <inkml:traceGroup>
        <inkml:annotationXML>
          <emma:emma xmlns:emma="http://www.w3.org/2003/04/emma" version="1.0">
            <emma:interpretation id="{ADADD1AB-AA9C-4BB0-B927-CA8C83120275}" emma:medium="tactile" emma:mode="ink">
              <msink:context xmlns:msink="http://schemas.microsoft.com/ink/2010/main" type="line" rotatedBoundingBox="15946,7089 24134,6821 24167,7826 15979,8094"/>
            </emma:interpretation>
          </emma:emma>
        </inkml:annotationXML>
        <inkml:traceGroup>
          <inkml:annotationXML>
            <emma:emma xmlns:emma="http://www.w3.org/2003/04/emma" version="1.0">
              <emma:interpretation id="{ED7B7E13-F5ED-4070-B53A-B51DC983B32E}" emma:medium="tactile" emma:mode="ink">
                <msink:context xmlns:msink="http://schemas.microsoft.com/ink/2010/main" type="inkWord" rotatedBoundingBox="15951,7236 18132,7165 18161,8023 15979,8094"/>
              </emma:interpretation>
              <emma:one-of disjunction-type="recognition" id="oneOf4">
                <emma:interpretation id="interp4" emma:lang="" emma:confidence="1">
                  <emma:literal/>
                </emma:interpretation>
              </emma:one-of>
            </emma:emma>
          </inkml:annotationXML>
          <inkml:trace contextRef="#ctx0" brushRef="#br0" timeOffset="65972.242">14136 4738 0,'-10'0'63,"20"-20"-32,10 20-16,9 0 1,0 0 0,1 0-1,-11 0 1,1 0 0,0 10-1,-1-10 1,-19 19-16,20-19 15,-1 30 1,1-11 0,9 1-1,-29 0 1,10-20-16,-10 19 16,0 1-1,20-20-15,-20 20 16,0-1-1,-39 20 48,-59-19 62</inkml:trace>
          <inkml:trace contextRef="#ctx0" brushRef="#br0" timeOffset="64851.284">14156 4777 0,'0'10'79,"0"9"-64,0 11 1,0-1-1,0-9-15,19 29 16,-19-30 0,0 1-16,0 0 15,20 9-15,-20-9 16,0 9-16,0-9 16,0-1-16,0 1 15,19-1-15,-19 1 0,0 0 16,0 9-1,0-9 1,0-1 0,20 1-1,-20 0 1,0-1 0,0 1-1</inkml:trace>
          <inkml:trace contextRef="#ctx0" brushRef="#br0" timeOffset="66749.1127">14479 4541 0,'0'-19'15,"0"29"48,0 19-48,0-9 1,0-1 0,0 1-16,0 0 0,0 9 15,20-9-15,-20-1 16,0 20-16,0-29 16,0 29-16,19-19 15,-19 9-15,0-9 16,0 0-16,0-1 15,0 1 1,20-20-16,-20 20 16</inkml:trace>
          <inkml:trace contextRef="#ctx0" brushRef="#br0" timeOffset="68076.6819">14528 4679 0,'10'0'62,"19"0"-46,-9 0-16,0 0 15,-11 0 1,11 0-16,0 0 0,-20-20 16,49 20-16</inkml:trace>
          <inkml:trace contextRef="#ctx0" brushRef="#br0" timeOffset="67500.0474">14665 4463 0,'0'10'78,"0"9"-62,0 11-1,0-11-15,0 1 16,0 0-16,0-1 0,20 1 15,-20 0-15,0-1 16,0 1-16,0-1 16,0 1-16,20 58 47,-20 21 31</inkml:trace>
          <inkml:trace contextRef="#ctx0" brushRef="#br0" timeOffset="68617.0258">14861 4689 0,'40'0'78,"-21"0"-78,-9 0 15,10 0-15,19 0 16,-10 0 0,-9 0-1</inkml:trace>
          <inkml:trace contextRef="#ctx0" brushRef="#br0" timeOffset="69156.0641">14871 4787 0,'10'0'63,"19"0"-48,20 0 1,-29 0 0,-10 0-16,9 0 15,21 0-15,-11 0 31</inkml:trace>
          <inkml:trace contextRef="#ctx0" brushRef="#br0" timeOffset="71578.3094">15420 4502 0,'-10'0'62,"10"10"-62,-19-10 16,19 29 0,-20-29-16,20 40 15,-20-21-15,20 1 16,-19 0-16,19-1 16,-20 1-16,20-1 15,-19 1-15,19 9 16,-20-29-1,20 30-15,-29-11 16,29 1 0,-10-20 15,10 20-15,19-20 93,21 0-78,-40-10-31,9 10 16,31 0-16,-21 0 15,1 0-15,-10 0 16,9 0-16,1 0 16,0 0-16,-1 0 15,11 0 1,-11-20 0,1 20-1,-1 0 1,1 0 15</inkml:trace>
          <inkml:trace contextRef="#ctx0" brushRef="#br0" timeOffset="72223.4804">15410 4551 0,'0'20'16,"0"19"-1,20 265 110,-20-294-125,0 10 16</inkml:trace>
          <inkml:trace contextRef="#ctx0" brushRef="#br0" timeOffset="72639.5147">15616 4944 0,'0'19'16</inkml:trace>
          <inkml:trace contextRef="#ctx0" brushRef="#br0" timeOffset="73100.0019">15773 4551 0,'10'0'47,"19"0"-31,10 0 0,-9 0-1,-11 0 16,1 0-31</inkml:trace>
          <inkml:trace contextRef="#ctx0" brushRef="#br0" timeOffset="74172.5807">15773 4561 0,'0'20'31,"0"-1"0,0-9-31,0 10 32,0 19-32,0-29 15,0 9 1,0 1 0,0 0 15,10-20 109,-10-10-140,19 10 32,1 0-1,0-20 0,-1 20-15,1 0-1,-1 0 1,-19 10-16,20-10 0,-20 20 16,20-20-1,-20 19 1,0 11 0,0-11-1,0 11 1,0-11-1,0 11 1,0-11 0,0 1-1,-10-20 1,10 20 0,-20-20-16,1 0 15,19 19 1,-20-19-16,0 0 15,1 0 17,-11 0-32,11 0 15,-20 0 79</inkml:trace>
          <inkml:trace contextRef="#ctx0" brushRef="#br0" timeOffset="75839.0278">16038 4620 0,'0'-20'16,"9"1"46,11 19-46,0 0 0,-20-20-16,9 20 15,11 0 1,0 0-1,-1 0-15,1 0 32,-20 10-32,20-10 0,-20 19 15,19-19 1,-19 20 0,0 0-1,0-1 1,0 1-1,-10 9 1,-88 40 125,108-69-32,10 0-93,9 0-1,-9 0 1,-1 0 0,11 0 15,-11 0-16,1 0 17,-20 20-32,20-20 15,-20 19 1,19-19 0,-19 20-16,0-1 15,0 1 1,-127 147 140,88-167-140,9 0-1,1 0 1,9 0 0,0 0-1,1 0 1</inkml:trace>
        </inkml:traceGroup>
        <inkml:traceGroup>
          <inkml:annotationXML>
            <emma:emma xmlns:emma="http://www.w3.org/2003/04/emma" version="1.0">
              <emma:interpretation id="{AA88A140-54A7-4A61-8C02-91803FFB2308}" emma:medium="tactile" emma:mode="ink">
                <msink:context xmlns:msink="http://schemas.microsoft.com/ink/2010/main" type="inkWord" rotatedBoundingBox="19370,6977 22253,6883 22281,7738 19398,7832"/>
              </emma:interpretation>
              <emma:one-of disjunction-type="recognition" id="oneOf5">
                <emma:interpretation id="interp5" emma:lang="" emma:confidence="1">
                  <emma:literal/>
                </emma:interpretation>
              </emma:one-of>
            </emma:emma>
          </inkml:annotationXML>
          <inkml:trace contextRef="#ctx0" brushRef="#br0" timeOffset="157969.6532">17839 4383 0,'-10'0'157,"-10"0"-157,-9 0 15,-10 0 1,19 0-1,0 0-15,11 0 16,-21 10-16,20-10 16,-9 0-16,-1 0 15,1 0-15,-1 0 16,0 0 15,20 20 141,0-1-156,0 1-1,0 0 1,0 9 0,0 0-1,0-9-15,0 0 16,0-1-16,0 1 15,0-1-15,0 1 16,10 9-16,-10 1 16,0-1-16,0 11 15,0-11-15,0-9 16,0 9-16,0-9 16,0-1-16,0 1 15,0-1-15,0 1 16,0-10-16,0 29 15,0-19 1,0-10 0,0 9 31,20-19 15,-20 20-15,19-20 62,1 0-31,0 0-62,-1 0 0,1 0-1,9 0 1,-9 0 0,0 0-1,-1 0 1</inkml:trace>
          <inkml:trace contextRef="#ctx0" brushRef="#br0" timeOffset="158763.7728">17711 4550 0,'0'-20'109,"0"40"-93,0 0 0,0-1-16,0 1 15,10-1-15,-10 21 16,0-11-16,0 1 16,0-1-16,0 0 15,0-9 1,0 0-16,0-1 15,0 11-15,0-11 16,20-19 0,-20 20-1</inkml:trace>
          <inkml:trace contextRef="#ctx0" brushRef="#br0" timeOffset="159874.8693">17741 4677 0,'10'0'78,"9"0"-62,11 0-16,-11 0 15,-19-19 1,30 19 0,-11 0-16</inkml:trace>
          <inkml:trace contextRef="#ctx0" brushRef="#br0" timeOffset="159363.9289">17858 4530 0,'0'10'93,"20"20"-77,-20-11-16,0 1 16,0-1-1,0 1-15,0 29 16,0-29-16,0-1 16,0-9-16,0 10 15,0-1-15,0 11 16,0-11-1</inkml:trace>
          <inkml:trace contextRef="#ctx0" brushRef="#br0" timeOffset="160957.74">17986 4844 0,'-20'0'47,"30"0"31,10 0-62,-1 0 31,-48 69 109,39-69-62,9 0-79,1 19 17,-20 1-17,0 0 1,0-1-1,0 1 1,0 0 0,-20-20 15,20 19-15,-29-19-16,-1 0 15,11 0 1,-1 0-1,1 0 17,19-10-17</inkml:trace>
          <inkml:trace contextRef="#ctx0" brushRef="#br0" timeOffset="162327.4003">18064 4628 0,'-19'0'16,"19"10"-1,0 10 1,0-1-1,0 1 1,0 0 0,10-20-16,-10 19 15,0 1 1,19-20-16,-19 20 16,20-20-1,-20 19-15,10-19 31,-10 20-31,19-20 16,1 0 15,-1 0 1,1 0-1,0 0 0,-20-10-15,19 10-1,-19-20 1,0 1 0,20 19-1,-20-20-15,0 1 16,0-60 62,-30-9 78,11 88-140,19-20-16,-20 20 15,1 0 1,-1 0 15,0 0-15,1 0 15,19 10-31,-20 10 16,20-1-1,-19 1 1,19 9 0</inkml:trace>
          <inkml:trace contextRef="#ctx0" brushRef="#br0" timeOffset="162983.219">18221 4472 0,'10'0'93,"10"0"-77,9 0 0,0 0-1,-9-20 1,0 30 46</inkml:trace>
          <inkml:trace contextRef="#ctx0" brushRef="#br0" timeOffset="163425.9499">18280 4373 0,'0'10'31,"0"10"-16,0 9 1,0 11 0,0-1-1,0-10 1,0-9 0,10-20-1,-10 19 1</inkml:trace>
          <inkml:trace contextRef="#ctx0" brushRef="#br0" timeOffset="164650.1585">18368 4315 0,'-19'0'16,"29"0"62,9 0-63,1 0 1,-1 0 0,1 0-1,0 0 32,-20 9 16,0 11-48,0 0 17,0 9-17,0-9-15,0 29 16,0-39-1,0 9-15,0 1 16,0-1-16,0 1 16,0 0-16,0-1 15,0 1-15,0 9 16,0 1-16,0-11 0,0 1 16,0 0-1,0-1-15,19 20 16,-19-19-16,0 0 15,0-1-15,0 11 16,0-1 0,0-9-1,0-1 1,0 1 31,-10-20 47,-9 0-63,-1 0-16,1 0 1,19-10 0,-10 10-16</inkml:trace>
          <inkml:trace contextRef="#ctx0" brushRef="#br0" timeOffset="165185.8326">18584 4579 0,'10'0'63,"10"0"-48,-20-19 1,29 19-16,-9 0 0,19 0 16,-29 0-1,9 0 32</inkml:trace>
          <inkml:trace contextRef="#ctx0" brushRef="#br0" timeOffset="165566.1543">18604 4687 0,'29'0'31,"-9"0"-15,9-10-1,-9 10 1,-1 0-1,1 0 1</inkml:trace>
          <inkml:trace contextRef="#ctx0" brushRef="#br0" timeOffset="167264.1625">18839 4785 0,'10'0'94,"-10"-19"-94,29-11 16,-29-9-1,30 0 1,-1 19 0,-29-9-1,0-1 1,10-19-1,-10 10 1,0 10 0,0-11-1,0 21 1,0 9 15,0 30 63,0 29-78,0-30-1,0 1-15,0 0 16,0 9-16,0-9 0,0-1 15,0 11-15,0-11 16,0 1 0,0 9-16,0 1 15,0 9-15,29-19 16,-29-1-16,0 1 16,0-1-16,0 21 15,0-1 1,0-29-1,0 9 1,0-29 78</inkml:trace>
          <inkml:trace contextRef="#ctx0" brushRef="#br0" timeOffset="168784.4413">19094 4452 0,'-10'127'141,"10"-97"-141,0-11 16,0 11-1,0-11-15,0 11 16,0-1-1,0-9 1,0 0 0,10-20-16,-10 19 15,0 1 1,20-1 0,-20 1 15,19-20-16,-19 20 1,20-20 0,-20 19-1,20-19 1,-20 20 15,9-20-15,11 0 15,9-10 0,-9-10 1,19-146 108,-39 136-140,0 11 16,0-1 15,0 0-31,0 1 16,0-1-1,0 1 1,0-1 0,-10 0 15,10 1-16,-29-1 17,29 1-17,-10 19 17,10-20-17,-19 20 1,19-20-1,-20 20 1,0 0 0,1-19-1,-1 19 17,0 0-17,20 9 1,-19 21-1</inkml:trace>
          <inkml:trace contextRef="#ctx0" brushRef="#br0" timeOffset="169467.1986">19241 4305 0,'-19'0'31,"28"0"1,11 0-17,0 0 1,-1 0-1,1 0 1,-1 0 0,1 0-1</inkml:trace>
          <inkml:trace contextRef="#ctx0" brushRef="#br0" timeOffset="170443.2805">19477 4158 0,'0'10'78,"0"9"-62,-10-19 0,10 20-1,-20-1 1,20 1-1,-20 0-15,20-1 32,0 1-1,-19-20 0,19 19-31,10-19 110,9 0-95,1 0 1,0 0-1,-1 0 17,1 0-17,-20-9-15,19 9 32,1 0 14</inkml:trace>
          <inkml:trace contextRef="#ctx0" brushRef="#br0" timeOffset="170974.7336">19526 4177 0,'0'20'78,"0"19"-62,0-19-16,0-10 16,0 9-16,-20 1 15,20-1-15,0 1 16,0 0-16,0-1 15,0 1-15,0-1 32</inkml:trace>
          <inkml:trace contextRef="#ctx0" brushRef="#br0" timeOffset="171338.7006">19584 4422 0</inkml:trace>
          <inkml:trace contextRef="#ctx0" brushRef="#br0" timeOffset="171798.1282">19692 4158 0,'30'0'78,"-11"0"-62,1 0 0</inkml:trace>
          <inkml:trace contextRef="#ctx0" brushRef="#br0" timeOffset="172729.1658">19673 4168 0,'0'19'63,"0"1"-47,0-1-1,0 1 1,0 0-1,0-1 17,9-19 124,-9-10-156,20 10 31,0 0-15,-1 0 15,1 0 0,0 10 16,-20 10-16,0-1-15,0 1 0,0 0-1,0-1 1,-10-19 0,-10 0-1,20 10-15,-19-10 16,-1 0-1,0 0 1,1 0 0</inkml:trace>
          <inkml:trace contextRef="#ctx0" brushRef="#br0" timeOffset="174027.1376">19849 4148 0,'69'10'219,"-69"9"-204,0 1-15,0 0 16,0-11 0,-10-9-1,10 20 1,-20-20-16,1 0 31,29 0 141,9 0-141,1 29 1,-1-29-1,-19 10-31,20-10 31,-20 20-31,0-1 31,0 1-15,0 0 15,0-1-15,-10-19-16,-9 0 31,19 20-31,-30-20 16,11 0 15</inkml:trace>
          <inkml:trace contextRef="#ctx0" brushRef="#br0" timeOffset="174978.6648">19908 4628 0,'167'0'109,"-148"0"-109,1 0 16,0 0-1</inkml:trace>
          <inkml:trace contextRef="#ctx0" brushRef="#br0" timeOffset="175480.8809">19928 4756 0,'19'0'31,"1"0"-31,-1 0 15,1 0-15,0 0 16,9 0-16,1 0 16,-1 0-1,-9 0-15,-1 0 0,1 0 16,-1 0-16</inkml:trace>
          <inkml:trace contextRef="#ctx0" brushRef="#br0" timeOffset="198273.94">20310 4511 0,'0'-20'31,"0"1"1,0-1 15,0 0-16,10 20-31,10 0 15,-1 0 1,1 0 0,-1 0 15,-19 10-15,0 20-1,0 19 1,0-30-16,0-9 15,0 10-15,0-1 16,0 1-16,0-1 16,-9 1-16,9 0 15,0-1-15,-30 1 16,30 29-16,-19-29 16,19 19-1,-20-10-15,0 1 16,20-1-1,-19-29 1,19 20-16,0-1 16,0 1 15,-20-20-15,30 0 187,10 0-172,9 0-15,-9 0 15,-1 0-31,1 0 15,9 0 1,-9 0 0,-1 0 15</inkml:trace>
        </inkml:traceGroup>
        <inkml:traceGroup>
          <inkml:annotationXML>
            <emma:emma xmlns:emma="http://www.w3.org/2003/04/emma" version="1.0">
              <emma:interpretation id="{C7F97A75-475B-41DD-B1E5-CC8E1EA6F6A0}" emma:medium="tactile" emma:mode="ink">
                <msink:context xmlns:msink="http://schemas.microsoft.com/ink/2010/main" type="inkWord" rotatedBoundingBox="22444,7015 24139,6959 24162,7674 22468,7730"/>
              </emma:interpretation>
              <emma:one-of disjunction-type="recognition" id="oneOf6">
                <emma:interpretation id="interp6" emma:lang="" emma:confidence="1">
                  <emma:literal/>
                </emma:interpretation>
              </emma:one-of>
            </emma:emma>
          </inkml:annotationXML>
          <inkml:trace contextRef="#ctx0" brushRef="#br0" timeOffset="198648.9308">20634 4962 0,'0'-10'63</inkml:trace>
          <inkml:trace contextRef="#ctx0" brushRef="#br0" timeOffset="200473.2368">20791 4462 0,'-10'0'32,"0"0"15,-19 19-16,29 1-16,0-10 1,0 9 0,0 1-1,19 0 1,1 9 0,-1-29-1,1 0 1,-20 10-16,10-10 15,9 0 1,1 0 0,0 0-1,-1 0 1,-19-20 15,20 20-31,-20-19 16,20 19-1,-20-20-15,0 0 32,0 1-17,0-1 17,0 1-17,0-1 16,-10 20-31,10-20 16,-20 20 0,-9-19-1,9 19 1,0 0 0,-9 0-1,9 0 1,1 9-1,-1-9 1,20 20-16,0 0 16,-19-20-1,19 19-15,0 1 16</inkml:trace>
          <inkml:trace contextRef="#ctx0" brushRef="#br0" timeOffset="201679.7713">20967 4491 0,'0'10'78,"0"10"-78,0-11 15,0 31 1,0-11 0,0 0-1,20-29 1,-20 30-16,0-1 16,0 11-1,19-40-15,-19 29 16,0-9-1,0-1 1,0 1 0,0-1-1,0-9 1,0 10 0,-9-20-1,9 19 1,-20-19-1,0 20 17,-107 9 124,137-29-78</inkml:trace>
          <inkml:trace contextRef="#ctx0" brushRef="#br0" timeOffset="202347.1">21222 4442 0,'-19'0'15,"38"0"32,1 0-31,9 0 0,-9 0-1,-1 0 1</inkml:trace>
          <inkml:trace contextRef="#ctx0" brushRef="#br0" timeOffset="203877.1041">21203 4452 0,'-10'0'16,"10"20"31,0-1 218,0 167-93,0-166-140,0-30 108,19 10-124,1 0 31,0 0-16,-1 0-15,1 0 15,-1 0-16,-19 10 17,20-10-32,-20 20 15,20-20 17,-20 19-32,0 1 15,0 0 1,0-1-1,0-9 1,0 29 0,0-19-1,0-10 1,0 9 0,-10-19-16,10 20 15,0-1 1,-20-19-1,20 20 1,-29-20-16,9 0 16,1 0-1,-1 0 1,0 0 0,1 0-1,-1 0 1,1 0 31</inkml:trace>
          <inkml:trace contextRef="#ctx0" brushRef="#br0" timeOffset="204423.3738">21487 4638 0,'-10'0'0,"20"0"93</inkml:trace>
          <inkml:trace contextRef="#ctx0" brushRef="#br0" timeOffset="205736.1072">21536 4874 0,'-20'0'0,"30"0"79,-10-10-79,30-20 15,-1 1 1,-9-10-1,-20 9 1,19 30 0,-19-29-16,0-1 15,20 30-15,-20-39 16,0 29-16,0-39 31,0 30-31,0-20 16,0 19-16,0-9 15,0 9 1,0 0 0,0 1 15,-10 19 31,10 19-46,0 11 0,0-11-16,0 1 15,0 0-15,0-1 16,0 1-16,0-1 16,0 1-16,0 0 15,0-11-15,0 11 16,0 0-16,0-1 15,0 1-15,0 0 16,0-1-16,0 1 16,0 19-16,10 0 15,-10-9 1,0-11 0,0 1-1,0-1 16</inkml:trace>
          <inkml:trace contextRef="#ctx0" brushRef="#br0" timeOffset="207340.791">21781 4481 0,'0'10'15,"-19"49"32,19 88 31,0-117-62,0-1 0,0 0-1,0-9-15,0 0 31,0-1-31,0 1 16,9-20 0,-9 19-1,10-19 1,-10 20 0,20-20-1,-1 0 16,1 0 1,0 0-1,-1 0 0,-19-10-15,20 10-1,-20-19 1,19-1 15,-19 0-15,20 20 0,-20-19-16,0-1 15,20 1 1,-20-1-1,0-9 17,0 9-17,0 0 1,0-9 0,0 9-1,0 1 16,0-1-15,0 0 0,0 1-16,0-1 31,0 1-15,0-1 15,-10 20-31,10-20 15,-20 20 1,20-9 0,-19 9-1,-1-30 1,0 30 31,1 0-32,9 0 1,-10 0 0,20 10-16,-19-10 15,19 20-15,-20-20 16</inkml:trace>
          <inkml:trace contextRef="#ctx0" brushRef="#br0" timeOffset="208158.1205">21948 4364 0,'10'0'62,"19"0"-46,1 0 0,-11 0-1,1 0 1,-1 0 15</inkml:trace>
          <inkml:trace contextRef="#ctx0" brushRef="#br0" timeOffset="208751.8408">22213 4207 0,'19'0'63,"1"0"-48,0 0 16,-1 0-15,-19 10 47</inkml:trace>
          <inkml:trace contextRef="#ctx0" brushRef="#br0" timeOffset="209929.6184">22203 4236 0,'0'20'109,"0"-1"-62,0 1-47,0 0 15,0-1 1,0 1 15,10-20 188,-10-10-188,19 10-15,1 0 15,0 0 0,-20 10 1,19-10-32,-19 19 15,20-19 1,-20 10 0,0 10 15,0-1-16,0 1 17,0 0-17,-10-20-15,-10 0 32,20 19-32,-19-19 15,-1 0 1,0 0-1,1 0 32</inkml:trace>
        </inkml:traceGroup>
      </inkml:traceGroup>
    </inkml:traceGroup>
    <inkml:traceGroup>
      <inkml:annotationXML>
        <emma:emma xmlns:emma="http://www.w3.org/2003/04/emma" version="1.0">
          <emma:interpretation id="{B0869E20-0ECD-483F-ABFA-B76A8305457F}" emma:medium="tactile" emma:mode="ink">
            <msink:context xmlns:msink="http://schemas.microsoft.com/ink/2010/main" type="paragraph" rotatedBoundingBox="20516,7767 20536,7767 20536,8208 20516,8208" alignmentLevel="3"/>
          </emma:interpretation>
        </emma:emma>
      </inkml:annotationXML>
      <inkml:traceGroup>
        <inkml:annotationXML>
          <emma:emma xmlns:emma="http://www.w3.org/2003/04/emma" version="1.0">
            <emma:interpretation id="{89C06CD4-543F-494E-8EFC-723161A38239}" emma:medium="tactile" emma:mode="ink">
              <msink:context xmlns:msink="http://schemas.microsoft.com/ink/2010/main" type="line" rotatedBoundingBox="20516,7767 20536,7767 20536,8208 20516,8208"/>
            </emma:interpretation>
          </emma:emma>
        </inkml:annotationXML>
        <inkml:traceGroup>
          <inkml:annotationXML>
            <emma:emma xmlns:emma="http://www.w3.org/2003/04/emma" version="1.0">
              <emma:interpretation id="{F12D161F-593F-4F63-9F1D-50219916B034}" emma:medium="tactile" emma:mode="ink">
                <msink:context xmlns:msink="http://schemas.microsoft.com/ink/2010/main" type="inkWord" rotatedBoundingBox="20516,7767 20536,7767 20536,8208 20516,8208"/>
              </emma:interpretation>
              <emma:one-of disjunction-type="recognition" id="oneOf7">
                <emma:interpretation id="interp7" emma:lang="" emma:confidence="1">
                  <emma:literal/>
                </emma:interpretation>
              </emma:one-of>
            </emma:emma>
          </inkml:annotationXML>
          <inkml:trace contextRef="#ctx0" brushRef="#br0" timeOffset="226289.1261">18702 5011 0,'-20'0'0,"20"10"63,0 9-48,0 11 1,0-1-1,0-9 1,0-1-16,0 1 16,0 0-16,0-1 15,0 1-15,0-10 16,0 9-16,0 1 16,0-1-16,0 1 15,0 0-15,0-1 16,0 1-16,0-1 15,0 1-15,0 0 16,0-1 0,0-9-1,10-10 17</inkml:trace>
        </inkml:traceGroup>
      </inkml:traceGroup>
    </inkml:traceGroup>
    <inkml:traceGroup>
      <inkml:annotationXML>
        <emma:emma xmlns:emma="http://www.w3.org/2003/04/emma" version="1.0">
          <emma:interpretation id="{9029570E-27A3-449F-A7E9-C61F95F26FCB}" emma:medium="tactile" emma:mode="ink">
            <msink:context xmlns:msink="http://schemas.microsoft.com/ink/2010/main" type="paragraph" rotatedBoundingBox="20389,8169 22536,8169 22536,8816 20389,8816" alignmentLevel="3"/>
          </emma:interpretation>
        </emma:emma>
      </inkml:annotationXML>
      <inkml:traceGroup>
        <inkml:annotationXML>
          <emma:emma xmlns:emma="http://www.w3.org/2003/04/emma" version="1.0">
            <emma:interpretation id="{437C59CB-614D-4E28-86C2-F859C0FF4CC6}" emma:medium="tactile" emma:mode="ink">
              <msink:context xmlns:msink="http://schemas.microsoft.com/ink/2010/main" type="line" rotatedBoundingBox="20389,8169 22536,8169 22536,8816 20389,8816"/>
            </emma:interpretation>
          </emma:emma>
        </inkml:annotationXML>
        <inkml:traceGroup>
          <inkml:annotationXML>
            <emma:emma xmlns:emma="http://www.w3.org/2003/04/emma" version="1.0">
              <emma:interpretation id="{E86AA6D2-BBBA-460C-9945-0CD0FBA780C3}" emma:medium="tactile" emma:mode="ink">
                <msink:context xmlns:msink="http://schemas.microsoft.com/ink/2010/main" type="inkWord" rotatedBoundingBox="20389,8169 22536,8169 22536,8816 20389,8816"/>
              </emma:interpretation>
              <emma:one-of disjunction-type="recognition" id="oneOf8">
                <emma:interpretation id="interp8" emma:lang="" emma:confidence="1">
                  <emma:literal/>
                </emma:interpretation>
              </emma:one-of>
            </emma:emma>
          </inkml:annotationXML>
          <inkml:trace contextRef="#ctx0" brushRef="#br0" timeOffset="227916.0402">18555 5805 0,'9'0'62,"11"0"-46,0 0-1,9 0 1,1 0 0,-1 0-1,0 0 1,11 0-1</inkml:trace>
          <inkml:trace contextRef="#ctx0" brushRef="#br0" timeOffset="227252.2899">18574 5697 0,'10'0'110,"10"0"-95,9 0 1,-9 0-1,-1 0 1,1 0 0,0 0-1,-1 0-15,1 20 32</inkml:trace>
          <inkml:trace contextRef="#ctx0" brushRef="#br0" timeOffset="229278.0258">19074 5433 0,'-19'0'62,"-1"0"-46,1 0-1,-1 0 1,0 0 0,1 0-1,-1 0 1,1 0 31,28 460 218,-9-430-249,0-1 0,0 1-16,0-11 15,0 1 16,0 0 16,20-20-31,0 0 31,-1 0-16,1 0 0,-1 0 16,-19 19-31,20-19-1</inkml:trace>
          <inkml:trace contextRef="#ctx0" brushRef="#br0" timeOffset="230715.5977">19025 5570 0,'0'10'31,"10"-10"-16,-10 19-15,20-19 16,-20 30-16,19-30 16,-19 49-16,10-49 0,-10 29 15,30-9-15,-1 19 16,1-19 0,-1-1-1,-9 1 1,-1-1 15,-19 1 0</inkml:trace>
          <inkml:trace contextRef="#ctx0" brushRef="#br0" timeOffset="230149.633">19035 5609 0,'0'10'31,"0"29"-15,0-19-1,0-1-15,0 1 0,0 9 16,0-9-1,0 0-15,0-1 0,0 1 16,10-20-16,-10 29 16,0-9-1,0-1 1,20-19 31</inkml:trace>
          <inkml:trace contextRef="#ctx0" brushRef="#br0" timeOffset="231232.2288">19231 5540 0,'0'40'62,"0"-21"-46,0-9-16,0 10 16,0-1-16,0 20 15,0-29-15,0 30 16,0-21-16,0-9 0,10 19 15,-10-9-15,0 9 16,0-9 0</inkml:trace>
          <inkml:trace contextRef="#ctx0" brushRef="#br0" timeOffset="231990.2681">19378 5511 0,'10'402'266</inkml:trace>
          <inkml:trace contextRef="#ctx0" brushRef="#br0" timeOffset="232588.1066">19526 5521 0,'0'10'78,"0"-1"-78,0 11 16,0 0-16,0 19 0,0-10 16,0 1-1,0 9-15,0 0 0,19-9 16,-19-1-16,0-9 16,0-1-16,0 1 15,0 9 1,0-9-1</inkml:trace>
          <inkml:trace contextRef="#ctx0" brushRef="#br0" timeOffset="232995.7163">19378 5707 0,'10'0'47,"20"0"-32,-11 0-15,1 0 16,0 0-16,-1-20 16,1 20-16</inkml:trace>
          <inkml:trace contextRef="#ctx0" brushRef="#br0" timeOffset="234294.372">19643 5795 0,'10'0'109,"10"0"-77,-1 0-17,-9 0 16,-10 20-15,0 0 0,0 9 15,0-9 0,0-1-15,-20-19-1,1 0 32,19-10 31,10 10-62,9 0 15,-9 0-15,10 0 15,-1 0-15,-19 10-1,0 10 1,0-1 15,0 1-15,0 0 15,-9-20-15,-11 19-16,-10-19 15,1 0 1,9 0 0,1 0 15</inkml:trace>
          <inkml:trace contextRef="#ctx0" brushRef="#br0" timeOffset="235543.6783">19722 5413 0,'127'10'204,"-127"9"-158,0 1-30,0 9 0,0-9-16,0 0 0,0-1 15,0 1-15,0-1 16,0 1-16,0 9 16,0 1-16,0-1 15,20 11-15,-20-11 16,0-9-16,0-1 15,0 1-15,0-1 16,0 1-16,19 0 16,-19-1-16,0 1 15,0 9 1,0 1 0,20-1-1,-40-29 157,1 0-141,-1 0 16</inkml:trace>
          <inkml:trace contextRef="#ctx0" brushRef="#br0" timeOffset="285324.7748">20045 5619 0,'30'0'47,"-1"0"-32,1 0 1,-11 0-16,11 0 16,-11 0-1,1 0 1,-1 19 15,-19 1 0</inkml:trace>
          <inkml:trace contextRef="#ctx0" brushRef="#br0" timeOffset="285939.563">20065 5776 0,'10'0'47,"9"0"-31,148 0 124</inkml:trace>
          <inkml:trace contextRef="#ctx0" brushRef="#br0" timeOffset="287415.0799">20369 5854 0,'0'-10'78,"10"10"-78,-10-29 16,39 9-16,-10-29 15,1 20-15,-11 9 16,1 1-16,0-1 15,-1 0-15,1 1 16,0-1-16,-1-9 16,-19 19-16,39 10 15,-39-39-15,20 39 16,-20-20-16,10 20 16,-10-10-1,19 10 63</inkml:trace>
          <inkml:trace contextRef="#ctx0" brushRef="#br0" timeOffset="286639.2197">20398 5580 0,'216'176'141,"-186"-137"-110,-11-19-31,1-20 31,-30 0 16</inkml:trace>
        </inkml:traceGroup>
      </inkml:traceGroup>
    </inkml:traceGroup>
  </inkml:traceGroup>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34:44.605"/>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F60CEF8A-64C5-47FC-966D-25190A2F4066}" emma:medium="tactile" emma:mode="ink">
          <msink:context xmlns:msink="http://schemas.microsoft.com/ink/2010/main" type="inkDrawing" rotatedBoundingBox="2745,9013 4146,8953 4148,8987 2746,9046" semanticType="strikethrough" shapeName="Other">
            <msink:sourceLink direction="with" ref="{88BC8195-5C56-407A-82F6-3ED86DD8C919}"/>
          </msink:context>
        </emma:interpretation>
      </emma:emma>
    </inkml:annotationXML>
    <inkml:trace contextRef="#ctx0" brushRef="#br0">0 63 0,'137'0'109,"-117"0"-109,-1 0 16,11 0-16,19 0 16,-20 0-16,1 0 15,-1 0-15,10-30 0,0 30 16,10 0 0,40 0-16,-50 0 15,-10 0 1,50-19-16,-50 19 15,50 0 1,-20 0 0,-20 0-16,-10 0 15,1 0-15,-1 0 16,0 0-16,30 0 16,-49 0-1,10 0-15,19 0 16,-10 0-1,-9 0 1,9 0-16,1 0 16,-1 0-1,1 0 1,-11 0 0,1 0 15,-1 0 0,1 0 16</inkml:trace>
  </inkml:traceGroup>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28:56.650"/>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BB6E2767-1A3E-4476-BE59-EE16AA08C140}" emma:medium="tactile" emma:mode="ink">
          <msink:context xmlns:msink="http://schemas.microsoft.com/ink/2010/main" type="writingRegion" rotatedBoundingBox="12816,5335 16995,5335 16995,7816 12816,7816"/>
        </emma:interpretation>
      </emma:emma>
    </inkml:annotationXML>
    <inkml:traceGroup>
      <inkml:annotationXML>
        <emma:emma xmlns:emma="http://www.w3.org/2003/04/emma" version="1.0">
          <emma:interpretation id="{A91E9214-E693-4538-ACF1-B4F56D6716E7}" emma:medium="tactile" emma:mode="ink">
            <msink:context xmlns:msink="http://schemas.microsoft.com/ink/2010/main" type="paragraph" rotatedBoundingBox="12816,5335 16995,5335 16995,6387 12816,6387" alignmentLevel="1"/>
          </emma:interpretation>
        </emma:emma>
      </inkml:annotationXML>
      <inkml:traceGroup>
        <inkml:annotationXML>
          <emma:emma xmlns:emma="http://www.w3.org/2003/04/emma" version="1.0">
            <emma:interpretation id="{3126DC14-1CEA-4017-8B72-81F9E4022E03}" emma:medium="tactile" emma:mode="ink">
              <msink:context xmlns:msink="http://schemas.microsoft.com/ink/2010/main" type="line" rotatedBoundingBox="12816,5335 16995,5335 16995,6387 12816,6387"/>
            </emma:interpretation>
          </emma:emma>
        </inkml:annotationXML>
        <inkml:traceGroup>
          <inkml:annotationXML>
            <emma:emma xmlns:emma="http://www.w3.org/2003/04/emma" version="1.0">
              <emma:interpretation id="{9010CE7D-EE82-437A-AE04-A69A0B3A173E}" emma:medium="tactile" emma:mode="ink">
                <msink:context xmlns:msink="http://schemas.microsoft.com/ink/2010/main" type="inkWord" rotatedBoundingBox="12816,5335 14209,5335 14209,5943 12816,5943"/>
              </emma:interpretation>
              <emma:one-of disjunction-type="recognition" id="oneOf0">
                <emma:interpretation id="interp0" emma:lang="" emma:confidence="1">
                  <emma:literal/>
                </emma:interpretation>
              </emma:one-of>
            </emma:emma>
          </inkml:annotationXML>
          <inkml:trace contextRef="#ctx0" brushRef="#br0">11219 2579 0,'-20'0'62,"-9"0"-31,9 0-15,0 0 0,-19 0-1,10 0 1,9 0-1,0 0 1,20 10 93,0 9-93,0 11 0,0 19-1,0-30 1,0 1-16,0 0 16,0-1-16,0-9 15,0 10-15,0-1 0,0 1 16,0-1-1,0 1-15,0 0 0,0-1 16,0 1-16,0 0 16,-19-1-16,19 1 15,0-1-15,0 11 16,0-11 0,0 1 15,0 0 16,0-1-16,-20-19 0,30 0 79,10 0-95,-1 0 1,1 0-1,9 0 1,-9 0 0,9 0-1,-9 0 1,0 0 15,-1 0-15</inkml:trace>
          <inkml:trace contextRef="#ctx0" brushRef="#br0" timeOffset="1319.8409">11346 2687 0,'0'10'63,"0"9"-48,0 11 1,0-11 0,0 1-16,0-1 0,0 1 15,0-10 1,0 9-16,0 1 0,0 0 16,0-1-16,0 1 15,0 9 1,0-9-1,0 0 1</inkml:trace>
          <inkml:trace contextRef="#ctx0" brushRef="#br0" timeOffset="740.559">11219 2677 0,'0'216'141,"0"-197"-141,0 1 15,0 0-15,0 9 16,0-9 0,0-1 15</inkml:trace>
          <inkml:trace contextRef="#ctx0" brushRef="#br0" timeOffset="1764.5931">11219 2804 0,'9'0'47,"11"0"-32,9 0-15,11 0 16,-21 0-1,11 0 1</inkml:trace>
          <inkml:trace contextRef="#ctx0" brushRef="#br0" timeOffset="2961.4601">11425 2942 0,'19'-10'78,"-9"10"-62,10 0 15,-1 0-15,-19 10-1,0 9 17,0 1-17,0 0 1,-10-1 0,-19 1 77,49-20 32,-1 0-93,-19 19 14,20-19-46,-20 10 16,0 10 15,0-1-15,-10 1 0,-10 10 15,1-30 0,-1 0-15,1 0-1,19-10 32</inkml:trace>
          <inkml:trace contextRef="#ctx0" brushRef="#br0" timeOffset="4372.2648">11591 2795 0,'-19'49'94,"19"-30"-78,0 1-16,0 0 15,0-1 1,0 1-1,0-1 1,9-19 0,-9 10-16,20-10 15,-20 20 1,20-20-16,-1 19 31,1-19-15,0 0 15,-1 0-15,1 0 15,-1 0 0,-19-19-15,20 19-1,-20-20-15,20-39 79,-20 40-64,19 19-15,-19-30 16,0 11 15,0-1-15,0 0 15,0 1-15,0-1 15,-10 20-31,10-19 15,-19 19 1,19-20 0,-20 0-1,1 20 17,19-19-32,-20 19 31,0 0-16,1 0 17,-1 0-1,1 0-15,19 19-16,-20-19 0,20 20 15,-20-20-15,20 29 16,-19 1-16</inkml:trace>
          <inkml:trace contextRef="#ctx0" brushRef="#br0" timeOffset="5332.3134">11856 2697 0,'10'0'125,"9"0"-110,-9 0 1,10 0-1,0 0 1,-1 0-16,1 0 31,-20 9 1</inkml:trace>
          <inkml:trace contextRef="#ctx0" brushRef="#br0" timeOffset="5894.4951">11944 2628 0,'0'10'78,"0"9"-63,0 1 1,0 9 0,0 1-1,0-11 1,0 1-1,0 0 1</inkml:trace>
          <inkml:trace contextRef="#ctx0" brushRef="#br0" timeOffset="7544.0991">12042 2599 0,'10'0'110,"20"0"-79,-11 0-15,1 0-1,-20 19 173,0 1-173,0-1 1,0 11 0,0 9-1,-10-19-15,10 186 78,0-187-62,0 1 0,0 9-16,0-9 15,0 9 1,0-9 0,0-1-1,-20 1 1,20 0-1,0-1 1,0 1 15,-19-20 16,-1 0 125,20-10-172,-19 10 31,-1 0 1,0 0-1</inkml:trace>
          <inkml:trace contextRef="#ctx0" brushRef="#br0" timeOffset="9688.7994">12170 3079 0,'0'10'94,"10"-10"-94,-10 29 15,0-9 1,19 0-1,-19-1 1,20-19 109,-20-10-125,0-19 16,0 9-1,0 1 1,20 19 0,-20-20-1,0 0 16,19 20-31,-19 10 157,0 10-142,0-1 1,20-19 0,-20 20-16,0 0 31,19-20-16,-19 19 1,20-19 62,-20-9-62,20 9-1,-20-20 1,0 0 0,19 1-1,-19-1 1,20 20 0,-20-20-16,0 1 46</inkml:trace>
        </inkml:traceGroup>
        <inkml:traceGroup>
          <inkml:annotationXML>
            <emma:emma xmlns:emma="http://www.w3.org/2003/04/emma" version="1.0">
              <emma:interpretation id="{83E1544B-3D7A-4839-AD25-54F08081BA83}" emma:medium="tactile" emma:mode="ink">
                <msink:context xmlns:msink="http://schemas.microsoft.com/ink/2010/main" type="inkWord" rotatedBoundingBox="16014,5781 16995,5781 16995,6387 16014,6387"/>
              </emma:interpretation>
            </emma:emma>
          </inkml:annotationXML>
          <inkml:trace contextRef="#ctx0" brushRef="#br0" timeOffset="157720.4703">14181 3034 0,'0'10'78,"0"10"-47,0-1-15,0 1-16,0 9 15,0-9 1,0-1-16,20 1 16,-20-1-16,0 1 15,0-10-15,0 9 16,0 1-16,0-1 0,0 1 15,0-1-15,0 1 16,0 0 0,0-1-16,0 1 15,0-1-15,0 1 0,0 9 16,0 10 0,0-19-1,0-1-15,0 11 16,0-11-1,19-19 1,-19 20 0</inkml:trace>
          <inkml:trace contextRef="#ctx0" brushRef="#br0" timeOffset="158600.4433">14240 3357 0,'0'-10'47,"29"-9"-31,1-11-16,-30 11 15,29 19-15,1-49 16,-11 29-16,1 1 16,-1 19-16,1-39 15,0 39-15,-1-30 16,20-9 0,-19 20-1,0-1 1,-1 1-1,-19 28 79</inkml:trace>
          <inkml:trace contextRef="#ctx0" brushRef="#br0" timeOffset="159274.175">14387 3240 0,'10'0'47,"-10"9"-31,19-9-16,-19 20 15,20 0-15,-20-1 16,20 1-16,-20-1 15,29 1-15,-29-1 16,20 1-16,-20-1 0,19 1 16,-19-1-1,0 1-15,20-20 16,-20 29-16,0-9 16,19-20-16</inkml:trace>
          <inkml:trace contextRef="#ctx0" brushRef="#br0" timeOffset="161208.1621">14691 3464 0,'-20'0'63,"20"10"-32,0 10-16,-19-20-15,19 19 16,0 1 15,0-1-15,0 1 15,10-20-31,9 20 31,1-20 1,-1 0 15,1 0-32,0 0 16,-1 0 1,-19-10-17,20 10 1,-20-20 0,0 1 15,0-1 0,0 1-15,-10 19-1,10-10 1,-20 10 0,1 0-1,19-20 1,-20 20-1,1 0 1,-1 10 15,20 10-15,-20-1 0</inkml:trace>
          <inkml:trace contextRef="#ctx0" brushRef="#br0" timeOffset="161699.6434">14779 3533 0,'20'0'32,"-20"10"-1,10-10-31,-10 19 16,29 1-1,-29-1 1,20-19-16,-20 20 15,9-20 17,-9-10-1</inkml:trace>
          <inkml:trace contextRef="#ctx0" brushRef="#br0" timeOffset="162333.2058">14946 3289 0,'176'0'156,"-156"0"-140</inkml:trace>
          <inkml:trace contextRef="#ctx0" brushRef="#br0" timeOffset="162955.3939">14946 3406 0,'10'0'63,"9"0"-63,11 0 15,-11 0 1,1 0 0,0 0-16,-11 0 0,11 0 15,0 0 1,9 0-16,-9 0 16</inkml:trace>
        </inkml:traceGroup>
      </inkml:traceGroup>
    </inkml:traceGroup>
    <inkml:traceGroup>
      <inkml:annotationXML>
        <emma:emma xmlns:emma="http://www.w3.org/2003/04/emma" version="1.0">
          <emma:interpretation id="{DF38469B-C434-492D-BEA1-5131A60D8EDD}" emma:medium="tactile" emma:mode="ink">
            <msink:context xmlns:msink="http://schemas.microsoft.com/ink/2010/main" type="paragraph" rotatedBoundingBox="12848,7771 12966,6388 13750,6455 13632,7838" alignmentLevel="2"/>
          </emma:interpretation>
        </emma:emma>
      </inkml:annotationXML>
      <inkml:traceGroup>
        <inkml:annotationXML>
          <emma:emma xmlns:emma="http://www.w3.org/2003/04/emma" version="1.0">
            <emma:interpretation id="{CEDCD31E-81DB-4C7C-8D50-3B82CA4C5E1C}" emma:medium="tactile" emma:mode="ink">
              <msink:context xmlns:msink="http://schemas.microsoft.com/ink/2010/main" type="inkBullet" rotatedBoundingBox="12966,7782 12994,7455 13660,7511 13632,7838"/>
            </emma:interpretation>
            <emma:one-of disjunction-type="recognition" id="oneOf1">
              <emma:interpretation id="interp1" emma:lang="" emma:confidence="0">
                <emma:literal>↳</emma:literal>
              </emma:interpretation>
            </emma:one-of>
          </emma:emma>
        </inkml:annotationXML>
        <inkml:trace contextRef="#ctx0" brushRef="#br0" timeOffset="12267.7646">11150 4874 0,'0'-20'79,"0"0"-64,10 20 1,-10-19-1,19 19 1,1 0 31,0 0 0,-20 10-32,19 19-15,-19-19 16,20-10 0,-20 20-1,19-20 1,1 0 0,9 0 30,-9 0-30,-20-10 0,20-10-1,-20 0 1,0 1 0</inkml:trace>
        <inkml:trace contextRef="#ctx0" brushRef="#br0" timeOffset="13169.7829">11199 5011 0,'0'-10'110,"0"-9"-95,10 19 1,-10-20-1,19 20 17,-19 10 15,20-10-32,-20 19-15,20-19 31,-20 20-15,19-20 0,1 0-1,-1 0-15,1 0 32,-20-10-17,20 10 1,-20-19-1,19 19 1,-19-20 0</inkml:trace>
        <inkml:trace contextRef="#ctx0" brushRef="#br0" timeOffset="14712.7383">11542 5060 0,'-10'0'63,"10"-10"-48,0-9 1,20 19 0,-20-10-16,20 10 15,-20-39-15,29 39 16,-29-30-16,39 30 15,-39-29-15,30 9 16,-11 1-16,-19-1 16,30 20-16,-30-39 15,39 39-15,-39-10 16,20 10-16,-20-20 16,9 20-16,-9-19 15,20 19 1,-20-20-16,20 20 47</inkml:trace>
        <inkml:trace contextRef="#ctx0" brushRef="#br0" timeOffset="14008.0876">11572 4746 0,'0'10'63,"0"10"-48,19-20-15,-19 19 16,40-19-16,-21 20 16,1-1-1,-1 11 1,1 9 0,9-9-1,-9-11 1,0 11-1,-20-11 1,19-19-16,-19 20 16</inkml:trace>
      </inkml:traceGroup>
      <inkml:traceGroup>
        <inkml:annotationXML>
          <emma:emma xmlns:emma="http://www.w3.org/2003/04/emma" version="1.0">
            <emma:interpretation id="{B05E9D1A-6FBA-4708-8B92-78E8849ABC6E}" emma:medium="tactile" emma:mode="ink">
              <msink:context xmlns:msink="http://schemas.microsoft.com/ink/2010/main" type="line" rotatedBoundingBox="12930,6808 12966,6388 13718,6453 13683,6872"/>
            </emma:interpretation>
          </emma:emma>
        </inkml:annotationXML>
        <inkml:traceGroup>
          <inkml:annotationXML>
            <emma:emma xmlns:emma="http://www.w3.org/2003/04/emma" version="1.0">
              <emma:interpretation id="{DDD87F22-6D27-46A6-A8AA-3AFCD8727F6A}" emma:medium="tactile" emma:mode="ink">
                <msink:context xmlns:msink="http://schemas.microsoft.com/ink/2010/main" type="inkWord" rotatedBoundingBox="12930,6808 12966,6388 13718,6453 13683,6872"/>
              </emma:interpretation>
            </emma:emma>
          </inkml:annotationXML>
          <inkml:trace contextRef="#ctx0" brushRef="#br0" timeOffset="-1860.0978">11523 4089 0,'0'-19'46,"9"-1"-14,21 0-17,-1-9 1,1-1 0,-11 30-16,11-29 15,-11 0-15,1 9 0,0 0 16,-1 1-16,1-1 15,-1 1-15,-19-1 16,40 0-16,-21-19 16,1 19-1,-1 1 17,-19 29 14</inkml:trace>
          <inkml:trace contextRef="#ctx0" brushRef="#br0" timeOffset="-3399.5797">11248 3766 0,'0'19'16,"0"1"0,0 9-1,0-9-15,0-1 16,0 1-16,0 0 15,0-1-15,0 1 16,0-1-16,0 1 16,0 10-1,0-11-15,0 1 32</inkml:trace>
          <inkml:trace contextRef="#ctx0" brushRef="#br0" timeOffset="-2589.5537">11542 3697 0,'0'29'47,"10"-9"-47,-10 0 16,39-1-1,-39 1-15,30-20 0,-30 29 16,49-9-16,-10 39 15,-39-40 1,29 1-16,-29-1 16,20 1-16,19 68 62,-39-68-62,20-20 16</inkml:trace>
          <inkml:trace contextRef="#ctx0" brushRef="#br0" timeOffset="-4005.5715">11111 3893 0,'137'0'125,"-98"0"-110,-19 0-15,9 0 16,-9 0 0,-20 10-1</inkml:trace>
        </inkml:traceGroup>
      </inkml:traceGroup>
    </inkml:traceGroup>
  </inkml:traceGroup>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36:29.70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B7648FE6-7ECE-4264-A3A2-D28C85C7A961}" emma:medium="tactile" emma:mode="ink">
          <msink:context xmlns:msink="http://schemas.microsoft.com/ink/2010/main" type="inkDrawing" rotatedBoundingBox="7580,9140 9953,9127 9954,9173 7581,9186" semanticType="underline" shapeName="Other">
            <msink:sourceLink direction="with" ref="{55709486-568D-4427-B6DF-2FC75FABD191}"/>
          </msink:context>
        </emma:interpretation>
      </emma:emma>
    </inkml:annotationXML>
    <inkml:trace contextRef="#ctx0" brushRef="#br0">0 14 0,'10'0'110,"9"0"-95,11 0 1,-1 0 0,10 0-1,-9 0 1,9 0-1,-19 0 1,19 0 0,-20 0-1,1 0-15,0 0 0,-1 0 16,20 19 0,1-19-1,-11 0 1,0 0-1,1 0-15,9 0 16,-29 0 0,29 0-1,-9 0 1,-11 0 0,11 0-1,-30 20-15,29-20 16,0 0-1,-9 0-15,0 0 16,-1 0-16,1 0 16,0 0-16,9 0 15,0 0 1,11 0 0,-21 0-16,-9 0 15,10 0-15,-1 0 16,1 0-16,-1 0 15,1 0-15,0 0 16,-1 0-16,1 0 16,19 0-1,-19 0-15,-1 0 16,1 0-16,9 0 16,-9 0-1,0 0-15,-1 0 0,1 0 16,9 0-1,-9-10 1,19 10 0,0 0-1,-19 0-15,0 0 0,-1 0 16,1 0-16,-1 0 16,-9 0-16,10 0 15,-1 0-15,1 0 16,0 0-16,-1 0 15,1-19-15,0 19 0,-1 0 16,1 0-16,-1 0 16,1 0-16,0 0 15,-1 0-15,1 0 16,9 0 0,1 0-1,-1 0 1,1 0-1,9 0 1,-10 0 0,1 0-1,-1 0-15,20 0 16,-29 0 0,-1 0-16,-9 0 15,20-20-15,-21 20 16,11 0-16,0 0 15,-1 0-15,1 0 16,-1 0-16,1 0 16,9 0-1,-9 0 17</inkml:trace>
  </inkml:traceGroup>
</inkml:ink>
</file>

<file path=ppt/ink/ink3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36:31.403"/>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2B5201F2-4A8C-42A1-B670-ECB5A7330C4F}" emma:medium="tactile" emma:mode="ink">
          <msink:context xmlns:msink="http://schemas.microsoft.com/ink/2010/main" type="writingRegion" rotatedBoundingBox="7810,9269 15366,8526 15429,9163 7873,9906"/>
        </emma:interpretation>
      </emma:emma>
    </inkml:annotationXML>
    <inkml:traceGroup>
      <inkml:annotationXML>
        <emma:emma xmlns:emma="http://www.w3.org/2003/04/emma" version="1.0">
          <emma:interpretation id="{E584EF64-29E2-4884-B0C4-47D08165DEE8}" emma:medium="tactile" emma:mode="ink">
            <msink:context xmlns:msink="http://schemas.microsoft.com/ink/2010/main" type="paragraph" rotatedBoundingBox="7810,9269 15366,8526 15429,9163 7873,9906" alignmentLevel="1"/>
          </emma:interpretation>
        </emma:emma>
      </inkml:annotationXML>
      <inkml:traceGroup>
        <inkml:annotationXML>
          <emma:emma xmlns:emma="http://www.w3.org/2003/04/emma" version="1.0">
            <emma:interpretation id="{5BC56322-6D1E-4F13-BCDD-13A293B90811}" emma:medium="tactile" emma:mode="ink">
              <msink:context xmlns:msink="http://schemas.microsoft.com/ink/2010/main" type="line" rotatedBoundingBox="7810,9269 15366,8526 15429,9163 7873,9906"/>
            </emma:interpretation>
          </emma:emma>
        </inkml:annotationXML>
        <inkml:traceGroup>
          <inkml:annotationXML>
            <emma:emma xmlns:emma="http://www.w3.org/2003/04/emma" version="1.0">
              <emma:interpretation id="{5188F966-8D31-4109-AB1C-C0E34B60C386}" emma:medium="tactile" emma:mode="ink">
                <msink:context xmlns:msink="http://schemas.microsoft.com/ink/2010/main" type="inkWord" rotatedBoundingBox="7814,9309 10136,9081 10195,9678 7873,9906"/>
              </emma:interpretation>
              <emma:one-of disjunction-type="recognition" id="oneOf0">
                <emma:interpretation id="interp0" emma:lang="" emma:confidence="1">
                  <emma:literal/>
                </emma:interpretation>
              </emma:one-of>
            </emma:emma>
          </inkml:annotationXML>
          <inkml:trace contextRef="#ctx0" brushRef="#br0">6188 6541 0,'-59'0'281,"40"0"-281,19 10 16,-20-10-1,0 9 1,20 31 0,-19-40-16,19 19 15,-10-19 1,10 10-16,0 10 16,-29 9-1,29-19 1,0 29-1,0-19 1,0-1 0,0-9-1,0 10 1,0-1 0,0 1-1,0 0 1,0-1-1,9-19 1,-9 20 0,20-20-1,0 19 1,-1-19 0,11 0 15,-11 0-16,1 0 1,-1 0 0,1 0 15,-20-9-15,20 9-1,-1 0 1</inkml:trace>
          <inkml:trace contextRef="#ctx0" brushRef="#br0" timeOffset="1306.2999">6365 6766 0,'-89'20'172,"89"-10"-156,-9-10 0,9 19-1,19-19 79,-19 20-94,20-20 16,-1 0 15,1 0-16,0 0 17,-20 20-1,19-20-31,-29 98 219,-9-98-204,-1 0 1,1 0 0,-1 0-1,0 0 1,1-10 15</inkml:trace>
          <inkml:trace contextRef="#ctx0" brushRef="#br0" timeOffset="2121.5095">6512 6717 0,'19'0'47,"11"0"-31,68-19 93</inkml:trace>
          <inkml:trace contextRef="#ctx0" brushRef="#br0" timeOffset="3923.4301">6757 6531 0,'0'-20'63,"10"20"-32,9 0 0,1 0 1,0 0-17,-1 0 17,-19 10-1,20-10-16,-20 20 1,0-1 0,0-9-1,0 29 1,0-9 0,0-1-1,-20 1 1,20 9-1,-19-10 1,19 1 0,-20-11-1,20 1 1,-20-20-16,20 29 16,-19-29-1,-1 40 204,30-40-141,9 0-62,1 0-1,0 0 1,-1 0 15,1 0 0,0 0 16</inkml:trace>
          <inkml:trace contextRef="#ctx0" brushRef="#br0" timeOffset="4417.3817">7012 6913 0</inkml:trace>
          <inkml:trace contextRef="#ctx0" brushRef="#br0" timeOffset="5853.3598">7080 6551 0,'30'117'250,"-10"-117"-235,-20 20 1,19-20 0,1 0-1,-1 0 17,1 0-17,-20-10 1,10 10-1,-10-20 17,19 20-32,-19-19 31,20-1 31,-30-48 95,-9 68-142,-1-20 1,0 20 15,11 0-15,-11 0-1,0 0 17,1 10-17,19 9 17,-20-19-17,20 10-15,0 10 16</inkml:trace>
          <inkml:trace contextRef="#ctx0" brushRef="#br0" timeOffset="6869.5188">7257 6609 0,'0'10'109,"0"0"-93,0 10 0,20-20-16,-20 39 15,0-10 1,0-9 0,0-1-1,-128 99 266</inkml:trace>
          <inkml:trace contextRef="#ctx0" brushRef="#br0" timeOffset="7756.562">7424 6541 0,'10'0'63,"9"0"-48,1 0 1,-1 0 0,1 0 15</inkml:trace>
          <inkml:trace contextRef="#ctx0" brushRef="#br0" timeOffset="9015.5654">7404 6551 0,'0'156'188,"0"-136"-188,0 0 15,10-20 157,-10-10-156,20 10 15,-1 0 16,50 157 187,-89-157-218,20 19-16,-19-19 15,-1 20 1,0-20 15,1 0-15,-1 0 0,1 0-1,-1 0 16,20-10 16</inkml:trace>
          <inkml:trace contextRef="#ctx0" brushRef="#br0" timeOffset="9675.181">7600 6737 0,'10'0'94</inkml:trace>
          <inkml:trace contextRef="#ctx0" brushRef="#br0" timeOffset="10847.3027">7689 6835 0,'0'-10'125,"19"-19"-110,-19 19 1,20 10-16,-20-20 15,10 1 1,-10-21 0,0 11-1,0 0 1,19-1-16,-19 11 16,0-1-1,0 0 16,0 30 94,0 10-109,0-1 0,0 1-1,0 0 1,0-1 0,0 11-1,0-1 1,0 0-1,0 1 1,0 9 0,0-19-1,0 9 1,0 1 0,0-11-1,0 1 1,0-1-1,0 1 32,0-30 0</inkml:trace>
          <inkml:trace contextRef="#ctx0" brushRef="#br0" timeOffset="12518.6994">7894 6609 0,'0'10'62,"-9"196"157,9-186-203,9-20-16,-9 19 15,0 1 16,20-20-15,-20 20 15,20-20-15,-1 0 15,1 0 16,0 0-16,-20-10-15,19-20 15,-19 21-15,20 9-1,-20-20 1,0 0 15,19 20-15,-19-19-16,0-1 31,0-9-15,0 9 15,0 0-15,0 1-1,0-1 17,0 1-17,-9 19 1,9-20-1,-20 0 17,20 1-1,-20 19-31,1 0 31,19-20-15,-20 20-1,1 0 32,-1 0-15,0 0-17,20 10 1,-19-10-1,19 20-15,-20-1 16</inkml:trace>
          <inkml:trace contextRef="#ctx0" brushRef="#br0" timeOffset="13185.5414">8081 6521 0,'68'0'141</inkml:trace>
          <inkml:trace contextRef="#ctx0" brushRef="#br0" timeOffset="13786.2039">8277 6462 0,'10'0'78,"9"0"-47,-9 0-15</inkml:trace>
          <inkml:trace contextRef="#ctx0" brushRef="#br0" timeOffset="15015.3594">8238 6472 0,'0'20'78,"-20"-1"-63,20 1 1,0 0 0,0-1-1,0 1 32,10-20 141,-10-10-173,69 98 313,-89-88-312,20 20-16,-20-20 16,1 0-1,-1 0 16,0 0 1,30 0 77</inkml:trace>
        </inkml:traceGroup>
        <inkml:traceGroup>
          <inkml:annotationXML>
            <emma:emma xmlns:emma="http://www.w3.org/2003/04/emma" version="1.0">
              <emma:interpretation id="{3C9A2315-DC29-4A97-B57D-BB4E3A126397}" emma:medium="tactile" emma:mode="ink">
                <msink:context xmlns:msink="http://schemas.microsoft.com/ink/2010/main" type="inkWord" rotatedBoundingBox="12255,8839 12714,8794 12771,9376 12313,9422"/>
              </emma:interpretation>
              <emma:one-of disjunction-type="recognition" id="oneOf1">
                <emma:interpretation id="interp1" emma:lang="" emma:confidence="1">
                  <emma:literal/>
                </emma:interpretation>
              </emma:one-of>
            </emma:emma>
          </inkml:annotationXML>
          <inkml:trace contextRef="#ctx0" brushRef="#br0" timeOffset="19731.3767">10690 6070 0,'-10'0'140,"-10"0"-124,1 0 0,-1 0-1,0 0 1,1 0-1,-1 0 17,20 10-32,-20-10 15,20 19 1,-19 1 0,19 0-1,-20-20 1,20 19-16,-19 1 15,19-1 1,0 11 0,-20-30-16,20 29 15,0 1 1,0 19 0,0-30-16,0 11 15,0-1 1,0 1-1,0-11 1,0 11 0,0-11-1,10-19-15,-10 20 16,19-20 0,-19 20-16,20-20 15,-20 19 1,20-19-1,-1 0 1,1 0 0,-1 0-1,-9 0 1,10 0-16,9-10 31,-19 10-31,-10-19 16,20 19-1,-20-20-15,19 20 32</inkml:trace>
          <inkml:trace contextRef="#ctx0" brushRef="#br0" timeOffset="21014.3188">10876 6403 0,'-39'69'312,"58"-69"-296,1 0 15,-10 0-15,9 0 15,-19 20 0,20-20-31,-20 19 31,0 1 1,0 0-17,0-1 17,-69 40 108,59-59-124,-9 0-1,-1 0 17,1 0-1,28 0 47</inkml:trace>
        </inkml:traceGroup>
        <inkml:traceGroup>
          <inkml:annotationXML>
            <emma:emma xmlns:emma="http://www.w3.org/2003/04/emma" version="1.0">
              <emma:interpretation id="{60D221E3-F2D7-4D58-9569-D312DB5140D9}" emma:medium="tactile" emma:mode="ink">
                <msink:context xmlns:msink="http://schemas.microsoft.com/ink/2010/main" type="inkWord" rotatedBoundingBox="13003,8758 14936,8568 14994,9159 13061,9349"/>
              </emma:interpretation>
              <emma:one-of disjunction-type="recognition" id="oneOf2">
                <emma:interpretation id="interp2" emma:lang="" emma:confidence="1">
                  <emma:literal/>
                </emma:interpretation>
              </emma:one-of>
            </emma:emma>
          </inkml:annotationXML>
          <inkml:trace contextRef="#ctx0" brushRef="#br0" timeOffset="22851.7067">11190 6178 0,'19'0'140,"30"0"-124,-29 0-1,0 0-15,-1 0 16,-9 0-16,10 0 16,19 0-16,-29 0 15,9 0 1</inkml:trace>
          <inkml:trace contextRef="#ctx0" brushRef="#br0" timeOffset="23556.6344">11200 6315 0,'245'-29'172</inkml:trace>
          <inkml:trace contextRef="#ctx0" brushRef="#br0" timeOffset="110476.4232">12101 6452 0,'-19'0'47,"19"10"-47</inkml:trace>
          <inkml:trace contextRef="#ctx0" brushRef="#br0" timeOffset="121195.0764">12445 5942 0,'-20'0'125,"0"0"-94,1 0-15,-1 0-1,20 10 1,-19-10 0,19 20-16,-10-20 15,10 20 1,-30-1-16,30 1 15,-19-20 1,19 19-16,-20 1 16,20 0-1,0-1 1,-19-19 0,19 20-1,0 9 1,0-9-1,0-1 17,0 1-32,0 0 31,0 9-15,0-9-1,0-1 1,0 1-1,0-10 17,9-10-32,-9 19 15,20-19 1,-20 20 0,20-20-16,-1 0 31,-19 20-31,20-20 15,-1 0 17,1 0-17,0 0 1,-1 0 15,1-10-15,0 10 15,-20-20-31,19 1 31,-19-1 1,0 0-1,0 1 0,0-1 0,0 0-15,0 11 15,-10 9-31,-9-30 31,-1 30 1,-9 0-17,9 0 1,0 0 0,1 0-1,-1 20 1,1-1-1,19 1 1,-20 0 0,20 9-1,0-9 1</inkml:trace>
          <inkml:trace contextRef="#ctx0" brushRef="#br0" timeOffset="109691.7399">11866 5942 0,'-20'0'156,"1"0"-140,-1 10-1,1 20 16,-1-1-15,20-9 0,-20-20-1,20 19-15,0 1 16,-19-20 0,19 20-16,0 9 15,-20 0 1,20 1-1,0 9 1,0-10 0,0-9-1,0 10 1,0-1 0,0-9-1,0-1 1,10 1-1,-10-1 17,20-19-17,-20 20-15,19-20 16,-19 20-16,30-20 16,-30 19-1,19-19-15,1 0 16,-1 0-1,-19 20 1,20-20-16,0 0 16,-1 0-1,-9 0 1,-10-10 0,20 10-1,-20-20-15,19 20 16,-19-19-16,20-1 15,-20 1 1,29-11 0,-29-9-1,0 10 1,20 9-16,-20-10 16,0 1-1,0-10 1,0 9-1,0 1 1,0 0 0,0 9-1,0 0 1,0 1 0,-10 19-1,10-20-15,0 1 16,-19 19-1,19-20-15,-20 20 32,20-20-17,-20 20 1,1-19 0,-1 19 15,1 0-16,-1 0 1,20 9 0,-20-9-16,20 30 15,-19-10-15,19-1 16,-20 11-16</inkml:trace>
          <inkml:trace contextRef="#ctx0" brushRef="#br0" timeOffset="122387.3243">12700 5933 0,'-89'206'172,"89"-177"-156,-19 0 0,19 1-1,0-11 1,0 1 15,10-20 110,235-49 62,-235 49-172</inkml:trace>
          <inkml:trace contextRef="#ctx0" brushRef="#br0" timeOffset="123131.4349">12719 5952 0,'0'10'32,"0"10"-17,0 9 1,10-9-16,-10-1 16,0 1-16,0 9 15,0 1-15,20 9 16,-20-10-16,0 1 15,0-11-15,0 11 16,19-10-16,-19-1 0,0 1 16,0-1-1,0 1-15,0 0 32,20-20-1</inkml:trace>
          <inkml:trace contextRef="#ctx0" brushRef="#br0" timeOffset="124496.0119">12945 6011 0,'29'-59'172,"-9"59"-172,0 0 16,-1 0-1,1 10 17,-20 10-32,19-20 15,-19 19-15,0 11 16,0-11-1,0 11 1,0-11-16,0 1 16,0 0-16,0 29 15,-9-30 1,9 11 0,-20-30-16,20 29 15,-29 10 1,29-9-1,-20-30-15,20 19 16,-20 1 0,20 0-16,-19-20 15,19 19 1,9-19 171,11-10-171,19 10 0,-9 0-1,-1 0 1,-9 0-16,-1 0 31,1 0-15,0 0-16</inkml:trace>
        </inkml:traceGroup>
        <inkml:traceGroup>
          <inkml:annotationXML>
            <emma:emma xmlns:emma="http://www.w3.org/2003/04/emma" version="1.0">
              <emma:interpretation id="{C41C46AD-735C-4D3E-B667-866D7CC359AF}" emma:medium="tactile" emma:mode="ink">
                <msink:context xmlns:msink="http://schemas.microsoft.com/ink/2010/main" type="inkWord" rotatedBoundingBox="15144,8708 15382,8685 15426,9130 15188,9153"/>
              </emma:interpretation>
              <emma:one-of disjunction-type="recognition" id="oneOf3">
                <emma:interpretation id="interp3" emma:lang="" emma:confidence="0">
                  <emma:literal>Y</emma:literal>
                </emma:interpretation>
                <emma:interpretation id="interp4" emma:lang="" emma:confidence="0">
                  <emma:literal>"</emma:literal>
                </emma:interpretation>
                <emma:interpretation id="interp5" emma:lang="" emma:confidence="0">
                  <emma:literal>y</emma:literal>
                </emma:interpretation>
                <emma:interpretation id="interp6" emma:lang="" emma:confidence="0">
                  <emma:literal>.</emma:literal>
                </emma:interpretation>
                <emma:interpretation id="interp7" emma:lang="" emma:confidence="0">
                  <emma:literal>n</emma:literal>
                </emma:interpretation>
              </emma:one-of>
            </emma:emma>
          </inkml:annotationXML>
          <inkml:trace contextRef="#ctx0" brushRef="#br0" timeOffset="126657.4527">13318 5952 0,'0'10'46,"0"10"-30,0 9 0,0-9-16,9-1 15,11 11 1,9-11 0,-9 1-1,0-20 1,-1 0-16,-9 0 31,10 0-31,-1 0 31,1 0-15,-20-20 0,19-9 15,-19 19-16,0-29 1,20 39-16,-20-29 16,0 9-16,0 0 31,0 1-31,0 28 125,0 31-109,0-11-1,0-9 1,0-1-16,0-9 15,0 10-15,0-1 16,0 1-16,0 0 16,0-1-16,0 1 0,0-1 15,0 1 1,0 0-16,20-1 0,-20 1 16,29 78 109</inkml:trace>
        </inkml:traceGroup>
        <inkml:traceGroup>
          <inkml:annotationXML>
            <emma:emma xmlns:emma="http://www.w3.org/2003/04/emma" version="1.0">
              <emma:interpretation id="{5E437BEA-C4A0-4240-9577-791081CB2F02}" emma:medium="tactile" emma:mode="ink">
                <msink:context xmlns:msink="http://schemas.microsoft.com/ink/2010/main" type="inkWord" rotatedBoundingBox="15152,8757 15168,8755 15202,9100 15185,9102"/>
              </emma:interpretation>
              <emma:one-of disjunction-type="recognition" id="oneOf4">
                <emma:interpretation id="interp8" emma:lang="" emma:confidence="1">
                  <emma:literal/>
                </emma:interpretation>
              </emma:one-of>
            </emma:emma>
          </inkml:annotationXML>
          <inkml:trace contextRef="#ctx0" brushRef="#br0" timeOffset="125437.1386">13318 6001 0,'49'324'235,"-49"-304"-204,0-30 16</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5:20.265"/>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6557AED4-1D0E-470D-AC6A-56ADADB935AE}" emma:medium="tactile" emma:mode="ink">
          <msink:context xmlns:msink="http://schemas.microsoft.com/ink/2010/main" type="inkDrawing" rotatedBoundingBox="20341,15330 21773,15337 21772,15347 20340,15340" semanticType="strikethrough" shapeName="Other">
            <msink:sourceLink direction="with" ref="{6CD3D01D-948B-40F1-ABEC-8E6D266D547F}"/>
          </msink:context>
        </emma:interpretation>
      </emma:emma>
    </inkml:annotationXML>
    <inkml:trace contextRef="#ctx0" brushRef="#br0">0 5 0,'10'0'156,"9"0"-125,11 0-15,-1 0-16,10 0 16,20 0 15,0 0-15,-10 0-1,-29 0 1,-1 0-1,21 0-15,-1 0 32,0 0-17,-10 0-15,11 0 16,-21 0 0,30 0-1,-9 0 1,-1 0-1,-20 0 1,11 0 0,-1 0-1,10 0 1,-9 0-16,-1 0 31,11 0-15,-1 0-1,-10 0 1,1 0 0,-11 0-16,11 0 15,-1 0 1,10 0 0,167 0 93,-176 0-109,-30 10 16,19-10-16,1 0 15,-1 0 1,1 0-1,0 0 17</inkml:trace>
  </inkml:traceGroup>
</inkml:ink>
</file>

<file path=ppt/ink/ink4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0:57.325"/>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Property name="color" value="#FFFFFF"/>
      <inkml:brushProperty name="fitToCurve" value="1"/>
    </inkml:brush>
  </inkml:definitions>
  <inkml:traceGroup>
    <inkml:annotationXML>
      <emma:emma xmlns:emma="http://www.w3.org/2003/04/emma" version="1.0">
        <emma:interpretation id="{3B3FA7EE-F7A0-48E0-B19C-4FB4D4FD56AB}" emma:medium="tactile" emma:mode="ink">
          <msink:context xmlns:msink="http://schemas.microsoft.com/ink/2010/main" type="writingRegion" rotatedBoundingBox="1592,12254 21693,12138 21728,18091 1626,18206"/>
        </emma:interpretation>
      </emma:emma>
    </inkml:annotationXML>
    <inkml:traceGroup>
      <inkml:annotationXML>
        <emma:emma xmlns:emma="http://www.w3.org/2003/04/emma" version="1.0">
          <emma:interpretation id="{EB430C2A-5113-48D7-862B-7261566C0EA3}" emma:medium="tactile" emma:mode="ink">
            <msink:context xmlns:msink="http://schemas.microsoft.com/ink/2010/main" type="paragraph" rotatedBoundingBox="1842,12252 20149,12147 20154,12986 1847,13091" alignmentLevel="1"/>
          </emma:interpretation>
        </emma:emma>
      </inkml:annotationXML>
      <inkml:traceGroup>
        <inkml:annotationXML>
          <emma:emma xmlns:emma="http://www.w3.org/2003/04/emma" version="1.0">
            <emma:interpretation id="{406315B0-FE65-45B3-9851-0FEEAEA233CF}" emma:medium="tactile" emma:mode="ink">
              <msink:context xmlns:msink="http://schemas.microsoft.com/ink/2010/main" type="line" rotatedBoundingBox="1842,12252 20149,12147 20154,12986 1847,13091"/>
            </emma:interpretation>
          </emma:emma>
        </inkml:annotationXML>
        <inkml:traceGroup>
          <inkml:annotationXML>
            <emma:emma xmlns:emma="http://www.w3.org/2003/04/emma" version="1.0">
              <emma:interpretation id="{550AF064-FBCF-4C99-8DBB-6DF4F0ED70A5}" emma:medium="tactile" emma:mode="ink">
                <msink:context xmlns:msink="http://schemas.microsoft.com/ink/2010/main" type="inkWord" rotatedBoundingBox="1842,12327 3506,12317 3511,13081 1847,13091"/>
              </emma:interpretation>
              <emma:one-of disjunction-type="recognition" id="oneOf0">
                <emma:interpretation id="interp0" emma:lang="" emma:confidence="1">
                  <emma:literal/>
                </emma:interpretation>
              </emma:one-of>
            </emma:emma>
          </inkml:annotationXML>
          <inkml:trace contextRef="#ctx0" brushRef="#br0">19 0 0,'0'10'125,"0"29"-109,0-29-16,0 29 16,0-9-16,0 9 15,0 10-15,0-10 16,0 1-16,0-11 15,0 0-15,0 1 16,0-1-16,0-9 16,0-1-16,0 1 15,0 0-15,0-1 16,0 1 0,0 0-1,0-1 1,10-19-16</inkml:trace>
          <inkml:trace contextRef="#ctx0" brushRef="#br0" timeOffset="1897.613">29 0 0,'0'-19'15,"-20"19"-15,20-20 94,10 20-78,19-19-1,1 19 1,-1 0 0,10 0-1,-9 0 1,-1 0 0,1 0-1,-30 9-15,29-9 16,1 20-1,-11 0 1,-19-1 0,20-19-16,-20 20 15,0-1-15,0 11 16,0-1 0,0-9-1,0-1 1,-10-19-1,-29 30 1,19 9-16,-19-19 16,19-20-1,1 19 1,-11-19-16,30 20 16,-29-20-16,9 0 15,20 20 1,-19-20-16,-1 0 15,30 0 173,9 0-172,1-10-1,0 10 1,-1 0-1,11 0 1,-11 0 0,1 0-1,0 0 1,-1 0 0,1 10-1,-1 9 1,1 1 15,-20-1-15,20-19-16,-20 20 15,0 0 1,19-20 0,-19 19-16,0 1 15,0-1 16,0-9-15,-10-10 0,10 20-16,-19-20 0,19 20 15,-20-20-15,20 19 16,-19-19-16,-1 20 16,-9-20-1,29 19 1,-30-19-16,10 20 15,1-20 1,-1 0 0,1 0-1,-1 0 1,0 0 0,1 0-1,-1 0 16,30 29 32</inkml:trace>
          <inkml:trace contextRef="#ctx0" brushRef="#br0" timeOffset="3960.2685">705 10 0,'-9'0'157,"-11"0"-142,0 0 1,1 0-1,-1 0 1,10 0 0,10 10-16,-29 10 15,29-1 1,-20-19 0,20 30-16,0-1 15,0-9 1,0 29-1,0-30-15,0 1 16,0 0-16,0-11 16,0 11-1,0 19-15,20 10 16,-20-19 0,20-11-1,-20 1 1,19-1-1,1 11 1,-1-30 15,-19 10-31,20-10 16,0 0 0,-1 0-1,1 0 1,9 0-1,1 0 1,-11 0 0,11 0-16,9-30 31,-19 11-31,-1-1 16,1 0-1,-20-9 1,29 29-1,-29-29-15,30-11 16,-30 11 0,19 9-1,-19 1 1,0-1 0,0-9-1,20-11 1,-20 11-1,0 0 1,0-1 15,0 11-31,-10-1 16,-10 0 15,1 20-15,-1 0 15,-9 0-15,9 0-1,20 10-15,-19-10 16,19 10-16,-20-10 16,20 39-16,0-19 15,-20-1-15,20 1 16,0 0-16,0-11 15,0 11-15,0 0 16,-19-20-16,19 29 16,0 10-1,0 1 1,0-21-16,0 1 16,0 9-1,0 1 1,10 9-16,-10-10 15,0 1 1,19-30 0,-19 19-16,0 1 15,20-20 1,-20 20 0,19-20-1,1 0 1,0 0 15,-1 0-15,1 0-16,-10 0 31,-10-10-31,19 10 0,1 0 16,-20-20-1,19 20 1,-19-19-16,20-11 15</inkml:trace>
          <inkml:trace contextRef="#ctx0" brushRef="#br0" timeOffset="4978.6356">1245 255 0,'-10'10'94,"10"20"-79,-20-11 1,20 1-16,0-1 16,0 1-16,-19 0 15,19-1-15,0 1 0,0-1 16,0 1-16,0 0 15,0-10-15,0 9 16,10 11-16,-10-21 16,19 31-1,-19-11 1,20-29-16,-20 20 16,19-20-1,-19 19-15</inkml:trace>
          <inkml:trace contextRef="#ctx0" brushRef="#br0" timeOffset="6082.4045">1451 353 0,'0'-19'47,"-20"19"-16,1 0 0,9 0-15,-10 0-1,20 10-15,-19-10 16,19 9 0,-30 31-1,30-21 1,0 1 0,0-1 15,10-19-31,10 0 15,-1 0 1,1 0 0,-1 0-1,1 0 1,0 0 0,-1 0-1,1 0 16,-20 20-15,19 0 0,-19 9-1,0 1 1,0-1 0,0-9-16,0-1 31,0 1-16,-19-20 1,-20 0 0,9 0-1,1 0 1,9 0 0</inkml:trace>
          <inkml:trace contextRef="#ctx0" brushRef="#br0" timeOffset="6729.9552">1539 285 0,'20'10'78,"9"29"-63,0-10 1,-29-9 0,20-1-1,-20 1-15,20 0 0,-20-1 16,19 21 0,-19-21-16,0 1 15,0-1-15,0 21 16,0-21-1,0 1-15,-9-1 16,9 1-16,-20-20 0,20 20 16</inkml:trace>
        </inkml:traceGroup>
        <inkml:traceGroup>
          <inkml:annotationXML>
            <emma:emma xmlns:emma="http://www.w3.org/2003/04/emma" version="1.0">
              <emma:interpretation id="{0543026F-7C79-4669-9590-6338567AB9C8}" emma:medium="tactile" emma:mode="ink">
                <msink:context xmlns:msink="http://schemas.microsoft.com/ink/2010/main" type="inkWord" rotatedBoundingBox="5069,12493 5226,12492 5227,12757 5071,12758">
                  <msink:destinationLink direction="with" ref="{7C3D92FB-F9FD-42BE-BED3-6FA0F8B7299B}"/>
                </msink:context>
              </emma:interpretation>
              <emma:one-of disjunction-type="recognition" id="oneOf1">
                <emma:interpretation id="interp1" emma:lang="" emma:confidence="1">
                  <emma:literal/>
                </emma:interpretation>
              </emma:one-of>
            </emma:emma>
          </inkml:annotationXML>
          <inkml:trace contextRef="#ctx0" brushRef="#br0" timeOffset="23883.7702">3236 108 0,'0'10'63,"9"-10"-63,-9 20 15,20-20-15,-20 19 16,20-19-16,-20 10 0,9-10 16,-9 20-16,20-20 15,10 29 1,-21-29 0,11 0-1,0 0 1,-20 10 109,-10-10-110,10 20-15,-20 9 16,1-9 0,-1-1-1,0 1 1,1-1 0,-1 1 15</inkml:trace>
        </inkml:traceGroup>
        <inkml:traceGroup>
          <inkml:annotationXML>
            <emma:emma xmlns:emma="http://www.w3.org/2003/04/emma" version="1.0">
              <emma:interpretation id="{D51E8066-6ECB-4A2C-B806-F76898EE1E88}" emma:medium="tactile" emma:mode="ink">
                <msink:context xmlns:msink="http://schemas.microsoft.com/ink/2010/main" type="inkWord" rotatedBoundingBox="5666,12230 7274,12221 7278,12911 5670,12921"/>
              </emma:interpretation>
              <emma:one-of disjunction-type="recognition" id="oneOf2">
                <emma:interpretation id="interp2" emma:lang="" emma:confidence="1">
                  <emma:literal/>
                </emma:interpretation>
              </emma:one-of>
            </emma:emma>
          </inkml:annotationXML>
          <inkml:trace contextRef="#ctx0" brushRef="#br0" timeOffset="28720.8091">4236-49 0,'0'-19'78,"10"19"-47,19 0-15,-9-20-16,-1 20 16,1 0-16,0 0 15,9 0 1,-9 0-1,-1 0 1</inkml:trace>
          <inkml:trace contextRef="#ctx0" brushRef="#br0" timeOffset="28197.9949">4305-157 0,'0'10'63,"0"10"-48,0 9 1,0 1-1,0 9 1,0-10 0,19-9-1,-19 0 1</inkml:trace>
          <inkml:trace contextRef="#ctx0" brushRef="#br0" timeOffset="27477.9631">3834 20 0,'0'-20'63,"0"11"-32,10-21-15,9 11-1,1-1 1,9 20-16,11-20 16,-11 20-1,0 0 1,11 10 0,-11-10-1,-29 20 1,20-20-16,-20 29 15,19-29 1,-19 30 0,0-11-1,0 1 1,0-1-16,-19 1 16,-1 9-1,-9-9 1,-1-20-1,30 20 1,-29-20-16,9 0 16,-9 19-1,19-19 17,30 0 108,9-10-124,0 10-1,1 0 1,-30-19-16,29 19 16,1 0-1,-11 0 1,1 0-16,-1 0 16,-19 10-1,20-10-15,-20 19 16,30 1-1,-30 0 1,19-20-16,-19 19 16,0 1 15,0-1-15,0 11-1,0-11 16,-10 1-15,-9 0-16,-1-1 31,0-19-31,20 20 16,-19-20-16,-1 0 16,-9 19-1,9-19 1,-9 0-1,9 0 1,1 0 15,-1 0-31,0 0 47</inkml:trace>
          <inkml:trace contextRef="#ctx0" brushRef="#br0" timeOffset="25895.9148">3853 0 0,'0'40'16,"0"-11"-1,0-9-15,0-1 16,10 1-16,-10 9 15,0-9-15,20 0 16,-20-1-16,0 1 0,20-1 16,-20 1-16,0 0 15,0-1-15,0 1 16,0-1-16,0 1 16,19 0-1,-19-30 79</inkml:trace>
          <inkml:trace contextRef="#ctx0" brushRef="#br0" timeOffset="29732.972">4422 167 0,'-10'10'31,"-9"10"0,19-1-31,-30 30 16,30-39 0,0 10-16,0-1 15,0 1-15,0-1 16,0 1-16,0 29 15,0-20 1,10 1 0,-10-10-1,20-20 1,-20 19 0,19-19 30</inkml:trace>
          <inkml:trace contextRef="#ctx0" brushRef="#br0" timeOffset="30760.9619">4481 324 0,'0'10'62,"0"9"-30,0 1-17,10-20 1,-10 20 0,20-20-16,-1 0 31,1 0-16,-1 0 1,1 0 0,-10 0-1,19-20 1,-9 0 31,-20 1-16,0-1-15,0 10 15,0-9 0,-10 19-15,10-20-16,-20 20 15,20-19 1,-19 19-16,-1 0 16,1 0 15,-1 0-15,0 9 15,20 11-16,-19 0 1,19-1 0,0 1-1</inkml:trace>
          <inkml:trace contextRef="#ctx0" brushRef="#br0" timeOffset="31211.9038">4618 344 0,'0'9'62,"20"-9"-62,-20 20 16,0 0 0,20-20-16,-20 9 15,19-9 1,1 0 0,-1 0-1,1 0 16</inkml:trace>
          <inkml:trace contextRef="#ctx0" brushRef="#br0" timeOffset="31896.1788">4766 324 0,'0'10'31,"0"0"-15,0 9 15,9 11 1,11-30-17,0 0 1,-1 0-1,1 0 17,-20-10-32,19-20 31,-19 21 0,0-11 0,0 0-15,-9 1 0,-11 19-1,0-30 1,1 30 0,-1 0 15,1 0-16,19 10 1,-20 20 0,20-1-1,0-9 1,0-1-16</inkml:trace>
          <inkml:trace contextRef="#ctx0" brushRef="#br0" timeOffset="32358.9772">4854 324 0,'19'10'47,"-19"9"-31,0 21-1,0-31-15,0 11 16,0 0-16,0-1 16,0 1-16,0 9 15,0-9 1,20-20-16</inkml:trace>
          <inkml:trace contextRef="#ctx0" brushRef="#br0" timeOffset="32944.1395">4922 206 0,'10'10'62,"-10"10"-46,39-20-1,-39 29-15,10-29 0,-10 30 16,30-1 0,-30-19-16,0 9 15,0 1-15,0 0 0,19-20 16,-19 29-16,0 10 16,-19-9-1,19-11 1</inkml:trace>
          <inkml:trace contextRef="#ctx0" brushRef="#br0" timeOffset="33768.6849">5128 108 0,'30'0'47,"-1"0"-31,10 0-1,-19 0 1,0 0-16,19-10 15,-10 10-15,-9 0 16,0 0-16,-1 0 16,11 0-1,-11 0 1</inkml:trace>
          <inkml:trace contextRef="#ctx0" brushRef="#br0" timeOffset="34354.8972">5275-39 0,'0'10'47,"10"19"-32,-10 20 1,0-29-16,30 9 16,-30-9-16,0 0 15,0-1-15,0 1 16,0 0-16,0-1 0,0 1 15,19-20 1,-19 29-16</inkml:trace>
        </inkml:traceGroup>
        <inkml:traceGroup>
          <inkml:annotationXML>
            <emma:emma xmlns:emma="http://www.w3.org/2003/04/emma" version="1.0">
              <emma:interpretation id="{02B6868B-88F3-42BA-BF39-4683D2A0A822}" emma:medium="tactile" emma:mode="ink">
                <msink:context xmlns:msink="http://schemas.microsoft.com/ink/2010/main" type="inkWord" rotatedBoundingBox="7509,12297 8823,12289 8826,12931 7513,12938"/>
              </emma:interpretation>
              <emma:one-of disjunction-type="recognition" id="oneOf3">
                <emma:interpretation id="interp3" emma:lang="" emma:confidence="1">
                  <emma:literal/>
                </emma:interpretation>
              </emma:one-of>
            </emma:emma>
          </inkml:annotationXML>
          <inkml:trace contextRef="#ctx0" brushRef="#br0" timeOffset="39114.7168">6472 344 0,'-20'0'15,"20"9"48,0 11-48,0 0 17,10-20-1,-10 19-15,20-19-16,-1 0 15,1 0 16,0-10-15,-1 10 15,-19-19-31,20-1 32,-20 1-1,0-1-16,0 0 1,-10 20 0,-10-19-1,1 19 1,-1 0 0,1 0-1,-1 0 16,0 0-15,20 10 0,-19 9-1,19 1 1,0-1 0,0-9-1,10 20 1,9-30-1,1 0 17</inkml:trace>
          <inkml:trace contextRef="#ctx0" brushRef="#br0" timeOffset="40112.8567">6580 363 0,'19'0'31,"-19"10"-16,20-10 1,-20 20 0,10-20-1,9 0 1,-19 19-16,20-19 31,0 0-15,-20-10-1,19-29 17,1 39-17,-20-19 1,0-1 0,0 30 93,0 9-93,0 1 15,20-20-16,-1 0 1,1 0 0,-1 0 15,1-10-15,0-19 15,-20 19-16,0-10 1,0 1 15,0-1-15,-10 1 15,-10 19 0,1 0 1,-1 0-1,0 0-15,20 19-1,0 1 1,0 9-1,0-9 1,0-1 0</inkml:trace>
          <inkml:trace contextRef="#ctx0" brushRef="#br0" timeOffset="36409.585">5805-58 0,'0'-10'78,"-10"10"-16,10-20-30,-19 20-17,-1 0 1,0 0 0,1 10 15,-1 10 0,20-1-15,-19 1-1,19 9 1,0-9-16,0-1 16,0 1-16,0 9 15,0-9 1,0 0-16,0 58 31,0-48-15,0-1-1,0 0 1,9-9 0,-9 0-1,20-1 1,0-19 15,-1 30-15,1-30-1,-1 0 1,11 0 0,-30-10-16,29 10 15,11-30 1,-21 30-1,-19-29-15,30 29 16,-30-20-16,19 20 16,-19-19-16,20 19 15,-20-20-15,19 20 16,-19-10-16,10 10 16,-10-19-16,20 19 15,-20-20-15,19 1 16,-19-1-1,30-10 1,-30 21 0,0-31-1,0 21 1,0 9 0,0-10-1,-10 20 1,10-19-1,-20-1 1,1 20 15,-1 0-15,1 0 15,-1 10-15,20 10-1,-20-20-15,20 29 16,0-9-16,-19 48 31,19-48-15,0 9-16,-30 11 16,30-1-1,0-10 1,0-9-1,10-20 1,-10 19 0,20 1-16,-20 0 15,19-20 1,-19 19-16,20-19 16,0 0-1,-1 0 1,1 0-1,-1 0 1,11-19 0,9-11-1,-10 1 1,1-10 0</inkml:trace>
          <inkml:trace contextRef="#ctx0" brushRef="#br0" timeOffset="36995.7878">6158-49 0,'20'0'31,"9"0"-15,10-9 15,-9 9-31,-1-20 16,-9 20-1</inkml:trace>
          <inkml:trace contextRef="#ctx0" brushRef="#br0" timeOffset="38112.6429">6403 147 0,'-10'0'47,"10"10"-32,-19-10 1,19 20-16,-20 0 16,20-1-1,0 20 1,-19-9-16,19-20 0,0 9 16,0 1-1,0-1-15,0 1 0,0 0 16,0 9-1,0 40 17,0-50-17,9 1 1,-9 0 15,20-20-15,-20-10 31</inkml:trace>
          <inkml:trace contextRef="#ctx0" brushRef="#br0" timeOffset="40532.7849">6845 304 0,'19'0'16,"-19"10"15,0 20-15,0 9-1,0-20 1,0 1-16,0 39 31,0-30-15,0 1-1</inkml:trace>
          <inkml:trace contextRef="#ctx0" brushRef="#br0" timeOffset="41150.3182">6923 206 0,'10'0'63,"-10"20"-63,19 19 16,-19-9-1,20-11 1,-20 1-16,0-1 0,20 1 15,-20 0 1,0-1-16,0 1 16,0-1-16,0 11 15,0-1 1,0 1 0</inkml:trace>
        </inkml:traceGroup>
        <inkml:traceGroup>
          <inkml:annotationXML>
            <emma:emma xmlns:emma="http://www.w3.org/2003/04/emma" version="1.0">
              <emma:interpretation id="{B6010158-E1A9-4AA8-AD9D-BA903F21F559}" emma:medium="tactile" emma:mode="ink">
                <msink:context xmlns:msink="http://schemas.microsoft.com/ink/2010/main" type="inkWord" rotatedBoundingBox="11069,12221 12658,12212 12662,12999 11074,13008"/>
              </emma:interpretation>
              <emma:one-of disjunction-type="recognition" id="oneOf4">
                <emma:interpretation id="interp4" emma:lang="" emma:confidence="1">
                  <emma:literal/>
                </emma:interpretation>
              </emma:one-of>
            </emma:emma>
          </inkml:annotationXML>
          <inkml:trace contextRef="#ctx0" brushRef="#br0" timeOffset="46608.9399">9248-39 0,'0'-19'47,"0"-1"0,19 20-47,1 0 16,-20-20-16,20 20 15,-1 0 1,1 0 0,-1 0-1,1 0 1,0 20-1,-1-20 1,-19 10-16,20 19 16,-20-19-1,0 10 1,0-1 0,0 1-1,0-1 1,-10 1-1,-10-20 1,20 20 0,-19-20-16,-11 19 15,11-19 1,19 20 0,-20-20-16,1 0 15,19 19 1,-20-19 15,30 0 94,9 0-94,-19-9-31,20 9 16,0 0 0,-1 0-1,11 0-15,-11 0 16,1 0-1,-20 9 1,29-9 0,-9 20-16,-1 10 15,1-11 1,-20 1 0,20-20-1,-20 19 1,0-9-1,0 10 1,0-1-16,0 21 16,0-31-1,-10-9 1,10 20 0,-20-20-16,20 20 15,-19-20-15,-1 19 16,0-19-1,-9 30 1,0-30 0,-1 0-1,30 19-15,-19-19 16,-1 0 0,0 0-1</inkml:trace>
          <inkml:trace contextRef="#ctx0" brushRef="#br0" timeOffset="44974.5663">9238 0 0,'0'-19'16,"0"29"62,0 19-63,0 10 1,0-19 0,0-1-16,0 11 15,0-1-15,0 20 16,10-19-16,-10 9 15,0-29-15,0 9 16,0 1-16,19 0 0,-19 19 16,0-10-1,0-9 17,20-20 30,-20-10-62</inkml:trace>
          <inkml:trace contextRef="#ctx0" brushRef="#br0" timeOffset="47284.1742">9571-39 0,'10'0'62,"29"0"-46,-9 0 0,-11-10-1,11 10 1,-1 0-1,-9 0 1,-1 0 0,1 0 15</inkml:trace>
          <inkml:trace contextRef="#ctx0" brushRef="#br0" timeOffset="48769.9107">9738 265 0,'0'10'79,"-20"-10"-79,20 29 15,-19 40 32,-1-40-47,20-19 0,0 10 16,0-1-1,0 1-15,0 0 0,0-1 16,20 21 0,9-11-1,-29-9-15,10-20 16,-10 19 31</inkml:trace>
          <inkml:trace contextRef="#ctx0" brushRef="#br0" timeOffset="47805.1006">9679-166 0,'0'9'31,"0"11"-15,10 9-1,-10-9 1,0 19 0,0-9-1,0-1 1,0 10 0,20-39-1,-20 20-15</inkml:trace>
          <inkml:trace contextRef="#ctx0" brushRef="#br0" timeOffset="49942.9108">9777 393 0,'0'19'16,"0"1"15,10-1-15,10-19 15,-20 20-31,19-20 15,1 20 17,0-20-17,-1 0 17,1 0-17,-1-10 16,-19-10 1,0 1-17,0 9 17,0-10-1,0 1-16,-9-1 17,-11 20-17,0-29 17,1 29-17,-1 0 16,1 19-15,19-9 0,-20-10-16,20 20 15,0-1 1,0 1 0,10-1-1,9-19 1</inkml:trace>
          <inkml:trace contextRef="#ctx0" brushRef="#br0" timeOffset="50985.0176">9934 412 0,'0'10'31,"30"10"1,-30-1-17,19-19 1,-19 20 0,10-20-16,10 0 15,-20 10 1,19-10-1,1 0 17,-20-20-17,0 0 1,0 1 15,0 29 63,19-10-78,-19 19-1,20-19 1,19 20 31,-19-20-32,0-20 1,-20 1 15,19 19-31,-19-10 16,0-10 15,0 1-15,0-1-1,-10 0 17,-9 20-17,-1 0 1,1 0-1,-1 0 1,0 0 0,20 10-1,-19-10 1,19 10 0,0 29-1,-20-39-15,20 20 16,0-1-1,10 1 17</inkml:trace>
          <inkml:trace contextRef="#ctx0" brushRef="#br0" timeOffset="51401.6821">10209 373 0,'0'29'47,"0"-9"-31,0 9-1,0 11 1,0-21-16,0 1 15,0 0-15,0-1 16,29 11 0,-29-11-1</inkml:trace>
          <inkml:trace contextRef="#ctx0" brushRef="#br0" timeOffset="51970.8437">10248 304 0,'0'-19'15,"10"19"32,-10 10-47,19-10 16,-19 29-16,30-9 15,-11-1-15,-19 1 16,40-1-16,-40 1 16,19 9-16,-19-19 15,0 10-15,0 0 16,0-1-16,0 1 15,0 9-15,-9-29 16</inkml:trace>
          <inkml:trace contextRef="#ctx0" brushRef="#br0" timeOffset="117282.1695">10503 147 0,'10'0'93,"9"0"-61,1 0-17,9 0-15,1 0 16,-1 0-1,20 0 1,-19 0 0,-1 0-1,-9 0 1,-1 0 0,1 0 15,-1 0 0</inkml:trace>
          <inkml:trace contextRef="#ctx0" brushRef="#br0" timeOffset="118012.7193">10679-9 0,'0'9'63,"0"11"-48,0 9 1,0-9-16,0 0 16,0-1-16,0 1 15,0-1-15,0 1 16,0 0-16,0-1 16,0 1-16,0 9 15,0-9 1,0-30 62</inkml:trace>
        </inkml:traceGroup>
        <inkml:traceGroup>
          <inkml:annotationXML>
            <emma:emma xmlns:emma="http://www.w3.org/2003/04/emma" version="1.0">
              <emma:interpretation id="{748F58E8-ED1A-40D7-9220-468D4210F53A}" emma:medium="tactile" emma:mode="ink">
                <msink:context xmlns:msink="http://schemas.microsoft.com/ink/2010/main" type="inkWord" rotatedBoundingBox="12903,12295 15562,12280 15565,12831 12906,12847"/>
              </emma:interpretation>
              <emma:one-of disjunction-type="recognition" id="oneOf5">
                <emma:interpretation id="interp5" emma:lang="" emma:confidence="1">
                  <emma:literal/>
                </emma:interpretation>
              </emma:one-of>
            </emma:emma>
          </inkml:annotationXML>
          <inkml:trace contextRef="#ctx0" brushRef="#br0" timeOffset="54093.6824">11513-43 0,'0'9'16,"0"11"-1,0 19 1,0-19-1,0 9-15,10 40 16,-10-40 0,0 1-1,0 9-15,0-19 0,19 19 16,-19-20 0,0-9-16,0 10 15,20 19 1</inkml:trace>
          <inkml:trace contextRef="#ctx0" brushRef="#br0" timeOffset="55204.5586">11582 133 0,'-20'0'16,"49"0"31,1 0-31,19 0-1,-39 0-15,9 0 16,1 0-16,-1 0 15,1 0-15</inkml:trace>
          <inkml:trace contextRef="#ctx0" brushRef="#br0" timeOffset="54694.2315">11699-93 0,'0'10'63,"0"20"-48,0-11 1,0 1-16,20 0 16,-20-1-16,0 1 15,0-1-15,0 11 16,0-11-16,0 11 15,29 68 17,-9-78-32,-20-1 15,0 1 1,0-1-16,0 1 31</inkml:trace>
          <inkml:trace contextRef="#ctx0" brushRef="#br0" timeOffset="56352.228">11866 280 0,'0'-19'109,"10"19"-93,9 0 15,1 0-15,0 9 15,-20 31 0,0-31-15,0 11 0,0 0-1,-10-20-15,10 19 16,-20-19-16,20 20 16,-19-20-16,19 19 15,-20-19 1,20 20-16,-10-20 47,20-10 62,10 10-78,-20 10-15,9-10 0,11 0-16,0 0 15,-20 20 1,19-20-16,1 0 15,-1-10 1</inkml:trace>
          <inkml:trace contextRef="#ctx0" brushRef="#br0" timeOffset="57828.8122">12072 15 0,'0'10'31,"0"10"-15,0 9 15,0-9-31,0-1 16,0 1 0,0 0-1,0-1 1,0 1-1,0 0 1,10-20 0,-10 19-16,19 1 31,-19-1-15,20-19-16,0 0 31,-20 20-31,19-20 31,1 0-15,-1 0-1,-9 0 17,10 0-17,9-10 16,-19 10-15,-10-19 0,20 19-1,-20-20-15,0 0 32,19 20-17,-19-19-15,0-1 31,0 0-15,0 1 0,0-1-1,0 1 1,0-1 15,0 0-15,-9 1 15,9-1-15,-20 20-1,20-10 1,-20 10 0,20-19-1,-19 19 1,-1-20 31,0 1-32,1 19 1,9 0 15,-10 0 0,1 0 1,-1 0-17,1 0 1,19 19 0,-20-19-1,20 20-15,-20 19 16,20-10-1</inkml:trace>
          <inkml:trace contextRef="#ctx0" brushRef="#br0" timeOffset="58870.9244">12464 104 0,'-19'29'78,"19"-9"-62,-20-20-16,20 19 16,0 11-1,-20-11-15,20 1 16,0 0-16,0-1 15,0 1-15,0-1 0,0 11 16,0-1 0,10-29-1,-10 30-15,0-11 16,20-19 0,-20 20-1</inkml:trace>
          <inkml:trace contextRef="#ctx0" brushRef="#br0" timeOffset="59915.9045">12533 310 0,'20'0'62,"-1"0"-46,1-10-1,-1 10 1,1-20 0,0 1 15,-20-1-15,19 20-1,-19-20 1,0 1-1,0-1 17,-10 20-17,-9 0 1,-1 0 15,1 0-15,19 10 15,-40 29 16,40-19-47,0-1 31,0 1-31,0 0 16,0-11-1,0 11 1,0 0 0,10-1-1,-10 1 1,20-20 0,-20 19-1,29 1 1,-19-20 31,29 0-32,-19-20 1,0 1 0</inkml:trace>
          <inkml:trace contextRef="#ctx0" brushRef="#br0" timeOffset="60475.5215">12759 153 0,'9'0'94,"11"39"-79,-20 0 1,0-19-16,20-1 16,-20 1-16,0 0 15,0-1-15,0 1 16,0-1-16,0 1 15,-10 0-15,10-1 16,0 1-16,-20-20 16</inkml:trace>
          <inkml:trace contextRef="#ctx0" brushRef="#br0" timeOffset="64457.6268">12925 290 0,'20'0'47,"0"0"-16,-1 10-15,1-10 15,-1 19-31,1-19 16,-20 20-1,20-20 1,-20 20-16,19-20 16,1 19 15,0-19-16</inkml:trace>
          <inkml:trace contextRef="#ctx0" brushRef="#br0" timeOffset="63303.6847">12955 261 0,'10'0'62,"9"0"-46,11 0-1,-1 0 1,-9 0-16,-1 0 16,1 0-16,0 0 15,-1 0-15,1 0 16,-1 0-16,-9 0 15,10 0-15,-1 0 16,21 0-16,-31 0 16,31 0-16,-21 0 0,-9 0 15,10 0 1,-1 0-16,1 0 0,0 0 16,-1 0-16,11 0 15,-1 0 1,10 0-1,-9 0 1,48 0 31,-58 0-16,-1 0-15,1 0-1,0 0 32</inkml:trace>
          <inkml:trace contextRef="#ctx0" brushRef="#br0" timeOffset="62110.4521">12955 133 0,'10'0'79,"19"0"-64,-9 0-15,-1 0 16,1 0-16,-1 10 0,1-10 15,0 0 1,-10 0-16,9 0 0,20 0 16,-9 0-16,-1 0 15,1 0-15,-1 0 16,10 0-16,-9 0 16,-1 0-16,1 0 15,-1 0-15,10 0 16,-9 0-16,-1 0 15,-9 0-15,-1 0 16,1 0-16,0 0 16,-1 0-16,11 0 15,-1 19 1,-9-19 125,-30 0 30,-10 0-155,1-9 15,-1 9-15,20-20-16,-20 20 16,1-20 15,-1 1-16,20-1 17,-19 20-32,19-19 31,-20 19-15</inkml:trace>
          <inkml:trace contextRef="#ctx0" brushRef="#br0" timeOffset="119757.8246">11101-19 0,'0'-20'109,"0"1"-78,10 19-15,-10-10-1,19 10 1,1 0 15,0 0-15,-1 0 0,1 0 15,0 0-16,-20 19 1,19 11 0,-19-1-1,0 1 1,0-11 0,0 1-1,0-1 1,0 1-1,-10 0 1,10 9 0,-19-29-16,19 30 0,-20-30 15,20 29-15,-29 10 16,9-9 0,0-1-1,20-9 1,-19-20-1,19 19-15,-20-19 94,20 20-94,-19-20 16,28 0 171,11 0-171,0-10 0,9 10-1,10 0 1,-19 0-1,-10 0-15,9 0 16,21 0 0,-11 0-1,0 0 1,-9 0 0,9 0-16,-9 0 31</inkml:trace>
        </inkml:traceGroup>
        <inkml:traceGroup>
          <inkml:annotationXML>
            <emma:emma xmlns:emma="http://www.w3.org/2003/04/emma" version="1.0">
              <emma:interpretation id="{D35FE0B7-F752-48C4-B8C4-CFA4EBE5EA5E}" emma:medium="tactile" emma:mode="ink">
                <msink:context xmlns:msink="http://schemas.microsoft.com/ink/2010/main" type="inkWord" rotatedBoundingBox="15797,12273 18014,12260 18018,12898 15800,12910"/>
              </emma:interpretation>
              <emma:one-of disjunction-type="recognition" id="oneOf6">
                <emma:interpretation id="interp6" emma:lang="" emma:confidence="1">
                  <emma:literal/>
                </emma:interpretation>
              </emma:one-of>
            </emma:emma>
          </inkml:annotationXML>
          <inkml:trace contextRef="#ctx0" brushRef="#br0" timeOffset="70375.6869">13965-53 0,'0'-20'78,"10"20"-62,9-20-1,11 20-15,-30-19 16,39 19-16,-10 0 16,-9 0-1,0 0 1,-1 0 0,-19 10-1,20-10-15,-20 19 16,10-19-16,-10 20 15,19-20-15,-19 20 16,0-1 0,20 1-1,-20-1-15,0 1 16,0 0 0,0-1-1,-20-19 1,1 20-1,-21-20 1,40 19-16,-19-19 16,-1 0-1,1 20 1,-1-20-16,0 0 31,1 20 16,-1-20-16,30 0 110,10 0-125,-1 0-1,-19-10-15,30 10 16,9 0-1,-20 0 1,-9 0 0,10 0-1,0 0 1,-20 10 0,19-10-1,1 19 1,-20 1-1,19-20 1,-19 20 0,0-1 15,0 1-15,0-1-1,0 1 1,-9-20-16,9 20 15,-20-20 1,20 19-16,-20-19 16,1 20-1,-1-20 1,10 0 0,-19 19-1,-1-19 1,11 0-1,-1 0 1,-9 0 0,9 0 15,1 0 0</inkml:trace>
          <inkml:trace contextRef="#ctx0" brushRef="#br0" timeOffset="68567.6306">13965-24 0,'0'10'78,"0"0"-62,0 9-16,0 1 15,0 0-15,0-1 16,0 1-16,0-1 16,0 1-16,0 0 15,0-1-15,0 1 16,10 0-16,-10-1 15,0 1-15,0-1 0,0-9 16,0 10 0,0-1-1,19-19 17,-19-9 14</inkml:trace>
          <inkml:trace contextRef="#ctx0" brushRef="#br0" timeOffset="80352.5551">14475-93 0,'-20'0'110,"11"0"-64,9 20-46,-20-20 32,20 20-17,-20-20 1,20 19 0,-19 1 15,19 0-16,0-1 1,0 1 0,-30-1-1,30 1 1,0 0 0,0-1-1,0 1 1,0-1-1,0-9 1,0 10 0,10-20-16,-10 20 15,0-1 1,0 1 0,20-20-1,-20 19 1,19-19-1,-19 20 1,20-20 0,0 0-1,-1 0 17,1 0-17,-1 0 1,1 0-1,0 0 17,-1-10-17,-19-9 17,20 19-17,-20-20-15,19 0 31,-19-9-15,20 9 0,-20 1-1,0-1 1,0 0 0,0 1-1,0-1 1,0 1-1,0-1 1,0 0 0,0 1 15,0-1-15,0 1 15,0-1-16,-10 20 1,10-10 0,-19 10-16,-1-29 31,0 29-15,-9 0-1,0 0 1,-11 0-1,21 0 1,19 9-16,-10-9 16</inkml:trace>
          <inkml:trace contextRef="#ctx0" brushRef="#br0" timeOffset="81307.9004">14740-73 0,'0'-20'16,"0"30"77,0 10-77,10 29 0,-10-29-1,0-1-15,0-9 16,0 10-16,0-1 16,0 1-16,0-1 15,0 1-15,0 0 16,0-1-16,0 11 15,19-30 1,-19 29-16,0-9 16</inkml:trace>
          <inkml:trace contextRef="#ctx0" brushRef="#br0" timeOffset="82715.6912">14779 74 0,'-20'0'0,"30"0"47,10 0-32,-1 0 1,1 0 0,10 0-1,-11 0-15,1 0 16,-1 0-16,11 0 15,-11 0 1</inkml:trace>
          <inkml:trace contextRef="#ctx0" brushRef="#br0" timeOffset="82166.8651">14936-112 0,'0'19'140,"0"11"-124,0-10-1,0-1-15,0 1 16,0-1-16,0 1 0,0 0 16,0-11-16,0 11 15,29 9-15,-29-19 16,0 10-16,0-1 16,0 1-16,0 0 15,0 9 1,0-9-16,0 9 15,0-9 1</inkml:trace>
          <inkml:trace contextRef="#ctx0" brushRef="#br0" timeOffset="83702.9754">15152 133 0,'-10'0'78,"10"10"-78,-29 29 15,29-9 1,-20-11 0,20 20-1,0-19-15,0 0 16,0-1-16,0 1 15,0-1-15,0 1 16,0 9 0,0-9-1,10 0 1,-10-1-16,19-19 16,-19 20-1</inkml:trace>
          <inkml:trace contextRef="#ctx0" brushRef="#br0" timeOffset="84906.6679">15191 310 0,'0'19'63,"0"1"-48,10-1 1,9-19 15,1 0-15,0 0 15,-1 0-15,1 0 15,-20-9-31,20 9 31,-20-20-31,0 0 31,19 20-15,-19-19 0,0-1-1,0 1 16,-10 19-15,10-20 0,-19 20-1,19-20 1,-20 20 0,0 0-1,1 0 1,-1 0 31,20 10-47,-19 10 31,19-1-15</inkml:trace>
          <inkml:trace contextRef="#ctx0" brushRef="#br0" timeOffset="86000.6249">15358 261 0,'0'9'47,"0"11"-32,0 9 17,19-9-17,1 0 1,0-20 15,-20 19-15,39-29 31,-20 10-47,-19-19 15,0-1 1,20 30 109,0-10-94,-20 20-15,19-20-1,1 0 1,-20-10 15,20 10-31,-20-30 16,0 11 15,19 19-31,-19-20 16,0 1-1,0 9 17,-10 10-17,10-20-15,-19 20 16,19-19-1,-20 19-15,1 0 16,-40 49 62,59-20-47,0-9-15,0-1-16,19 1 31</inkml:trace>
          <inkml:trace contextRef="#ctx0" brushRef="#br0" timeOffset="86442.5682">15583 270 0,'0'10'32,"0"0"-17,0 29 1,0-9-1,0-11 1,0 1-16,0 9 31,0 1-15,0-11 0,0 1-1</inkml:trace>
          <inkml:trace contextRef="#ctx0" brushRef="#br0" timeOffset="87168.7757">15652 162 0,'10'10'78,"19"10"-62,-29 0 0,10-20-16,-10 29 15,0 10 1,0-19-16,0-10 15,30 19-15,-30-9 16,0-11-16,0 11 16,0 29-1,0-20 1,-10-29-16,10 30 16,-20-10-1</inkml:trace>
          <inkml:trace contextRef="#ctx0" brushRef="#br0" timeOffset="88766.8354">15887 133 0,'-19'0'0,"29"0"62,9 0-46,11-10-1,-11 10 1,1 0-16,0 0 16,-1 0-16,1 0 15,9 0-15,-9 0 16,-1 0-16,1 0 15,9 0 1,-9 0 0,0 0-1</inkml:trace>
          <inkml:trace contextRef="#ctx0" brushRef="#br0" timeOffset="89371.5016">16035 6 0,'9'0'47,"-9"9"-47,0 11 16,0 9 0,20-29-1,-20 40-15,0-21 16,0-9-16,0 10 0,0-1 15,0 1-15,20 0 16,-20-1 0</inkml:trace>
        </inkml:traceGroup>
        <inkml:traceGroup>
          <inkml:annotationXML>
            <emma:emma xmlns:emma="http://www.w3.org/2003/04/emma" version="1.0">
              <emma:interpretation id="{4492C227-3D9D-4124-BD12-C3E13BF21C10}" emma:medium="tactile" emma:mode="ink">
                <msink:context xmlns:msink="http://schemas.microsoft.com/ink/2010/main" type="inkWord" rotatedBoundingBox="18376,12205 20149,12194 20154,12973 18380,12983"/>
              </emma:interpretation>
              <emma:one-of disjunction-type="recognition" id="oneOf7">
                <emma:interpretation id="interp7" emma:lang="" emma:confidence="1">
                  <emma:literal/>
                </emma:interpretation>
              </emma:one-of>
            </emma:emma>
          </inkml:annotationXML>
          <inkml:trace contextRef="#ctx0" brushRef="#br0" timeOffset="123345.6427">16789-88 0,'0'-20'16,"0"30"109,0 20-110,0-1 1,0-9-1,0-1-15,0 1 16,0 0-16,0-1 16,0 1-16,0-1 15,0 21-15,0-1 16,0-10 0,0 1-1,0-11 1,0 1-1,0 0 17,10-20-17</inkml:trace>
          <inkml:trace contextRef="#ctx0" brushRef="#br0" timeOffset="100972.7034">16545-102 0,'0'-20'16,"0"40"77,0 9-77,0-9 0,0-1-16,0 1 15,0 0-15,0-1 16,0 1-16,0-10 16,0 9-16,0 1 15,0-1-15,0 1 16,0 0-16,0-1 15,0 1-15,0 9 16,0 1 0,0-11-1,9-19 17,-9-9 30</inkml:trace>
          <inkml:trace contextRef="#ctx0" brushRef="#br0" timeOffset="124014.4019">16564 59 0,'9'0'63,"11"0"-63,0 0 16,9 0-1,-9 0 1,-1 0-16,1 0 15,-1 0-15,1 0 16,9 0 0,1 0-1,9 0 1</inkml:trace>
          <inkml:trace contextRef="#ctx0" brushRef="#br0" timeOffset="125685.6899">16887 265 0,'10'-19'78,"10"19"-47,-1 0-15,1 0-1,-1 0 1,-9 0 0,-10 9-1,0 1 1,0 10-1,0-1 1,-10 1 0,-9-20-1,19 20-15,-20-20 16,20 19 0,-10-19-1,-9 0 1,-1 0 15,30 0 110,10 0-126,-20-10 1,9 10 0,11 0-1,58 10 79,-78 10-78,0-1-1,20-19 1,-20 20-1,0 0 1,0-1 0,-10 1 15,-9 0-15,-1-20-1,0 19 1,1-19-1,-11 0 1,11 0 0,-1 0-1,1 0 1</inkml:trace>
          <inkml:trace contextRef="#ctx0" brushRef="#br0" timeOffset="127245.4249">17142 10 0,'0'10'63,"-19"10"-48,19-1 1,0 1 15,0 9-31,0 10 16,0-9-1,0-10 1,0-1 0,9-19-1,-9 20-15,20-20 16,-20 19-1,20-19 1,-20 10-16,19-10 16,1 30-1,-1-30 1,1 0 0,0 0-1,9 0 16,-9 0-15,-1 0 0,1 0 15,-20-10-31,19 10 16,-19-20-1,20 20 1,-20-19-16,10 19 15,-10-20 1,29 0 0,-29 1-1,0-1 17,20 20-32,-20-20 15,0 1 1,0-20 31,0 19-47,0 0 15,0 1 17,-10 19-17,10-10-15,-29-19 31,9 9-15,0 0 15,1 20-15,-1-19 0,1 19-1,-1 0 16,0 0-31,1 0 16,9 0 0,-10 0-1,1 0 17,-1 10-17,20 9 1,-19-19-1,19 20-15,0 9 16,0 1 0,0 9-1</inkml:trace>
          <inkml:trace contextRef="#ctx0" brushRef="#br0" timeOffset="128114.386">17485-108 0,'0'20'47,"10"-20"-32,10 0 16,9 0-15,1 0-16,-30-10 16,29 10-16,-9 0 15,-1 0 1,1 0 0,0 0 30</inkml:trace>
          <inkml:trace contextRef="#ctx0" brushRef="#br0" timeOffset="128638.8139">17593-186 0,'0'10'63,"0"19"-47,0 1-1,0-11-15,0 1 16,0 0-16,0 9 15,0 0 1,0 1 0,0-11-1</inkml:trace>
          <inkml:trace contextRef="#ctx0" brushRef="#br0" timeOffset="129590.8314">17632 167 0,'0'10'78,"-9"-10"-78,9 20 16,0 9-1,-10-29-15,10 39 16,0-19-16,0-1 16,0 1-16,0 0 15,0-1-15,0 1 16,0-1-16,0 1 15,0 9 1,0-9-16,10 0 16,-10-1-1,19-19 17,-19 20-32</inkml:trace>
          <inkml:trace contextRef="#ctx0" brushRef="#br0" timeOffset="130791.6481">17740 304 0,'-19'0'0,"19"10"32,0 0-1,0 10-15,0-1 15,10-19-31,9 0 31,-19 20-31,79-20 78,-79-10-78,9 10 16,-9-20-1,20 20-15,-20-19 16,0 9 0,20 10-1,-20-20 1,0 1 15,-10 19-31,10-20 16,-20 20-1,20-19 1,-10 19-16,-9 0 31,-1 0-15,1 0 15,-1 0 0,20 9-15,-20-9 0,20 20-16,0 9 15,0 1 1,0-11 0,0 1-1</inkml:trace>
          <inkml:trace contextRef="#ctx0" brushRef="#br0" timeOffset="131871.5179">17878 304 0,'19'0'31,"-19"10"-16,0 10 1,20-20 0,-20 19-16,0 1 15,19-20 1,-19 20-16,20-20 16,-20 19-1,20-19 1,-1 0-1,1 0 17,-20-10-32,20-19 31,-20 19-15,0-9 15,0 28 47,0 21-47,19-30-31,-19 19 16,20-19-1,-1 0 1,1 0 15,0 0-15,-20-9 0,19 9-1,-19-20-15,0 0 31,0 1-15,0-1 0,0 1-1,-10 19 17,10-20-32,-19 20 15,-1 0 1,20-20-1,-19 20 1,-1 0 0,0 0-1,20 10 1,-19 10 0,19 19 30,10 39-14</inkml:trace>
          <inkml:trace contextRef="#ctx0" brushRef="#br0" timeOffset="132298.5293">18162 334 0,'0'10'47,"0"19"-32,0 0 1,0-9-16,0 0 15,0-1-15,0 1 16,0 0-16,0-1 16,0 1-16,0 9 15,0-9 1</inkml:trace>
          <inkml:trace contextRef="#ctx0" brushRef="#br0" timeOffset="132967.4758">18191 177 0,'20'10'78,"0"9"-62,-1 1 0,1 9-16,9 11 15,-29-21 1,20 1-16,-20-1 16,0 1-16,0 0 15,0-1-15,0-9 16,0 10-16,0-1 15,0 1-15,-10 0 16,10-1-16</inkml:trace>
        </inkml:traceGroup>
      </inkml:traceGroup>
    </inkml:traceGroup>
    <inkml:traceGroup>
      <inkml:annotationXML>
        <emma:emma xmlns:emma="http://www.w3.org/2003/04/emma" version="1.0">
          <emma:interpretation id="{8FACA5C4-B49C-4407-9AB5-DDE0362D8F00}" emma:medium="tactile" emma:mode="ink">
            <msink:context xmlns:msink="http://schemas.microsoft.com/ink/2010/main" type="paragraph" rotatedBoundingBox="1813,13377 6722,13229 6743,13918 1834,14066" alignmentLevel="1"/>
          </emma:interpretation>
        </emma:emma>
      </inkml:annotationXML>
      <inkml:traceGroup>
        <inkml:annotationXML>
          <emma:emma xmlns:emma="http://www.w3.org/2003/04/emma" version="1.0">
            <emma:interpretation id="{8F015ABA-3AC6-4A7A-AA3F-87300E26C2BE}" emma:medium="tactile" emma:mode="ink">
              <msink:context xmlns:msink="http://schemas.microsoft.com/ink/2010/main" type="line" rotatedBoundingBox="1813,13377 6722,13229 6743,13918 1834,14066"/>
            </emma:interpretation>
          </emma:emma>
        </inkml:annotationXML>
        <inkml:traceGroup>
          <inkml:annotationXML>
            <emma:emma xmlns:emma="http://www.w3.org/2003/04/emma" version="1.0">
              <emma:interpretation id="{6287ED80-EF6C-4BD5-990D-F8FFB80FD880}" emma:medium="tactile" emma:mode="ink">
                <msink:context xmlns:msink="http://schemas.microsoft.com/ink/2010/main" type="inkWord" rotatedBoundingBox="1815,13446 3278,13401 3296,13999 1834,14043"/>
              </emma:interpretation>
              <emma:one-of disjunction-type="recognition" id="oneOf8">
                <emma:interpretation id="interp8" emma:lang="" emma:confidence="1">
                  <emma:literal/>
                </emma:interpretation>
              </emma:one-of>
            </emma:emma>
          </inkml:annotationXML>
          <inkml:trace contextRef="#ctx0" brushRef="#br0" timeOffset="274175.2994">98 1060 0,'-10'0'110,"-10"0"-79,1 0-16,-1 0 1,10 0 15,10 10-15,-19-10 0,19 29 155,0 1-155,0-1 0,0 10-1,0-9 1,0-11-16,0 1 0,0-1 16,0-9-1,0 10-15,0 29 16,0-29-16,0 9 15,0 0 1,0 1 0,0 9-1,0-19 1,0-11 0,0 11-1,0 0 1,0-1 15,0 1-15,0 0-1,0-1 17,9-19 155,1 0-171,-10-10-1,20 10-15,-1 0 32</inkml:trace>
          <inkml:trace contextRef="#ctx0" brushRef="#br0" timeOffset="274978.6076">137 1217 0,'0'88'47,"10"-68"-47,-10-1 15,0 1-15,0 0 16,0 9-16,0 0 16,0-9-1,0 0 1,19-20 0</inkml:trace>
          <inkml:trace contextRef="#ctx0" brushRef="#br0" timeOffset="276501.2248">137 1217 0,'0'-20'0,"20"1"94,-1 19-79,-9 0 17,29-30-32,-19 30 15,-1 0 1,1 0 15,0 0-15,-20 10-1,0 10 1,9-20 0,-9 19-1,0 1 16,-9 9-15,-11-9 0,0 9-1,1-29 1,19 20-16,-20-20 16,1 0-1,-1 0 48,30 0 46,9 0-93,-19-10-1,20 10-15,0 0 16,-1 0 0,1 0-1,9 0 1,-9 0 15,0 0-15,-20 10-1,19 10 1,-68 107 156,49-107-172,-29-20 15,9 0 1,-9 19 0,9-19-1,0 0 1,1 0 0,-1 0 15,20 20 16,-19-20-32</inkml:trace>
          <inkml:trace contextRef="#ctx0" brushRef="#br0" timeOffset="278674.3456">598 1148 0,'0'-10'109,"-10"10"-62,-10 0-16,1 0-15,-1 0 31,1 0-16,19 20-31,0 0 16,0-1-1,-20-19 1,20 30-16,0-11 15,0 1 1,0-1 0,0 1-1,0 0 1,0-1 0,0 1-1,0 0 1,0-1 15,0 1-15,0-1 15,177-9 125,-177-29-140,19 19-1,1 0-15,-20-20 16,19 20 0,-19-20-16,10 20 15,-10-19 1,20 19 0,-20-20-16,0 1 15,19 19 1,-19-20-16,0 0 15,20 1 1,-20-1 0,0 0-1,0 1 1,20 19 0,-20-20-16,0 1 31,0 9 0,-10-20 0,-69 60 110,79-11-125,-19-19-1,19 20-15,0 0 16,-20-1-1,20 1 1,0-1 0,0 1-1,0 0 1,0-1 0,0 1-1,0 0 1,0-1-1,0 1 1,0-1 15,10-19-31,-10 10 16,20-10 0,-20 20-1,19-20 16,1 0-15,-1 0 0,1-10-1,0 10 1,-20-20 0,19 20-16,1 0 15</inkml:trace>
          <inkml:trace contextRef="#ctx0" brushRef="#br0" timeOffset="280203.2235">863 1060 0,'9'0'62,"11"0"-46,10 0-1,-1 0 1,-9 0 0,-1 0-1,1 0 17,-1 0 30,-19 10-15,0 19-31,0-9-1,0 9 1,0-9-1,0 9 1,0-9-16,0-1 16,0 1-16,0 0 15,0-1-15,0 1 16,0-10-16,0 9 16,0 177 124,-9-196-46,-11 0-47,0 0 0,1 0-16,19 10-15,-20-10-1,1 0 16,9 0-15,-10 0 15,20 20 16</inkml:trace>
          <inkml:trace contextRef="#ctx0" brushRef="#br0" timeOffset="281031.708">1235 1236 0,'10'0'47,"20"0"-32,-11 0-15,11 0 16,-11 0-1,1 0-15,-1 0 0,11 0 16,-11 0 0,1 0 31,-20 10-47</inkml:trace>
          <inkml:trace contextRef="#ctx0" brushRef="#br0" timeOffset="281571.2043">1255 1344 0,'10'0'63,"19"0"-32,10 0-15,-19 0-16,0 0 0,-1 0 15,1 0-15,-20-9 16,29 9-16</inkml:trace>
        </inkml:traceGroup>
        <inkml:traceGroup>
          <inkml:annotationXML>
            <emma:emma xmlns:emma="http://www.w3.org/2003/04/emma" version="1.0">
              <emma:interpretation id="{5562B340-CA62-4A03-9AED-2F7B4E58A0FC}" emma:medium="tactile" emma:mode="ink">
                <msink:context xmlns:msink="http://schemas.microsoft.com/ink/2010/main" type="inkWord" rotatedBoundingBox="3466,13327 6555,13234 6576,13923 3487,14016"/>
              </emma:interpretation>
              <emma:one-of disjunction-type="recognition" id="oneOf9">
                <emma:interpretation id="interp9" emma:lang="" emma:confidence="1">
                  <emma:literal/>
                </emma:interpretation>
              </emma:one-of>
            </emma:emma>
          </inkml:annotationXML>
          <inkml:trace contextRef="#ctx0" brushRef="#br0" timeOffset="286400.5445">1755 1080 0,'0'-20'47,"-10"20"16,10 10-48,-19 9 1,19 1 15,-20-20-31,20 20 16,-20-20 0,20 19-16,-19 1 15,19-1 1,0 1-1,-20-20-15,20 29 16,0 11 0,0-11-1,0-9 1,0-1 0,0-9-1,0 10 1,0-1-1,0 1 1,10-20-16,-10 20 16,20-1-1,-20 1 17,19-20-17,-19 19 1,20-19-1,-1 0 1,-19 20 0,20-20-1,0 0 1,-1 0 15,-19-10-15,20 10-16,-20-19 15,20 19-15,-20-20 16,19 20 0,-19-20-1,20 20 1,-20-19-16,19-1 16,-19 1-1,20-1 1,-20 0-1,0 1 1,0-1 0,0 10-1,0-9 1,0-1 0,0 0 15,0 1-16,0-1 17,-10 1-17,10-1 17,-19 20-17,19-20 1,-20 1 15,0-1 0,-9 1 1,19 19-1,-9 0 0,-1 0-15,0 0-1,-9 0-15,29 19 16,-39 1-16</inkml:trace>
          <inkml:trace contextRef="#ctx0" brushRef="#br0" timeOffset="287106.2988">1990 1472 0,'0'10'31,"0"-20"32</inkml:trace>
          <inkml:trace contextRef="#ctx0" brushRef="#br0" timeOffset="288523.6945">2069 1148 0,'0'-19'32,"0"-1"-1,10 20-16,9-20 1,1 20 0,0 0-1,-1 0 1,1 0 0,-1 0-1,-19 10 1,20-10-1,-20 20-15,0-1 16,20-19 0,-20 20-1,0 0 1,-10-1 0,-10 1-1,-9-1 1,9 1-1,1-20 1,-1 0 0,20 20 15,-10-20-15,10-10 140,39 10-156,-19 0 31,0 0-31,-11 0 16,21-20-1,-20 20 1,9 0 15,-19 10-31,20-10 16,-20 20-1,19-20 1,-19 19-16,20-19 16,-20 20-1,0 0 1,0-11 0,0 31-1,0-21 1,-10 1 15,-9-20-15,19 19-16,-147 1 156</inkml:trace>
          <inkml:trace contextRef="#ctx0" brushRef="#br0" timeOffset="289993.916">2442 1109 0,'-20'10'47,"20"9"-16,0 1-16,0 9-15,0 11 16,0-11 0,0-9-1,0-1 1,0 11 0,0-11-1,0 11 1,10-30-1,-10 19-15,19-19 16,-19 20 0,20-20-1,-20 20 1,20-20 0,-1 0-1,-9 0 1,10 0 15,-1 0-15,-19-10-1,20 10 1,-1-20 0,-19 1-1,20 19 1,-20-20-16,0 0 15,0 1 1,20 19-16,-20-20 16,0-9-1,0 9 1,0 0 0,0 1 15,0-1-16,0-9 17,0 9-17,0 1 1,-10 19 0,10-20-1,-20 0 1,1 20 15,19-19-31,-147 78 125</inkml:trace>
          <inkml:trace contextRef="#ctx0" brushRef="#br0" timeOffset="291621.1251">2795 1080 0,'-20'0'62,"20"9"-31,-29 11 1,29 0-17,-10-20 1,10 19-16,0 1 16,-20-1-1,20 1 1,0 9-1,0 1 1,0-11 0,0 1-1,10 0 1,-10-1 0,0 1-16,20-20 15,-20 20-15,19-1 31,1 1 1,-1-20-1,-19 19-31,20-19 31,0 0-15,-1 0 15,1 0 0,-10 0-15,19-9 15,-29-11 0,20 20-31,-20-20 16,10 20 0,-10-29-16,0 9 31,0 1-31,19 19 16,-19-20-16,0 10 15,0-9 1,0-1 15,0 0-15,-49-78 109,49 79-110,-19 19-15,-1-20 32,0 20-17,1 0 1,19-19-16,-10 19 15,-10 0 1,1 0 0,19 9-16,-30-9 15,30 20-15</inkml:trace>
          <inkml:trace contextRef="#ctx0" brushRef="#br0" timeOffset="292556.585">3059 1070 0,'0'10'63,"0"19"-48,0-9-15,10-20 16,-10 39-16,0-20 16,0 21-16,0-21 15,0 1-15,0-1 16,0 1-16,0 0 15,0-1-15,20 11 16,-20-11 0,0 1 15</inkml:trace>
          <inkml:trace contextRef="#ctx0" brushRef="#br0" timeOffset="293798.3362">3059 1060 0,'0'10'78,"10"19"-62,-10-9-1,20-20 1,-20 19-16,19 1 16,1 0-1,0-20 1,-20 19 0,19-19-16,1 0 15,9 0 1,-9 0-1,-20-19 1,20 19-16,-20-20 16,19 20-16,-19-20 15,20-9 1,-20 9 0,0 1-1,19 19 1,-19-20-16,0 1 15,0-1 17,0 40 108,0-1-140,0 11 16,0-1 0,0 20-1,0-20 1,0-9-1,0 9 1,0 1 0,0 9-1,0-9 1,0-1 0,0 0-1,0-9 1,0 0-1,0-1 17</inkml:trace>
          <inkml:trace contextRef="#ctx0" brushRef="#br0" timeOffset="294528.3286">3501 1187 0,'215'10'172</inkml:trace>
          <inkml:trace contextRef="#ctx0" brushRef="#br0" timeOffset="295063.2098">3520 1315 0,'30'0'62,"-1"0"-46,-9 0-16,-1 0 15,1 0-15,0 0 16,9-20-16,0 20 16,-9 0-1</inkml:trace>
          <inkml:trace contextRef="#ctx0" brushRef="#br0" timeOffset="296602.2019">4099 932 0,'-10'0'62,"-9"0"-46,-1 0-1,20 10 1,-20-10-16,1 0 16,-1 0-1,0 0 1,1 0-1,9 0 1,-10 0 0,20 39 140,0-19-156,0 0 16,0-1-1,10-19 1,-10 30-16,0-1 15,20-9 1,-20-1-16,0 1 16,0 0-16,0-1 15,0 1-15,0-1 16,0 1-16,0 0 16,0-11-16,0 31 15,0-21-15,0 1 0,0-10 16,0 9-16,0 1 15,0 0-15,0 9 16,19-29 0,-19 20-16,0-1 15,0 1 1,0-1 15,0 1-15,20-20 187,10 0-187,-30-10-1,19 10-15,1 0 16,-1-19-1,1 19 17</inkml:trace>
          <inkml:trace contextRef="#ctx0" brushRef="#br0" timeOffset="297478.5758">4089 1138 0,'0'10'32,"0"20"-17,0-11 1,0 1-16,0-10 16,0 9-16,0 1 15,0 19-15,20-9 16,-20-1-1,0-9 1,0 9 62</inkml:trace>
          <inkml:trace contextRef="#ctx0" brushRef="#br0" timeOffset="298776.1206">4089 1129 0,'0'-20'31,"0"0"1,10 20-17,98-39 95,-89 39-95,1 0-15,0 10 16,-20 10 0,19-20-1,-19 19-15,0 1 16,0-1-1,-10-19 1,10 20 0,-19 0-1,-1-1-15,1 1 16,-1-20 0,0 29-1,1-29 16,29-19 63,9 19-63,1 0-15,-1 0 15,1 0-15,0 0 0,-11 0-1,11 0 1,10 19-1,-11 1 17,-19-1-17,0-9 17,0 10-17,0 0 1,0-1-16,0 1 15,-10-20 1,10 19-16,-19-19 16,19 20-16,-20-20 15,20 20-15,-20-20 16,-9 0 0,29 19-16,-20-19 15,1 0 1,-1 0-1,1 0 17,-1 0-1</inkml:trace>
          <inkml:trace contextRef="#ctx0" brushRef="#br0" timeOffset="299908.3432">4403 1031 0,'10'0'63,"19"0"-32,1 0-15,-11 0-16,-19-20 15,39 20-15,1 0 16,-21 0 0,-19-20-16</inkml:trace>
          <inkml:trace contextRef="#ctx0" brushRef="#br0" timeOffset="299454.3639">4462 932 0,'0'20'47,"0"19"-31,0-9-1,19-11 1,-19 11-16,0-1 15,0 10 1,0-29 15,0 10 32</inkml:trace>
          <inkml:trace contextRef="#ctx0" brushRef="#br0" timeOffset="301444.084">4560 854 0,'10'0'79,"19"0"-64,1 0 1,-1 0-1,-9 0 1,-1 0 0,1 0-1,-20 10 95,0 9-79,0 1-15,0 0-1,0 9 1,0-9-16,0-1 15,0 1-15,0 0 16,0 9-16,0-9 0,0 9 16,0 89 15,0-99-31,0 1 16,0-1-16,0-9 15,0 10-15,19 0 16,-19 19-1,0 78 95,0-97-95,0-30 173,-9 10-172,-11 0-1,20-10 1,-10 10-16,-9 0 15,-1 0 1,0 0 15,1 0-15</inkml:trace>
        </inkml:traceGroup>
        <inkml:traceGroup>
          <inkml:annotationXML>
            <emma:emma xmlns:emma="http://www.w3.org/2003/04/emma" version="1.0">
              <emma:interpretation id="{6DC66AE5-9A4E-4FE6-B0A9-82FF4E42FB45}" emma:medium="tactile" emma:mode="ink">
                <msink:context xmlns:msink="http://schemas.microsoft.com/ink/2010/main" type="inkWord" rotatedBoundingBox="6718,13572 6732,13571 6742,13875 6727,13876"/>
              </emma:interpretation>
              <emma:one-of disjunction-type="recognition" id="oneOf10">
                <emma:interpretation id="interp10" emma:lang="" emma:confidence="0">
                  <emma:literal>i</emma:literal>
                </emma:interpretation>
                <emma:interpretation id="interp11" emma:lang="" emma:confidence="0">
                  <emma:literal>ì</emma:literal>
                </emma:interpretation>
                <emma:interpretation id="interp12" emma:lang="" emma:confidence="0">
                  <emma:literal>;</emma:literal>
                </emma:interpretation>
                <emma:interpretation id="interp13" emma:lang="" emma:confidence="0">
                  <emma:literal>I</emma:literal>
                </emma:interpretation>
                <emma:interpretation id="interp14" emma:lang="" emma:confidence="0">
                  <emma:literal>,</emma:literal>
                </emma:interpretation>
              </emma:one-of>
            </emma:emma>
          </inkml:annotationXML>
          <inkml:trace contextRef="#ctx0" brushRef="#br0" timeOffset="302449.5426">4884 1187 0</inkml:trace>
          <inkml:trace contextRef="#ctx0" brushRef="#br0" timeOffset="302144.5836">4893 1335 0,'0'117'94,"10"-117"-79,-10 20-15,0-1 16</inkml:trace>
        </inkml:traceGroup>
      </inkml:traceGroup>
    </inkml:traceGroup>
    <inkml:traceGroup>
      <inkml:annotationXML>
        <emma:emma xmlns:emma="http://www.w3.org/2003/04/emma" version="1.0">
          <emma:interpretation id="{BA5A7CE9-1259-4E2E-A8A1-83AB63570D68}" emma:medium="tactile" emma:mode="ink">
            <msink:context xmlns:msink="http://schemas.microsoft.com/ink/2010/main" type="paragraph" rotatedBoundingBox="10824,13231 21699,13164 21704,13996 10829,14063" alignmentLevel="4"/>
          </emma:interpretation>
        </emma:emma>
      </inkml:annotationXML>
      <inkml:traceGroup>
        <inkml:annotationXML>
          <emma:emma xmlns:emma="http://www.w3.org/2003/04/emma" version="1.0">
            <emma:interpretation id="{F1A1008D-2330-44EC-BCB5-E2DDCA4F55DA}" emma:medium="tactile" emma:mode="ink">
              <msink:context xmlns:msink="http://schemas.microsoft.com/ink/2010/main" type="line" rotatedBoundingBox="10824,13231 21699,13164 21704,13996 10829,14063"/>
            </emma:interpretation>
          </emma:emma>
        </inkml:annotationXML>
        <inkml:traceGroup>
          <inkml:annotationXML>
            <emma:emma xmlns:emma="http://www.w3.org/2003/04/emma" version="1.0">
              <emma:interpretation id="{F86DE434-DBCF-4CE0-BF16-968C553846B6}" emma:medium="tactile" emma:mode="ink">
                <msink:context xmlns:msink="http://schemas.microsoft.com/ink/2010/main" type="inkWord" rotatedBoundingBox="10824,13231 13186,13217 13191,14048 10829,14063"/>
              </emma:interpretation>
              <emma:one-of disjunction-type="recognition" id="oneOf11">
                <emma:interpretation id="interp15" emma:lang="" emma:confidence="1">
                  <emma:literal/>
                </emma:interpretation>
              </emma:one-of>
            </emma:emma>
          </inkml:annotationXML>
          <inkml:trace contextRef="#ctx0" brushRef="#br0" timeOffset="308178.5566">8992 1070 0,'0'10'16,"0"9"-1,0 1 1,0-1-16,0 1 15,20 9-15,-20 1 0,0 9 16,0-10-16,20 1 16,-20-1-16,0 11 15,0-11-15,19 0 16,-19 1-16,0 9 16,0-29-16,0 9 15,0 1-15,0 0 16,0 9-1,0 10 1,0-19 0,0-10-1,20-10-15</inkml:trace>
          <inkml:trace contextRef="#ctx0" brushRef="#br0" timeOffset="309957.0907">9296 874 0,'0'9'63,"0"21"-48,0-11-15,0 1 16,0 0-16,0-1 16,0 1-16,0-10 15,20 19-15,-20 1 16,0-11-16,0 11 16,0-11-16,0 1 15,0-1-15,0 1 16,0 0-16,0-11 15,0 31-15,0-21 16,0-9 15,0 10 1</inkml:trace>
          <inkml:trace contextRef="#ctx0" brushRef="#br0" timeOffset="309208.4407">9022 1148 0,'-20'-19'125,"30"19"-125,10 0 16,9 0 0,0 0-1,11 0 1,-11 9 0,-9 11-1,-1 9 1,-19-9-1,20-20-15,-20 10 16,0 29 0,0-19-1,0-11 1,0 11 0,0 0-1,-10-20-15,-9 19 16,-1-19-1,0 0 1,1 0 0,-1 0-1</inkml:trace>
          <inkml:trace contextRef="#ctx0" brushRef="#br0" timeOffset="310688.5988">9444 844 0,'0'10'63,"0"19"-47,0-9-16,0 0 15,0-1-15,0 1 16,0-1-16,0 1 15,0 0-15,0-1 16,0 11-16,0-11 16,0 1-16,0 0 15,0-1-15,0 1 16,0-1-16,0-9 16,0 10-16,0 19 15,0-19 1,0-11-1</inkml:trace>
          <inkml:trace contextRef="#ctx0" brushRef="#br0" timeOffset="311165.2799">9316 1070 0,'10'0'78,"9"0"-63,21 0-15,-21 0 16,21 0 0,-11 0-1</inkml:trace>
          <inkml:trace contextRef="#ctx0" brushRef="#br0" timeOffset="312050.4561">9649 1256 0,'10'0'31,"10"0"-15,9 0-1,-9 0 1,9 0 0,-9 0-16,9 0 15</inkml:trace>
          <inkml:trace contextRef="#ctx0" brushRef="#br0" timeOffset="311705.7673">9640 1138 0,'9'0'47,"21"0"-32,-1 0 1,-9 0-16,0 0 16,-1 0-16,1 0 15,-1 0-15,30 0 32</inkml:trace>
          <inkml:trace contextRef="#ctx0" brushRef="#br0" timeOffset="313216.6276">10208 962 0,'-9'0'78,"9"19"-62,-30-19-16,30 20 15,-19-20-15,19 30 16,-20-11-16,20 1 15,-39 9-15,39-9 16,-30-1-16,30 1 16,-29 0-16,0 9 31,9 10-31,20-19 16,-20-20-1,20 19 1,30-19 93,-20 0-93,29 0-1,0 0 1,-19 0 0,-1 0-16,1 0 0,-20-9 15,29 9 1,1 0-16,9 0 16,-10 0-1,-9-30 1,0 30-1,-1 0 17</inkml:trace>
          <inkml:trace contextRef="#ctx0" brushRef="#br0" timeOffset="313760.8691">10218 981 0,'0'10'16,"0"20"-1,0-11-15,0 1 16,0 0-16,0 9 16,0 0-16,0 1 15,0 9-15,0-10 16,0 1-16,0 97 47,0-87-32,0-21 1</inkml:trace>
          <inkml:trace contextRef="#ctx0" brushRef="#br0" timeOffset="314203.4392">10375 1472 0,'0'-10'78</inkml:trace>
          <inkml:trace contextRef="#ctx0" brushRef="#br0" timeOffset="319008.2525">10620 1158 0,'10'-20'125,"10"1"-110,-1-11 16,1 11-15,9-1 15,-29 1-15,0-1 15,0 0-15,0 1 15,-9 19-15,9-10-1,-20 10-15,0 0 16,1 0 15,-1 0-15,1 0 15,-1 0-15,20 19-1,-20-19 1,20 20-16,0 0 16,-19-20-1,19 19-15,0 1 16,0 0 15,10-20-15,-10 19-16,19-19 15,-19 20 1,20-20 0,-1 19-1,1 1 16,0 0 1,-20-1-17,19-19 1,1 20 15,-20-1 0,19-19-15,-19 20 0,0 0-1,0-1 1,0 1 0,0 0-1,0-1 1,0 1 15,-9-20-15,9 19-1,-10-19-15,-10 0 16,20 10 0,-19-10-1,-1 0 1,0 0-1,1 0 17,-1 0-17,20-19 17,-19 19-32,-1-30 46,20 20-30,0-9 15,0-1-15,0 0 15,0 1-15,10-1-1,-10 1 1,19 19-16,-19-20 16,20 0-16,-20 1 15</inkml:trace>
          <inkml:trace contextRef="#ctx0" brushRef="#br0" timeOffset="320825.5365">10817 1187 0,'29'0'47,"0"0"-31,1 0-1,-11 0 1,1 0-16,0 0 16,9 0-1,-9 0 1</inkml:trace>
          <inkml:trace contextRef="#ctx0" brushRef="#br0" timeOffset="320322.5716">10817 962 0,'19'0'62,"20"0"-46,-19 0 0,-10 0-1,9 0 1,1 0 62,-20 10-62,0 9 15,0-9 0,0 10-15,-29 235 77,29-236-77,0 1-16,0 0 16,0 9-1,0 0 1,0-9 0,0 0 15</inkml:trace>
          <inkml:trace contextRef="#ctx0" brushRef="#br0" timeOffset="321424.164">11160 1021 0,'10'0'78,"19"0"-62,0 0-1,1 0 1,-11 0 0</inkml:trace>
          <inkml:trace contextRef="#ctx0" brushRef="#br0" timeOffset="322655.8815">11160 1031 0,'0'19'78,"0"1"-62,0 9 0,0 20-1,-20-29-15,20 9 16,0 1-1,0-11 1,0 1 15,10-20 110,-10-10-94,20 10-47,-11 0 47,-9-20-47,20 20 15,0 0 17,-1 0-17,1 0 1,-1 0-1,-19 10-15,20-10 16,0 20 0,-1-1-1,-19 21 1,0-21 15,20 1-15,-20 0-1,0-1 1,0-9-16,-10-10 16,10 20-1,-20 48 1,1-48 0,-1-20-1,20 19 1,-19-19-16,-1 0 15,-78 0 95,88 0-110,-9 0 31,19-9 0</inkml:trace>
        </inkml:traceGroup>
        <inkml:traceGroup>
          <inkml:annotationXML>
            <emma:emma xmlns:emma="http://www.w3.org/2003/04/emma" version="1.0">
              <emma:interpretation id="{02A097B0-C5E5-41D4-BBFD-DC07F411E8AC}" emma:medium="tactile" emma:mode="ink">
                <msink:context xmlns:msink="http://schemas.microsoft.com/ink/2010/main" type="inkWord" rotatedBoundingBox="14405,13285 15680,13277 15685,13940 14409,13948"/>
              </emma:interpretation>
              <emma:one-of disjunction-type="recognition" id="oneOf12">
                <emma:interpretation id="interp16" emma:lang="" emma:confidence="1">
                  <emma:literal/>
                </emma:interpretation>
              </emma:one-of>
            </emma:emma>
          </inkml:annotationXML>
          <inkml:trace contextRef="#ctx0" brushRef="#br0" timeOffset="324635.035">12739 991 0,'-10'0'16,"-10"0"46,1 0-46,-1 0-1,0 0 1,1 0 0,-1 0-1,1 0 1,-1 0-1,20 10 142,20 29-142,-20-29 1,0 29 0,19-19-1,-19 0-15,0-1 16,0 11-16,0-11 15,0 11-15,0-1 16,0 0-16,0 11 0,0-11 16,0-9-16,0-1 15,0 1-15,0-10 16,0 9-16,0 21 16,0-11-1,0-9 1,0-1 15,59-19 157,-30 0-173,1 0 1,-11 0-1,11 0 1,-1 0 0,1 0-1,-1-19 1</inkml:trace>
          <inkml:trace contextRef="#ctx0" brushRef="#br0" timeOffset="325440.3193">12817 1060 0,'0'29'78,"0"11"-63,0-21-15,0 1 16,0-1-16,0 1 16,0 0-16,0-1 15,0 1-15,0-1 16,10 1-16,-10 0 15,0 9-15,0-9 16,0-1 15,20-19 32</inkml:trace>
          <inkml:trace contextRef="#ctx0" brushRef="#br0" timeOffset="326552.5005">12827 1227 0,'167'0'109</inkml:trace>
          <inkml:trace contextRef="#ctx0" brushRef="#br0" timeOffset="326059.2998">12984 1080 0,'19'29'78,"-19"0"-62,0 1 0,0-11-16,0 1 0,0 0 15,0-1-15,0 1 16,0-1-16,0-9 15,0 10-15,0 0 16,0 29 47,0-30-63</inkml:trace>
          <inkml:trace contextRef="#ctx0" brushRef="#br0" timeOffset="327836.3208">13102 1315 0,'9'0'78,"11"0"-63,0 0 17,-1 0-17,1 0 16,-20 20-15,0 9 0,0-9-1,-10-1 1,-10-19 0,20 20-1,-19-20 1,-1 0-1,20-10 110,59 10 0,-39 0-125,-20 10 16,0 9 0,19-19-1,-19 20 1,0 0 0,0-1-1,-10 1 16,10-1-15,-19-19 0,-1 20-1,1-20 1,-1 0 0,0-10-1,1 10 1,19-19-16</inkml:trace>
          <inkml:trace contextRef="#ctx0" brushRef="#br0" timeOffset="329279.4565">13298 1148 0,'-20'10'93,"20"10"-77,0 9 0,0 0-1,0 1 1,0 9-16,0-19 31,0-10-31,10-10 16,-10 19-16,19 11 31,1-11-15,0-19 15,-20 20-15,19-20-1,1 0 1,0 0 15,-1 0-15,1 0-1,-1-20 17,1 20-17,-20-10 1,20 10-1,-20-19-15,19-11 32,-19 21-17,20 9 1,-20-20-16,0 0 16,0 1-1,0-1 1,0 0-1,-69-97 157,50 117-172,19-10 16,-20 10 0,-9 0-1,9 0 1,0 0-1,1 0 1,-11 10 15,11 9-15,19 1-16,-20 0 0,20-1 16</inkml:trace>
          <inkml:trace contextRef="#ctx0" brushRef="#br0" timeOffset="329976.3836">13533 1060 0,'10'0'31,"9"0"-15,11 0 0,-30-20-16,39 20 15,-9 0 1,-11 0 0,1 0-1</inkml:trace>
          <inkml:trace contextRef="#ctx0" brushRef="#br0" timeOffset="330461.4981">13612 952 0,'0'20'47,"0"9"-31,0-9-1,0-1-15,0 1 16,0 9 0,0-9-16,0 9 15,0 1 1,0-11-1</inkml:trace>
          <inkml:trace contextRef="#ctx0" brushRef="#br0" timeOffset="331797.012">13719 893 0,'128'10'157,"-128"10"-79,0-1-47,0 1-15,0 9-1,0-9-15,0 0 16,0-1-16,0 1 16,0-1-16,0 1 15,0 0-15,0 9 16,0 0-16,0 1 15,0 9-15,0-10 16,0-9-16,0 10 16,0-11-16,0 1 0,0-1 15,0 1-15,0-10 16,0 29 0,0-10-1,0-9 1,0 0-1,0-1 17,-10-19 61,-10 0-46,1 0-15,-1 0-1,1 0-16,-1 0 1,10 0-16,-9 0 16,-1 0 15</inkml:trace>
        </inkml:traceGroup>
        <inkml:traceGroup>
          <inkml:annotationXML>
            <emma:emma xmlns:emma="http://www.w3.org/2003/04/emma" version="1.0">
              <emma:interpretation id="{573298ED-31B2-41D2-8D8E-093831717C18}" emma:medium="tactile" emma:mode="ink">
                <msink:context xmlns:msink="http://schemas.microsoft.com/ink/2010/main" type="inkWord" rotatedBoundingBox="15903,13267 18246,13253 18250,13925 15907,13939"/>
              </emma:interpretation>
              <emma:one-of disjunction-type="recognition" id="oneOf13">
                <emma:interpretation id="interp17" emma:lang="" emma:confidence="1">
                  <emma:literal/>
                </emma:interpretation>
              </emma:one-of>
            </emma:emma>
          </inkml:annotationXML>
          <inkml:trace contextRef="#ctx0" brushRef="#br0" timeOffset="332390.2373">14072 1236 0,'10'0'32,"20"0"-17,-11 0-15,1 0 16,19 0-1,-19 0-15,-1 0 16,11 0 0,-11 0-1</inkml:trace>
          <inkml:trace contextRef="#ctx0" brushRef="#br0" timeOffset="332816.9563">14102 1344 0,'10'0'32,"19"0"-17,0 0 1,11 0 0,-11 0-1,1-9 1</inkml:trace>
          <inkml:trace contextRef="#ctx0" brushRef="#br0" timeOffset="333965.0136">14406 1344 0,'10'0'47,"9"-9"-31,-19-11-1,40 20 1,-40-20-16,19 20 16,-19-19-16,20 19 0,-20-30 15,10 30 1,-10-29-16,0 9 0,29-9 15,-29 19-15,0-29 16,10 39 0,-10-49-1,0 19 1,0 11 0,0-1-1,0 30 79,-10 10-78,10-1-1,0 11 1,0 9-1,0-10 1,0-9 0,0-1-16,0 1 15,0-10-15,0 9 16,0 1-16,0 0 16,0-1-16,0 1 15,0 0-15,0-1 16,0 1-16,0-1 15,0 1-15,0 0 16,0-11-16,0 11 16,0 19-16,0-19 15,0-10 17</inkml:trace>
          <inkml:trace contextRef="#ctx0" brushRef="#br0" timeOffset="335441.1786">14700 1099 0,'-10'157'141,"-19"-118"-125,29-19-16,0 19 15,0-9 1,0 9 0,19-10-1,-19-9 1,20-1-1,-20 1 1,20-20 0,-20 20-16,19-20 15,1 0 17,-20 19-17,10-19 1,9 0 15,1 0-15,0 0 15,-20-10-31,19-9 31,-19-11-15,20 30-1,-20-19-15,19-11 16,-19 21 0,30-21-1,-30 11 1,0-11 0,19 11-1,-19-1 1,0-10-1,0 11 1,0-1 0,0-9-16,0 9 15,0 1 17,0-1-17,-9 20 1,9-20-1,-20 20 1,20-19 0,-20-1 15,1 20-15,19-19-1,-20 19-15,1 0 31,-1 0-15,0 0 15,1 0-15,-1 0 0,0 9-1,1 21 1</inkml:trace>
          <inkml:trace contextRef="#ctx0" brushRef="#br0" timeOffset="336220.3142">14975 1031 0,'19'0'47,"11"0"-16,-11 0-15,11 0-1,-11 0 1,1 0 15</inkml:trace>
          <inkml:trace contextRef="#ctx0" brushRef="#br0" timeOffset="337477.2709">15259 932 0,'0'-19'16,"0"29"140,-20 29-140,20-29-1,0 29 1,-19-39-16,19 20 16,0-1-1,-20-19 1,20 10-16,0 10 31,10-20 78,10 0-77,-1 0-17,11 0 1,-11 0-16,1 0 31,0 0 0,-1 0 16</inkml:trace>
          <inkml:trace contextRef="#ctx0" brushRef="#br0" timeOffset="338051.233">15288 932 0,'0'10'78,"0"20"-62,0 9 0,0 108 62,0-127-47,10-20-15</inkml:trace>
          <inkml:trace contextRef="#ctx0" brushRef="#br0" timeOffset="338441.4673">15445 1138 0</inkml:trace>
          <inkml:trace contextRef="#ctx0" brushRef="#br0" timeOffset="340025.3822">15514 1011 0,'69'-79'141,"-69"60"-126,0-1 16,0 1-15,-10 19 15,-10 0 1,10 0-17,-9 0 16,-1 0-15,20 9 15,0 11 1,10 39 46,-10-40-78,20-19 15,-11 0 1,11 0 15,-20 20-31,20-20 16,-1 0-1,-19 20 1,20-20 0,-20 19 15,20-19-15,-20 20-1,0-10 16,0 9-15,0 1 15,-10 0 1,-10-20-17,1 0 16,-1 0-15,0 0 15,1 0-15,19-20 15,-20 20-31,20-20 31,-20 1-15,20-1 15,10-9-15,10 29 0</inkml:trace>
          <inkml:trace contextRef="#ctx0" brushRef="#br0" timeOffset="341116.3716">15651 893 0,'10'-19'63,"10"19"-63,-1 0 15,1 0 1,0 0-1,-1 0 1,1 0 0,-20 9 93,0 11-78,-10 0-15,10 19 0,0-29-1,0 9-15,-20-19 16,20 20-16,0 0 15,0-1 1,0 1 0,0 39 109,0-69-125</inkml:trace>
          <inkml:trace contextRef="#ctx0" brushRef="#br0" timeOffset="341503.7019">15710 981 0,'20'0'47,"-1"0"-32,1 0 1,0 0 15,-1 0-31</inkml:trace>
          <inkml:trace contextRef="#ctx0" brushRef="#br0" timeOffset="343060.6186">15877 883 0,'0'20'47,"0"-10"-32,0 9 1,0 21-16,0-31 15,0 11 17,0 0 77,0-30-46,10 10-48,9 0 16,1 0 1,0 0-1,-1 0 0,1 20-15,-20-11 15,19-9-15,-19 20-1,0 19 1,0-19 0,-19-1 15,9-19-16,10 20 1,-20-20-16,1 0 16,-1 0-1,1 0 1,-1 0 0,20-10-1</inkml:trace>
          <inkml:trace contextRef="#ctx0" brushRef="#br0" timeOffset="342125.8979">15897 874 0,'9'0'46,"50"0"64</inkml:trace>
          <inkml:trace contextRef="#ctx0" brushRef="#br0" timeOffset="344389.2849">16112 1462 0,'30'0'31,"-11"0"-31,1 0 16,-10 0-16,9 0 15,1 0-15,0 0 16,9 0 0,10 0-16,-9 0 15,-1 0-15,-9 0 16,-1 0-16</inkml:trace>
          <inkml:trace contextRef="#ctx0" brushRef="#br0" timeOffset="343863.7372">16112 1354 0,'10'0'31,"10"0"-15,-1 0-16,1 0 16,0 0-16,-1 0 15,1 0-15,9 0 16,-9 0-16,-1 0 15,1 0-15,9 0 16,-9 0 0</inkml:trace>
        </inkml:traceGroup>
        <inkml:traceGroup>
          <inkml:annotationXML>
            <emma:emma xmlns:emma="http://www.w3.org/2003/04/emma" version="1.0">
              <emma:interpretation id="{4899AC48-19F3-4ACE-8B40-BAACF1A473CB}" emma:medium="tactile" emma:mode="ink">
                <msink:context xmlns:msink="http://schemas.microsoft.com/ink/2010/main" type="inkWord" rotatedBoundingBox="18482,13193 21171,13177 21176,13940 18487,13957"/>
              </emma:interpretation>
              <emma:one-of disjunction-type="recognition" id="oneOf14">
                <emma:interpretation id="interp18" emma:lang="" emma:confidence="1">
                  <emma:literal/>
                </emma:interpretation>
              </emma:one-of>
            </emma:emma>
          </inkml:annotationXML>
          <inkml:trace contextRef="#ctx0" brushRef="#br0" timeOffset="391150.5215">18289 1080 0,'0'9'79,"0"21"-64,0-11-15,0 1 16,0 0-16,0-1 15,0 1-15,0-10 16,0 9-16,0 1 16,0 9-1,0 11 1,0-21 0,20 1-16,-20-1 15,20-19 1,-20 20-1,19-20 1,-19 20-16,20-20 16,-20 9-1,19-9 1,21 0 46,58-117 63,-98 97-125,19 0 32,-19 1-32,0-1 15,0 1 1,0-1 0,0 0-1,0 1 1,0-1-1,0 1 1,0-1 0,-9 20-1,9-20 1,-20 20 0,20-19-16,-20 19 31,20-20-31,-19 20 31,19-10-31,-20 10 16,20-19-1,-19 19 1,-1 0 0,20-20-1,-10 20 1,-10 0-1,-19 10 17,20 10-17,19 9 1,-20 10 0</inkml:trace>
          <inkml:trace contextRef="#ctx0" brushRef="#br0" timeOffset="388662.7942">17927 1178 0</inkml:trace>
          <inkml:trace contextRef="#ctx0" brushRef="#br0" timeOffset="389763.4962">17976 1423 0,'0'-10'63,"0"-10"-48,29-19-15,-9 20 16,-20-1-16,29 0 16,-29 1-16,29-1 15,1-19 1,-30 19-16,20-9 16,-20 9-1,0 1-15,0-21 16,0 1-1,0 10 1,0 9 0,-10 20-1,10 10 79,0 10-78,0-1-1,0 11 1,0-11-16,0 1 16,0-1-16,0 1 15,0-10 1,0 9-16,0 1 15,0 0-15,0-1 16,0 1-16,10-1 0,-10 1 16,0 0-16,0-1 15,0 1-15,0 9 16,0-9 0,0 0 15</inkml:trace>
          <inkml:trace contextRef="#ctx0" brushRef="#br0" timeOffset="391849.3026">18525 952 0,'10'0'47,"19"0"-31,-29-20 0,29 20-16,1 0 15,9 0 1,-39-19-16,20 19 15,-20 10 17</inkml:trace>
          <inkml:trace contextRef="#ctx0" brushRef="#br0" timeOffset="393281.3292">18799 834 0,'0'10'16,"0"10"15,0-1-15,0 1-1,0 0 1,-19-20 0,19 19-16,0 1 15,0-1 1,10-28 156,9 9-141,-19-20-15,20 20-1,-1 0 1,1 0 15,0 0 0,-1 10 1,-19 9-17,0 1 17,0 0-17,0-1 1,0 1 15,-127 19 141</inkml:trace>
          <inkml:trace contextRef="#ctx0" brushRef="#br0" timeOffset="392313.0693">18809 834 0,'59'-19'93,"-59"-1"-77,20 20-16</inkml:trace>
          <inkml:trace contextRef="#ctx0" brushRef="#br0" timeOffset="376382.2485">16652 1364 0,'9'0'140,"11"-20"-124,0-9-16,-20 9 16,29 1-16,-29-21 15,20 40 1,-20-39-16,0 20 16,10 19-16,-10-30 15,29 1 1,-29-1-1,20 1 1,-20 0 0,0 9-16,0 0 31,0 10-15,0 30 124,0 19-124,0-19-1,0 0-15,0-1 0,0 1 16,0-1-16,0 11 16,0-1-16,0 1 15,19-1-15,-19-19 16,0 9-16,0 1 16,0 0-16,0-1 15,0 1-15,0 0 16,20-1-16,-20 1 15,0-1-15,0 1 16,0 0-16,0 9 16,0-9-1,0-1 17</inkml:trace>
          <inkml:trace contextRef="#ctx0" brushRef="#br0" timeOffset="376697.5076">17005 1550 0,'0'20'0,"0"-30"63</inkml:trace>
          <inkml:trace contextRef="#ctx0" brushRef="#br0" timeOffset="378175.3378">17093 1050 0,'-20'0'0,"20"-19"47,10-1-32,10 20 1,-20-20 0,19 20-16,1 0 15,9-19 1,-9 19-1,0 0 1,-1 9 0,-19 11-1,20-20 1,-20 30-16,0-11 0,0 11 16,0-11-1,0 1-15,0-1 16,-10-19-16,10 30 15,-20-11 1,1 1 0,-1-20 15,20 20-31,-19-20 16,28 0 140,-9-10-141,20 10-15,0 0 16,-1 0 0,-19-20-1,20 20-15,-10 0 32,9 0-17,-19 10-15,20-10 16,-20 20-1,20-20-15,-20 19 16,19-19 0,-19 20-16,0-1 31,20-19-31,-20 20 16,0 0-1,0-1 1,0 1-1,-10 0 1,10-1-16,-20-19 16,20 20-16,-19-20 15,19 19-15,-20-19 16,20 10-16,-29-10 16,-1 30-1,11-30 1,-1 0-1,0 0 1</inkml:trace>
          <inkml:trace contextRef="#ctx0" brushRef="#br0" timeOffset="388068.4718">17446 1011 0,'10'0'94,"-10"-20"-63,19 20-15,-19-19 0,20 19-1,0 0 1,-20-20-1,19 20 1,1 0 0,0 0 15,-1 0-15,-19 10-1,20-10-15,-20 19 16,0 1-1,0 0 1,0-1 0,0 1-1,0-10 1,-10-10-16,10 19 16,-20-19-16,20 20 15,-19-20-15,-1 20 16,0-20-1,20 19 1,-19-19-16,-1 0 31,30 0 204,10 0-220,-1 0 1,1 0 0,0 0-1,9 30 16,-9-30-31,-20 19 32,19-19-32,-19 10 15,20-10-15,-20 20 16,19-20 0,-19 19-1,0 1 1,0-1-1,0 1 1,0 0 0,0-1-1,0 1 1,0 0-16,-9-1 31,-11 1-15,0-20-1,20 19 1,-19-19-16,-1 0 16,20 20-1,-19-20-15,-1 0 16,0 0 15,1 0 0,-1-10-15,0 10 47</inkml:trace>
          <inkml:trace contextRef="#ctx0" brushRef="#br0" timeOffset="395213.3284">17878 1187 0,'9'0'109,"-18"0"16,9 10-109,0 10 15,9-20 0,11 0 1,-20-10-17,0-10 32,-10 30 47</inkml:trace>
          <inkml:trace contextRef="#ctx0" brushRef="#br0" timeOffset="398934.4313">19094 1070 0,'0'10'63,"0"19"-48,0-9-15,0-1 16,0 11-16,0 9 16,0-10-16,0 1 15,0-11-15,0 1 16,0 0-16,0-1 0,0 1 15,0 9 1,0 1 0,0-11-1</inkml:trace>
          <inkml:trace contextRef="#ctx0" brushRef="#br0" timeOffset="400121.0595">19094 1080 0,'0'9'31,"107"148"110,-87-157-126,0 0 1,-20-10-16,19 10 15,-19-19-15,20 19 16,-20-20-16,20 1 16,-20-1-1,19 0 1,-19 1 0,20-1-1,-20 1 1,0-1 15,0 30 94,0 9-109,0 1-1,0 9 1,0 1 15,0 254 94</inkml:trace>
        </inkml:traceGroup>
        <inkml:traceGroup>
          <inkml:annotationXML>
            <emma:emma xmlns:emma="http://www.w3.org/2003/04/emma" version="1.0">
              <emma:interpretation id="{D87CDB9F-77EF-492F-9697-39F57EFDECCF}" emma:medium="tactile" emma:mode="ink">
                <msink:context xmlns:msink="http://schemas.microsoft.com/ink/2010/main" type="inkWord" rotatedBoundingBox="21378,13562 21701,13560 21702,13576 21378,13577"/>
              </emma:interpretation>
              <emma:one-of disjunction-type="recognition" id="oneOf15">
                <emma:interpretation id="interp19" emma:lang="" emma:confidence="0">
                  <emma:literal>-</emma:literal>
                </emma:interpretation>
                <emma:interpretation id="interp20" emma:lang="" emma:confidence="0">
                  <emma:literal>.</emma:literal>
                </emma:interpretation>
                <emma:interpretation id="interp21" emma:lang="" emma:confidence="0">
                  <emma:literal>_</emma:literal>
                </emma:interpretation>
                <emma:interpretation id="interp22" emma:lang="" emma:confidence="0">
                  <emma:literal>è</emma:literal>
                </emma:interpretation>
                <emma:interpretation id="interp23" emma:lang="" emma:confidence="0">
                  <emma:literal>,</emma:literal>
                </emma:interpretation>
              </emma:one-of>
            </emma:emma>
          </inkml:annotationXML>
          <inkml:trace contextRef="#ctx0" brushRef="#br0" timeOffset="499704.8485">19545 1177 0,'10'0'63,"10"0"-32,9 0 0,0 0-15,11 0 0,-11 0-1,1 0-15,-1 0 32,0 0-17,11 0-15,-21 0 16,1 0-1</inkml:trace>
        </inkml:traceGroup>
      </inkml:traceGroup>
    </inkml:traceGroup>
    <inkml:traceGroup>
      <inkml:annotationXML>
        <emma:emma xmlns:emma="http://www.w3.org/2003/04/emma" version="1.0">
          <emma:interpretation id="{601F41B5-2B9A-4C96-9EFB-DA0CB497274B}" emma:medium="tactile" emma:mode="ink">
            <msink:context xmlns:msink="http://schemas.microsoft.com/ink/2010/main" type="paragraph" rotatedBoundingBox="1608,14500 16751,14576 16748,15343 1604,15267" alignmentLevel="1"/>
          </emma:interpretation>
        </emma:emma>
      </inkml:annotationXML>
      <inkml:traceGroup>
        <inkml:annotationXML>
          <emma:emma xmlns:emma="http://www.w3.org/2003/04/emma" version="1.0">
            <emma:interpretation id="{10765E6C-2759-425B-9855-24620C12AB04}" emma:medium="tactile" emma:mode="ink">
              <msink:context xmlns:msink="http://schemas.microsoft.com/ink/2010/main" type="line" rotatedBoundingBox="1608,14500 16751,14576 16748,15343 1604,15267"/>
            </emma:interpretation>
          </emma:emma>
        </inkml:annotationXML>
        <inkml:traceGroup>
          <inkml:annotationXML>
            <emma:emma xmlns:emma="http://www.w3.org/2003/04/emma" version="1.0">
              <emma:interpretation id="{71CEECED-468B-4417-8301-7C9D95A26F57}" emma:medium="tactile" emma:mode="ink">
                <msink:context xmlns:msink="http://schemas.microsoft.com/ink/2010/main" type="inkWord" rotatedBoundingBox="1608,14606 2120,14608 2117,15148 1605,15145"/>
              </emma:interpretation>
            </emma:emma>
          </inkml:annotationXML>
          <inkml:trace contextRef="#ctx0" brushRef="#br1" timeOffset="158076.5672">-108 2222 0,'-20'0'62,"0"0"1,1 0-32,-1 0 0,0 0 1,1 0-1,19 19 203,0 1-187,0 0-31,0-1-1,0 1 1,0-1 0,0 11-1,0-1 1,0-9 0,0 9-1,0-9 1,0 0-1,0 9 1,0 10 0,0-19-1,0-10 1,0 9 0,0 1-1,10-20-15,-10 19 16,0 1-1,0 0 17,0-1-17,0 1 17,0 0-1,0-1 0,19-19 266,1 0-266,0 0-15,-1 0 15,1 0-15,-1 0 15,1 0 16</inkml:trace>
          <inkml:trace contextRef="#ctx0" brushRef="#br1" timeOffset="160064.3783">137 2251 0,'10'0'140,"9"0"-108,1 0-17,-1 0 1,1 0 0,19 0 30,-39 10 173,0 10-203,0 9-16,0-9 15,0-1-15,0 1 16,0-1-16,20 1 16,-20 0-16,0 19 15,0 0 1,0-19 0,0-10-16,0 29 15,0-10 1,0 1-1,0-11 1,0 11 0,0-11-1,0 1 1,0 0 15,0-1 47,-10-19 204,-10 0-267,1 0 1,-1 0-1,1 0 32</inkml:trace>
        </inkml:traceGroup>
        <inkml:traceGroup>
          <inkml:annotationXML>
            <emma:emma xmlns:emma="http://www.w3.org/2003/04/emma" version="1.0">
              <emma:interpretation id="{89E311A4-9899-47E6-A177-2AFDC99932DE}" emma:medium="tactile" emma:mode="ink">
                <msink:context xmlns:msink="http://schemas.microsoft.com/ink/2010/main" type="inkWord" rotatedBoundingBox="3471,14545 4779,14552 4775,15283 3467,15277"/>
              </emma:interpretation>
              <emma:one-of disjunction-type="recognition" id="oneOf16">
                <emma:interpretation id="interp24" emma:lang="" emma:confidence="1">
                  <emma:literal/>
                </emma:interpretation>
              </emma:one-of>
            </emma:emma>
          </inkml:annotationXML>
          <inkml:trace contextRef="#ctx0" brushRef="#br1" timeOffset="162302.4481">1657 2379 0,'0'19'16,"0"11"0,0-11-16,0 1 15,10 0-15,-10-1 0,0 1 16,0-1-16,19 1 16,-19 0-16,0-1 15,0 1-15,0-1 16,20 1-16,-20 10 15,0-11 1,19-19 31,-19-10 0</inkml:trace>
          <inkml:trace contextRef="#ctx0" brushRef="#br1" timeOffset="163935.5464">1637 2310 0,'0'-59'78,"10"40"-62,10-1-1,-1 20 1,1-20 0,-1 20-1,1 0 1,0 0-1,-1 0 1,1 0 0,0 10-1,-1-10 1,-19 20 0,20-20-16,-20 19 15,19 1 1,-19 9-16,0 1 15,0-1 1,0-9 0,0 19-1,-9-39 1,9 30-16,-20-30 16,20 19-16,-29-19 15,29 30-15,-30-30 16,30 19-16,-39-19 15,19 20 1,1-20 0,-1 19-16,0-19 62,30 0 32,-10-9-94,20 9 16,-1 0-1,-19-20-15,20 20 16,0 0-1,-1 0-15,1 0 16,0 0 0,9 0-1,0 0 1,1 0 0,-11 0-1,1 10 1,0-10-1,-20 19 1,19-19 0,-19 20-16,0 0 15,20-1 1,-20 1 0,0-1-1,0 1 1,-10-20-16,10 30 15,-10-30-15,10 19 16,-19-19-16,19 20 16,-20-20-16,-19 19 15,9-19 1,11 20 0,-1-20-16,-9 0 15,-1 0 1,11 0-1,-1 0 1,0 29 15</inkml:trace>
          <inkml:trace contextRef="#ctx0" brushRef="#br1" timeOffset="165203.3831">2010 2232 0,'10'0'94,"9"0"-78,11 0-1,-1 0-15,1 0 16,9 0 0,-20 0-1,-19-10 1,10 10-16</inkml:trace>
          <inkml:trace contextRef="#ctx0" brushRef="#br1" timeOffset="164656.6362">2079 2163 0,'9'0'78,"-9"20"-78,0 19 16,0-20 0,0-9-16,0 10 15,0-1-15,20-19 16,-20 30-16,0-11 15,20 11 1</inkml:trace>
          <inkml:trace contextRef="#ctx0" brushRef="#br1" timeOffset="166343.7824">2265 2545 0,'-10'0'47,"10"10"-32,0 10 1,-20-20-16,20 19 16,0 1-1,-19-20-15,19 29 16,0-9-16,0 10 16,0-1-1,0 0 1,0 1-1,10 9 1,-10-19 0,19-20-1,-19 19-15,20-19 16,-20 20-16</inkml:trace>
          <inkml:trace contextRef="#ctx0" brushRef="#br1" timeOffset="167461.4858">2353 2673 0,'0'10'47,"10"49"47,10-59-79,-1 0 1,1 0 0,-1 0 15,1 0-16,0-10 17,-20-10-17,19 20 1,-19-19 0,0-1 15,0 0-16,0 1 17,-10 19-17,10-20 1,-19 20-16,-1 0 31,1 0-15,-1 0 15,0 0-15,1 0-1,19 10 17,-10-10-17,10 29-15,0-9 16,-20-20-16,20 20 15</inkml:trace>
          <inkml:trace contextRef="#ctx0" brushRef="#br1" timeOffset="168580.0853">2539 2663 0,'0'10'47,"20"-10"-31,-20 20-1,0-1 1,20-19-16,-20 20 16,0-10-1,19-10-15,21 19 94,-31-19-94,-9-10 0,0 1 16,30-21 15,-30 11 0,0 28 63,19-9-78,-19 20-16,10-20 15,10 0 16,-1 0-15,1 0 15,-20-10-15,20 10 0,-20-19-16,0 9 15,0-10 16,0-19 1,-10 19-17,-10 20 17,-39-10 46,40 10-63,19 20 1,-20 0 0,20-1-1,0 11 1,0-11-1</inkml:trace>
          <inkml:trace contextRef="#ctx0" brushRef="#br1" timeOffset="169013.632">2794 2653 0,'0'10'47,"0"10"-32,0 9 1,0-9 0,0-1-16,0 1 15,0 0-15,0-1 0,0 1 16,0-1-16,0 11 31,0-11-31</inkml:trace>
          <inkml:trace contextRef="#ctx0" brushRef="#br1" timeOffset="169658.9166">2873 2536 0,'0'9'47,"10"-9"-31,-10 20-1,19-20-15,-19 20 16,10-20-16,-10 29 15,30 0 1,-30-9-16,0 0 16,0-1-16,0 1 15,0 9-15,0 1 16,0-1-16,-10 1 16,10-11-16,0-9 0</inkml:trace>
        </inkml:traceGroup>
        <inkml:traceGroup>
          <inkml:annotationXML>
            <emma:emma xmlns:emma="http://www.w3.org/2003/04/emma" version="1.0">
              <emma:interpretation id="{B156484E-15CB-4BBA-9EAF-35B0B0D138EF}" emma:medium="tactile" emma:mode="ink">
                <msink:context xmlns:msink="http://schemas.microsoft.com/ink/2010/main" type="inkWord" rotatedBoundingBox="5462,14743 5737,14744 5736,15048 5461,15047"/>
              </emma:interpretation>
              <emma:one-of disjunction-type="recognition" id="oneOf17">
                <emma:interpretation id="interp25" emma:lang="" emma:confidence="1">
                  <emma:literal/>
                </emma:interpretation>
              </emma:one-of>
            </emma:emma>
          </inkml:annotationXML>
          <inkml:trace contextRef="#ctx0" brushRef="#br1" timeOffset="170692.7127">3628 2487 0,'10'0'63,"29"0"-48,-19 0-15,-1 0 0,1 0 16,0 0-16,-1 0 15,1 0-15,-1 0 16,1 0-16,9 0 16,-9 0-1,0 0 17</inkml:trace>
          <inkml:trace contextRef="#ctx0" brushRef="#br1" timeOffset="171433.9362">3775 2359 0,'0'10'15,"10"9"32,-10 11-16,0-10-15,0 9 0,0 10-1,0-29-15,0 10 0,0-1 16,0 11-1,0 9 1,0-20 0,0 1-1</inkml:trace>
        </inkml:traceGroup>
        <inkml:traceGroup>
          <inkml:annotationXML>
            <emma:emma xmlns:emma="http://www.w3.org/2003/04/emma" version="1.0">
              <emma:interpretation id="{6DDFE3E6-1850-4D4C-9E7D-C4198493B1C7}" emma:medium="tactile" emma:mode="ink">
                <msink:context xmlns:msink="http://schemas.microsoft.com/ink/2010/main" type="inkWord" rotatedBoundingBox="6004,14555 7799,14564 7795,15265 6001,15256"/>
              </emma:interpretation>
              <emma:one-of disjunction-type="recognition" id="oneOf18">
                <emma:interpretation id="interp26" emma:lang="" emma:confidence="1">
                  <emma:literal/>
                </emma:interpretation>
              </emma:one-of>
            </emma:emma>
          </inkml:annotationXML>
          <inkml:trace contextRef="#ctx0" brushRef="#br1" timeOffset="203372.4538">4178 2251 0,'0'-10'93,"0"-9"-77,19 19 0,1 0 15,-1 0 0,1 0-15,0 10-1,-20 9 17,19-19-32,-19 20 31,20-1-16,-20 1 1,0 0 0,0 9-1,0 0 1,-10 1 0,10 9-1,-20-9 1,20 9-1,-19-39-15,19 39 16,-20-10 0,20 1-1,-19-30-15,19 19 16,-20 1 0,20 0-1,-20-20 1,20 19-16,0 1 31,-19-20-15,29 0 156,-10-10-157,19 10-15,1 0 31,-20-19-15,10 19-16,9 0 16,1 0-1,-1 0 1,1 0 0,0 0 15,-1 0-16,-19 9 32</inkml:trace>
          <inkml:trace contextRef="#ctx0" brushRef="#br1" timeOffset="172445.2622">4501 2202 0,'0'10'16,"0"10"-1,0 9 1,0-9 0,0-1-16,-10 1 0,10-1 15,0 1 1,0 9-16,0-9 0,0 10 16,0-11-16,0 1 15,0-1-15,0 1 16,0 0-16,0-1 15,0 11 1,0-11 0,0 1 31</inkml:trace>
          <inkml:trace contextRef="#ctx0" brushRef="#br1" timeOffset="173565.4228">4511 2428 0,'9'0'31,"21"0"-15,-11 0-1,1 0-15,10 0 16,-1 0-16,-9 0 16,-1 0-16,1 0 15,-1 0-15,1 0 0,0 0 16</inkml:trace>
          <inkml:trace contextRef="#ctx0" brushRef="#br1" timeOffset="173057.0654">4736 2173 0,'0'10'46,"0"9"-30,0 1-16,0-1 16,0 1-1,0 0-15,0 9 0,0 0 16,-10 11-16,10-11 16,0 1-16,0 28 15,0-18 1,0 48 31,0-59-47,0-9 31,0 0-31,-19-20 31</inkml:trace>
          <inkml:trace contextRef="#ctx0" brushRef="#br1" timeOffset="174722.4798">4844 2614 0,'0'-10'78,"10"-9"-16,9 19-46,1 0 15,0 0-15,-20 9 0,19-9-1,-19 10 1,0 29-1,0-9 1,-9-30-16,9 39 16,-20-9-16,20-21 15,-20-9-15,20 40 16,-39-21 15,19-19-31,1 10 94,29-10-32,9 0-30,1 0-17,-1 0 1,1 0 0,0 0-1,9 0 1,-9 0-1,-1-10 1</inkml:trace>
          <inkml:trace contextRef="#ctx0" brushRef="#br1" timeOffset="176042.9708">5099 2408 0,'-20'0'31,"20"10"-15,0 10-1,0-1 1,0 11 0,0-11-1,0 20-15,0-9 16,10-11 0,-10 1-1,20-20 1,-20 20-16,19-1 15,1 1 17,0-20-17,-20 20-15,127-20 110,-127-10-95,20 10-15,9-30 16,-29 11 0,10 19-1,-10-20-15,29 0 16,-29 1-1,20-1 1,-20 1 0,0-1-1,0 0 1,0 1 0,0-1-1,0 1 1,0-1-1,0 0 1,-10 1 15,10-1-15,-19 20 0,19-20-1,-20 20-15,0-19 16,1 19 15,-1 0-15,-9 0-1,9 0 1,-39 0 46,40 0-46,19 10-16,-20-10 16,20 19-16,-20-19 15,20 20-15,-19-20 16,19 29-16,-20 1 16,20-11-16</inkml:trace>
          <inkml:trace contextRef="#ctx0" brushRef="#br1" timeOffset="177374.6338">5609 2467 0,'-10'0'47,"10"39"-31,0-9-1,-19-30-15,19 29 0,0 0 16,-20-29 0,20 40-16,0-11 15,0 1 1,0-1-1,0-9 1,0-1-16,0 1 16,10 9-1,-10 1 1,19-30-16,-19 19 16,20-19-1,-20 20-15</inkml:trace>
          <inkml:trace contextRef="#ctx0" brushRef="#br1" timeOffset="178373.4573">5687 2702 0,'20'0'31,"-20"-19"-15,20 19-16,-1 0 15,-19-20 1,20 0 0,0 1-1,-1-1 1,-19 1-1,20 19 1,-20-20-16,0 0 31,0 1-15,-10 19 0,-10 0 15,1 0 0,-1 0-15,1 10 15,19 9 0,-20-19-31,20 30 16,0-11-1,0 1 1,0-1 0,0 1-1,0 0 1,0-1 0,0 1-1,0 0 1,10-20-16,-10 9 15,0 11 1,0 0 31,19-20-47,1 0 47,0 0-32,-1 0 1,-19-10-16,20 10 16,-20-20-16,19 20 15,-19-10-15</inkml:trace>
          <inkml:trace contextRef="#ctx0" brushRef="#br1" timeOffset="178876.6581">5942 2536 0,'0'19'62,"0"20"-46,0-19 0,0-10-16,0 9 15,0 1-15,20 0 16,-20-1-16,0 1 15,0 0-15,0-1 0,0 1 16,-10-1-16,10 1 16,-19 0-16,19-1 15,-40-19-15</inkml:trace>
        </inkml:traceGroup>
        <inkml:traceGroup>
          <inkml:annotationXML>
            <emma:emma xmlns:emma="http://www.w3.org/2003/04/emma" version="1.0">
              <emma:interpretation id="{F2C5C12C-4C0F-4D45-BC90-5C81B63F52FA}" emma:medium="tactile" emma:mode="ink">
                <msink:context xmlns:msink="http://schemas.microsoft.com/ink/2010/main" type="inkWord" rotatedBoundingBox="8453,14662 9248,14666 9246,15011 8451,15007"/>
              </emma:interpretation>
              <emma:one-of disjunction-type="recognition" id="oneOf19">
                <emma:interpretation id="interp27" emma:lang="" emma:confidence="1">
                  <emma:literal/>
                </emma:interpretation>
              </emma:one-of>
            </emma:emma>
          </inkml:annotationXML>
          <inkml:trace contextRef="#ctx0" brushRef="#br1" timeOffset="181618.7115">6698 2516 0,'9'0'125,"11"0"-110,0 0 1,9 0 0,-9 0-16,-1 0 15,1 0-15,0 0 16,-1 0-16,-9 0 15,10 0-15,-1 0 16,20 0-16,-9 0 16,-1 0-16,1 0 15,-1 0-15,10 0 16,-9 0-16,-1 0 16,20 0-1,-19 0-15,-11 0 16,1 0-16,-1 0 15,1-20-15,29 20 16,-29 0 0,-11 0 31</inkml:trace>
          <inkml:trace contextRef="#ctx0" brushRef="#br1" timeOffset="182556.4879">6668 2516 0,'0'10'157,"128"49"-79,-109-40-78,1-19 15,0 20 17</inkml:trace>
          <inkml:trace contextRef="#ctx0" brushRef="#br1" timeOffset="180483.4743">6619 2408 0,'20'0'62,"-1"0"-46,21 0-16,-11 0 16,-9 0-1,-1 0-15,-9 0 16,29 0-1,-9 0-15,-1 0 0,1 0 16,38-10 0,-29 10-16,10 0 15,-9 0-15,9 0 16,-20 0-16,1 0 16,19 0-1,-30 0-15,1 0 16,9 0-1,-9 0-15,-1 0 32,1 0 15,-20-19 156,-10-1-172,-9 0 0,-1 20-15,20-19-16,-20 19 15,1-20-15,-1 20 16,1 0 15,-1-19 79</inkml:trace>
        </inkml:traceGroup>
        <inkml:traceGroup>
          <inkml:annotationXML>
            <emma:emma xmlns:emma="http://www.w3.org/2003/04/emma" version="1.0">
              <emma:interpretation id="{5686064D-9B4C-4F9A-8C91-136B40643C6C}" emma:medium="tactile" emma:mode="ink">
                <msink:context xmlns:msink="http://schemas.microsoft.com/ink/2010/main" type="inkWord" rotatedBoundingBox="9806,14621 11535,14630 11532,15234 9803,15225"/>
              </emma:interpretation>
              <emma:one-of disjunction-type="recognition" id="oneOf20">
                <emma:interpretation id="interp28" emma:lang="" emma:confidence="1">
                  <emma:literal/>
                </emma:interpretation>
              </emma:one-of>
            </emma:emma>
          </inkml:annotationXML>
          <inkml:trace contextRef="#ctx0" brushRef="#br1" timeOffset="186584.3383">7972 2330 0,'0'-20'32,"79"-39"61,-40 59-77,-9 0 0,-11 0-1,1 0 1,-20 10-16,19-10 16,-19 10-16,20-10 15,-20 19-15,20 11 16,-20-20-1,0 9 1,0 1 0,0-1-1,-10-19-15,10 20 16,-20-20-16,20 20 16,-19-20-16,19 19 15,-30-19-15,30 20 16,-29-20-16,-10 20 15,19-20 1,20 19 0,-20-19-16,1 0 31,87-10 141,-38 10-157,-1 0 1,1-19 0,9 19-16,-10 0 15,-9 0 1,0 0 0,-1 10-1,1 9 16,-1 1-15,-19-1 0,0 1-1,20-20 1,-20 20 0,0-1-1,0 11 1,-10-30-16,-9 29 15,-1-9 1,-19 9 0,9-9-1,1-1 1,-10-19 0,9 20-1,1-20 1,-1 0-1,-9 0 1,20 0-16,9 0 31,-10 0-15,0 0 31</inkml:trace>
          <inkml:trace contextRef="#ctx0" brushRef="#br1" timeOffset="188027.772">8433 2320 0,'-19'29'78,"19"-9"-78,0 9 16,0-9-1,0 9 1,0 11-1,0-21 1,0 11-16,0-1 16,10-29-1,-10 20-15,0-1 16,19-19 0,-19 20-16,20-1 31,-1 1-16,1-20 17,-20 20-32,20-20 15,-1 0 17,1 0-17,0 0 1,-1 0 15,1 0-15,-20-10-1,19 10-15,-19-20 16,20 20 0,-20-19-1,10 19-15,-10-20 16,39-68 62,-39 68-47,0 1-31,0-1 16,0 0-1,0 1 1,0-1 0,-10 20-1,10-20 1,-19 1 0,-1-1-1,0 20 16,20-19-15,-19 19-16,-1-20 16,1 20-1,-1 0 1,20-20 0,-20 20-1,1 0 1,9 0-16,-10 0 15,-19 0 1,19 0 0,20 10-1,-9 10-15,-21 29 16,30-39 0</inkml:trace>
          <inkml:trace contextRef="#ctx0" brushRef="#br1" timeOffset="188949.0479">8826 2241 0,'0'10'109,"0"20"-93,0-11-16,0 1 16,19-1-16,-19 1 15,0 0 1,0-1-16,0 11 0,0-1 16,0 10-16,0-9 15,0-11-15,0 1 16,0 0-16,0-1 15,20 1-15,-20 9 16,0-9 0,0 9-1,0-9 1</inkml:trace>
          <inkml:trace contextRef="#ctx0" brushRef="#br1" timeOffset="190119.7318">8904 2457 0,'-19'0'16,"28"0"31,11 0-16,9 0-31,11 0 15,-11 0 1,0 0 0,-9 0-1</inkml:trace>
          <inkml:trace contextRef="#ctx0" brushRef="#br1" timeOffset="189633.8553">9012 2271 0,'0'-20'16,"0"30"31,0 19-16,0-9-15,0 0-16,0 9 15,0-9 1,0-1-16,0 1 15,0 0-15,0 9 16,20-9-16,-20-1 16,0 1-16,0-1 15,0 1-15,0 0 16,0-11-16,0 11 16,0 19-16,0-9 15,0-11 16</inkml:trace>
          <inkml:trace contextRef="#ctx0" brushRef="#br1" timeOffset="191031.7026">9218 2467 0,'-20'10'63,"1"19"-32,19-9-15,-20-20-16,20 10 0,-19 29 15,19-10 1,-20 1 0,20-11-1,0 30 1,0-29-16,0 9 16,10-29-1,-10 30-15,19-11 16,-19 1 15,20-20-31</inkml:trace>
          <inkml:trace contextRef="#ctx0" brushRef="#br1" timeOffset="192064.5734">9228 2683 0,'0'10'78,"49"9"1,-30-19-64,1 0 1,0 0 15,-20-10-31,19-9 31,-19-1-15,0 0 15,0 1 0,-10 19-15,10-20-16,-19 20 16,-1 0 15,1 0-15,-1 0 15,0 0-16,20 10 1,-19 10 0,19-1 15,0 1-15,0 0-1,0-1 1</inkml:trace>
          <inkml:trace contextRef="#ctx0" brushRef="#br1" timeOffset="192487.7273">9355 2653 0,'20'0'62,"-20"10"-62,20 20 32,-1-30-17,-19 9 1,20-9 15</inkml:trace>
          <inkml:trace contextRef="#ctx0" brushRef="#br1" timeOffset="193162.2054">9453 2683 0,'20'0'62,"-20"10"-46,20-10 0,-11 0-1,11 0 17,0 0-17,-1-20 16,11 0-15,-30 1 15,0-1 1,0 0-1,-10 20-16,10-9 1,-39 9-16,29 0 16,10-20-1,-20 20-15,1 0 32,-1 10-1,0 39 16,20-30-47,0 1 31,0-10-15,10-10-16</inkml:trace>
          <inkml:trace contextRef="#ctx0" brushRef="#br1" timeOffset="193597.5457">9591 2624 0,'0'29'62,"0"1"-46,0-11 0,0 1-16,0 0 15,0-1-15,0-9 16,0 29 0,0-19-1,0-1 1</inkml:trace>
          <inkml:trace contextRef="#ctx0" brushRef="#br1" timeOffset="194200.9539">9649 2516 0,'50'235'188,"-50"-215"-173,0 9-15,-10 1 16,10-11-1</inkml:trace>
          <inkml:trace contextRef="#ctx0" brushRef="#br1" timeOffset="185031.4022">7972 2330 0,'0'19'0,"0"1"16,0 9-1,10 11 1,-10-31-16,0 11 16,0 0-16,0 9 15,0-9-15,0-1 16,0 1-16,0-1 16,0 1-16,0 0 15,0-1-15,20 11 16,-20-11 15,0-28 16,0-11-31</inkml:trace>
        </inkml:traceGroup>
        <inkml:traceGroup>
          <inkml:annotationXML>
            <emma:emma xmlns:emma="http://www.w3.org/2003/04/emma" version="1.0">
              <emma:interpretation id="{0326A1E8-267C-4E6C-AA89-86F07B5A715A}" emma:medium="tactile" emma:mode="ink">
                <msink:context xmlns:msink="http://schemas.microsoft.com/ink/2010/main" type="inkWord" rotatedBoundingBox="11856,14743 12199,14744 12198,15078 11855,15076"/>
              </emma:interpretation>
              <emma:one-of disjunction-type="recognition" id="oneOf21">
                <emma:interpretation id="interp29" emma:lang="" emma:confidence="1">
                  <emma:literal/>
                </emma:interpretation>
              </emma:one-of>
            </emma:emma>
          </inkml:annotationXML>
          <inkml:trace contextRef="#ctx0" brushRef="#br1" timeOffset="195746.009">10208 2359 0,'10'167'141,"-10"-128"-141,0-19 15,0-1-15,0 11 16,0-11-1,0 1 1,20-20 0,-20 20-1</inkml:trace>
          <inkml:trace contextRef="#ctx0" brushRef="#br1" timeOffset="195058.2888">10022 2526 0,'39'0'16,"-19"0"0,9 0-1,-9 0 1,19 0-16,-9-20 15,29 20-15,-20 0 16,-10 0 0,-9 0-1,-1 0-15</inkml:trace>
        </inkml:traceGroup>
        <inkml:traceGroup>
          <inkml:annotationXML>
            <emma:emma xmlns:emma="http://www.w3.org/2003/04/emma" version="1.0">
              <emma:interpretation id="{E3C7426A-2B11-46F5-AFA3-AFBB85A116D9}" emma:medium="tactile" emma:mode="ink">
                <msink:context xmlns:msink="http://schemas.microsoft.com/ink/2010/main" type="inkWord" rotatedBoundingBox="12876,14557 14526,14565 14522,15285 12872,15277"/>
              </emma:interpretation>
              <emma:one-of disjunction-type="recognition" id="oneOf22">
                <emma:interpretation id="interp30" emma:lang="" emma:confidence="1">
                  <emma:literal/>
                </emma:interpretation>
              </emma:one-of>
            </emma:emma>
          </inkml:annotationXML>
          <inkml:trace contextRef="#ctx0" brushRef="#br1" timeOffset="206862.7199">11052 2222 0,'-10'0'46,"10"10"1,0 19-31,0-9-16,0-1 16,0 1-16,0-1 15,0 1-15,0 9 16,0-9-16,0 0 15,0-1-15,0 11 16,0-11-16,0 1 16,0 0-16,0-1 0,0 1 15,0-1-15,0 1 16,0 0 0,0-11-1</inkml:trace>
          <inkml:trace contextRef="#ctx0" brushRef="#br1" timeOffset="208143.0629">11061 2379 0,'20'0'47,"9"0"-32,-9 0 1,0 0-16,-1 0 16,1 0-1,0 0-15,9 0 16</inkml:trace>
          <inkml:trace contextRef="#ctx0" brushRef="#br1" timeOffset="207591.719">11238 2173 0,'0'274'156,"0"-254"-141,0 29 1,0-20-16,0 1 16,0-11-1,-10-19 1,10 20 0</inkml:trace>
          <inkml:trace contextRef="#ctx0" brushRef="#br1" timeOffset="209520.1633">11326 2565 0,'20'-20'62,"-10"20"-46,9 0 0,1 0 15,-1 10-15,-19 10 15,-58 78 125,58-108-62,9 10-63,11 0 0,-10 0-15,9 0 15,1 0-15,-20 10-1,20-10 1,-20 20 0,0-1 15,0 11-15,0-11-1,0 1 32,-79 19 31,60-39-47,-1 0-15,20-10 31</inkml:trace>
          <inkml:trace contextRef="#ctx0" brushRef="#br1" timeOffset="211102.3783">11552 2398 0,'0'10'15,"0"10"1,0-1 0,0 1-1,0 0 1,0-1-1,0 1 1,0-1 0,0 1-1,0-10 1,19-10 0,-19 19-16,0 1 15,20-20 1,98 39 124,-99-39-124,-19-10-16,20 10 16,-20-9-1,20 9 1,-20-20-16,19-9 31,-19 19-15,0-10-1,20 20-15,-20-19 16,0-1 0,0 0-1,0 1 1,19-1-16,-19 1 16,0-11 15,0 10-16,0 1 1,-9-1 15,9 1 1,-20 19-17,20-20-15,-20 20 31,20-20-31,-19 20 16,-60-39 93,60 39-93,9 0 15,-20 10-15,11 10 0,19 19-1,-20-39 1,20 29-16,0 1 15,-19-30-15,19 29 16,0-9 0</inkml:trace>
          <inkml:trace contextRef="#ctx0" brushRef="#br1" timeOffset="211799.6862">11866 2300 0,'19'0'47,"20"0"-32,-9 0 1,-1 0-1,1 0 1,-11 0 0,1 0-1</inkml:trace>
          <inkml:trace contextRef="#ctx0" brushRef="#br1" timeOffset="212312.7457">11983 2202 0,'0'10'62,"0"10"-46,0 9 0,0-9-16,0 9 15,0-9 1,0 29 0,0-30-16,0 11 15,0-1 1</inkml:trace>
          <inkml:trace contextRef="#ctx0" brushRef="#br1" timeOffset="213501.6783">12189 2545 0,'-10'0'63,"-9"0"-32,19 10-15,-10-10-16,10 30 15,-20-30 1,20 29-16,-29 10 16,29-9-1,0-1 1,0 1-1,0 19 17,0-10-32,20-10 31,-20-9-31,19-20 16,-19 19-1,10-19 16</inkml:trace>
          <inkml:trace contextRef="#ctx0" brushRef="#br1" timeOffset="214537.3793">12228 2702 0,'0'20'31,"0"0"1,10-20-17,-10 19 1,20-19-16,-10 0 31,9 0-15,1 0 15,0 0-15,-20-10-1,19 10 1,-19-19-1,0-1 17,0 1-1,0-1 0,-10 20 0,10-20-15,-19 20 0,19-10-1,-49 10 63,29 0-46,20 20-32,0 0 15,-20-20 1,20 19-16,0 1 16</inkml:trace>
          <inkml:trace contextRef="#ctx0" brushRef="#br1" timeOffset="214993.4249">12346 2693 0,'20'9'63,"-20"31"-32,19-40-31,-19 19 16,20-19-1,-20 10 1,20-10-1,-1 0 17</inkml:trace>
          <inkml:trace contextRef="#ctx0" brushRef="#br1" timeOffset="215803.6816">12474 2712 0,'0'10'16,"108"19"187,-108-38-203,0-1 31,0-10 0,0 1-15,0-1 15,-10 20-15,10-20-1,-20 20-15,0 0 32,1 0-17,-1 0 16,1 0 1,19 10-1,0 10 0</inkml:trace>
          <inkml:trace contextRef="#ctx0" brushRef="#br1" timeOffset="216353.4484">12572 2722 0,'0'20'47,"0"-1"-31,0 11-1,0-1 1,0 0 0,0 1-1,0-11 1</inkml:trace>
          <inkml:trace contextRef="#ctx0" brushRef="#br1" timeOffset="216993.315">12611 2604 0,'20'10'63,"-1"29"-32,-19-9-15,20-30-16,-20 29 15,19 1 1,-19-11-16,0 1 15,0-1-15,0 1 16,0 0-16,0-1 16,0 1-16,-9-1 15</inkml:trace>
        </inkml:traceGroup>
        <inkml:traceGroup>
          <inkml:annotationXML>
            <emma:emma xmlns:emma="http://www.w3.org/2003/04/emma" version="1.0">
              <emma:interpretation id="{CEED19A7-FFE1-4A06-AA7E-BAE61EBECB84}" emma:medium="tactile" emma:mode="ink">
                <msink:context xmlns:msink="http://schemas.microsoft.com/ink/2010/main" type="inkWord" rotatedBoundingBox="15770,14658 16751,14663 16748,15184 15767,15179"/>
              </emma:interpretation>
              <emma:one-of disjunction-type="recognition" id="oneOf23">
                <emma:interpretation id="interp31" emma:lang="" emma:confidence="1">
                  <emma:literal/>
                </emma:interpretation>
              </emma:one-of>
            </emma:emma>
          </inkml:annotationXML>
          <inkml:trace contextRef="#ctx0" brushRef="#br0" timeOffset="460485.0535">13965 3706 0,'10'-30'47,"9"-10"-31,21-9-1,156-190 188</inkml:trace>
          <inkml:trace contextRef="#ctx0" brushRef="#br0" timeOffset="461238.1669">14122 3487 0,'0'20'63,"10"0"-48,-10 0 1,19 0-16,-19 0 16,0 9-16,40-9 15,-40 0-15,9-20 16,-9 50-16,20-50 0,-20 29 15,29-9 1,-29 0 0,20 0-1,-20 0 1,0 0 0</inkml:trace>
          <inkml:trace contextRef="#ctx0" brushRef="#br0" timeOffset="459797.0775">13936 3388 0,'0'20'15,"0"10"1,0-1 0,0 11-1,0-10 1,0 0-1,0-10-15,0-1 16,9 11-16,-9 0 16,0 10-16,0-11 15,0-9-15,0 0 16,0 10 0,0 0-1,20-30-15,-20 19 16,0 1 15</inkml:trace>
          <inkml:trace contextRef="#ctx0" brushRef="#br0" timeOffset="471245.2625">14416 3745 0,'0'10'141,"-10"-10"-126,10 20 1,0 0 0,0 0 15,0 0 0,10-1-15,10-19-1,-20 20 1,19-20 0,-9 0-1,10 0 17,-1 0-1,1 0-16,0-10 17,-20-10-1,19 20-31,-19-19 16,0-1 15,0 0 0,0 0 0,-10 20-15,10-20-16,-19 20 16,19-20-1,-10 20 1,-19-19 15,9 19 0,10 0-15,-9 0 0,-21 0 15,21 0-16,19 9 1,0 11 0,0 0-16,0 10 15</inkml:trace>
          <inkml:trace contextRef="#ctx0" brushRef="#br0" timeOffset="471838.7952">14593 3735 0,'0'10'47,"19"-10"-47,-19 20 15,20 0 1,39 59 78</inkml:trace>
          <inkml:trace contextRef="#ctx0" brushRef="#br0" timeOffset="472363.9229">14720 3517 0,'137'0'109,"-117"0"-93,0 0 0</inkml:trace>
          <inkml:trace contextRef="#ctx0" brushRef="#br0" timeOffset="472807.0615">14750 3636 0,'19'0'63,"1"0"-48,9 0-15,1 0 16,9 0 0,-20 0-1,-9 0 1</inkml:trace>
        </inkml:traceGroup>
      </inkml:traceGroup>
    </inkml:traceGroup>
    <inkml:traceGroup>
      <inkml:annotationXML>
        <emma:emma xmlns:emma="http://www.w3.org/2003/04/emma" version="1.0">
          <emma:interpretation id="{054A1A06-519D-4E28-956C-01C4C9B56201}" emma:medium="tactile" emma:mode="ink">
            <msink:context xmlns:msink="http://schemas.microsoft.com/ink/2010/main" type="paragraph" rotatedBoundingBox="3179,15679 4940,15640 4952,16155 3191,16194" alignmentLevel="3"/>
          </emma:interpretation>
        </emma:emma>
      </inkml:annotationXML>
      <inkml:traceGroup>
        <inkml:annotationXML>
          <emma:emma xmlns:emma="http://www.w3.org/2003/04/emma" version="1.0">
            <emma:interpretation id="{715FDA3C-C502-4C51-A8AF-FB016E55C489}" emma:medium="tactile" emma:mode="ink">
              <msink:context xmlns:msink="http://schemas.microsoft.com/ink/2010/main" type="line" rotatedBoundingBox="3179,15679 4940,15640 4952,16155 3191,16194"/>
            </emma:interpretation>
          </emma:emma>
        </inkml:annotationXML>
        <inkml:traceGroup>
          <inkml:annotationXML>
            <emma:emma xmlns:emma="http://www.w3.org/2003/04/emma" version="1.0">
              <emma:interpretation id="{9CD1052F-8AB0-4C0F-9D97-717950665AEA}" emma:medium="tactile" emma:mode="ink">
                <msink:context xmlns:msink="http://schemas.microsoft.com/ink/2010/main" type="inkWord" rotatedBoundingBox="3179,15679 4940,15640 4952,16155 3191,16194"/>
              </emma:interpretation>
              <emma:one-of disjunction-type="recognition" id="oneOf24">
                <emma:interpretation id="interp32" emma:lang="" emma:confidence="1">
                  <emma:literal/>
                </emma:interpretation>
              </emma:one-of>
            </emma:emma>
          </inkml:annotationXML>
          <inkml:trace contextRef="#ctx0" brushRef="#br0" timeOffset="230968.8523">1520 3291 0,'-10'0'94,"-10"19"-63,1 1-15,-1 0 0,20-1-1,-39-19 1,39 20-16,-20-1 16,20 11-1,-19-1 1,19 10-1,0-9 1,0-10-16,-20-20 16,20 29-16,0-9 15,0-1 1,10-19 0,-10 20-16,0-1 15,19-19 1,-19 10-16,20 20 15,0-30 17,-20 19-32,19-19 31,1 0-15,-20 10-1,20-10 1,-1 0-1,1 0 17,-1 0-17,11 0 1,-11-29 0,1 29-1,-20-20 1,29 0-1,-29 1 1,20 19-16,-20-20 16,20 1-1,-20-1 1,19 20 0,-19-29-16,0 9 15,20 20 1,-20-20-16,0 1 31,0-1-15,0 10-1,0-9 1,0-1 0,0 0-1,0 1 16,0-1 1,-10 20-32,10-19 31,-20 19-31,1 0 31,19-20-31,-20 20 31,1 0-15,19-20 0,-10 20-1,-10 0 17,1 0-1,-1 0-16,0 0 1,20 10-16</inkml:trace>
          <inkml:trace contextRef="#ctx0" brushRef="#br0" timeOffset="231765.3673">1824 3742 0,'-20'0'15,"20"-10"48,0-10-32</inkml:trace>
          <inkml:trace contextRef="#ctx0" brushRef="#br0" timeOffset="233128.6566">1902 3340 0,'0'-20'31,"10"20"-15,10-29-1,-1 29 1,1 0-1,-1 0 1,1 0 0,0 19-1,-1 11 1,-19-11 0,0 11 15,0-11-31,0 1 15,0 9 1,0-9 0,-10-20-16,10 20 15,-29-20 1,9 19 0,1-19-1,-1 0 16,30 0 94,10-10-109,-1 10 0,1 0-1,-1 0 17,1 0-17,0 0 1,-20 10-1,19-10 1,-19 20 0,20-20-1,-20 20-15,0-1 16,-128 118 156,109-137-172,-1 0 31</inkml:trace>
          <inkml:trace contextRef="#ctx0" brushRef="#br0" timeOffset="234529.5588">2226 3399 0,'0'9'78,"-20"11"-63,20 0 1,0 9 0,0 0-1,0 11 1,0-11 0,0-9-1,10-20-15,-10 19 16,0 1-1,20-20 1,-20 10 0,19-10-1,1 29 1,-1-29 15,1 0-15,0 20-1,-1-20 1,1 0 0,0-10 15,-1-19-15,11 9 15,-30 0-16,19 1 17,-19-1-17,0 1 1,0 9 0,0-10-1,0 0 1,0 1-1,0-1 1,0 1 0,0-1-1,0 0 1,-10 1 0,10-1-1,-29 1 1,9-1 15,1 20-15,19-20-1,-20 20 1,-107 59 93</inkml:trace>
          <inkml:trace contextRef="#ctx0" brushRef="#br0" timeOffset="236033.714">2579 3359 0,'0'-19'0,"-10"19"63,10 10-32,0 9-15,0 1-1,0 9 1,0 1-1,0 9 1,0-10 0,0-9-16,0 0 15,0-1 1,0-9 0,0 10 15,10 9-16,19-9 17,-19-20-1,-10 19-15,20-19 15,-1 0-16,1 0 1,0 0 0,-1 0 15,-19-10 0,20 10-31,-20-19 31,19 19-31,-19-20 16,0 1 0,20 19-16,-20-20 15,0 0 1,0 1 0,0-1-1,0 0 1,0 1-1,0-1 1,0 10 0,0-9-1,0-1 17,-10 1-17,10-1 16,-19 20-15,19-20 0,-20 20-1,20-19 1,-20 19-16,-97 10 125</inkml:trace>
          <inkml:trace contextRef="#ctx0" brushRef="#br0" timeOffset="236880.53">2863 3389 0,'0'-20'31,"0"30"31,0 0-46,0 29 0,10 0-16,-10-9 15,0-1-15,0 1 0,0-1 16,30 40 0,-30-30-1,0-10 1,0-9 15,9-20-31,-9-10 47</inkml:trace>
          <inkml:trace contextRef="#ctx0" brushRef="#br0" timeOffset="238041.1929">2893 3369 0,'-20'0'0,"20"10"78,0 10-62,10-20-1,-10 19-15,20-19 16,-20 20-16,19-20 16,-19 19-16,20-19 15,-1 20 1,1-20-1,-10 0 1,9 0-16,1 0 16,-20-10-1,20 10 1,-20-19-16,19 19 0,-19-20 16,20 0-1,-20 1 1,19-1 15,-19 1-15,0-1-1,0 0 17,0 30 46,0 10-63,0-1 1,0 11 0,0-11-1,0 1-15,0 9 16,0-9-1,0 29-15,0-29 16,0 9 0,0 1-1,0-1 1,0 0 0,0 79 109</inkml:trace>
        </inkml:traceGroup>
      </inkml:traceGroup>
    </inkml:traceGroup>
    <inkml:traceGroup>
      <inkml:annotationXML>
        <emma:emma xmlns:emma="http://www.w3.org/2003/04/emma" version="1.0">
          <emma:interpretation id="{D1626B5E-57E4-4D99-83C7-22FA56200514}" emma:medium="tactile" emma:mode="ink">
            <msink:context xmlns:msink="http://schemas.microsoft.com/ink/2010/main" type="paragraph" rotatedBoundingBox="3458,16808 4148,16838 4136,17140 3445,17111" alignmentLevel="3"/>
          </emma:interpretation>
        </emma:emma>
      </inkml:annotationXML>
      <inkml:traceGroup>
        <inkml:annotationXML>
          <emma:emma xmlns:emma="http://www.w3.org/2003/04/emma" version="1.0">
            <emma:interpretation id="{B5823D56-E272-41A1-A1F1-39ED626FFFB7}" emma:medium="tactile" emma:mode="ink">
              <msink:context xmlns:msink="http://schemas.microsoft.com/ink/2010/main" type="line" rotatedBoundingBox="3458,16808 4148,16838 4136,17140 3445,17111"/>
            </emma:interpretation>
          </emma:emma>
        </inkml:annotationXML>
        <inkml:traceGroup>
          <inkml:annotationXML>
            <emma:emma xmlns:emma="http://www.w3.org/2003/04/emma" version="1.0">
              <emma:interpretation id="{6E7EF6C3-4FFC-4021-9BB2-D58E86686390}" emma:medium="tactile" emma:mode="ink">
                <msink:context xmlns:msink="http://schemas.microsoft.com/ink/2010/main" type="inkWord" rotatedBoundingBox="3451,16961 3775,16975 3774,16998 3451,16985"/>
              </emma:interpretation>
            </emma:emma>
          </inkml:annotationXML>
          <inkml:trace contextRef="#ctx0" brushRef="#br0" timeOffset="406580.1664">1617 4600 0,'10'0'140,"10"0"-124,9-10-16,0 10 31,11 0-15,-11 0 0,-9 0-16,-1 0 0,11 0 15,-11 0 1,1 0-1,0 0 1,-1 0 15,1 0 16,-20 10-31</inkml:trace>
        </inkml:traceGroup>
        <inkml:traceGroup>
          <inkml:annotationXML>
            <emma:emma xmlns:emma="http://www.w3.org/2003/04/emma" version="1.0">
              <emma:interpretation id="{4F70229D-12EE-41B3-B4DC-D6313CD34859}" emma:medium="tactile" emma:mode="ink">
                <msink:context xmlns:msink="http://schemas.microsoft.com/ink/2010/main" type="inkWord" rotatedBoundingBox="3953,16829 4148,16838 4136,17140 3941,17132"/>
              </emma:interpretation>
              <emma:one-of disjunction-type="recognition" id="oneOf25">
                <emma:interpretation id="interp33" emma:lang="" emma:confidence="1">
                  <emma:literal/>
                </emma:interpretation>
              </emma:one-of>
            </emma:emma>
          </inkml:annotationXML>
          <inkml:trace contextRef="#ctx0" brushRef="#br0" timeOffset="407338.4398">2313 4453 0,'-206'294'234</inkml:trace>
          <inkml:trace contextRef="#ctx0" brushRef="#br0" timeOffset="407945.0762">2127 4472 0,'10'10'63,"10"10"-47,-1 9-1,11 10 1,-30-19-1,29 9 1,-9-29 0,-20 30-16,19-11 15,1-19-15,-20 20 16,10-20 0,-10 20-1</inkml:trace>
        </inkml:traceGroup>
      </inkml:traceGroup>
    </inkml:traceGroup>
    <inkml:traceGroup>
      <inkml:annotationXML>
        <emma:emma xmlns:emma="http://www.w3.org/2003/04/emma" version="1.0">
          <emma:interpretation id="{2B0DC9BB-2F48-4B91-851A-2DBD29A49EC7}" emma:medium="tactile" emma:mode="ink">
            <msink:context xmlns:msink="http://schemas.microsoft.com/ink/2010/main" type="paragraph" rotatedBoundingBox="2647,17710 4664,17810 4644,18228 2626,18129" alignmentLevel="2"/>
          </emma:interpretation>
        </emma:emma>
      </inkml:annotationXML>
      <inkml:traceGroup>
        <inkml:annotationXML>
          <emma:emma xmlns:emma="http://www.w3.org/2003/04/emma" version="1.0">
            <emma:interpretation id="{2213AE17-22D3-4033-BCC2-9C39E2289685}" emma:medium="tactile" emma:mode="ink">
              <msink:context xmlns:msink="http://schemas.microsoft.com/ink/2010/main" type="line" rotatedBoundingBox="2647,17710 4664,17810 4644,18228 2626,18129"/>
            </emma:interpretation>
          </emma:emma>
        </inkml:annotationXML>
        <inkml:traceGroup>
          <inkml:annotationXML>
            <emma:emma xmlns:emma="http://www.w3.org/2003/04/emma" version="1.0">
              <emma:interpretation id="{D8D175A3-51A9-469D-9319-510A3FAFC771}" emma:medium="tactile" emma:mode="ink">
                <msink:context xmlns:msink="http://schemas.microsoft.com/ink/2010/main" type="inkWord" rotatedBoundingBox="2647,17710 4277,17790 4256,18209 2626,18129"/>
              </emma:interpretation>
              <emma:one-of disjunction-type="recognition" id="oneOf26">
                <emma:interpretation id="interp34" emma:lang="" emma:confidence="1">
                  <emma:literal/>
                </emma:interpretation>
              </emma:one-of>
            </emma:emma>
          </inkml:annotationXML>
          <inkml:trace contextRef="#ctx0" brushRef="#br0" timeOffset="449059.4987">892 5345 0,'-10'0'62,"-9"10"-15,19 9-31,-20-19-1,20 30 1,0-11-1,-20-19-15,20 30 16,0 9 0,-19-19-1,19-1 1,0 1 0,0 0-1,0 9 1,0-9-1,0-1-15,0 1 16,0-10 0,0 9-1,10-19 1,-10 20 0,19-1-1,1-19 16,-20 20-15,19-20-16,1 0 16,0 0-1,-1 0 1,-19-10 0,20 10-1,0-19 1,-1 19 15,-19-20-31,20 0 16,-20-9 15,19 29-31,-19-20 16,0 1-16,20 19 15,-20-20-15,0 1 16,0-11 15,0 11-15,0-1-1,0 0 1,0 1 0,0 9-1,0-10 1,0 1-1,-10 19 17,10-20-32,0 0 15,-19 20 1,-1-19 0,0 19 15,20-20-16,-19 20-15,-1 0 32,1 0-17,-1 0 17,20 10-32,-20-10 15,20 20-15,0-1 16</inkml:trace>
          <inkml:trace contextRef="#ctx0" brushRef="#br0" timeOffset="449704.6555">1157 5688 0,'-20'39'125</inkml:trace>
          <inkml:trace contextRef="#ctx0" brushRef="#br0" timeOffset="450962.3708">1235 5423 0,'108'-39'156,"-88"39"-140,-20 10-16,10-10 16,-10 20-16,0 9 31,0 1-15,0-1-16,-10 10 15,-10-19 1,1-1 15,-1-19-15,30 0 156,9 0-141,-19-9-31,20 9 15,0 0 1,-1 0 15,1 0-15,-20 9 0,10-9-1,-10 20 1,19-20-16,-19 20 15,30-1 17,-30 1-17,0-1 1,0 1 0,-10-20-1,10 20 1,-39-20-16,19 19 15,0-19 1,1 0 0,-1 20-1,1-20 17,-1 0-1</inkml:trace>
          <inkml:trace contextRef="#ctx0" brushRef="#br0" timeOffset="452225.2462">1549 5482 0,'-10'0'78,"10"20"-62,0 9-16,0 1 31,0-1-15,0 10-16,0-29 31,10 39 0,98-10 125,-88-58-140,-20-1 0,19 20-16,-19-19 15,20-1 17,-20 0-17,0 1 16,0-1-15,0 10 0,0-9-1,0-1-15,0 1 32,0-1-17,0 0 1,0 1 15,0-1 0,-20 20-15,20-20 0,-19 20-1,19-19 1,-20 19-1,0 0 17,1 0 15,-1 10-32,20 9 1,-19 21-1,19-21 1,0 11 0</inkml:trace>
          <inkml:trace contextRef="#ctx0" brushRef="#br0" timeOffset="453887.9274">1863 5463 0,'-20'0'62,"20"10"-46,0-1 0,-19-9-1,19 20-15,0 0 16,0-1 0,0 11-1,0-11 1,0 1-1,0-1 1,10 1 0,-10 0-1,19-20 1,-19 19 0,20 1-1,-1-20 32,79 19 94,-98-28-126,20 9 1,-20-20-16,10 20 16,-10-20-1,0 11 1,19 9-1,-19-20-15,0 0 16,0 1 15,30-1-15,-30 1-16,0-21 31,0 31-31,0-11 31,0 0-15,0 1 15,-10 19-31,10-20 16,-20 20 0,20-20-1,-19 20 1,19-19-1,-20 19 1,20-20 0,-19 20-1,-1 0 1,0 0 0,1 0 15,-1 0-16,20 10 1,-19 19 0,19-9-1,-20-20-15,20 69 16</inkml:trace>
          <inkml:trace contextRef="#ctx0" brushRef="#br0" timeOffset="454658.2147">2206 5639 0,'20'0'94,"19"0"-78,-19 0-16,-11 0 15,31 0 1,-11 0 0,1 0-1,-11 0 1,1 0 0</inkml:trace>
        </inkml:traceGroup>
        <inkml:traceGroup>
          <inkml:annotationXML>
            <emma:emma xmlns:emma="http://www.w3.org/2003/04/emma" version="1.0">
              <emma:interpretation id="{D0334D77-800A-4878-83EB-508356ACDC47}" emma:medium="tactile" emma:mode="ink">
                <msink:context xmlns:msink="http://schemas.microsoft.com/ink/2010/main" type="inkWord" rotatedBoundingBox="4369,17867 4570,17877 4553,18200 4353,18190"/>
              </emma:interpretation>
              <emma:one-of disjunction-type="recognition" id="oneOf27">
                <emma:interpretation id="interp35" emma:lang="" emma:confidence="0">
                  <emma:literal>\</emma:literal>
                </emma:interpretation>
                <emma:interpretation id="interp36" emma:lang="" emma:confidence="0">
                  <emma:literal>.</emma:literal>
                </emma:interpretation>
                <emma:interpretation id="interp37" emma:lang="" emma:confidence="0">
                  <emma:literal>è</emma:literal>
                </emma:interpretation>
                <emma:interpretation id="interp38" emma:lang="" emma:confidence="0">
                  <emma:literal>i</emma:literal>
                </emma:interpretation>
                <emma:interpretation id="interp39" emma:lang="" emma:confidence="0">
                  <emma:literal>'</emma:literal>
                </emma:interpretation>
              </emma:one-of>
            </emma:emma>
          </inkml:annotationXML>
          <inkml:trace contextRef="#ctx0" brushRef="#br0" timeOffset="455394.7898">2736 5492 0,'-10'10'63,"-10"10"-48,20-1 1,-19-19-16,19 49 0,-39-29 16,19-1-16,20 11 15,-30-1-15,30 1 16,-29-11-16,29 1 16,-39-20-16,39 29 15,-10-29-15,10 20 16,0-30 62</inkml:trace>
        </inkml:traceGroup>
        <inkml:traceGroup>
          <inkml:annotationXML>
            <emma:emma xmlns:emma="http://www.w3.org/2003/04/emma" version="1.0">
              <emma:interpretation id="{472402D4-DD39-4F46-980D-C464A341677B}" emma:medium="tactile" emma:mode="ink">
                <msink:context xmlns:msink="http://schemas.microsoft.com/ink/2010/main" type="inkWord" rotatedBoundingBox="4334,17837 4662,17853 4648,18152 4319,18135"/>
              </emma:interpretation>
              <emma:one-of disjunction-type="recognition" id="oneOf28">
                <emma:interpretation id="interp40" emma:lang="" emma:confidence="1">
                  <emma:literal/>
                </emma:interpretation>
              </emma:one-of>
            </emma:emma>
          </inkml:annotationXML>
          <inkml:trace contextRef="#ctx0" brushRef="#br0" timeOffset="456148.395">2500 5453 0,'10'0'16,"-10"10"-1,20-10-15,9 19 16,1 11-1,-30-1 1,29 10-16,10-19 16,-9 29-1,-11-49-15,-19 29 16,40-29 0,-11 30-16,-29-11 15,20-19-15,-20 20 16,19-20-1,-19 20 1</inkml:trace>
        </inkml:traceGroup>
      </inkml:traceGroup>
    </inkml:traceGroup>
  </inkml:traceGroup>
</inkml:ink>
</file>

<file path=ppt/ink/ink4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1:20.20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7C3D92FB-F9FD-42BE-BED3-6FA0F8B7299B}" emma:medium="tactile" emma:mode="ink">
          <msink:context xmlns:msink="http://schemas.microsoft.com/ink/2010/main" type="inkDrawing" rotatedBoundingBox="3794,12602 5186,12594 5187,12614 3795,12622" semanticType="strikethrough" shapeName="Other">
            <msink:sourceLink direction="with" ref="{0543026F-7C79-4669-9590-6338567AB9C8}"/>
          </msink:context>
        </emma:interpretation>
      </emma:emma>
    </inkml:annotationXML>
    <inkml:trace contextRef="#ctx0" brushRef="#br0">1961 236 0,'19'0'16,"1"0"-1,0 0 1,-1 0 15,11 0-15,-11 0-1,1 0 1,-1 0 0,-9 0-1,10 0 1,-1 0-1,1 0 1,0 0 0,-1-20-1,1 20 1,0 0 0,9 0-1,-9 0 1,9 0-1,10 0 1,-9 0 0,-1 0-1,-9 0 1,-1 0-16,1 0 16,0 0-1,-1 0 1,1 0-1,-10 0 1,9 0 0,1 0-1,-1 0 1,1 0 0,0 0-1,-1 0 1,1 0-1,9 0 1,1 0 0,9 0-1,-10 0 1,1 0 0,-30 10-16,29-10 15,1 0 1,-11 0-1,1 0 1,-1 0 0,1 0-1,0 0 1,-1 0 0,11 0-16,-1 0 15,-9 0 1,-1 0-1,1 0 1,9 0 0,-9 0-1,9 0 1,11 0 0,-31 0-1,11 0 1,0 0-1,-20-10-15,19 10 16</inkml:trace>
  </inkml:traceGroup>
</inkml:ink>
</file>

<file path=ppt/ink/ink4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8:04.44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C8248F8E-A332-4264-807E-2D080FF9BE2B}" emma:medium="tactile" emma:mode="ink">
          <msink:context xmlns:msink="http://schemas.microsoft.com/ink/2010/main" type="inkDrawing" rotatedBoundingBox="10276,15886 10648,15878 10649,15898 10277,15906" shapeName="Other"/>
        </emma:interpretation>
      </emma:emma>
    </inkml:annotationXML>
    <inkml:trace contextRef="#ctx0" brushRef="#br0">255-990 0,'10'0'47,"19"-20"-31,0 20 0,-9 0-1,0 0-15,-1 0 16,1 0-16,0 0 15,-1 0-15,1 0 16,-1 0-16,1 0 16,0 0-16,-1 0 15,-9 0-15,10 0 16,-1 0-16,1 0 16,-1 0-1,-19 10 32</inkml:trace>
  </inkml:traceGroup>
</inkml:ink>
</file>

<file path=ppt/ink/ink4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9:08.570"/>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24C0A331-1FDB-4C4D-945B-A31B3EC3E753}" emma:medium="tactile" emma:mode="ink">
          <msink:context xmlns:msink="http://schemas.microsoft.com/ink/2010/main" type="inkDrawing" rotatedBoundingBox="16926,16024 19329,16024 19329,16039 16926,16039" semanticType="underline" shapeName="Other">
            <msink:sourceLink direction="with" ref="{22AA859A-FD52-49F8-BEA5-286D006DE2DD}"/>
          </msink:context>
        </emma:interpretation>
      </emma:emma>
    </inkml:annotationXML>
    <inkml:trace contextRef="#ctx0" brushRef="#br0">18 0 0,'-19'0'15,"29"0"79,19 0-78,20 0-1,-29 0 1,-1 0-16,1 0 16,0 0-16,-1 0 15,1 0-15,-1 0 16,11 0-16,-1 0 15,1 0-15,-1 0 16,40 0 0,-50 0-16,1 0 15,39 0 1,-30 0-16,10 0 16,-9 0-16,-11 0 15,11 0-15,-11 0 0,1 0 16,0 0-16,-1 0 15,-9 0-15,10 0 16,-1 0-16,1 0 16,0 0-16,-1 0 15,1 0-15,-1 0 16,1 0-16,0 0 16,-1 0-16,1 0 15,-10 0-15,9 0 16,1 0-16,0 0 15,9 0-15,10 0 16,-19 0 0,-10 0-16,9 0 15,1 0-15,-1 0 16,1 0-16,0 0 16,-1 0-16,1 0 15,0 0-15,-1 0 16,1 0-16,-1 0 15,1 0-15,-10 0 16,9 0-16,1 0 16,0 0-16,-1 0 15,609 0 235,-599 0-234,11 0-16,-31 0 16,31 0-1,-11 0 1,0 0-1,-9 0-15,0 0 16,-1 0-16,11 0 16,-11 0-1,1 0 17,0 0 30</inkml:trace>
  </inkml:traceGroup>
</inkml:ink>
</file>

<file path=ppt/ink/ink4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7:54.761"/>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A76C8A79-91A4-4E7F-90C3-37BE4A6C3354}" emma:medium="tactile" emma:mode="ink">
          <msink:context xmlns:msink="http://schemas.microsoft.com/ink/2010/main" type="writingRegion" rotatedBoundingBox="12957,15513 14614,15588 14580,16341 12923,16267"/>
        </emma:interpretation>
      </emma:emma>
    </inkml:annotationXML>
    <inkml:traceGroup>
      <inkml:annotationXML>
        <emma:emma xmlns:emma="http://www.w3.org/2003/04/emma" version="1.0">
          <emma:interpretation id="{DB315D51-A508-4D53-AC05-FF60DF9189E6}" emma:medium="tactile" emma:mode="ink">
            <msink:context xmlns:msink="http://schemas.microsoft.com/ink/2010/main" type="paragraph" rotatedBoundingBox="12957,15513 14614,15588 14580,16341 12923,16267" alignmentLevel="1"/>
          </emma:interpretation>
        </emma:emma>
      </inkml:annotationXML>
      <inkml:traceGroup>
        <inkml:annotationXML>
          <emma:emma xmlns:emma="http://www.w3.org/2003/04/emma" version="1.0">
            <emma:interpretation id="{1B9DB1DD-A112-4439-BF8B-87E6BCEED7F1}" emma:medium="tactile" emma:mode="ink">
              <msink:context xmlns:msink="http://schemas.microsoft.com/ink/2010/main" type="line" rotatedBoundingBox="12957,15513 14614,15588 14580,16341 12923,16267"/>
            </emma:interpretation>
          </emma:emma>
        </inkml:annotationXML>
        <inkml:traceGroup>
          <inkml:annotationXML>
            <emma:emma xmlns:emma="http://www.w3.org/2003/04/emma" version="1.0">
              <emma:interpretation id="{C56FF066-81FE-4EFF-AC20-0725EE9CDD90}" emma:medium="tactile" emma:mode="ink">
                <msink:context xmlns:msink="http://schemas.microsoft.com/ink/2010/main" type="inkWord" rotatedBoundingBox="12957,15513 14614,15588 14580,16341 12923,16267"/>
              </emma:interpretation>
              <emma:one-of disjunction-type="recognition" id="oneOf0">
                <emma:interpretation id="interp0" emma:lang="" emma:confidence="1">
                  <emma:literal/>
                </emma:interpretation>
              </emma:one-of>
            </emma:emma>
          </inkml:annotationXML>
          <inkml:trace contextRef="#ctx0" brushRef="#br0">11238 2118 0,'-10'0'78,"-19"0"-47,9 0-15,0 0-1,1 0 17,-1 0 30,20 10-15,0 10-16,0-1-15,0 1-1,0 19 1,0-19 0,0-1-16,0 1 15,0 0-15,0-1 16,0 1-16,0 9 16,0 1-16,0 9 15,0-19-15,0 9 16,0-9-16,0-1 0,0-9 15,0 10-15,0 29 16,0-20 0,0 1-1,0-11 1,0 1 15,0-1-15,0 1-1,0 0 1,0-1 31,0 1 0,10-20 93,10 0-124,-1 0 0,1 0-1,-1 0 1,1-10 15</inkml:trace>
          <inkml:trace contextRef="#ctx0" brushRef="#br0" timeOffset="718.9458">11277 2256 0,'0'9'46,"0"21"-30,0 9 0,20 0-1,-20-19-15,0 0 16,0-1-16,0 11 16,0 9-16,0-10 15,0 1-15,0-11 16,0 1-16,0 0 15,0-1-15,0 11 16,19-30-16,-19 19 16,0-29 31</inkml:trace>
          <inkml:trace contextRef="#ctx0" brushRef="#br0" timeOffset="1323.2076">11444 2285 0,'0'10'78,"0"10"-63,0-1-15,0-9 16,0 10-16,29 9 0,-29-19 16,0 29-16,0-10 15,0 1-15,0-1 16,0-9-16,0 0 16,0-1-16,0 11 15,20-30 1,-20 29-16,0-9 15,0-30 48</inkml:trace>
          <inkml:trace contextRef="#ctx0" brushRef="#br0" timeOffset="1778.6327">11346 2442 0,'9'0'47,"21"0"-32,-11 0 1,1-29-1,0 29-15,-1 0 0,1 0 16</inkml:trace>
          <inkml:trace contextRef="#ctx0" brushRef="#br0" timeOffset="3087.6377">11630 2570 0,'0'-20'32,"0"0"15,10 20-32,9 0 1,1 0-1,0 0 17,-1 0-1,-19 10-31,0 10 31,-78 58 79,78-88-32,10 10-63,19 0 1,-9 0 15,-1 0-15,1 10 15,-20 10 0,20-20-15,-20 19 0,0 11-1,0-11 1,0 1-1,-10-20-15,10 20 16,-10-20 0,-10 0 15,1 0-15,-1 0-1,0 0 1,1 0-1,-1 0 1</inkml:trace>
          <inkml:trace contextRef="#ctx0" brushRef="#br0" timeOffset="4423.78">11846 2364 0,'0'9'15,"0"11"17,0 0-17,0 9 1,0-9 0,0 9-1,0-9-15,0 9 16,10-29-1,-10 39-15,19-19 16,1 0 0,-1-20 15,-19 19-31,20-19 16,0 20 15,-1-20 0,1 0-15,-20-10-1,20 10 1,-1-20 0,1 1 15,-20-1-31,19 20 15,-19-19 1,0-11 15,0-127 79,-9 157-95,9-19 1,-20-1 0,0 20-1,20-20 1,-19 20-1,-1-19 1,0 19 15,1 0-15,-1 0 15,10 0-15,10 10-1,-19-10 1,19 9-16,-20 21 16</inkml:trace>
          <inkml:trace contextRef="#ctx0" brushRef="#br0" timeOffset="5069.1842">12081 2295 0,'20'0'47,"19"-20"-31,-19 20-16,-1 0 16,-9 0-16,10 0 15,9-19-15,0 19 16,-9 0-1</inkml:trace>
          <inkml:trace contextRef="#ctx0" brushRef="#br0" timeOffset="5511.858">12199 2177 0,'-20'0'16,"20"10"62,0 19-63,0-9-15,10 0 16,-10-1-16,0 1 16,0 0-16,0 9 15,20-29-15,-20 20 16</inkml:trace>
          <inkml:trace contextRef="#ctx0" brushRef="#br0" timeOffset="6803.1647">12336 2128 0,'0'-19'16,"10"19"78,19 0-79,1 0 1,-11 0-1,1 0 48,-20 9-47,0 11 15,0 0-16,-10 19 1,10-10 0,0-9-16,0-1 15,-29 11-15,29-1 16,0-9-16,0 0 16,0 9-16,0 0 15,0 11-15,0-11 16,0 0-16,0-9 15,0 0-15,0-1 16,0 1-16,0 9 16,0 1-1,0-11 1,0 1-16,0 0 31,-20-20 110,10 0-110,-9 0-15,-1 0-1,1 0 1,19-10-16,-20 10 16,0 0 15</inkml:trace>
          <inkml:trace contextRef="#ctx0" brushRef="#br0" timeOffset="7933.2372">12542 2628 0,'0'10'94,"0"10"-94,0 9 31,30 1-31,-30-11 16,19-19-1,-19 20 1,20-20 31,-20-10-31,0-10-1,0 1 1,0-1-1,10 20-15,-10-19 16,0 9 31,19 10 0,-19 19-32,30 1 1,-30 0 0,19 9-1,-19-19 17,20-10-32,-1 0 46,-19-20-14,10 20-32,-10-39 15,0 29-15,0-29 16,0 19 0,20 20-1,-20-19 1,0 9 15</inkml:trace>
        </inkml:traceGroup>
      </inkml:traceGroup>
    </inkml:traceGroup>
  </inkml:traceGroup>
</inkml:ink>
</file>

<file path=ppt/ink/ink4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50:45.602"/>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39FEE7D-17BB-4A36-8F80-BED27FB5EB8E}" emma:medium="tactile" emma:mode="ink">
          <msink:context xmlns:msink="http://schemas.microsoft.com/ink/2010/main" type="inkDrawing" rotatedBoundingBox="20042,16001 21893,15802 21899,15856 20048,16055" semanticType="underline" shapeName="Other">
            <msink:sourceLink direction="with" ref="{9C024B4F-5BE6-4B9F-A740-7AEA79E7858D}"/>
          </msink:context>
        </emma:interpretation>
      </emma:emma>
    </inkml:annotationXML>
    <inkml:trace contextRef="#ctx0" brushRef="#br0">0 179 0,'10'0'78,"10"0"-63,9 0 1,-9 0 0,-1 0-16,1 0 15,-10 0-15,19-20 16,-9 20-16,9 0 16,-9 0-16,0 0 0,-11 0 15,31 0-15,-11 0 16,0 0-16,1 0 15,9 0-15,-9-19 16,-1 19-16,-9 0 16,-1 0-16,1 0 15,-1 0-15,1 0 16,0 0-16,-1 0 16,-9 0-16,10 0 15,-1 0-15,1 0 16,0 0-16,-1-20 15,1 20-15,-1 0 0,1 0 16,0 0 0,-1 0-16,1-20 15,-1 20-15,1 0 16,0 0-16,-1 0 0,1 0 16,9 0-1,-9 0-15,0-29 16,-1 29-16,1 0 15,-1 0-15,1 0 16,0 0-16,19 0 16,-20-20-1,1 20-15,0 0 16,-1 0-16,1 0 16,0 0-16,-1-19 15,1 19-15,-1 0 0,1 0 16,-10 0-16,9 0 15,1 0 1,0 0-16,-1-20 16,20 20-16,-9 0 31,-1 0-31,207 0 187,-197 0-171,-29 0-16,9 0 16,1 0-1,-20 10 17</inkml:trace>
  </inkml:traceGroup>
</inkml:ink>
</file>

<file path=ppt/ink/ink4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7:46.57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348A0A08-2D4A-49FA-B64E-BD4B5A23387F}" emma:medium="tactile" emma:mode="ink">
          <msink:context xmlns:msink="http://schemas.microsoft.com/ink/2010/main" type="writingRegion" rotatedBoundingBox="10777,16741 10633,18215 9902,18143 10046,16669"/>
        </emma:interpretation>
      </emma:emma>
    </inkml:annotationXML>
    <inkml:traceGroup>
      <inkml:annotationXML>
        <emma:emma xmlns:emma="http://www.w3.org/2003/04/emma" version="1.0">
          <emma:interpretation id="{B4304D1D-5B14-4BC8-9EAA-55B9493E08DF}" emma:medium="tactile" emma:mode="ink">
            <msink:context xmlns:msink="http://schemas.microsoft.com/ink/2010/main" type="paragraph" rotatedBoundingBox="10777,16741 10633,18215 9902,18143 10046,16669" alignmentLevel="1"/>
          </emma:interpretation>
        </emma:emma>
      </inkml:annotationXML>
      <inkml:traceGroup>
        <inkml:annotationXML>
          <emma:emma xmlns:emma="http://www.w3.org/2003/04/emma" version="1.0">
            <emma:interpretation id="{8871ACF1-F776-40C2-B03E-501E60656FF7}" emma:medium="tactile" emma:mode="ink">
              <msink:context xmlns:msink="http://schemas.microsoft.com/ink/2010/main" type="line" rotatedBoundingBox="10777,16741 10633,18215 9902,18143 10046,16669"/>
            </emma:interpretation>
          </emma:emma>
        </inkml:annotationXML>
        <inkml:traceGroup>
          <inkml:annotationXML>
            <emma:emma xmlns:emma="http://www.w3.org/2003/04/emma" version="1.0">
              <emma:interpretation id="{CE44D9AD-7F84-4E8E-B9AA-86CB418FD55F}" emma:medium="tactile" emma:mode="ink">
                <msink:context xmlns:msink="http://schemas.microsoft.com/ink/2010/main" type="inkWord" rotatedBoundingBox="10777,16741 10743,17094 10011,17022 10046,16669"/>
              </emma:interpretation>
              <emma:one-of disjunction-type="recognition" id="oneOf0">
                <emma:interpretation id="interp0" emma:lang="" emma:confidence="1">
                  <emma:literal/>
                </emma:interpretation>
              </emma:one-of>
            </emma:emma>
          </inkml:annotationXML>
          <inkml:trace contextRef="#ctx0" brushRef="#br0">8188 3452 0,'108'0'141,"-79"0"-141,10-19 16,1 19-16,-1 0 0,-29 0 15,9 0-15,1 0 16,-1 0-1,1 0 17</inkml:trace>
          <inkml:trace contextRef="#ctx0" brushRef="#br0" timeOffset="629.2283">8394 3295 0,'0'20'16,"0"-1"0,0 21-1,0-21-15,0-9 16,0 10 0,0-1-16,0 1 0,0 0 15,0-1-15,0 1 16,0 19-1,0-19 1</inkml:trace>
          <inkml:trace contextRef="#ctx0" brushRef="#br0" timeOffset="1489.0002">8933 3285 0,'-10'0'16,"10"10"0,-19-10-1,19 20-15,-20-20 16,20 19-16,-29-19 0,29 40 16,-49-11-16,-108 167 109,157-206-47</inkml:trace>
          <inkml:trace contextRef="#ctx0" brushRef="#br0" timeOffset="2018.198">8727 3256 0,'0'10'31,"10"-10"-15,-10 39-1,20-39-15,-20 10 16,19-10-16,1 59 16,-20-40-16,29-19 15,-29 40-15,39-21 16,-39 1-16,10-20 15,-10 39-15,20-39 16,-20 29-16,0-9 16,20-20-1,-20 20-15</inkml:trace>
        </inkml:traceGroup>
        <inkml:traceGroup>
          <inkml:annotationXML>
            <emma:emma xmlns:emma="http://www.w3.org/2003/04/emma" version="1.0">
              <emma:interpretation id="{8881475E-1F64-4A35-A1C2-59CC743D3BCA}" emma:medium="tactile" emma:mode="ink">
                <msink:context xmlns:msink="http://schemas.microsoft.com/ink/2010/main" type="inkWord" rotatedBoundingBox="10581,17828 10544,18206 10178,18170 10215,17792"/>
              </emma:interpretation>
            </emma:emma>
          </inkml:annotationXML>
          <inkml:trace contextRef="#ctx0" brushRef="#br0" timeOffset="35883.7172">8345 4707 0,'0'-9'31,"10"-11"1,19-10-17,20 11 1,-29-1-1,-1 20-15,1-29 0,9-1 16,-9 11-16,-1-1 16,1 1-16,0-1 15,-1 20-15,1-29 16,19-11 0,-9 21-1,-11 19 1,-19-20-16,20 20 31</inkml:trace>
          <inkml:trace contextRef="#ctx0" brushRef="#br0" timeOffset="35185.8746">8423 4384 0,'10'0'63,"29"39"-32,-39-19-31,30 9 0,-30-19 16,39 19-16,-20-9 15,1-1-15,0 1 16,9 19-1,1-19 1,-11-1-16,1-19 31,-20 20-31,19-20 16</inkml:trace>
        </inkml:traceGroup>
      </inkml:traceGroup>
    </inkml:traceGroup>
  </inkml:traceGroup>
</inkml:ink>
</file>

<file path=ppt/ink/ink4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9:17.773"/>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E16D2C0D-9652-4C93-A9E7-49C05ABB98FA}" emma:medium="tactile" emma:mode="ink">
          <msink:context xmlns:msink="http://schemas.microsoft.com/ink/2010/main" type="writingRegion" rotatedBoundingBox="15478,13781 23997,13178 24307,17562 15788,18164"/>
        </emma:interpretation>
      </emma:emma>
    </inkml:annotationXML>
    <inkml:traceGroup>
      <inkml:annotationXML>
        <emma:emma xmlns:emma="http://www.w3.org/2003/04/emma" version="1.0">
          <emma:interpretation id="{BDE4128F-AEA4-4B73-9014-F93187DC45BA}" emma:medium="tactile" emma:mode="ink">
            <msink:context xmlns:msink="http://schemas.microsoft.com/ink/2010/main" type="paragraph" rotatedBoundingBox="21404,13362 23729,13197 23774,13835 21449,13999" alignmentLevel="4"/>
          </emma:interpretation>
        </emma:emma>
      </inkml:annotationXML>
      <inkml:traceGroup>
        <inkml:annotationXML>
          <emma:emma xmlns:emma="http://www.w3.org/2003/04/emma" version="1.0">
            <emma:interpretation id="{CA0E2615-062F-4D6C-9F77-A912F5832D73}" emma:medium="tactile" emma:mode="ink">
              <msink:context xmlns:msink="http://schemas.microsoft.com/ink/2010/main" type="line" rotatedBoundingBox="21404,13362 23729,13197 23774,13835 21449,13999"/>
            </emma:interpretation>
          </emma:emma>
        </inkml:annotationXML>
        <inkml:traceGroup>
          <inkml:annotationXML>
            <emma:emma xmlns:emma="http://www.w3.org/2003/04/emma" version="1.0">
              <emma:interpretation id="{E20F1687-1279-4076-B6E9-99835FF2F1CE}" emma:medium="tactile" emma:mode="ink">
                <msink:context xmlns:msink="http://schemas.microsoft.com/ink/2010/main" type="inkWord" rotatedBoundingBox="21404,13362 23729,13197 23774,13835 21449,13999"/>
              </emma:interpretation>
              <emma:one-of disjunction-type="recognition" id="oneOf0">
                <emma:interpretation id="interp0" emma:lang="" emma:confidence="1">
                  <emma:literal/>
                </emma:interpretation>
              </emma:one-of>
            </emma:emma>
          </inkml:annotationXML>
          <inkml:trace contextRef="#ctx0" brushRef="#br0">19593 216 0,'20'0'109,"9"0"-93,-9 0-16,9 0 15,1 0 1,-11 0 0,1 0-16,0 0 15,-1 0-15,1 0 0,-1 0 16,1 0-16,0 0 15</inkml:trace>
          <inkml:trace contextRef="#ctx0" brushRef="#br0" timeOffset="891.4191">20005 20 0,'20'19'62,"-1"1"-46,1-1 0,19 1-1,-19 19 1,9-9 0,1-1 15,-11 10-31,1-19 15,-1 0 1,1-20 0,-20 19-1,-10-19 79</inkml:trace>
          <inkml:trace contextRef="#ctx0" brushRef="#br0" timeOffset="1902.3174">20005 353 0,'0'-10'78,"0"-9"-63,10 19 1,-10-30-16,20 30 16,-20-29-16,19 29 15,-19-30-15,20 11 0,-20-1 16,19-9 0,-19 19-16,20-20 0,-20 21 15,29-21 1,30-58 93,-59 98-62</inkml:trace>
          <inkml:trace contextRef="#ctx0" brushRef="#br0" timeOffset="2595.1231">20397 98 0,'-19'0'16,"29"0"31,9 0-32,11 0 1,-1 0 0,10 0-1,-29 0 1</inkml:trace>
          <inkml:trace contextRef="#ctx0" brushRef="#br0" timeOffset="3332.5148">20358 226 0,'157'0'157</inkml:trace>
          <inkml:trace contextRef="#ctx0" brushRef="#br0" timeOffset="8796.2429">20829-186 0,'-10'0'125,"-10"0"-93,1 0-17,-1 0 1,1 9 0,-1-9-1,0 0 1,1 0 15,19 20 141,0 0-156,0-1-1,0 1 1,0 0-1,0 9 1,0 0 0,0-9-1,0 0-15,0-1 16,0 1-16,0 9 16,0-9-1,0-1-15,0 1 16,0 0-16,0-1 15,0 1-15,0 0 16,0-11-16,0 11 0,0 19 31,0-9-31,0-1 16,0-9 0,0-1-1,0 1 1,0-1 46,10-19 63,9 0-93,1 0-17,-1 0 16,1 0-15</inkml:trace>
          <inkml:trace contextRef="#ctx0" brushRef="#br0" timeOffset="10328.2108">20848 49 0,'0'10'47,"0"29"-31,20-19-1,-20-1-15,0 1 16,0-10-16,0 9 16,0 1-16,0 19 15,0-19 1,20 9-1,-20-9 17,0-30 15</inkml:trace>
          <inkml:trace contextRef="#ctx0" brushRef="#br0" timeOffset="12104.2791">20839 49 0,'0'-20'63,"0"1"-16,9 19-47,11 0 31,-20-20-31,20 20 16,9 0-1,-9 0 1,-1 0 0,1 0-1,0 0 1,-20 10-1,19-10 1,-19 20 0,20-1-1,-20 1 1,0-1 0,0 1-1,-10-20 1,10 10-16,-20-10 15,20 19 1,-29-19 0,29 20-1,-59 0 188,69-30-171,10 10-17,-20-20 1,19 20 0,1 0-1,-1 0 1,1 0-1,0 0 17,-1 0-17,-19 10 1,10-10 0,-10 20-1,20-20 1,-20 19-1,0 11 17,0-11-17,0 1 1,0 0 15,-10-20-31,10 19 16,-10-19-1,10 20-15,-20-20 16,-9 19 0,19-19-1,-9 0 1,-1 0 0,0 0-1,20 20-15,-19-20 16,-1 0-1,1 0 1,-1 0 31</inkml:trace>
          <inkml:trace contextRef="#ctx0" brushRef="#br0" timeOffset="13785.042">21202 10 0,'0'-20'31,"0"30"63,0 10-79,0-1 1,-10-19 0,10 20-16,0 9 15,0 1 1,0-11-1,0 1 1,0 0 0,0-1-1,0 1 1,78 29 109,-78-30-125,20-19 16,-1 0 15,1 0-16,0 0 17,-20-9-1,19 9-31,-19-20 31,20 20-31,-20-29 16,19 9-1,-19 0 1,0 1 0,20 19-1,-20-20-15,0 0 16,0 1 0,0-1-1,0 10 1,0-9-1,0-1 17,-10 20-32,10-19 15,-19 19 1,19-20 0,-20 20-1,0-20 16,1 20-15,-1 0 15,20-19-31,-19 19 16,-1 0 0,0 10 15,1 9-16,19 1 17</inkml:trace>
          <inkml:trace contextRef="#ctx0" brushRef="#br0" timeOffset="14841.9702">21515-78 0,'0'19'109,"0"20"-93,0-19-1,0-10-15,10 19 0,-10-9 16,0-10-16,0 9 15,0 1-15,0-1 16,0 1-16,20 0 16,-20-1-16,0 30 15,0-19 1,0-11 0,0 1 15</inkml:trace>
          <inkml:trace contextRef="#ctx0" brushRef="#br0" timeOffset="15478.0872">21692-108 0,'0'10'94,"0"10"-79,0-1 16,0 1-15,0-1-16,20-19 16,-20 30-16,0-1 15,0 20 1,0-29 0,0-10-16,0 9 15,0 1-15,0 0 0,0-1 16,0 1-1,19 9-15,-19-9 16,0-1 15</inkml:trace>
          <inkml:trace contextRef="#ctx0" brushRef="#br0" timeOffset="16101.4738">21535 88 0,'10'0'46,"9"0"-30,11 0 0,-1 0-1,-9 0 1,9 0 0,-9 0-1</inkml:trace>
          <inkml:trace contextRef="#ctx0" brushRef="#br0" timeOffset="17676.5752">21731-235 0,'10'0'94,"10"0"-79,-1 0 1,11 0 0,-1 0-1,-9 0 1,-1 0 0,-19 9 155,20-9-155,-20 10-16,0 29 31,0-19-31,0 9 16,0-9 0,0 10-16,0-1 15,0 0-15,0 11 16,0-11-16,0-9 15,0-1-15,0-9 16,0 10-16,0-1 16,0 1-16,19 0 15,-19-1-15,0 20 16,0-9 0,0-1-1,0-9 1,0-1 15,0 1-15,0 0 15,-9-20 281,-11 0-296,20-10-16,-20 10 16</inkml:trace>
        </inkml:traceGroup>
      </inkml:traceGroup>
    </inkml:traceGroup>
    <inkml:traceGroup>
      <inkml:annotationXML>
        <emma:emma xmlns:emma="http://www.w3.org/2003/04/emma" version="1.0">
          <emma:interpretation id="{FACD2DEB-F311-4835-82DD-ACF83CAC37C0}" emma:medium="tactile" emma:mode="ink">
            <msink:context xmlns:msink="http://schemas.microsoft.com/ink/2010/main" type="paragraph" rotatedBoundingBox="15635,14288 21757,13980 21799,14813 15677,15121" alignmentLevel="1"/>
          </emma:interpretation>
        </emma:emma>
      </inkml:annotationXML>
      <inkml:traceGroup>
        <inkml:annotationXML>
          <emma:emma xmlns:emma="http://www.w3.org/2003/04/emma" version="1.0">
            <emma:interpretation id="{07AE84D7-E17D-45DF-A95F-278D0DE24FDC}" emma:medium="tactile" emma:mode="ink">
              <msink:context xmlns:msink="http://schemas.microsoft.com/ink/2010/main" type="line" rotatedBoundingBox="15635,14288 21757,13980 21799,14813 15677,15121"/>
            </emma:interpretation>
          </emma:emma>
        </inkml:annotationXML>
        <inkml:traceGroup>
          <inkml:annotationXML>
            <emma:emma xmlns:emma="http://www.w3.org/2003/04/emma" version="1.0">
              <emma:interpretation id="{69C020B3-5B35-49BA-B4A9-84D8946E2E76}" emma:medium="tactile" emma:mode="ink">
                <msink:context xmlns:msink="http://schemas.microsoft.com/ink/2010/main" type="inkWord" rotatedBoundingBox="15635,14288 17003,14219 17044,15052 15677,15121"/>
              </emma:interpretation>
              <emma:one-of disjunction-type="recognition" id="oneOf1">
                <emma:interpretation id="interp1" emma:lang="" emma:confidence="1">
                  <emma:literal/>
                </emma:interpretation>
              </emma:one-of>
            </emma:emma>
          </inkml:annotationXML>
          <inkml:trace contextRef="#ctx0" brushRef="#br0" timeOffset="37041.4629">14072 1079 0,'0'-20'47,"0"30"15,0 10-62,20-1 16,-20 1-16,0 9 15,0 1-15,0 9 16,19-10-16,-19-9 0,0 0 16,0-1-16,0 11 15,20-11 1,-20-29 78</inkml:trace>
          <inkml:trace contextRef="#ctx0" brushRef="#br0" timeOffset="35181.018">14042 843 0,'-9'0'235,"-11"0"-220,0 0 1,20-19-16,-29 19 16,0 0-1,-1 0 1,1 0 0,-10 0-1,19 0 1,10 0 15,10 10 110,0 9-110,0 1-15,0 9-16,0 1 15,30-11 1,-30 1-16,0-1 15,0 1-15,0 0 16,0-1-16,0 11 16,0-11-16,0 1 15,0 0-15,0 19 16,19-20 0,-19 1-16,0 0 15,0 19 1,0-29-16,0 9 15,0 21 1,0-11 0,0-9-1,0-1-15,0 1 16,0-10 0,0 9-1,0 1 16,0-1-15,0 1 0,0 0 15,0-1-15,0 1-1,0 0 1,20-20 140,-1 0-125,-9 0 1,-10-10-32,20 10 15,-1 0 1,21 0-1,-31 0 17,21 10-17</inkml:trace>
          <inkml:trace contextRef="#ctx0" brushRef="#br0" timeOffset="38330.7906">14062 1049 0,'0'-9'16,"0"-11"15,10 20-15,-10-20-1,20 20 1,68-29 31,-69 29-47,1 0 15,0 19 1,-20-9 0,19-10-1,-19 40-15,0-11 16,0 0-1,0 1 1,-10-11 0,-9 11-1,-1-11 1,1-19 0,19 20-1,-20-20-15,0 0 47,30 0 47,10-20-79,-1 20 1,1 0 0,0 0-1,-1 0 1,1 0 0,-1 0-1,1 0 16,-10 49 1,-30 108 108,-9-157-124,-10 20 0,9-20-16,11 0 15,-1 0 1,10 0 15,10-10 32</inkml:trace>
          <inkml:trace contextRef="#ctx0" brushRef="#br0" timeOffset="38969.856">14337 1030 0,'9'0'63,"11"0"-47,10 0-1,-1 0 1,-29-20-16,29 20 15,-9 0 1,0 0 0,-1 0 46</inkml:trace>
          <inkml:trace contextRef="#ctx0" brushRef="#br0" timeOffset="39449.5406">14425 912 0,'0'20'62,"0"9"-46,0-9-16,0-1 15,0 1-15,0 0 16,0 9 0,0-9-1,10-20 1,-10 19-16</inkml:trace>
          <inkml:trace contextRef="#ctx0" brushRef="#br0" timeOffset="40731.2463">14533 814 0,'19'0'94,"11"0"-78,9 0 15,-9 0-31,-1 0 16,-9 0-1,-20 10 63,0 9-46,0-9-17,0 29 1,0-19-16,0-10 16,0 9-16,0 1 15,0 0-15,0-1 16,0 1-16,0 0 15,0 9-15,0 0 16,0 11-16,0-11 16,19 0-16,-19-9 15,0 0-15,0-1 16,0 1-16,30 29 16,-30-29-1,0-11 1,0 11-1,0 0 64,-10-20 14,-10 0-77,1 0 15,-1 0-15,0 0-1,1 0 1,-1 0 0</inkml:trace>
          <inkml:trace contextRef="#ctx0" brushRef="#br0" timeOffset="42493.6349">14866 1373 0,'10'0'63,"29"0"-47,-19 0-1,-10 0 1,19-10-1,-19 10 1,-10-19 0,20 19-1,-20-20-15,0 0 16,0 1 15,0-1 16,-10 20-47,0 0 31,-10 0-15,1 10 15,-11 10-15,30-1-1,-19 1 17,19-1-17,0 1 1,0 0 0,0-1-1,9-19-15,-9 20 16,20-20-1,-20 19-15,20-19 16,-1 0 0,1 0 15,0 0-15,-1 0 15,1-9-16,-20-11 17,19 20-17,-19-20 1,0 30 93,20-10-93,-20 20 0,20-20-1,-11 0 16,11 0-15,0 0 0,-1 0-1,-19-10 1,0-10 0,20 20-16,-20-19 15,0-1 1,0 1-1,0-1 1,-10 20-16,10-20 16,-20 20-1,20-19-15,-19 19 16,-1 0 0,10 0-1,-9 0 1,19 10-16,-20-10 15,20 19 1,0 1 0,0-1-1,0 1 1,0 0 0,10-1-1,10-19 1</inkml:trace>
          <inkml:trace contextRef="#ctx0" brushRef="#br0" timeOffset="42794.9356">15180 1363 0,'0'10'32,"20"-10"-17,-20 29-15,0-9 16,0 0-16,0-1 16,0 1-16,0-1 0,0 1 15,0 0-15,0-11 16,0 11-16,0 0 15,0-30 32</inkml:trace>
        </inkml:traceGroup>
        <inkml:traceGroup>
          <inkml:annotationXML>
            <emma:emma xmlns:emma="http://www.w3.org/2003/04/emma" version="1.0">
              <emma:interpretation id="{A708626E-F4D6-4C37-BFA8-D4DA4CCBF806}" emma:medium="tactile" emma:mode="ink">
                <msink:context xmlns:msink="http://schemas.microsoft.com/ink/2010/main" type="inkWord" rotatedBoundingBox="17199,14346 19868,14212 19892,14683 17223,14817"/>
              </emma:interpretation>
              <emma:one-of disjunction-type="recognition" id="oneOf2">
                <emma:interpretation id="interp2" emma:lang="" emma:confidence="1">
                  <emma:literal/>
                </emma:interpretation>
              </emma:one-of>
            </emma:emma>
          </inkml:annotationXML>
          <inkml:trace contextRef="#ctx0" brushRef="#br0" timeOffset="43709.0945">15386 1196 0,'10'0'46,"19"0"-30,-9 0 0,-1 0-16,1 0 15,0 0-15,-10 0 0,29 0 16,-20 0 0</inkml:trace>
          <inkml:trace contextRef="#ctx0" brushRef="#br0" timeOffset="43340.8212">15376 1089 0,'49'0'78,"10"0"-62,-39 0-16,-1 0 15,1 0 1,-20-20-16,20 20 16</inkml:trace>
          <inkml:trace contextRef="#ctx0" brushRef="#br0" timeOffset="45084.7826">15768 951 0,'-9'10'63,"9"10"-48,-20-20-15,20 29 16,0 1 0,-20-30-16,20 29 15,0 20 1,0-10-1,0-19-15,0 9 16,0 10 0,0-19-1,10-20-15,-10 10 16,0 10 0,20-20-16,-20 19 15,10-19 1,9 20 15,138-69 141,-157 29-172,30-9 31,-30-1-31,19-9 16,-19 10-1,0-1 1,0 1 0,0-1-1,0 11 1,0-1 0,0 0-1,0 1 1,0-1-1,-10 20-15,10-19 16,0-1 0,-19 20-16,-1-20 31,1 20-15,-1 0-1,20-19-15,-20 19 16,1 0-1,-1 0 1,1 10 0,-1 9-16,0 20 15,20-19 1,-19 19 0,19-19-16</inkml:trace>
          <inkml:trace contextRef="#ctx0" brushRef="#br0" timeOffset="45589.8486">16073 1265 0,'-10'20'31,"10"-1"32</inkml:trace>
          <inkml:trace contextRef="#ctx0" brushRef="#br0" timeOffset="46927.0792">16171 863 0,'-20'0'15,"20"-20"32,10 20-31,166 98 140,-176-58-140,-10-21-1,-9 1 1,-11 0-1,21-20 1,-11 0 0,30 0 156,0 0-157,9 0 1,1 0-16,-1 0 15,1 0 17,-20 19-1,20-19-31,-20 20 16,0-1-1,0 11 1,0-1-1,0-9-15,0-1 16,0 1 15,0 0-31,-10-20 16,10 19 0,-20-19-1,20 20 1,-19-20-1,-1 0 1,0 0 0,11 0-1,-11 0 1,0 0 0,20-10-1,-19 10 1,19-20 15</inkml:trace>
          <inkml:trace contextRef="#ctx0" brushRef="#br0" timeOffset="48347.1706">16435 971 0,'0'-20'0,"-19"20"16,19 59 93,29 127 1,-29-166-110,20-20 15,-1 20 16,1-20-15,0 0 15,-1 0 1,-19-10-17,20 10 1,-20-20-1,19 20 1,-19-19 0,20-1-1,-20 0 1,0 1 0,0-1-1,20 1 1,-20-1-1,0 0 1,0 1 0,0 9-1,0-10 1,0 1 0,-10-1-1,10 0 1,-20 20-1,20-19-15,-19-1 32,-1-9-17,0 29 17,20-10-17,-19 10-15,-1 0 31,1 0-15,-1 10 15,20 19-15,-20-9-16,20-1 0,0 1 16,0 0-1,0-1-15</inkml:trace>
          <inkml:trace contextRef="#ctx0" brushRef="#br0" timeOffset="49772.9212">16720 873 0,'-20'0'47,"20"10"-15,0 9-17,-19-19-15,19 30 16,0-1-1,0-9-15,0 9 16,0 1 0,0-1-1,0-9 1,0-1 0,9-19-1,-9 20-15,0-1 16,20-19-1,-20 20-15,20 0 16,-1-1 15,1-19 1,-1 0-1,1 0 0,0 0-15,58-166 156,-78 136-157,0 10 1,0-9-1,0 9 1,0 1-16,-20-1 16,20 1 15,-9 19-31,9-20 31,-20 20-31,-9-20 31,19 20 1,10-19-32,-20 19 31,1 0-15,-1 0-1,20 10 1,-29-10-16,29 29 15,-40 0 1,40-9-16,-19 0 0</inkml:trace>
          <inkml:trace contextRef="#ctx0" brushRef="#br0" timeOffset="50472.9502">17083 1040 0,'0'-20'31,"9"20"-16,31 0 1,-21 0 0,-9 0-16,10 0 15,-1 0-15,1 0 16,29 0 0,-20 0-1</inkml:trace>
          <inkml:trace contextRef="#ctx0" brushRef="#br0" timeOffset="51156.6409">17602 892 0,'-9'0'32,"-11"30"-1,20-20-31,-20 19 0,20-9 15,-39 9-15,39 1 16,-29 9-16,29-10 16,-40 1-16,40-1 15,-19 0-15,19 1 16,0-11 15,0-28 16</inkml:trace>
          <inkml:trace contextRef="#ctx0" brushRef="#br0" timeOffset="51660.9433">17416 932 0,'10'19'78,"19"11"-78,-29-11 16,30 11-16,-30-20 15,29 19-15,-29-9 16,30-1-16,-30 1 16,39-20-16,-39 29 15,29-29-15,-29 30 16,20-30-16,-20 19 15,19-19 1,-19 20-16</inkml:trace>
          <inkml:trace contextRef="#ctx0" brushRef="#br0" timeOffset="52213.0167">17838 1000 0,'10'0'31,"19"0"-16,-9 0 1,-1 0-16,1 0 16,-1 0-16,1 0 15,0 0 1</inkml:trace>
          <inkml:trace contextRef="#ctx0" brushRef="#br0" timeOffset="52506.1211">17838 1128 0,'10'0'32,"19"0"-17,0 0 1,11 0 0,-21 0-16,20 0 15,-19 0 1,10 0-1</inkml:trace>
        </inkml:traceGroup>
        <inkml:traceGroup>
          <inkml:annotationXML>
            <emma:emma xmlns:emma="http://www.w3.org/2003/04/emma" version="1.0">
              <emma:interpretation id="{2D74C158-5C8A-4A05-82FC-E07FCDDCC443}" emma:medium="tactile" emma:mode="ink">
                <msink:context xmlns:msink="http://schemas.microsoft.com/ink/2010/main" type="inkWord" rotatedBoundingBox="20048,14251 21767,14165 21790,14630 20071,14717"/>
              </emma:interpretation>
              <emma:one-of disjunction-type="recognition" id="oneOf3">
                <emma:interpretation id="interp3" emma:lang="" emma:confidence="1">
                  <emma:literal/>
                </emma:interpretation>
              </emma:one-of>
            </emma:emma>
          </inkml:annotationXML>
          <inkml:trace contextRef="#ctx0" brushRef="#br0" timeOffset="53865.9392">18220 873 0,'0'10'15,"0"9"1,49 246 156,-29-265-172,-1 20 16,1-20-1,-10 0 1,10 0-1,-1 0 1,1 0 0,-1 0 15,-19-10-31,20 10 16,-20-20-1,20 1 1,-20-1-1,0 0 1,19 20 0,-19-19-1,0-1 1,0 1 0,0-1-16,0 0 15,0 1 1,0-1-1,0-9 1,0-1 15,0 11-15,0-1 15,-10 0-15,-9 1-1,-1 19 17,20-20-17,-19 20-15,-1 0 16,0-19 0,1 19-1,-1 0 1,0 0-1,1 0 1,-1 0 0,-19 107 62,39-87-78,0 0 0</inkml:trace>
          <inkml:trace contextRef="#ctx0" brushRef="#br0" timeOffset="54420.321">18583 1118 0,'20'20'78</inkml:trace>
          <inkml:trace contextRef="#ctx0" brushRef="#br0" timeOffset="55882.1252">18652 814 0,'0'-20'32,"10"20"-17,9 0 1,1 0-1,-10 0 1,9 0 0,1 0-1,-1 0 1,-19 10 0,20-10-1,-20 20 1,0-1-1,0 11 17,0-11-17,0 1 1,-10 0-16,-9-1 31,-11-19-15,11 0 15,-1 0 0,30 0 157,9 0-157,1 0-15,9 0-1,-9 0 1,0 20 0,-1-20 15,-19 19-31,20-19 15,-20 20 1,19 0 0,-19-1-1,0 1 1,0 0 0,0-1-1,0 1-15,0-1 31,-9 1-15,-31-20 15,40 20-15,-29-20-16,0 0 16,-1 0-1,11 0-15,-11 0 16,11 0-1,19-10 17</inkml:trace>
          <inkml:trace contextRef="#ctx0" brushRef="#br0" timeOffset="57166.5723">18985 834 0,'-19'19'63,"19"-9"-48,0 29 1,0-9 0,0-11-16,0 11 15,0-1 1,0 1-1,0-11 1,0 1 0,29-1-1,-9 11 1,-1-30 15,-19 10-15,20-10-1,-1 0 17,-9 0-17,10 0 17,-1-10-17,11-10 16,-30 1-15,20 19-16,-20-20 16,19-68 62,-19 68-78,0 0 15,0 1 1,0-1 0,0 10-1,-10-19 17,10 9-17,-19 20 1,19-9-16,-20 9 15,0 0 1,20-20 0,-19 20-1,-1 0 1,1 0 15,-1 0-15,0 0-1,1 10-15,-1 9 16,20 1 0</inkml:trace>
          <inkml:trace contextRef="#ctx0" brushRef="#br0" timeOffset="58904.648">19358 794 0,'-10'0'110,"10"10"-95,-20-10 1,1 0 0,19 20-1,-20-1 1,20 1 0,0 0-1,0-1 1,0 1-1,0-10 1,0 9 0,0 1-1,0-1 1,0 1 0,0 0-1,10-20-15,-10 19 16,0 1-1,20-20 1,-20 20-16,39-1 78,-20-19-78,1 0 16,-10 0 15,9 0-15,1 0-1,0 0 1,-1-10 0,-19-9 15,20 19-31,-20-39 15,20 39 1,-20-10-16,0-30 31,19 21-15,-19-1-16,0 1 31,0-1-15,0 10-1,0-9 1,0-1 0,-10 20-1,10-20 1,-19 1 0,-1 19 15,20-20-31,-19 20 15,-1-19 1,0 19 0,1 0-1,-50 0 32</inkml:trace>
          <inkml:trace contextRef="#ctx0" brushRef="#br0" timeOffset="59780.7845">19701 853 0,'0'10'63,"20"29"-48,-20-29 1,0 10-16,0-1 16,0 1-16,0-1 15,0 1-15,0 0 16,0-1-16,0 11 16,0-11-1,19-19 1,-19 20-1</inkml:trace>
          <inkml:trace contextRef="#ctx0" brushRef="#br0" timeOffset="60923.4396">19711 814 0,'0'10'79,"0"9"-64,0 1 1,0 0-1,10-20-15,-10 19 16,19 1 0,1-20-1,58 19 48,-58-19-63,0-19 15,-1 19 1,-19-10 0,20 10-16,-20-20 15,0 1-15,19 19 16,-19-20 0,0 1-1,0-1 1,0 30 109,-9-10-110,9 19-15,0 11 16,0-1 0,0 1-1,0-11 1,0 1-16,0-1 16,0 1-16,0 0 0,0-1 15,9 1-15,-9 0 16,0 9-1,0-9 1,0-1 0,20-19-16,-20 10 93</inkml:trace>
        </inkml:traceGroup>
      </inkml:traceGroup>
    </inkml:traceGroup>
    <inkml:traceGroup>
      <inkml:annotationXML>
        <emma:emma xmlns:emma="http://www.w3.org/2003/04/emma" version="1.0">
          <emma:interpretation id="{219601E5-6E9D-46A3-AC3B-6089D816AB4B}" emma:medium="tactile" emma:mode="ink">
            <msink:context xmlns:msink="http://schemas.microsoft.com/ink/2010/main" type="paragraph" rotatedBoundingBox="16932,15313 22058,15107 22093,15974 16967,16181" alignmentLevel="2"/>
          </emma:interpretation>
        </emma:emma>
      </inkml:annotationXML>
      <inkml:traceGroup>
        <inkml:annotationXML>
          <emma:emma xmlns:emma="http://www.w3.org/2003/04/emma" version="1.0">
            <emma:interpretation id="{A115158A-82CB-46C4-AB4E-29D4456AE765}" emma:medium="tactile" emma:mode="ink">
              <msink:context xmlns:msink="http://schemas.microsoft.com/ink/2010/main" type="line" rotatedBoundingBox="16932,15313 22058,15107 22093,15974 16967,16181"/>
            </emma:interpretation>
          </emma:emma>
        </inkml:annotationXML>
        <inkml:traceGroup>
          <inkml:annotationXML>
            <emma:emma xmlns:emma="http://www.w3.org/2003/04/emma" version="1.0">
              <emma:interpretation id="{22AA859A-FD52-49F8-BEA5-286D006DE2DD}" emma:medium="tactile" emma:mode="ink">
                <msink:context xmlns:msink="http://schemas.microsoft.com/ink/2010/main" type="inkWord" rotatedBoundingBox="16934,15367 19316,15271 19341,15881 16958,15976">
                  <msink:destinationLink direction="with" ref="{24C0A331-1FDB-4C4D-945B-A31B3EC3E753}"/>
                </msink:context>
              </emma:interpretation>
              <emma:one-of disjunction-type="recognition" id="oneOf4">
                <emma:interpretation id="interp4" emma:lang="" emma:confidence="1">
                  <emma:literal/>
                </emma:interpretation>
              </emma:one-of>
            </emma:emma>
          </inkml:annotationXML>
          <inkml:trace contextRef="#ctx0" brushRef="#br0" timeOffset="-19504.6098">16162 1883 0,'39'0'110,"39"10"-1,-78 10-47,0-1-46,0 1 0,0 9-1,0-9 1,0-1 0,0 1-16,0 0 0,0-1 15,0-9-15,0 10 0,0-1 16,0 1-1,0 0-15,0-1 16,0 1-16,0 19 16,0 0-1,20-19 1,-20-1 0,-10-19 124,-9 0-124,-1 0 15,0 0-15,1 0 15</inkml:trace>
          <inkml:trace contextRef="#ctx0" brushRef="#br0" timeOffset="-26165.9533">15299 1903 0,'-20'0'94,"1"0"-94,-11 0 15,11 0 1,-1 0-1,0 0 1,1 0 15,-1 0-15,10 0 15,10 10 47,0 97-15,0-77-48,0-11-15,0 21 16,0-21 0,0 1-16,0 0 15,0-1-15,0 1 16,0-1-16,0 21 16,0-11-1,0 10 1,0-9-1,0-11 1,0 1 0,0 0-1,0-1 48,20-19 31,-1 0-63,11 0 0,-10 0-31,-1 0 16,1 0-1,-1 0 17</inkml:trace>
          <inkml:trace contextRef="#ctx0" brushRef="#br0" timeOffset="-25317.4417">15358 2040 0,'0'10'31,"0"9"-15,0 11-16,0-10 16,0-1-1,0 1-15,0-1 16,0 1-16,0 0 16,9-1-16,-9 11 15,0-11 1,0-29 46</inkml:trace>
          <inkml:trace contextRef="#ctx0" brushRef="#br0" timeOffset="-24003.3304">15358 2020 0,'0'-19'47,"9"-1"0,11 20-31,0 0-1,-1 0 1,1 0 15,-1 0-15,-19 20-1,0-1 1,20 1 0,-20 9-1,0-9 1,-10-20 0,10 20-16,-19-1 15,-1 1 1,0-20-1,1 20 1,-1-20 15,30 0 79,10 0-95,-1 0 17,-9 0-17,10 0 16,-1 0-15,1 0 15,0 29-15,-20-9 0,0-11-1,19-9-15,-19 20 16,0 0-1,0-1 1,-157 20 125</inkml:trace>
          <inkml:trace contextRef="#ctx0" brushRef="#br0" timeOffset="-22473.294">15652 2040 0,'-20'0'47,"20"10"-16,0 9-15,0 1 0,0 0-1,0-1 1,0 1-16,0-10 31,0 9-15,0 1 15,10-20-15,-10 20-16,20-20 31,-20 19-16,19-19-15,1 0 32,-1 0-17,1 0 17,0 0-1,-1 0 0,-9 0 16,-10-10-31,0-9-1,30-1 16,-30 1-15,0-1 15,0 0-15,0 1 15,0 9-15,0-10 15,0 1 0,0-1-15,0 0 15,-10 20-15,10-19 15,-20 19-31,0 0 31,20-20-31,-166 99 157</inkml:trace>
          <inkml:trace contextRef="#ctx0" brushRef="#br0" timeOffset="-21710.3775">15917 1991 0,'0'10'94,"0"9"-79,19 21 1,-19-21 0,0 1-16,0 19 15,20 10 1,-20-29 0,0-1-16,0 1 15,0 9-15,0-9 31</inkml:trace>
          <inkml:trace contextRef="#ctx0" brushRef="#br0" timeOffset="-20592.1083">15975 2177 0,'10'0'46,"10"0"-30,9 0 0,11 0-1</inkml:trace>
          <inkml:trace contextRef="#ctx0" brushRef="#br0" timeOffset="-21120.9507">16083 1971 0,'0'-19'15,"0"29"32,0 9-31,0 20 0,0-19-1,0 0-15,0-1 16,0 21-1,0 18 1,0-28 0,0-11-16,0 1 15,0 0-15,20 19 16,-20-20 0</inkml:trace>
          <inkml:trace contextRef="#ctx0" brushRef="#br0" timeOffset="-18335.6534">16534 1893 0,'-9'0'110,"-21"0"-95,11 0 1,-1 0 0,0 0-1,1 0 1,-1 0 31,20 20 0,0 19-16,0-29-16,20 19 1,-20 0 0,19 50 15,-19 196 110,0-256-126,20-19 16,-20 20-15,20-20 31,-1 0-16,-9 0-15,10 0-1,-1 0 17</inkml:trace>
          <inkml:trace contextRef="#ctx0" brushRef="#br0" timeOffset="-17508.2279">16583 1991 0,'0'10'47,"0"9"-32,0 11 1,0-11-16,0 1 16,0 0-16,10 137 109</inkml:trace>
          <inkml:trace contextRef="#ctx0" brushRef="#br0" timeOffset="-16587.046">16593 2158 0,'0'-20'32,"10"20"-17,20 0 1,-1 0-16,0 0 31,11 0-31,-31 0 16</inkml:trace>
          <inkml:trace contextRef="#ctx0" brushRef="#br0" timeOffset="-16980.5174">16731 1952 0,'0'235'140,"0"-196"-124,0-19-16,0 49 109</inkml:trace>
          <inkml:trace contextRef="#ctx0" brushRef="#br0" timeOffset="-15228.1078">16819 2207 0,'68'10'187,"-68"9"-171,0-9-16,0 10 16,0-1-1,-9 1 17,-11-20-17,20 19 1,-20-19-1,1 0 17,29-9 140,9 9-172,1 0 31,-10 0-16,-10 9 17,19-9-32,-19 20 31,20-20-15,-20 20-16,0-1 15,0 1 16,-10 0-15,-10-20 15,20 19-15,-19-19-16,-1 0 16,1 0 15,19-10 0,-10 10-31</inkml:trace>
          <inkml:trace contextRef="#ctx0" brushRef="#br0" timeOffset="-13843.0403">16986 2128 0,'0'10'47,"0"10"-31,0-1 0,0 1-1,0 0 1,0-11-1,0 11 1,0 0 0,19-20-1,-19 19 1,20-19-16,-1 0 31,1 0-15,-20 20-1,20-20 1,-1 0 0,1-10 15,-1-10 0,-19 1-15,20 19-1,-20-20 1,0 1 0,20-1 15,-20 0-15,0 1-1,0-1 16,0 1-15,-157-119 250,127 168-251,30-11 1,-19-19 0,19 30-16,0-1 15,0 20 1,0-29-1,0-10-15,0 9 16,0 1-16</inkml:trace>
          <inkml:trace contextRef="#ctx0" brushRef="#br0" timeOffset="-13022.7625">17260 1893 0,'20'0'15,"-20"10"32,0 19-31,0-9-1,0-1-15,0 30 16,0-19 0,0-11-1,0 1 1</inkml:trace>
          <inkml:trace contextRef="#ctx0" brushRef="#br0" timeOffset="-12483.1283">17201 1981 0,'138'0'125</inkml:trace>
          <inkml:trace contextRef="#ctx0" brushRef="#br0" timeOffset="-11052.9845">17427 1893 0,'10'0'94,"9"0"-63,-9 0-15,10 0-1,-20 10 110,0 19-94,0 1-31,0-11 16,0 1-16,0-1 16,0 1-1,0 0-15,-10-1 16,10 1-16,0-10 0,0 9 16,0 1-1,0 0-15,0-1 0,0 1 16,0-1-16,0 1 15,0 0 1,0-1-16,0 11 16,0-11-1,0 1-15,0 0 32,0-1 30,-20-19 157,1 0-188,-11-10 32</inkml:trace>
        </inkml:traceGroup>
        <inkml:traceGroup>
          <inkml:annotationXML>
            <emma:emma xmlns:emma="http://www.w3.org/2003/04/emma" version="1.0">
              <emma:interpretation id="{08F514D2-B43D-442D-93DE-ED4096E86754}" emma:medium="tactile" emma:mode="ink">
                <msink:context xmlns:msink="http://schemas.microsoft.com/ink/2010/main" type="inkWord" rotatedBoundingBox="19553,15948 19784,15938 19789,16067 19558,16076"/>
              </emma:interpretation>
            </emma:emma>
          </inkml:annotationXML>
          <inkml:trace contextRef="#ctx0" brushRef="#br0" timeOffset="69921.56">17759 2609 0,'30'0'47,"-20"0"-31,9 0-16,11-10 15,-21 10-15,11 0 16,0 0-16,-1 0 16,1 0-16,-1 0 15</inkml:trace>
          <inkml:trace contextRef="#ctx0" brushRef="#br0" timeOffset="69425.0506">17740 2501 0,'-20'0'0,"30"0"79,19 0-64,-9 0-15,0-20 16,-1 20-16,1 0 15,-1 0-15,11 0 16,-11 0 0</inkml:trace>
        </inkml:traceGroup>
        <inkml:traceGroup>
          <inkml:annotationXML>
            <emma:emma xmlns:emma="http://www.w3.org/2003/04/emma" version="1.0">
              <emma:interpretation id="{9C024B4F-5BE6-4B9F-A740-7AEA79E7858D}" emma:medium="tactile" emma:mode="ink">
                <msink:context xmlns:msink="http://schemas.microsoft.com/ink/2010/main" type="inkWord" rotatedBoundingBox="19993,15190 22058,15107 22085,15785 20020,15868">
                  <msink:destinationLink direction="with" ref="{D39FEE7D-17BB-4A36-8F80-BED27FB5EB8E}"/>
                </msink:context>
              </emma:interpretation>
              <emma:one-of disjunction-type="recognition" id="oneOf5">
                <emma:interpretation id="interp5" emma:lang="" emma:confidence="1">
                  <emma:literal/>
                </emma:interpretation>
              </emma:one-of>
            </emma:emma>
          </inkml:annotationXML>
          <inkml:trace contextRef="#ctx0" brushRef="#br0" timeOffset="72616.2101">18279 1834 0,'-20'0'125,"20"10"-110,-19-10 1,19 19-16,-20 1 15,20 9 1,-19-29 0,19 40-16,-20-1 15,20-20-15,0 1 16,0 0-16,0-1 16,0 1-1,0-1-15,0 1 0,0 0 16,0-1-1,0 21-15,0-31 16,0 31-16,10-40 16,-10 29-1,0 0 1,19-29-16,-19 30 16,0-11-16,20-19 15,-20 20 1,0 0 15</inkml:trace>
          <inkml:trace contextRef="#ctx0" brushRef="#br0" timeOffset="73774.0021">18308 2167 0,'10'-19'47,"10"-1"-31,0-9-1,9-1 1,-9 1-1,-20 9 1,19 20 0,-19-10-16,20-19 15,-20 9 1,19 1 0,-19-1-1,0 30 110,0 10-125,0-1 31,-9 1-31,9-1 32,0 11-17,0 19-15,0-30 16,0 1 0,0 0-16,0-1 15,0 11-15,0-1 31,0 40 94</inkml:trace>
          <inkml:trace contextRef="#ctx0" brushRef="#br0" timeOffset="74162.7814">18583 2314 0,'20'0'63</inkml:trace>
          <inkml:trace contextRef="#ctx0" brushRef="#br0" timeOffset="75626.2854">18691 1903 0,'10'-20'78,"9"20"-62,1 0-1,0-20 1,-1 20 0,1 0-1,-20 10 1,19-10-16,-19 20 15,0-1 1,0 1 0,0 9-1,0-9 1,-9 0 0,-11-1-1,0 1 1,1-20-1,19 19-15,-20-19 16,20 20 15,-19-20-15,117-29 187,-79 29-187,1 0-1,-20 9 1,19-9 0,-19 20-1,0 0 1,0 9-1,20-29-15,-20 30 16,0-11 0,0 1-1,0-1 1,-10 1 0,10 0-1,-19-20 1,-11 0-1,30 19 1,-19-19-16,-1 0 16,-9 0-1,9 0 1,0 0 0</inkml:trace>
          <inkml:trace contextRef="#ctx0" brushRef="#br0" timeOffset="76973.9717">18946 1903 0,'0'-20'31,"0"0"16,10 20-32,9 0 1,1 0 0,0 0-1,-1 0 1,-19 10 0,20-10-16,-20 20 15,0-1 1,0 11-1,0-1 1,0-9 0,-10-20-16,10 19 15,-20 1 1,1-20 0,19 20-16,-20-20 15,1 0 32,107-10 125,-69 20-156,1 9-1,-20 1 1,20-20-16,-20 19 15,0 1 1,0 10 0,0-1-1,0 10 1,-10-9 0,10-11-1,-20-19 1,1 20-1,-21-20 1,11 0 0,9 0-1,1 0 1,19-10 15</inkml:trace>
          <inkml:trace contextRef="#ctx0" brushRef="#br0" timeOffset="77395.1818">19211 2050 0</inkml:trace>
          <inkml:trace contextRef="#ctx0" brushRef="#br0" timeOffset="78782.943">19230 2246 0,'10'0'47,"-10"-10"-32,20 10-15,-20-20 16,39 1 15,10-295 141,-49 294-172,0 30 94,0 20-79,0 9 1,0-10 0,0 10-1,0-19 1,0 9 0,29 1-1,-29-1 1,0 11-1,0-21 1,0 11 0,0 9-1,0-29 1,0 9-16,0 1 31,0-1-15,20-19-1,-20 20 1,0 0 31,0-30 47</inkml:trace>
          <inkml:trace contextRef="#ctx0" brushRef="#br0" timeOffset="80132.8136">19476 1971 0,'0'10'63,"0"137"31,0-117-94,0-11 15,0 1 1,19-1-1,-19 1 1,20 0 15,-1-20 1,-19 19-17,20-19 1,0 0 15,-1 0 0,-19-10-15,20 10 0,-20-19-16,0-1 31,19 20-16,-19-29 1,0 9 0,10 20-16,-10-19 15,0-1-15,0 0 32,0 1-17,0-1-15,0 0 31,-19-117 110,19 118-110,-20 19-15,0-20 0,1 20 15,-1 0 0,1 10 0,19 9-15,-20-19-16,20 20 16,0 0-1,0-11 1,0 11-16</inkml:trace>
          <inkml:trace contextRef="#ctx0" brushRef="#br0" timeOffset="80835.6923">19642 1775 0,'10'0'125,"69"0"-47</inkml:trace>
          <inkml:trace contextRef="#ctx0" brushRef="#br0" timeOffset="82181.0907">19838 1677 0,'0'10'63,"-19"-10"-63,19 39 15,0-10 1,0 1 0,0-11-1,10-28 188,9 9-171,1 0-1,-1 0 0,-19 9-15,10-9-1,-10 20-15,0 0 16,0-1 0,0-9-1,0 10 17,0-1-1,-19-19-16,-1 0 1,0 0 0,1 0 15</inkml:trace>
          <inkml:trace contextRef="#ctx0" brushRef="#br0" timeOffset="81376.6834">19829 1667 0,'49'0'172</inkml:trace>
          <inkml:trace contextRef="#ctx0" brushRef="#br0" timeOffset="84730.1825">20005 1726 0,'0'10'110,"0"9"-95,10 1 1,-10 0 0,0 9-1,0 1 1,0-11-1,20 1-15,-20-1 16,0 1-16,0 0 16,0-1-16,0 1 15,0-1-15,0 1 16,0 0-16,0-1 0,0 1 16,-10-1-16,10 1 15,0 10 1,-20-30-16,20 29 15,-20-9 1,20-1 0,-19-19-16,19 20 15,-20-20 1,20 19 0,-19-19-1,-1 20 16</inkml:trace>
          <inkml:trace contextRef="#ctx0" brushRef="#br0" timeOffset="85900.7417">20093 1687 0,'0'-20'31,"20"20"16,-20-19-32,20 19 1,-1 0 15,1 9-15,-20 11 15,0 0-15,0-1-1,0 1 1,0-1 0,-10 1-1,10 0 1,-20-20-16,20 19 15,-19-19 1,48 0 172,-9 0-188,-1 0 15,1 0 1,0 0-1</inkml:trace>
        </inkml:traceGroup>
      </inkml:traceGroup>
    </inkml:traceGroup>
    <inkml:traceGroup>
      <inkml:annotationXML>
        <emma:emma xmlns:emma="http://www.w3.org/2003/04/emma" version="1.0">
          <emma:interpretation id="{5C1B307A-F29B-4238-9F50-4A2B46E34B7F}" emma:medium="tactile" emma:mode="ink">
            <msink:context xmlns:msink="http://schemas.microsoft.com/ink/2010/main" type="paragraph" rotatedBoundingBox="20235,15970 24117,15202 24262,15936 20380,16704" alignmentLevel="3"/>
          </emma:interpretation>
        </emma:emma>
      </inkml:annotationXML>
      <inkml:traceGroup>
        <inkml:annotationXML>
          <emma:emma xmlns:emma="http://www.w3.org/2003/04/emma" version="1.0">
            <emma:interpretation id="{9898FEE8-E200-46D2-9274-A4AF8D0125AC}" emma:medium="tactile" emma:mode="ink">
              <msink:context xmlns:msink="http://schemas.microsoft.com/ink/2010/main" type="line" rotatedBoundingBox="20235,15970 24117,15202 24262,15936 20380,16704"/>
            </emma:interpretation>
          </emma:emma>
        </inkml:annotationXML>
        <inkml:traceGroup>
          <inkml:annotationXML>
            <emma:emma xmlns:emma="http://www.w3.org/2003/04/emma" version="1.0">
              <emma:interpretation id="{73D71229-5BFA-47ED-9C0F-9FFFB6434EC7}" emma:medium="tactile" emma:mode="ink">
                <msink:context xmlns:msink="http://schemas.microsoft.com/ink/2010/main" type="inkWord" rotatedBoundingBox="20267,16135 21424,15907 21501,16299 20345,16528"/>
              </emma:interpretation>
              <emma:one-of disjunction-type="recognition" id="oneOf6">
                <emma:interpretation id="interp6" emma:lang="" emma:confidence="1">
                  <emma:literal/>
                </emma:interpretation>
              </emma:one-of>
            </emma:emma>
          </inkml:annotationXML>
          <inkml:trace contextRef="#ctx0" brushRef="#br0" timeOffset="90213.226">18848 2981 0</inkml:trace>
          <inkml:trace contextRef="#ctx0" brushRef="#br0" timeOffset="92398.9341">18799 2991 0,'10'-20'109,"-10"30"16,19-10-109</inkml:trace>
          <inkml:trace contextRef="#ctx0" brushRef="#br0" timeOffset="91696.8209">18887 2628 0,'10'0'78,"-10"-10"-62,20 10-16,-1 0 31,1 0-15,-1 0-1,1 0 1,0 10-1,-20 10 17,0-1-17,0-9 1,0 10 0,0 0-1,-10-1-15,-10 11 31,1-11-31,-1-19 16,20 20 15,-20-20-15,20-10 109,10 10-94,10 0-15,9 0 15,-9 0-15,-1 0 15,1 0-15,0 0 15,-20 10 0,9-10-31,-9 19 16,0-9 15,0 10-15,0-1 15,0 21 0,0-31-31,0 11 47,-19-20-31,-60 0 62,60 0-47</inkml:trace>
          <inkml:trace contextRef="#ctx0" brushRef="#br0" timeOffset="93969.3664">19162 2648 0,'-20'0'78,"20"10"-63,0-1 1,0 11 0,0 19-1,0-29 1,0 29 0,0-19-1,0 0 1,0-11-1,10-9 1,-10 20 0,20-20-1,-20 20-15,19-20 32,1 0-17,-20 19 1,19-19-1,1 0 1,-20-10 0,20 10-1,-20-19 1,19 19 0,-19-30-1,20 30 1,-20-19-1,10-119 126,-10 119-110,-20 19-31,20-20 16,-20 20 0,20-19-1,-19 19 1,-1 0 15,1 0 16,-1 0-31,20 9-1</inkml:trace>
          <inkml:trace contextRef="#ctx0" brushRef="#br0" timeOffset="95481.5491">19436 2599 0,'-19'0'109,"19"10"-77,0 9-17,0-9-15,0 10 16,0-1-1,0 21 1,0-31 0,0 11-1,0 0 17,9-20-17,-9 19-15,20-19 16,0 20-1,-1-20 17,1 19-17,0-19 17,-1 0-17,1 0 16,-1 0-15,-19-19 0,20-1-1,-20 1 17,20-138 108,-30 157-124,10-20-16,-20 0 31,20 1-15,-19 19-1,-1-20 1,0 20 15,1 0 0,-1 0 16,1 0-31,19 20 0,-10-20-16,10 19 15,-30 1 1</inkml:trace>
          <inkml:trace contextRef="#ctx0" brushRef="#br0" timeOffset="89605.6356">18573 2648 0,'-19'0'31,"-40"314"157,59-295-173,10-19 1,-10 20-16,19-20 15,-19 20 1,20-20-16,-1 0 31,11 0-15,-10 0 0,-20-10 15,19 10-31,-19-20 15,20 20-15,-20-20 16,19 20 0,-19-19-1,20-1 1,-20 1 0,20 19-1,-20-20 1,0 0-1,0 1 17,0-1-17,19 20-15,-19-19 16,0-1 0,0 0-16,0 11 15,0-11 1,-10 0 15,10 1-15,-19 19-1,19-20 1,-20 20 0,1 0 15,19-20-31,-20 20 15,0 0 17,1 0-17,-1 0 17,0 10-17,1 10 1</inkml:trace>
        </inkml:traceGroup>
        <inkml:traceGroup>
          <inkml:annotationXML>
            <emma:emma xmlns:emma="http://www.w3.org/2003/04/emma" version="1.0">
              <emma:interpretation id="{DE8A7CA2-AC8B-42AD-B2A9-4BC09F0B7837}" emma:medium="tactile" emma:mode="ink">
                <msink:context xmlns:msink="http://schemas.microsoft.com/ink/2010/main" type="inkWord" rotatedBoundingBox="22021,15616 24117,15202 24262,15936 22166,16350"/>
              </emma:interpretation>
              <emma:one-of disjunction-type="recognition" id="oneOf7">
                <emma:interpretation id="interp7" emma:lang="" emma:confidence="1">
                  <emma:literal/>
                </emma:interpretation>
              </emma:one-of>
            </emma:emma>
          </inkml:annotationXML>
          <inkml:trace contextRef="#ctx0" brushRef="#br0" timeOffset="123894.8071">21231 2089 0,'10'-20'110,"0"20"-79,9 0-15,1 0-1,-1 0 16,-19 10-31,20-10 16,-20 20-16,0-1 16,0 11-1,0-1 1,0 1 0,0-11-1,-10 1 1,-9-1 15,-1-19-15,0 0 15,30 0 141,10 0-141,-1 0-15,1 0 15,0 0-15,-1 0-1,-9 0 16,-10 20-31,0 0 16,20-20 0,-20 19-16,0 1 15,0 9 1,29 10 0,-29-9-1,0-1 1,0 1-1,0-11 1,0 1 0,-10 0-1,-19-1 1,9-19 0,1 30-1,-1-30 1,0 0-1,11 0 1,-11 0 0,30 0 93</inkml:trace>
          <inkml:trace contextRef="#ctx0" brushRef="#br0" timeOffset="124426.2913">21535 2305 0,'-20'-10'94</inkml:trace>
          <inkml:trace contextRef="#ctx0" brushRef="#br0" timeOffset="125543.3096">21564 2530 0,'0'-10'46,"10"10"-30,-10-29 0,20 29-16,-20-20 15,19 20-15,-19-29 16,20 29-16,-20-30 16,20-9-1,-20 20-15,0-1 16,19 20-16,-19-29 15,0 9-15,0-19 16,20 19 0,-20 1-16,0-1 15,0 0-15,0-9 16,0-10 0,0 29-1,0 29 110,0 21-109,0-11-1,0-9-15,0-1 0,0 21 16,0-21 0,0 1-16,0 215 109,0-205-93,0-11-1,0 1 1,0-1 0,0-28 62</inkml:trace>
          <inkml:trace contextRef="#ctx0" brushRef="#br0" timeOffset="126966.8589">21810 2197 0,'0'10'63,"0"9"-48,0 1 1,0 9 0,0 10-1,0-9 1,0-1-1,0 1 1,0-1 0,0-9-1,0-1 1,0 1 0,0 0-1,9-20-15,-9 19 16,20-19 15,-20 20-31,10-20 31,-10 19-15,19-19 0,1 0-1,0 0 1,-1-9 15,1-11-15,-20 0-1,29 1 1,-29-1 0,0 1-1,20 19 1,-20-20-16,0-10 15,0 11 1,0-1 0,10 20-1,-10-19-15,0-1 16,0 0 0,0 1-1,0-1 1,0 1-1,0-1 1,0 0 0,0 1-1,-30-1 17,30 1-17,-19 19 1,19-20-1,-10 20-15,-10 0 32,20-10-32,-78 10 109,58 0-109,20 20 16,-19 19-1,19-19-15,0-1 16,0 1-16,0-10 0,0 9 16,0 1-1</inkml:trace>
          <inkml:trace contextRef="#ctx0" brushRef="#br0" timeOffset="127688.0812">21937 2020 0,'20'0'94,"-1"0"-79,1 0 1,0 0 0,-1 0-1</inkml:trace>
          <inkml:trace contextRef="#ctx0" brushRef="#br0" timeOffset="128392.8744">22114 1922 0,'0'10'78,"0"10"-62,0 9-1,0 0 1,0 1 0,0 78 62</inkml:trace>
          <inkml:trace contextRef="#ctx0" brushRef="#br0" timeOffset="97707.9947">20250 2471 0,'206'0'125</inkml:trace>
          <inkml:trace contextRef="#ctx0" brushRef="#br0" timeOffset="96407.5349">20250 2334 0,'10'20'78,"10"-20"-62,9 0 0,-9 0-1,-1 0-15,1 0 16,9 0-1,-9 0 1,0 0 0</inkml:trace>
          <inkml:trace contextRef="#ctx0" brushRef="#br0" timeOffset="119695.4735">20672 2069 0,'0'10'78,"0"19"-78,0 1 32,0-1-17,0 11 1,0-11-16,0 0 16,0-9-1,0 0 16,0-1 16,10-19 188,-10-10-204,19 10-31,-9 0 31,10 0 0,-1 0-15,-19 10 15,20-10-31,-20 20 32,20-20-32,-20 19 15,0-9 1,19-10-1,-19 20-15,0-1 16,0 1 0,0 0 15,0-1-15,-29 60 77,-1-79-93,1 0 16,29 19-16,-39-19 16,19 0-1,10 0 1,-9 0-1,-1 0 17,30 0 124</inkml:trace>
          <inkml:trace contextRef="#ctx0" brushRef="#br0" timeOffset="118195.1605">20682 2059 0,'-20'0'16,"30"0"77,19 0-77,1 0-16,-1 0 31,-9 0-15,-1 0-1,-19 10 32,-9 10-31</inkml:trace>
          <inkml:trace contextRef="#ctx0" brushRef="#br0" timeOffset="120001.0542">20858 2589 0,'0'20'47</inkml:trace>
          <inkml:trace contextRef="#ctx0" brushRef="#br0" timeOffset="121226.6389">20976 2177 0,'-20'0'47,"20"10"-15,0 10-17,0-1 1,0 1 15,10-1 0,10-19-15,-1 0 15,1 0-15,0 0-1,-11 0 1,-9-9 0,20 9-16,19-69 109,-39 49-109,0 1 16,0-1 15,0 0-15,-10 1 15,-9 19 0,19-20-15,-20 20-16,1 0 31,-1 0-15,0 0 15,11 0-16,-21 10 1,30 10 0,-19-1-1,19 11 1,0-1 0,0 10-1</inkml:trace>
          <inkml:trace contextRef="#ctx0" brushRef="#br0" timeOffset="122325.005">21094 2167 0,'19'0'16,"-19"20"77,20 19-77,-20-19 0,0 19-16,0-19 15,0-1-15,20 1 16,-20-1-16,0 11 15,19 9 1,-19-29 0,0 10-1,0-1 1,0 1 0,0-1 15,-10-19-16,10 20 1,-9-20-16,-11 0 16,0 0-1,20 20-15,-19-20 16,-1 0 0,0 0-1,1 0 16,19 19-15</inkml:trace>
          <inkml:trace contextRef="#ctx0" brushRef="#br0" timeOffset="129774.185">22202 1981 0,'0'10'125,"-20"-10"-125,20 19 31,0 1-15,0 0 15,0-1-15,10-19-1,-10 20 1,20-20 0,-1 0-1,1 0 16,-10 0 1,9 0 15,11-20-32,-30 1 16,10 19 1,-10-10-17,0-10 1,0 1 15,0-1 0,0 0-15,0 1 15,0-1 1,-20 20 46,0 0-47,1 0 0,19 10-31,-20-10 16,20 20-1,-20-1 1</inkml:trace>
        </inkml:traceGroup>
      </inkml:traceGroup>
    </inkml:traceGroup>
    <inkml:traceGroup>
      <inkml:annotationXML>
        <emma:emma xmlns:emma="http://www.w3.org/2003/04/emma" version="1.0">
          <emma:interpretation id="{03070074-A8B2-4F88-98B1-02D2CB33700E}" emma:medium="tactile" emma:mode="ink">
            <msink:context xmlns:msink="http://schemas.microsoft.com/ink/2010/main" type="paragraph" rotatedBoundingBox="15669,17256 18925,16444 19148,17342 15893,18153" alignmentLevel="1"/>
          </emma:interpretation>
        </emma:emma>
      </inkml:annotationXML>
      <inkml:traceGroup>
        <inkml:annotationXML>
          <emma:emma xmlns:emma="http://www.w3.org/2003/04/emma" version="1.0">
            <emma:interpretation id="{E7B1F1D9-122A-415A-9285-FB3BD58E8E03}" emma:medium="tactile" emma:mode="ink">
              <msink:context xmlns:msink="http://schemas.microsoft.com/ink/2010/main" type="line" rotatedBoundingBox="15669,17256 18925,16444 19148,17342 15893,18153"/>
            </emma:interpretation>
          </emma:emma>
        </inkml:annotationXML>
        <inkml:traceGroup>
          <inkml:annotationXML>
            <emma:emma xmlns:emma="http://www.w3.org/2003/04/emma" version="1.0">
              <emma:interpretation id="{F8E498E4-4D83-4715-93AF-7A20712E9A26}" emma:medium="tactile" emma:mode="ink">
                <msink:context xmlns:msink="http://schemas.microsoft.com/ink/2010/main" type="inkWord" rotatedBoundingBox="15669,17256 17505,16798 17729,17696 15893,18153"/>
              </emma:interpretation>
            </emma:emma>
          </inkml:annotationXML>
          <inkml:trace contextRef="#ctx0" brushRef="#br0" timeOffset="136236.5936">14552 3962 0,'10'0'62,"20"0"-46,68-29 46,-98 38-46</inkml:trace>
          <inkml:trace contextRef="#ctx0" brushRef="#br0" timeOffset="136726.5411">14572 4040 0,'0'20'16,"10"-20"46,117-10 16</inkml:trace>
          <inkml:trace contextRef="#ctx0" brushRef="#br0" timeOffset="137992.036">14886 3580 0,'0'9'62,"0"31"-46,0-21-16,19 11 16,-19 9-16,0-29 15,0 9-15,0 1 0,0-1 16,0 1-16,0 0 16,0-1-1,20 1 1,-20 0-16,88-295 312,-68 246-312,0-1 16,9 1 0,-9-1-1,-1 30 1,-19-19-1,0 28 79,0 11-78</inkml:trace>
          <inkml:trace contextRef="#ctx0" brushRef="#br0" timeOffset="138546.8179">15053 3609 0,'0'10'78,"9"-10"-62,-9 29-16,0-9 16,20-1-16,-20 1 15,20 0-15,-20-1 16,19 1-16,1 9 16,-20-9-1,19-20 1</inkml:trace>
          <inkml:trace contextRef="#ctx0" brushRef="#br0" timeOffset="139833.3689">15239 3756 0,'0'20'94,"0"-1"-78,10-19-1,-10 20-15,19 0 16,-19-1-1,20-19 1,-20-39 109,0 19-109,20 20-16,-20-19 15,0-1-15,19 20 32,-19-20-17,0 40 110,20-20-109,-20 20-1,0-1-15,19-19 16,-19 20 0,0 0-1,10-20-15,10 0 94,-20-10-94,29-49 47,-19-10 62</inkml:trace>
          <inkml:trace contextRef="#ctx0" brushRef="#br0" timeOffset="140915.9906">14905 3962 0,'10'0'156,"10"0"-140,0 0-1,9 0 1,-9 0-16,9 0 15,-9 0 1,-1 0-16,1 0 16,264 0 93,-254 0-93,-11 0-16,1 0 15,-1 0 17,1 0-1</inkml:trace>
          <inkml:trace contextRef="#ctx0" brushRef="#br0" timeOffset="133328.4809">13935 4050 0,'0'-10'47,"29"-9"-31,-29-1-1,29 1-15,-9-21 16,-20 21-16,20-1 15,-20 1 1,39-1-16,-39 0 16,29 1-16,11-21 15,-21 11 1,1 9 46</inkml:trace>
          <inkml:trace contextRef="#ctx0" brushRef="#br0" timeOffset="134128.9121">14052 3903 0,'10'0'78,"10"20"-63,-1-1 1,11 11 0,-11-1-1,1 10 1,-20-19-16,0 0 16,20-20-16,-20 29 15,19 1 1,-19-11-1,20-19-15,-20 20 16,0-1 0,19-19-1,-19 20 1,0-30 46</inkml:trace>
          <inkml:trace contextRef="#ctx0" brushRef="#br0" timeOffset="132452.8536">13905 3844 0,'0'-19'15,"0"-1"32,-10 20-15,10 10 46,0 10-78,0-1 15,10 1-15,-10-1 16,0 1-16,0 0 16,20-1-16,-20 1 15,0-10-15,0 9 16,0 1-16,0-1 15,0 1-15,29 0 16,-29-1-16,0 1 16,0 0-16,0-1 15,0 1-15,0-1 16,0 11 0,0-11-1,0 1 1,10-20-16,-10-10 94</inkml:trace>
          <inkml:trace contextRef="#ctx0" brushRef="#br0" timeOffset="135704.8325">14297 4031 0,'0'9'93,"0"21"-77,0-1 0,0-9-16,0 0 15,0-1-15,0 1 16,0-1-16,0 1 15,0 9 1,0-9 0,0 19 77,0-68 64,10 9-126,-10 1-15,20-1-1,-20 0 16,19 20-31,1 0 63,0 0-32,-1 0-15,-19 10 15,20-10-15,-20 20-1,20-20 1,-20 29-16,0-9 31,0-1-15,0 1-1,0-10 17,-10-10-1,-10 19-15,1-19-1,-1 0 1,20 20-1,-20-20-15,1 0 47</inkml:trace>
          <inkml:trace contextRef="#ctx0" brushRef="#br0" timeOffset="142488.9983">14974 4099 0,'0'40'110,"0"-21"-95,0 1-15,0 9 16,0 1-16,0-1 16,0-9-16,0-1 15,0 1-15,0 9 16,0-9 0,0 0-16,0 9 15,0-9 1,0-30 156,0-10-157,0 10 1,20 10 0,-20-39-16,0 10 15,19 29 1,-19-30-16,0 11 15,0-1 1,20 20-16,-20-20 16,98-107 109,-78 97-110,-1 11 17,-19-1 61,0 30-30</inkml:trace>
          <inkml:trace contextRef="#ctx0" brushRef="#br0" timeOffset="143068.1822">15102 4217 0,'0'20'63,"0"9"-48,9 0 1,-9 11 0,20-40-1,-20 29-15,20-29 16,-20 30-16,19-11 15</inkml:trace>
          <inkml:trace contextRef="#ctx0" brushRef="#br0" timeOffset="145853.7825">15670 4011 0,'69'29'94,"-49"-29"-78,-1 0-16,1 0 31</inkml:trace>
          <inkml:trace contextRef="#ctx0" brushRef="#br0" timeOffset="145356.9208">15690 3923 0,'59'0'93,"-30"0"-77,-9 0 0,0 0-1</inkml:trace>
        </inkml:traceGroup>
        <inkml:traceGroup>
          <inkml:annotationXML>
            <emma:emma xmlns:emma="http://www.w3.org/2003/04/emma" version="1.0">
              <emma:interpretation id="{27F1B11B-CE69-4814-BC17-847AD78B4EAC}" emma:medium="tactile" emma:mode="ink">
                <msink:context xmlns:msink="http://schemas.microsoft.com/ink/2010/main" type="inkWord" rotatedBoundingBox="18061,16882 18977,16653 19077,17055 18161,17283">
                  <msink:destinationLink direction="with" ref="{E9318E77-7BC7-4939-8B41-38EAEBE5CFC0}"/>
                </msink:context>
              </emma:interpretation>
            </emma:emma>
          </inkml:annotationXML>
          <inkml:trace contextRef="#ctx0" brushRef="#br0" timeOffset="152695.2263">17155 3255 0,'0'10'78,"0"20"-62,0-11-16,0 1 0,0-1 15,0 1-15,0 0 16,-20 9 0,20-9-1,0-1 1</inkml:trace>
          <inkml:trace contextRef="#ctx0" brushRef="#br0" timeOffset="148210.8529">16292 3677 0,'0'-10'156,"20"10"-156,-20-29 16,39-10-1,-20 39-15,-19-30 16,20 11 0,-20-1-1,20 20-15,-20-20 16,19 1-1,-19-11-15,20 11 16,-20-1 0,0 0-1,0 1 1,0-1 15,0 30 47,0 10-62,0-1 0,0 11-1,0-1 1,0-9-16,0-1 15,0 1-15,-10 0 16,10 19 0,0-20-16,0 1 15,0 0-15,0-1 16,0 11 0,0-11-16,0 11 15,0-11 1,0 1-1,0-30 64</inkml:trace>
          <inkml:trace contextRef="#ctx0" brushRef="#br0" timeOffset="149603.6473">16576 3432 0,'-9'0'16,"9"10"15,0 147 94,0-138-125,0 1 16,0-10-1,0 9 1,9 1 0,11 9 15,0-29 0,-1 0 0,11 0-15,-11 0 15,1 0-15,-1 0 15,1 0-15,-20-10-1,20-9 1,-20-1 0,19 1-1,-19-1 16,0 0-15,0 1 0,20 19-1,-20-59 17,-49-59 139,29 118-155,20-19-16,-19 19 16,-1 0 15,0 0-31,1 0 31,-1 0-15,1 0 15,19 9-15,-20 11-1,20 0 1,-20-20-16,20 19 16,0 1-1,0-1 1</inkml:trace>
          <inkml:trace contextRef="#ctx0" brushRef="#br0" timeOffset="150322.8989">16812 3324 0,'19'0'78,"1"0"-78,-10 0 16,9 0 15,1 0-15</inkml:trace>
          <inkml:trace contextRef="#ctx0" brushRef="#br0" timeOffset="151204.2397">16969 3255 0,'0'10'125,"0"10"-110,0 9 1,0-9 0,0 9-1,0-9 1,0-1-1,0 1-15,0 0 16,9-20 31</inkml:trace>
          <inkml:trace contextRef="#ctx0" brushRef="#br0" timeOffset="152296.6308">17116 3255 0,'-10'0'110,"10"10"-95,-20-10-15,20 20 16,-19-20 0,19 19-16,-20 1 31,20 0-16,-20-20 1,20 19 0,10-19 124,20 0-124,-11 0 0,1 0-1,0 0 1,-1 0 15,1 0-15,-1-10 77</inkml:trace>
        </inkml:traceGroup>
      </inkml:traceGroup>
    </inkml:traceGroup>
    <inkml:traceGroup>
      <inkml:annotationXML>
        <emma:emma xmlns:emma="http://www.w3.org/2003/04/emma" version="1.0">
          <emma:interpretation id="{86EEB19E-3F77-4E5D-85C8-3EF9C77D4F6B}" emma:medium="tactile" emma:mode="ink">
            <msink:context xmlns:msink="http://schemas.microsoft.com/ink/2010/main" type="paragraph" rotatedBoundingBox="17044,17451 22494,16795 22587,17569 17137,18224" alignmentLevel="2"/>
          </emma:interpretation>
        </emma:emma>
      </inkml:annotationXML>
      <inkml:traceGroup>
        <inkml:annotationXML>
          <emma:emma xmlns:emma="http://www.w3.org/2003/04/emma" version="1.0">
            <emma:interpretation id="{0BB95753-97C2-400B-96A2-388B426E772A}" emma:medium="tactile" emma:mode="ink">
              <msink:context xmlns:msink="http://schemas.microsoft.com/ink/2010/main" type="inkBullet" rotatedBoundingBox="17083,17782 17206,17767 17218,17873 17096,17888"/>
            </emma:interpretation>
            <emma:one-of disjunction-type="recognition" id="oneOf8">
              <emma:interpretation id="interp8" emma:lang="" emma:confidence="0">
                <emma:literal>•</emma:literal>
              </emma:interpretation>
            </emma:one-of>
          </emma:emma>
        </inkml:annotationXML>
        <inkml:trace contextRef="#ctx0" brushRef="#br0" timeOffset="144258.0993">15259 4374 0,'0'20'93,"9"-20"-61,-9 19-32,10-19 15,10 0 1,-1 0 15,1 0-15,0 0 15,-20-10-15,0-9-1,19 19 1,-19-10 0,0-10-1,0 1 16,-10 19-15,10-20 0,-19 20-16,-1 0 31,1 0-15,-1 0 15,10 0-16,10 10 1,0 9 15,0 11 1</inkml:trace>
      </inkml:traceGroup>
      <inkml:traceGroup>
        <inkml:annotationXML>
          <emma:emma xmlns:emma="http://www.w3.org/2003/04/emma" version="1.0">
            <emma:interpretation id="{F6D9ADDB-07CD-44F5-9A8F-7B9477DC9C1B}" emma:medium="tactile" emma:mode="ink">
              <msink:context xmlns:msink="http://schemas.microsoft.com/ink/2010/main" type="line" rotatedBoundingBox="17169,17436 22494,16795 22587,17569 17262,18209"/>
            </emma:interpretation>
          </emma:emma>
        </inkml:annotationXML>
        <inkml:traceGroup>
          <inkml:annotationXML>
            <emma:emma xmlns:emma="http://www.w3.org/2003/04/emma" version="1.0">
              <emma:interpretation id="{C0D23D5F-F0A1-4346-ADD3-A6B4EA82D1EE}" emma:medium="tactile" emma:mode="ink">
                <msink:context xmlns:msink="http://schemas.microsoft.com/ink/2010/main" type="inkWord" rotatedBoundingBox="17215,17818 17271,17811 17279,17877 17223,17883"/>
              </emma:interpretation>
              <emma:one-of disjunction-type="recognition" id="oneOf9">
                <emma:interpretation id="interp9" emma:lang="" emma:confidence="1">
                  <emma:literal/>
                </emma:interpretation>
              </emma:one-of>
            </emma:emma>
          </inkml:annotationXML>
          <inkml:trace contextRef="#ctx0" brushRef="#br0" timeOffset="144623.717">15386 4354 0,'0'10'62,"0"0"-46,0 10-1,20-20-15,-20 19 16,19-19 0,1 0 15</inkml:trace>
        </inkml:traceGroup>
        <inkml:traceGroup>
          <inkml:annotationXML>
            <emma:emma xmlns:emma="http://www.w3.org/2003/04/emma" version="1.0">
              <emma:interpretation id="{6FEF22B9-05EB-4782-B93E-5EBE9459ABD6}" emma:medium="tactile" emma:mode="ink">
                <msink:context xmlns:msink="http://schemas.microsoft.com/ink/2010/main" type="inkWord" rotatedBoundingBox="17774,17490 19456,17287 19523,17841 17841,18044"/>
              </emma:interpretation>
              <emma:one-of disjunction-type="recognition" id="oneOf10">
                <emma:interpretation id="interp10" emma:lang="" emma:confidence="1">
                  <emma:literal/>
                </emma:interpretation>
              </emma:one-of>
            </emma:emma>
          </inkml:annotationXML>
          <inkml:trace contextRef="#ctx0" brushRef="#br0" timeOffset="159096.8721">16426 4129 0,'0'10'62,"0"9"-46,0 11-1,0-1 1,29 10 0,-29-9-1,20-1 1,-20 10-1,0-9 1,0-11 0,0 1-1,-10-20-15,10 10 16,-30-10 0,11 29-16,-1-29 15,20 20 1,-19-20-1,19-10 79</inkml:trace>
          <inkml:trace contextRef="#ctx0" brushRef="#br0" timeOffset="158392.2996">16298 4178 0,'0'10'31,"0"9"-15,0 1 15,0-1-15,20-19-1,-20 10 1,9-10-16,11 0 31,0 0-15,-1 0 0,1-10 15,-20-9 0,20-89 125,-20 88-124,-10 20-32,-10 0 31,10 0-16,-9 0 1,-1 0 0,0 10-1,20 10 17,-19-20-32,19 19 15,0 11 1,0-11-1,0 1 1</inkml:trace>
          <inkml:trace contextRef="#ctx0" brushRef="#br0" timeOffset="155784.6443">16004 4089 0,'88'10'172,"-88"10"-125</inkml:trace>
          <inkml:trace contextRef="#ctx0" brushRef="#br0" timeOffset="160644.2067">16543 4109 0,'0'-20'110,"10"20"-95,0 0 1,29 0 15,-19 0-15,-20 10 15,10-10-31,-10 20 16,0 0 15,0-1-16,0 1 1,0-1-16,0 1 16,0 0-1,0-11 17,-20-9-32,20 20 31,-20-20-31,99-20 297,-60 20-282,1 0 1,-20 20 0,20 9 15,-20-19-16,0 10 1,0-1 0,0 1-1,0 0 1,0-1 0,-10-19-1,10 20 1,-20-20-1,1 20-15,-1-20 16,0 0 0,-9 19 15,9-19-31,1 0 47,19-10-32,0-9 1</inkml:trace>
          <inkml:trace contextRef="#ctx0" brushRef="#br0" timeOffset="162387.9173">16877 4443 0,'157'-373'234,"-157"353"-218,0 1 0,0-1 15,0 30 47,0 9-47,-10 1-15,10 0 0,0 9-1,0 10 1,0-9-1,10-1 1,-10 1-16,0 9 16,0-10-1,19 1 1,-19-11 0,0 1-1,0 0 16,0-1-15,0 1 15,0-1-15,20-19 0</inkml:trace>
          <inkml:trace contextRef="#ctx0" brushRef="#br0" timeOffset="161188.195">16886 4217 0</inkml:trace>
          <inkml:trace contextRef="#ctx0" brushRef="#br0" timeOffset="163836.9778">17141 4139 0,'0'9'47,"0"11"-32,0 0 1,0-1-1,0-9 1,0 10 0,0-1-1,0 1 1,0-1 0,0 1-1,10-20 1,-10 20-1,20-20 1,-20 19 0,20-19 15,-1 0 0,69-68 141,-88 48-156,0 0-1,0 1 1,0 9 0,20-19-1,-20 9 1,0 10-1,0-9 17,0-1-17,-10 0 17,10 1-17,0-1 1,-19 20-1,19-20 1,-20 20 15,20-19-31,0-1 47,-20 20-47,11 0 47,9-19-16,-20 19-15,0 0 15,20 9-15,-19-9-1,19 20-15,-20 0 16,20 9 0,0 0-1,-20 1 1,20-1-16,0-9 31</inkml:trace>
          <inkml:trace contextRef="#ctx0" brushRef="#br0" timeOffset="165048.3043">16837 4197 0,'10'0'62,"-20"0"63,10 10-93,0 10-1,0-30 141,10 10-110</inkml:trace>
          <inkml:trace contextRef="#ctx0" brushRef="#br0" timeOffset="165936.7662">17347 3991 0,'40'0'172,"-21"0"-172,-19-19 16</inkml:trace>
          <inkml:trace contextRef="#ctx0" brushRef="#br0" timeOffset="167992.5313">17553 3942 0,'0'10'62,"0"10"-46,0 48 93,10-68-109,0 0 32,-10 20-17,20-20 17,-1 0-1,-19-10 0,20 10 0,-20-19-15,0-1 0,0 10-1,0-9 16,0-1 1,0 0-1,0 1 16,0-1-16,-10 20-31,-10-19 78,-19 68 0</inkml:trace>
          <inkml:trace contextRef="#ctx0" brushRef="#br0" timeOffset="179754.067">17455 3844 0,'20'0'31,"-20"10"235,0 10-250,0-1 15,0 1-16,0 0 17,0-1-1,0 1-15,0-1 15,0 1-16,0 0 17,20-1 30</inkml:trace>
          <inkml:trace contextRef="#ctx0" brushRef="#br0" timeOffset="157018.1116">15974 4129 0,'0'10'47,"0"9"-47,0 11 16,0-1 0,0 0-1,0-9 1,0 0-1,0-1 17,10-19 140,-10-10-172,20 10 31,-20-19-16,19 19 1,89 10 125,-88 9-126,-20 1 1,20-20-16,-20 19 16,0 1-16,29 0 15,-29-1 16,0 1-31,0 0 16,-10-20 0,10 19-1,-19-19-15,19 20 16,-20-20-16,0 19 16,1-19-1,19 20-15,-20-20 16,1 0-1,-1 0 1,0 0-16,1 0 31</inkml:trace>
          <inkml:trace contextRef="#ctx0" brushRef="#br0" timeOffset="157339.9639">16210 4521 0,'0'20'16</inkml:trace>
        </inkml:traceGroup>
        <inkml:traceGroup>
          <inkml:annotationXML>
            <emma:emma xmlns:emma="http://www.w3.org/2003/04/emma" version="1.0">
              <emma:interpretation id="{67573250-F331-4727-AF1F-4A47434350E0}" emma:medium="tactile" emma:mode="ink">
                <msink:context xmlns:msink="http://schemas.microsoft.com/ink/2010/main" type="inkWord" rotatedBoundingBox="19823,17220 20094,17188 20113,17338 19841,17370"/>
              </emma:interpretation>
              <emma:one-of disjunction-type="recognition" id="oneOf11">
                <emma:interpretation id="interp11" emma:lang="" emma:confidence="1">
                  <emma:literal/>
                </emma:interpretation>
              </emma:one-of>
            </emma:emma>
          </inkml:annotationXML>
          <inkml:trace contextRef="#ctx0" brushRef="#br0" timeOffset="198329.6104">18004 3874 0,'30'0'78,"-20"0"-62,29 0-1,0 0 1,-19 0-1,9 0 1,1 0 0,-11 0-1,20 0-15,-19 0 16</inkml:trace>
          <inkml:trace contextRef="#ctx0" brushRef="#br0" timeOffset="197578.7827">18014 3756 0,'-19'0'16,"28"0"93,21 0-93,-1 0-1,-9 0 1,0 0-16,19 0 15,-20 0 1,1 0-16,19 0 16,-29 0-1,19 10 1</inkml:trace>
        </inkml:traceGroup>
        <inkml:traceGroup>
          <inkml:annotationXML>
            <emma:emma xmlns:emma="http://www.w3.org/2003/04/emma" version="1.0">
              <emma:interpretation id="{F3A71EA8-99BC-45D0-B858-324116346EEC}" emma:medium="tactile" emma:mode="ink">
                <msink:context xmlns:msink="http://schemas.microsoft.com/ink/2010/main" type="inkWord" rotatedBoundingBox="20306,17059 22252,16824 22345,17598 20399,17832"/>
              </emma:interpretation>
              <emma:one-of disjunction-type="recognition" id="oneOf12">
                <emma:interpretation id="interp12" emma:lang="" emma:confidence="1">
                  <emma:literal/>
                </emma:interpretation>
              </emma:one-of>
            </emma:emma>
          </inkml:annotationXML>
          <inkml:trace contextRef="#ctx0" brushRef="#br0" timeOffset="267299.5626">19770 4050 0,'10'-10'78,"9"-9"-62,11-1-1,-11-19 1,1 10 0,-1-1-1,11-9 1,-30 19-16,0 1 15,19-1-15,-19-9 16,20 9 0,-20-9-16,0 9 15,20-19 1,-20 29 0,0-10-1,0 1 1,0-1 15,-10 265 141,-10-215-172,20-1 16,0-9-16,0-1 15,0 1-15,0 0 16,0-1-16,0 1 15,0-1-15,0-9 16,0 29-16,0-19 16,0 0-1,0-10 17</inkml:trace>
          <inkml:trace contextRef="#ctx0" brushRef="#br0" timeOffset="260247.8043">18514 3942 0,'10'0'141,"10"0"-125,-20-19-16,19 19 15,-19-39-15,20 39 16,-20-30-16,20 30 16,-20-29-16,19 29 15,-19-30-15,20-9 16,-20 19-1,20 20-15,-20-9 16,0-11 0,19 0-1,-19 1 1,0-1 0,0 1 30,0-1 251,0 0-281,0 1 15,0 29 141,0 19-156,0-9-16,0-1 15,0 1-15,0-1 16,0 1-16,0 0 16,0-1-16,0 11 15,0-1-15,0-9 16,0-1-16,0 1 15,0 0-15,0-1 16,0-9-16,0 10 16,0-1-16,0 1 0,0-1 15,0 1-15,0 9 16,0 1 0,0 9-1,0-19 1,0-1-1</inkml:trace>
          <inkml:trace contextRef="#ctx0" brushRef="#br0" timeOffset="260572.918">18818 4217 0</inkml:trace>
          <inkml:trace contextRef="#ctx0" brushRef="#br0" timeOffset="262982.8546">18818 4207 0,'10'30'78,"10"-30"-62,-20-10 31,0-10-16,-10 20-15,-10 0 31,20 10-32,10-10 48,10 0-16,-20-10-32,-10 10 16,-10 0 16,30 0 16</inkml:trace>
          <inkml:trace contextRef="#ctx0" brushRef="#br0" timeOffset="261989.1881">19162 3570 0,'-30'10'78,"-107"225"47,117-215-125,20-1 16,0 11-16,0-11 15,0 1-15,0 9 16,0 1 0,0-1-1,10-29 1,-10 29-16,20 1 16,-1-11-1,1-19 1,19 20-1,-9-20 1,-11 0 0,1 0-1,0 0 1,-11 0 0,-9-10-1,20 10-15,-20-19 16,20 19-1,-20-20 1,19 20 0,-19-20-1,20 1 1,-20-1 0,0 1-1,0-1 1,0 10-1,0-9 1,0-1-16,-10 20 16,10-20-1,-10 20 1,-19-19 0,9 19-1,10 0-15,-29 0 16,10 0-1,9 0 1,0 0 0,20 10-1,-19-1-15,-1 31 16,20-11 0,-19-9-1,19-1 1</inkml:trace>
          <inkml:trace contextRef="#ctx0" brushRef="#br0" timeOffset="264291.534">19338 3678 0,'-19'0'0,"19"9"32,0 11-1,0 0-31,0-1 31,9-19-15,-9 20-16,20-20 15,-20 10 1,20-10 0,-1 0 15,1 0-16,-1 0 17,1 0-17,0-10 1,-1 10 15,-19-20-31,20 1 31,-20-1 1,20 0-1,-69-87 125,49 87-156,-20 20 16,0 0-1,10 0 1,-9 0 0,-1 0-1,1 0 1,19 10 0,-20-10-16,20 19 15,-20-19 1,20 20-16,0 9 15,0-9 1,0 0 0</inkml:trace>
          <inkml:trace contextRef="#ctx0" brushRef="#br0" timeOffset="265356.1876">19525 3629 0,'-10'0'16,"10"9"47,0 11-48,10 9 1,-10-9-16,0 9 15,29 11 1,-29-11 0,20-9-1,-20 9 1,0 1 15,0-11-31,0 1 16,0-1-1,0 11 1,0-11 0,-10 1-1,10 0 1,-20-20 0,1 19-1,-1-19 1,0 0-1,20 20-15,-19-20 16,-1 0 0,0 0-1,1 0 1,-1 19 15</inkml:trace>
          <inkml:trace contextRef="#ctx0" brushRef="#br0" timeOffset="266087.0965">19711 3874 0,'0'-20'0,"10"20"94,-20 0 78</inkml:trace>
          <inkml:trace contextRef="#ctx0" brushRef="#br0" timeOffset="268678.5907">20142 3717 0,'-9'0'31,"9"10"1,-20 9-17,20 20 1,0-9 0,0-10-16,-20 19 15,20 0 1,0-19-1,0 38 1,0-28 0,0-1-1,0-9 1,0-1 0,0 1-1,0 0 16,20-20-15,-20 19-16,20-19 16,-1 20 15,1-20-15,-1 0 15,1 0-31,0 0 31,-20-10-31,19 10 16,-19-19-1,30 19-15,-30-20 16,19 0 0,-19 1-1,20-1 1,-20 0-1,29 1 1,-29-1 0,0 1-1,20-1 1,-20 0 0,0 1-1,0-1 1,0 1-1,0 9 1,0-10 0,-10 20-16,10-19 15,0-1 1,-19 20 0,19-20-16,-99-58 171,70 78-171,0 10 16,-11 29 0,40-20-16,-29 1 15,9 0-15</inkml:trace>
          <inkml:trace contextRef="#ctx0" brushRef="#br0" timeOffset="269466.7721">20319 3609 0,'10'0'78,"9"0"-63,11 0 1,-30-20-16,29 20 16,-9 0-1,-1 0 1</inkml:trace>
        </inkml:traceGroup>
        <inkml:traceGroup>
          <inkml:annotationXML>
            <emma:emma xmlns:emma="http://www.w3.org/2003/04/emma" version="1.0">
              <emma:interpretation id="{10D900E2-0DFE-41B7-A956-2AFDD04A0A14}" emma:medium="tactile" emma:mode="ink">
                <msink:context xmlns:msink="http://schemas.microsoft.com/ink/2010/main" type="inkWord" rotatedBoundingBox="22334,16965 22512,16943 22547,17238 22370,17259"/>
              </emma:interpretation>
              <emma:one-of disjunction-type="recognition" id="oneOf13">
                <emma:interpretation id="interp13" emma:lang="" emma:confidence="0">
                  <emma:literal>5</emma:literal>
                </emma:interpretation>
                <emma:interpretation id="interp14" emma:lang="" emma:confidence="0">
                  <emma:literal>;</emma:literal>
                </emma:interpretation>
                <emma:interpretation id="interp15" emma:lang="" emma:confidence="0">
                  <emma:literal>I</emma:literal>
                </emma:interpretation>
                <emma:interpretation id="interp16" emma:lang="" emma:confidence="0">
                  <emma:literal>J</emma:literal>
                </emma:interpretation>
                <emma:interpretation id="interp17" emma:lang="" emma:confidence="0">
                  <emma:literal>j</emma:literal>
                </emma:interpretation>
              </emma:one-of>
            </emma:emma>
          </inkml:annotationXML>
          <inkml:trace contextRef="#ctx0" brushRef="#br0" timeOffset="271147.1546">20574 3521 0,'0'19'78,"0"1"-62,0 9-1,0-9 1,0 19 15,0-19 0,108-59 298,-108 58-314,19 1 16,-19-1-15,0 1 0,0 0 15,-9-1-15,-21 1 15,20-20-16,-19 19 1,0-19 0,9 0-16,0 0 15,1 0 17,19-9-17</inkml:trace>
          <inkml:trace contextRef="#ctx0" brushRef="#br0" timeOffset="270086.6496">20584 3491 0,'19'0'62,"40"0"79</inkml:trace>
        </inkml:traceGroup>
      </inkml:traceGroup>
    </inkml:traceGroup>
  </inkml:traceGroup>
</inkml:ink>
</file>

<file path=ppt/ink/ink4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7:49.747"/>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65B65DF1-0AE4-4EFA-872C-0DCD56E9B707}" emma:medium="tactile" emma:mode="ink">
          <msink:context xmlns:msink="http://schemas.microsoft.com/ink/2010/main" type="writingRegion" rotatedBoundingBox="13042,16749 13837,16749 13837,17112 13042,17112"/>
        </emma:interpretation>
      </emma:emma>
    </inkml:annotationXML>
    <inkml:traceGroup>
      <inkml:annotationXML>
        <emma:emma xmlns:emma="http://www.w3.org/2003/04/emma" version="1.0">
          <emma:interpretation id="{9CDCECC4-F6E3-4FBB-85D3-000B3E29B278}" emma:medium="tactile" emma:mode="ink">
            <msink:context xmlns:msink="http://schemas.microsoft.com/ink/2010/main" type="paragraph" rotatedBoundingBox="13042,16749 13837,16749 13837,17112 13042,17112" alignmentLevel="1"/>
          </emma:interpretation>
        </emma:emma>
      </inkml:annotationXML>
      <inkml:traceGroup>
        <inkml:annotationXML>
          <emma:emma xmlns:emma="http://www.w3.org/2003/04/emma" version="1.0">
            <emma:interpretation id="{CC806E01-1DC5-4048-B7DF-E43A99380482}" emma:medium="tactile" emma:mode="ink">
              <msink:context xmlns:msink="http://schemas.microsoft.com/ink/2010/main" type="line" rotatedBoundingBox="13042,16749 13837,16749 13837,17112 13042,17112"/>
            </emma:interpretation>
          </emma:emma>
        </inkml:annotationXML>
        <inkml:traceGroup>
          <inkml:annotationXML>
            <emma:emma xmlns:emma="http://www.w3.org/2003/04/emma" version="1.0">
              <emma:interpretation id="{A65ED123-5E10-4879-A038-884797C39268}" emma:medium="tactile" emma:mode="ink">
                <msink:context xmlns:msink="http://schemas.microsoft.com/ink/2010/main" type="inkWord" rotatedBoundingBox="13042,16749 13837,16749 13837,17112 13042,17112"/>
              </emma:interpretation>
            </emma:emma>
          </inkml:annotationXML>
          <inkml:trace contextRef="#ctx0" brushRef="#br0">11208 3482 0,'10'0'15,"29"0"1,-19 0 0,0 0-16,9 0 15,-9 0-15,-1 0 16,1 0-16,-1 0 15,1 0-15,0 0 16,-1 0-16,1 0 16,0 0-16,9 0 15,-29 19 1,20-19 0</inkml:trace>
          <inkml:trace contextRef="#ctx0" brushRef="#br0" timeOffset="586.1528">11385 3344 0,'0'10'31,"0"10"-15,0 9-1,0-9 1,0-1-16,0 1 16,0 0-16,0-11 15,0 11-15,0 0 16,0-1-16,0 1 15,10-20-15,-10 29 0,0-9 16,0-1 0</inkml:trace>
          <inkml:trace contextRef="#ctx0" brushRef="#br0" timeOffset="1371.9623">11944 3315 0,'0'10'46,"-30"19"-30,1 10 0,29-19-1,-39 0-15,19-1 16,20 1-16,-29-1 16,9 1-16,1 0 15,19-1-15,-40 11 16,40-11-16,-19-19 15,19 30-15,-20-11 16,30-19 62</inkml:trace>
          <inkml:trace contextRef="#ctx0" brushRef="#br0" timeOffset="1957.257">11738 3285 0,'0'10'31,"10"10"-15,9 9 0,11 1-16,-1-1 15,10 30 1,-39-49 0,30 19-16,-30-9 15,39-1-15,-39 1 16,29-20-16,-29 29 15,20-29-15,-20 30 16,20-11 0</inkml:trace>
        </inkml:traceGroup>
      </inkml:traceGroup>
    </inkml:traceGroup>
  </inkml:traceGroup>
</inkml:ink>
</file>

<file path=ppt/ink/ink4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48:20.510"/>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73CA689C-6B83-4EC3-9788-D4696877E281}" emma:medium="tactile" emma:mode="ink">
          <msink:context xmlns:msink="http://schemas.microsoft.com/ink/2010/main" type="writingRegion" rotatedBoundingBox="13013,17782 13827,17681 13867,18000 13053,18102"/>
        </emma:interpretation>
      </emma:emma>
    </inkml:annotationXML>
    <inkml:traceGroup>
      <inkml:annotationXML>
        <emma:emma xmlns:emma="http://www.w3.org/2003/04/emma" version="1.0">
          <emma:interpretation id="{98F15996-61B8-4081-9EC8-1C0CF7D2D59E}" emma:medium="tactile" emma:mode="ink">
            <msink:context xmlns:msink="http://schemas.microsoft.com/ink/2010/main" type="paragraph" rotatedBoundingBox="13013,17782 13827,17681 13867,18000 13053,18102" alignmentLevel="1"/>
          </emma:interpretation>
        </emma:emma>
      </inkml:annotationXML>
      <inkml:traceGroup>
        <inkml:annotationXML>
          <emma:emma xmlns:emma="http://www.w3.org/2003/04/emma" version="1.0">
            <emma:interpretation id="{47A0B46F-83E6-47C0-A19D-CC7F9A0649F8}" emma:medium="tactile" emma:mode="ink">
              <msink:context xmlns:msink="http://schemas.microsoft.com/ink/2010/main" type="line" rotatedBoundingBox="13013,17782 13827,17681 13867,18000 13053,18102"/>
            </emma:interpretation>
          </emma:emma>
        </inkml:annotationXML>
        <inkml:traceGroup>
          <inkml:annotationXML>
            <emma:emma xmlns:emma="http://www.w3.org/2003/04/emma" version="1.0">
              <emma:interpretation id="{5BD88AA4-4672-4CE5-B1C6-1BB8029F72AB}" emma:medium="tactile" emma:mode="ink">
                <msink:context xmlns:msink="http://schemas.microsoft.com/ink/2010/main" type="inkWord" rotatedBoundingBox="13013,17782 13827,17681 13867,18000 13053,18102"/>
              </emma:interpretation>
            </emma:emma>
          </inkml:annotationXML>
          <inkml:trace contextRef="#ctx0" brushRef="#br0">11689 4580 0,'10'-10'94,"19"-10"-78,-9-19-1,9 10 1,-29 9-16,39 1 16,-39-1-16,30-9 15,-11 9-15,-19 0 16,30 1-16,-30-1 16,39 20-16,-39-29 15,20 29-15,-20-30 0,19 30 16,-19-19-16,20-1 31,-20 30 47,-10-10-62</inkml:trace>
          <inkml:trace contextRef="#ctx0" brushRef="#br0" timeOffset="-681.8796">11767 4256 0,'0'10'47,"30"10"-31,-11-1-1,1 11 1,0 9-1,-1-10 1,11 1 0,-11-1-1,-19-19 1,20-10-16,-20 20 16,19-1-1</inkml:trace>
          <inkml:trace contextRef="#ctx0" brushRef="#br0" timeOffset="-2648.8241">11189 4394 0,'0'-20'16,"19"0"15,11 1 0,-20 19-15,-10-20-1,19 20-15,1 0 32,-1 0-1,1 10 0,-20 9 0,20-19-31,-20 20 16,19 0 0,1-20 15,-20 19-31,19-19 16,1 0-1,0 0 1,-1 0-1,1-9 1,0-21 15,-1 10 1,-19 1-17,20 19-15,-20-20 31,19 20 16</inkml:trace>
          <inkml:trace contextRef="#ctx0" brushRef="#br0" timeOffset="-1486.6688">11257 4531 0,'0'-10'78,"0"-10"-47,10 20-15,-10-19-1,10 19 1,10 0 15,-1 0 1,1 0-1,-1 0 0,-19 10-15,20-10-1,-20 19 1,20-19 0,-20 20-1,19-20 1,1 0-1,0 0 17,-1 0-17,1 0 17,-1-10-17,1-10 1,0 20 15,-20-19-31,19 19 63,-19-20-48</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1:52.926"/>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77C8E398-D893-4891-99D8-666A10804B36}" emma:medium="tactile" emma:mode="ink">
          <msink:context xmlns:msink="http://schemas.microsoft.com/ink/2010/main" type="writingRegion" rotatedBoundingBox="12731,16592 13347,15242 14284,15670 13668,17019"/>
        </emma:interpretation>
      </emma:emma>
    </inkml:annotationXML>
    <inkml:traceGroup>
      <inkml:annotationXML>
        <emma:emma xmlns:emma="http://www.w3.org/2003/04/emma" version="1.0">
          <emma:interpretation id="{45FBFAD4-1B74-468B-B455-417F18389D04}" emma:medium="tactile" emma:mode="ink">
            <msink:context xmlns:msink="http://schemas.microsoft.com/ink/2010/main" type="paragraph" rotatedBoundingBox="12731,16592 13347,15242 14284,15670 13668,17019" alignmentLevel="1"/>
          </emma:interpretation>
        </emma:emma>
      </inkml:annotationXML>
      <inkml:traceGroup>
        <inkml:annotationXML>
          <emma:emma xmlns:emma="http://www.w3.org/2003/04/emma" version="1.0">
            <emma:interpretation id="{741D8051-7395-43BD-8C7D-7918D42429A4}" emma:medium="tactile" emma:mode="ink">
              <msink:context xmlns:msink="http://schemas.microsoft.com/ink/2010/main" type="line" rotatedBoundingBox="12731,16592 13347,15242 14284,15670 13668,17019"/>
            </emma:interpretation>
          </emma:emma>
        </inkml:annotationXML>
        <inkml:traceGroup>
          <inkml:annotationXML>
            <emma:emma xmlns:emma="http://www.w3.org/2003/04/emma" version="1.0">
              <emma:interpretation id="{E335B96A-97A4-41DF-A47A-2A816FB0515F}" emma:medium="tactile" emma:mode="ink">
                <msink:context xmlns:msink="http://schemas.microsoft.com/ink/2010/main" type="inkWord" rotatedBoundingBox="12930,16682 13149,16204 13886,16540 13668,17019"/>
              </emma:interpretation>
            </emma:emma>
          </inkml:annotationXML>
          <inkml:trace contextRef="#ctx0" brushRef="#br0">-3922 2868 0,'0'-19'110,"0"-1"-95,10 20 1,-10-19-1,19 19 1,-19-10-16,20 10 16,-20-20-1,10 20 1,9 0 31,1 0-47,0 0 15,-1 10 1,1-10 0,-20 20-1,20-20 1,-20 19-16,19-19 16,-19 20-1,20-20 1,-1 0-1,1 0 1,0 0 0,-20-10-1,19 10 1,-19-20-16,20 20 16,-20-19-1,19 19 1,-19-20-1</inkml:trace>
          <inkml:trace contextRef="#ctx0" brushRef="#br0" timeOffset="1090.5476">-3902 3006 0,'9'-20'125,"-9"0"-125,20 20 15,-10 0 16,9 0-15,1 0 0,0 0-1,-1 0 17,1 0-17,-20 10 1,20-10-1,-20 10 1,19-10 15,1 0 1,-1 0-17,1 0 16,39-29 48</inkml:trace>
          <inkml:trace contextRef="#ctx0" brushRef="#br0" timeOffset="3754.3862">-3461 3153 0,'353'-363'391</inkml:trace>
          <inkml:trace contextRef="#ctx0" brushRef="#br0" timeOffset="3752.3911">-3402 2751 0,'-20'0'31,"20"10"47,10-10-62,-10 19-16,20-19 15,-20 30-15,19-30 16,-19 39-16,226 196 250</inkml:trace>
        </inkml:traceGroup>
        <inkml:traceGroup>
          <inkml:annotationXML>
            <emma:emma xmlns:emma="http://www.w3.org/2003/04/emma" version="1.0">
              <emma:interpretation id="{8E388B1F-63CE-4D54-8E0A-6F5161C31D3B}" emma:medium="tactile" emma:mode="ink">
                <msink:context xmlns:msink="http://schemas.microsoft.com/ink/2010/main" type="inkWord" rotatedBoundingBox="13147,15681 13347,15242 13945,15515 13744,15953"/>
              </emma:interpretation>
              <emma:one-of disjunction-type="recognition" id="oneOf0">
                <emma:interpretation id="interp0" emma:lang="" emma:confidence="1">
                  <emma:literal/>
                </emma:interpretation>
              </emma:one-of>
            </emma:emma>
          </inkml:annotationXML>
          <inkml:trace contextRef="#ctx0" brushRef="#br0" timeOffset="-12208.55">-3755 1937 0,'19'0'93,"21"0"-77,-1 0 0,-20 0-16,1 0 15,0 0 1,-1 0-16,11 0 15,-1 0 1,-9 0 0,-1 0-1</inkml:trace>
          <inkml:trace contextRef="#ctx0" brushRef="#br0" timeOffset="-10609.7296">-3334 1819 0,'30'0'79,"-1"10"-64,-9-10 1,-1 39-16,1-39 15,0 29 1,-1-29-16,11 20 16,-30 0-16,19-20 15,-19 19-15,20 1 16,0 0 0,-20-1-1,19-19-15</inkml:trace>
          <inkml:trace contextRef="#ctx0" brushRef="#br0" timeOffset="-11496.2917">-3628 1819 0,'10'216'203</inkml:trace>
          <inkml:trace contextRef="#ctx0" brushRef="#br0" timeOffset="-9846.8864">-3343 2094 0,'0'-10'63,"0"-10"-63,9 20 0,-9-19 15,20 19 1,-20-10-16,20 10 16,-20-39-16,19 19 15,11-9 1,9-11-1,-10 11 1,11-10 0,-21 19-1,1 0-15,-1 1 16,-19-1 15,20 20-31</inkml:trace>
        </inkml:traceGroup>
      </inkml:traceGroup>
    </inkml:traceGroup>
  </inkml:traceGroup>
</inkml:ink>
</file>

<file path=ppt/ink/ink5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50:21.961"/>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7B42D313-DD54-4FE0-853D-41907580CADA}" emma:medium="tactile" emma:mode="ink">
          <msink:context xmlns:msink="http://schemas.microsoft.com/ink/2010/main" type="writingRegion" rotatedBoundingBox="17379,16202 18174,16136 18213,16610 17418,16676"/>
        </emma:interpretation>
      </emma:emma>
    </inkml:annotationXML>
    <inkml:traceGroup>
      <inkml:annotationXML>
        <emma:emma xmlns:emma="http://www.w3.org/2003/04/emma" version="1.0">
          <emma:interpretation id="{9DC75ADF-8B9F-4824-A906-2563216618B0}" emma:medium="tactile" emma:mode="ink">
            <msink:context xmlns:msink="http://schemas.microsoft.com/ink/2010/main" type="paragraph" rotatedBoundingBox="17379,16202 18174,16136 18213,16610 17418,16676" alignmentLevel="1"/>
          </emma:interpretation>
        </emma:emma>
      </inkml:annotationXML>
      <inkml:traceGroup>
        <inkml:annotationXML>
          <emma:emma xmlns:emma="http://www.w3.org/2003/04/emma" version="1.0">
            <emma:interpretation id="{340BED56-4281-4CBB-953C-D98FD3334C2E}" emma:medium="tactile" emma:mode="ink">
              <msink:context xmlns:msink="http://schemas.microsoft.com/ink/2010/main" type="line" rotatedBoundingBox="17379,16202 18174,16136 18213,16610 17418,16676"/>
            </emma:interpretation>
          </emma:emma>
        </inkml:annotationXML>
        <inkml:traceGroup>
          <inkml:annotationXML>
            <emma:emma xmlns:emma="http://www.w3.org/2003/04/emma" version="1.0">
              <emma:interpretation id="{6353B785-C4BA-4A18-905F-8DBD49AD53C0}" emma:medium="tactile" emma:mode="ink">
                <msink:context xmlns:msink="http://schemas.microsoft.com/ink/2010/main" type="inkWord" rotatedBoundingBox="17379,16202 18174,16136 18213,16610 17418,16676"/>
              </emma:interpretation>
              <emma:one-of disjunction-type="recognition" id="oneOf0">
                <emma:interpretation id="interp0" emma:lang="" emma:confidence="1">
                  <emma:literal/>
                </emma:interpretation>
              </emma:one-of>
            </emma:emma>
          </inkml:annotationXML>
          <inkml:trace contextRef="#ctx0" brushRef="#br0">15729 2736 0,'-19'0'140,"9"0"-124,-10 0-16,-19 0 16,29 0-1,-9 0 1,-1 0-1,0 0 17,20 10 77,0 10-93,0-1-1,0-9 1,0 39 0,10-29-1,-10-1-15,0 1 16,0-1-16,0 1 15,0 0-15,0-1 16,0 1-16,0 9 16,0 1-1,0-1 1,0-9 0,0-1-1,0 1 1,0 0 15,0-1 0,30-19 110,-11 0-125,1 0-1,9 0 1,1 0-1,-11 0 1,1 0 0,-20-10-16,19 10 15</inkml:trace>
          <inkml:trace contextRef="#ctx0" brushRef="#br0" timeOffset="756.1305">15827 2834 0,'0'10'63,"0"19"-32,0 1-31,0-11 16,0 1-16,0 0 15,0-1-15,0 1 16,10-20-16,-10 29 16,0-9-1</inkml:trace>
          <inkml:trace contextRef="#ctx0" brushRef="#br0" timeOffset="2653.8256">16004 2795 0,'167'0'125,"-158"0"-110</inkml:trace>
          <inkml:trace contextRef="#ctx0" brushRef="#br0" timeOffset="3141.9896">16102 2726 0,'0'20'62,"0"0"-46,0-1 0,10 20-1,-10-29 1</inkml:trace>
          <inkml:trace contextRef="#ctx0" brushRef="#br0" timeOffset="2085.0374">15808 2834 0,'0'-19'31,"10"-1"16,9 20-31,-19-20-16,20 20 15,-1 0 1,-19-19-16,20 19 16,0 0 15,-20 10-15,19-10-16,-19 19 15,0 1 1,20-20-16,-20 19 15,0-9 1,0 10 15,-10 9-15,-10-29 0,20 10-1,-19-10-15,-1 29 16,1-29-1,28 0 157,11 0-156,0-19 0,-1 19-1,1 0 16,-1 0-15,1 19 0,0 1 15,-20 0 0,19-20-15,-19 19-1,0-9 1,0 10 15,0-1-15,-10 1 0,-9-20 15,19 20-31,-20-20 15,-97 0 79</inkml:trace>
          <inkml:trace contextRef="#ctx0" brushRef="#br0" timeOffset="4326.8365">16229 2717 0,'10'0'63,"-10"-20"-47,20 20-16,9 0 15,-9 0 1,-1 0 15,-19 10 78,0 9-93,0-9 0,0 29-1,0 1 1,0-21-16,0 1 16,0-1-16,20 1 15,-20 0-15,0-1 16,0 1-16,0-1 0,20 1 15,-20 0 1,0-1-16,0 11 16,0-1-1,0 30 126,-10-59-79,0 0-30,-10 0-17,1 0 1,-1 0 0,1 0-1</inkml:trace>
        </inkml:traceGroup>
      </inkml:traceGroup>
    </inkml:traceGroup>
  </inkml:traceGroup>
</inkml:ink>
</file>

<file path=ppt/ink/ink5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2:52:20.234"/>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E9318E77-7BC7-4939-8B41-38EAEBE5CFC0}" emma:medium="tactile" emma:mode="ink">
          <msink:context xmlns:msink="http://schemas.microsoft.com/ink/2010/main" type="inkDrawing" rotatedBoundingBox="17852,17327 19668,17178 19673,17236 17857,17385" semanticType="underline" shapeName="Other">
            <msink:sourceLink direction="with" ref="{27F1B11B-CE69-4814-BC17-847AD78B4EAC}"/>
          </msink:context>
        </emma:interpretation>
      </emma:emma>
    </inkml:annotationXML>
    <inkml:trace contextRef="#ctx0" brushRef="#br0">0 158 0,'10'0'110,"0"0"-79,10 0 0,-1 0-15,1 0-16,0-10 31,-1 10-31,1 0 16,-1 0-1,-19-19 1,20 19-16,0 0 16,-1 0-1,11 0 1,-1 0 0,0 0-1,11-20 1,-11 20-1,1 0 1,-11 0 0,1 0-16,-1-20 0,1 20 15,9 0 1,11 0 0,-40-19-16,29 19 15,1 0 1,-1 0-1,0 0 1,11-20 0,-11 20-1,0 0 1,-9 0 0,0 0-1,-1 0 1,1 0-16,-1 0 15,1 0 1,0 0 0,-10 0-1,9 0 1,1 0 0,-1 0-1,1 0 1,0 0-1,-1 0 1,11 0 0,-1 0-1,10 0 1,-9 0 0,-11 0-1,11 0 1,-1 0-1,1 0 1,9 0 0,-10 0-1,1 0 1,-1 0-16,0 0 16,11-29-1,-11 29 1,-9 0-1,9 0 1,1 0-16,-1 0 31,10 0-15,-19 0 0,-20-20-16,10 20 15,9 0 1,21 0-1,-11 0-15,-9 0 32,-1 0-32,1 0 31</inkml:trace>
  </inkml:traceGroup>
</inkml:ink>
</file>

<file path=ppt/ink/ink5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3:01:02.84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942D6310-4C36-4484-AF6F-192B4E6DF073}" emma:medium="tactile" emma:mode="ink">
          <msink:context xmlns:msink="http://schemas.microsoft.com/ink/2010/main" type="inkDrawing" rotatedBoundingBox="4558,11149 6235,11143 6236,11162 4559,11168" semanticType="strikethrough" shapeName="Other">
            <msink:sourceLink direction="with" ref="{29BAF5BB-255F-45D4-BC26-B787F806E22A}"/>
          </msink:context>
        </emma:interpretation>
      </emma:emma>
    </inkml:annotationXML>
    <inkml:trace contextRef="#ctx0" brushRef="#br0">0 22 0,'11'0'47,"20"0"-32,-10 0-15,10 0 16,-10 0 0,0 0-16,0 0 15,-1 0-15,12 0 16,-1 0-16,11 0 15,-11 0-15,0 0 16,0 0-16,21 0 16,-10 0-16,10 0 0,-10 0 15,10 0-15,-11 0 16,12 0-16,-12 0 16,11 0-16,-10 0 15,10 0-15,-10 0 16,10 0-16,-11 0 15,11 0-15,-10 0 16,-11 0-16,1 0 16,9 0-16,-10 0 15,1 0-15,-1 0 16,11 0-16,-11 0 16,0 0-16,-10 0 0,0 0 15,0 0-15,-1 0 16,1 0-1,-10 0-15,10 0 0,-1 0 16,1 0-16,0 0 16,0 0-16,0 0 15,-1 0-15,1-20 16,11 20 0,-12 0-1,1 0 1</inkml:trace>
  </inkml:traceGroup>
</inkml:ink>
</file>

<file path=ppt/ink/ink5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3:05:05.722"/>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C22DD8FB-D584-4267-A72B-A009F603EA03}" emma:medium="tactile" emma:mode="ink">
          <msink:context xmlns:msink="http://schemas.microsoft.com/ink/2010/main" type="inkDrawing" rotatedBoundingBox="14934,12222 16209,12197 16210,12216 14935,12241" semanticType="strikethrough" shapeName="Other">
            <msink:sourceLink direction="with" ref="{853CBE13-E5FA-4368-9F4C-B451C32E994D}"/>
          </msink:context>
        </emma:interpretation>
      </emma:emma>
    </inkml:annotationXML>
    <inkml:trace contextRef="#ctx0" brushRef="#br0">12925 1033 0,'21'0'109,"0"0"-93,21 0-16,-21 0 16,-1 0-16,1 0 15,11 0-15,9 0 16,-10 0-1,1 0-15,20 0 16,-11 0-16,1 0 16,10 0-16,0-21 0,-10 21 15,10 0-15,-21 0 16,11 0-16,-1 0 16,-9 0-16,-1 0 15,0 0-15,0 0 16,-10 0-16,21 0 15,-11 0-15,0 0 0,1 0 16,-1 0 0,-10 0-16,0 0 0,-1 0 15,1 0-15,0 0 16,0 0-16,0 0 16,0 0-16,10 0 15,0 0 1,-10 0-1,0 0 17,-1 0 30,1 0 32</inkml:trace>
  </inkml:traceGroup>
</inkml:ink>
</file>

<file path=ppt/ink/ink5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3:00:52.170"/>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3187512-7A21-4AED-B38E-3EB69C5CE141}" emma:medium="tactile" emma:mode="ink">
          <msink:context xmlns:msink="http://schemas.microsoft.com/ink/2010/main" type="writingRegion" rotatedBoundingBox="1665,10524 19724,10475 19733,13893 1674,13942"/>
        </emma:interpretation>
      </emma:emma>
    </inkml:annotationXML>
    <inkml:traceGroup>
      <inkml:annotationXML>
        <emma:emma xmlns:emma="http://www.w3.org/2003/04/emma" version="1.0">
          <emma:interpretation id="{507575E5-189F-4AEF-893B-C8E519E00AEE}" emma:medium="tactile" emma:mode="ink">
            <msink:context xmlns:msink="http://schemas.microsoft.com/ink/2010/main" type="paragraph" rotatedBoundingBox="1629,10759 19708,10245 19772,12512 1693,13026" alignmentLevel="1"/>
          </emma:interpretation>
        </emma:emma>
      </inkml:annotationXML>
      <inkml:traceGroup>
        <inkml:annotationXML>
          <emma:emma xmlns:emma="http://www.w3.org/2003/04/emma" version="1.0">
            <emma:interpretation id="{C37B3B20-23E9-4EF3-B120-D7615545FE48}" emma:medium="tactile" emma:mode="ink">
              <msink:context xmlns:msink="http://schemas.microsoft.com/ink/2010/main" type="line" rotatedBoundingBox="1679,10758 19708,10245 19736,11245 1707,11757"/>
            </emma:interpretation>
          </emma:emma>
        </inkml:annotationXML>
        <inkml:traceGroup>
          <inkml:annotationXML>
            <emma:emma xmlns:emma="http://www.w3.org/2003/04/emma" version="1.0">
              <emma:interpretation id="{E26F5AC2-DC65-4743-A1FB-D7637B15C4D4}" emma:medium="tactile" emma:mode="ink">
                <msink:context xmlns:msink="http://schemas.microsoft.com/ink/2010/main" type="inkWord" rotatedBoundingBox="1679,10758 4295,10684 4320,11582 1705,11656"/>
              </emma:interpretation>
              <emma:one-of disjunction-type="recognition" id="oneOf0">
                <emma:interpretation id="interp0" emma:lang="" emma:confidence="1">
                  <emma:literal/>
                </emma:interpretation>
              </emma:one-of>
            </emma:emma>
          </inkml:annotationXML>
          <inkml:trace contextRef="#ctx0" brushRef="#br0">84 78 0,'-21'0'31,"1"0"16,20 10-31,0 21-1,-21-11 1,21 0-1,0 1 1,10-21 0,-10 20-1,21-20 1,-21 20-16,21-20 16,0 0-1,-1 0 1,-20 21-16,11-21 15,10 0 1,0 0 0,-1 0-16,-20-10 15,21 10-15,0-21 16,0 1 15,-21-1-15,0 1 15,0 0-15,0-1-1,0 1 1,0 0 0,-11 20-16,-9-21 15,-1 21 1,0-20-1,0 20 1,0 0 0,11 0-1,-11 0 1,0 0 0,21 10-1,-21-10 1,21 20-1,0 1 1</inkml:trace>
          <inkml:trace contextRef="#ctx0" brushRef="#br0" timeOffset="495.5832">251 108 0,'0'11'47,"0"-1"-32,0 30 1,0-9 0,21-31-16,-21 20 15,20 1 1,1-21 0,0 0-1,0 0 1,0 0-1,-21-10-15,21 10 16,-21-31-16</inkml:trace>
          <inkml:trace contextRef="#ctx0" brushRef="#br0" timeOffset="1321.4384">428-370 0,'0'10'47,"0"31"-31,0 0-1,0-11-15,0-10 16,0 21-16,0-10 0,0-1 16,0 1-16,0-1 15,0 11-15,0-10 16,0-1-16,0 1 16,0-11-16,0 0 15,21 1-15,-21-1 16,0 0-16,0 1 15,0-1 17</inkml:trace>
          <inkml:trace contextRef="#ctx0" brushRef="#br0" timeOffset="2023.9592">626-329 0,'0'20'94,"0"21"-78,0-21-16,0-10 15,21 31-15,-21-10 16,0-1-16,0 1 0,0 9 15,0-9-15,0-11 16,0 1-16,0-1 16,0 0-16,0-10 15,0 11-15,0-1 16,0 21 0,0-31-1,0 10 1</inkml:trace>
          <inkml:trace contextRef="#ctx0" brushRef="#br0" timeOffset="2581.4096">501-75 0,'10'0'78,"21"0"-63,1 0 1,9 0 0,1 0-1</inkml:trace>
          <inkml:trace contextRef="#ctx0" brushRef="#br0" timeOffset="-1417.3228">-322-390 0,'0'10'109,"11"-10"-109,-11 20 0,20-20 16,-20 31-16,21-11 16,-21 0-16,21 1 15,-21 9-15,21-9 16,-21-1-16,21 0 16,-21 1-16,21-1 15,-21 0-15,20 11 16,-20-21-16,32 41 15,-32-20 1,20-31 0,-20 40-16,0-19 15,21-21-15,-21 30 16,0 1 0,21-31-16,-21 20 15,0 0 1,21 1-1,-21-31 235,0-11-234,0-9 0,0-21-1,0 30 1,0 11-16,0-30 0,0 9 16,0 1-16,0-1 15,0 0-15,0-9 16,0 19-16,0 11 15,0-10-15,0-1 16,0 1-16,0-10 16,0-11-16,0 21 15,0-1-15,0 11 16,0-31 0,0 21-1,0 10-15,21 10 16</inkml:trace>
          <inkml:trace contextRef="#ctx0" brushRef="#br0" timeOffset="3720.0074">1011-268 0,'21'0'78,"-21"-21"-31,-21 1-15,11 20-1,10-20-31,-21 20 15,0 0 1,0 0 0,0 0-1,0 10 1,1 10 0,20 1-1,-21-21 1,21 30-16,-31 21 15,31-31-15,0 1 16,0-1-16,0-10 16,0 11-16,0-1 15,0 0-15,0 1 16,0-1-16,0 0 16,0 1-16,0-1 15,0 0-15,0 11 16,0-11-1,10-20 1,-10 21-16,21-1 16,0 0 15,-1-20-15,1 0-1,21 0 1,-11 0-1,0 0 1,1 0 0,-12-10-1,1 10 1,-21-20 0,21 20-1,-21-20 1</inkml:trace>
          <inkml:trace contextRef="#ctx0" brushRef="#br0" timeOffset="5218.5328">1230-299 0,'-21'10'47,"21"11"-31,0 9-1,0 11 1,0-21-1,0-9-15,0 39 16,0-29 0,0 9-1,0 1 1,0-11 0,0 1-16,10-1 15,-10 0 1,21-20-1,-21 21 1,21-21 0,-21 20-16,21-20 15,-1 0 17,-20 20-32,21-20 15,0 0 1,0 0 15,0 0-15,0 0-1,-21-10 1,10 10 0,-10-20-1,21 20-15,-21-21 16,21 21-1,-21-20 1,20 20 0,-20-30-16,0 9 15,21 21 1,-21-20-16,0 0 16,0-1-1,0 1 1,21 20-16,-21-10 15,0-11 1,0 1 0,0 0-1,0-11 1,0 11-16,0-1 16,0 1-1,-10 0 1,10-1-1,-21 21 1,21-20 0,-21 20-16,21-20 15,-21 20-15,0-21 32,-10 21-17,10 0 1,1 0-1,-1 0 1,0 0 0,0 10-1,0 11 1,0-1 0,1 21-1,20-31-15,-32 20 16</inkml:trace>
          <inkml:trace contextRef="#ctx0" brushRef="#br0" timeOffset="6736.8899">1636 27 0,'0'-20'46,"10"20"-14,11 0-17,0 0 17,0 0-32,-21 10 15,20 10 1,-20 0-1,0 1 1,0-1-16,0 1 31,-10-21-31,10 20 0,-21-20 16,21 20-16,-21-20 16,1 0-1,20 21-15,-21-21 16,21-11 78,10-9-48,11 20-30,0 0 15,0 0-15,-1 0 0,-20 10-1,21 11 1,-21 9 15,0-9-15,21-21-16,-21 20 15,0 0 1,0 1 0,-10-21-16,10 20 15,-21 0 1,0 1-1,0-21 1,-20 20 0,9-20-1,1 0 1,10 0 0,21-10-1,-21 10-15,21-21 31</inkml:trace>
          <inkml:trace contextRef="#ctx0" brushRef="#br0" timeOffset="7625.676">1990-156 0,'0'10'47,"-11"10"-32,-20 11 1,31-11-16,-21 1 15,21-1-15,0 0 16,-21 11-16,21-11 16,0 0-16,0 1 15,0-1-15,0 1 16,0-1-16,0 0 16,0 1-16,0-1 0,0-10 15,0 11-15,11 9 16,-11 1-1,21-1 1,-21-10 0,20-20-16,-20 21 15,21-1 17</inkml:trace>
          <inkml:trace contextRef="#ctx0" brushRef="#br0" timeOffset="8722.5832">2219 17 0,'-21'0'31,"0"0"-15,0 0-16,0 0 31,1 0-15,-1 0-1,10 0 1,11 10 0,0 10-1,0 1 16,11-1-15,10-20 0,10 20 15,0-20-15,-10 0-1,0 31 1,0-31 15,-1 20-15,1 1 15,-21-1 0,0 0-15,0 1 15,0-1-15,-10 0 31,-32-20-16,11 0-31,0 0 15,-1 0 1,12-10 0,-1 10-1,0 0 32</inkml:trace>
          <inkml:trace contextRef="#ctx0" brushRef="#br0" timeOffset="9437.664">2312-34 0,'11'0'93,"-11"10"-93,21-10 16,-21 41-16,31-21 16,-31 0-16,31 1 15,-31-1-15,42 1 16,-42-1-16,0 0 16,21 1-16,-21-1 15,0 0-15,0 1 0,0-1 16,0 0-16,0 1 15,0-1-15,-11 0 16,11 1-16,-21-1 16,21 1-16,-20-21 15,20 20-15,-21-20 16,0 0 0</inkml:trace>
          <inkml:trace contextRef="#ctx0" brushRef="#br0" timeOffset="-2903.9851">-322-401 0,'0'11'32,"0"9"-17,0 0 1,0 1 0,0 9-1,0-9-15,0-1 16,0 10-16,0 1 15,21 10-15,-21-21 16,0 11-16,0-1 16,0-9-16,0-1 15,0 10-15,0 1 16,0-11-16,0 1 16,0-1-16,0 0 15,0 1-15,0-1 16,0 0-16,0 11 15,0-11 1,0 1 0,0-1-1</inkml:trace>
        </inkml:traceGroup>
        <inkml:traceGroup>
          <inkml:annotationXML>
            <emma:emma xmlns:emma="http://www.w3.org/2003/04/emma" version="1.0">
              <emma:interpretation id="{29BAF5BB-255F-45D4-BC26-B787F806E22A}" emma:medium="tactile" emma:mode="ink">
                <msink:context xmlns:msink="http://schemas.microsoft.com/ink/2010/main" type="inkWord" rotatedBoundingBox="6127,11025 6341,11018 6348,11265 6134,11271">
                  <msink:destinationLink direction="with" ref="{942D6310-4C36-4484-AF6F-192B4E6DF073}"/>
                </msink:context>
              </emma:interpretation>
            </emma:emma>
          </inkml:annotationXML>
          <inkml:trace contextRef="#ctx0" brushRef="#br0" timeOffset="11405.9928">4395-156 0,'0'10'47,"10"-10"-32,-10 20-15,21-20 16,-21 21-16,31-21 15,-10 20-15,0-20 16,0 0-16,0 0 16,20 20-1,-20-20 1,0 0 0,-31 0 46,-11 0-46,21 21-1,-21-21-15,0 30 16,0-30-16,21 41 16,-31-41-16,31 30 15,-21-30-15,21 21 16,-21-1-16</inkml:trace>
        </inkml:traceGroup>
        <inkml:traceGroup>
          <inkml:annotationXML>
            <emma:emma xmlns:emma="http://www.w3.org/2003/04/emma" version="1.0">
              <emma:interpretation id="{D0493371-4FED-4073-B9D8-578744CEA5DD}" emma:medium="tactile" emma:mode="ink">
                <msink:context xmlns:msink="http://schemas.microsoft.com/ink/2010/main" type="inkWord" rotatedBoundingBox="6612,10791 8904,10726 8926,11475 6633,11541"/>
              </emma:interpretation>
              <emma:one-of disjunction-type="recognition" id="oneOf1">
                <emma:interpretation id="interp1" emma:lang="" emma:confidence="1">
                  <emma:literal/>
                </emma:interpretation>
              </emma:one-of>
            </emma:emma>
          </inkml:annotationXML>
          <inkml:trace contextRef="#ctx0" brushRef="#br0" timeOffset="13364.9517">4926-350 0,'0'21'46,"0"-1"-30,10 0-16,-10 11 16,42 10-16,-42-11 15,31 1-15,-10 9 16,-21-9-16,52 10 16,-31-21-16,0 0 15,0-20-15,-21 31 16,41-31-16,-41 30 15,11-30-15,-11 21 16,21-21-16,-21 20 16,31 1-1,-31-1 1,0-30 109,0-11-94,0-9-31,0-1 31,21 1-31,-21 9 16,0 1-16,0 0 16,0-1-16,0-30 31,0-111 0,0 131 0,0 11-31,0-1 16,0 1 0,0 10-1</inkml:trace>
          <inkml:trace contextRef="#ctx0" brushRef="#br0" timeOffset="14572.8231">5384-4 0,'-21'21'31,"21"9"1,0-9-17,0-1-15,0 0 16,0 1 0,0-11-1,11-10 1,-11 20-1,21-20-15,-1 21 16,1-21 0,0 0-1,0 0 1,0 0 0,0 0-1,-1 0 1,-9 0 15,-11-21-15,0 1-1,21 20 1,-21-20 0,0-1-1,0 1 1,0-1-1,-11 1 1,11 0-16,-21 20 16,21-21-1,-31 21-15,31-20 16,-21 20-16,-10-20 31,10 20-15,0 0-1,1 0 1,-1 0 0,21 10-1,-21 10 1,21 1-16,0-1 31</inkml:trace>
          <inkml:trace contextRef="#ctx0" brushRef="#br0" timeOffset="15007.5864">5540 88 0,'11'0'31,"-11"10"1,21-10-32,-21 21 15,0-1 1,20-20-16,-20 20 16,21-20-16,0 0 15,10 0 1,11-20-1,-11-21 1</inkml:trace>
          <inkml:trace contextRef="#ctx0" brushRef="#br0" timeOffset="15649.813">5592-299 0,'11'0'31,"20"0"-15,0 0-1,1 0-15,-32-10 16,31 10-16,10 0 16,-20 0-1,-10 0 1,9 0 15</inkml:trace>
          <inkml:trace contextRef="#ctx0" brushRef="#br0" timeOffset="16136.889">5717-421 0,'0'20'47,"0"1"-31,0-1-16,0 1 16,0-1-16,0 0 15,0 1-15,0-1 0,0-10 16,0 10-16,0 1 15,11-1-15,-11 1 16,0-1 0</inkml:trace>
          <inkml:trace contextRef="#ctx0" brushRef="#br0" timeOffset="16985.4949">5957-126 0,'-31'10'78,"10"11"-62,21-1-16,-21 31 15,21-31 1,0 1-16,0 9 0,0 1 16,0 10-1,0-11-15,0 1 0,0-11 16,0 0-16,0 1 15,10 9 1,11 1 0,-21-11-1,21-20-15,-21 20 16,21-20 31</inkml:trace>
          <inkml:trace contextRef="#ctx0" brushRef="#br0" timeOffset="18038.6331">6103 57 0,'-21'0'32,"0"0"-17,21 11 32,-21-11-31,21 10-1,0 10 1,0 1 0,0-1-1,11 0 1,9-20-1,-20 21-15,21-21 16,0 0 0,0 0 15,31 0 16,-31 0-47,0 0 15,-21-11 1,20 11-16,-20-20 31,21 0-15,-21-1 0,0 1-1,0 10 1,0-11 15,-10 21-31,10-20 16,-21 20-1,21-20-15,-21 20 16,11 0 0,-11 0-1,-21 0 1,21 0-1,21 10-15,-10-10 16,10 20-16,0 1 16,0 9 15</inkml:trace>
          <inkml:trace contextRef="#ctx0" brushRef="#br0" timeOffset="19327.8984">6280 88 0,'0'10'79,"0"11"-64,0-1 1,0 0 15,20-20-31,1 0 16,0 0-1,0 0 1,0 0 0,0 0-1,-21-10 1,20 10-1,-20-20 1,0-1 15,0 32 94,0 9-93,21-20-17,0 20 1,0-20-1,0 0 1,0 0 0,-1 0-1,-20-10 1,21 10 0,-21-20-1,21 20 1,-21-21-16,0 1 31,0 0-15,0-1-1,0-9 1,-21 9 15,0 21-31,21-20 16,-10 20-1,-11 0-15,0 0 16,0 0 0,-20 10 31,20 11-32,21-1 1,0 10-1,0-9 1,0-1 0,10 1-1,11-21 1,0 0 0,0 0-1</inkml:trace>
          <inkml:trace contextRef="#ctx0" brushRef="#br0" timeOffset="19762.7497">6592 47 0,'0'10'78,"0"21"-63,0-11-15,0 1 16,0-1-16,0 0 0,0 21 31,0-20-31,0 9 16,0 1-16,0-11 31,0 0-15,21-20-1</inkml:trace>
          <inkml:trace contextRef="#ctx0" brushRef="#br0" timeOffset="20452.2877">6623-126 0,'0'21'63,"11"-1"-47,9 31-1,-20-31-15,42 1 16,-42-1-16,21 0 15,-21 1-15,21-1 16,-21 0-16,0 1 0,21-1 16,-21 0-16,0 1 15,0-1-15,0 1 16,0-1-16,0 0 16,-11 1-16,11 9 15</inkml:trace>
          <inkml:trace contextRef="#ctx0" brushRef="#br0" timeOffset="21291.8161">6884-156 0,'10'0'16,"11"0"0,0 0-1,10 0-15,0 0 0,11 0 16,-11 0 0,0 0-16,0 0 15,1 0-15,9 0 16,-9 0-16,-12 0 0,1 0 15,0 0-15,10 0 16,-31 20 0,21-20-16</inkml:trace>
          <inkml:trace contextRef="#ctx0" brushRef="#br0" timeOffset="21795.793">7123-319 0,'0'30'16,"0"1"-1,0-11-15,0 1 16,0-1-16,0 0 15,0 11-15,0 10 16,0-31-16,10 31 16,-10-11-1,21-30 1</inkml:trace>
          <inkml:trace contextRef="#ctx0" brushRef="#br0" timeOffset="12376.4025">4926-350 0,'0'31'32,"0"-11"-32,0-10 15,0 31-15,0-10 16,0-1-16,0 21 15,0-10-15,0 10 16,0-21-16,0 1 16,0-1-16,0 1 15,0 10-15,0-11 16,0-10-16,0 1 16,0 9-1,10-30 32</inkml:trace>
        </inkml:traceGroup>
        <inkml:traceGroup>
          <inkml:annotationXML>
            <emma:emma xmlns:emma="http://www.w3.org/2003/04/emma" version="1.0">
              <emma:interpretation id="{F9DFCE18-6B80-467F-9904-6780A119CA9D}" emma:medium="tactile" emma:mode="ink">
                <msink:context xmlns:msink="http://schemas.microsoft.com/ink/2010/main" type="inkWord" rotatedBoundingBox="9160,10747 11396,10684 11419,11481 9183,11545"/>
              </emma:interpretation>
              <emma:one-of disjunction-type="recognition" id="oneOf2">
                <emma:interpretation id="interp2" emma:lang="" emma:confidence="1">
                  <emma:literal/>
                </emma:interpretation>
              </emma:one-of>
            </emma:emma>
          </inkml:annotationXML>
          <inkml:trace contextRef="#ctx0" brushRef="#br0" timeOffset="23896.8573">7644-197 0,'10'0'47,"11"0"-32,-11 0-15,11 0 16,0 0-16,0 0 15,0 0-15,-1 0 16,1 0-16,0 0 16,0 0-16,0 0 15</inkml:trace>
          <inkml:trace contextRef="#ctx0" brushRef="#br0" timeOffset="23331.642">7873-451 0,'0'10'62,"0"20"-46,0-9-16,0-1 16,0 21-16,0 122 47,0-133-47,0-10 15,0 11-15,0-11 0,0 1 16,21-1-16,-21 11 15,0-1 1,20-10 0,-20 1-1,0-1 17</inkml:trace>
          <inkml:trace contextRef="#ctx0" brushRef="#br0" timeOffset="25950.1344">8320-401 0,'-10'0'78,"10"-10"-78,-21 10 16,0 0-1,1 0 17,-1 0-32,-11 0 15,1 0 1,31 10 0,-21-10-16,1 21 15,-12 9 1,32-9-1,-20-1-15,20 0 16,0 1-16,-32 9 0,32-9 16,0-1-1,0 21 1,0-21-16,0 0 0,0 1 16,0-1-16,0 1 15,0-1-15,0-10 16,11 21-16,20-1 15,-10-10 1,0-20 0,-21 21-1,20-21-15,1 0 16,10 0 0,11 0-1,-31 0-15,30 0 16,-20-10-1,0 10 1,-21-21 0,21 21-1,-21-20 1,21 20-16,-1 0 31,-20-20-31</inkml:trace>
          <inkml:trace contextRef="#ctx0" brushRef="#br0" timeOffset="27331.8293">8497-329 0,'-20'0'63,"20"10"-48,0 10-15,0 11 32,0 9-17,0-29-15,0 29 16,0 1 0,0-21-1,0 11-15,0 0 16,10-31-1,-10 20-15,0 0 16,21-20 0,-21 21-16,21-21 15,-21 20 1,21-20 0,-1 0-1,1 20 1,0-20-1,0 0 1,0-10 0,-1-10 15,1-1-15,11 1 15,-32 0-16,20 20 1,-20-31-16,21 1 31,0-42 16,-21 52-16,0-11-31,0 11 16,0 0 0,0-1-1,0-9 1,0 10 0,-10 20-1,10-31-15,0 11 16,-21 20-1,21-21-15,-21 1 16,0 20 15,21-20-31,-21 20 16,0 0 15,1 0-15,-1 0-1,0 0 1,0 10 0,0 30-1,1-9 1,20-11 0,0 1-16,-21-1 15,21 11-15</inkml:trace>
          <inkml:trace contextRef="#ctx0" brushRef="#br0" timeOffset="28822.7242">8862-34 0,'0'-20'47,"10"20"0,11 0-31,0 0-1,0 0 1,-21 10-1,21-10 1,-21 20 0,0 0-1,0 1 1,-11-21-16,11 10 16,-21-10-16,1 30 15,-1-30 1,0 0 15,31 0 78,11 0-77,0 0-17,0 0 17,-11 0-1,-10 21-16,21-21 1,-21 10-16,0 10 31,0 1-15,0-1 0,-10-20-1,10 20 1,-11-20-16,-10 0 15,21 21 1,-41-21-16,9 0 16,12 0-1,-1 0 1,21-10 0</inkml:trace>
          <inkml:trace contextRef="#ctx0" brushRef="#br0" timeOffset="29577.9271">8893-462 0,'11'0'63,"30"0"-48,-30 0 1,9 0-16,1 0 16,0 0-16,0 0 15,0 0-15,10 0 16</inkml:trace>
          <inkml:trace contextRef="#ctx0" brushRef="#br0" timeOffset="30575.9608">9289-105 0,'-11'0'16,"-9"0"-1,-1 40 16,21-19-31,-21-1 16,21 0-16,0 1 16,-21-1-16,21 0 15,0 1-15,-21 20 32,21-21-32,0 0 0,0-10 15,0 11-15,0-1 16,0 1-16,0-1 15,11 21 1,-11-31 0,21-10-16,-21 20 15,20-20-15</inkml:trace>
          <inkml:trace contextRef="#ctx0" brushRef="#br0" timeOffset="31597.4848">9341 119 0,'0'10'63,"0"0"-48,0 10 1,10 11 0,11-31-1,-21 10 1,21-10-16,0 0 16,0 0-1,-1 0 1,1 0-1,0-10 1,0 10 0,-21-21-1,21 1 1,-21 0 15,0-1-15,0 1-1,0 10 1,-11 10-16,11-21 16,-21-9 15,-51 20 0,51 10-15,0 0-16,0 0 31,0 30-15,21-9-1,0-11 1,0 10 0,0 1-1,0-1 1,21-20-16</inkml:trace>
          <inkml:trace contextRef="#ctx0" brushRef="#br0" timeOffset="32579.7906">9591 108 0,'0'11'62,"21"-11"-62,-21 20 16,0 0 0,20-20-16,-20 21 15,21-21 1,0 0 0,0 0 15,0-11 0,-21-9-15,0 30 109,21-10-110,-1 21 1,1-21 0,0 0-1,-11 0 1,22-11-1,-12-9 1,-20 0 15,0-1-15,0 1 0,0 0-1,0-1 1,-10 1-1,-21 0 1,10-1 15,-10 21 1,10 0-17,-10 10 1,31 11-1,-11-21 1,11 30-16,0 1 16,0-11-1,0 11 1,0-11-16,21-20 31</inkml:trace>
          <inkml:trace contextRef="#ctx0" brushRef="#br0" timeOffset="33018.7328">9851 78 0,'0'30'47,"0"1"-31,0-11-1,0 1-15,0-11 16,0 10-16,0 1 16,0 50 30,0-51-30</inkml:trace>
          <inkml:trace contextRef="#ctx0" brushRef="#br0" timeOffset="33578.8114">9903-95 0,'0'10'62,"11"-10"-62,-11 31 16,20-11-16,-20 0 15,21 11-15,-21-11 16,31 11-16,-31-11 16,21 11-16,-21-21 0,0 10 15,0 0-15,0 1 16,0-1-16,0 1 16,0-1-16,-31 10 15</inkml:trace>
          <inkml:trace contextRef="#ctx0" brushRef="#br0" timeOffset="22656.6831">7623-431 0,'0'10'47,"0"21"-32,0-11-15,0 0 16,0 1-16,0 9 16,0 11-16,0-11 15,0 1-15,0 0 16,0-1-16,10 21 16,-10-20-16,0-11 15,0 0-15,0 1 16,0-1-16,0 10 15,21-30 1,-21 21-16,0-1 16</inkml:trace>
        </inkml:traceGroup>
        <inkml:traceGroup>
          <inkml:annotationXML>
            <emma:emma xmlns:emma="http://www.w3.org/2003/04/emma" version="1.0">
              <emma:interpretation id="{C9782EEB-1BF6-47E0-8231-EE01BA265B25}" emma:medium="tactile" emma:mode="ink">
                <msink:context xmlns:msink="http://schemas.microsoft.com/ink/2010/main" type="inkWord" rotatedBoundingBox="12733,10683 15302,10610 15319,11214 12750,11287"/>
              </emma:interpretation>
              <emma:one-of disjunction-type="recognition" id="oneOf3">
                <emma:interpretation id="interp3" emma:lang="" emma:confidence="1">
                  <emma:literal/>
                </emma:interpretation>
              </emma:one-of>
            </emma:emma>
          </inkml:annotationXML>
          <inkml:trace contextRef="#ctx0" brushRef="#br0" timeOffset="773299.2354">11592-514 0,'-11'0'204,"-11"0"-173,0 0-16,-11 11 17,10-11-17,1 0 1,0 0 15,0 0 0,22 21 79,0 1-95,0 10 1,0 22-16,0-32 16,0-11-1,0 10-15,0 1 16,0 0-16,11-1 16,-11 1-16,0-1 15,0 1-15,0 0 16,0-1-16,0 1 0,0-1 15,0 12 1,0-1 0,22-10-1,-22-1 1,0 1 0,0 0-1,0-1 1,0 1 15,0-1 0,22-21 141,0 0-109,1 0-48,-1 0 17,0 0-17,-22-10 1,22 10-1,0 0 1,-11 0 31</inkml:trace>
          <inkml:trace contextRef="#ctx0" brushRef="#br0" timeOffset="774054.2868">11658-331 0,'33'281'218</inkml:trace>
          <inkml:trace contextRef="#ctx0" brushRef="#br0" timeOffset="774579.7716">11658-331 0,'22'55'94,"12"-12"-79,-1-22-15,-11-21 16,0 22-16,22 0 16,-11-22-1,-33 21 1,33-21-1,-33 22-15,23-22 32</inkml:trace>
          <inkml:trace contextRef="#ctx0" brushRef="#br0" timeOffset="774998.8125">11912-374 0,'0'11'78,"0"21"-62,0-10-16,0 0 16,0-1-16,0 1 15,0 0-15,0-1 16,0-10-16,0 11 0,0 21 31,0-22-31</inkml:trace>
          <inkml:trace contextRef="#ctx0" brushRef="#br0" timeOffset="776138.7288">12034-158 0,'0'22'110,"0"0"-95,11-22 16,-11 21-15,22-21 0,-11 0-1,-11 22 1,22-22-16,0 0 31,1 0-15,-1 0 15,0-33 32,0-42 46,-33 75-93,11-22-1,-22 22-15,0 0 31,0 0-15,-1 0 15,1 0-15,22 11 0,-22 11-1,22-1 1,0 1 15</inkml:trace>
          <inkml:trace contextRef="#ctx0" brushRef="#br0" timeOffset="776543.4717">12211-158 0,'22'0'79,"-22"22"-64,22-22-15,-22 22 16,22-22-1,-22 21 1,22-21 0,0 0-1,-22-11 1,11 11-16</inkml:trace>
          <inkml:trace contextRef="#ctx0" brushRef="#br0" timeOffset="777205.5954">12399-449 0,'-22'0'47,"22"21"-16,0 33-15,0-32-16,0-1 16,0 1-16,0 11 15,0-1-15,0 0 16,0-10-16,0 0 15,22-1-15,-22 12 16,0-12 0,22-21 15,-22-11 0</inkml:trace>
          <inkml:trace contextRef="#ctx0" brushRef="#br0" timeOffset="778157.7669">12421-287 0,'22'0'62,"11"0"-46,22 0 0,-32 0-16,-1-11 0,0 11 15</inkml:trace>
          <inkml:trace contextRef="#ctx0" brushRef="#br0" timeOffset="777739.0083">12554-428 0,'0'11'79,"0"21"-64,0 22 1,22-32-16,-22 0 15,0-1-15,0 12 16,0-12-16,0 1 16,0 0-16,0-1 15,0 22-15,0-21 32</inkml:trace>
          <inkml:trace contextRef="#ctx0" brushRef="#br0" timeOffset="789916.6654">12874-428 0,'22'0'63,"-33"0"46,-11 0-93,0 0 15,0 0-15,0 0 15,0 0-15,22 11-1,-23-11 1,23 22-1,-11-22 1,-22 21 15,33 1-15,-22-22 0,22 11-1,0 10 1,-11-21-16,11 22 15,0 0 1,0 10 0,0-10-1,0-1 1,0 1 0,0-1-1,0 1 16,33 0 1,-11-22-1,-22 21-31,11-21 31,12 0-15,-23 22-1,22-22 1,0 0 0,0 0-1,0-11 1,0 11 0,0-22-1,0 22 16,-22-21-15,22 21 0</inkml:trace>
          <inkml:trace contextRef="#ctx0" brushRef="#br0" timeOffset="791545.2309">13062-385 0,'-22'163'203,"22"-142"-187,0 1-1,22-1 1,0 1 15,0-22 0,-22 22-15,22-22 0,0 0 15,-11 0 0,12 0-15,-1 0-1,66-76 126,-88-21 0,0 75-110,0 0 0,0 1 0,0-1 1,-11 22-17,11-21 1,-22 21 0,22-22-1,-22 22 16,22-22-31,-22 22 32,0 0-1,-1 0 0,12 0-15,-11 0 15,-11 22-15,33 0-1,-11-22 1</inkml:trace>
          <inkml:trace contextRef="#ctx0" brushRef="#br0" timeOffset="793238.8213">13371-244 0,'11'0'93,"12"0"-61,-1 0-17,-11 0 17,-11 22-17,0-1 16,0 33 16,-56-11 94,68-43-47,-12-10-79,22 10 1,0 0 0,0 0 15,0 10 16,-22 12-16,0 0 0,0-1-15,0 1-1,0-1 17,0 1-1,-11-22-15,-11 0-1,11 0 1,-11 0-1,0 0 1,-1 0 15,1 0-15,0 0 15</inkml:trace>
          <inkml:trace contextRef="#ctx0" brushRef="#br0" timeOffset="794744.7868">13493-557 0,'166'0'218,"-166"10"-155,0 12-48,0 0 1,0-1 0,0 12-1,0-1 1,33 0-16,-33 12 16,0-23-1,0 1-15,0 43 31,44 172 141,-55-237-15,-11 0-126,0 0-16,0 0 1,0 0 15,22 22-15</inkml:trace>
          <inkml:trace contextRef="#ctx0" brushRef="#br0" timeOffset="795310.4249">13902-352 0,'210'-22'172</inkml:trace>
          <inkml:trace contextRef="#ctx0" brushRef="#br0" timeOffset="795790.1769">13946-222 0,'11'0'32,"11"0"-17,23 0 1,-12 0 0,-11-11 15,44 11-16</inkml:trace>
        </inkml:traceGroup>
        <inkml:traceGroup>
          <inkml:annotationXML>
            <emma:emma xmlns:emma="http://www.w3.org/2003/04/emma" version="1.0">
              <emma:interpretation id="{83549677-C0ED-42F2-A066-B4E7BE251C0D}" emma:medium="tactile" emma:mode="ink">
                <msink:context xmlns:msink="http://schemas.microsoft.com/ink/2010/main" type="inkWord" rotatedBoundingBox="15507,10523 17193,10475 17212,11143 15526,11191"/>
              </emma:interpretation>
              <emma:one-of disjunction-type="recognition" id="oneOf4">
                <emma:interpretation id="interp4" emma:lang="" emma:confidence="1">
                  <emma:literal/>
                </emma:interpretation>
              </emma:one-of>
            </emma:emma>
          </inkml:annotationXML>
          <inkml:trace contextRef="#ctx0" brushRef="#br0" timeOffset="797471.9506">14543-601 0,'0'-21'46,"-22"21"-14,0 0-1,0 0-15,0 0-1,-12 0 1,12 0-1,0 0 1,0 0 15,22 11-15,44 594 343,-44-584-327,11-21 30,11 0-15,23-21 140,-23 21-171,0 0 0,0 0-1,0 0 17,0 0-17,-22-11 1</inkml:trace>
          <inkml:trace contextRef="#ctx0" brushRef="#br0" timeOffset="798362.743">14576-482 0,'0'11'94,"11"-11"-94,-11 32 15,0-10-15,0 0 16,0-1-16,22-21 16,-22 43-16,0-10 15,0-11 1,0 10 0,22-32-16,-22 65 93</inkml:trace>
          <inkml:trace contextRef="#ctx0" brushRef="#br0" timeOffset="806252.7098">14642-309 0,'-22'0'15,"33"0"79,23 0-78,-12 0 15,0-22-15,11 22-16,-11 0 31,0 0-31</inkml:trace>
          <inkml:trace contextRef="#ctx0" brushRef="#br0" timeOffset="807100.814">14808-493 0,'0'238'234,"0"-216"-218,0-1-1,0 1 17</inkml:trace>
          <inkml:trace contextRef="#ctx0" brushRef="#br0" timeOffset="808510.0666">15151-503 0,'-11'0'125,"11"-22"-109,-22 22 0,0 0-1,0 0 17,-1 0-17,1 11 16,0 10-15,0 1 15,22 0-31,-22-22 16,22 21 0,0 1-1,-22-22 1,22 32-1,0-10 1,0-1 0,0 1-1,0 0 17,0-1-17,221 44 282</inkml:trace>
          <inkml:trace contextRef="#ctx0" brushRef="#br0" timeOffset="810473.029">15350-493 0,'-11'0'15,"-22"11"64,33 11-64,0-1 16,-23-21-31,23 22 16,0 0 0,0-1-1,0 1 1,0-11 0,0 10 15,0 1-16,0 0 17,12-22-17,-12 21 1,22-21 0,-22 22 15,22-22-16,0 0 17,-22 21-1,22-21-31,0 0 31,89-10 125,-111-12-140,22 22 0,0-22 15,-22 1 0,22 21-15,-22-22-1,0 0 17,11 22-1,-11-21-31,0-1 31,0 1-15,0 10 15,0-11 16,-22 22-31,22-21-1,-22 21-15,0-22 31,-89-32 94,78 32-78,22 22-15,11 11-32,-22-11 15,22 22-15,-22-22 0,22 21 16</inkml:trace>
          <inkml:trace contextRef="#ctx0" brushRef="#br0" timeOffset="812442.8392">15648-266 0,'55'-21'203,"-32"21"-203,-1 0 32,-22 11-32,0 10 47,0-10-16,0 11 0,-11-22-15,11 21-1,-22-21 1,-1 0 15,23 22-15,-22-22 15,33 0 188,11 0-188,1 0-15,-1 0 15,0 0 0,-22 21-15,22-21-1,-22 22 1,0 0 0,0-1 15,0 1-15,0-1 30,-11-21-30,11 22 0,-22-22-1,0 0-15,-12 0 32,12 0-17,0 0 1,0 0 15</inkml:trace>
          <inkml:trace contextRef="#ctx0" brushRef="#br0" timeOffset="813275.2988">15659-547 0,'11'0'94,"11"0"-79,12 0 1,-12 0-16,11 0 15,0 11 1,-11-11 0,0 0-1</inkml:trace>
          <inkml:trace contextRef="#ctx0" brushRef="#br0" timeOffset="814870.7746">15858-719 0,'11'0'109,"11"0"-93,0 0-16,1 0 31,-1 0-31,-22 10 141,0 12-110,0 0-31,0 10 16,0-10-1,0-1-15,0 1 16,0-1-16,0 1 16,0 0-16,0-1 15,0-10-15,0 11 16,22-22-16,-22 54 16,0-22-16,0 0 31,22 12-31,-22-23 31,0-10-31,0 97 250,-11-108-172,-22 0-62,11 0-1,-1 0 1,1 0 15</inkml:trace>
          <inkml:trace contextRef="#ctx0" brushRef="#br0" timeOffset="815607.6565">16135-255 0,'0'-21'16,"0"31"31,22-10-32,-22 11 1,0 11 0,0-1-1,0 1 1,0 0-1,0-1 1</inkml:trace>
          <inkml:trace contextRef="#ctx0" brushRef="#br0" timeOffset="816111.8996">16135-482 0,'11'11'109</inkml:trace>
        </inkml:traceGroup>
        <inkml:traceGroup>
          <inkml:annotationXML>
            <emma:emma xmlns:emma="http://www.w3.org/2003/04/emma" version="1.0">
              <emma:interpretation id="{98D9A6AD-9CA5-4DE9-8531-1065A099FA5E}" emma:medium="tactile" emma:mode="ink">
                <msink:context xmlns:msink="http://schemas.microsoft.com/ink/2010/main" type="inkWord" rotatedBoundingBox="17367,10533 19714,10467 19727,10925 17380,10991"/>
              </emma:interpretation>
              <emma:one-of disjunction-type="recognition" id="oneOf5">
                <emma:interpretation id="interp5" emma:lang="" emma:confidence="1">
                  <emma:literal/>
                </emma:interpretation>
              </emma:one-of>
            </emma:emma>
          </inkml:annotationXML>
          <inkml:trace contextRef="#ctx0" brushRef="#br0" timeOffset="816730.7788">16333-482 0,'12'0'31,"10"0"-15,11 0 0,-11 0-1,0 0-15,22 0 16,-22 0-16,0-21 16,1 21-16,-1 0 15</inkml:trace>
          <inkml:trace contextRef="#ctx0" brushRef="#br0" timeOffset="817254.9924">16356-341 0,'11'0'31,"11"0"-15,11 0 0,0 0-1,0 0 1,-11 0-16,11 0 15,-33-11 1,23 11-16</inkml:trace>
          <inkml:trace contextRef="#ctx0" brushRef="#br0" timeOffset="819043.6804">16820-590 0,'-22'33'63,"0"172"77,33-184-124,-11 1 15,22-22-31,0 0 31,-22 22-31,22-22 32,0 0-1,-22 21-16,22-21 17,0 0-1,0 0 0,0 0-15,1 0 31,-23-10-47,22 10 31,-22-22 0,11 22-31,-11-22 16,22 22-1,-22-21 17,22 21-17,-22-22-15,0 0 16,22 22 15,-22-21-31,0-1 31,0 1-15,0-1 15,0 0-15,0 12 15,0-12-31,-11 22 16,11-22-1,0 1 1,-22 21 0,22-22-1,-22 22-15,22-21 32,-11 21-32,-11 0 31,22-22-16,-22 22-15,-1 0 32,1 0-1,0 0-15,0 0 15,0 0-16,22 11 1,-22-11 0,22 21-16,-22-21 15,22 33-15,-22-12 16</inkml:trace>
          <inkml:trace contextRef="#ctx0" brushRef="#br0" timeOffset="819783.3583">17151-266 0,'-11'-21'141</inkml:trace>
          <inkml:trace contextRef="#ctx0" brushRef="#br0" timeOffset="820385.5344">17361-622 0,'144'-22'187,"-155"22"-171</inkml:trace>
          <inkml:trace contextRef="#ctx0" brushRef="#br0" timeOffset="821740.404">17350-633 0,'0'22'15,"0"-1"17,0 1-17,0-1 1,0 1-1,0 0 1,0-1 0,0-10-1,0 11 1,0-1 0,111-32 374,-89 11-390,0 0 16,-22 11-1,22-11 1,-22 22 0,22-22-1,-22 21-15,0 1 32,0 0-17,0-1 1,0 1 15,-11 0-15,11-1 15,-22-21-31,22 22 16,-22-22-1,22 11 1,-22-11-1,-22 0 32,-34 0 78</inkml:trace>
          <inkml:trace contextRef="#ctx0" brushRef="#br0" timeOffset="823707.4831">17671-568 0,'0'11'125,"110"237"157,-110-226-267,22-22 1,-10 0 0,10 0 15,0 0 0,-22-11 0,22 11-31,-22-22 47,22 22-47,-22-21 47,22 21-31,44-152 156,-66 131-172,0-1 15,0 11 1,0-10-1,-11 21 1,11-22 0,0 1-1,-22 21 1,22-22-16,-22 0 31,0 22-15,22-21-1,-22 21 1,22-22 0,-22 22-1,0 0 17,0 0-17,-1 0 16,1 0 1,0 0-17,22 11 1,-11-11 0,11 22-16,-33-1 15,33 1 1,-22-1-1,22 1 1,0 0 0,0-1-1,0 1 1,0-1 0,0-10-1,0 11 1</inkml:trace>
          <inkml:trace contextRef="#ctx0" brushRef="#br0" timeOffset="825760.7611">18168-633 0,'-22'0'78,"0"0"-47,22 11-15,0 10-1,0-10 1,-22 22 0,77 172 171,-55-184-156,11-21-31,11 0 32,0 0-17,1 0 16,-1 0 1,0 0-17,0 0 17,0 0-1,0-10 0,0 10 0,-22-22-15,22 22 0,-22-22-1,22 22 1,-22-21-1,0 10 17,22 11-32,-22-22 15,0 1 17,0-1-1,0 1-16,0-1 17,0 0-17,0 1 1,-11 21-16,11-22 31,-22 1-15,22-1-1,-22 22 1,22-22 0,-22 22-1,22-21-15,-22 21 32,22-22-32,-22 22 31,0 0-16,0-21 1,0 21 0,-1 0 15,23 10-15,-22-10-16,22 22 15,-22-22 1,22 22-1,-22-22-15,22 21 16,-22 12 0</inkml:trace>
          <inkml:trace contextRef="#ctx0" brushRef="#br0" timeOffset="827029.3372">18566-698 0,'22'313'172,"-22"-291"-157,0 0 1,0-1-1</inkml:trace>
          <inkml:trace contextRef="#ctx0" brushRef="#br0" timeOffset="828744.8626">18555-719 0,'0'10'62,"0"12"-46,0 0 0,0-1-1,11-21-15,-11 22 16,22-1-16,-22 1 31,22-22-31,-22 22 0,199-184 375,-199 172 110,0 23-470,0-1 1,0-10-16,0-1 15,0 1 1,0 0-16,0-1 0,0 12 16,0-12-16,0 12 15,0-12-15,0 1 16,0-1-16,22 12 16,-22-12-1,0 1 16</inkml:trace>
        </inkml:traceGroup>
      </inkml:traceGroup>
      <inkml:traceGroup>
        <inkml:annotationXML>
          <emma:emma xmlns:emma="http://www.w3.org/2003/04/emma" version="1.0">
            <emma:interpretation id="{6F943B91-CC91-4F9B-BB67-5A4ECA5C600F}" emma:medium="tactile" emma:mode="ink">
              <msink:context xmlns:msink="http://schemas.microsoft.com/ink/2010/main" type="line" rotatedBoundingBox="1671,11850 11482,11921 11475,12832 1664,12761"/>
            </emma:interpretation>
          </emma:emma>
        </inkml:annotationXML>
        <inkml:traceGroup>
          <inkml:annotationXML>
            <emma:emma xmlns:emma="http://www.w3.org/2003/04/emma" version="1.0">
              <emma:interpretation id="{29C1C563-D9E5-4940-92B3-37306D0DC7CC}" emma:medium="tactile" emma:mode="ink">
                <msink:context xmlns:msink="http://schemas.microsoft.com/ink/2010/main" type="inkWord" rotatedBoundingBox="1670,11990 4024,12007 4019,12778 1664,12761"/>
              </emma:interpretation>
              <emma:one-of disjunction-type="recognition" id="oneOf6">
                <emma:interpretation id="interp6" emma:lang="" emma:confidence="1">
                  <emma:literal/>
                </emma:interpretation>
              </emma:one-of>
            </emma:emma>
          </inkml:annotationXML>
          <inkml:trace contextRef="#ctx0" brushRef="#br0" timeOffset="37620.4753">-339 864 0,'0'20'16,"0"1"15,0-1-15,0 0-1,0 11 1,0-11 0,0 1-16,0-1 15,0 0-15,21 11 16,-21-1-16,0 11 16,0-10-16,0-1 15,0-10-15,0 1 16,0-1-16,0 0 0,0 1 15,0-1 1,0 0-16,0 11 16,0-1-1,0-9 1,0-1 15</inkml:trace>
          <inkml:trace contextRef="#ctx0" brushRef="#br0" timeOffset="38933.5652">-318 1139 0,'21'20'47,"10"-20"-31,-10 0-1,0 0-15,-1 0 16,1 0-16,-10 0 16,10 0-16,-1 0 15,1 0-15,0 0 16,0 0-16,0 0 16,-1 0-16</inkml:trace>
          <inkml:trace contextRef="#ctx0" brushRef="#br0" timeOffset="38391.8406">-47 874 0,'0'21'62,"0"-1"-46,0 31-1,0-31-15,0-10 16,31 21-16,-31-11 16,0 11-16,0-1 15,0 1-15,0 20 16,0-21-16,0 1 0,0-11 15,0 0 1,0 1-16,0-1 0,0 0 16,0 1-16,0-11 15,0 30 1,0-19 0,0-1-1</inkml:trace>
          <inkml:trace contextRef="#ctx0" brushRef="#br0" timeOffset="39937.2722">380 956 0,'0'-21'94,"-11"21"-63,-10 0-15,-10 0-16,0 0 15,0 0 1,31 10 0,-73 62 46,41-42-62,32-9 0,0-1 16,0 0-16,0 1 15,-20-1-15,20 0 16,0 1-16,0-1 16,0-10-16,0 10 15,0 21 1,20-10-1,-20-11 1,11-20-16,-11 20 0,21-20 16,-21 21-16,21-21 15,-21 20-15,20-20 16,22 20 0,-32-20-1,11 0 1,0 0-1,0 0 1,0-10 0,10-10-1,-10-11-15,0 31 16,-21-10 0</inkml:trace>
          <inkml:trace contextRef="#ctx0" brushRef="#br0" timeOffset="41348.0285">577 966 0,'0'20'47,"-20"-20"-32,20 21-15,0 9 31,0 1-15,-21-31-16,21 40 0,0-30 16,0 41-1,0-20 1,0-1 0,0 11-1,10-41-15,-10 10 16,21 21-1,10-11 1,-31 0 15,11-20-31,20 21 16,-10-21 15,-1 20-15,1-20 15,0 0-15,-10 0 15,-11-10-31,20 10 16,-20-21-1,21 21 1,-21-20-1,21 20-15,-21-20 16,21 20 0,-21-21-16,0 1 15,21 0 1,-21-1 0,0 1-1,0-10 1,0-1-1,0 1 1,0 9 0,0 1-1,0 0 1,0-1 0,-11-40 46,11 41-62,0 10 16,-21 10-1,21-21-15,0 1 16,-10 20 0,10-20-1,-21 20-15,21-21 16,-21 21-1,1 0 1,20-20-16,-32 20 16,11 0-1,1 0 1,-22 0 0,21 20-16,0 1 15,1 9-15,-1-10 16,21 1-16,-21 9 15</inkml:trace>
          <inkml:trace contextRef="#ctx0" brushRef="#br0" timeOffset="42910.1138">879 1352 0,'0'-20'47,"11"20"0,10 0-31,-1 0-1,1 0 1,0 0 0,-21 10-1,0 10 1,0 1-1,0-1 1,-10-20 0,10 20-16,-21-20 0,0 21 15,0-21 1,0 0 15,32-10 79,51 10-48,-41 0-46,-11 0-1,-10 10 1,32 10 0,-32 0-1,0 1 1,0-1-1,0-10 1,0 11 0,-11-21-1,-10 0 1,21 20-16,-31-20 16,-21 0-1,21 0 1,10 0-1,0 0 1,21-10 15</inkml:trace>
          <inkml:trace contextRef="#ctx0" brushRef="#br0" timeOffset="44118.3391">879 915 0,'21'0'78,"0"0"-63,0 0-15,0 0 16,-11 0-16,11 0 16,0 0-16,0 0 15,10 0-15,-10 0 16,20 0 46</inkml:trace>
          <inkml:trace contextRef="#ctx0" brushRef="#br0" timeOffset="50752.7285">1192 1220 0,'0'10'32,"-11"-10"30,11 21-31,-21 9 1,21-10-17,-20 11 1,20-11-16,0 11 15,0 20 1,0-21 0,0 1-1,0 9 1,0-30 0,10 21-1,-10-11 1,21 1-1,-21-1 1,0 0 0,21-20-1</inkml:trace>
          <inkml:trace contextRef="#ctx0" brushRef="#br0" timeOffset="51811.4632">1265 1434 0,'-21'0'0,"21"20"63,0 0-32,10-20-15,-10 21-1,21-21-15,0 0 16,-11 0 15,11 0-15,0 0 15,0 0-15,-21-11-1,21-19 1,-21 20 15,0-11-15,0 1-1,0 0 17,-11-1-17,-10 21 16,21-20-31,-21 20 16,1 0 15,9 0-15,-10 0 0,21 10-16,-31 11 15,31 9 16,-10 31 16,10-41-47,0 1 32,21-21-32</inkml:trace>
          <inkml:trace contextRef="#ctx0" brushRef="#br0" timeOffset="52843.5348">1400 1423 0,'21'11'62,"-21"9"-46,21 0 15,-1 11 0,1-31-15,0 0 15,0-21 0,-21 11-31,21 10 16,-21-20-16,0 0 16,0 30 124,21 10-108,-1-20-17,1 0 1,0 0 15,0 0-15,-21-10-1,21 10 1,-21-20-16,0-1 31,0-9-15,0 9 15,-21 1-15,10 20-1,-9 0 1,20-20-16,-21 20 16,0 0-1,0 10 16,21 10-15,-21-20-16,21 21 16,0-11-1,0 30 1,0-19-16,11-21 31,-11 20-31,21-20 0</inkml:trace>
          <inkml:trace contextRef="#ctx0" brushRef="#br0" timeOffset="53267.1902">1671 1352 0,'0'21'47,"0"-1"-31,0 21-1,0-31-15,0 10 16,0 0-16,0 1 16,0 9-16,0-9 15,0-1 1,0 0 31</inkml:trace>
          <inkml:trace contextRef="#ctx0" brushRef="#br0" timeOffset="53967.6577">1681 1261 0,'10'0'47,"11"30"-31,11-9 0,-32 9-1,20-10 1,-20 31-1,0-41-15,21 21 16,-21-11-16,0-10 16,0 11-16,0-1 15,0 31 1,0-21 0,0-9-16,-10-21 31,10 20-31</inkml:trace>
          <inkml:trace contextRef="#ctx0" brushRef="#br0" timeOffset="80688.5151">1848 1129 0,'10'0'46,"11"0"-30,-11 0 0,11 0-16,21 0 15,-21 0 1,10 0 0,0 0-1,0 0 1,1 0-1,-12 0 1,1 0 0,0 0-1</inkml:trace>
          <inkml:trace contextRef="#ctx0" brushRef="#br0" timeOffset="81295.7813">2046 996 0,'0'143'94,"0"-123"-78,0 0-16,0 1 0,0-1 15,0 11 1,0-11 0,0 0-1,10-20 1</inkml:trace>
        </inkml:traceGroup>
        <inkml:traceGroup>
          <inkml:annotationXML>
            <emma:emma xmlns:emma="http://www.w3.org/2003/04/emma" version="1.0">
              <emma:interpretation id="{DAEAC95D-7B68-4155-B1F6-DB03CBDFB1A0}" emma:medium="tactile" emma:mode="ink">
                <msink:context xmlns:msink="http://schemas.microsoft.com/ink/2010/main" type="inkWord" rotatedBoundingBox="4229,11930 5528,11939 5523,12704 4223,12694"/>
              </emma:interpretation>
              <emma:one-of disjunction-type="recognition" id="oneOf7">
                <emma:interpretation id="interp7" emma:lang="" emma:confidence="1">
                  <emma:literal/>
                </emma:interpretation>
              </emma:one-of>
            </emma:emma>
          </inkml:annotationXML>
          <inkml:trace contextRef="#ctx0" brushRef="#br0" timeOffset="82097.8631">2379 783 0,'0'20'15,"0"21"1,0-21-16,0-10 16,0 11-16,10 19 15,-10-9-15,0-1 16,0 1-16,21 10 16,-21-11-16,0 1 15,0-1-15,0 11 16,0-11-16,0 1 15,0-11-15,0 0 0,0 1 16,0-1-16,0 0 16,0 11-1,0-11 1,21-20 0</inkml:trace>
          <inkml:trace contextRef="#ctx0" brushRef="#br0" timeOffset="83234.7856">2431 1068 0,'135'0'94,"-114"0"-94,0 20 16,0-20-16,-1 0 15</inkml:trace>
          <inkml:trace contextRef="#ctx0" brushRef="#br0" timeOffset="82773.8268">2608 823 0,'0'21'78,"0"-1"-78,21 0 16,-21 1-1,0 9-15,0-9 0,0 9 16,0 1-16,0 9 15,0-9-15,0-1 16,0 1-16,0-1 16,0-9-16,0 111 62,20-112-46,-20 1 15</inkml:trace>
          <inkml:trace contextRef="#ctx0" brushRef="#br0" timeOffset="68750.3595">4138 1027 0,'94'0'94,"-73"0"-79,41 0 1,-20 0-16,-11 0 15,1 0-15,9 0 16,1 0-16,-11 0 16,11 0-16,51 0 15,-40 0 1,-12 0-16,1 0 16,-11 0-16,0 0 15,1 0-15,-1 0 0,10 20 16,-20-20-16,0 0 15,-11 0-15,11 0 16,0 0 15,0 0 313,-31 0-78,10-10-251,-21 10 1,0-20 0,-10 20-1,10-21-15,-31 21 16,31-20-1,-10 20 1,31-20-16,-32 20 16,12 0-1,20-21-15,-21 21 16,21-20 15,-21 20-15</inkml:trace>
          <inkml:trace contextRef="#ctx0" brushRef="#br0" timeOffset="84288.5171">2754 1362 0,'0'-20'63,"10"0"-16,11 20-32,0 0 16,-21 20 1,0 0-17,0 21 1,0-31-16,-11-10 16,11 41-16,-21-41 15,21 30-15,-20-30 16,20 21-16,-21-21 15,0 20 1,0-20 15,73 0 141,-31 20-172,0-20 16,10 0-1,-10 0 1,0 0 0,0 0 15</inkml:trace>
          <inkml:trace contextRef="#ctx0" brushRef="#br0" timeOffset="85625.072">2931 1017 0,'0'10'31,"0"20"-15,0 21-1,0-30-15,0-1 16,0 0-16,0-10 15,0 11-15,0-1 16,0 0-16,0 1 16,10-1-16,-10 11 15,0-11 1,21-20 0,-21 20-16,21-20 15,-21 21 1,20-21-16,-20 20 15,21-20 1,0 0 0,0 0-1,0 0 1,0 0 0,-1 0 15,-20-10-16,21 10-15,0-21 16,0-9 15,-21 10-15,21 20-16,-21-21 16,0 1-16,21 20 15,-21-20-15,0-11 16,0 1-1,0 9 1,0 1 0,0-11-1,0-9 1,0 9 0,0 11-1,-11 20 1,11-20-16,0-1 15,-21 21-15,21-20 16,-21-1 0,21 1-1,-20 20-15,20-10 16,-21 10 0,21-20-1,-31 20-15,10 0 16,-10 0-1,10 0 1,0 0 0,0 0-1,21 10 1,-21-10-16,21 10 0,-21 31 31,21-11-31,-20-9 16,20-1-16,0 0 15,0 1-15,0-1 16,0 0-16</inkml:trace>
          <inkml:trace contextRef="#ctx0" brushRef="#br0" timeOffset="86480.7643">3410 1078 0,'0'10'78,"-21"-10"-78,21 41 15,0-31-15,-21 20 16,21-9-16,0 9 16,0 1-16,-21-1 15,21 11-15,0-11 16,0-9-16,0-1 16,0-10-16,0 10 15,10-20-15,-10 41 0,21-10 16,-21-11-1,21-20 1,-21 20 0,21-20-1,-21-10 63</inkml:trace>
          <inkml:trace contextRef="#ctx0" brushRef="#br0" timeOffset="87321.0954">3462 1403 0,'0'-20'16,"20"20"0,-20-10-16,21 10 15,0-31 1,0 11-16,0-1 16,-21 1-1,21 0 1,-21-1-1,20 1 1,-20 10 0,0-10-1,-10 20 1,-11 0 15,0 0-15,0 10 15,21 10-15,-20-20-16,20 20 15,-21 11-15,21-1 32,0 1-17,0 10-15,0-11 16,0-10-1,0 1 1,10-21 0,-10 20-1,21-20 1,0 0 15,0 0-15,0 0-1,-1-20 1,1-1 15,0 1-15,-21 0 15</inkml:trace>
        </inkml:traceGroup>
        <inkml:traceGroup>
          <inkml:annotationXML>
            <emma:emma xmlns:emma="http://www.w3.org/2003/04/emma" version="1.0">
              <emma:interpretation id="{69F00D38-8339-48F1-BD0B-6E9E6C6F73EE}" emma:medium="tactile" emma:mode="ink">
                <msink:context xmlns:msink="http://schemas.microsoft.com/ink/2010/main" type="inkWord" rotatedBoundingBox="5858,12052 6779,12058 6777,12443 5855,12437"/>
              </emma:interpretation>
              <emma:one-of disjunction-type="recognition" id="oneOf8">
                <emma:interpretation id="interp8" emma:lang="" emma:confidence="1">
                  <emma:literal/>
                </emma:interpretation>
              </emma:one-of>
            </emma:emma>
          </inkml:annotationXML>
          <inkml:trace contextRef="#ctx0" brushRef="#br0" timeOffset="87776.398">3680 1159 0,'-31'-20'16,"41"20"-1,-10 40 1,21-40 0,-21 41-16,21-21 0,0 21 31,-21-21-31,31 21 16,-31 0-1,0-21-15,0 0 16,0 1-16,0-1 15,0 0-15,-10 1 16,10-1-16,-31 0 16,31 1-16,-11-21 15,11 20-15</inkml:trace>
          <inkml:trace contextRef="#ctx0" brushRef="#br0" timeOffset="89726.643">4138 1139 0,'21'0'188,"0"0"-173,0 0 1,-11 0 0,32 0-1,-11 0 1,-10 0 0,10 0-16,-10 0 15,0 0-15,0 0 16,0 0-16,-1 0 15,12 0-15,-1 0 16,-10 0-16,-1 0 16,1 0-16,0 0 15,0 0-15,-11 0 16,11 0-16,0 0 16,0 0-16,0 0 15,0 0-15,-1 0 16,1 0-16,0 0 15,0 0-15,0 0 16,-1 0-16,12 0 16,-11 0-1,10 0-15,-10 0 16,10 0 0,0 0-1,-10 0 1,0 0 15,0 0 47</inkml:trace>
          <inkml:trace contextRef="#ctx0" brushRef="#br0" timeOffset="90688.3916">4107 1139 0,'11'0'62,"9"0"-46,-20 10-1,21-10-15,0 20 16,0 1 0,0-1-1,0 0 1,10 1-1,-10-1 1,-1-20 0,-20 20-16,42 1 31</inkml:trace>
        </inkml:traceGroup>
        <inkml:traceGroup>
          <inkml:annotationXML>
            <emma:emma xmlns:emma="http://www.w3.org/2003/04/emma" version="1.0">
              <emma:interpretation id="{718151D3-8E77-44D2-9CBA-1369F18054B2}" emma:medium="tactile" emma:mode="ink">
                <msink:context xmlns:msink="http://schemas.microsoft.com/ink/2010/main" type="inkWord" rotatedBoundingBox="7162,11890 9802,11909 9796,12756 7155,12737"/>
              </emma:interpretation>
              <emma:one-of disjunction-type="recognition" id="oneOf9">
                <emma:interpretation id="interp9" emma:lang="" emma:confidence="1">
                  <emma:literal/>
                </emma:interpretation>
              </emma:one-of>
            </emma:emma>
          </inkml:annotationXML>
          <inkml:trace contextRef="#ctx0" brushRef="#br0" timeOffset="92958.8657">5492 742 0,'0'10'78,"0"41"-62,0-31-1,0 11-15,0-1 16,10 1-16,-10 40 16,0-40-16,0 9 15,0 1-15,0-10 16,0-1-16,-10 1 15,10-11-15,0 0 16,0 1-16,0-1 0,0 10 16,0-9-1</inkml:trace>
          <inkml:trace contextRef="#ctx0" brushRef="#br0" timeOffset="93648.7258">5732 803 0,'0'10'47,"0"21"-31,0-11-16,0 0 15,0 1-15,0 9 16,0 1-16,0-1 15,0 11-15,0-21 16,0 11-16,0-1 16,0 1-16,0-1 15,0 11-15,0-31 16,0 11-16,0-1 16,-21 0-16,21 1 15,0 19 1,0-30-1</inkml:trace>
          <inkml:trace contextRef="#ctx0" brushRef="#br0" timeOffset="94183.4411">5523 1057 0,'21'0'47,"0"0"-47,10 0 16,-10 0-16,0 0 15,0 0-15,-1 0 16,1 0-16,11 0 16,30 0 15</inkml:trace>
          <inkml:trace contextRef="#ctx0" brushRef="#br0" timeOffset="95281.4674">5867 1281 0,'0'-20'62,"21"-1"-31,-11 21-15,11 0 0,0 0-1,-21 11 1,0 9-1,0 0 1,0 11 0,0-1-1,-11-30 1,11 31-16,-31-31 0,31 51 16,-31-51-16,31 20 15,-21-20-15,21 20 16,-21-20-16,0 0 31,1 0 0,30 0 79,11 0-95,0 0 1,-1 0 0,1 0-1,-21 21-15,21-21 16,0 0-1,-21 10-15,21-10 16,0 0 0,-11 0-1</inkml:trace>
          <inkml:trace contextRef="#ctx0" brushRef="#br0" timeOffset="96327.634">6294 864 0,'0'-20'110,"-11"20"-79,-9 0-15,9 0-1,-10 0 1,-20 10 0,20 20-1,0 1 1,0 20-1,21-31 1,-31 1-16,31-1 16,0 0-16,-21 1 15,21-1-15,0 0 16,0 1-16,0-11 16,0 10-16,0 21 15,0-11 1,0-9-1,11-1 1,-11 0 0,41-20-16,-30 21 31,103 19 31,-83-40-30,-10 0-32,0 0 15,-21-10-15,10 10 16,-10-20 0,21 20-16,-21-21 15</inkml:trace>
          <inkml:trace contextRef="#ctx0" brushRef="#br0" timeOffset="97651.4017">6450 976 0,'0'10'47,"-21"-10"-47,21 31 16,0-11-16,0 0 15,0 1-15,0-1 16,0 0-16,0-9 15,0 9-15,0 21 16,0-11 0,11-10-1,-11 1 1,20-21 0,-20 20-16,21-20 15,-21 20 1,21-20-16,0 0 15,-21 21 1,21-21-16,0 0 31,-1 0-15,1 0 0,0 0-1,0 0 16,-21-10-31,10 10 16,-10-21 0,21 21-16,21-81 93,-42 61-93,21 20 16,-21-21-16,0 1 16,0 0-1,0-1 1,0 11 0,0-10-1,0-21 16,-11 41-31,11-20 16,0 10 0,-21-21-16,21 21 15,-21 10 1,21-21-16,0 1 16,-20 20-1,20-20-15,-21 20 31,21-21-31,-21 21 16,0 0 15,0-20-15,1 20 0,-1 0 15,21 10-31,-11-10 15,11 21-15,-31-1 16,31 0-16,-21 1 16,21-1-16,-21 0 15</inkml:trace>
          <inkml:trace contextRef="#ctx0" brushRef="#br0" timeOffset="99237.7081">6846 1261 0,'0'-21'31,"10"21"32,11 0-32,0 0-15,0 0-1,-1 11 1,-20 9 15,0 0-15,0 11-1,-10-1 1,-73 11 78,93-41 31,11 0-110,0 0 17,0 0-17,-1 0 17,-9 0-1,-11 20-31,21-20 15,-21 10 1,0 11 15,0-1-31,0 0 16,-11-20 0,11 21-1,-10-21 1,10 20-16,-21-20 15,0 0 1,0 0 0,-10 0-1,10 0 1,0 0 46</inkml:trace>
          <inkml:trace contextRef="#ctx0" brushRef="#br0" timeOffset="99991.477">7168 1169 0,'-10'0'47,"10"10"-31,0 21-1,-21-31-15,21 30 16,0 1 0,-21-11-16,21 1 15,0-1-15,0 0 16,0 1-16,0-1 16,0 0-16,0 1 0,0-1 15,0 10 1,0-9-16,11 9 15,-11-9 1,21-1 0,-21 0-1,20-20 1,-20 21 0,21-21 15,-21-11 0</inkml:trace>
          <inkml:trace contextRef="#ctx0" brushRef="#br0" timeOffset="102181.2997">7325 1342 0,'-21'0'46,"21"10"-14,0 11-17,-21-1 1,83 41 62,-41-61-62,0 0-1,0 0-15,0 0 16,0 0 15,-21-10-15,10 10-16,-10-21 31,0 1-15,0 0-1,0-1 1,-10 1 0,-11 20-1,21-20 1,-21 20-16,0-21 15,0 21 17,0 0-17,21 11 1,-10-11 0,10 30-16,0-10 15,-31 1 1,31-1-1,0 0 1,10-20-16,11 21 31,0-21-15,0 20 0,-1-20-1,1 0 16,0 0-15,-21-10 0,21 10-1,-21-20-15,0-1 32,0 31 77,0 11-93,21-21-1,-21 20-15,21-20 16,-1 20-1,1-20 1,0 0 0,0 0-1,-21-10-15,21 10 16,-21-20 0,0 0-1,21-1 16,-21 31 79,20-10-79,-20 21-31,21-21 16,0 0 15,-11 0-15,-10-10-1,21 10 1,-21-21-16,0 1 31,0 0-31,0 9 16,0-9-1,-10 20 1,10-20 0,-11 20-1,-9 0-15,20-21 16,-21 21-1,0 0 17,21 11-17,-21-11-15,21 20 0,-21 0 32,21 1-32,0-1 15,0 0 1,0-10-1,11 21 17,10-31-17,10 0 17</inkml:trace>
          <inkml:trace contextRef="#ctx0" brushRef="#br0" timeOffset="102512.1571">7741 1383 0,'0'10'46,"0"20"-30,0-9 0,0 9-1,0-9-15,0-1 16,0 0-16,0 11 16,0-1-1,0-9 1,-10-21-1,10 20-15</inkml:trace>
          <inkml:trace contextRef="#ctx0" brushRef="#br0" timeOffset="103022.5553">7804 1261 0,'0'10'47,"10"-10"-47,-10 30 15,0-9-15,31-1 16,-31 0-16,0 1 16,21-1-16,-21 0 15,0 1-15,0-1 16,0 0-16,0 1 15,0-1-15,0 0 16,0-9-16,0 9 0,-10 0 16,-22 21-1</inkml:trace>
          <inkml:trace contextRef="#ctx0" brushRef="#br0" timeOffset="104928.5646">8001 1088 0,'157'0'109,"-137"0"-109,1 0 16,21 0-1,-11 0 1,-10 0 0</inkml:trace>
          <inkml:trace contextRef="#ctx0" brushRef="#br0" timeOffset="105581.5545">8137 956 0,'0'20'62,"0"11"-46,0-11-16,0 0 15,10 1-15,-10 19 16,0-9-16,0-1 16,0-9-16,0-1 15,0 0-15,0 1 16,0-1 0,0 0-1</inkml:trace>
        </inkml:traceGroup>
        <inkml:traceGroup>
          <inkml:annotationXML>
            <emma:emma xmlns:emma="http://www.w3.org/2003/04/emma" version="1.0">
              <emma:interpretation id="{AE56B6B8-2C0F-4628-AFEF-0DF674F75D97}" emma:medium="tactile" emma:mode="ink">
                <msink:context xmlns:msink="http://schemas.microsoft.com/ink/2010/main" type="inkWord" rotatedBoundingBox="10066,11962 11481,11973 11476,12754 10061,12743"/>
              </emma:interpretation>
              <emma:one-of disjunction-type="recognition" id="oneOf10">
                <emma:interpretation id="interp10" emma:lang="" emma:confidence="1">
                  <emma:literal/>
                </emma:interpretation>
              </emma:one-of>
            </emma:emma>
          </inkml:annotationXML>
          <inkml:trace contextRef="#ctx0" brushRef="#br0" timeOffset="110213.5464">8647 895 0,'0'-21'31,"-10"21"63,10 10-78,-21 11-16,21-1 31,-21 11-16,21-1 1,0 21 0,0-31-16,0 1 15,-21-1-15,21 0 16,0 1-16,0-1 16,0-10-16,0 31 15,0-11 1,11 1-1,-11-11 1,20 21 0,-20-31-1,21-10-15,-21 20 16,21 11 0,0-11-1,0-20 16,-21 21-15,20-21 0,1 0-1,11 0 1,-1-21 0,-10 21-1,-21-10 1,10 10-16,-10-20 15,21 20-15,-21-21 16,21 21-16,-21-20 16,31-21-1,-31 21 1,21 0-16,-21-1 31,0 1-15,21 20-16,-21-10 0,0-31 31,0 21-31,0 10 16,0-11-1,0 1 1,0 0 0,0-1-1,0 1 1,-21 0 15,21-1-15,-11 21-16,11-30 15,-21 30 1,21-21 0,-20 21-1,20-30-15,-21-1 31,0 31 1,21-20-32,-21 20 15,0 0 1,1 0 0,-12 0-1,11 0-15,21 10 16</inkml:trace>
          <inkml:trace contextRef="#ctx0" brushRef="#br0" timeOffset="111155.8825">9043 915 0,'0'41'94,"0"-21"-94,0-10 0,0 11 16,0-1-1,10 21-15,-10-11 0,0 11 16,0 10-16,0-21 16,0 1-16,0-11 15,0 0-15,0 1 16,0-1-16,0 0 16,0 1-16,0-1 15,0 0-15,0 11 16,21-31-1</inkml:trace>
          <inkml:trace contextRef="#ctx0" brushRef="#br0" timeOffset="111785.8722">9209 945 0,'0'11'47,"0"19"-31,0 1-1,0-11-15,0 0 16,0 1-16,0 9 15,0 11-15,0-11 16,0-9-16,0-1 16,0 11-16,0-11 15,0 0-15,0 1 16,0-11-16,0 10 16,0 21-1,31-1-15,-31-29 31</inkml:trace>
          <inkml:trace contextRef="#ctx0" brushRef="#br0" timeOffset="112250.0555">9105 1220 0,'135'0'125</inkml:trace>
          <inkml:trace contextRef="#ctx0" brushRef="#br0" timeOffset="112995.6043">9303 844 0,'42'0'78,"-22"-21"-62,1 21-16,0 0 16,10 0-1,-10 0 1,0 0-1</inkml:trace>
          <inkml:trace contextRef="#ctx0" brushRef="#br0" timeOffset="114671.051">9449 1220 0,'0'-20'0,"0"30"78,-11 20-62,11-9-1,0-1-15,-20 21 16,20-11-16,0-9 15,0 9-15,0-10 16,0 1-16,0-1 16,0 11-16,0-1 15,10-30 1,-10 31-16,21-11 16,-21 0 15,21-20-31</inkml:trace>
          <inkml:trace contextRef="#ctx0" brushRef="#br0" timeOffset="116490.2785">9522 1403 0,'0'20'47,"0"1"-32,0-1 17,10-20-17,-10 10-15,31-10 16,-10 0-1,0 0 1,62-61 78,-83 41-79,0 0 1,0-1 0,-21 1-1,1 20 1,9 0 0,-30 0-16,20 0 31,0 0-16,0 10 1,21 10 0,0 1-1,-21-21 1,21 30-16,0 1 16,0-1-1,11-30-15,-11 21 16,20-21-1,1 20 1,0-20 0,0 0-1,-21-10-15,21 10 16,-21-31 0,21 31-16,-21-20 15,0 0 1,20-1-1,-20 1 17,0 30 61,0 10-77,21 1 0,-21-1-1,21-20 1,-21 20-16,21-20 16,0 0-1,0 0 16,-21-10-15,20 10 0,-20-20-1,0 0 17,0 30 46,21-10-63,-21 20-15,21-20 16,0 0 0,0 0-1,-1 0 1,-9 0 15,-11-10-15,21 10-16,-21-31 15,0 11 1,0 0 0,0-1-1,0 1 1,-11 20 15,11-20-31,-10 20 16,-11 0-1,0 0 17,0 0-17,21 10 16,-20-10-31,20 20 16,0 21-16,0-11 31,0-9-31,10-1 32,11-20-17,0 0 16,-21-10-15</inkml:trace>
          <inkml:trace contextRef="#ctx0" brushRef="#br0" timeOffset="116767.3572">9917 1413 0,'0'10'47,"0"11"-31,0 9-1,0 1 1,0-11-16,0 0 16,0 1-16,0-1 15,0 11 1,0-11-1</inkml:trace>
          <inkml:trace contextRef="#ctx0" brushRef="#br0" timeOffset="117338.7155">9969 1251 0,'11'0'31,"-11"10"-15,21-10-16,-21 30 15,20-9-15,-20 29 16,32-29 0,-32-1-16,0 0 15,20 1-15,-20-1 16,0 0-16,0 1 16,0-1-16,0 0 15,-10 1-15,-21 9 16</inkml:trace>
        </inkml:traceGroup>
      </inkml:traceGroup>
    </inkml:traceGroup>
    <inkml:traceGroup>
      <inkml:annotationXML>
        <emma:emma xmlns:emma="http://www.w3.org/2003/04/emma" version="1.0">
          <emma:interpretation id="{EE86FDFE-BCDF-44D9-B8B8-DB63BF469463}" emma:medium="tactile" emma:mode="ink">
            <msink:context xmlns:msink="http://schemas.microsoft.com/ink/2010/main" type="paragraph" rotatedBoundingBox="1674,13063 16112,13023 16115,13903 1676,13942" alignmentLevel="1"/>
          </emma:interpretation>
        </emma:emma>
      </inkml:annotationXML>
      <inkml:traceGroup>
        <inkml:annotationXML>
          <emma:emma xmlns:emma="http://www.w3.org/2003/04/emma" version="1.0">
            <emma:interpretation id="{92B5E03F-4179-4B87-9A20-3E95C7CD09FF}" emma:medium="tactile" emma:mode="ink">
              <msink:context xmlns:msink="http://schemas.microsoft.com/ink/2010/main" type="line" rotatedBoundingBox="1674,13063 16112,13023 16115,13903 1676,13942"/>
            </emma:interpretation>
          </emma:emma>
        </inkml:annotationXML>
        <inkml:traceGroup>
          <inkml:annotationXML>
            <emma:emma xmlns:emma="http://www.w3.org/2003/04/emma" version="1.0">
              <emma:interpretation id="{7A1CFE01-A8B0-4AEA-B474-CA72545014C2}" emma:medium="tactile" emma:mode="ink">
                <msink:context xmlns:msink="http://schemas.microsoft.com/ink/2010/main" type="inkWord" rotatedBoundingBox="1674,13153 3900,13146 3902,13828 1676,13834"/>
              </emma:interpretation>
              <emma:one-of disjunction-type="recognition" id="oneOf11">
                <emma:interpretation id="interp11" emma:lang="" emma:confidence="1">
                  <emma:literal/>
                </emma:interpretation>
              </emma:one-of>
            </emma:emma>
          </inkml:annotationXML>
          <inkml:trace contextRef="#ctx0" brushRef="#br0" timeOffset="178171.2624">-333 2053 0,'0'20'0,"0"0"16,0-10 0,0 31-1,0-10 1,0-1-1,0 1 1,0-11 0,0 1-16,0-1 15,0 0-15,0 1 16,0 9 0,0-10-16,0 11 15,0-11-15,0 1 16,0-1-16,0 21 15,0 0 1,0-21 0,0-10-1,11-10 1,-11 20 0,0 1 15</inkml:trace>
          <inkml:trace contextRef="#ctx0" brushRef="#br0" timeOffset="179333.4589">-72 2093 0,'0'10'156,"0"1"-141,0 29 1,0 1 0,0-21-1,0 1-15,0-1 16,0 1-16,0-1 0,0 0 16,0 1-1,0-11-15,0 10 0,0 21 16,0-11-1,0 1 17,21 30 30,-21-41-15</inkml:trace>
          <inkml:trace contextRef="#ctx0" brushRef="#br0" timeOffset="179917.5253">-301 2317 0,'0'10'32,"10"-10"-17,11 0 1,0 0-1,10 0 1,-10 0-16,0 0 16,10 0-1,10 0 1</inkml:trace>
          <inkml:trace contextRef="#ctx0" brushRef="#br0" timeOffset="180983.6745">334 2144 0,'0'-20'94,"-21"20"-31,0 0-48,0 0 1,1 0-1,-1 0 1,10 30 15,-41 164 47,52-164-62,11 1 0,-11-1-1,20-30-15,-20 21 16,21-21-16,-21 20 16,21 0-1,0-20-15,0 21 16,0-21-1,-1 0 1,1 0 0,0 0-1,0-10 1,-21-11 0,31 21-16,-31-20 31,21 20-31</inkml:trace>
          <inkml:trace contextRef="#ctx0" brushRef="#br0" timeOffset="182387.3627">552 2195 0,'0'10'47,"0"21"-31,0-1-1,73 204 126,-73-213-125,21-21-16,0 0 31,0 0-15,0 0-1,-1 0 1,1 0-1,0 0-15,-21-10 16,31 10 0,-31-21-16,21 1 15,0 0 1,-21-1 0,21-9 15,-21 9-16,0 1 1,31 0 0,-31-1-1,0 1 1,0 0-16,0-1 16,0 1-1,0-1 1,0 1 15,-10 20-31,10-10 16,-125-72 93,104 82-109,0 0 16,0 0-1,0 0 1,1 0 0,-12 11-1,12 9 1,-1 0-1,-11 21 1,32-31-16,-20 41 16</inkml:trace>
          <inkml:trace contextRef="#ctx0" brushRef="#br0" timeOffset="184614.4139">969 2103 0,'10'0'47,"22"0"-31,20 0-1,-31 0-15,-1 0 16,1 0-16,0 0 16,10 0-1,-10 0 1</inkml:trace>
          <inkml:trace contextRef="#ctx0" brushRef="#br0" timeOffset="183863.3283">969 2500 0,'83'-20'156,"-62"20"-140,-21 10 0,0 21-1,0-11 1,0 1 0,-10-21-1,10 10-15,-21-10 16,21 20-16,-11-20 15,-9 0 1,20-10 93,10 10-77,0 0-17,-10-10 1,21 10-16,0 0 31,0 0-15,0 0 15,-21 20-15,-11 92 77,-9-112-77,-12 31 0,1-31-1,-11 0 1,22 0 0,-1 0-1,21-11 1</inkml:trace>
          <inkml:trace contextRef="#ctx0" brushRef="#br0" timeOffset="185558.5609">1323 2378 0,'-21'10'63,"21"31"-32,-21-41-31,21 31 16,0 9-1,0-19-15,0-1 16,0 1-16,0-1 16,0 10-1,0 1 1,0-11 0,11 1-16,20 9 31,-10-9 0</inkml:trace>
          <inkml:trace contextRef="#ctx0" brushRef="#br0" timeOffset="186600.0127">1427 2521 0,'-21'0'16,"21"10"0,0 10 15,21 1-16,0-1 1,0-20 15,0 0-15,-11 0 0,32 0 15,-22 0-16,-20-10-15,21-10 32,-21-1-17,0 1 17,0-1-17,-10 1 16,-11 20-15,21-20-16,-21 20 16,0 0 15,1 0-15,-1 0 15,0 10-16,21 10 17,0 1-17,0-1 1,0 0 0,10 1-1,11-1 1</inkml:trace>
          <inkml:trace contextRef="#ctx0" brushRef="#br0" timeOffset="187583.3023">1594 2541 0,'21'10'47,"-21"11"-16,20-1-15,1 11 0,0-31 15,0 0-15,0 0-1,-21-11 1,20-9-1,-20 0 1,0-1 0,84 62 202,-63-41-202,-1-20 0,1-1-1,-21 1 1,0 0 0,0-1-1,0 1 1,-10 20-1,-11-20-15,0 20 16,0 0 0,1 0-1,-1 0 1,0 0 0,21 10-1,-21-10 1,21 20-16,0-10 15,0 11 1,0 19-16,0-29 16,10-11-1,-10 20-15,21-20 16,0 0 0,0 0-1</inkml:trace>
          <inkml:trace contextRef="#ctx0" brushRef="#br0" timeOffset="187935.4623">1885 2521 0,'0'20'47,"0"21"-31,0-31-16,0 10 15,0 1-15,0 30 16,0-31-1,0 0-15,0 11 16,0-41 47</inkml:trace>
          <inkml:trace contextRef="#ctx0" brushRef="#br0" timeOffset="188514.5863">1937 2358 0,'11'0'63,"10"10"-48,-1 21 1,-20-11 0,21 11-16,-21-21 15,21 20-15,-21-20 16,0 11-16,0 20 16,0-11-16,0-10 0,0 1 15,0-1-15,0 0 16,0-9-16,0 29 15,-10-40 1,10 21 0</inkml:trace>
        </inkml:traceGroup>
        <inkml:traceGroup>
          <inkml:annotationXML>
            <emma:emma xmlns:emma="http://www.w3.org/2003/04/emma" version="1.0">
              <emma:interpretation id="{E99647FD-EEE7-4CB6-9C0B-F930BB98E23B}" emma:medium="tactile" emma:mode="ink">
                <msink:context xmlns:msink="http://schemas.microsoft.com/ink/2010/main" type="inkWord" rotatedBoundingBox="4058,13183 5783,13178 5785,13789 4060,13793"/>
              </emma:interpretation>
              <emma:one-of disjunction-type="recognition" id="oneOf12">
                <emma:interpretation id="interp12" emma:lang="" emma:confidence="1">
                  <emma:literal/>
                </emma:interpretation>
              </emma:one-of>
            </emma:emma>
          </inkml:annotationXML>
          <inkml:trace contextRef="#ctx0" brushRef="#br0" timeOffset="189233.8101">2198 2307 0,'10'10'31,"42"-10"-15,-31 0-1,0 0-15,0 0 16,-1 0-16,12 0 16,-12 0-16,1 0 15,0 0-15,10 0 16,-10 0 0,0 0-1,-21 21 16</inkml:trace>
          <inkml:trace contextRef="#ctx0" brushRef="#br0" timeOffset="189744.3">2395 2144 0,'0'10'31,"0"21"-15,0 234 109</inkml:trace>
          <inkml:trace contextRef="#ctx0" brushRef="#br0" timeOffset="190485.717">2645 2083 0,'0'10'47,"0"21"-32,0-11-15,0 31 16,0-20-1,0 9-15,0-9 0,0-1 16,0 1-16,0-1 16,21 11-16,-21-20 15,0-1-15,0-10 16,0 10-16,0 21 16,0-31-1</inkml:trace>
          <inkml:trace contextRef="#ctx0" brushRef="#br0" timeOffset="191063.3713">2874 2083 0,'0'20'62,"0"11"-46,0-11-1,0 1-15,0-1 16,0 0-16,0 11 16,0 0-16,0 9 15,0-9-15,0-1 16,0 1-16,0-1 15,0-9-15,0-1 16,0 0-16,0 11 16,0-11-1</inkml:trace>
          <inkml:trace contextRef="#ctx0" brushRef="#br0" timeOffset="191603.2863">2677 2307 0,'20'0'47,"1"0"-31,0 0-16,0 0 16,-11 0-16,11 0 15,21 0-15,-21 0 16,-11 0-16,11 0 15</inkml:trace>
          <inkml:trace contextRef="#ctx0" brushRef="#br0" timeOffset="192721.4474">2999 2470 0,'0'-10'79,"11"10"-79,10 0 15,-1 0 16,1 0 1,0 0-17,-21 10 1,0 31 0,0-11-1,0-9 1,0-1-16,-31 0 15,31 1-15,-31-21 16,31 30-16,-32-30 0,32 20 16,-31-20-16,10 0 15,0 0 17,32 0 77,-11-10-109,21 10 16,-11 0-1,11 0 1,10 10-1,-20-10 1,103 0 62</inkml:trace>
          <inkml:trace contextRef="#ctx0" brushRef="#br0" timeOffset="193951.9097">3208 2205 0,'0'10'16,"0"11"0,-11 142 93,11-143-109,21-20 0,-21 20 16,21 1-1,0-1 1,0 11 0,-1-31-1,1 0 1,0 20-1,0-20 1,0 0 0,-1 0-1,-20-10-15,21 10 16,0-21 0,0 21-1,-21-20 1,21 20-1,-21-20-15,10 20 16,-10-31-16,31 1 31,-31 19-15,0-9 0,0 0-1,0-1 1,0 1-1,0 0 1,0-1 15,-20 1-15,20 0 0,-11 20-1,11-21 1,-21 21-16,-10-20 15,0 0 17,10 20-17,21-21 1,-21 21 0,0 0-1,-10 0 16,10 0-31,1 0 32,-1 0-17,21 10-15,-21-10 16,21 31-16,-21-11 16,21 1-16,-21 9 15,21-9-15</inkml:trace>
          <inkml:trace contextRef="#ctx0" brushRef="#br0" timeOffset="194935.246">3676 2307 0,'-10'41'110,"-11"10"-95,21-31-15,0 0 0,0 1 16,-31-1-16,31 0 16,0 1-16,0-11 15,0 10-15,0 1 16,21-1-16,-21 0 16,0 1-16,20-1 0,-20 21 15,21-41 1,-21 20-16</inkml:trace>
          <inkml:trace contextRef="#ctx0" brushRef="#br0" timeOffset="195797.3309">3739 2531 0,'20'0'31,"1"0"-15,-21-20 0,11 20-16,20-21 15,-10 1 1,0-11 0,-1 11-1,1 0 1,-21-1-1,0 1 1,0 0 0,0 9 15,-10 11-15,-11 0 15,0 0-16,0 0 1,1 31 15,20-21-15,-21-10-16,21 41 0,0-11 31,-21 1-31,21-1 16,0 11-1,0-10 1,125 9 140,-94-70-140</inkml:trace>
          <inkml:trace contextRef="#ctx0" brushRef="#br0" timeOffset="196308.6962">3989 2317 0,'41'204'141,"-41"-174"-141,0 1 0,0-11 16,-10 21-1,10-21-15,-21 1 16,-21-1 0</inkml:trace>
        </inkml:traceGroup>
        <inkml:traceGroup>
          <inkml:annotationXML>
            <emma:emma xmlns:emma="http://www.w3.org/2003/04/emma" version="1.0">
              <emma:interpretation id="{BA89DDEF-8434-4976-BB83-BE4F7CA0D326}" emma:medium="tactile" emma:mode="ink">
                <msink:context xmlns:msink="http://schemas.microsoft.com/ink/2010/main" type="inkWord" rotatedBoundingBox="6117,13203 6941,13201 6942,13533 6118,13535"/>
              </emma:interpretation>
              <emma:one-of disjunction-type="recognition" id="oneOf13">
                <emma:interpretation id="interp13" emma:lang="" emma:confidence="1">
                  <emma:literal/>
                </emma:interpretation>
              </emma:one-of>
            </emma:emma>
          </inkml:annotationXML>
          <inkml:trace contextRef="#ctx0" brushRef="#br0" timeOffset="197726.1142">4405 2185 0,'-21'0'0,"32"0"109,-11 20-93,41-20-16,-20 0 15,0 0-15,21 0 16,-32 0-16,32 0 16,457 0 93,-478 0-109,0 0 0,0 0 16,10 0-1,-10 0 1,0 0 0,0 0 15,-1 0 16,-30 0 62,-11 0-93,0-20-1,-10 20 1,10-20 0,1 20-1,20-21 1,-32 21-16,1-20 15,0 20 1,10 0 15,21-21 32</inkml:trace>
          <inkml:trace contextRef="#ctx0" brushRef="#br0" timeOffset="199988.6227">4405 2338 0,'0'-11'31,"10"11"0,11 0 0,0 0 1,0 31-1,-21-21-16,31-10-15,-31 20 16,21-20-16,-21 21 0,21-21 16,-21 20-16,21-20 15,-21 21 1,20-21-16</inkml:trace>
          <inkml:trace contextRef="#ctx0" brushRef="#br0" timeOffset="198921.5577">4415 2307 0,'11'0'140,"-11"10"-124,31-10-16,-10 0 16,0 0-16,0 0 15,-1 0-15,-9 0 16,30 0-16,-20 0 0,11 0 16,-1 0-1,0 0-15,0 0 0,11 0 16,-11 31-16,0-31 15,1 0-15,311 20 157,-322-20-157,0 0 47</inkml:trace>
        </inkml:traceGroup>
        <inkml:traceGroup>
          <inkml:annotationXML>
            <emma:emma xmlns:emma="http://www.w3.org/2003/04/emma" version="1.0">
              <emma:interpretation id="{4CC630BF-8730-489E-8064-2475C9B31A6D}" emma:medium="tactile" emma:mode="ink">
                <msink:context xmlns:msink="http://schemas.microsoft.com/ink/2010/main" type="inkWord" rotatedBoundingBox="7244,13048 9578,13041 9581,13884 7247,13891"/>
              </emma:interpretation>
              <emma:one-of disjunction-type="recognition" id="oneOf14">
                <emma:interpretation id="interp14" emma:lang="" emma:confidence="1">
                  <emma:literal/>
                </emma:interpretation>
              </emma:one-of>
            </emma:emma>
          </inkml:annotationXML>
          <inkml:trace contextRef="#ctx0" brushRef="#br0" timeOffset="202473.3053">5863 2042 0,'-21'0'109,"21"-20"-93,-21 20 0,-10 0-1,10 0-15,0 0 16,-10 0 0,0 20-1,10-20 1,21 21-16,-21-21 15,21 10-15,-21-10 0,21 41 16,-21-41 0,21 30-16,-20 1 15,20-11-15,0 11 16,0 9 0,0-29-1,0 39 1,0-19-1,10 10 1,11-21 0,0 0-1,0-20 1,-21 21-16,31-21 16,-10 0-16,-21 20 15,20-20-15,12 0 16,9 0-1,-20 0 1,0 0 15,-21-10-15,10 10-16,22-20 31,-12 20-15,-9 0-1</inkml:trace>
          <inkml:trace contextRef="#ctx0" brushRef="#br0" timeOffset="203860.3039">6081 2093 0,'-20'143'110,"20"-102"-110,0-21 15,0 10-15,0 1 16,10-11-1,-10 1 1,21-21 0,-21 20-16,21-20 15,-21 20 1,21-20-16,-1 0 16,-20 21-1,21-21-15,10 0 31,-10 0-15,0 0-16,0 0 16,0 0-1,0 0 17,-1 0-17,1-10 1,0 10-1,-21-21 1,21 21 0,-21-20-1,21 20-15,-21-21 16,20 1 0,1-122 93,-21 111-93,-10 31-16,10-20 15,0-1 1,-21 21-16,21-20 15,-21 20 1,21-20-16,-21 20 16,21-11-1,-20 11 1,20-20-16,-21 20 16,21-20-1,-21 20 1,0 0-1,21-21-15,-21 21 16,0 0 0,-10 0-1,0 0-15,0 0 16,10 0 0,21 11-1,-31-11-15,31 30 16,-42-10-16,21 31 15</inkml:trace>
          <inkml:trace contextRef="#ctx0" brushRef="#br0" timeOffset="205272.5598">6508 2429 0,'11'0'63,"-1"0"-48,11 0 1,0 0 0,0 0 15,-21 10-15,0 11 15,0-1-31,-21-20 15,21 31 1,-31-31-16,31 20 0,-32-20 16,32 20-16,-20-20 15,-1 0 1,21-10 78,10 10-79,11 0 17,93 31 77,-114-21-78,0 10-15,0 1-1,0-1-15,-10-20 16,10 20 0,-21-20-16,0 21 15,-10-21 1,0 0 0,0 0-1,-11 0 1,21 0-1,21-11-15,0-9 47</inkml:trace>
          <inkml:trace contextRef="#ctx0" brushRef="#br0" timeOffset="206079.242">6508 2063 0,'42'0'63,"135"10"93</inkml:trace>
          <inkml:trace contextRef="#ctx0" brushRef="#br0" timeOffset="209302.512">6769 1961 0,'-21'0'15,"21"-20"95,10 20-95,11 0 16,0 0-15,0 0 15,0 10 1,-21 10-17,0 1 16,0-1-31,0 0 16,-11 11 0,11-11-1,-21-20 1,21 20-16,-20-20 16,20 31-16,-21-31 15,21 20-15,-21 1 16,0-21 15,21 20-31,-21-20 31,32 0 110,9 0-125,1 0-1,0 0 1,0 0-1,0 0 1,0 0-16,-11 0 16,11 0-1</inkml:trace>
          <inkml:trace contextRef="#ctx0" brushRef="#br0" timeOffset="210474.911">6862 2399 0,'-20'0'47,"20"10"-31,-21 20 0,21-9-1,-21-21 1,21 30-16,0-9 15,-21-1-15,21 0 16,0 1-16,0-1 16,0 0-16,0 11 15,0-1 1,31 113 93,-31-153-46</inkml:trace>
          <inkml:trace contextRef="#ctx0" brushRef="#br0" timeOffset="211569.7543">6946 2551 0,'-21'0'0,"21"11"47,0 9-15,0 0-17,10-20 1,-10 21-1,21-21-15,-21 20 16,11-20 0,9 0-1,1 0 17,0-10-17,0 10 1,-21-21-1,0 1 17,21 20-32,-115-102 172,84 102-141,10 10-16,-32 11 1,32-1-16,0 1 16,0-1-1,0 0 1,11-20 0</inkml:trace>
          <inkml:trace contextRef="#ctx0" brushRef="#br0" timeOffset="212700.2242">7091 2531 0,'0'51'94,"32"-31"-94,-32 1 15,21-21 1,-21 20 15,10-20 0,21-10 16,-31-11-15,21 21-32,-11 0 140,11 0-109,-21 11-31,21-11 16,0 0-16,0 0 31,0-21-15,-21 11 15,20 10-31,-20-20 16,0-1-1,0 1 17,0 0-17,-10 20 1,10-21 0,-21 21-1,-10 0 1,10 0 15,0 0-15,0 0 15,21 10-31,0 11 16,-20-21-1,20 20-15,0 1 16,0-1-1,10-20-15,-10 10 16,21-10 0,0 0-1,-1 0 1</inkml:trace>
          <inkml:trace contextRef="#ctx0" brushRef="#br0" timeOffset="213093.1981">7362 2551 0,'0'41'47,"0"-10"-32,0 9 1,0 1-16,-10-41 15,10 31 1,0-11-16,0 0 31,0-30 32</inkml:trace>
          <inkml:trace contextRef="#ctx0" brushRef="#br0" timeOffset="213707.0328">7393 2419 0,'11'0'63,"10"20"-48,-1 1 1,12 9 0,-32-9-16,21-1 15,-21 0-15,0 1 16,20-1-16,-20 0 15,0 1-15,0-1 16,0 11 0,0-11-16,-10 11 15,10-11 1,-21-20 0,21 20-1</inkml:trace>
          <inkml:trace contextRef="#ctx0" brushRef="#br0" timeOffset="214485.3493">7737 2378 0,'260'0'125,"-218"0"-109,-42 10-16,21-10 15</inkml:trace>
          <inkml:trace contextRef="#ctx0" brushRef="#br0" timeOffset="215027.472">7924 2226 0,'-20'20'15,"20"11"1,0-11-16,0 0 0,0 1 16,0 19-1,0-19-15,0 9 31,0-9-31,0 9 16,0 1 0,0-11-1</inkml:trace>
        </inkml:traceGroup>
        <inkml:traceGroup>
          <inkml:annotationXML>
            <emma:emma xmlns:emma="http://www.w3.org/2003/04/emma" version="1.0">
              <emma:interpretation id="{C0D40368-8F6F-43E2-B9CE-6C176C2CFC12}" emma:medium="tactile" emma:mode="ink">
                <msink:context xmlns:msink="http://schemas.microsoft.com/ink/2010/main" type="inkWord" rotatedBoundingBox="9800,13135 11334,13131 11336,13916 9802,13920"/>
              </emma:interpretation>
              <emma:one-of disjunction-type="recognition" id="oneOf15">
                <emma:interpretation id="interp15" emma:lang="" emma:confidence="1">
                  <emma:literal/>
                </emma:interpretation>
              </emma:one-of>
            </emma:emma>
          </inkml:annotationXML>
          <inkml:trace contextRef="#ctx0" brushRef="#br0" timeOffset="215931.9393">8310 2114 0,'0'20'31,"0"11"-15,0-11 0,0 0-16,0 316 156</inkml:trace>
          <inkml:trace contextRef="#ctx0" brushRef="#br0" timeOffset="217057.5345">8331 2307 0,'20'0'31,"22"0"-15,-21 0 0,0 0-16,-1 0 15,1 0-15,11 0 16,-12 0-16,1 0 16</inkml:trace>
          <inkml:trace contextRef="#ctx0" brushRef="#br0" timeOffset="216594.6922">8518 2073 0,'0'10'47,"0"10"-47,0 21 16,0-20 0,0 19-1,0-9-15,0 30 16,0 10-1,0-51 1,0 1-16,0-1 16,21 21-1,-21-21-15,0 11 16,0-11 0</inkml:trace>
          <inkml:trace contextRef="#ctx0" brushRef="#br0" timeOffset="218508.6367">8643 2429 0,'42'0'78,"-22"0"-47,-9 0-15,10 31 47,-105 50 62,95-81-16,10 0-93,-1 0 15,1 0-16,0 0 17,-21 21-17,21-21 1,-21 20 0,0 0 15,21-20-16,-21 21 1,0-1 0,0 0 15,-11-20-31,-10 21 31,-10-21-15,10 0-1,1 20 1,-22-20 0,21 0-1,0-10 1,0 10 0,21-21 62</inkml:trace>
          <inkml:trace contextRef="#ctx0" brushRef="#br0" timeOffset="219887.7893">8820 2236 0,'0'132'110,"0"-112"-95,0 1 1,10-1 0,11 21 15,-21-21-31,21-20 16,0 21-1,0-21 1,-1 20-1,1-20 1,0 0 0,21 0 15,-32 0-15,-10-10-16,21 10 15,-21-21 1,21 21-16,-21-20 15,21 20 1,-21-20 0,20 20-16,-20-21 15,21 21 17,-21-20-32,0-11 31,21 11-16,-21-51 64,0 51-64,-10 20 1,10-21-16,-21 1 15,21-1 17,-21 21-32,0-20 31,0 20-15,21-20-16,-20 20 15,-1 0-15,0 0 16,21-21-1,-21 21-15,0 0 16,-10 0 15,10 0-15,21 11-16,-21-11 16,1 30-1,20-10 1,-21-20-1,21 31-15,0 20 16,0-21 0</inkml:trace>
          <inkml:trace contextRef="#ctx0" brushRef="#br0" timeOffset="220649.9786">9122 2134 0,'239'0'172</inkml:trace>
          <inkml:trace contextRef="#ctx0" brushRef="#br0" timeOffset="221143.9822">9247 2032 0,'0'122'78,"10"-91"-47,-10-1-31,0-9 16,0-1-16,0 1 15</inkml:trace>
          <inkml:trace contextRef="#ctx0" brushRef="#br0" timeOffset="222102.3163">9288 2460 0,'-10'0'62,"10"10"-62,-21-10 16,21 30 0,-21 1-1,21-11-15,0 31 16,-20-30 0,20-1-16,0 0 15,0 11-15,52 122 156</inkml:trace>
          <inkml:trace contextRef="#ctx0" brushRef="#br0" timeOffset="223209.8762">9351 2612 0,'-21'0'46,"21"11"-14,0 9-17,0-10 1,11-10 0,20 31-1,10-31 1,-9 0 15,-12 0-15,1-11-1,0-19 17,-21 10-17,0 9 16,0-29-15,0 19 15,-10 21-15,10-10-16,-21 10 16,0 0-1,0 0 1,0 0 15,1 0 0,20 21-15,0-1 0,0 0-1</inkml:trace>
          <inkml:trace contextRef="#ctx0" brushRef="#br0" timeOffset="224235.9963">9518 2612 0,'104'61'219,"-104"-81"-188,0 30 94,0 0-109,20-10-1,1 0 1,0 0-1,0 0 1,0 0 0,0 0 15,-21-20-15,20 20-1,-20-20 1,0-21 15,-52 0 47,32 41-62,-1 0-1,0 0 1,21 11 0,-21-11-1,21 20 1,0 0 0,0 11-1,0-11 1,10 0-1</inkml:trace>
          <inkml:trace contextRef="#ctx0" brushRef="#br0" timeOffset="224791.1962">9799 2643 0,'0'10'78,"-21"21"-62,21-1-1,0 1 1,0-11 0,0 21-1,0-21 1,0-10-1</inkml:trace>
          <inkml:trace contextRef="#ctx0" brushRef="#br0" timeOffset="225360.8921">9820 2490 0,'10'0'78,"-10"10"-78,21 21 16,10 20 0,-31-31-1,21 1-15,-21-1 16,21 0-16,-21 1 16,0-1-16,0 11 15,0-11 1,0 10-16,-21-9 15</inkml:trace>
        </inkml:traceGroup>
        <inkml:traceGroup>
          <inkml:annotationXML>
            <emma:emma xmlns:emma="http://www.w3.org/2003/04/emma" version="1.0">
              <emma:interpretation id="{BB80102F-C2C0-4284-97D5-DEE0784680C0}" emma:medium="tactile" emma:mode="ink">
                <msink:context xmlns:msink="http://schemas.microsoft.com/ink/2010/main" type="inkWord" rotatedBoundingBox="12481,13202 13610,13199 13611,13690 12483,13693"/>
              </emma:interpretation>
              <emma:one-of disjunction-type="recognition" id="oneOf16">
                <emma:interpretation id="interp16" emma:lang="" emma:confidence="1">
                  <emma:literal/>
                </emma:interpretation>
              </emma:one-of>
            </emma:emma>
          </inkml:annotationXML>
          <inkml:trace contextRef="#ctx0" brushRef="#br0" timeOffset="228570.8609">11194 2103 0,'-31'11'16,"31"9"-16,0 0 15,0 1 1,0-1-16,0 0 16,0 1-16,0-1 15,0 11-15,0-1 16,0-9-16,0-1 16,0 0-16,0 1 15,0-1-15,0 11 16,0-1-16,-21-10 15,21 1-15,0 9 16,0-9 15,0-31 1</inkml:trace>
          <inkml:trace contextRef="#ctx0" brushRef="#br0" timeOffset="229237.3926">11142 2388 0,'10'0'31,"-10"-20"-31,52 20 16,250-265 156,-302 276-141</inkml:trace>
          <inkml:trace contextRef="#ctx0" brushRef="#br0" timeOffset="229823.5958">11319 2246 0,'0'10'31,"10"21"-15,-10-11-16,0 0 16,21 21-1,10 10-15,-31-31 16,21 1-1,0 9-15,-21-9 16,21-1 0</inkml:trace>
          <inkml:trace contextRef="#ctx0" brushRef="#br0" timeOffset="230909.9998">11537 2439 0,'0'11'16,"0"9"15,0 0-15,0-10-1,11 21 16,10-31-15,-1 0 15,43-102 157,-73 102-188,10-20 15,-21 20 1,0-31 0,0 31-1,0 0 17,0 21-17,1-1 16,20 0 1,0 1-17</inkml:trace>
          <inkml:trace contextRef="#ctx0" brushRef="#br0" timeOffset="231329.932">11621 2450 0,'31'10'47,"-31"10"-32,21-20 1,-21 20-16,0 1 15,10-21 1,-10 20 0,21-20-1,0 0 17</inkml:trace>
          <inkml:trace contextRef="#ctx0" brushRef="#br0" timeOffset="232810.2715">11798 2429 0,'0'-20'47,"0"-1"0,0 1 0,10 20-32,11 0 17,0 0-17,0 10 16,-21 11 1,0-1-17,0 0 1,0 11 0,-11-1-1,-20 11-15,10-10 31,0-11-31,21 0 32,-21-20-1,21-10 47,11 10-31,10 0-16,0 0-15,-1 0-1,1 0 1,0 0 0,0 0 15,-11 0-15</inkml:trace>
          <inkml:trace contextRef="#ctx0" brushRef="#br0" timeOffset="242603.4533">11996 2307 0,'31'0'63,"-21"0"-47,11 0-1,0 0 1,21 0-1,-11 0 1,0 0 0,0 0-1,0 0 1,-10 0 0,0 0-16,0 0 31</inkml:trace>
          <inkml:trace contextRef="#ctx0" brushRef="#br0" timeOffset="243353.2254">12037 2450 0,'21'0'94,"10"0"-79,-10 0 1,0 0-16,0 0 16,0 0-16,-1 0 15,1 0-15,0 0 16,10 0-16,-10 0 16,10 0-1,-10 0 1</inkml:trace>
        </inkml:traceGroup>
        <inkml:traceGroup>
          <inkml:annotationXML>
            <emma:emma xmlns:emma="http://www.w3.org/2003/04/emma" version="1.0">
              <emma:interpretation id="{2F4B51E1-6914-47C5-9A88-499BF0FDDF3B}" emma:medium="tactile" emma:mode="ink">
                <msink:context xmlns:msink="http://schemas.microsoft.com/ink/2010/main" type="inkWord" rotatedBoundingBox="13904,13143 16113,13137 16114,13734 13906,13740"/>
              </emma:interpretation>
              <emma:one-of disjunction-type="recognition" id="oneOf17">
                <emma:interpretation id="interp17" emma:lang="" emma:confidence="1">
                  <emma:literal/>
                </emma:interpretation>
              </emma:one-of>
            </emma:emma>
          </inkml:annotationXML>
          <inkml:trace contextRef="#ctx0" brushRef="#br0" timeOffset="586716.0392">12808 2111 0,'22'0'15,"-22"-21"-15,-11 31 125,-22 23-109,11-1 0,22-10-16,-23 0 15,23-1-15,-22 1 16,0 32-16,22-33 15,0 12 1,-22-33-16,22 21 16,0 1-1,0 0 1,-22-22 0,22 21 30,11-21 64,11 0-95,-11 0 1,11 0 0,23 0-1,-34 0 1,11 0-16,0 0 16,0 0-16,11 0 15,11 0 1,-22 0-1,0 0 1,-10 0 0,10 0-1</inkml:trace>
          <inkml:trace contextRef="#ctx0" brushRef="#br0" timeOffset="587459.085">12852 2154 0,'11'508'234</inkml:trace>
          <inkml:trace contextRef="#ctx0" brushRef="#br0" timeOffset="587847.8066">13106 2587 0,'-11'21'78</inkml:trace>
          <inkml:trace contextRef="#ctx0" brushRef="#br0" timeOffset="588817.2788">13172 2176 0,'12'0'47,"-1"0"-32,33 0 1,0 0-1,-22 0-15,0 0 16,0 0-16,11 0 16,-10 0-1,-23-22 1,22 22 0,-22 11 62,0 11-63,0 10 1,-11-10-16,11 0 0,0-1 16,0 1-1,0-1-15,-22-21 16,22 33-16,0-1 15,0 1 1,0-1 0,0-10-1,0-1-15,0 1 0,0 43 141</inkml:trace>
          <inkml:trace contextRef="#ctx0" brushRef="#br0" timeOffset="589183.6597">13283 2468 0,'11'0'47,"22"0"-31,11-22-1,-21 22 1,21 0 0,-22 0-16,-22-21 15,33 21-15,-11 0 16</inkml:trace>
          <inkml:trace contextRef="#ctx0" brushRef="#br0" timeOffset="589545.764">13714 2425 0,'0'-22'63</inkml:trace>
          <inkml:trace contextRef="#ctx0" brushRef="#br0" timeOffset="590570.1437">13935 2533 0,'0'-11'93,"11"-22"-77,11-10 0,-22 22-16,22 21 15,-22-33-15,22 33 16,-22-32-16,0 10 15,23 22-15,-23-43 16,0 21-16,0-10 16,0 10-16,0 1 15,0-1-15,-12-10 157,12 53-142,0 1-15,0 0 16,0-1-16,0-10 15,0 11-15,0-1 16,0 1-16,0 10 16,0-10-16,0-1 15,0 1-15,0 0 16,0-1-16,0 1 16,0-1-16,0 1 15,12 10 1,-12-10-1,0 0 1,22-22 47</inkml:trace>
          <inkml:trace contextRef="#ctx0" brushRef="#br0" timeOffset="591821.9413">14189 2241 0,'-22'0'16,"22"11"15,0 10-15,0 1-1,0 0-15,0-1 16,0 12 0,0-1-1,0 11 1,0-10-1,11-33-15,-11 21 0,22 1 16,11-1 15,-21-21 1,-12 22-32,22-22 15,0 0 1,11 0-1,-11 0 1,0 0 0,-22-11-16,22 11 31,-22-21-31,22 21 16,-22-22-16,22 22 15,-22-32 1,0-1-1,23 33 1,-23-21-16,0-1 16,0 0-1,0 1 1,0-1 0,0-10 15,0 10-31,0 1 15,0-1 1,-12 22 0,12-22-16,-22 1 15,0-1 17,0 22-1,22-22-31,-22 22 15,0 0 17,0 0-17,0 0-15,-67 119 110</inkml:trace>
          <inkml:trace contextRef="#ctx0" brushRef="#br0" timeOffset="592468.4509">14521 2133 0,'-22'0'0,"33"0"78,11 0-62,11 0 0,-11 0-1,0 0 1</inkml:trace>
          <inkml:trace contextRef="#ctx0" brushRef="#br0" timeOffset="593368.0919">14676 2219 0,'0'-10'47,"11"10"-31,-11-11-16,22-22 16,-22 12-1,33-1 1,-33 0-1,0 1 1,22 21-16,-22-11 16,0-11 15,0 33 78,0 0-93,22 184 140</inkml:trace>
          <inkml:trace contextRef="#ctx0" brushRef="#br0" timeOffset="594156.7699">14886 2198 0,'110'-162'187,"-121"183"-77,11-10-95,0 11 1,0 21 0,0-22-16,0 12 15,0-1 1,0-10 0,0 0-1,0-1 16,11 1-15</inkml:trace>
        </inkml:traceGroup>
      </inkml:traceGroup>
    </inkml:traceGroup>
  </inkml:traceGroup>
</inkml:ink>
</file>

<file path=ppt/ink/ink5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3:03:09.078"/>
    </inkml:context>
    <inkml:brush xml:id="br0">
      <inkml:brushProperty name="width" value="0.05292" units="cm"/>
      <inkml:brushProperty name="height" value="0.05292" units="cm"/>
      <inkml:brushProperty name="fitToCurve" value="1"/>
    </inkml:brush>
    <inkml:brush xml:id="br1">
      <inkml:brushProperty name="width" value="0.1" units="cm"/>
      <inkml:brushProperty name="height" value="0.1" units="cm"/>
      <inkml:brushProperty name="color" value="#ED1C24"/>
      <inkml:brushProperty name="fitToCurve" value="1"/>
    </inkml:brush>
  </inkml:definitions>
  <inkml:traceGroup>
    <inkml:annotationXML>
      <emma:emma xmlns:emma="http://www.w3.org/2003/04/emma" version="1.0">
        <emma:interpretation id="{D541EBD4-AB05-4CC8-8415-F660AEA6CD29}" emma:medium="tactile" emma:mode="ink">
          <msink:context xmlns:msink="http://schemas.microsoft.com/ink/2010/main" type="writingRegion" rotatedBoundingBox="12582,11774 21604,11033 21712,12343 12690,13084"/>
        </emma:interpretation>
      </emma:emma>
    </inkml:annotationXML>
    <inkml:traceGroup>
      <inkml:annotationXML>
        <emma:emma xmlns:emma="http://www.w3.org/2003/04/emma" version="1.0">
          <emma:interpretation id="{0D0CAF72-4D92-4B94-AA05-3E7399624381}" emma:medium="tactile" emma:mode="ink">
            <msink:context xmlns:msink="http://schemas.microsoft.com/ink/2010/main" type="paragraph" rotatedBoundingBox="12557,11893 15852,11315 15970,11986 12674,12564" alignmentLevel="1"/>
          </emma:interpretation>
        </emma:emma>
      </inkml:annotationXML>
      <inkml:traceGroup>
        <inkml:annotationXML>
          <emma:emma xmlns:emma="http://www.w3.org/2003/04/emma" version="1.0">
            <emma:interpretation id="{7BA6034C-4902-4AB4-A0A6-8D4437A88E32}" emma:medium="tactile" emma:mode="ink">
              <msink:context xmlns:msink="http://schemas.microsoft.com/ink/2010/main" type="line" rotatedBoundingBox="12557,11893 15852,11315 15970,11986 12674,12564"/>
            </emma:interpretation>
          </emma:emma>
        </inkml:annotationXML>
        <inkml:traceGroup>
          <inkml:annotationXML>
            <emma:emma xmlns:emma="http://www.w3.org/2003/04/emma" version="1.0">
              <emma:interpretation id="{7B6E2E7F-2237-4C9F-AB47-A351AB60DAB9}" emma:medium="tactile" emma:mode="ink">
                <msink:context xmlns:msink="http://schemas.microsoft.com/ink/2010/main" type="inkWord" rotatedBoundingBox="12557,11893 14268,11593 14386,12261 12674,12561"/>
              </emma:interpretation>
              <emma:one-of disjunction-type="recognition" id="oneOf0">
                <emma:interpretation id="interp0" emma:lang="" emma:confidence="1">
                  <emma:literal/>
                </emma:interpretation>
              </emma:one-of>
            </emma:emma>
          </inkml:annotationXML>
          <inkml:trace contextRef="#ctx0" brushRef="#br0">10595 726 0,'0'-28'16,"0"56"77,0 14-77,0-13 0,0-1-16,0 0 15,29 0-15,-29 0 0,0 1 16,0-1 0,0 0-16,0 0 0,0 1 15,0 13 1,0-14-1,0 0 1,29-28-16,-29 28 16,0-13-1,0 13 17,0-42 61</inkml:trace>
          <inkml:trace contextRef="#ctx0" brushRef="#br0" timeOffset="756.9367">10667 1008 0,'116'-155'141,"-87"127"-126,0 0 1,-1 28 0,-28-29-16,29 29 31</inkml:trace>
          <inkml:trace contextRef="#ctx0" brushRef="#br0" timeOffset="1438.0661">10797 853 0,'0'28'47,"0"0"-16,15 1-15,-15 27 0,43-28-16,-43 1 15,0-1-15,14-28 16,-14 42-16,0-14 16,44 0-1,-44 1 1</inkml:trace>
          <inkml:trace contextRef="#ctx0" brushRef="#br0" timeOffset="8556.027">11018 1037 0,'0'10'125,"0"21"-109,0 9-1,0-30 1,0 31-1,0-10 1,0-1 0,0-9-1,0-1 1,0 0 15</inkml:trace>
          <inkml:trace contextRef="#ctx0" brushRef="#br0" timeOffset="9456.9447">10998 1261 0,'0'-20'31,"0"-1"32,0 1-16,10 20-32,-10-21 1,21 21 0,0-20 15,0 20 0,-1 0 0,22 51 79,-42-31-79,0 1 0,0-1-15,-10-20-1,10 20 17,-21-20-17,0 0 17,0 0-17,0 0 32</inkml:trace>
          <inkml:trace contextRef="#ctx0" brushRef="#br0" timeOffset="10146.6512">11248 966 0,'0'10'47,"20"-10"-31,12 0-1,-12 0-15,1 0 16,0 0-16,10-21 15,1 21 1,-12 0 0,1 0-1</inkml:trace>
          <inkml:trace contextRef="#ctx0" brushRef="#br0" timeOffset="10695.3474">11216 1098 0,'11'0'47,"10"0"-31,10 0-1,-10 0 1,10 0-16,0 0 16,-10 0-1,0 0-15,10 0 16,-31-10-1</inkml:trace>
          <inkml:trace contextRef="#ctx0" brushRef="#br0" timeOffset="11586.91">11675 619 0,'0'10'47,"0"21"-31,0-11-16,0 1 15,0-1-15,0 1 16,10-1-16,-10 10 0,0-9 16,0-1-1,0 1-15,0-1 0,21 0 16,-21 1-16,0-1 15,0 0-15,0 1 16,0-1 15,21-20 63</inkml:trace>
          <inkml:trace contextRef="#ctx0" brushRef="#br0" timeOffset="12093.196">11727 884 0,'0'-20'16,"0"-1"0,20-9-1,1 9 1,10-19 0,-10 9-1,11-10 1,9 21-1,-10 0-15,-10-1 16,0 21 0,-21-20-1,21 20 79</inkml:trace>
          <inkml:trace contextRef="#ctx0" brushRef="#br0" timeOffset="12612.6388">11893 711 0,'0'20'16,"0"11"-1,21-1 1,0 11-1,-21-31 1,21-10-16,-21 41 16,20-41-16,-20 20 15,21 11 1,0 10 15,0-21 47</inkml:trace>
          <inkml:trace contextRef="#ctx0" brushRef="#br0" timeOffset="14758.9521">11643 1088 0,'21'0'63,"0"0"-63,0 0 15,0 0-15,10 0 16,-10 0-16,10 0 16,42 0-1,-42 0-15,0 0 16,0 0-16,1 0 15,9 0-15,-9 0 16,-1 0-16,0 0 16,21 0-16,-10 0 0,10 0 15,-21 0-15,-10 0 16,10 0-16,-10 0 16,0 0-16,0 0 15,0 0 1,-1 0 15,-9 0 0</inkml:trace>
          <inkml:trace contextRef="#ctx0" brushRef="#br0" timeOffset="13881.0914">12060 884 0,'10'10'78,"-10"11"-78,21-21 16,-21 30-16,0-9 16,21-21-1,-21 20-15,21 0 31,0-30 79,-21-10-95,0-1 1,0 1 0,0 0-1,0-11 1,20 31 0,-20-20-1,63 111 188,-42-70-203,-1-21 47,12-10 0,-32-11-31,21 1-1,-21-11 1,20-9-16,-20 9 31,21 11-15,-21-1-1</inkml:trace>
        </inkml:traceGroup>
        <inkml:traceGroup>
          <inkml:annotationXML>
            <emma:emma xmlns:emma="http://www.w3.org/2003/04/emma" version="1.0">
              <emma:interpretation id="{893A6DA7-B9F7-49AE-8014-0737BF98EF92}" emma:medium="tactile" emma:mode="ink">
                <msink:context xmlns:msink="http://schemas.microsoft.com/ink/2010/main" type="inkWord" rotatedBoundingBox="14965,11648 15882,11487 15970,11986 15053,12147"/>
              </emma:interpretation>
              <emma:one-of disjunction-type="recognition" id="oneOf1">
                <emma:interpretation id="interp1" emma:lang="" emma:confidence="0">
                  <emma:literal>14</emma:literal>
                </emma:interpretation>
                <emma:interpretation id="interp2" emma:lang="" emma:confidence="0">
                  <emma:literal>{4</emma:literal>
                </emma:interpretation>
                <emma:interpretation id="interp3" emma:lang="" emma:confidence="0">
                  <emma:literal>I4</emma:literal>
                </emma:interpretation>
                <emma:interpretation id="interp4" emma:lang="" emma:confidence="0">
                  <emma:literal>/4</emma:literal>
                </emma:interpretation>
                <emma:interpretation id="interp5" emma:lang="" emma:confidence="0">
                  <emma:literal>l4</emma:literal>
                </emma:interpretation>
              </emma:one-of>
            </emma:emma>
          </inkml:annotationXML>
          <inkml:trace contextRef="#ctx0" brushRef="#br0" timeOffset="110229.7288">13163 792 0,'11'0'31,"10"-10"-15,10-20 15,-10-1-15,10 1-1,-10-1 1,-1-10 0,-20 11-1,21 30-15,-21-21 16,0-9 0,21 9-1,-21 1 1,0 30 109,0 11-110,-10-21 1,10 30-16,0 1 16,0-11-16,-21 0 15,21 1-15,0-1 16,0 1-16,0-1 16,0 0-16,0 1 15,0-1-15,0 0 16,0 1-16,-21 9 15,21 1 1,0-11 0,0 1-1</inkml:trace>
          <inkml:trace contextRef="#ctx0" brushRef="#br0" timeOffset="111587.776">13465 579 0,'-21'213'141,"21"-192"-126,0-11 1,0 10-1,0 1 1,11-21 0,-11 20-16,21-20 31,-21 20-31,21-20 16,-1 0 15,1 0-16,0 0 17,0 0-17,-21-10-15,21 10 16,-21-20 0,20 0-1,1-42 48,-21-60 30,0 102-61,0-21-17,0 31 17,0-10-17,-10 20 1,10-21 15,-21 21-31,21-20 31,-21 20-15,0 0 0,1 0-1,-1 0 1,0 0-1,21 10 1,-31-10-16</inkml:trace>
          <inkml:trace contextRef="#ctx0" brushRef="#br0" timeOffset="112989.8354">13632 436 0,'10'0'78,"11"0"-62,10-20-1,11 20 1,-11 0-1,-10 0 1</inkml:trace>
          <inkml:trace contextRef="#ctx0" brushRef="#br0" timeOffset="113824.4208">13851 324 0,'0'10'79,"0"31"-64,0-21 1,10 113 93</inkml:trace>
          <inkml:trace contextRef="#ctx0" brushRef="#br0" timeOffset="114617.7983">14038 304 0,'-83'112'172,"62"-112"-157,21 20-15,10-20 94,11 0-78,0 0-1,0 0 1,0 0 0,-1 0-1,1 0 1,0 0 0</inkml:trace>
          <inkml:trace contextRef="#ctx0" brushRef="#br0" timeOffset="115106.7013">14080 304 0,'0'10'78,"0"10"-62,0 1-16,0-1 16,0 0-16,0 11 15,0-1 1,0-9-1,0-1 1,0 0 0</inkml:trace>
        </inkml:traceGroup>
      </inkml:traceGroup>
    </inkml:traceGroup>
    <inkml:traceGroup>
      <inkml:annotationXML>
        <emma:emma xmlns:emma="http://www.w3.org/2003/04/emma" version="1.0">
          <emma:interpretation id="{EDCBE10B-C2EE-4DBA-B659-C87E729AFDE8}" emma:medium="tactile" emma:mode="ink">
            <msink:context xmlns:msink="http://schemas.microsoft.com/ink/2010/main" type="paragraph" rotatedBoundingBox="13611,12152 21642,11493 21712,12343 13681,13002" alignmentLevel="2"/>
          </emma:interpretation>
        </emma:emma>
      </inkml:annotationXML>
      <inkml:traceGroup>
        <inkml:annotationXML>
          <emma:emma xmlns:emma="http://www.w3.org/2003/04/emma" version="1.0">
            <emma:interpretation id="{8CEE7C87-F383-4CF0-9776-9E27AF770AE4}" emma:medium="tactile" emma:mode="ink">
              <msink:context xmlns:msink="http://schemas.microsoft.com/ink/2010/main" type="inkBullet" rotatedBoundingBox="13631,12400 13660,12398 13686,12718 13658,12721"/>
            </emma:interpretation>
            <emma:one-of disjunction-type="recognition" id="oneOf2">
              <emma:interpretation id="interp6" emma:lang="" emma:confidence="0">
                <emma:literal>•</emma:literal>
              </emma:interpretation>
            </emma:one-of>
          </emma:emma>
        </inkml:annotationXML>
        <inkml:trace contextRef="#ctx0" brushRef="#br0" timeOffset="15712.9654">11716 1230 0,'0'31'78,"0"-11"-62,0-10-16,0 62 31,0-52-31,0 0 16,0 21-16,0 61 62,0-82-46,0-30 62</inkml:trace>
      </inkml:traceGroup>
      <inkml:traceGroup>
        <inkml:annotationXML>
          <emma:emma xmlns:emma="http://www.w3.org/2003/04/emma" version="1.0">
            <emma:interpretation id="{636749A2-9EB6-4F0A-A0A5-547CD3668D52}" emma:medium="tactile" emma:mode="ink">
              <msink:context xmlns:msink="http://schemas.microsoft.com/ink/2010/main" type="line" rotatedBoundingBox="13638,12150 21642,11493 21712,12343 13708,13000"/>
            </emma:interpretation>
          </emma:emma>
        </inkml:annotationXML>
        <inkml:traceGroup>
          <inkml:annotationXML>
            <emma:emma xmlns:emma="http://www.w3.org/2003/04/emma" version="1.0">
              <emma:interpretation id="{3A0A2A5C-189D-4E7B-A249-7E20ADFC941E}" emma:medium="tactile" emma:mode="ink">
                <msink:context xmlns:msink="http://schemas.microsoft.com/ink/2010/main" type="inkWord" rotatedBoundingBox="13659,12406 14289,12354 14325,12785 13694,12837"/>
              </emma:interpretation>
              <emma:one-of disjunction-type="recognition" id="oneOf3">
                <emma:interpretation id="interp7" emma:lang="" emma:confidence="1">
                  <emma:literal/>
                </emma:interpretation>
              </emma:one-of>
            </emma:emma>
          </inkml:annotationXML>
          <inkml:trace contextRef="#ctx0" brushRef="#br0" timeOffset="16267.7911">11737 1485 0,'0'-20'32,"10"-1"-17,11 1 1,0-11-1,21 1 1,-21-1-16,10-10 16,0 11-1,-10 10 1,0 20 15,-21-21-31,0 31 94</inkml:trace>
          <inkml:trace contextRef="#ctx0" brushRef="#br0" timeOffset="16774.7986">11831 1353 0,'0'40'47,"21"-9"-31,-21-1 0,20-30-1,-20 31-15,21 10 16,-21-11-1,21-9 1,-21-1 0</inkml:trace>
          <inkml:trace contextRef="#ctx0" brushRef="#br0" timeOffset="19109.7583">12018 1536 0,'0'10'93,"11"31"17,-11-21-95,20-20-15,1 0 32,0 0-1,0 0 0,-21-10-15,21 10-1,-21-20 1,0-1 15,0 1 16,0-1-16,0 1 1,-11 20-17,-10 0 16,21-20-15,-20 20 0,-1 0-1,0 0 17,21 10-17,-21-10 1,21 20-16,0 1 15,0-1 1</inkml:trace>
          <inkml:trace contextRef="#ctx0" brushRef="#br0" timeOffset="19637.3245">12154 1536 0,'0'10'78,"0"10"-62,0 1 0,0-1-1,20-20-15,-20 21 16,21-1 0,0-20 15,0 0 0</inkml:trace>
          <inkml:trace contextRef="#ctx0" brushRef="#br0" timeOffset="20856.0417">12310 1526 0,'10'-21'140,"11"1"-109,-21 0-15,21 20 0,-21-21-1,21 21-15,-21-20 16,0-1 15,20 21-15,-20 11 140,0 9-156,0 0 16,0 11-1,0-11 1,0 1 0,0-1-1,0-10 1,0 11 15,0-1-15</inkml:trace>
        </inkml:traceGroup>
        <inkml:traceGroup>
          <inkml:annotationXML>
            <emma:emma xmlns:emma="http://www.w3.org/2003/04/emma" version="1.0">
              <emma:interpretation id="{529FBC9B-E023-441C-93AD-AD4203572E78}" emma:medium="tactile" emma:mode="ink">
                <msink:context xmlns:msink="http://schemas.microsoft.com/ink/2010/main" type="inkWord" rotatedBoundingBox="14532,12202 14794,12180 14807,12334 14545,12356"/>
              </emma:interpretation>
            </emma:emma>
          </inkml:annotationXML>
          <inkml:trace contextRef="#ctx0" brushRef="#br0" timeOffset="21929.5947">12664 1027 0,'-21'0'0,"31"0"78,11 0-62,0 0-1,0 0-15,0 0 16,-1 0-16,1 0 16,0 0-16,10 0 15,1 0 1,-12 0 0,1 0-1</inkml:trace>
          <inkml:trace contextRef="#ctx0" brushRef="#br0" timeOffset="22499.7941">12695 1159 0,'10'0'47,"22"0"-32,-12 0 1,1 0-16,0 0 15,-10 0-15,9 0 0,1 0 16,0 0-16,0 0 16,0 0-16,0 0 15</inkml:trace>
        </inkml:traceGroup>
        <inkml:traceGroup>
          <inkml:annotationXML>
            <emma:emma xmlns:emma="http://www.w3.org/2003/04/emma" version="1.0">
              <emma:interpretation id="{853CBE13-E5FA-4368-9F4C-B451C32E994D}" emma:medium="tactile" emma:mode="ink">
                <msink:context xmlns:msink="http://schemas.microsoft.com/ink/2010/main" type="inkWord" rotatedBoundingBox="15023,12235 16645,12102 16693,12689 15071,12822">
                  <msink:destinationLink direction="with" ref="{C22DD8FB-D584-4267-A72B-A009F603EA03}"/>
                </msink:context>
              </emma:interpretation>
            </emma:emma>
          </inkml:annotationXML>
          <inkml:trace contextRef="#ctx0" brushRef="#br0" timeOffset="389553.53">13382 1187 0,'0'-22'16,"22"22"15,-33 11 157,-12 11-173,1-1 1,0 12-16,22-12 16,-22-21-1,22 11 1,-22-11-16,22 22 15,-22 10 1,0-10 0,22-1 15,-22-21-31,22 11 16,-22-11 30,22 22 95,11-22-125,22 0-1,-11 0 1,-22 21-16,33-21 16,0 0-1,0 0 1,12 0-1,-23 0 1,-11 0 0,11 0 31</inkml:trace>
          <inkml:trace contextRef="#ctx0" brushRef="#br0" timeOffset="390199.0406">13382 1219 0,'0'11'32,"0"21"-17,0-10 1,44 281 140,-22-303-125</inkml:trace>
          <inkml:trace contextRef="#ctx0" brushRef="#br0" timeOffset="390620.13">13569 1587 0</inkml:trace>
          <inkml:trace contextRef="#ctx0" brushRef="#br0" timeOffset="391625.109">13713 1165 0,'-11'22'63,"11"-11"-48,-33-11-15,33 21 16,-22-21-16,22 43 15,-22-43-15,22 11 16,-22 22 0,22-12-16,-22-21 31,22 11-31,0 11 16,0-1 77,11-21-46,11 0-16,0 0-31,-11 0 16,33 0 0,-22 0-1,56 22 110</inkml:trace>
          <inkml:trace contextRef="#ctx0" brushRef="#br0" timeOffset="392225.0703">13735 1187 0,'0'11'15,"0"21"1,0 33 15,0-43-31,0 205 125,0-206-125</inkml:trace>
          <inkml:trace contextRef="#ctx0" brushRef="#br0" timeOffset="392570.1246">13857 1360 0,'0'-22'62</inkml:trace>
          <inkml:trace contextRef="#ctx0" brushRef="#br0" timeOffset="393785.5234">13879 1544 0,'0'-11'32,"0"-11"-17,11 22 1,-11-22-16,22 1 16,0-12-1,11 1 1,-33 21-1,11 11-15,-11-21 16,0-1 0,23 22-16,-23-22 15,0 1 1,0-1 0,0 0-1,0 1 1,0 64 124,0-10-124,0 10 0,0-22-16,0 1 15,0 0-15,0-1 16,0 1-16,0-1 16,0 1-16,0 11 15,0-12 1,0 1-1,0-1 1</inkml:trace>
          <inkml:trace contextRef="#ctx0" brushRef="#br0" timeOffset="395095.9052">14111 1262 0,'0'22'47,"0"21"-32,0-21 1,0-11 0,0 10-1,0 23 1,0-34-1,0 12 1,0 0 0,0-1-1,0 1 17,33 0-1,-22-22 0,-11 21-15,22-21-1,89-130 204,-111 109-203,0-1-1,0 1 1,0-1 0,0-10-1,-11 10 16,-11-11 1,0 33-1,22-21-31,-22 21 31,-1 0 0,1 0 16,0 0-31,0 43 15,0 22 0</inkml:trace>
          <inkml:trace contextRef="#ctx0" brushRef="#br0" timeOffset="395681.505">14310 1241 0,'22'0'47,"0"0"-32,0 0 17,0 0-17</inkml:trace>
          <inkml:trace contextRef="#ctx0" brushRef="#br0" timeOffset="404886.0666">14454 1154 0,'11'0'234,"11"0"-218,-22-21-1,22 21 1,0 0-1,0 0 17,-22 11 202,0 10-218,0 1-1,0-1 1,-11-21-16,11 22 16,0 10-1,0 1 1,0-11-1,0-1 1,0 1 0,0-1 31</inkml:trace>
          <inkml:trace contextRef="#ctx0" brushRef="#br0" timeOffset="405459.1616">14498 1262 0,'77'0'172</inkml:trace>
          <inkml:trace contextRef="#ctx0" brushRef="#br0" timeOffset="406250.8722">14697 938 0,'11'0'47,"11"0"-31,0 0-1,0 0 1,0 0-1,1 0 1,-12 0 0,11 0-1</inkml:trace>
          <inkml:trace contextRef="#ctx0" brushRef="#br0" timeOffset="406969.1284">14708 1079 0,'11'0'47,"11"0"-16,0-22-31,0 22 16,89-22 62</inkml:trace>
        </inkml:traceGroup>
        <inkml:traceGroup>
          <inkml:annotationXML>
            <emma:emma xmlns:emma="http://www.w3.org/2003/04/emma" version="1.0">
              <emma:interpretation id="{E264A5C6-80FF-4976-9620-5657777F887A}" emma:medium="tactile" emma:mode="ink">
                <msink:context xmlns:msink="http://schemas.microsoft.com/ink/2010/main" type="inkWord" rotatedBoundingBox="16923,11880 19238,11690 19303,12486 16989,12676"/>
              </emma:interpretation>
              <emma:one-of disjunction-type="recognition" id="oneOf4">
                <emma:interpretation id="interp8" emma:lang="" emma:confidence="1">
                  <emma:literal/>
                </emma:interpretation>
              </emma:one-of>
            </emma:emma>
          </inkml:annotationXML>
          <inkml:trace contextRef="#ctx0" brushRef="#br0" timeOffset="439037.2934">15239 819 0,'0'-21'109,"0"-1"-77,11 22-32,-11-22 15,44 22 1,-22-21 0,0 21-1,0 0-15,-22-22 16,11 22-1,11 0 1,-22 11-16,33 21 16,-33-10-1,0 0-15,0 10 16,0-10-16,0-1 16,0 1-16,0 0 15,0-1-15,0 1 16,0-11-16,-11 21 15,11-10-15,-33-1 16,33 1-16,-33 0 16,33-1-16,-33-21 15,33 33-15,-22-33 16,22 32-16,-22-32 0,22 22 16,-22-22-1,22 21-15,-23-21 31,23 22-15,12-22 140,10 0-140,11 0 0,0 0-1,-11 0-15,22 0 16,-11 0-1,-10 0 1,-1 0 0,-11 0-1,11 0 17</inkml:trace>
          <inkml:trace contextRef="#ctx0" brushRef="#br0" timeOffset="439466.9756">15725 1284 0</inkml:trace>
          <inkml:trace contextRef="#ctx0" brushRef="#br0" timeOffset="440674.3433">15835 787 0,'100'-87'157,"-67"87"-157,-33 11 15,44-11-15,-44 22 16,11-22-16,-11 32 15,0-10-15,33-1 16,-33 1-16,0 0 16,0-1-16,0 12 15,0-12-15,-22 1 16,22 0-16,0 10 16,-33 11-16,33-10 15,-33-12-15,33 12 16,-44-1-16,44-10 0,-22-1 15,22 1-15,-22-22 16,22 32-16,-22-32 16,22 22-1,11-22 110,11-11-93,99 22 77,-99-11-93,0 0-1</inkml:trace>
          <inkml:trace contextRef="#ctx0" brushRef="#br0" timeOffset="441700.1913">16167 690 0,'11'0'78,"11"0"-46,11 0-17,1 0-15,-12 0 16,11 0 0,11 0-1,-22 0 1,-22 10-1,0 12 48,0 0-47,0-1-1,0 1-15,0-1 16,0 1-16,0 0 0,0-1 15,-22 1 1,22 0-16,0-1 16,0 1-16,-22-1 0,22 12 15,-22 248 173,0-292-188,22-11 15</inkml:trace>
          <inkml:trace contextRef="#ctx0" brushRef="#br0" timeOffset="442136.033">16233 1014 0,'166'0'125,"-155"0"-110,11 0 1</inkml:trace>
          <inkml:trace contextRef="#ctx0" brushRef="#br0" timeOffset="442637.27">16642 981 0,'-22'0'16</inkml:trace>
          <inkml:trace contextRef="#ctx0" brushRef="#br0" timeOffset="443666.088">16698 1230 0,'88'-130'109,"-88"98"-93,22-1-16,0 1 15,-22 10-15,0 1 16,22-1-16,-22 1 16,0-1-16,0 0 15,0 1-15,0 10 16,0-11-16,0 1 16,0-12-1,-11 1 1,11 43 62,0 10-78,-22 1 16,22 32-1,0-33 1,0 12-16,0-1 15,0 1-15,0 10 16,0-11-16,0 1 16,0-1-16,0 44 31,0-54-31,0-1 16,11 1-16,-11-1 0,0 109 125</inkml:trace>
          <inkml:trace contextRef="#ctx0" brushRef="#br0" timeOffset="444962.1721">17018 873 0,'0'11'16,"-22"-11"0,22 22-1,0-11 1,0 10-1,0 22 1,0-10 0,0-12-1,0 1-15,0 21 16,0-21 0,0 0-16,0 10 15,0 0 1,11 1-1,-11-22 1,22-11 0,-22 21-16,22-21 31,-22 22-31,22-22 16,1 0 15,-1 0-16,0 0 1,88-205 125,-110 183-126,0 0 1,0 1-16,0-12 16,0 12-1,0-23 1,0 12-1,-22-1 1,22 12 0,-11 21-1,11-22 1,-33 1 0,11 21 15,22-22-31,-11 22 15,-11 0 1,0 0 15,-1 0-15,1 11 0,-11 32-1,33-32-15,-22 21 16,22-10-16,0-11 15,-22 21-15,22-21 16</inkml:trace>
          <inkml:trace contextRef="#ctx0" brushRef="#br0" timeOffset="445615.9226">17317 668 0,'88'0'157,"-66"0"-142</inkml:trace>
          <inkml:trace contextRef="#ctx0" brushRef="#br0" timeOffset="446725.0307">17549 646 0,'22'-21'31,"-11"21"0,-11-22-15,22 22-16,-22-22 16,33 1-1,-33-1 16,0 1-15,-11 21 0,11-11-16,-22 11 31,0 0-15,0 0-1,0 0 1,0 0 15,22 21-15,0 1-1,0 0 1,0-1 0,11-21-16,-11 33 15,22-33 1,-22 21-1,22-21-15,-22 22 16,22-22 0,-22 22-1,22-22-15,0 0 32,-22 21-32,22 1 31,-22-1 0,0 1 0,-33 21 32,11-43-63,0 0 15,0-11 1,22-10 15,-22 21-31,22-22 16,0 1 0,0-1-1,0 0 1,11 1-1,11-1-15,0 0 16</inkml:trace>
        </inkml:traceGroup>
        <inkml:traceGroup>
          <inkml:annotationXML>
            <emma:emma xmlns:emma="http://www.w3.org/2003/04/emma" version="1.0">
              <emma:interpretation id="{BB7AEC7E-3FBF-49AF-AAB2-19DD77732167}" emma:medium="tactile" emma:mode="ink">
                <msink:context xmlns:msink="http://schemas.microsoft.com/ink/2010/main" type="inkWord" rotatedBoundingBox="20265,12047 21678,11931 21712,12343 20298,12459"/>
              </emma:interpretation>
              <emma:one-of disjunction-type="recognition" id="oneOf5">
                <emma:interpretation id="interp9" emma:lang="" emma:confidence="0">
                  <emma:literal>&lt;</emma:literal>
                </emma:interpretation>
                <emma:interpretation id="interp10" emma:lang="" emma:confidence="0">
                  <emma:literal>.</emma:literal>
                </emma:interpretation>
                <emma:interpretation id="interp11" emma:lang="" emma:confidence="0">
                  <emma:literal>x</emma:literal>
                </emma:interpretation>
                <emma:interpretation id="interp12" emma:lang="" emma:confidence="0">
                  <emma:literal>4</emma:literal>
                </emma:interpretation>
                <emma:interpretation id="interp13" emma:lang="" emma:confidence="0">
                  <emma:literal>X</emma:literal>
                </emma:interpretation>
              </emma:one-of>
            </emma:emma>
          </inkml:annotationXML>
          <inkml:trace contextRef="#ctx0" brushRef="#br1" timeOffset="464515.4828">19063 841 0,'-11'0'94,"11"11"-78,-44-11-1,44 32-15,-22-10 16,-11 32 0,-12-11-1,45-21-15,-44-22 0,11 32 16,0 11-1,11-21 1,22 0 15,-22-22-15,33 0 156,11 0-141,0 0-15,0 0-1,-11 0 1,33 21 0,-22-21-1,-22 22 1,22-22-16,-22 21 0,23-21 15,-1 22 1,0-22 0,-22 22-16,22-22 15,-22 21 1,11-21 15</inkml:trace>
          <inkml:trace contextRef="#ctx0" brushRef="#br1" timeOffset="463008.3355">18897 1068 0,'11'0'94,"-11"-22"-78,11 22-16,11 0 15,1 0-15,-1 0 0,0 0 16,0 0-1,11-21-15,11 21 0,0 0 16,12 0-16,-12 0 16,11 0-16,-11-33 15,1 33-15,-1 0 16,11 0-16,-22 0 16,0 0-16,1 0 15,10-21-15,-11 21 16,-11 0-16,0 0 15,-11 0-15,33 0 16,-21 0-16,-1 0 0,-11 0 16,11 0-1,22 0-15,-11 0 16,0 0 0,-11 0-1,12 0 1,-12 0-1,0 0 1,-22-22 0,22 22-16,0 0 15,0 0 1,0 0 15,0 0 0,-11 0 1,-11-22-17,23 22 1,-1 0 31,0 0 0</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03:22.605"/>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3B16FA57-A91D-48EA-A176-FE322DA396F2}" emma:medium="tactile" emma:mode="ink">
          <msink:context xmlns:msink="http://schemas.microsoft.com/ink/2010/main" type="writingRegion" rotatedBoundingBox="1835,10416 24127,10446 24125,11647 1833,11617"/>
        </emma:interpretation>
      </emma:emma>
    </inkml:annotationXML>
    <inkml:traceGroup>
      <inkml:annotationXML>
        <emma:emma xmlns:emma="http://www.w3.org/2003/04/emma" version="1.0">
          <emma:interpretation id="{6C7176E0-DC35-4F17-B598-AA04F6EF2A9D}" emma:medium="tactile" emma:mode="ink">
            <msink:context xmlns:msink="http://schemas.microsoft.com/ink/2010/main" type="paragraph" rotatedBoundingBox="1835,10416 24127,10446 24125,11647 1833,11617" alignmentLevel="1"/>
          </emma:interpretation>
        </emma:emma>
      </inkml:annotationXML>
      <inkml:traceGroup>
        <inkml:annotationXML>
          <emma:emma xmlns:emma="http://www.w3.org/2003/04/emma" version="1.0">
            <emma:interpretation id="{8FEB899C-046B-450E-B86D-CA72D0B6112A}" emma:medium="tactile" emma:mode="ink">
              <msink:context xmlns:msink="http://schemas.microsoft.com/ink/2010/main" type="line" rotatedBoundingBox="1835,10416 24127,10446 24125,11647 1833,11617"/>
            </emma:interpretation>
          </emma:emma>
        </inkml:annotationXML>
        <inkml:traceGroup>
          <inkml:annotationXML>
            <emma:emma xmlns:emma="http://www.w3.org/2003/04/emma" version="1.0">
              <emma:interpretation id="{F683FB33-8B1F-4091-85A6-82A6A06235AB}" emma:medium="tactile" emma:mode="ink">
                <msink:context xmlns:msink="http://schemas.microsoft.com/ink/2010/main" type="inkWord" rotatedBoundingBox="1834,10637 4746,10641 4745,11486 1833,11482"/>
              </emma:interpretation>
              <emma:one-of disjunction-type="recognition" id="oneOf0">
                <emma:interpretation id="interp0" emma:lang="" emma:confidence="1">
                  <emma:literal/>
                </emma:interpretation>
              </emma:one-of>
            </emma:emma>
          </inkml:annotationXML>
          <inkml:trace contextRef="#ctx0" brushRef="#br0">-13475-2693 0,'0'10'78,"-10"-10"-62,10 30-16,-20-30 16,20 29-16,-29-9 15,-1 19 1,1-10 0,29-9-1,-20-20 16,20 20-31,0-1 16,0 1 15,10-20-15,10 0 15,-1 0-15,11 0-1,-10 0-15,-1 0 16,11 0 0,-11 0-16,1-10 15,-1 10-15,1 0 16,0 0-16,-1 0 16,1 0-16,-1 0 15,-19-20-15,30 20 16,-10 0-1,-1 0 1</inkml:trace>
          <inkml:trace contextRef="#ctx0" brushRef="#br0" timeOffset="478.9433">-13407-2693 0,'0'10'31,"0"10"-15,0 0-16,0-1 16,0 11-16,0-1 15,0-9-15,0-1 16,0 1-16,0-1 16,0 1-16,0-10 15,0 9-15,0 1 16,0 0 15,10-20-31</inkml:trace>
          <inkml:trace contextRef="#ctx0" brushRef="#br0" timeOffset="2504.4723">-12887-3134 0,'0'-19'78,"0"-1"-62,0 0 15,-19 20-16,-1 0-15,0-19 16,-9 19 0,-1 0-1,11 10 1,-11 9 0,11 11-1,-1 9 1,20-20-16,0 11 15,0-11 1,0 1-16,-19 0 16,19-1-16,0 1 15,0 0-15,0-11 16,0 11-16,0 0 16,0-1-16,0 1 15,9-20-15,-9 49 16,0-20-16,20 1 15,-20-1 1,20-29 0,-20 20-16,0-1 15,19-19 1,-19 20-16,20-20 16,-20 20-1,19-20-15,1 19 16,0-19-1,-1 0 1,11 0 0,-1 0-1,-9 0-15,9 0 16,-9 0 0,-1-10-16,21-9 15,-11-1 16,10-29 1,-9 20-17,-11-1 1,1-9 0,0 10-16,-20-1 15,19 30-15,-19-39 16,20 10-1,-20-1 1,29 1 0,-29-11-1,0 11 1,0 0 0,0-1-1,0 1 1,0 9-1,-10 20-15,10-19 16,-19 19-16,19-20 16,-20 20-16,1 0 15,19-20-15,-20 20 16,0 0 0,1 0-1,-1 10 1,0 10-1,20-1-15,-19-19 16,19 30-16,0-1 16,-20 1-1,20-21-15,0 11 16,0 0-16,0 19 16,0-20-1,0 1-15,0 0 16,0-1-16,10 1 15,-10 9 1,0 1 0,0-11-16,0 21 15,0-11 1,0-9 0,0 29-1,0-30 1,20 1-1,-1-20 1,-19 20-16,20-20 16,-20 19-1,20-19 1,-1 0 0,11 0-16,19-10 15,-20 10 1,-29-19-1,20 19-15,-1-20 16,1-9 15,-20 19-15,19 10 0,-19-20-16</inkml:trace>
          <inkml:trace contextRef="#ctx0" brushRef="#br0" timeOffset="3483.2892">-12249-2840 0,'-10'10'32,"-10"10"-17,20 9 1,-19-9-16,19-1 16,-20 1-16,20 19 15,0-9-15,0-1 16,0 1-16,0-11 15,0 1-15,0-1 16,0 1-16,0 0 0,10 9 16,-10-9 15,19-20-31</inkml:trace>
          <inkml:trace contextRef="#ctx0" brushRef="#br0" timeOffset="4370.777">-12063-2761 0,'-10'0'32,"0"0"-17,-9 0 1,-1 0 0,0 0-1,20 10-15,-19 9 31,19 1-15,10-1 31,9-19-47,1 0 16,0 20-1,-1-20 1,1 0-1,-1 0 1,-9 0 0,-10 20 15,0-1-15,0 1-1,0 0 1,0-1-1,0 1 1,0-1 0,0 1-1,-19-20 1,-1 0 0,-19 0-1,9 0 1,11 0-1,-1-10 1,0-19 15</inkml:trace>
          <inkml:trace contextRef="#ctx0" brushRef="#br0" timeOffset="5083.1205">-11955-2869 0,'10'10'47,"9"19"-32,-19-9 1,20-1-16,-20 1 15,39 0-15,-39 19 16,20-20-16,-20 11 16,0-10-16,19-1 15,-19 1-15,0 19 16,0-19 0,0-1-16,-9 1 15,9-1-15,-20 1 16,0 9-1,20-9 1</inkml:trace>
          <inkml:trace contextRef="#ctx0" brushRef="#br0" timeOffset="-2744.8315">-14054-3212 0,'0'19'78,"0"1"-78,0 9 16,0 11-16,0-11 15,0 10-15,0-9 16,0 19-16,0-10 15,0 10-15,0-10 16,0 10-16,0-19 16,0-1-16,0 10 15,0-9-15,0-1 16,0 1-16,0-11 16,0 11-16,0-11 15,0 1-15,0-1 16,0 1 15,0-30 32,0-9-48</inkml:trace>
          <inkml:trace contextRef="#ctx0" brushRef="#br0" timeOffset="-1278.1987">-14015-2889 0,'10'0'47,"29"0"-31,-19 0-16,0 0 15,-1 0-15,1 0 16,9 0-16,-9 0 15,0 0-15,-1 0 16,1 0-16,-20-9 16,19 9-1</inkml:trace>
          <inkml:trace contextRef="#ctx0" brushRef="#br0" timeOffset="-1836.2507">-13730-3222 0,'0'10'47,"0"19"-32,0-9 1,0-1 0,0 11-16,0-11 0,0 11 15,0-1-15,0 10 16,0-9-16,0-1 15,0 11-15,0 9 16,0-10-16,0 0 16,0-10-16,0 1 15,0-1-15,0 1 16,0 9-16,0-19 16,0-11-16,0 11 15,0 0-15,0-1 16,0 11-1,0 9-15,0-20 16,0 1 15,0-49 32</inkml:trace>
          <inkml:trace contextRef="#ctx0" brushRef="#br0" timeOffset="-3810.231">-14691-3232 0,'0'10'109,"0"29"-109,19-19 16,-19-1-16,20 1 16,-20 9-16,29 1 15,-29-11-15,20 21 16,-20-11-16,29 1 15,-29-1-15,20 10 16,-20-9-16,29-1 16,-29 10-16,40-9 15,-40-1-15,29 10 16,-29-19-16,20 0 16,-20-1-16,19 1 15,-19 9 1,20-29-16,-20 20 15,20-1-15,-20 1 47,0 0 110,19-20-142,-19 29 1,0-9-1,0-1 1,0-29 125,0-9-126,0-11 1,0 11 0,0-20-1,0 19 1,0 0-16,0-29 15,0-19 1,0 9 0,0 49-1,0-10-15,0-38 16,30-1 0,-30-10-1,0 40 1,19 9-16,-19 0 0,0 1 15,0-1 1,0 1-16,0 9 0,20-20 16,-20 11-16,0-11 15,0 11 17,0 29 30</inkml:trace>
          <inkml:trace contextRef="#ctx0" brushRef="#br0" timeOffset="-5474.7306">-14721-3232 0,'20'0'16,"-20"10"78,0 10-63,0-11-16,0 11 1,0 19 0,0 0-1,0-19-15,0 0 16,0-1-16,0 1 16,0 9-16,0 1 15,0-11-15,0 1 16,0 0-16,0 9 15,0-9-15,0 9 0,0-9 16,0-1-16,-20 11 16,20-11-16,0 1 15,0-1-15,0 1 16,0 0-16,0-1 16,0 1-16,0 0 15,0-1-15,0 1 16,-19-1-16,19 1 15,0 0-15,0-1 16,0-9 0</inkml:trace>
        </inkml:traceGroup>
        <inkml:traceGroup>
          <inkml:annotationXML>
            <emma:emma xmlns:emma="http://www.w3.org/2003/04/emma" version="1.0">
              <emma:interpretation id="{F1A5CF08-9A49-4EE6-B20F-D0F446F1D739}" emma:medium="tactile" emma:mode="ink">
                <msink:context xmlns:msink="http://schemas.microsoft.com/ink/2010/main" type="inkWord" rotatedBoundingBox="4972,10766 6551,10768 6550,11062 4971,11060"/>
              </emma:interpretation>
            </emma:emma>
          </inkml:annotationXML>
          <inkml:trace contextRef="#ctx0" brushRef="#br0" timeOffset="17482.1276">-10190-3114 0,'0'10'47,"10"9"-31,9-19-1,-19 20 1,20-20-16,-20 19 16,20-19-16,-20 20 15,19-20-15,-19 20 16,20-20-16,0 19 15,-1-19 1,1 0 0,-20 20 93,-10-20-109,-10 20 16,1-1-1,-20 11 1,9 9 0,10-20-1,20 1 32,10-20 0</inkml:trace>
          <inkml:trace contextRef="#ctx0" brushRef="#br0" timeOffset="16464.1944">-11602-2938 0,'10'0'188,"19"0"-173,-9 0 1,-1 0 0,1 0-1,0-9 1,19 9-1,-10 0 1,1 0 0,-11 0-16,1 0 15,9 0 1,1 0 0,-1 0-16,10 0 31,-9 0-31,-1 0 15,1 0 1,-11 0 0,1 0-1,-1 0 1,11 0 0,-1 0-1,11 0 1,-21 0-1,-9 0 1,10 0 0,-20-20-1,19 20-15,1 0 32,-1 0-17,1 0 1,0 0-1,-1 0 1,1 0 0,-1 0-1,1 0 1,0 0 0,9 0-1,-9 0-15,-1 0 0,1 0 16,-10 0-16,29 0 15,-19 0 1,-11 0 0,31 0-1,-11 0 1,0 0 0,1 0-1,-10 0 1,-1 0-1,1 0 1,9 0 0,1 0-1,9 0 1,0 0 0,-10 0-1,11 0 1,-31 0-1,11 0 17,0 0-17,-1 0 1,1 0 0,0 0-1</inkml:trace>
        </inkml:traceGroup>
        <inkml:traceGroup>
          <inkml:annotationXML>
            <emma:emma xmlns:emma="http://www.w3.org/2003/04/emma" version="1.0">
              <emma:interpretation id="{D6A7BDFC-916B-40DD-B74F-91FDC828316A}" emma:medium="tactile" emma:mode="ink">
                <msink:context xmlns:msink="http://schemas.microsoft.com/ink/2010/main" type="inkWord" rotatedBoundingBox="7002,10521 9316,10524 9315,11406 7001,11402"/>
              </emma:interpretation>
              <emma:one-of disjunction-type="recognition" id="oneOf1">
                <emma:interpretation id="interp1" emma:lang="" emma:confidence="1">
                  <emma:literal/>
                </emma:interpretation>
              </emma:one-of>
            </emma:emma>
          </inkml:annotationXML>
          <inkml:trace contextRef="#ctx0" brushRef="#br0" timeOffset="27465.4846">-7464-2771 0,'20'0'31,"-20"10"0,0 19-15,0-9-16,0-1 15,0 1-15,0 0 16,0-1-16,0 1 16,0 0-16,0 9 15,0-9 16,0-30 1,10 10-17</inkml:trace>
          <inkml:trace contextRef="#ctx0" brushRef="#br0" timeOffset="28103.4272">-7454-2987 0,'10'0'47,"19"0"-32,-29 10 1,30 10-1,-1-1-15,-29 1 16,79 49 0,-79-50-16,19 1 15,-19-1-15,0 1 16,0 9-16,0-9 16,0 0-16,0-1 15,0 1-15,0 0 16,0-11-16,-9 21 0,9-11 15,-20 1 1,20 0-16,0 9 16,-20-29-16,20 20 15</inkml:trace>
          <inkml:trace contextRef="#ctx0" brushRef="#br0" timeOffset="19141.8038">-9572-3212 0,'0'39'47,"20"10"-31,-20-29-16,0-1 16,0 11-16,0-1 15,19 0-15,-19 11 0,0-11 16,0 1-16,0 9 15,0 10-15,0-20 16,0 1-16,0-11 0,0 1 16,0-1-1,0-38 32</inkml:trace>
          <inkml:trace contextRef="#ctx0" brushRef="#br0" timeOffset="19786.5387">-9552-3202 0,'19'0'63,"1"9"-63,-1-9 15,1 40-15,0-21 16,9 1-16,-9-1 16,-1 21-16,1-11 15,-1 0-15,11 11 16,-10-11-16,-1 1 16,1 9-16,9-20 15,-9 1-15,-20 0 16,29-1-16,-9 11 15,-20-11 1,19-19-16,-19 20 31,0-30 32</inkml:trace>
          <inkml:trace contextRef="#ctx0" brushRef="#br0" timeOffset="20265.5327">-9150-3232 0,'-20'0'0,"20"20"47,0-1-47,0 11 15,0-1-15,0 1 16,0 9-16,0-10 16,0 10-16,0 11 15,0-11-15,0 10 16,0-20-16,0 1 15,10 9-15,-10-10 0,0-9 16,0-1-16,0 1 16,0 0-1,19-20 32</inkml:trace>
          <inkml:trace contextRef="#ctx0" brushRef="#br0" timeOffset="20923.5828">-8915-3202 0,'0'19'78,"0"1"-78,0 9 16,0 1-16,0 19 0,0-10 15,0 10-15,0-10 16,0 10-16,0-10 15,10-9-15,-10 9 16,0-10-16,0-9 16,0 0-16,0-1 15,19 1 1,-19-30 46</inkml:trace>
          <inkml:trace contextRef="#ctx0" brushRef="#br0" timeOffset="21956.3282">-8895-2967 0,'19'-30'47,"1"30"-47,-1 0 16,1 0-16,0 0 16,9-19-16,1 19 15,9 0-15,-10 0 16,-9 0-16,9 0 31,-9 0-15,-20 10-16</inkml:trace>
          <inkml:trace contextRef="#ctx0" brushRef="#br0" timeOffset="21465.1154">-8601-3212 0,'0'19'78,"0"1"-78,0 19 15,0 10 1,0-10-16,0 10 0,0-9 16,0 9-16,0-10 15,0 0-15,0-9 16,0-11-16,0 1 16,19-1-16,-19 1 15,0 9 1,0-9-1</inkml:trace>
          <inkml:trace contextRef="#ctx0" brushRef="#br0" timeOffset="22815.0611">-8336-2869 0,'0'-10'0,"-20"10"62,20 20-62,-29-20 0,29 29 16,-40-9-16,21-1 15,19 1-15,-30 0 16,1 19 0,29-20-1,-10-19-15,10 20 16,0 0 46,20-20-30,19 0-17,0 0 1,-19 0-1,-1 0-15,11 0 16,-11 0-16,1 0 16,0 0-1,-1 0-15,1 0 16,-1 0 15</inkml:trace>
          <inkml:trace contextRef="#ctx0" brushRef="#br0" timeOffset="23852.0141">-8454-3271 0,'10'0'47,"29"0"-32,-19 0 1,-1 0-16,1 0 0,-1 0 16,1 0-16,9 0 15,-9 0 1</inkml:trace>
          <inkml:trace contextRef="#ctx0" brushRef="#br0" timeOffset="24301.0104">-8366-3359 0,'0'9'16,"0"11"0,0 0-16,0-1 15,0 1-15,0-1 16,10 1-16,-10 0 16,0-1-16,0 1 15,0 9 1,0-9-16</inkml:trace>
          <inkml:trace contextRef="#ctx0" brushRef="#br0" timeOffset="23221.9699">-8327-2820 0,'0'29'47,"0"-9"-31,0 9-16,0 1 16,0-1-16,0 20 15,0-19-15,0-1 16,0 1-1,10-30 17</inkml:trace>
          <inkml:trace contextRef="#ctx0" brushRef="#br0" timeOffset="25111.1838">-7983-2997 0,'-10'0'47,"10"10"-32,-20 20-15,20-11 16,-19 1 0,19 0-16,-20-1 15,20 11-15,-20 38 16,20-38-16,0 58 31,0-59-31,0-9 16,0 0-1,10 19-15,-10-20 16,39 21 15,-39-21 32</inkml:trace>
          <inkml:trace contextRef="#ctx0" brushRef="#br0" timeOffset="26075.0641">-7925-2791 0,'-19'0'32,"19"10"-17,0 10 1,0 9-1,0-9 1,10-20 0,-10 19-16,29 1 15,-9-20 1,9 0 0,-9 0-1,-1 0 1,1 0-1,-20-10-15,20 10 16,-20-19 0,0-1-1,19 20 1,-19-20 0,0 1-1,0 9 1,-10 10-1,10-20 1,-29-9-16,9 29 16,1-20-1,-1 20 1,1 0 0,-1 0 15,20 10-31,-20 29 47,20-19-47,0 0 15,0-1 1,10-19 15,10 0 0,-10 0 1</inkml:trace>
          <inkml:trace contextRef="#ctx0" brushRef="#br0" timeOffset="26401.3853">-7777-2761 0,'19'10'32,"-19"9"-1,20-19-16,-20 20-15,19-20 16,-19 19 0,30-19-1,-30 20-15,19-20 32,1 0-17</inkml:trace>
          <inkml:trace contextRef="#ctx0" brushRef="#br0" timeOffset="27113.214">-7601-2781 0,'0'20'32,"0"-1"-17,0 1 1,10 0 0,10-20-1,19 0 1,-10 0-1,-29-10 1,20 10-16,-1-20 16,-19 1-1,20 19 1,-20-20 0,0 10-1,0-9 1,-29-30 15,9 49-15,-9-20-1,-20 20 17,49 10-32,-20-10 15,20 19 1,-20 1-16,20 0 15,0-1 1,0 1 0,10-20-1,-10 19-15,20-19 16,-1 0 0</inkml:trace>
        </inkml:traceGroup>
        <inkml:traceGroup>
          <inkml:annotationXML>
            <emma:emma xmlns:emma="http://www.w3.org/2003/04/emma" version="1.0">
              <emma:interpretation id="{C34D5462-3845-4DBA-9B5F-34438A2D3788}" emma:medium="tactile" emma:mode="ink">
                <msink:context xmlns:msink="http://schemas.microsoft.com/ink/2010/main" type="inkWord" rotatedBoundingBox="9601,10697 11965,10700 11963,11631 9600,11628"/>
              </emma:interpretation>
            </emma:emma>
          </inkml:annotationXML>
          <inkml:trace contextRef="#ctx0" brushRef="#br0" timeOffset="38699.7504">-6973-2879 0,'10'0'31,"9"0"-15,1 0 0,9 0-1,1 0 1,-11 0-16,1 0 15,-1 0-15,1 0 16,10 0-16,-1 0 16,-9 0-16,-1 0 15,1 0-15,-1 0 16,1 0 0,0 0-1</inkml:trace>
          <inkml:trace contextRef="#ctx0" brushRef="#br0" timeOffset="39418.6179">-6757-3036 0,'0'10'62,"0"10"-46,0-1-1,0 1-15,0 0 16,0-11-16,0 11 16,0 0-16,0 19 0,0-29 15,0 9-15,0 1 16,0-1-16,0 11 15,0-11 1,0 1 15</inkml:trace>
          <inkml:trace contextRef="#ctx0" brushRef="#br0" timeOffset="41605.0899">-6120-3075 0,'10'0'63,"9"0"-47,-19-10-1,20-9 1,-20-1 15,0 0-31,0 1 31,0-1-15,-10 20 0,-9 0-1,-1 0-15,0 0 16,11 0-1,-11 0 1,0 0 0,1 0-1,19 10 1,-20-10-16,20 20 16,-20-1-1,-9 11 1,29-11-16,0 1 15,-20-1-15,20 1 16,0 0-16,-19-1 16,19 1-16,0 0 15,0-1-15,0 1 0,0-1 16,-20 1-16,20 0 16,0-1-16,0 1 15,0 9 1,10 40 15,10-50-15,-20 1-1,19-20-15,-19 10 16,20-10-16,9 29 16,11-29-1,-31 0 1,40 0-16,-19 0 15,-11 0 1,1 0-16,0 0 16,-1 0-16,1 0 15,-1 0-15,1 0 16,-10 0-16,19-29 16,-9 29-16,-20-20 15,29 20-15,-29-10 16,30 10-16,-30-19 15,29 19-15,-29-39 16,30 39-16,-30-30 0,39 30 16,-39-29-16,19 29 15,-19-30-15,20 30 16,-20-29-16,20-20 16,-20 20-1,0-11 1,0 21-1,0 9 1,0-10 0,0 1-1,0-1 17,-10 20-32,10-20 15,-20 20-15,1 0 31,-21 10 1,11 10-17,0 19 1,-1 10 0,11-29-1,19-1-15,-20 21 16,20-21-1,-20 1-15,20-1 16,0 1-16,-29 0 16,29-1-16,0 1 0,0-1 15,0 1-15,0 0 16,0-1-16,0 1 16,19 9-1,-19 1 1,20-11-1,0-19 1,-20 20-16,19-20 16,1 0-1,0 0-15,9 0 16,10 0 0,-19 0-16,29 0 15,-20-10 1,-9 10-1,9-19 1,1 19 0,-30-20-1,19 20-15,-19-20 16</inkml:trace>
          <inkml:trace contextRef="#ctx0" brushRef="#br0" timeOffset="42315.164">-5522-3173 0,'10'0'47,"19"0"-31,1 0-1,-1 0 1,-9 0-16,-1 0 16,1 0-16,10 0 15,9 0 1,-39 10 15</inkml:trace>
          <inkml:trace contextRef="#ctx0" brushRef="#br0" timeOffset="43212.9396">-5296-2761 0,'0'-20'16,"-20"20"-16,1 10 31,19 10-31,-20-20 16,20 49-16,-20-20 15,20 1-15,-19 9 16,19-10-16,-20 1 15,20-1-15,0 10 16,0-9-16,0-1 16,0-9-16,0 9 15,0-9-15,0-1 16,10 1-16,-10 9 16,19-29-1,-19 20 1,0-30 31</inkml:trace>
          <inkml:trace contextRef="#ctx0" brushRef="#br0" timeOffset="44165.7665">-5306-2516 0,'0'10'16,"0"9"0,0 1-1,29 0 16,-19-20-15,10 0 0,-1 0-1,1 0 1,0 0 0,-1 0-1,-19-10-15,20-10 16,-20 1-1,19 19 1,-19-20-16,0 0 16,0-9 15,0 9-15,-9 1-1,-11-1 1,-9 20-1,-11 0 1,31 0 0,-11 0-1,-9 20-15,29 29 32,-20-30-32,20 1 15,0 0-15,10 9 16,9-29-1</inkml:trace>
          <inkml:trace contextRef="#ctx0" brushRef="#br0" timeOffset="44833.0948">-5120-2555 0,'0'10'16,"20"9"0,-20 11-1,10-30-15,-10 39 16,0-29 0,19-10-16,-19 39 15,40-20-15,-21 1 31,1-20-15</inkml:trace>
          <inkml:trace contextRef="#ctx0" brushRef="#br0" timeOffset="45449.661">-4963-2496 0,'0'9'47,"0"11"-31,10 0-1,10-1 1,68-19 31,-59 0-32,-9-10 1,0-9-16,-20-1 16,0 1-1,0-1 1,0 0-1,-10 20 1,10-29-16,-20 29 16,20-20-16,-20 20 15,11 0 1,-31 0 0,11 30-1,9-1 1,20 1-1,0-1-15,0 10 16</inkml:trace>
          <inkml:trace contextRef="#ctx0" brushRef="#br0" timeOffset="46011.0202">-4786-2516 0,'0'29'63,"0"-9"-63,0-10 16,0 9-16,0 1 15,0 9-15,0-9 16,0 0-16,0-1 15,0 1-15,0 0 16,0-1-16,0 1 16</inkml:trace>
          <inkml:trace contextRef="#ctx0" brushRef="#br0" timeOffset="47271.0968">-4747-2751 0,'0'9'47,"10"-9"-32,-10 30-15,19-11 16,-19 1-16,40 0 16,-40-1-16,29 11 15,-29-11-15,20 1 16,-20 0-16,0-1 16,19 20-1,-19-19-15,0-10 16,0 29-1,-10-19-15,10-1 16,-19 21-16</inkml:trace>
        </inkml:traceGroup>
        <inkml:traceGroup>
          <inkml:annotationXML>
            <emma:emma xmlns:emma="http://www.w3.org/2003/04/emma" version="1.0">
              <emma:interpretation id="{43E4FA1E-2EED-4918-9B97-AFF9D648DF62}" emma:medium="tactile" emma:mode="ink">
                <msink:context xmlns:msink="http://schemas.microsoft.com/ink/2010/main" type="inkWord" rotatedBoundingBox="13730,10432 16692,10436 16691,11396 13728,11392"/>
              </emma:interpretation>
              <emma:one-of disjunction-type="recognition" id="oneOf2">
                <emma:interpretation id="interp2" emma:lang="" emma:confidence="1">
                  <emma:literal/>
                </emma:interpretation>
              </emma:one-of>
            </emma:emma>
          </inkml:annotationXML>
          <inkml:trace contextRef="#ctx0" brushRef="#br0" timeOffset="71024.3754">-2844-3340 0,'0'10'125,"0"19"-110,20-29 1,-20 30 0,0-10-16,0-1 15,0 1-15,0 9 16,0 10-16,0-29 16,0 29-16,0-9 15,0-1-15,0 1 0,0-11 16,0 11-16,19 9 15,-19-10-15,0 1 16,0-1-16,0 10 16,0-29-16,0 10 15,0-1-15,0 1 16,0 0-16,20-1 16,-20 21-1,0-31 1,0 11-1,0 0 1,0-1 15,0-29 32</inkml:trace>
          <inkml:trace contextRef="#ctx0" brushRef="#br0" timeOffset="72332.3016">-2844-3301 0,'10'10'93,"19"30"-77,-29-21-16,40 1 16,-40-1-1,29 1-15,-29 0 0,29-1 16,-9 1-16,-20-1 15,39 1-15,1 29 16,-11 0 0,30 20 31,-30-40-47,-9-9 15,19 29 16,-19-30-15,-1 1 0,-19 0 15,20-20-15,-20 19-16,19-19 31,-19-10 16</inkml:trace>
          <inkml:trace contextRef="#ctx0" brushRef="#br0" timeOffset="73101.9319">-2403-3320 0,'0'10'94,"0"19"-94,0-9 15,0-1 1,0 1-16,0 9 16,0 1-16,0 9 0,0-10 15,0 1-15,0-1 16,0 1-16,10 9 15,-10 0 1,0 0-16,0-9 16,0-1-16,0 1 15,0-11-15,0 20 16,0-19-16,0 0 16,20 9-1,-20 10 16,19-48 16</inkml:trace>
          <inkml:trace contextRef="#ctx0" brushRef="#br0" timeOffset="74248.72">-2255-3291 0,'0'10'110,"19"10"-79,-19 19-16,0-19-15,0 38 16,0 31 0,0-1-1,30 10 1,-30-29 0,0-30-16,0-20 15,0-9-15,0 10 16,19 0-16,-19 19 15,0-20 1,0-28 47</inkml:trace>
          <inkml:trace contextRef="#ctx0" brushRef="#br0" timeOffset="75650.2941">-2206-3016 0,'9'0'31,"11"0"-31,0 0 15,-1 0-15,1 0 16,-1 0-16,1 0 16,10 0-16,-1 0 15,0 0-15,11-20 16,-11 20-16,0 0 0,1 0 16,-11 0-1,11 0-15</inkml:trace>
          <inkml:trace contextRef="#ctx0" brushRef="#br0" timeOffset="75097.3994">-1902-3320 0,'0'19'47,"0"1"-32,0 0-15,0-1 16,0 1-16,19 9 16,-19 11-16,0-11 15,0 0-15,0 1 0,0-1 16,0 11-16,0-11 15,0 0 1,0 1-16,0-1 16,0 10-16,30-9 0,-30-11 15,0 11-15,0-11 16,0 1 0,0 10-1,19-11 16,-19-38 1,0-1-17</inkml:trace>
          <inkml:trace contextRef="#ctx0" brushRef="#br0" timeOffset="76602.939">-1598-2820 0,'-20'0'16,"0"10"0,20 9 15,-29-19-31,29 30 15,-20-30-15,20 29 16,-39-9-16,20 19 16,19-19-1,-20-20 17,20 19-32,0 1 31,10-20-31,9 0 15,1 0 1,9 0 0,-9 0-16,0 0 15,-1 0-15,1 0 16,29-10 15,-30 10-31,1 0 31</inkml:trace>
          <inkml:trace contextRef="#ctx0" brushRef="#br0" timeOffset="77023.2641">-1618-2800 0,'0'9'15,"0"11"1,0 19-1,20-9-15,-20 9 16,0-10-16,0 1 0,0-1 16,0-9-16,0-1 15,0 1 1,0-40 31</inkml:trace>
          <inkml:trace contextRef="#ctx0" brushRef="#br0" timeOffset="79002.4457">-1324-2957 0,'0'19'31,"-19"-19"-31,19 40 16,0-21-1,0 50-15,0-40 16,0 1-16,-20-1 16,20-9-16,0 19 15,0-10-15,0-9 16,0 0-16,0-11 16,10 21-16,-10-11 15,29 11-15,-29-11 16,10-19-1</inkml:trace>
          <inkml:trace contextRef="#ctx0" brushRef="#br0" timeOffset="79988.0842">-1216-2722 0,'0'10'47,"0"0"-32,0 9 1,20-19-16,-20 20 16,19-20-16,1 20 15,0-20 1,-1 0-1,1 0 1,-1 0 0,-19-20-1,20 20 1,-20-39-16,0 19 16,0 10-1,0-9 1,-10-1-1,10 0 1,-19 20 0,19-19-16,-20 19 15,0-20 1,1 20 0,-1 0-1,1 0 1,-1 0 15,20 20-15,-20 19-1,20-19-15,0-1 16</inkml:trace>
          <inkml:trace contextRef="#ctx0" brushRef="#br0" timeOffset="80451.0092">-1069-2761 0,'0'10'32,"30"9"-17,-11 11 1,1-11 0,-1-19-1,-19 20 1,20-20-16,0 0 31</inkml:trace>
          <inkml:trace contextRef="#ctx0" brushRef="#br0" timeOffset="114996.4373">-1715-3291 0,'9'0'156,"11"0"-125,0 0-15,-11 0 15,11 0-15,0 0-1,-1 0-15,11 0 32,-11 0-32,1 0 15,-1 0 1,1 0 31,-30 0 234,-9 0-281,19 10 16</inkml:trace>
          <inkml:trace contextRef="#ctx0" brushRef="#br0" timeOffset="113923.8575">-1637-3448 0,'0'10'156,"0"20"-140,0 9-1,0-10-15,0 1 16,0-11 0,0 1-1,0 9 1,20 1 0,-20-11-1,0 1 1,0 0-1,0-1 17,0 1 15,-10-20-16,10-10-16</inkml:trace>
          <inkml:trace contextRef="#ctx0" brushRef="#br0" timeOffset="81240.6517">-922-2771 0,'0'10'16,"0"9"0,0-9-1,10 20 1,-10-11-1,20-19-15,-1 20 16,21-20 0,-11 0-1,-9 0 1,19-69 46,-39 50-46,0-1 0,0-9-1,-10 29-15,10-20 16,-20 20 0,20-20-16,-19 20 0,-11 0 15,-9 0 1,10 0-1,9 0 1,20 10 0,0 10-16,0-1 15,0 1-15,0 19 16</inkml:trace>
          <inkml:trace contextRef="#ctx0" brushRef="#br0" timeOffset="81809.2919">-735-2771 0,'0'20'31,"0"-1"-16,0 1-15,0 0 16,0-1-16,0 11 16,0-1-16,0 0 15,0 1-15,0-11 16,0 11 0,0-11-1</inkml:trace>
          <inkml:trace contextRef="#ctx0" brushRef="#br0" timeOffset="82514.1576">-716-2967 0,'10'10'46,"29"19"-30,-39-9 0,30 9-16,-30-9 15,39 9-15,-19 1 16,-20 9-16,29-20 16,-29 1-16,20 0 15,-20-1-15,0 1 16,0 0-16,0-1 15,0-9-15,0 10 0,0-1 16,-10 1-16,10-1 16,-20 21-1</inkml:trace>
          <inkml:trace contextRef="#ctx0" brushRef="#br0" timeOffset="83252.3019">-372-2987 0,'49'0'32,"-30"0"-17,11 0-15,-1 0 16,0 0-16,11 0 0,-11 0 16,0 0-1,21 0-15,-11 0 0,10 0 16,-20 0-16,1 0 15,-11 0-15,1 0 16,-30 0 47</inkml:trace>
          <inkml:trace contextRef="#ctx0" brushRef="#br0" timeOffset="83712.7864">-88-3163 0,'0'10'31,"0"9"-15,0 11-16,0-1 16,20 20-16,-20 0 15,0-19-15,0-1 16,19-9-16,-19-1 15,0 1-15,20 9 16,-1-29 0</inkml:trace>
        </inkml:traceGroup>
        <inkml:traceGroup>
          <inkml:annotationXML>
            <emma:emma xmlns:emma="http://www.w3.org/2003/04/emma" version="1.0">
              <emma:interpretation id="{026E4AEB-0591-4FEE-96A3-29867CE7944E}" emma:medium="tactile" emma:mode="ink">
                <msink:context xmlns:msink="http://schemas.microsoft.com/ink/2010/main" type="inkWord" rotatedBoundingBox="16966,10542 19487,10545 19486,11417 16964,11414"/>
              </emma:interpretation>
              <emma:one-of disjunction-type="recognition" id="oneOf3">
                <emma:interpretation id="interp3" emma:lang="" emma:confidence="1">
                  <emma:literal/>
                </emma:interpretation>
              </emma:one-of>
            </emma:emma>
          </inkml:annotationXML>
          <inkml:trace contextRef="#ctx0" brushRef="#br0" timeOffset="84621.5584">392-3340 0,'0'20'46,"0"-1"-30,0 11-16,10 19 16,-10 0-16,0-10 0,20 20 15,-20-10 1,0 10-16,0 78 31,0-78-31,29-39 16,-29 68 31,0-68-32,0-30 17</inkml:trace>
          <inkml:trace contextRef="#ctx0" brushRef="#br0" timeOffset="85700.7957">432-3006 0,'19'0'32,"1"0"-32,29 0 15,-20 0 1,1 0-16,9 0 15,-10 0-15,1 0 16,-11 0-16,1 0 16</inkml:trace>
          <inkml:trace contextRef="#ctx0" brushRef="#br0" timeOffset="85254.8451">647-3301 0,'0'10'31,"0"10"-15,0 0-16,0-1 15,0 11-15,0-1 16,0 10-16,0-9 16,0-1-16,0 20 15,0-19-15,0-1 16,0 0-16,0 20 16,0-29-16,0 9 15,20-9-15,-20 9 16,0-9-16,0 0 15,0-1-15,0 1 0,0 0 16,0-40 47</inkml:trace>
          <inkml:trace contextRef="#ctx0" brushRef="#br0" timeOffset="86863.9701">775-2742 0,'-20'0'31,"20"-19"47,0-1-47,10 20-31,10 0 16,-20-19 0,19 19-16,1 0 15,0 0 17,-1 19-32,-19 1 15,0-1-15,0 11 16,0-1-16,0-9 0,0 0 15,-10-1 1,10 1-16,-39 9 16,39-19-16,-59 19 15,30 1 1,9-30-16,20 19 0,-29-19 16,9 0-1,1 0 1,19-9 31,9 9-32,31 0 1,-31 0 0,11 0-1,0 9 1,-1-9-1,1 0 1,0 20 0,-1-20-1,1 0 1,-1-10 0</inkml:trace>
          <inkml:trace contextRef="#ctx0" brushRef="#br0" timeOffset="88266.2981">991-3163 0,'-20'10'63,"20"9"-47,0 11-1,0-11-15,0 1 16,0-1-16,0 1 15,0 0-15,0-1 16,0 1-16,0 0 16,0-1-16,0 1 15,0-10-15,20 19 16,-20 0 0,9-29-16,-9 20 0,20-20 15,-20 20-15,20-20 16,-20 19-16,19-19 15,-19 10 1,30-10-16,-11 0 31,40-10 32,-39-9-63,9-1 31,-9 0-15,-20 1-1,19 19-15,-19-20 16,20 1 0,-20-1-1,0-9 1,20 29-1,-20-20-15,0 0 16,0 1 0,0-1-1,0 0 1,19-9 0,-19 0-1,0-11 1,0 31-1,0-11 1,-10 20 0,10-39-1,0 19 1,-19 20-16,19-10 16,0-9-16,-20 19 15,20-20 1,-19 20-1,-1-20-15,0 20 16,1-29 15,-11 29-15,11 0 0,-1 0-1,1 0 1,-1 20-1,0-20 17,20 29-32,-19-29 0,19 30 15,0-11 1,-20-19-16,20 39 16,0 10-1,0-19-15</inkml:trace>
          <inkml:trace contextRef="#ctx0" brushRef="#br0" timeOffset="89354.2113">1491-3026 0,'0'10'47,"-20"-10"-32,20 20-15,-19 9 16,19-9 0,0-1-16,-20 1 15,20-1-15,0 1 16,-20 0-16,20 9 15,0 0-15,0 11 0,0-11 16,0 1-16,0-1 16,0 10-16,0-29 15,0 10 1,10-1-16,-10 1 16,0 19-16,20-19 62,-20-30-31</inkml:trace>
          <inkml:trace contextRef="#ctx0" brushRef="#br0" timeOffset="90324.837">1520-2702 0,'0'-20'16,"20"20"-1,-1 0 1,1-20 0,0 20-1,-20-19 1,29 19-16,-29-20 16,30 20-16,-30-19 0,29 19 15,-29-20-15,20 20 16,-20-10-16,19 10 15,-19-19 1,20 19 0,-20-40-16,0 21 15,0 9 1,0-10 15,-10 20-31,-10 0 31,1 0-15,-1 0 0,10 0-1,10 10-15,-19-10 16,19 10 0,-20-10-16,20 20 15,0-1 1,-19-19-16,19 20 0,0 9 31,-20-29-31,20 39 0,0-19 16,0 9-1,0-9-15,0 10 16,0-11 0,0 1-1,0-1 1,0 1-1,10 0 1,9-20 15,-19 19-15,20-19 0,9 0-1,-9-10 1,19-19-1,-9 9 1,-11-9 0</inkml:trace>
          <inkml:trace contextRef="#ctx0" brushRef="#br0" timeOffset="91003.8943">1824-3026 0,'0'10'46,"0"10"-30,0 19 0,10-20-16,-10 1 15,29 0-15,-29-1 16,0 1-16,20-1 16,-20 1-16,0 0 0,0 9 15,0 0-15,0-9 16,0 0-16,0-1 15,0 1-15,-10-20 16,10 39 0,-19-39-16,19 30 0,-20 9 15,20-20 17</inkml:trace>
          <inkml:trace contextRef="#ctx0" brushRef="#br0" timeOffset="118430.9021">2099-3026 0,'10'0'110,"10"0"-95,-1 0 1,-19 10-16,20-10 16,0 0-1,9 0 1,1 0-1,-11 0-15,1 0 16,-1 0-16,1 0 16,0 0-16,-1 20 15,1-20-15,-1 0 16,11 0-16,-11 0 16,11 0-1,-1 0 1,11 0-1,-11 0 1,0 0 0,1 0-1,-30 19-15,19-19 16,11 0 0,-1 0-1,-9 0 1,-1 0-1,11 0 1,-30 20-16,20-20 16,-1 0-1,1 0 1,-1 0 0,1 0 77,-30 0 376,10-10-453,-19 10-1,19-20 1,-20 20 0,20-19-16,-20 19 15,1-20 1,-1 20-1,20-20-15,-20 20 16,20-19 0,-9 19-1,9-20 17,-20 20-17</inkml:trace>
          <inkml:trace contextRef="#ctx0" brushRef="#br0" timeOffset="119950.4321">2070-2889 0,'10'0'140,"19"0"-124,10 0 0,-9 0-1,-30 10-15,39-10 16,-19 0-16,-1 0 0,1 0 15,0 20 1,-1-20-16,1 0 0,-1 0 16,11 0-1,-1 0 1,10 0 0,-39 19-16,30-19 15,68 0 48,-78 0-63,-1 20 31,1-20-15,-1 0-1,11 0 1,-1 0-1,-9 0 1,-1 0 0,1 0-1,0 20 17,-1-20-1,1 0-16,0 0 1,-1 0 15,1 0 1,-1 0 14,-28 0 95</inkml:trace>
          <inkml:trace contextRef="#ctx0" brushRef="#br0" timeOffset="121017.2517">2060-2879 0,'10'0'109,"-10"10"-93,20-10-16,-20 20 15,29-20 1,-29 9-16,29-9 0,-29 20 16,30-20-16,-30 20 15,39-20 1,-39 19-16,20-19 15,-1 20 1,1-1 31,-20-28-16</inkml:trace>
        </inkml:traceGroup>
        <inkml:traceGroup>
          <inkml:annotationXML>
            <emma:emma xmlns:emma="http://www.w3.org/2003/04/emma" version="1.0">
              <emma:interpretation id="{718B1257-4AFE-4168-A7D9-432458C2856B}" emma:medium="tactile" emma:mode="ink">
                <msink:context xmlns:msink="http://schemas.microsoft.com/ink/2010/main" type="inkWord" rotatedBoundingBox="19703,10620 21998,10623 21997,11631 19702,11628"/>
              </emma:interpretation>
            </emma:emma>
          </inkml:annotationXML>
          <inkml:trace contextRef="#ctx0" brushRef="#br0" timeOffset="122480.8879">3149-3242 0,'0'10'78,"0"29"-62,0 1 0,0-21-1,0 1-15,0 9 16,0 1-16,0-1 15,0 10-15,0-9 16,0 9-16,0 10 16,0-10-16,0 0 0,0-9 15,0-1-15,0 1 16,-20-11-16,20 1 16,0 0-16,0-1 15,0 1 1,0-30 62</inkml:trace>
          <inkml:trace contextRef="#ctx0" brushRef="#br0" timeOffset="123245.7921">3178-3232 0,'0'30'63,"0"-1"-48,10-9-15,-10-1 16,20 1-16,-20-1 16,29 11-16,-29 9 15,39-9-15,-39-1 16,30-9-16,-30-1 0,29 11 15,-29-11 1,39 1-16,-39-1 0,30 1 16,-30 0-16,29-1 15,10 20 1,-39-29 0,20-10-16,-20 20 15,0 0 32</inkml:trace>
          <inkml:trace contextRef="#ctx0" brushRef="#br0" timeOffset="123884.0223">3502-3261 0,'0'10'47,"0"9"-47,0 1 15,0-10 1,0 29-16,0-10 15,0 10-15,0 10 16,0-9-16,0 9 16,0-10-16,0 0 15,0-9-15,0-1 0,0-9 16,0-1-16,0 1 16,0-1-16,0 1 15,0-10-15,0 29 16,0-19-1,0-10 1,0-30 62</inkml:trace>
          <inkml:trace contextRef="#ctx0" brushRef="#br0" timeOffset="125912.9474">3619-3006 0,'10'0'47,"30"0"-31,-1 0-16,-10 0 15,1 0-15,-1 10 16,10-10-16,-9 0 16,-1 0-16,-9 0 15,-1 0-15,1 0 16,-20 19 31</inkml:trace>
          <inkml:trace contextRef="#ctx0" brushRef="#br0" timeOffset="124669.7795">3649-3232 0,'0'20'62,"0"-1"-62,0 11 16,0 9-16,0-10 15,0 11-15,0 9 16,0-20-16,0 1 16,0-1-16,0 10 15,10-9-15,-10-1 16,0 0-16,0 11 15,0-21-15,0-9 0,0 10 16,0-1-16,0 11 16,0-11-1,0-38 63</inkml:trace>
          <inkml:trace contextRef="#ctx0" brushRef="#br0" timeOffset="125332.6863">3963-3222 0,'0'10'16,"0"19"15,0 1-31,0-11 16,0 1 0,0 9-16,0 1 15,0-11-15,0 1 0,0 0 16,0-1-1,0 1-15,0-1 16,0 1-16,0 9 16,0 1-16,0-11 15,0 1-15,0 0 16,0-1-16,0 1 0,0-1 16,0 1-16,-10 0 15,10-1-15,0 1 16,0-30 31</inkml:trace>
          <inkml:trace contextRef="#ctx0" brushRef="#br0" timeOffset="127265.0673">4022-2673 0,'0'-19'62,"9"19"-15,11 0-47,0 0 32,-1 0-32,1 0 31,-20 9-31,0 11 15,0 0 1,0-1 0,0 1-1,-10-20 1,-10 19 0,1-19-1,-1 0-15,1 0 16,-1 0 31,30 0 0,9-9-32,1 9 1,19 0 31,-19 0-47,-1 0 15,11 49 48,-30-20-48,0-9 1,0-1 0,0 1-1,-10-1 1,-10-19 0,20 20-16,-9-20 15,-31 0 1,21 0-16,-1 0 15,-9 0-15,-1 0 16,11-10 0,19-9 31</inkml:trace>
          <inkml:trace contextRef="#ctx0" brushRef="#br0" timeOffset="128008.4911">4306-2742 0,'-10'10'47,"10"20"-31,-19-11-16,19 1 15,0 0-15,0 9 16,-20 10-16,20-19 16,0-1-16,0 1 15,0 0-15,0-11 16,0 11-16,0 19 16,10-19-1,-10 19 1,39-9 31,-39-40 0</inkml:trace>
          <inkml:trace contextRef="#ctx0" brushRef="#br0" timeOffset="128912.106">4355-2575 0,'0'30'94,"0"-11"-94,0 1 16,10-20-1,-10 19-15,10-19 16,19 20-1,0-20 1,-9 0-16,0 0 16,-1 0 15,-19-10-31,20-9 31,-20-1-15,0 0-16,0 1 15,0-1 1,0 10 0,0-9-1,-10 19 1,10-20-16,-19 20 16,-1-19-1,0 19 1,1-30-1,-1 30 17,-9 30-17,29-1 1,-20-9 0,20-1-16,0 11 15,0-1 1</inkml:trace>
          <inkml:trace contextRef="#ctx0" brushRef="#br0" timeOffset="129426.4334">4522-2536 0,'0'10'62,"0"10"-46,29-1 0,-9 11-1,-1-11-15,1-19 32,-20-9 14</inkml:trace>
          <inkml:trace contextRef="#ctx0" brushRef="#br0" timeOffset="130146.4459">4639-2536 0,'0'20'63,"0"0"-32,0-1-15,10-19-16,-10 20 15,20-20-15,9 0 16,1 0 0,-11 0-1,1 0 1,-20-10-16,20 10 16,-20-20-16,19 1 15,-19-1 16,-10-39 16,10 40-47,-19 19 16,-1-20 0,0 20-1,1-19 1,-1 19-16,1 0 15,-1 9 1,0 11 0,1 19-1,19-9 1,0-11 0,0 11-1</inkml:trace>
          <inkml:trace contextRef="#ctx0" brushRef="#br0" timeOffset="130638.8022">4806-2565 0,'0'10'63,"0"19"-47,0 10-1,0-19-15,0 9 16,0 11-16,0-11 15,0 20 1,0-29-16,0 9 16,0-9-1</inkml:trace>
          <inkml:trace contextRef="#ctx0" brushRef="#br0" timeOffset="131424.7263">4826-2761 0,'0'10'31,"19"9"-15,11 11 0,-11-1-1,1 1 1,-20-11 0,29 11-16,-29-21 15,0 11-15,0 0 0,20-1 16,-20 1-1,0-1-15,0 1 0,0 0 16,0 9-16,0-9 16,0 9-1,-10 1-15,10-21 16,0 31 0,-19-40-16,19 19 0</inkml:trace>
          <inkml:trace contextRef="#ctx0" brushRef="#br0" timeOffset="132245.5434">5051-2879 0,'10'0'32,"10"0"-32,-1 0 15,11 0-15,-1 0 16,1 0-16,9 0 16,-10 10-16,1-10 15,-1 0-15,1 0 16,-11 0-16,1 0 15,19 0 1</inkml:trace>
          <inkml:trace contextRef="#ctx0" brushRef="#br0" timeOffset="132792.9589">5296-3085 0,'0'20'16,"0"19"-16,0-19 15,0-1-15,0 11 16,0 9-16,0-19 15,0 9-15,0-9 16,0-1 0,0-9-16,0 10 15,0-1-15,0 1 16,0-1-16,0 1 0,0 10 16,0-11-1</inkml:trace>
        </inkml:traceGroup>
        <inkml:traceGroup>
          <inkml:annotationXML>
            <emma:emma xmlns:emma="http://www.w3.org/2003/04/emma" version="1.0">
              <emma:interpretation id="{9E04769D-381C-4025-8051-6E4BC9E89118}" emma:medium="tactile" emma:mode="ink">
                <msink:context xmlns:msink="http://schemas.microsoft.com/ink/2010/main" type="inkWord" rotatedBoundingBox="22253,10521 24127,10523 24125,11503 22251,11500"/>
              </emma:interpretation>
              <emma:one-of disjunction-type="recognition" id="oneOf4">
                <emma:interpretation id="interp4" emma:lang="" emma:confidence="1">
                  <emma:literal/>
                </emma:interpretation>
              </emma:one-of>
            </emma:emma>
          </inkml:annotationXML>
          <inkml:trace contextRef="#ctx0" brushRef="#br0" timeOffset="134216.557">5679-3261 0,'0'19'63,"0"30"-47,0-29-16,0 9 15,0 1-15,0-1 16,0 10-16,10-9 15,-10-1-15,0 1 16,0-1-16,0 10 16,0-9-16,0-11 15,0 1-15,0 0 16,0-1-16,0-9 16,0 10-16,19 9 0,-19 1 15,0-11 1,20-19 15</inkml:trace>
          <inkml:trace contextRef="#ctx0" brushRef="#br0" timeOffset="135337.4661">5699-2996 0,'9'0'47,"21"0"-47,-11 0 16,21 0-1,-11 0-15,0 0 16,1 0-16,-1 0 0,11 0 15,-31 0 1,11 0-16,19 0 16</inkml:trace>
          <inkml:trace contextRef="#ctx0" brushRef="#br0" timeOffset="134819.4672">5963-3242 0,'0'10'31,"0"20"-15,0-11 0,0 11-16,0-1 0,0 0 15,0 11-15,0-11 16,20 1-16,-20-1 15,0 10-15,0-9 16,0-1-16,0 0 16,0 1-1,0 9-15,0-19 16,0-11-16,0 11 0,0 19 31,20-39-15</inkml:trace>
          <inkml:trace contextRef="#ctx0" brushRef="#br0" timeOffset="136790.6697">6120-2751 0,'30'-30'94,"-1"30"-79,1 0 1,-1 0 0,-9 0-1,9 30 1,-29-11-1,0 11 1,0-1 0,-10-29-1,10 20-15,-39-20 0,19 19 16,1-19 0,9 0-1,30 0 95,19 0-95,-29 0 1,9 0-1,1 0 1,-20 20 0,19 0-16,-19-1 31,0 1-15,0-1-1,0 1 1,-9 0-1,-11-20 1,20 19-16,-29-19 16,-1 0-1,11 0-15,-1 0 16,0 0-16,1-19 16,-1 19-16,-9-30 15</inkml:trace>
          <inkml:trace contextRef="#ctx0" brushRef="#br0" timeOffset="137986.0127">6326-3026 0,'0'59'46,"0"-39"-30,0-1-16,0 1 16,0-1-16,0 1 15,0 0-15,10-1 16,-10 1-16,29 9 16,1-9-1,-11-1 1,1-19-1,-20 20-15,30-20 16,-1 0 0,0 20-1,11-20 1,-11 0-16,0 0 16,-9 0-1,29-10 1,-29 10-16,-1-20 15,1 20 1,-20-19 0,20-1-1,-20-9 1,19 9-16,-19 0 16,0 1-16,20-1 15,-20-19 1,0 10-16,0-1 15,0 1 1,-10-20 0,10 19-1,-20 30 1,1-19 0,-138-89 62,127 108-78,1 0 15,-20 0 1,20 0 0,-1 0-1,30 10-15,-29-10 16,29 29-1,-40-9-15,40-1 0,-29 11 16,29-11 0,-20 11-16,20 29 15,0-30-15,0-9 16,10 9-16</inkml:trace>
          <inkml:trace contextRef="#ctx0" brushRef="#br0" timeOffset="138785.1213">6836-3222 0,'20'0'47,"9"0"-31,-9 0-1,-1 0-15,1 0 16,0 0-16,-1 0 16,1 0-16,0 0 15,9 0 1</inkml:trace>
          <inkml:trace contextRef="#ctx0" brushRef="#br0" timeOffset="140236.2637">7062-2810 0,'-20'0'31,"1"29"0,19 1-15,-30-11-16,1 30 15,9-9 1,20-1 0,-20-20-16,20 1 15,0 0-15,0 9 31,10-9-15,10-1 0</inkml:trace>
          <inkml:trace contextRef="#ctx0" brushRef="#br0" timeOffset="139226.7582">6964-3359 0,'0'9'16,"0"11"0,0 0 15,0-1-15,0 21-1,0-21-15,0 1 16,0 9-16,0 10 15,0-9-15,0-11 0,0 1 16,0 0 0,0-1-1,9-19-15</inkml:trace>
          <inkml:trace contextRef="#ctx0" brushRef="#br0" timeOffset="141208.1107">7052-2663 0,'-20'0'16,"20"10"15,0 9-16,0 1 1,0 0 0,10-20-1,-10 19-15,20-19 16,-1 20 0,1-20-16,0 0 15,-1 0 1,-9 0-1,10 0 1,-1 0 15,-19-10-15,0-10 0,0 1-1,0-1-15,0 1 31,0-1-31,-10 20 16,-9-20 0,-1 20-1,1 0 1,-1 0 0,10 0-1,-9 0 1,19 10-16,-20 10 15,20 19 1,0-10 0</inkml:trace>
          <inkml:trace contextRef="#ctx0" brushRef="#br0" timeOffset="141587.8797">7238-2585 0,'20'10'47,"-20"10"-31,19-1-1,21 1 16,-21-20-15,-9 0 15</inkml:trace>
          <inkml:trace contextRef="#ctx0" brushRef="#br0" timeOffset="142347.6399">7346-2614 0,'0'10'46,"0"9"-30,0 1 0,20-20 15,9 20-31,-19-20 16,10 0-1,-1 0 1,-19-10-1,20-10 1,-20 1 15,0-1-15,0 0 15,0 1-15,0-1-1,-30 1 17,11 19-17,9 0 17,-10 0-17,20 9 1,-29 11-1,29 0 1,0 9 0,-10-29-16,10 29 15,0-9-15</inkml:trace>
          <inkml:trace contextRef="#ctx0" brushRef="#br0" timeOffset="142805.8239">7483-2614 0,'0'10'63,"0"19"-48,-9 10 1,9-9 0,0-11-16,0 11 15,0-1 1,0 11 46</inkml:trace>
          <inkml:trace contextRef="#ctx0" brushRef="#br0" timeOffset="143424.244">7513-2830 0,'0'10'31,"0"59"0,39 97 32,-39-146-48,0 0-15,0-1 16,0 20-16,-20-19 16,20 0-1,-29-1-15,29 11 16,-20-11-1</inkml:trace>
        </inkml:traceGroup>
      </inkml:traceGroup>
    </inkml:traceGroup>
  </inkml:traceGroup>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10:04.187"/>
    </inkml:context>
    <inkml:brush xml:id="br0">
      <inkml:brushProperty name="width" value="0.05292" units="cm"/>
      <inkml:brushProperty name="height" value="0.05292" units="cm"/>
      <inkml:brushProperty name="fitToCurve" value="1"/>
    </inkml:brush>
    <inkml:brush xml:id="br1">
      <inkml:brushProperty name="width" value="0.05292" units="cm"/>
      <inkml:brushProperty name="height" value="0.05292" units="cm"/>
      <inkml:brushProperty name="color" value="#FFFFFF"/>
      <inkml:brushProperty name="fitToCurve" value="1"/>
    </inkml:brush>
    <inkml:brush xml:id="br2">
      <inkml:brushProperty name="width" value="0.05292" units="cm"/>
      <inkml:brushProperty name="height" value="0.05292" units="cm"/>
      <inkml:brushProperty name="color" value="#3165BB"/>
      <inkml:brushProperty name="fitToCurve" value="1"/>
    </inkml:brush>
    <inkml:brush xml:id="br3">
      <inkml:brushProperty name="width" value="0.05292" units="cm"/>
      <inkml:brushProperty name="height" value="0.05292" units="cm"/>
      <inkml:brushProperty name="color" value="#177D36"/>
      <inkml:brushProperty name="fitToCurve" value="1"/>
    </inkml:brush>
  </inkml:definitions>
  <inkml:traceGroup>
    <inkml:annotationXML>
      <emma:emma xmlns:emma="http://www.w3.org/2003/04/emma" version="1.0">
        <emma:interpretation id="{D65D89A8-E59C-4D3C-AE3E-1E4BDAD73270}" emma:medium="tactile" emma:mode="ink">
          <msink:context xmlns:msink="http://schemas.microsoft.com/ink/2010/main" type="writingRegion" rotatedBoundingBox="1678,11830 18264,11849 18256,18719 1670,18699"/>
        </emma:interpretation>
      </emma:emma>
    </inkml:annotationXML>
    <inkml:traceGroup>
      <inkml:annotationXML>
        <emma:emma xmlns:emma="http://www.w3.org/2003/04/emma" version="1.0">
          <emma:interpretation id="{3A31B884-512B-46CE-BC0B-3876F90F5063}" emma:medium="tactile" emma:mode="ink">
            <msink:context xmlns:msink="http://schemas.microsoft.com/ink/2010/main" type="paragraph" rotatedBoundingBox="2196,11839 9590,11836 9591,12532 2197,12535" alignmentLevel="2"/>
          </emma:interpretation>
        </emma:emma>
      </inkml:annotationXML>
      <inkml:traceGroup>
        <inkml:annotationXML>
          <emma:emma xmlns:emma="http://www.w3.org/2003/04/emma" version="1.0">
            <emma:interpretation id="{3E2A81F5-AB50-48BA-91B3-D3C4DC721A0E}" emma:medium="tactile" emma:mode="ink">
              <msink:context xmlns:msink="http://schemas.microsoft.com/ink/2010/main" type="line" rotatedBoundingBox="2196,11839 9590,11836 9591,12532 2197,12535"/>
            </emma:interpretation>
          </emma:emma>
        </inkml:annotationXML>
        <inkml:traceGroup>
          <inkml:annotationXML>
            <emma:emma xmlns:emma="http://www.w3.org/2003/04/emma" version="1.0">
              <emma:interpretation id="{4EF0294E-670C-42B6-B795-E0FF05A3DC5D}" emma:medium="tactile" emma:mode="ink">
                <msink:context xmlns:msink="http://schemas.microsoft.com/ink/2010/main" type="inkWord" rotatedBoundingBox="2196,11886 5255,11885 5256,12522 2197,12524"/>
              </emma:interpretation>
              <emma:one-of disjunction-type="recognition" id="oneOf0">
                <emma:interpretation id="interp0" emma:lang="" emma:confidence="1">
                  <emma:literal/>
                </emma:interpretation>
              </emma:one-of>
            </emma:emma>
          </inkml:annotationXML>
          <inkml:trace contextRef="#ctx0" brushRef="#br0">-14328-1908 0,'0'10'46,"-10"10"-14,10 19-17,-20-19 1,20-1 0,0 11-1,-19-30 1,19 19-16,0 1 15,0-1 1,0 1 0,0-10-1,0 29 1,0-10 0,0 1-1,0-10 1,0-1-1,9-19-15,-9 20 16,0-1-16,20-19 16,-20 20-1,20 0 1,-1-1 0,1-19-1,-1 0 16,1 0-15,-20 20 0,20-20-1,-1 0 1,1 0 15,-20-10-15,19 10-1,1-20 17,-20 1-17,20 19-15,-20-20 16,0 1 0,19 19-16,-19-20 15,0 0 1,20 1-1,-20-1 1,0 0 0,0 1-1,20 19-15,-20-20 16,0 1 0,0 9-1,0-10 1,0 1-1,0-1 1,0-9 15,0 9-15,0 0 0,0 1-1,0-1 1,-10 0 15,10 1-15,-20-1-1,20 1 32,-20 19-31,20-20-1,-19 20 32,19-20-31,-20 20 0,1 0 30,-1 0-14,0 0-1,1 0 0,-1 10 0,1 20-15,-11 9 0,30-20-16</inkml:trace>
          <inkml:trace contextRef="#ctx0" brushRef="#br0" timeOffset="1038.686">-13985-1427 0,'-10'0'140,"10"19"-93,10-38-31</inkml:trace>
          <inkml:trace contextRef="#ctx0" brushRef="#br0" timeOffset="2132.5627">-13887-1653 0,'19'-10'47,"1"-9"-32,10-11 1,9-9-1,-20 39-15,-19-29 16,30 29-16,-30-30 16,19 30-16,-19-29 15,20 29-15,-20-39 16,0 9 0,0 1-16,0-1 15,0 1 1,0 49 93,0 9-93,0 0-1,0-9 1,20 9-16,-20-9 16,0 0-1,0-1-15,0 1 16,0 9-16,0 11 16,0-11-16,0 0 15,0 1-15,0-11 16,0 1-16,0 10 15,0 28 142</inkml:trace>
          <inkml:trace contextRef="#ctx0" brushRef="#br0" timeOffset="3174.5273">-13485-1927 0,'10'0'109,"9"0"-93,11 0 0,-11 0-1,1 0-15,0 0 16,-1 0-16,11 0 15,-1-20 1,-9 20 0,-20 10 93,-10 9-93,10 1-1,-20 9 1,20 1 0,0-10-1,-19-1-15,19 1 16,0-1-16,0 1 15,0 0-15,0-1 16,0 1-16,0-1 16,-20 1-16,20 0 15,0 19 1,0-19-16,0-1 0,0 11 31,0-11-15,0-29 78,0-9-94</inkml:trace>
          <inkml:trace contextRef="#ctx0" brushRef="#br0" timeOffset="3628.7472">-13456-1682 0,'206'-30'156</inkml:trace>
          <inkml:trace contextRef="#ctx0" brushRef="#br0" timeOffset="5183.3888">-13024-1663 0,'10'0'47,"-10"-9"-47,19 9 15,1-20 1,0 0-1,-1-19 1,11 10 0,-11-10-1,-19 29 1,20 10-16,-20-20 0,0 0 16,0 1-1,0-11 1,0 11-1,0-1 1,-10 20 15,-10 0-15,1 0 0,-1 0-1,1 0 1,-1 0-1,0 10 1,1 10 0,-1-1-16,20 1 15,-20-20 1,20 19 0,0 1-16,0 0 15,0-1 1,10 1-1,10-20 1,-20 20 0,19-20-16,11 0 15,-30 19 1,29-19-16,-9 0 16,-20 20-1,20-20-15,-20 19 16,19-19-1,-19 10-15,0 10 16,20-20 0,-20 19-16,0 1 15,19 0 1,-19-1 0,0 1-1,0 0 1,0-1-1,0 1 1,-9-1 0,-11-19 15,20 20-31,-20-20 16,1 0-1,-1 0 1,-137-49 124,157 29-140,0 1 16,10-1 0,-10 0-1,20 20 1,-20-19-16,19 19 16,-19-30-16,30 30 15,-30-29-15</inkml:trace>
          <inkml:trace contextRef="#ctx0" brushRef="#br0" timeOffset="14072.0339">-12681-1447 0,'0'-10'31,"0"-9"16,0-1-16,0 1 0,0-1-15,0-9 0,0 9-1,0-19 1,0 19-16,0 0 15,0 1-15,10-11 16,-10 11 0,20-11 15,-1 30 0,1 0-15,-1 0-1,1 0 17,-20 10-17,20 29 1,-20-19-16,0 0 16,0-1-16,0-9 15,0 10-15,0-1 16,19 21-1,-19-21 1,0-29 78,0-9-63,0-1-15,0 0-1,0-9 1,0 9-16,20 1 16,-20-20-1,0 29 1,0-10-1,19 20 1,-19-19 15,20 19 1,0 0-17,-1 0 1,-19 9-1,20 11 1,-20 9 0,0 11-1,20-11-15,-20-19 16,0 9-16,0 21 16,0-21-1,0-48 95,0-1-95,19 1 1,-19 9-16,0 1 15,0-1-15,0 1 16,30-1 0,-30 0-1,19 20 17,-19-19-32,10 19 15,10 0 16,-1 0 1,1 0-17,-20 10-15,19-10 16,-19 29 0,20-29-16,-20 29 15,0 11-15,0-21 16,0-9-1,0 10-15,0 19 16,0-10 0</inkml:trace>
          <inkml:trace contextRef="#ctx0" brushRef="#br0" timeOffset="14951.0697">-12142-1653 0,'0'10'31,"-19"-10"-15,19 20-1,0-1 1,0 1-1,0 0 1,0-1 0,10-19-1,-10 20-15,166-109 250,-166 70-234,0-1 0,-9 20-16,9-19 15,-20-1 1,0 0-1,1 20 1,-1 0 0,1 0-1,-1 0 1,20 10 0,0 20-1,0-1 1,-20-29-16</inkml:trace>
          <inkml:trace contextRef="#ctx0" brushRef="#br0" timeOffset="16346.9449">-11975-1633 0,'0'-20'63,"20"20"-48,-20-19-15,19 19 16,-19-20-16,20 20 15,-20-20-15,20 20 16,-20-19 0,19 19-16,-19-30 15,20 30-15,-20-19 16,20-1 0,-20 1-16,0-1 15,0 0 1,0 1-1,0 9 1,0-10 15,-10 20-15,-10 0 15,0 0-15,1 0 15,9 0-15,10 20-1,-29-1-15,19 335 219,10-335-203,19-19 15,1 0-15,0 0-1,9-29 1,-9 29-1,-20-30-15,39 11 16</inkml:trace>
          <inkml:trace contextRef="#ctx0" brushRef="#br0" timeOffset="17167.2769">-11661-1888 0,'20'0'47,"-20"19"0,0 11-31,0-10-16,0-1 15,-10 99 1,-20-20 15,11-39-15,-1-20-16,1 39 15,19-48 1,0-11 15</inkml:trace>
          <inkml:trace contextRef="#ctx0" brushRef="#br0" timeOffset="18393.8775">-11494-1800 0,'0'-19'0,"0"28"78,0 21-62,0-11-16,0 1 16,0 0-1,0 38-15,0-28 16,0-1-16,0 30 16,-20-39-1,20-1-15,0 11 16,0-11-1,-19 1 64,28-20-1,11 0-47,0-10-15,9 10-1,10 0 1,-9 0-1,-1 0 1,-9 0 0,-1 0-1</inkml:trace>
        </inkml:traceGroup>
        <inkml:traceGroup>
          <inkml:annotationXML>
            <emma:emma xmlns:emma="http://www.w3.org/2003/04/emma" version="1.0">
              <emma:interpretation id="{8406BE36-8A0C-4F43-A8D9-CAE375E9D463}" emma:medium="tactile" emma:mode="ink">
                <msink:context xmlns:msink="http://schemas.microsoft.com/ink/2010/main" type="inkWord" rotatedBoundingBox="6942,11837 9590,11836 9591,12532 6943,12533"/>
              </emma:interpretation>
              <emma:one-of disjunction-type="recognition" id="oneOf1">
                <emma:interpretation id="interp1" emma:lang="" emma:confidence="1">
                  <emma:literal/>
                </emma:interpretation>
              </emma:one-of>
            </emma:emma>
          </inkml:annotationXML>
          <inkml:trace contextRef="#ctx0" brushRef="#br0" timeOffset="22363.3682">-9533-1996 0,'-19'0'109,"-1"10"-62,20 9-32,-20 1 1,20 0 0,-19-1-1,19 1 1,0-1-16,0 1 31,-20-20-31,20 20 0,0-1 16,0 1-1,0 0 1,0-1 0,0 1-1,0-1 1,0 1 0,10 0-1,-10-1 1,0 1 15,19-20-31,-19 10 16,20-10-1,-20 19 1,20-19 0,-20 20 15,19-20-31,1 0 31,0 0-15,-11 0 15,11 0 0,0 0-15,-20-10-1,19 10 1,1-20 0,-1 1 15,11-11-15,-11 11 15,-19-1-16,20 20 1,-20-19 0,0-1-1,20 0 1,-20 1 0,0-1-1,0-9 16,0 9-15,0 0 0,0-9 15,0 9-31,0 1 16,-10 19-1,10-20 1,-20 1 15,20-1-15,-19 20-1,19-20 1,-20 20 15,20-19-15,-20 19 15,1 0-15,-1 0 15,1 0 0,-11 0 0,11 0-15,-1 19-16,0 1 16</inkml:trace>
          <inkml:trace contextRef="#ctx0" brushRef="#br0" timeOffset="23292.668">-9229-1584 0,'-19'0'0,"19"-10"109,0 20-46</inkml:trace>
          <inkml:trace contextRef="#ctx0" brushRef="#br0" timeOffset="24212.9194">-9160-1770 0,'-20'0'16,"30"0"30,-10-20-30,20 20 0,-20-20-16,9-19 15,11 39-15,-20-29 16,20 29-16,-20-30 16,19 11-16,-19-11 15,20 30 1,-20-39-16,0 29 15,0-9 1,0-1 15,0 40 63,0 9-78,0 0-1,0-9-15,0 0 16,0-1-16,0 1 16,0 9-16,0 1 15,0 29 1,0-50-16,0 11 15,0 0-15,0-1 16,0 1-16,0 9 16,0-9-1,0-1 1,0-28 46</inkml:trace>
          <inkml:trace contextRef="#ctx0" brushRef="#br0" timeOffset="24834.1477">-8876-1976 0,'20'0'47,"-1"0"-31,21 0-1,-11 0 1,-9 0 0,-1 0-1,-28 0 63</inkml:trace>
          <inkml:trace contextRef="#ctx0" brushRef="#br0" timeOffset="25407.1108">-8729-1976 0,'0'19'62,"0"20"-30,-19-9-17,19-11-15,0 1 16,0 0-16,-20-1 0,20 1 15,0 0-15,0-1 16,-20 1-16,20-1 16,0 1-16,0-10 15,0 39 1,0-30-16,-19-19 16,19 30-16,0-10 15,0-30 79</inkml:trace>
          <inkml:trace contextRef="#ctx0" brushRef="#br0" timeOffset="25966.2438">-8886-1751 0,'10'0'47,"10"0"-31,19 0-1,-10 0 1,1 0 0,9 0-16,-19 0 15</inkml:trace>
          <inkml:trace contextRef="#ctx0" brushRef="#br0" timeOffset="27421.5687">-8562-1731 0,'10'0'31,"-10"-10"-15,19 10-1,1-20 1,59-117 47,-79 108-48,0-1 1,0 1-1,-10 9 17,-20 20-17,11 0 1,-1 0 0,0 0-1,1 0 1,-1 0-1,20 20-15,-19-1 16,19 1 0,0 0-1,0 19 17,0-29-17,0 9 1,9-19-1,-9 20 1,20-20-16,-20 20 16,20-1-1,-20 1 17,19-20-17,-19 19-15,0 1 31,20-20-31,-20 20 16,19-20 15,-19 19-31,20 1 32,-20-1-17,0 1 1,0 0-1,0-1 1,0 1 0,0 0-1,-10-1 1,10 1 0,-19-20-1,19 19-15,-20-19 31,0 0-15,1 0 0,-1 0 15,1 0-15,19-29-1,-20 29 1,20-20-16,0 11 15,-10 9 1,10-40-16,0 21 31,0-1 1,0 10-17,0-9 1,59-21-1</inkml:trace>
          <inkml:trace contextRef="#ctx0" brushRef="#br0" timeOffset="30108.129">-8336-1515 0,'-20'0'47,"20"-10"31,0-10-63,0 1 1,0-11 0,0 10-1,0 1-15,0-1 16,0 10-16,0-9 0,0-20 15,127 39 189,-127 49-204,0-40 0,0 11 15,0 0-15,0-1 16,0 11-1,0-11 1,0-28 62,0-21-62,0 1-1,0 9 1,20-9 0,-20 9-1,0-9 1,20-1 0,-20 20-1,29-19 1,-9 29 46,68 137 79,-59-107-141,-29-1 16,0-9-1,0-1 32,0-28 31,0-11-62,0 0-16,0-9 15,0 9 1,0 1 0,0-1-1,0 0 17,20 20-1,-20-9 0,10 9-15,9 0-1,1 0 17,0 0-1,-1 29 0,-19-9-15,0-11-1,0 31 1,0-11 0,0-9-1,0-1 1</inkml:trace>
          <inkml:trace contextRef="#ctx0" brushRef="#br0" timeOffset="31427.5365">-7826-1663 0,'0'-19'15,"0"29"32,0 9 0,0 1-31,-10-20-1,10 19 1,0 1-1,0 0 1,0-10 15,0 9-15,19-19 0,11 30 15,-20-30-16,9 0 1,1 0 0,-1 0-1,-19-10 17,20 10-17,0-30 16,-1-78 110,-19 89-141,-10 19 16,10-20-1,-9 20 1,9-19 0,-20 19-1,20-20 1,-20 20-1,1 0 17,-1 0-17,1 10 1,-1 9 0</inkml:trace>
          <inkml:trace contextRef="#ctx0" brushRef="#br0" timeOffset="32714.1891">-7650-1721 0,'10'0'47,"29"0"-31,-39-20-1,30 20-15,-11-20 16,1 20-16,9-19 16,-29-1-16,20 20 15,-20-19-15,19-1 16,-117-59 203,79 99-204,19 0 1,0-1-1,-20-19-15,20 30 16,0-1 0,0 1-1,0-1 1,0 10 0,0-29-1,10-10-15,-10 39 16,0-9-1,0-1 1,0 1 0,0-11-1,0 1-15,0-1 16,0 1 15,127-69 125</inkml:trace>
          <inkml:trace contextRef="#ctx0" brushRef="#br0" timeOffset="33580.6164">-7297-1898 0,'20'0'31,"-20"20"32,0-1-63,0 1 15,0 0-15,0-1 16,0 11-16,0-1 16,0 0-16,-10 11 15,10-11-15,0 30 16,-29-10-1,29-20-15,0-9 16,0 0-16,0-1 0,-20 11 16,20-1-1,0-9 1,0-1 15</inkml:trace>
          <inkml:trace contextRef="#ctx0" brushRef="#br0" timeOffset="34533.3018">-7169-1819 0,'19'0'62,"-19"9"-62,-39 335 203,49-344-140,9 0-32,1 0 0,0 0-15,9 0 0,-9 0-1,9 0 1,10 0-1,-19 0 1</inkml:trace>
        </inkml:traceGroup>
      </inkml:traceGroup>
    </inkml:traceGroup>
    <inkml:traceGroup>
      <inkml:annotationXML>
        <emma:emma xmlns:emma="http://www.w3.org/2003/04/emma" version="1.0">
          <emma:interpretation id="{ECFDB0E0-5BBA-4610-9386-1F3B7822ECE9}" emma:medium="tactile" emma:mode="ink">
            <msink:context xmlns:msink="http://schemas.microsoft.com/ink/2010/main" type="paragraph" rotatedBoundingBox="1677,13015 18262,13034 18261,14074 1676,14055" alignmentLevel="1"/>
          </emma:interpretation>
        </emma:emma>
      </inkml:annotationXML>
      <inkml:traceGroup>
        <inkml:annotationXML>
          <emma:emma xmlns:emma="http://www.w3.org/2003/04/emma" version="1.0">
            <emma:interpretation id="{4BB2BF5E-5A66-4F1D-9C38-1A56386F2DFE}" emma:medium="tactile" emma:mode="ink">
              <msink:context xmlns:msink="http://schemas.microsoft.com/ink/2010/main" type="inkBullet" rotatedBoundingBox="1677,13297 2157,13298 2156,13838 1676,13837"/>
            </emma:interpretation>
          </emma:emma>
        </inkml:annotationXML>
        <inkml:trace contextRef="#ctx0" brushRef="#br1" timeOffset="-130145.8449">-14760-584 0,'-10'0'203,"-9"0"-172,9 0 0,-10 0-15,1 0 0,19 20-1,-20-20-15,0 0 63,1 0 31,19 19 109,0 1-188,0 0 1,10 9 0,-10 0-1,0-9 1,0 19-1,0-9 1,0-1 0,0 1-1,0-1 1,0 10 0,0-9-16,0-11 31,0 1-31,19-1 31,-19 1-15,0 0 15,0-10 141,20-10 62,-1 0-218,1 0 15,0 0-15,-1 0 15,1 0 16,-1 0-16</inkml:trace>
        <inkml:trace contextRef="#ctx0" brushRef="#br1" timeOffset="-127978.572">-14574-564 0,'-19'0'16,"78"0"125,-40 0-126,1 0-15,-1 0 16,1 0 15,0 0 0,-1 0 1,-19 10 171,0 9-188,0 1 1,-10-20 0,10 19-1,0 11 1,0-1-16,0-9 16,0 9-1,0 1 16,0 9-31,0-10 16,0 1 0,0-1-1,0 1 1,0 9 0,0-10-16,10-29 15,-10 30 1,0-11-1,0 1 1,-10-20 234,-9 0-219,-1 0-15,1 0 0,-1 0-1,0 0 16,20 20-31,-19-20 32</inkml:trace>
      </inkml:traceGroup>
      <inkml:traceGroup>
        <inkml:annotationXML>
          <emma:emma xmlns:emma="http://www.w3.org/2003/04/emma" version="1.0">
            <emma:interpretation id="{6EAC69E3-F85D-4382-BAD7-BDD6CFBB84CB}" emma:medium="tactile" emma:mode="ink">
              <msink:context xmlns:msink="http://schemas.microsoft.com/ink/2010/main" type="line" rotatedBoundingBox="3211,13016 18262,13034 18261,14074 3210,14057"/>
            </emma:interpretation>
          </emma:emma>
        </inkml:annotationXML>
        <inkml:traceGroup>
          <inkml:annotationXML>
            <emma:emma xmlns:emma="http://www.w3.org/2003/04/emma" version="1.0">
              <emma:interpretation id="{B0E0EF1C-1F37-4763-8075-7F2390C19D13}" emma:medium="tactile" emma:mode="ink">
                <msink:context xmlns:msink="http://schemas.microsoft.com/ink/2010/main" type="inkWord" rotatedBoundingBox="3211,13218 5080,13221 5079,13975 3210,13972"/>
              </emma:interpretation>
              <emma:one-of disjunction-type="recognition" id="oneOf2">
                <emma:interpretation id="interp2" emma:lang="" emma:confidence="1">
                  <emma:literal/>
                </emma:interpretation>
              </emma:one-of>
            </emma:emma>
          </inkml:annotationXML>
          <inkml:trace contextRef="#ctx0" brushRef="#br1" timeOffset="-117557.7173">-12495-554 0,'69'0'94,"-39"-20"-79,9 20 1,-20 0 0,-9 0-1,10 0 1,-20 10 31</inkml:trace>
          <inkml:trace contextRef="#ctx0" brushRef="#br1" timeOffset="-118083.878">-12426-662 0,'10'0'16,"-10"157"109,0-138-125,0-9 0,0 10 15,0-30 64</inkml:trace>
          <inkml:trace contextRef="#ctx0" brushRef="#br1" timeOffset="-116442.9823">-12043-231 0,'0'-19'47,"-10"19"0,10 19-47,-20-19 15,20 39-15,-19-19 16,19 0-16,-20-1 16,20 1-16,0 0 0,0-1 15,0 1 1,0-10-16,0 9 0,0 20 16,0-29-1,10-10 1,-10 20-16,10-20 15,-10 19 1,29-28 62</inkml:trace>
          <inkml:trace contextRef="#ctx0" brushRef="#br1" timeOffset="-115549.7255">-11955-93 0,'0'19'47,"0"1"-31,10-20-1,-10 19-15,9-19 16,11 0 0,0 0-1,-1 0 1,1 0 0,-20-9-1,20-11 1,-20 0 15,0 1-15,0-1-1,-10 0 1,-10 1 0,0 19-1,1 0 16,-1 0-31,1 10 16,-1 9 15,20 1-15,0 0 0,0 9-1,0-9 1,20-1-1,-1-19-15,1 0 16,-1 0 0,1-10 15,-20-9-15,20 19-1,-20-20-15</inkml:trace>
          <inkml:trace contextRef="#ctx0" brushRef="#br1" timeOffset="-114701.1942">-11828-84 0,'0'20'109,"20"-20"-109,-20 20 16,20-1 0,-1-19 15,1 0-15,-1 0 15,-19-19-31,0-1 15,0 0 95,20 30-95,0 10 17,-1-1-17,1-19 1,-20 20 0,19-20-1,1 0 1,-20-10 15,20 10-31,-20-19 16,0-1-1,0-9 17,0 9-17,0 0 1,-10 20-1,10-19 1,-20 19-16,1 0 31,-1 0-15,0 0 15,20 9-31,-19 11 47,19 39 0</inkml:trace>
          <inkml:trace contextRef="#ctx0" brushRef="#br1" timeOffset="-114297.2285">-11592-93 0,'0'9'16,"0"21"15,0 9-31,0-10 31,0 1-15,0-1-16,0-9 31</inkml:trace>
          <inkml:trace contextRef="#ctx0" brushRef="#br1" timeOffset="-101441.6158">-11563-250 0,'0'9'297,"10"-9"-281,-10 20 31,20-20 0,-20 20-32,0-1 48,19-19-32,-19 20-15,0-1 30,20-19 1,-20 10-47,0 10 47,0 0-16,0-1 1,0 1 15,0-1-1,0 1-14,0 0 15,0-1 203</inkml:trace>
          <inkml:trace contextRef="#ctx0" brushRef="#br1" timeOffset="-124761.705">-13348-554 0,'0'-20'32,"0"30"61,0 9-77,0 11 0,0-11-16,0 1 15,0 0-15,0-1 16,0 1-16,0-1 16,0 1-16,0 0 15,0 9-15,0 1 16,0-1-16,0 10 15,0-9-15,0-11 16,0 1-16,0-1 16,0-9-16,0 10 15,0 19 1,0-29 0</inkml:trace>
          <inkml:trace contextRef="#ctx0" brushRef="#br1" timeOffset="-123831.7336">-13328-574 0,'0'10'78,"0"9"-63,10-19 1,-10 30-16,19-11 16,-19 1-16,20 0 0,-20-1 15,20 1-15,-20-1 16,19 1-16,11 10 16,-11 9-1,-19-20 1,30-19-16,-30 30 15,19-30-15,-19 29 16,20-29 0,-20 30-16,19-30 15,-19 19-15,20 1 16,0 9 0,-20-19 15,19-10 0</inkml:trace>
          <inkml:trace contextRef="#ctx0" brushRef="#br1" timeOffset="-123196.6307">-13073-613 0,'0'10'63,"0"29"-48,0 0 1,0-19-16,0 9 15,0-9-15,0 29 16,0-30 0,0 1-16,0 0 15,0-1-15,10 1 16,-10 19 0,0-19-16,0-1 15,0 1-15,0-1 16,0 21-16,0-11 31,0-9-31,0-1 31,0-28 16</inkml:trace>
          <inkml:trace contextRef="#ctx0" brushRef="#br1" timeOffset="-122174.3625">-12897-594 0,'0'20'94,"0"0"-94,0-1 15,0 11-15,0 9 16,0-10-16,0 1 16,0-1-16,0 1 15,0 9-15,0-10 16,0 1-16,0-1 16,0 0-16,0 11 15,0-21-15,0-9 0,0 10 16,0 19-1,20-39-15,-20 20 16,0-11 15</inkml:trace>
          <inkml:trace contextRef="#ctx0" brushRef="#br1" timeOffset="-120854.8724">-12848-319 0,'10'0'62,"10"0"-46,-1 0 0,11 0-1,-11 0 1,1 0-16,0 0 15,9 0-15,-9 0 16,-1 0 15</inkml:trace>
          <inkml:trace contextRef="#ctx0" brushRef="#br1" timeOffset="-121480.7417">-12632-613 0,'0'10'78,"0"9"-63,0 11 1,0-11-16,0 1 16,0 9-16,0 30 15,0-20 1,0-9-16,0-1 15,0 1-15,0-1 16,0 10-16,0-9 16,0-1-16,0-9 15,0-1-15,0 1 0,0 0 16,0 9 0,0-9-1,0-1 16,0-29 16</inkml:trace>
          <inkml:trace contextRef="#ctx0" brushRef="#br1" timeOffset="-119579.0634">-12426-182 0,'0'10'94,"-10"-10"-79,10 20 1,-19-20-16,19 19 15,-20-19 1,20 10-16,-20-10 16,20 20-1,-19 9 17,29-29 93,9 0-110,138 20 141</inkml:trace>
          <inkml:trace contextRef="#ctx0" brushRef="#br1" timeOffset="-118995.5699">-12396-201 0,'0'9'63,"0"11"-48,0 9 1,0-9 0,0 0-16,0-1 15,0 1-15,0 0 16,0-11-16,0 31 16,0-11-1,0-9 1</inkml:trace>
        </inkml:traceGroup>
        <inkml:traceGroup>
          <inkml:annotationXML>
            <emma:emma xmlns:emma="http://www.w3.org/2003/04/emma" version="1.0">
              <emma:interpretation id="{402A6D15-21D3-422E-8058-1D6BAD82E29D}" emma:medium="tactile" emma:mode="ink">
                <msink:context xmlns:msink="http://schemas.microsoft.com/ink/2010/main" type="inkWord" rotatedBoundingBox="5511,13434 5786,13435 5785,13769 5510,13768"/>
              </emma:interpretation>
            </emma:emma>
          </inkml:annotationXML>
          <inkml:trace contextRef="#ctx0" brushRef="#br1" timeOffset="-99346.0014">-10945-447 0,'0'10'47,"0"10"-31,0 9-1,0-9-15,0 0 16,0-1-16,0-9 16,0 10-16,0-1 15,0 1-15,10 127 110,-10-157-79</inkml:trace>
          <inkml:trace contextRef="#ctx0" brushRef="#br1" timeOffset="-100069.2524">-11063-280 0,'10'0'110,"19"0"-95,1 0 1,9 0 0,-9 0-1,-1 0-15,0 0 16,-9 0 0,0 0-1,-1 0 16,1 0 32</inkml:trace>
        </inkml:traceGroup>
        <inkml:traceGroup>
          <inkml:annotationXML>
            <emma:emma xmlns:emma="http://www.w3.org/2003/04/emma" version="1.0">
              <emma:interpretation id="{F5F102F9-B738-45CC-BC83-F5D5800CD9DD}" emma:medium="tactile" emma:mode="ink">
                <msink:context xmlns:msink="http://schemas.microsoft.com/ink/2010/main" type="inkWord" rotatedBoundingBox="6678,13307 7983,13309 7982,13966 6677,13964"/>
              </emma:interpretation>
              <emma:one-of disjunction-type="recognition" id="oneOf3">
                <emma:interpretation id="interp3" emma:lang="" emma:confidence="0">
                  <emma:literal>K</emma:literal>
                </emma:interpretation>
                <emma:interpretation id="interp4" emma:lang="" emma:confidence="0">
                  <emma:literal>k</emma:literal>
                </emma:interpretation>
                <emma:interpretation id="interp5" emma:lang="" emma:confidence="0">
                  <emma:literal>ti</emma:literal>
                </emma:interpretation>
                <emma:interpretation id="interp6" emma:lang="" emma:confidence="0">
                  <emma:literal>tl</emma:literal>
                </emma:interpretation>
                <emma:interpretation id="interp7" emma:lang="" emma:confidence="0">
                  <emma:literal>Xi</emma:literal>
                </emma:interpretation>
              </emma:one-of>
            </emma:emma>
          </inkml:annotationXML>
          <inkml:trace contextRef="#ctx0" brushRef="#br1" timeOffset="-97324.4169">-9660-574 0,'0'39'47,"0"-19"-32,19-1-15,-19 1 16,0 0-16,0-11 16,0 31-16,0-11 15,30 118 32,-30-127-47,0 19 16,9-39-16,-9 29 15,0-9 1</inkml:trace>
          <inkml:trace contextRef="#ctx0" brushRef="#br1" timeOffset="-95569.7256">-9454-143 0,'-20'0'16,"20"-19"0,-20 19-1,20-20 48,10 20-32,-10-19-15,20 19-1,-1 0 1,1 19 15,-20 1-15,0 29 31,-147 108 46,127-157-77,30 0 93,10 0-109,-1 0 16,1 0 0,0 0-1,-11 0 1,-9 19-1,20-19 1,-20 20 0,20-20-16,-1 0 31,1 0-15,-20-10-16,19-9 15</inkml:trace>
          <inkml:trace contextRef="#ctx0" brushRef="#br1" timeOffset="-93892.3407">-9317-427 0,'-10'177'140,"10"-148"-140,20 0 16,-20-9-1,19 0 1,-19-1 0,0 1-1,20-20 1,-20 29-16,0-9 31,20-20-15,-1 0-1,1 0 17,9 0-17,-9 0 1,-1 0 0,-19-10-1,20 10 1,0-19-1,-1-1 1,1 0 0,-1-97 124,-19 107-124,0-29-16,0 19 16,0-9-1,-9 9 1,9 0-1,-20 1 1,0 19 15,20-20-31,-19 0 16,-1 1 15,1 19 0,19-20-15,-20 20 15,0 0 1,1 0-17,-1 0 16,1 0-15,19 10 0,-20 10 15,0 9-15,20-9-1,0-1 1,0 11-1,0-1 1</inkml:trace>
          <inkml:trace contextRef="#ctx0" brushRef="#br1" timeOffset="-92731.8144">-8915-270 0,'0'10'94,"-10"-10"-94,10 19 15,-19 11 1,19 9 0,-20-19-16,20-1 15,0 1-15,0 0 16,0 9-16,0 10 15,0-19 1,0-1 0,10 1-16,9 0 109,-19-30-78</inkml:trace>
          <inkml:trace contextRef="#ctx0" brushRef="#br1" timeOffset="-91855.8097">-8876-15 0,'0'-10'16,"20"10"-1,-1-29 1,1 29 0,-20-20-1,10 20-15,-10-10 16,19 10-16,-19-19 15,20 19-15,-20-40 16,20 40 0,-20-9-16,19-21 15,-19 11 1,0 9 0,0-10 15,-9 20 0,-1 0 0,-10 0-15,20 10 0,-29 10-16,29-1 15,-20 1 1,20 9-1,0 1 1,-20-1 0,20 10-1,0-9 1,0-11 0,0 1-1,0 0 16,10-20-15,10 0 15,-1 0-31,1 0 16,-20-30 0,20 30-16,-20-10 15,19-19 1</inkml:trace>
          <inkml:trace contextRef="#ctx0" brushRef="#br1" timeOffset="-91284.7508">-8591-260 0,'0'19'47,"0"21"-32,0-11 1,0 30 0,0-39-1,0-1-15,0 1 0,0-1 16,0 1 0,-20 0-16,20 9 15,-29-29-15,29 20 16,-20-20-16,0 19 15</inkml:trace>
          <inkml:trace contextRef="#ctx0" brushRef="#br1" timeOffset="-96685.9081">-9896-280 0,'10'0'63,"-10"-19"-63,39 19 15,-19 0-15,0 0 16,9-30-16,0 30 16,11 0-16,-21 0 15,-9 0 1,29 0 0</inkml:trace>
          <inkml:trace contextRef="#ctx0" brushRef="#br1" timeOffset="-97894.1291">-9886-505 0,'0'9'31,"0"11"-15,0 9-1,0-9 1,0 0-16,0-1 16,0 1-16,0 9 15,0 1 1,0 38-16,0-38 15,10-1-15,-10-9 16,0-1-16,0 1 16,20 29 77</inkml:trace>
        </inkml:traceGroup>
        <inkml:traceGroup>
          <inkml:annotationXML>
            <emma:emma xmlns:emma="http://www.w3.org/2003/04/emma" version="1.0">
              <emma:interpretation id="{3DDAEA76-D4D0-4D18-B0A9-0C11503C4620}" emma:medium="tactile" emma:mode="ink">
                <msink:context xmlns:msink="http://schemas.microsoft.com/ink/2010/main" type="inkWord" rotatedBoundingBox="8502,13425 9071,13426 9070,13749 8501,13748"/>
              </emma:interpretation>
            </emma:emma>
          </inkml:annotationXML>
          <inkml:trace contextRef="#ctx0" brushRef="#br1" timeOffset="-86978.7107">-8072-241 0,'10'0'109,"10"0"-93,-1 0 15,-19 10-31,20-10 16,0 30 15,-1-30-16,-19 9 1,20-9 0,-20 20-1,19-20 1,-19 20-16,0-1 47,20-19-32,-20-10 48</inkml:trace>
          <inkml:trace contextRef="#ctx0" brushRef="#br1" timeOffset="-89508.9241">-8023-358 0,'-19'0'78,"29"0"-46,19 0-17,-9 0 1,-1 0-16,1 0 16,-1 0-16,1 0 15,0 0-15,-1 0 16,-9 0-16,10 0 15,-1 0-15,1 0 16,0 0-16,-1 0 16,11 0-1,-11 0-15,11 0 16,9 0 0,-10 0-1,-9 0 1,0 0-1,-1 0 17,-9 0-1,-30-20 156,1 0-171,-1 1 0,0 19-1,20-20-15,-19 20 16,-1 0 0,1-19 30,19 28 95</inkml:trace>
          <inkml:trace contextRef="#ctx0" brushRef="#br1" timeOffset="-88228.1158">-8032-250 0,'9'0'171,"1"0"-155,10 0 0,-1 0-1,21 0 1,-11 0 0,1 0-1,-1 0 1,0 0-1,11 0 1,-31 0 0,11 0-1,0 0 1,-1 0 0,1 0-1,-1 0 1,1 0-16,0 0 15,-1 0 1,1 0 15,0 0-15,-1 0 15,30 9 110,-59-9-79</inkml:trace>
        </inkml:traceGroup>
        <inkml:traceGroup>
          <inkml:annotationXML>
            <emma:emma xmlns:emma="http://www.w3.org/2003/04/emma" version="1.0">
              <emma:interpretation id="{A3069964-62E0-432A-BA6C-DD1609576BFF}" emma:medium="tactile" emma:mode="ink">
                <msink:context xmlns:msink="http://schemas.microsoft.com/ink/2010/main" type="inkWord" rotatedBoundingBox="9748,13317 11493,13319 11492,14034 9747,14032"/>
              </emma:interpretation>
            </emma:emma>
          </inkml:annotationXML>
          <inkml:trace contextRef="#ctx0" brushRef="#br1" timeOffset="-71242.5171">-6179-496 0,'0'10'141,"0"10"-125,0-1-1,10 11 1,-10 9-1,0-29-15,0 10 16,0-1-16,0 1 16,0-1-16,0 1 15,20 0-15,-20-1 16,0 1-16,0-1 16,0 1-16,0 0 0,19-1 15,-19 11 1,0-11-1,20-19 110,-20-9-109,0-11 15</inkml:trace>
          <inkml:trace contextRef="#ctx0" brushRef="#br1" timeOffset="-69382.1489">-6002-182 0,'0'-19'31,"88"19"157,-88 9-173,0 11 1,0 9-1,-30 11 1,11-21 0,-1-19-1,1 0 17,28 0 124,11 0-141,0 0 1,-1 0 0,1 0-1,19 40 110,-39-31-93,0 11-17,-10 0 1,-9-20-1,19 19 1,-20-19 0,0 0-1,1 0 17,-1 0-17</inkml:trace>
          <inkml:trace contextRef="#ctx0" brushRef="#br1" timeOffset="-68462.9702">-5659-299 0,'-20'9'110,"20"11"-95,-10-20-15,10 49 16,-29-29-16,39 333 187,-10-363-108</inkml:trace>
          <inkml:trace contextRef="#ctx0" brushRef="#br1" timeOffset="-67098.3386">-5541-143 0,'-20'0'0,"20"10"31,-20 10-15,20 0 15,0-1-15,0-9-1,0 10 17,0-1-1,10-19-15,0 0 15,10 0-16,-1 0 1,1 0 15,-20-10-31,19 10 16,-19-19 15,20 19-15,-20-10-1,0-10 1,0 1 15,0-1-15,0 0 15,-10 1-15,-9 19 15,-1 0-15,0 0 15,-19 78 63</inkml:trace>
          <inkml:trace contextRef="#ctx0" brushRef="#br1" timeOffset="-65814.0624">-5453-113 0,'0'10'93,"0"9"-77,19-19 0,-19 20-1,20 0 1,-20-1 15,20-19-31,58-49 141,-78 30-126,0 28 95,0 11-79,0 0-15,0-1 15,10-19-31,10 0 31,-1 0 0,1 0-15,-1 0 15,-19-10 1,20 10-17,-20-19 16,0-1 1,0 1-17,0-1 17,0 0-1,0 1-16,-10 19 17,10-10-32,-19 10 15,-1 0 17,0 0-1,1 0 16,-1 39-16,20-9-15,0-11-1</inkml:trace>
          <inkml:trace contextRef="#ctx0" brushRef="#br1" timeOffset="-64949.9475">-5218-113 0,'0'20'156,"0"19"-140,0-10-16,0 1 15,0-1 1,0 0-1,0-9 1,10-20 47</inkml:trace>
          <inkml:trace contextRef="#ctx0" brushRef="#br1" timeOffset="-64056.2705">-5188-260 0,'9'0'78,"-9"10"-47,10-10-15,-10 19-16,30 1 15,-30-1 1,19-19-16,-19 30 16,10-30-1,-10 29-15,29 11 16,-29-21-16,-9 148 141</inkml:trace>
          <inkml:trace contextRef="#ctx0" brushRef="#br1" timeOffset="-84769.3711">-6826-476 0,'0'10'78,"10"-10"-62,-10 29-16,19-29 15,-19 30-15,20-11 16,-20 1-16,20 0 16,-20-1-16,39 1 15,-39-1 1,29 1-16,-9 9 16,29 1-16,-20-1 15,1-9 1,-30-1 15,19-19-15,-19 20-16</inkml:trace>
          <inkml:trace contextRef="#ctx0" brushRef="#br1" timeOffset="-85458.6437">-6826-456 0,'0'9'62,"0"21"-46,0-1 0,0-9-16,0 0 15,0-1-15,0 1 16,0 9-16,10 1 0,-10-11 16,0 1-1,0-1-15,0 1 0,0 0 16,0-1-16,0 11 15,0-11 1</inkml:trace>
          <inkml:trace contextRef="#ctx0" brushRef="#br1" timeOffset="-84133.6447">-6542-564 0,'0'304'172,"0"-285"-156,0 1-16,0 9 15,0 1 1,0-11 0,0 1-1</inkml:trace>
          <inkml:trace contextRef="#ctx0" brushRef="#br1" timeOffset="-83358.2574">-6424-496 0,'-20'0'16,"20"20"15,0 9-15,0-9-1,0 0-15,0-1 16,0 1-16,0 0 15,0-11-15,0 31 16,0-11-16,0 0 16,0 1-16,0 9 0,0-29 15,0 9-15,0 1 16,0 0 0,0 9-16,0-9 15</inkml:trace>
          <inkml:trace contextRef="#ctx0" brushRef="#br1" timeOffset="-72173.3242">-6414-270 0,'-20'0'15,"40"0"220,-1 0-220,11 0 1,9 0-1,-19 0 1,9 0 0,0 0-1,1 0 1,-1 0-16,11 0 16,-21 0-1,-9 0 16</inkml:trace>
        </inkml:traceGroup>
        <inkml:traceGroup>
          <inkml:annotationXML>
            <emma:emma xmlns:emma="http://www.w3.org/2003/04/emma" version="1.0">
              <emma:interpretation id="{B85EFC2F-4EA4-468F-AE1D-6F5DA27AFF14}" emma:medium="tactile" emma:mode="ink">
                <msink:context xmlns:msink="http://schemas.microsoft.com/ink/2010/main" type="inkWord" rotatedBoundingBox="11935,13425 12249,13426 12248,13749 11934,13748"/>
              </emma:interpretation>
            </emma:emma>
          </inkml:annotationXML>
          <inkml:trace contextRef="#ctx0" brushRef="#br1" timeOffset="-62969.6922">-4639-280 0,'29'0'93,"1"0"-77,-11 0-16,1 0 16,-1 0-16,-9 0 15,10 0 1,0 0-16,-1-19 16,1 19-16,-1 0 0,11 0 15,-1-30 16,-9 30 1,-10 0-17</inkml:trace>
          <inkml:trace contextRef="#ctx0" brushRef="#br1" timeOffset="-61963.3441">-4522-456 0,'0'9'78,"0"11"-62,0 29 15,30 196 110</inkml:trace>
        </inkml:traceGroup>
        <inkml:traceGroup>
          <inkml:annotationXML>
            <emma:emma xmlns:emma="http://www.w3.org/2003/04/emma" version="1.0">
              <emma:interpretation id="{85757AB2-2CD0-4EDE-8FA9-24D534A7CEDD}" emma:medium="tactile" emma:mode="ink">
                <msink:context xmlns:msink="http://schemas.microsoft.com/ink/2010/main" type="inkWord" rotatedBoundingBox="12866,13267 14661,13269 14660,13975 12865,13973"/>
              </emma:interpretation>
              <emma:one-of disjunction-type="recognition" id="oneOf4">
                <emma:interpretation id="interp8" emma:lang="" emma:confidence="1">
                  <emma:literal/>
                </emma:interpretation>
              </emma:one-of>
            </emma:emma>
          </inkml:annotationXML>
          <inkml:trace contextRef="#ctx0" brushRef="#br1" timeOffset="-52701.9909">-3061-447 0,'0'40'94,"0"-21"-94,0 11 15,0-1 1,0 1 0,0-1-1,0 10 1,0-9-1,0-11 1,0 11-16,0-11 16,0 1-1,10 0 17,10-1-1,-1-19 0,-19 20-15,20-20-16,0 0 31,-1 0-15,-9 0 15,88-30 94,-98 11-125,20-1 31,-20 0-15,19 20-1,-19-19-15,0-1 32,0 1-17,20 19-15,-20-20 16,0 10-1,0-9 1,0-1 15,0 0-15,0 1 0,-10-1-1,10 1 1,0-1 15,-19 0-15,19 1-1,0-1 1,-20 20 0,20-20-16,-20 20 31,20-19-31,-19 19 15,19-20 1,-20 20 0,1 0-1,-1 0 1,20-19 15,-20 19-15,1 0-1,19 9 1,-20 11 0,10 0-1,-19-1 1,29 1 0,0 9-16</inkml:trace>
          <inkml:trace contextRef="#ctx0" brushRef="#br1" timeOffset="-50851.689">-2708-486 0,'20'0'125,"0"0"-109,19 0-1,-10 0 1,-9 0-1,0 0 1,-1 0 0,-9 0-1</inkml:trace>
          <inkml:trace contextRef="#ctx0" brushRef="#br1" timeOffset="-51465.5873">-2649-613 0,'20'10'109,"-20"19"-93,0 0-16,0-9 15,0 0-15,0-1 16,0 1-16,0-1 16,0 1-16,0 0 15,0 9-15,0-9 16</inkml:trace>
          <inkml:trace contextRef="#ctx0" brushRef="#br1" timeOffset="-49853.4533">-2551-231 0,'0'10'94,"-19"10"-94,19-1 16,-30-19-16,30 39 15,-19-9-15,19-1 16,0-9-1,-30 0-15,30-1 16,0 1-16,0 9 16,0 1-1,0-11 1,10-19 0,-10 20-1,20-20 16</inkml:trace>
          <inkml:trace contextRef="#ctx0" brushRef="#br1" timeOffset="-48700.7939">-2472-103 0,'0'10'63,"0"9"-32,0 1 0,68 19 141,-58-39-156,-10-10-1,20 10 1,-20-19-1,20 19 1,-20-20 0,0 0 15,0 1 0,0-1-15,0 0 15,-10 20-15,10-19 15,-20 19-31,10 0 31,-9 0-15,-1 0-1,0 10 32,20 29-31,-19-39-16</inkml:trace>
          <inkml:trace contextRef="#ctx0" brushRef="#br1" timeOffset="-47984.8753">-2345-93 0,'0'9'62,"10"21"-31,10-30-15,-20 10 0,19-10-1,1 0 48,0 0-48</inkml:trace>
          <inkml:trace contextRef="#ctx0" brushRef="#br1" timeOffset="-46859.6328">-2227-103 0,'0'10'47,"0"9"-31,0 1 15,10-20 0,9 0-15,-19 10 0,20-10-1,0 0 16,-11 0-15,11 0 0,0-99 156,-30 99-157,10-19 1,-20 19-1,10 0 17,10-20-32,-19 20 31,-1 0-15,1 0 15,19 10-31,-20 10 15,20-1 1,-20-19 0,20 20-16,0 0 15</inkml:trace>
          <inkml:trace contextRef="#ctx0" brushRef="#br1" timeOffset="-58085.3145">-3708-476 0,'0'10'94,"0"19"-79,10 1 1,-10-11-1,0 1-15,0 19 16,0-19-16,0-1 16,20 1-16,-20 0 15,0-1-15,0 1 16,0-1-16,0 1 16,0 0-1,0-11-15,0 11 0,0 0 16,0 19-1,0-29 1</inkml:trace>
          <inkml:trace contextRef="#ctx0" brushRef="#br1" timeOffset="-56243.6834">-3708-250 0,'20'0'93,"-1"0"-77,11 0 0,-1-20-16,1 20 15,-1 0-15,0 0 16,-9 0-16,0 0 16,-1 0-16,1 0 15,0 0-15,-1 0 16,1 0-1</inkml:trace>
          <inkml:trace contextRef="#ctx0" brushRef="#br1" timeOffset="-57035.6952">-3414-496 0,'0'20'94,"0"19"-79,0-29 1,0 10-16,0-1 15,0 1-15,0 0 16,0 9-16,0-9 16,0-1-16,0 1 15,0-1-15,0 1 16,0 0-16,0-1 16,0 1-16,0-1 15,0 1-15,0 10 16,0-1-1,0 0 1,0-9 15</inkml:trace>
          <inkml:trace contextRef="#ctx0" brushRef="#br1" timeOffset="-54394.4063">-3267-162 0,'-19'0'16,"19"-20"78,10 20-79,-10-19 1,19 19-1,1 0 1,-1 0 15,1 0-15,-20 9 0,20-9-1,-20 20 1,0 0-1,0-1 17,-30 1-32,1 0 15,9-20 1,20 19 0,-19-19-1,19-10 110,9 10-109,11 0-1,0 0 17,-1 0-17,1 0 1,0 0 15,-20 10-15,0 10-1,19-20 1,-19 19 0,0 1-1,0 0 17,0-1-17,-10-19 1,10 20-1,-19-20 1,-1 0 0,0 19-1,1-19 1,-1 0 0,1 0 15,19-9 0</inkml:trace>
          <inkml:trace contextRef="#ctx0" brushRef="#br1" timeOffset="-45869.6902">-2129-103 0,'0'-20'15,"39"128"251,-39-88-266,20-1 16,-20 1-1,0-10 1,0 9 15</inkml:trace>
          <inkml:trace contextRef="#ctx0" brushRef="#br1" timeOffset="-44946.5136">-2041-221 0,'0'10'47,"0"9"-16,10 1 0,10-20-15,-20 20-1,19-20 1,1 19-16,0-19 16,-20 20-1,19 0 1,-19-1-1,20 1 1,-20 19 0,0-10-16,0-9 15,-10-20 1,10 29-16,-20-9 16</inkml:trace>
        </inkml:traceGroup>
        <inkml:traceGroup>
          <inkml:annotationXML>
            <emma:emma xmlns:emma="http://www.w3.org/2003/04/emma" version="1.0">
              <emma:interpretation id="{4398706A-8A4E-4205-B17E-91270A6E8EDC}" emma:medium="tactile" emma:mode="ink">
                <msink:context xmlns:msink="http://schemas.microsoft.com/ink/2010/main" type="inkWord" rotatedBoundingBox="16045,13395 17144,13396 17143,14073 16044,14072"/>
              </emma:interpretation>
              <emma:one-of disjunction-type="recognition" id="oneOf5">
                <emma:interpretation id="interp9" emma:lang="" emma:confidence="1">
                  <emma:literal/>
                </emma:interpretation>
              </emma:one-of>
            </emma:emma>
          </inkml:annotationXML>
          <inkml:trace contextRef="#ctx0" brushRef="#br0" timeOffset="141497.0047">-529-466 0,'0'10'93,"20"9"-61,-20 1-17,0 0 1,0-11-16,0 11 16,0-1-16,0 1 15,0 9-15,0-9 16,0 19-16,29-9 15,-29-1-15,0-9 0,0-1 16,0 1-16,0-1 16,20 1-16,-20-1 15,0 1-15,0 0 16,0-1-16,0 1 16,0-10-16,0 9 15,0 1-15,0 9 16,0-9-1,0-1 17,0 1 15</inkml:trace>
          <inkml:trace contextRef="#ctx0" brushRef="#br0" timeOffset="142351.9293">-480-123 0,'0'-10'62,"10"10"-62,-10-20 16,20 20-16,-20-29 16,29 9-16,1 1 15,-11-11-15,1 11 16,0-1-16,-1 1 16,1-1-16,-1 20 0,1-29 15,0 29 1,9-49-16,-9 29 0,9-19 15,-9 39 1,-20-20 0,0 30 77,-10 10-77</inkml:trace>
          <inkml:trace contextRef="#ctx0" brushRef="#br0" timeOffset="143409.9203">-323-231 0,'10'10'156,"10"29"-140,9-10-1,-9 1 1,-1 9 0,11 0-1,-30-19-15,19-20 16,-19 39-16,30-10 15,-10 1 1,-1-1 0,1-10 15,-1-19 0,-19 20-31</inkml:trace>
          <inkml:trace contextRef="#ctx0" brushRef="#br0" timeOffset="145578.2417">30 34 0,'-9'0'16,"-11"0"62,20 20-47,0-1 0,0 1 1,0 0-1,10-20 0,-10 19-15,19-19 15,1 0 16,-10 0 0,9 0-16,1 0 0,0 0-15,-1 0 0,-19-10-1,20 10 1,-20-19-1,0-1 17,0 1-1,0-1 0,-10 0 0,-9 20-15,19-19-16,-20 19 16,0 0 15,1 0-15,-40 49 93</inkml:trace>
          <inkml:trace contextRef="#ctx0" brushRef="#br0" timeOffset="146175.9502">187 44 0,'-19'0'15,"68"127"157,-30-127-156,-19 20-16</inkml:trace>
          <inkml:trace contextRef="#ctx0" brushRef="#br0" timeOffset="146819.6509">413-250 0,'10'0'47,"9"0"-32,11 0 1,-1 0 0,1 0-1,-11 0 17</inkml:trace>
          <inkml:trace contextRef="#ctx0" brushRef="#br0" timeOffset="147260.1833">433-172 0,'19'0'47,"11"0"-16,-11 0-16,1 30 1,-1-30 0,11 0-1</inkml:trace>
        </inkml:traceGroup>
        <inkml:traceGroup>
          <inkml:annotationXML>
            <emma:emma xmlns:emma="http://www.w3.org/2003/04/emma" version="1.0">
              <emma:interpretation id="{7118AF24-6075-4CDB-AC55-AB95A885B36E}" emma:medium="tactile" emma:mode="ink">
                <msink:context xmlns:msink="http://schemas.microsoft.com/ink/2010/main" type="inkWord" rotatedBoundingBox="17379,13033 18262,13034 18261,13721 17379,13720"/>
              </emma:interpretation>
            </emma:emma>
          </inkml:annotationXML>
          <inkml:trace contextRef="#ctx0" brushRef="#br0" timeOffset="152085.9724">805-162 0,'10'0'94,"19"0"-79,20 0 1,-29 0-16,0 0 16,-1 0-16,-9 0 15,10 0-15,-1 0 16,30 0-1,-29 0-15,0 0 16,9 0-16,30 0 16,-30 0-1,1 0-15,-1 0 16,-9 0-16,9 0 0,10 0 16,-9 0-1,-1 0-15,10 0 0,1 0 16,-11 0-16,-9 0 15,-1 0 1,1-10-16,0 10 16,-1 0 15,30 0 78,-29 0-93</inkml:trace>
          <inkml:trace contextRef="#ctx0" brushRef="#br0" timeOffset="148276.9203">962-819 0,'0'10'78,"0"9"-78,0 1 16,0 9-16,10 11 15,-10-11-15,0 0 16,0 1-16,0-1 16,0 11-16,0-11 15,0 0-15,0-9 16,0 0-16,0 9 16,0-9-1,0-1 16,29-29 32</inkml:trace>
          <inkml:trace contextRef="#ctx0" brushRef="#br0" timeOffset="148936.1417">1011-584 0,'10'-29'31,"39"-10"-15,-29 39-1,-1-30-15,11 11 16,9-21-16,-20 21 16,1-1-1,0 1-15,-1 19 0,-19-30 16,30 30 0,-30-19-16</inkml:trace>
          <inkml:trace contextRef="#ctx0" brushRef="#br0" timeOffset="149536.048">1207-721 0,'0'10'79,"10"-10"-79,-10 29 15,20-9-15,-20-1 16,19 1-1,-19 19-15,20-19 16,-20 0 0,0-1-16,20-19 0,-20 39 15,19-19 1,-19 0 0,20-20-1</inkml:trace>
          <inkml:trace contextRef="#ctx0" brushRef="#br0" timeOffset="150757.9771">1384-486 0,'0'10'47,"10"10"-31,19 9-1,-9 10 1,-20-9 0,19-30-1,-19 20-15,0-1 32,20-19-1,-20-10-16,0-9 1,0-1 0,0 0-1,19 1 1,-19-1 15,20 79 125,0-59-156,-20 20 16,0-1 0,19-19-16,-19 20 15,20-20 1,0 0 15,-1-20 0,-19-9-15,0-10 0,20 19-1,-20 0 1,0 1 0</inkml:trace>
        </inkml:traceGroup>
      </inkml:traceGroup>
    </inkml:traceGroup>
    <inkml:traceGroup>
      <inkml:annotationXML>
        <emma:emma xmlns:emma="http://www.w3.org/2003/04/emma" version="1.0">
          <emma:interpretation id="{C3B2A721-F7CF-4924-90F5-4C4C0E7DA2ED}" emma:medium="tactile" emma:mode="ink">
            <msink:context xmlns:msink="http://schemas.microsoft.com/ink/2010/main" type="paragraph" rotatedBoundingBox="3051,14415 4943,14429 4939,14950 3047,14936" alignmentLevel="3"/>
          </emma:interpretation>
        </emma:emma>
      </inkml:annotationXML>
      <inkml:traceGroup>
        <inkml:annotationXML>
          <emma:emma xmlns:emma="http://www.w3.org/2003/04/emma" version="1.0">
            <emma:interpretation id="{BEBB2845-421A-4D58-AB01-255654DBFF07}" emma:medium="tactile" emma:mode="ink">
              <msink:context xmlns:msink="http://schemas.microsoft.com/ink/2010/main" type="line" rotatedBoundingBox="3051,14415 4943,14429 4939,14950 3047,14936"/>
            </emma:interpretation>
          </emma:emma>
        </inkml:annotationXML>
        <inkml:traceGroup>
          <inkml:annotationXML>
            <emma:emma xmlns:emma="http://www.w3.org/2003/04/emma" version="1.0">
              <emma:interpretation id="{EF58181A-E377-46B5-B96F-6EFC5414E28E}" emma:medium="tactile" emma:mode="ink">
                <msink:context xmlns:msink="http://schemas.microsoft.com/ink/2010/main" type="inkWord" rotatedBoundingBox="3051,14415 4943,14429 4939,14950 3047,14936"/>
              </emma:interpretation>
              <emma:one-of disjunction-type="recognition" id="oneOf6">
                <emma:interpretation id="interp10" emma:lang="" emma:confidence="1">
                  <emma:literal/>
                </emma:interpretation>
              </emma:one-of>
            </emma:emma>
          </inkml:annotationXML>
          <inkml:trace contextRef="#ctx0" brushRef="#br0" timeOffset="39599.1662">-13387 564 0,'-20'0'47,"20"9"-47,0 11 31,-19-20-31,19 20 16,-20-20-1,20 19 1,0 1 0,-19-20-1,19 10 1,-20 19 0,20-9-1,-20-1 1,20 11-1,-19-11 1,19 1 0,0 0-1,0-1 1,0 1 0,0-1-1,0 1 1,0-10-1,0 29 1,10-39 0,-10 30-1,19-11 1,1 1 15,-1-20 0,1 0 1,0 0-1,-1 0-15,1 0-1,-1-10 1,1-10 15,-20 1-15,20 19-16,-20-20 15,0 0 1,19 20-16,-19-19 16,0-1-16,20 20 15,-20-19 1,0-1-1,0 0 1,0 11 0,0-11-1,0 0 1,0 1 0,20-1-16,-20 1 15,0-1 1,0 0-1,0 1 17,0-1-17,0 0 17,0 1-17,-10-1 16,10 1 1,-20 19-17,0 0 1,20-20 0,-19 20-1,-1 0 1,1 0 15</inkml:trace>
          <inkml:trace contextRef="#ctx0" brushRef="#br0" timeOffset="40647.2542">-13161 1015 0,'0'-10'63,"0"0"30</inkml:trace>
          <inkml:trace contextRef="#ctx0" brushRef="#br0" timeOffset="41775.0989">-12995 809 0,'10'0'78,"-10"-10"-62,20 10-16,-20-20 15,10 20-15,-10-19 16,19 19-16,-19-30 0,20 30 15,-20-29-15,19 9 16,11-19 0,-30 10-1,19 29-15,-19-20 16,0 0 0,0 1 15,0 29 141,0 9-157,0 1 1,0-1 0,0 1-16,0 0 15,0 274 141,0-304-93</inkml:trace>
          <inkml:trace contextRef="#ctx0" brushRef="#br0" timeOffset="42897.0698">-12710 554 0,'9'0'78,"31"0"-62,-11 0 0,-9 0-1,-1 0-15,1 0 16,-10 0-16,9 0 16,21 0-1,-31 0 1,-9 10 109,0 9-94,-29 1-15,29-1-1,-20 21 1,20-31 0,0 11-16,-19 0 15,19 19-15,0-19 16,0-1-16,0-9 0,0 10 15,0-1-15,0 1 16,-20-1-16,20 1 16,0 9-1,0-9 1,0 0 15,0-30 63</inkml:trace>
          <inkml:trace contextRef="#ctx0" brushRef="#br0" timeOffset="43324.1248">-12642 760 0,'10'0'62,"20"0"-46,-1 0-1,0 0-15,11 0 16,-21 0 15</inkml:trace>
          <inkml:trace contextRef="#ctx0" brushRef="#br0" timeOffset="44968.9539">-12249 799 0,'9'0'46,"11"-10"-30,0-9 0,9-11-1,-29 11 1,20 19 0,-20-30-16,19 10 15,-19 1 1,20 19-1,-20-20-15,0 1 16,20 19 0,-20-20-16,0 10 15,0-9 1,0-1 15,-10 20-15,-10 0-1,0 0 1,-9 0 0,-10 0-1,9 0 1,30 10-16,-19-10 16,-1 29-1,20-9-15,-19-20 16,19 19-1,0 1 1,0 9 15,0-9-15,9 0 0,11-20-1,-20 19-15,20-19 16,-1 20-1,1-20 1,-1 20 0,1-20-16,-20 19 15,20-19 1,-20 20 0,19-20-16,-19 19 15,20-19 1,-20 20-1,0 9 1,20-29 0,-20 20-16,0 0 15,0-1 1,0 1 0,-108 88 155,88-108-171,0 0 16,1 0 0,-1-10-1,1 10 1,19-20-16,-20 1 31,20-1-15,0 1-1,-20 19 1,20-20-16,0 0 31,0 1-15,10 19-16,-10-20 16,20-9-1,-20-1-15,39 30 16,-39-39-16,20 39 15,-20-20-15</inkml:trace>
          <inkml:trace contextRef="#ctx0" brushRef="#br0" timeOffset="46553.0136">-11916 652 0,'0'10'94,"0"19"-78,0-9-1,0-1-15,0 1 16,0 0-16,0 9 16,0 0-16,0 1 15,0 9-15,0-29 0,0 9 16,0 1-16,0 0 15,0-1-15,0 1 16,10-20 31</inkml:trace>
          <inkml:trace contextRef="#ctx0" brushRef="#br0" timeOffset="47677.8438">-11916 671 0,'0'10'78,"0"20"-62,10-1 0,9 10-1,11-19 1,-1 0 0,-9-1-1,0-19 1,-1 0-1,11 0 1,-1 0 0,-9-10-1,-1 10 1,-19-19-16,20-1 16,-20 1-1,19-1 1,-19-9-1,0-11 1,0 21 0,0 9-1,0-10 32,0 30 31,0 0-62,0 29 0,0-9-1,0-11-15,0 1 16,0-1-16,-9 1 15,9 0-15,0-1 16,0-9 0,0 10-16,0-1 15,0 20-15,0-9 16,0-10 0,0-11 77</inkml:trace>
        </inkml:traceGroup>
      </inkml:traceGroup>
    </inkml:traceGroup>
    <inkml:traceGroup>
      <inkml:annotationXML>
        <emma:emma xmlns:emma="http://www.w3.org/2003/04/emma" version="1.0">
          <emma:interpretation id="{97A2E3A5-A423-4591-9C32-96A65673EEFC}" emma:medium="tactile" emma:mode="ink">
            <msink:context xmlns:msink="http://schemas.microsoft.com/ink/2010/main" type="paragraph" rotatedBoundingBox="3579,15485 4246,15485 4246,15740 3579,15740" alignmentLevel="4"/>
          </emma:interpretation>
        </emma:emma>
      </inkml:annotationXML>
      <inkml:traceGroup>
        <inkml:annotationXML>
          <emma:emma xmlns:emma="http://www.w3.org/2003/04/emma" version="1.0">
            <emma:interpretation id="{80DB6FBA-C695-40C8-B82C-4CA78946C8AB}" emma:medium="tactile" emma:mode="ink">
              <msink:context xmlns:msink="http://schemas.microsoft.com/ink/2010/main" type="inkBullet" rotatedBoundingBox="3566,15531 4241,15462 4268,15724 3593,15794"/>
            </emma:interpretation>
            <emma:one-of disjunction-type="recognition" id="oneOf7">
              <emma:interpretation id="interp11" emma:lang="" emma:confidence="0">
                <emma:literal>→</emma:literal>
              </emma:interpretation>
            </emma:one-of>
          </emma:emma>
        </inkml:annotationXML>
        <inkml:trace contextRef="#ctx0" brushRef="#br0" timeOffset="63947.9232">-12995 1770 0,'20'0'16,"0"0"15,-1 0-15,-9 0-1,10 0 1,19 0-16,-10 0 15,1 0 1,-11 0 0,1 0 15</inkml:trace>
        <inkml:trace contextRef="#ctx0" brushRef="#br0" timeOffset="64818.7525">-12328 1623 0,'-29'29'78,"-1"-29"-62,30 20-16,-29-1 0,9 1 16,1 0-16,-11-1 15,11 1-15,-1-20 16,20 39-16,-29-39 16,29 20-16,-20-20 15,20 10 1,-20-10-16,20 19 15,-19-19 1,29 0 62</inkml:trace>
        <inkml:trace contextRef="#ctx0" brushRef="#br0" timeOffset="65442.1952">-12553 1603 0,'9'20'78,"11"-1"-63,9 11 1,1 9 0,-11-10-1,11 1 1,-10 9-1,-1-19-15,1-1 32</inkml:trace>
      </inkml:traceGroup>
    </inkml:traceGroup>
    <inkml:traceGroup>
      <inkml:annotationXML>
        <emma:emma xmlns:emma="http://www.w3.org/2003/04/emma" version="1.0">
          <emma:interpretation id="{67AE38F7-AE20-48D5-8441-0888FF22B533}" emma:medium="tactile" emma:mode="ink">
            <msink:context xmlns:msink="http://schemas.microsoft.com/ink/2010/main" type="paragraph" rotatedBoundingBox="2624,16385 5498,16502 5481,16913 2607,16796" alignmentLevel="2"/>
          </emma:interpretation>
        </emma:emma>
      </inkml:annotationXML>
      <inkml:traceGroup>
        <inkml:annotationXML>
          <emma:emma xmlns:emma="http://www.w3.org/2003/04/emma" version="1.0">
            <emma:interpretation id="{4F4A8A92-70C0-459A-923C-D613FF3CB49B}" emma:medium="tactile" emma:mode="ink">
              <msink:context xmlns:msink="http://schemas.microsoft.com/ink/2010/main" type="line" rotatedBoundingBox="2624,16385 5498,16502 5481,16913 2607,16796"/>
            </emma:interpretation>
          </emma:emma>
        </inkml:annotationXML>
        <inkml:traceGroup>
          <inkml:annotationXML>
            <emma:emma xmlns:emma="http://www.w3.org/2003/04/emma" version="1.0">
              <emma:interpretation id="{DDDAC0A2-6C2E-4381-8AAF-DF88F949A7BA}" emma:medium="tactile" emma:mode="ink">
                <msink:context xmlns:msink="http://schemas.microsoft.com/ink/2010/main" type="inkWord" rotatedBoundingBox="2624,16385 5498,16502 5481,16913 2607,16796"/>
              </emma:interpretation>
              <emma:one-of disjunction-type="recognition" id="oneOf8">
                <emma:interpretation id="interp12" emma:lang="" emma:confidence="1">
                  <emma:literal/>
                </emma:interpretation>
              </emma:one-of>
            </emma:emma>
          </inkml:annotationXML>
          <inkml:trace contextRef="#ctx0" brushRef="#br0" timeOffset="70497.1103">-13857 2544 0,'-20'0'16,"0"20"47,1-1-17,-1 1-14,20-1-17,0 1 17,-19-20-32,19 20 15,0-1 1,0 11-1,0-1 1,0-9 0,0-1-16,0 1 31,0 0-15,0-1 15,0 1-31,9-20 15,-9 19 1,20 1 0,0 0 15,-1-20 0,1 0 0,-1 0-15,1 0 15,-20-10-31,20 10 16,-20-20 0,19 20-16,-19-19 15,20 19 1,-20-30-16,19 30 31,-19-19-31,0-1 31,20 0-15,-20 1 0,0-1 15,0 0-16,0 1 1,0-1 0,0 10-1,0-9 17,0-1-17,0 1 16,-10 19-31,10-20 16,-19 0 0,-1 1-1,0 19 17,1-30-1,-1 30-16,20 10 1,-19-10-16,19 20 16</inkml:trace>
          <inkml:trace contextRef="#ctx0" brushRef="#br0" timeOffset="71223.3684">-13602 2897 0,'-40'0'94</inkml:trace>
          <inkml:trace contextRef="#ctx0" brushRef="#br0" timeOffset="72393.7824">-13573 2730 0,'10'0'78,"-10"-10"-63,19-9 1,-19-1 0,20 20-16,-20-19 15,20-1-15,-20 0 16,19 20 0,-19-19-16,0-1 15,20 1 16,-20-1-15,0 0 15,0 30 79,0 10-95,0-1 1,0 11 0,0 9-1,0 0 1,0-19-16,0-1 15,0 1-15,19 9 16,-19 11 0,0-11-1,0-9 1,0-1 0,20-19 77,-20-9-77</inkml:trace>
          <inkml:trace contextRef="#ctx0" brushRef="#br0" timeOffset="73273.162">-13377 2554 0,'10'0'63,"29"0"-48,0 0 1,-19 0 0,9 0-1,-9-20-15,0 20 16,-50 157 187,30-118-203,0-9 16,0-1-1,0-9 1,0-1-16,0 1 31,0-30 63</inkml:trace>
          <inkml:trace contextRef="#ctx0" brushRef="#br0" timeOffset="73690.5213">-13328 2711 0,'10'0'46,"19"0"-30,-9 0 0,0 0-1,-1 0 1,-19-10 0,20 10-16</inkml:trace>
          <inkml:trace contextRef="#ctx0" brushRef="#br0" timeOffset="75064.3763">-13073 2750 0,'0'-20'62,"20"20"-46,-20-19-16,19 19 16,-19-20-16,20 20 15,-20-20-15,20 1 16,-20-1 0,0 1-1,0-1 1,0 0 15,-10 20-15,10-19-1,-20 19 1,-9 0 0,9 0-1,20 10-15,-19-10 16,9 58 15,88 70 141,-78-109-172,20-19 16,-20 20-1,19-20-15,-19 20 16,20-20-1,-20 19-15,0 1 32,0-10-17,0 29 17,0-19-17,-10-20 16,-9 19-15,-1-19 0,0 0-16,1 0 15,-1 0 1,1 0 15,19-10 0,-20 10-31,20-19 16,0-1-16,0 1 31,0-1-15,0-9 0,10 9-16,19-19 15</inkml:trace>
          <inkml:trace contextRef="#ctx0" brushRef="#br0" timeOffset="76015.1163">-12877 2720 0,'10'0'47,"10"0"-32,-20-19 1,19 19-16,1 0 16,0 0-1,-11 0 1,11 0 0,0 0 15</inkml:trace>
          <inkml:trace contextRef="#ctx0" brushRef="#br0" timeOffset="76833.1378">-12426 2622 0,'0'10'78,"-9"-10"-62,9 20-16,-20-1 16,0 30-1,20-29 1,-39 0 0,39-1-16,-29 1 15,29 0-15,-30-20 0,30 29 16,-19-29-16,19 20 15,-20-1 1,20 1 0,-20-20-1,20 19-15</inkml:trace>
          <inkml:trace contextRef="#ctx0" brushRef="#br0" timeOffset="77492.9417">-12632 2622 0,'0'10'63,"10"10"-63,20 9 31,-1 10-31,-9-9 15,9-11 1,-9 1 0,-20 0-1,19-20 1,-19 19-16,20 1 16,-20 0 15,20-20-16</inkml:trace>
          <inkml:trace contextRef="#ctx0" brushRef="#br0" timeOffset="78478.8694">-12288 2720 0,'0'-9'47,"0"-11"-16,0 0 1,10 1-17,9 19 16,1 0 16,-20 10-47,19 9 16,-19 1 0,20-20-1,-20 19-15,20-19 16,-20 10-1,19-10 1,1 0 0,-1 0-1,1-29 17,-20 9-1,0 10 0</inkml:trace>
          <inkml:trace contextRef="#ctx0" brushRef="#br0" timeOffset="79452.6707">-12288 2907 0,'0'-10'15,"0"-10"32,68 1 94,-48 29-110,-20 9 0,20-19-15,-20 20 0,0-1-1,19-19 1,1 0 15,-1 0-15,-19-9-1,20-11-15,0-9 32,-20 19-17</inkml:trace>
          <inkml:trace contextRef="#ctx0" brushRef="#br0" timeOffset="80982.1186">-11916 2622 0,'-19'10'78,"19"10"-47,0 9-31,-20-29 16,20 30-1,0 9 1,0-10-16,0 1 15,0-11 1,0 1 0,0 0-1,0-1 1,0 1 0,10-1-1,10 1 16,-1-20-15,1 0 15,-1 0-31,1-10 32,39-166 155,-59 156-171,0 10-1,0-9 1,0-1-16,0 0 31,0 1-15,-10 19-1,10-20 1,-20 20-16,-9 0 16,9 0-1,1 0 17,-1 0-17,20 10 1,0 10-1,-19-1 1</inkml:trace>
          <inkml:trace contextRef="#ctx0" brushRef="#br0" timeOffset="81709.3228">-11739 2917 0,'0'9'0,"0"-18"109</inkml:trace>
          <inkml:trace contextRef="#ctx0" brushRef="#br0" timeOffset="82742.0808">-11710 2799 0,'10'-10'93,"-10"-10"-93,20 20 16,-20-19-16,19 19 16,1-20-16,-20 1 15,20-1 1,-20 0 0,0 1-1,19 19-15,-19-20 16,0 1 15,0 38 110,0 1-126,0 19 1,0 10 15,0-20-15,0-9-1,0 10-15,0-1 16,0 0 0,0-9-1,0 0 1,0-1 15</inkml:trace>
          <inkml:trace contextRef="#ctx0" brushRef="#br0" timeOffset="83801.9301">-11504 2652 0,'10'0'125,"10"0"-125,9 0 15,1 0 1,-1 0 0,-9 0 15,-20 10 78,0 9-93,-10-19 0,10 20 15,-20-1-31,20 1 15,-39 255 157,39-285-140</inkml:trace>
          <inkml:trace contextRef="#ctx0" brushRef="#br0" timeOffset="84370.4864">-11474 2819 0,'9'0'62,"11"0"-46,10 0 0,-1 0-1,-9 0 1,-1 0-1</inkml:trace>
          <inkml:trace contextRef="#ctx0" brushRef="#br0" timeOffset="85930.0011">-11219 2799 0,'9'0'47,"-9"-20"-32,20 20-15,0-19 16,-1-1 15,-19 0-15,20 20-16,-20-19 15,0-1-15,0-19 47,-137 59 109,137-11-140,0 31 0,0-21-1,9-19 1,-9 20-16,30-1 16,-11-19-1,-19 20 1,20-20-16,-20 20 15,20-20 1,-1 0 0,-19 19-16,20-19 15,-20 10 1,20-10 0,-20 20-16,0-1 31,19-19-31,-19 20 15,0 0 17,0-1-17,0 1 1,0-1 15,0 1-15,0 0 15,-10-20-31,-9 0 31,-1 0-15,-9 0 15,9 0-15,0 0-1,20-10-15,-19 10 16,19-20 0,-20 20-1,20-19-15,-19 19 16,19-20 0,-20 20 15,20-20-16,0-9 17,10 9-17,29 1 1,-10-11 0,-9 11-1</inkml:trace>
        </inkml:traceGroup>
      </inkml:traceGroup>
    </inkml:traceGroup>
    <inkml:traceGroup>
      <inkml:annotationXML>
        <emma:emma xmlns:emma="http://www.w3.org/2003/04/emma" version="1.0">
          <emma:interpretation id="{3E83B541-1D01-4744-AF24-DED2FAD82274}" emma:medium="tactile" emma:mode="ink">
            <msink:context xmlns:msink="http://schemas.microsoft.com/ink/2010/main" type="paragraph" rotatedBoundingBox="2416,17345 5387,17245 5406,17817 2435,17917" alignmentLevel="2"/>
          </emma:interpretation>
        </emma:emma>
      </inkml:annotationXML>
      <inkml:traceGroup>
        <inkml:annotationXML>
          <emma:emma xmlns:emma="http://www.w3.org/2003/04/emma" version="1.0">
            <emma:interpretation id="{692A2D37-2805-42FE-9907-80A16CE42E67}" emma:medium="tactile" emma:mode="ink">
              <msink:context xmlns:msink="http://schemas.microsoft.com/ink/2010/main" type="line" rotatedBoundingBox="2416,17345 5387,17245 5406,17817 2435,17917"/>
            </emma:interpretation>
          </emma:emma>
        </inkml:annotationXML>
        <inkml:traceGroup>
          <inkml:annotationXML>
            <emma:emma xmlns:emma="http://www.w3.org/2003/04/emma" version="1.0">
              <emma:interpretation id="{BFF8543B-9BA8-47EA-A78C-8D2D62BCE920}" emma:medium="tactile" emma:mode="ink">
                <msink:context xmlns:msink="http://schemas.microsoft.com/ink/2010/main" type="inkWord" rotatedBoundingBox="2416,17345 5387,17245 5406,17817 2435,17917"/>
              </emma:interpretation>
              <emma:one-of disjunction-type="recognition" id="oneOf9">
                <emma:interpretation id="interp13" emma:lang="" emma:confidence="1">
                  <emma:literal/>
                </emma:interpretation>
              </emma:one-of>
            </emma:emma>
          </inkml:annotationXML>
          <inkml:trace contextRef="#ctx0" brushRef="#br2" timeOffset="436074.5931">-14024 3515 0,'0'10'63,"0"10"-48,9-20-15,-9 29 16,20-29-16,-20 39 15,20-19-15,-20 0 16,29-20-16,-29 29 16,20-9-16,-1 9 15,11 10 1,-11-9 0,1-11-1,-20 1 1,20-20-1,-20 20-15,19-20 94</inkml:trace>
          <inkml:trace contextRef="#ctx0" brushRef="#br2" timeOffset="437011.7336">-14142 3917 0,'0'-9'78,"0"-11"-62,20 20 0,-20-29-16,39 29 15,-39-30-15,39 11 0,-39-1 16,39-9-16,-39 9 16,30 20-16,-30-39 15,29 19-15,-9 0 16,19-19-1,-10 20 1,-9-1 0,9 0-1,-9 1 1,0-11 0,-1 30-16,-19 10 93</inkml:trace>
          <inkml:trace contextRef="#ctx0" brushRef="#br2" timeOffset="437720.0997">-13632 3721 0,'157'-19'125,"-138"28"-78</inkml:trace>
          <inkml:trace contextRef="#ctx0" brushRef="#br2" timeOffset="438080.8083">-13612 3819 0,'19'0'93,"20"0"-77,1 0 0,-21-9-1,11 9 1,9 0-1</inkml:trace>
          <inkml:trace contextRef="#ctx0" brushRef="#br2" timeOffset="451221.4469">-13279 3751 0,'0'-10'109,"10"10"-93,9-20 0,-19 1-1,20 19 1,-20-20-16,20 20 16,-20-20-16,19 20 0,-19-19 15,20 19-15,-20-20 16,20 20-16,-20-19 15,19 19-15,-19-30 16,20 11-16,-1-11 16,-19 11-1,20 19 1,-20-20 0,0 0-1,0 1 16,0-1 16,0 30 63,-10 10-95,10 9 1,0 0 0,0-9-1,0 0-15,0-1 0,0 1 16,0-1-16,0 1 15,0 0-15,0-1 16,-19 1-16,19-1 16,0 1-16,0 0 15,0-1-15,0-9 16,-20 20-16,20-11 16,0-9-16,0 10 15,0-1-15,0 20 16,0-29-1,0 10 17,-20-20-17</inkml:trace>
          <inkml:trace contextRef="#ctx0" brushRef="#br2" timeOffset="451655.7161">-13004 3947 0,'19'0'93</inkml:trace>
          <inkml:trace contextRef="#ctx0" brushRef="#br2" timeOffset="453107.6006">-12808 3515 0,'-59'226'157,"147"-59"14,-68-167-155,-1 0 0,1 0-1,-10 0 17,-10-10-17,19 10 1,-19-10-1,20 10 1,-20-20-16,0 1 16,20 19-1,-20-20 1,0 1 0,0-1 15,19 0-31,-19 1 15,0-1 1,0 0 15,0 1-15,0-1 0,0 1-1,0-1 1,0 0-1,0 1 1,0 9 0,-10-19 15,10 19-15,-19-29-1,19 19 1,-20 20-1,20-20 1,-19 20 15,-1 0 1,0 0-17,1 0 16,19 10-15,-20-10-16</inkml:trace>
          <inkml:trace contextRef="#ctx0" brushRef="#br2" timeOffset="454960.0905">-12465 3506 0,'0'9'94,"0"11"-79,-20-20-15,20 20 16,-19-1 0,19 1-1,0 9 1,0-9-1,-20 196 79,20-197-78,0 1-1,0-1 1,10 1 15,10 0 1,-1-20-1,1 0-16,-1 0 1,1 0 0,-10 0 15,9 0 0,1 0-15,-20-20-1,20 20 1,-20-20-16,0 1 16,19 19-1,-19-20-15,0 1 16,20 19 0,-20-20-16,0 0 15,0 1 1,0-1-1,0 1 1,20 19 0,-20-20-16,0 10 15,0-10 1,0 1 0,0-1-1,0 1 1,0-1-1,-10 20 1,10-20-16,0 1 31,0-1 1,-20 20-32,20-19 15,0-1 1,-20 20-16,20-20 15,-19 20 1,19-19 0,-20 19-1,20-10 1,-19 10 15,-11 20-15,11-1-16,-1-19 15</inkml:trace>
          <inkml:trace contextRef="#ctx0" brushRef="#br2" timeOffset="455782.5901">-12053 3751 0,'-30'19'31,"30"-28"47,-9 9-31,9 9-16,19-9 32</inkml:trace>
          <inkml:trace contextRef="#ctx0" brushRef="#br2" timeOffset="497048.4217">-11926 3692 0,'20'-20'203,"0"-9"-188,-20 19 1,19 10 0,-19-19-1,20-11 1,-20 20 0,19 10-1,-19-39-15,0 20 31,20-11-15,-20 11 15,0-1 1,0 30 139,0 9-155,0 1 0,0 0-1,0 9 1,0 0 0,0 11-1,0-11 1,0 0-1,0 1 1,0-1 0,0 11-1,0-11 1,0 0-16,0 1 16,0-11-1,0 1 1,0 0 15,0-1-15,0 1 31,0-30 78</inkml:trace>
          <inkml:trace contextRef="#ctx0" brushRef="#br2" timeOffset="499346.3742">-11680 3496 0,'0'10'15,"-30"19"32,30-19-15,0 10-17,0-1 1,0 1-1,0-1 1,0 1 0,0 98 77,0-50-14,0-48-79,20 0 31,-20-1 16,10-19-47,-10 20 62,19-20-62,1 0 63,-20 19-48,19-19 17,1 0 14,0 0-14,-20-9-1,19 9-15,1-20-1,-20 0 16,19 20-15,-19-19 0,20-1-1,-20 1 1,0-1 0,20 0-1,-20 1 1,0-1-1,0 10 17,0-9-17,0-1 17,0 0-17,0 1 1,0-11 15,0 11-15,0-1-1,-10 20 1,10-19 0,0-1 15,-20 20-31,20-20 31,-19 20-15,19-19-1,-20-1 17,20 1 14,-20 19-46,1 0 47,19-20-31,-20 20 15,10 0 0,-9 0 1,-11 10-1,30 9 0,-19 21-15,19-31-1</inkml:trace>
          <inkml:trace contextRef="#ctx0" brushRef="#br2" timeOffset="500418.9809">-11465 3506 0,'10'0'47,"0"0"-16,10 0-15,-1 0 15,1 0 1</inkml:trace>
          <inkml:trace contextRef="#ctx0" brushRef="#br2" timeOffset="500883.1456">-11269 3418 0,'20'0'31,"0"0"0,-1 0 0,1 0 1</inkml:trace>
          <inkml:trace contextRef="#ctx0" brushRef="#br2" timeOffset="501939.957">-11259 3427 0,'0'20'79,"0"0"-64,-19-1 1,19 1-1,0-1 1,98 21 390,-98-31-406,0 11 32,0 0-17,-10-20-15,10 19 16,-20-19-1,20 20 1,-10-20 0,-9 0-1,-1 0 17,1 0-1</inkml:trace>
        </inkml:traceGroup>
      </inkml:traceGroup>
    </inkml:traceGroup>
    <inkml:traceGroup>
      <inkml:annotationXML>
        <emma:emma xmlns:emma="http://www.w3.org/2003/04/emma" version="1.0">
          <emma:interpretation id="{2F05DAD5-6340-4932-8230-A91F16830F7F}" emma:medium="tactile" emma:mode="ink">
            <msink:context xmlns:msink="http://schemas.microsoft.com/ink/2010/main" type="paragraph" rotatedBoundingBox="3445,18097 4244,18236 4142,18817 3344,18678" alignmentLevel="4"/>
          </emma:interpretation>
        </emma:emma>
      </inkml:annotationXML>
      <inkml:traceGroup>
        <inkml:annotationXML>
          <emma:emma xmlns:emma="http://www.w3.org/2003/04/emma" version="1.0">
            <emma:interpretation id="{2A9733B3-66D0-43B2-9164-5E8D18F190DF}" emma:medium="tactile" emma:mode="ink">
              <msink:context xmlns:msink="http://schemas.microsoft.com/ink/2010/main" type="line" rotatedBoundingBox="3445,18097 4244,18236 4142,18817 3344,18678"/>
            </emma:interpretation>
          </emma:emma>
        </inkml:annotationXML>
        <inkml:traceGroup>
          <inkml:annotationXML>
            <emma:emma xmlns:emma="http://www.w3.org/2003/04/emma" version="1.0">
              <emma:interpretation id="{E3AEA444-4530-48C4-A893-5703CF97AC88}" emma:medium="tactile" emma:mode="ink">
                <msink:context xmlns:msink="http://schemas.microsoft.com/ink/2010/main" type="inkWord" rotatedBoundingBox="3445,18097 3955,18186 3854,18767 3344,18678"/>
              </emma:interpretation>
              <emma:one-of disjunction-type="recognition" id="oneOf10">
                <emma:interpretation id="interp14" emma:lang="" emma:confidence="1">
                  <emma:literal/>
                </emma:interpretation>
              </emma:one-of>
            </emma:emma>
          </inkml:annotationXML>
          <inkml:trace contextRef="#ctx0" brushRef="#br3" timeOffset="511126.6904">-13083 4310 0,'0'20'47,"-19"-20"-31,19 19-1,-20-19 1,20 20-16,0-10 31,-20-10-31,20 19 16,0 1 0,-19-1-1,19 1 1,0 0-16,-20 19 15,20-20 1,0-9 0,0 10-1,0 19 17,0-19-17,0-10 1,0 9-1,0 20 1,0-29-16,10-10 16,-10 20-1,0-1-15,20-19 16,-20 20-16,19 0 16,1-1 15,-1-19-16,-19 20 1,20-20-16,0 0 31,-1 0-15,1 0-16,-10 0 31,9 0-31,11-10 16,-21 10-1,-9-20 1,20 20-16,-20-19 16,20 19-1,-20-10 1,19 10-16,-19-20 16,0 1-1,20 19-15,-20-20 16,0 1-1,0-1 1,0 0 0,20 20-16,-20-19 0,0-1 15,0 1 1,0-1 0,0 0 15,0 1-16,0 9 1,0-10 0,0 1 15,0-1-15,-10 20-16,10-20 15,0 1 1,-20 19 15,20-20-31,-20 1 31,20-1-15,-19 20 0,19-20-1,-20 20 1,20-19-1,-19 19 17,19-20-32,-20 20 47,20-19-32,-20 19 1,11 0 15,-11 0-15,20 29-16,-39-29 15</inkml:trace>
          <inkml:trace contextRef="#ctx0" brushRef="#br3" timeOffset="512813.8125">-12700 4290 0,'0'40'109,"0"-1"-109,0-20 0,0 1 16,0-10-16,0 9 16,0 1-16,0 9 15,0-9-15,0 0 16,0-1-16,0 1 15,0 0-15,0-1 0,0 11 16,0-1 0,0 10 15,0-19-31,0-10 16,0 9-1,0 1 16,0-30 329</inkml:trace>
        </inkml:traceGroup>
        <inkml:traceGroup>
          <inkml:annotationXML>
            <emma:emma xmlns:emma="http://www.w3.org/2003/04/emma" version="1.0">
              <emma:interpretation id="{D17EB564-360B-4AF4-AA87-3CC2F547FBD8}" emma:medium="tactile" emma:mode="ink">
                <msink:context xmlns:msink="http://schemas.microsoft.com/ink/2010/main" type="inkWord" rotatedBoundingBox="3957,18202 4241,18252 4167,18675 3883,18625"/>
              </emma:interpretation>
              <emma:one-of disjunction-type="recognition" id="oneOf11">
                <emma:interpretation id="interp15" emma:lang="" emma:confidence="0">
                  <emma:literal>,</emma:literal>
                </emma:interpretation>
                <emma:interpretation id="interp16" emma:lang="" emma:confidence="0">
                  <emma:literal>+</emma:literal>
                </emma:interpretation>
                <emma:interpretation id="interp17" emma:lang="" emma:confidence="0">
                  <emma:literal>1</emma:literal>
                </emma:interpretation>
                <emma:interpretation id="interp18" emma:lang="" emma:confidence="0">
                  <emma:literal>\</emma:literal>
                </emma:interpretation>
                <emma:interpretation id="interp19" emma:lang="" emma:confidence="0">
                  <emma:literal>.</emma:literal>
                </emma:interpretation>
              </emma:one-of>
            </emma:emma>
          </inkml:annotationXML>
          <inkml:trace contextRef="#ctx0" brushRef="#br3" timeOffset="513556.7165">-12661 4594 0,'0'-19'31,"206"-207"204,-206 256-173,-10-30-62</inkml:trace>
          <inkml:trace contextRef="#ctx0" brushRef="#br3" timeOffset="514660.3199">-12553 4516 0,'10'10'94,"-10"9"-78,19 1-1,-19 9 1,20-29 0,-20 40-16,19-21 15,-19 11 1,20-30-16,-20 19 16,0 1-1,20-20-15,-20 19 16,0 1-1,19-20 1,-19 20 0,0-11 15,20-9 16</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06:19.858"/>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A5F58097-705D-4996-B017-A2403E712F57}" emma:medium="tactile" emma:mode="ink">
          <msink:context xmlns:msink="http://schemas.microsoft.com/ink/2010/main" type="writingRegion" rotatedBoundingBox="13892,11931 23740,10940 24424,17729 14575,18720"/>
        </emma:interpretation>
      </emma:emma>
    </inkml:annotationXML>
    <inkml:traceGroup>
      <inkml:annotationXML>
        <emma:emma xmlns:emma="http://www.w3.org/2003/04/emma" version="1.0">
          <emma:interpretation id="{0FB13E32-CCBD-49EE-B53B-4BCCA04D1D8A}" emma:medium="tactile" emma:mode="ink">
            <msink:context xmlns:msink="http://schemas.microsoft.com/ink/2010/main" type="paragraph" rotatedBoundingBox="13924,11825 20367,11692 20384,12523 13941,12656" alignmentLevel="1"/>
          </emma:interpretation>
        </emma:emma>
      </inkml:annotationXML>
      <inkml:traceGroup>
        <inkml:annotationXML>
          <emma:emma xmlns:emma="http://www.w3.org/2003/04/emma" version="1.0">
            <emma:interpretation id="{55CF2E8C-497C-4448-9A97-8B81025B0160}" emma:medium="tactile" emma:mode="ink">
              <msink:context xmlns:msink="http://schemas.microsoft.com/ink/2010/main" type="line" rotatedBoundingBox="13924,11825 20367,11692 20384,12523 13941,12656"/>
            </emma:interpretation>
          </emma:emma>
        </inkml:annotationXML>
        <inkml:traceGroup>
          <inkml:annotationXML>
            <emma:emma xmlns:emma="http://www.w3.org/2003/04/emma" version="1.0">
              <emma:interpretation id="{BB11E344-1F74-4260-A0CE-5241EB10E50F}" emma:medium="tactile" emma:mode="ink">
                <msink:context xmlns:msink="http://schemas.microsoft.com/ink/2010/main" type="inkWord" rotatedBoundingBox="13925,11917 15761,11879 15776,12583 13940,12621"/>
              </emma:interpretation>
              <emma:one-of disjunction-type="recognition" id="oneOf0">
                <emma:interpretation id="interp0" emma:lang="" emma:confidence="1">
                  <emma:literal/>
                </emma:interpretation>
              </emma:one-of>
            </emma:emma>
          </inkml:annotationXML>
          <inkml:trace contextRef="#ctx0" brushRef="#br0">-2354-1879 0,'0'-19'47,"0"9"0,0-10 16,0 1-32,-10-1 0,-29 20 0,29 0-31,-10 0 32,-19 0-32,10 0 15,9 0 1,1 10 15,-1 9 0,20 1-15,-20-20-16,20 29 16,-19 1-1,19-10-15,-20 19 16,20-10-1,0 1 1,0-1 0,0 0-1,-20-29 1,20 40-16,0-11 16,0 1-1,0-11 1,0 1-1,0-1 1,10-19 0,-10 20-16,0 0 15,20-20 1,-20 19-16,20 1 31,-1-1 0,1 1 1,-20 0-1,19-20-31,-19 19 31,20-19-15,0 0 62,-1 0-47,1 0-15,-10 0 15,9 0-15,1-10-1,-1 10-15,1 0 32,0-19-17,-1 19 1,11-30-1,-20 30 1,-10-19 0,19 19-1,-19-10 1,20 10 0,-20-20-1,19 20-15,-19-19 16,20 19-16,-20-20 15,20 20 1,-20-19 0,19 19-1,-19-20 1,20 0 0,-20 1-1,19 19-15,-19-20 16,20-9-1,-20 9 1,20 0 0,-20-19-1,29 20 1,-29-11 0,0 11-1,0-1 1,0 0-1,-20-9 1,20-1 0,-19 30-1,19-19-15,-20 19 16,20-20 0,-10 20-1,-9 0 1,-1 0 15,1 0 0,-1 0 1,20 10-17,-20-10-15,20 20 16,-19-1-1,19 1 1,-20 0-16,20 9 16,-19-9-1,19 29-15,0-20 32,0-9-32,0-1 0,0 1 15,0-1-15,0 1 16,0-10-16,0 10 15,0-1-15,0 1 16,0-1-16,0 1 16,0 0-16,0-1 15,0 1-15,0-1 16,0 1-16,0 9 16,9 1-1,-9-1 1,20-29-16,-20 20 15,20-20 1,9 29-16,0-29 16,20 0-1,-29-19 1,0 19-16,-20-30 16,29 30-16,-9-29 15,19-10 1,-19 19-1,-1 20 32</inkml:trace>
          <inkml:trace contextRef="#ctx0" brushRef="#br0" timeOffset="1215.6271">-1923-1957 0,'10'0'78,"39"0"-47,-29 0-31,9 0 0,-9-20 16,9 20-16,-9 0 16,0 0-16,-1 0 15</inkml:trace>
          <inkml:trace contextRef="#ctx0" brushRef="#br0" timeOffset="2797.1181">-1432-1624 0,'-20'0'15,"30"0"79,19 0-78,-9 0-1,0 0-15,9 0 16,0 0-16,1 0 16,-1 0-16,10 0 15,-9 0-15,-1 0 0,1 0 16,19-19-16,-10 19 16,0 0-16,-19 0 15,-1 0-15,-9 0 47</inkml:trace>
          <inkml:trace contextRef="#ctx0" brushRef="#br0" timeOffset="3351.32">-1001-1781 0,'0'10'46,"0"10"-46,20-1 16,-20 1-16,19 0 16,-19-1-16,30-19 15,-11 30-15,1-30 16,0 0-16,-1 0 16,11 0-1,-11 0 1,-19-10-1,-9 10 17,-21 0-17,1 0 1,9 0-16,0 10 16,1 9-16,-11 11 15,11-11-15,19 1 16,-30 0-16,30-1 15,10-19 32,10-29-47</inkml:trace>
        </inkml:traceGroup>
        <inkml:traceGroup>
          <inkml:annotationXML>
            <emma:emma xmlns:emma="http://www.w3.org/2003/04/emma" version="1.0">
              <emma:interpretation id="{3E0A13AE-1CCE-4F10-B9E6-EDAC272EDF40}" emma:medium="tactile" emma:mode="ink">
                <msink:context xmlns:msink="http://schemas.microsoft.com/ink/2010/main" type="inkWord" rotatedBoundingBox="16073,11935 17253,11910 17262,12378 16083,12403"/>
              </emma:interpretation>
              <emma:one-of disjunction-type="recognition" id="oneOf1">
                <emma:interpretation id="interp1" emma:lang="" emma:confidence="1">
                  <emma:literal/>
                </emma:interpretation>
              </emma:one-of>
            </emma:emma>
          </inkml:annotationXML>
          <inkml:trace contextRef="#ctx0" brushRef="#br0" timeOffset="4244.6802">-471-1712 0,'0'-20'16,"-20"20"0,20 10 15,0 10-15,0 9-16,0 10 15,0-9-15,0-1 16,0 1-16,0-11 15,0 1-15,0 0 16,0-30 31,0-10-31,0 1-16</inkml:trace>
          <inkml:trace contextRef="#ctx0" brushRef="#br0" timeOffset="4523.4342">-481-1928 0,'0'-19'16,"20"28"46,-1 11-46</inkml:trace>
          <inkml:trace contextRef="#ctx0" brushRef="#br0" timeOffset="5437.7382">-304-1643 0,'-20'59'94,"20"-30"-79,10 0 1,9-9 0,21-20-1,-40 20-15,29-20 16,-9 0-16,-1 0 15,1 0-15,-1 0 16,1-10-16,0 10 16,-20-20-16,29 20 15,-29-19-15,20-1 16,-20 0 0,0-9-1,0-1 1,-10-19-1,-20 0 1,30 30-16,-29 19 16,9-30-16,1 30 15,-1 0-15,1 0 16,-1-19-16,0 19 16,-19 19-1,20 30 1,19-29-16,0 9 0,0 11 15,0-11-15,0-9 16,0-1-16</inkml:trace>
          <inkml:trace contextRef="#ctx0" brushRef="#br0" timeOffset="6576.6005">-49-1624 0,'9'-10'63,"31"-78"-1,-21 49-62,-19 19 31,0 11-31,20 9 16,-1 0 31,-19 29-47,20-9 15,-20 9-15,20 40 16,-20-40 0,0 1-16,0 9 15,0-20 1,19-19 0,-19-19 15,0-1-16,20-9-15,-20-11 16,0 11-16,19 9 16,-19-19-1,20 20-15,-20-11 16,20 30 0,-20-19-16,19 19 0,1 0 31,0 19 0,9 60 0,-29-50-31,0 0 16,0-9-16,0 0 16,0-1-16,0 11 15,20-30 32,-20-20-31</inkml:trace>
          <inkml:trace contextRef="#ctx0" brushRef="#br0" timeOffset="7559.6981">402-1604 0,'-20'0'93,"30"0"-77,19 0 0,-9-10-1,-1 10-15,1-20 0,0 20 16,-1-19-16,1 19 16,0-30-16,19-9 15,-20 20 1,-19-1-1,20 20 1,-20-20-16,0 1 16,0-1-1,0 1 1,-10 19 0,10-10-1,-19 10-15,-1 0 16,-9 0-1,-11 10 1,11 9 0,9 11-1,-9 9 1,29-10 0,-10-29-16,10 30 15,0 9 1,0-20-16,0 1 15,0 0-15,0-1 16,0 11 0,20-30-16,19 19 31,157-136 47</inkml:trace>
        </inkml:traceGroup>
        <inkml:traceGroup>
          <inkml:annotationXML>
            <emma:emma xmlns:emma="http://www.w3.org/2003/04/emma" version="1.0">
              <emma:interpretation id="{67E450F4-BA8C-479F-AFB7-C2A74F1EC42B}" emma:medium="tactile" emma:mode="ink">
                <msink:context xmlns:msink="http://schemas.microsoft.com/ink/2010/main" type="inkWord" rotatedBoundingBox="17679,11747 20367,11692 20384,12523 17697,12579"/>
              </emma:interpretation>
              <emma:one-of disjunction-type="recognition" id="oneOf2">
                <emma:interpretation id="interp2" emma:lang="" emma:confidence="1">
                  <emma:literal/>
                </emma:interpretation>
              </emma:one-of>
            </emma:emma>
          </inkml:annotationXML>
          <inkml:trace contextRef="#ctx0" brushRef="#br0" timeOffset="8732.9239">1118-1545 0,'0'-30'62,"9"1"-46,-9 9-16,40-9 15,-21 9-15,-19 1 16,20 19 0,-20-30-16,0 11 0,0-1 15,0 0-15,0 11 16,0-11 0,0 0-1,0 30 48,19-10-48,11 30 1,107 185 93,-137-195-93,-10-20 0,10 20-1,-29-20-15,-10 0 16,19 0-16,10 0 15,-9 0 1,19-10-16,0-10 31,9 20-15</inkml:trace>
          <inkml:trace contextRef="#ctx0" brushRef="#br0" timeOffset="9413.8797">1471-1790 0,'0'29'47,"0"-9"-47,0 9 16,0 0-16,0 11 15,0-1-15,0 49 16,0-58-1,0-1-15,0 10 16,0-19-16,0-10 16,0 9-16,0 1 15,0 19 1,0-49 31,0-9-32</inkml:trace>
          <inkml:trace contextRef="#ctx0" brushRef="#br0" timeOffset="10115.4268">1490-1849 0,'10'0'78,"19"0"-62,1 0-1,-11 0 1,1 10-16,19 9 15,-19 11 1,-20-11 0,0 1-16,20-1 15,-187 148 95,167-177-95,0-9 1</inkml:trace>
          <inkml:trace contextRef="#ctx0" brushRef="#br0" timeOffset="11002.6155">1696-1702 0,'30'0'62,"-1"0"-62,-9 0 16,19 0 0,0-10-1,-19-19-15,-1 29 16,-19-20-16,40 10 15,-21 10 1,-19-19-16,0-1 16,0 0-1,0 1 1,-10 19-16,-19-20 16,-1 20-1,1 0 1,0 10-1,-11 10 1,40-1 0,-29 1-16,29-1 15,-20 1-15,20 0 16,0-1-16,0 20 16,0-19-1,0 9-15,10-29 16,10 20-1,19-20-15,-19 0 16,-1 0-16,1 0 16,-1 0-1,1-10-15,0 10 0,-1-19 16,21-1 0,-40-9-1</inkml:trace>
          <inkml:trace contextRef="#ctx0" brushRef="#br0" timeOffset="11680.7288">2020-2114 0,'0'-20'0,"0"1"31,0 29 0,0 39-15,0-20-1,10 432 95,9-461-95,-19 29-15,0-9 16,20-20 0,-1 0 30,-19-10-30</inkml:trace>
          <inkml:trace contextRef="#ctx0" brushRef="#br0" timeOffset="12755.0175">2030-1977 0,'39'0'47,"-10"0"-47,1-19 15,9 19-15,-10 0 16,1 0-16,-1-30 16,-9 30-16,-1 0 15,-19 10 17</inkml:trace>
          <inkml:trace contextRef="#ctx0" brushRef="#br0" timeOffset="12341.8925">2177-2134 0,'0'10'46,"0"10"-30,0-1 0,0 1-16,0 0 15,0 9-15,0-9 16,0 9-16,0 10 16,0-29-16,0 10 15,0-1-15,0 1 16,0 19-1,0-19-15,9-1 0,-9 1 16,0 0 0,0-1-16,0 1 15,0 9-15,0-9 16,20-20 0,-20 19-1,20-19 1,-1 0-1,1-9 1,0-11 0,-20 0-1</inkml:trace>
          <inkml:trace contextRef="#ctx0" brushRef="#br0" timeOffset="13895.7619">2373-1771 0,'-20'0'15,"1"0"32,19 10-31,0 39 15,0-20-15,98 50 62,-79-79-63,11 0 1,-1 0 0,-29-10-16,20 10 15,-20-20 1,19 1-1,-19-1 1,0 1 0,0-1-1,0 0 1,-19 20-16,19-19 16,-20 19-16,20-20 15,-29 20-15,-1-19 16,-9 19-1,19 0 1,11 0 0,-11 0-1,20 9 1,-20-9 0,20 20-16,0 9 15</inkml:trace>
          <inkml:trace contextRef="#ctx0" brushRef="#br0" timeOffset="14324.7593">2530-1653 0,'0'10'47,"19"-10"-47,-19 19 16,20-19-16,9 20 15,-9-20-15,0 0 16,-1 0-16,1 0 15,-1 0-15,11 0 16,-30-10 0,19 10-16</inkml:trace>
          <inkml:trace contextRef="#ctx0" brushRef="#br0" timeOffset="15178.0061">2687-2045 0,'0'9'63,"0"21"-48,9-1 1,-9-19-16,0 10 15,0-1-15,0 1 16,0 9-16,0 11 16,0-11-16,0 0 15,0-9-15,0 0 16,0-1-16,20 1 16,-20 9-16,0 10 31,69 1 31,-50-40-30,11 0-32,9 0 15,-29 0-15,-10-10 16,39 10-16,-39-20 15,0 1 1</inkml:trace>
          <inkml:trace contextRef="#ctx0" brushRef="#br0" timeOffset="15597.8968">2726-1918 0,'0'-20'16,"10"20"-1,9 0 1,11-19-1,-11 19-15,1 0 16,0 0-16,9 0 16,-9 0-16,-1 0 15,1 0-15</inkml:trace>
          <inkml:trace contextRef="#ctx0" brushRef="#br0" timeOffset="16846.0699">3000-1722 0,'-19'0'16,"-1"0"15,20 10-15,-19 10-1,19-1 1,0 11 0,0-11-1,9 1 1,11-20 0,-20 20-16,20-20 15,-1 0 1,11 0-1,9 0 1,-10 0-16,-9 0 16,0 0-1,-20-10 1,19-10 0,1-78 93,-20 78-93,0 1-1,-10-1 16,-19 1-15,19 19 0,10-20-1,-39 20-15,9 0 16,1 0 0,-1 0-1,11 10 1,-11 9 15,30 1-15,0 19-16,0-29 15,0 10-15</inkml:trace>
          <inkml:trace contextRef="#ctx0" brushRef="#br0" timeOffset="21160.0982">3236-1692 0,'0'-20'78,"-19"20"-46,19-20-1,0 1 0,0-1-15,9 1-1,-9-11 1,0 11 0,0-1-1,0 0 1,0 1 31,0 28 78,20-9-110,-20 20-15,20-20 16,-1 20 0,1-20-1,-1 19 1,11-19-1,-1 0 1,10 0-16,-19-9 16,0 9-1,-20-20 1,19 20-16,-19-20 16,-9 20 46,-11 0-46,-10 0-1,-9 0 1,10 10 0,9 10-1,1 9 1,19 1-16,-20-30 15,20 39 1,0-20-16,0 11 0,0-11 16,0 1-1,0 0-15,10 9 16,9 1 0,1-30-1,-20 19-15,20-19 16,-1 0-1,1 0-15,9 0 32,-9 0-32,-20-10 15,29-9 1,-9 19 0,0-20-1,-20 0 16,19 20-15,-19-19-16,20 19 16,-20-20-1,19 20 1,-19-19-16,20 19 16,-20-20-1,20 20-15,-20-20 16,19 20-16,-19-19 15,20-1 1,-20 1 0,0-1-1,-10 20 17,-10 0-17,1 0 1,-1 0 15,20 20-31,-19-20 16,19 19-16,-20-19 15,20 49 1,-20-19-16,20-21 16,0 11-16,0 0 15,0 9 1,0-9-16,10 9 15,29-9 1,-9-20 0,-11 0-1,1 0-15,29 0 16,-19 0 0,-11-30-16,1 30 15,-20-29-15,39 9 16,-39 1-16</inkml:trace>
        </inkml:traceGroup>
      </inkml:traceGroup>
    </inkml:traceGroup>
    <inkml:traceGroup>
      <inkml:annotationXML>
        <emma:emma xmlns:emma="http://www.w3.org/2003/04/emma" version="1.0">
          <emma:interpretation id="{12BCCDF4-7E89-4170-971E-5749E1AE9C35}" emma:medium="tactile" emma:mode="ink">
            <msink:context xmlns:msink="http://schemas.microsoft.com/ink/2010/main" type="paragraph" rotatedBoundingBox="17422,13916 20052,12733 20320,13329 17690,14512" alignmentLevel="3"/>
          </emma:interpretation>
        </emma:emma>
      </inkml:annotationXML>
      <inkml:traceGroup>
        <inkml:annotationXML>
          <emma:emma xmlns:emma="http://www.w3.org/2003/04/emma" version="1.0">
            <emma:interpretation id="{469933EB-4178-4A2B-B3C2-1CCCE3C0F86A}" emma:medium="tactile" emma:mode="ink">
              <msink:context xmlns:msink="http://schemas.microsoft.com/ink/2010/main" type="line" rotatedBoundingBox="17422,13916 20052,12733 20320,13329 17690,14512"/>
            </emma:interpretation>
          </emma:emma>
        </inkml:annotationXML>
        <inkml:traceGroup>
          <inkml:annotationXML>
            <emma:emma xmlns:emma="http://www.w3.org/2003/04/emma" version="1.0">
              <emma:interpretation id="{4016F256-A8D7-4CB9-8F70-B93CA0411A4B}" emma:medium="tactile" emma:mode="ink">
                <msink:context xmlns:msink="http://schemas.microsoft.com/ink/2010/main" type="inkWord" rotatedBoundingBox="17422,13916 17869,13715 18137,14311 17690,14512"/>
              </emma:interpretation>
            </emma:emma>
          </inkml:annotationXML>
          <inkml:trace contextRef="#ctx0" brushRef="#br0" timeOffset="378551.2363">1148 103 0,'10'0'63,"-10"10"-48,20-10-15,-20 29 16,19-9-16,-19-1 15,20 1-15,-20 9 16,29 11-16,-29-21 16,20 1-1,0 9-15,-1 1 16,-19-11 0</inkml:trace>
          <inkml:trace contextRef="#ctx0" brushRef="#br0" timeOffset="379911.4968">1364 181 0,'0'187'172,"0"-148"-156,0-20-16,0-28 125,0-11-110,0 0 17,0 1 14,10 19-30,10 0 15,-20-20-15,19 20 0,1 0-1,-10 0 1,19 10 15,-29 10 0,10-20-15,-10 19-16,0 1 16,0-1-1,0 1 1,0 0-1,-20-20 1,1 0-16,-11 0 16,11 0-1,-1 0 1,0 0 15,20-10 0</inkml:trace>
          <inkml:trace contextRef="#ctx0" brushRef="#br0" timeOffset="377833.8936">1001-34 0,'10'156'125,"-10"-126"-125,0 39 16,0-40-16,0 0 15,0 1-15,0-11 16,0 1-16,0 19 16,0-29 15,0-30 78,20 20-109,-20-39 16,0 10 0,0-1-1,19 30 1,-19-29-16,0 0 15,20-1 1,-20 1 0,20 29-16,-20-30 15,19 30-15,-19-29 16,20 29 0,9-59-16,-29 39 15,30 1 1,-30-1-16,39 1 0,-10-11 15,-9 1 1,9 9 15,-19 10 79,-10 30-95,-19-20-15</inkml:trace>
        </inkml:traceGroup>
        <inkml:traceGroup>
          <inkml:annotationXML>
            <emma:emma xmlns:emma="http://www.w3.org/2003/04/emma" version="1.0">
              <emma:interpretation id="{E3A79EF6-AA82-4A81-93C9-EE19EB03BBE9}" emma:medium="tactile" emma:mode="ink">
                <msink:context xmlns:msink="http://schemas.microsoft.com/ink/2010/main" type="inkWord" rotatedBoundingBox="18497,13661 18668,13583 18734,13731 18563,13808"/>
              </emma:interpretation>
            </emma:emma>
          </inkml:annotationXML>
          <inkml:trace contextRef="#ctx0" brushRef="#br0" timeOffset="380691.0669">1923-221 0,'10'0'47,"19"0"-31,20 0-1,-29 0 1,9 0-16,1 0 16,-10 0-1,-1 0 16</inkml:trace>
          <inkml:trace contextRef="#ctx0" brushRef="#br0" timeOffset="381178.0456">1972-123 0,'20'0'63,"-1"0"-47,11 0-1,-11 0 1,1 0-1,0 0 1</inkml:trace>
        </inkml:traceGroup>
        <inkml:traceGroup>
          <inkml:annotationXML>
            <emma:emma xmlns:emma="http://www.w3.org/2003/04/emma" version="1.0">
              <emma:interpretation id="{0A1C8BB9-4F98-4129-ADC1-13EF4A099181}" emma:medium="tactile" emma:mode="ink">
                <msink:context xmlns:msink="http://schemas.microsoft.com/ink/2010/main" type="inkWord" rotatedBoundingBox="19068,13272 20088,12813 20318,13324 19298,13783"/>
              </emma:interpretation>
            </emma:emma>
          </inkml:annotationXML>
          <inkml:trace contextRef="#ctx0" brushRef="#br0" timeOffset="382597.5255">2590-397 0,'10'0'16,"-10"-10"0,29 10-1,-29-20-15,20 20 16,-20-10-16,20 10 0,-20-19 15,19 19 1,-19-20-16,20 20 0,-20-29 16,19-1-16,-19 11 15,20-1-15,0-9 16,-20-1 0,19 30-1,-19-29-15,0 9 16,0 1-1,0-1 1,0 0 15,0 30 63,0 20-63,0-11-15,0 1-16,0-1 16,0 40-1,0-49 1,0 29-16,0-9 15,0-11-15,0 1 0,0 0 16,0-1 0,0-9-16,0 39 15,0-29 1,0 9 0,0 40 77</inkml:trace>
          <inkml:trace contextRef="#ctx0" brushRef="#br0" timeOffset="383994.1926">2963-623 0,'0'10'62,"0"10"-46,0 9 0,0 20-1,0-39-15,0 29 16,0-10-1,0 1 1,0-1 0,10-9-1,-10 0 1,19-20 0,-19 19-1,20-19-15,-20 20 16,19-20-1,1 19 17,0-19-17,19 0 32,-20 0-31,-19-9-1,20 9-15,-20-20 16,29 20 0,-29-10-16,20 10 15,-20-19 1,20-11 0,-20 20-1,19 10 1,-19-19-1,0-1 1,0-9 0,0 9-1,0 0 1,0 1 0,0-1-1,0 1 1,0-1-1,0 0 1,-10 20 0,10-19-16,-19-1 15,19 0 1,-20 20 0,20-19-16,-19 19 15,19-20 1,-20 20-16,0-19 31,1 19-15,-1 0 15,20-20-31,-19 20 16,-1 0-1,-98 118 63</inkml:trace>
          <inkml:trace contextRef="#ctx0" brushRef="#br0" timeOffset="384739.1174">3169-858 0,'9'0'62,"11"0"-46,0 0-1,-1 0-15,1 0 32</inkml:trace>
          <inkml:trace contextRef="#ctx0" brushRef="#br0" timeOffset="385551.0401">3316-760 0,'19'0'0,"-19"-10"15,20 10 1,-20-20 0,0 1-1,20 19-15,-20-20 16,0 1 0,19 19-16,-19-20 15,0-9 1,0 9-1,0 0 1,0 40 140,10-20-140,-10 39-16,0-9 31,0 166 94</inkml:trace>
          <inkml:trace contextRef="#ctx0" brushRef="#br0" timeOffset="386621.2313">3551-878 0,'20'0'16,"-30"10"93,-10 19-78,20-9-31,-19-20 16,19 10-1,0 9 1,-20-19 0,20 20-1,10-20 157,10 0-172,-1 0 31,1 0-15,-1 0 0,1 0-1,0 0 17,-1 0-17</inkml:trace>
          <inkml:trace contextRef="#ctx0" brushRef="#br0" timeOffset="387243.9456">3600-868 0,'0'20'93,"0"19"-77,0-10 0,0 1-1,0-11 1,0 11-1,0-11 1,0 1 0</inkml:trace>
        </inkml:traceGroup>
      </inkml:traceGroup>
    </inkml:traceGroup>
    <inkml:traceGroup>
      <inkml:annotationXML>
        <emma:emma xmlns:emma="http://www.w3.org/2003/04/emma" version="1.0">
          <emma:interpretation id="{46101B25-25DD-4E67-AB4C-19F1B4329CF1}" emma:medium="tactile" emma:mode="ink">
            <msink:context xmlns:msink="http://schemas.microsoft.com/ink/2010/main" type="paragraph" rotatedBoundingBox="18843,13671 23949,13072 24041,13852 18935,14451" alignmentLevel="4"/>
          </emma:interpretation>
        </emma:emma>
      </inkml:annotationXML>
      <inkml:traceGroup>
        <inkml:annotationXML>
          <emma:emma xmlns:emma="http://www.w3.org/2003/04/emma" version="1.0">
            <emma:interpretation id="{D7455932-3178-493F-AE92-5A0718E1817F}" emma:medium="tactile" emma:mode="ink">
              <msink:context xmlns:msink="http://schemas.microsoft.com/ink/2010/main" type="line" rotatedBoundingBox="18843,13671 23949,13072 24041,13852 18935,14451"/>
            </emma:interpretation>
          </emma:emma>
        </inkml:annotationXML>
        <inkml:traceGroup>
          <inkml:annotationXML>
            <emma:emma xmlns:emma="http://www.w3.org/2003/04/emma" version="1.0">
              <emma:interpretation id="{77F9C7E8-BF0B-4B00-9DC2-944E144E494D}" emma:medium="tactile" emma:mode="ink">
                <msink:context xmlns:msink="http://schemas.microsoft.com/ink/2010/main" type="inkWord" rotatedBoundingBox="18856,13783 20448,13596 20522,14220 18929,14407"/>
              </emma:interpretation>
              <emma:one-of disjunction-type="recognition" id="oneOf3">
                <emma:interpretation id="interp3" emma:lang="" emma:confidence="1">
                  <emma:literal/>
                </emma:interpretation>
              </emma:one-of>
            </emma:emma>
          </inkml:annotationXML>
          <inkml:trace contextRef="#ctx0" brushRef="#br0" timeOffset="406435.0576">3836-123 0,'19'0'47,"1"0"-16,-1 0 0</inkml:trace>
          <inkml:trace contextRef="#ctx0" brushRef="#br0" timeOffset="398492.8466">2335 348 0,'0'-10'110,"20"10"-95,-20-19-15,19 19 16,-19-10-16,20 10 16,-20-39-16,20 19 31,-20 0-31,19 20 16,-19-29-16,20-1 15,-20 1 1,0 9-1,0 1 1,0-1 0,19 20-1,-19-19-15,0-1 16,0 30 93,0 9-93,0 1-16,0 0 16,0-1-1,0 11 1,0 9-1,0 10 1,0-20 0,0 1-1,0-1 1,0-9 0,0-1-1,0 1 1,0 0-1,0-1 32,20-19 94</inkml:trace>
          <inkml:trace contextRef="#ctx0" brushRef="#br0" timeOffset="399100.1893">2629 417 0,'-19'0'15</inkml:trace>
          <inkml:trace contextRef="#ctx0" brushRef="#br0" timeOffset="400075.8226">2669 34 0,'9'0'63,"11"0"-48,0 0 1,9-19-1,-9 19 1,-1 0 15,-19 9 32,0 21-48,0-11 1,0 11 0,0 9-1,-10 0 1,10 20 15,-19-20-15,19-19-16,0 19 15,0-9 17,0-11-17,0 1-15,0-1 47</inkml:trace>
          <inkml:trace contextRef="#ctx0" brushRef="#br0" timeOffset="400539.1862">2698 240 0,'59'0'110,"-40"0"-110,1 0 15,0 0 1</inkml:trace>
          <inkml:trace contextRef="#ctx0" brushRef="#br0" timeOffset="402033.78">2914 250 0,'19'-29'47,"1"29"-47,-20-20 0,20 20 15,-20-20-15,19 20 16,-19-19-16,20 19 16,-20-20-16,19 0 31,-19 1-31,0-1 15,20 20-15,-20-19 16,0-11 0,0 11-1,0-1 1,-10 20 0,-9 0-1,-11 0 16,11 0-31,-1 0 16,20 10 0,-20-10-1,20 19-15,-19-19 32,19 20-17,0 0 1,0-1-1,0 1 1,0-1 0,0 1-1,9 0 1,11-1 0,-20 1-1,20 0 1,-1-20 15,-19 9-31,20 11 16,0-20 15,-20 20-15,19-1-1,-19 1 1,0-1-1,0 1 17,0 0-17,0-1 1,-19 1 0,19-1-1,-10-19-15,-10 20 31,1-20-15,-1 0 15,-10 0-15,11-10 0,-1-9-1,1 19 1,19-20-1,-10-49 64,29 30-79,1 10 15,9-10 1</inkml:trace>
          <inkml:trace contextRef="#ctx0" brushRef="#br0" timeOffset="389283.2364">2345-93 0,'59'-20'125,"-40"20"-125,11 0 16,9 0-1,-10 0 1,-9 0-16,0 0 16,29 0-1,-10 0-15,20 0 16,-40 0 0,1 0-16,0 0 0,-1 0 15,1 0 1,9 0-16,-9 0 15,-1-20 1,21 20-16,-21 0 16,1 0-16,0 0 15,-1 0-15,1-19 16,-1 19-16,21 0 16,-21 0-1,20 0 1,-19 0-16,-10 0 15,29-20 1,-19 20-16,9 0 16,-9 0-1,-1 0-15,21 0 16,-21 0 0,20-19-16,-9 19 15,-11 0 1,1 0-1,9 0 1,1 0 0,9 0-1,-9-20 17,-11 20-32,1 0 62,-1 0-46,1 0 31,0 0-16,-1 0-16,1 0 48</inkml:trace>
          <inkml:trace contextRef="#ctx0" brushRef="#br0" timeOffset="402753.0562">3129 201 0,'10'0'63,"-10"-10"-16</inkml:trace>
          <inkml:trace contextRef="#ctx0" brushRef="#br0" timeOffset="403966.0665">3198 279 0,'10'0'32,"9"-9"-17,1-11 1,0 0-1,-20 1 1,19 19 0,1-59 15,0 59-15,-20-39-16,0 9 15,0 1 1,19 29-1,-19-30-15,0 1 16,0 9 15,0 30 47,0 10-62,0-1 0,0 11-1,0-1 1,0-9 0,0-1-16,0 21 15,0-21-15,0-9 16,0 10-1,0 19-15,0-19 16,0-1-16,0 1 16,0-1-1,0 11-15,0-1 16,0-9 0,0-30 77</inkml:trace>
          <inkml:trace contextRef="#ctx0" brushRef="#br0" timeOffset="405213.9127">3482 103 0,'-9'0'16,"9"10"15,0 9-15,-20 1 15,20 39-15,0-20-1,0-10 1,0 1 0,0-11-1,0 1 1,0 0 15,10-20-15,9 19-1,1-19 1,0 0 15,-10 0 16,-10-10-31,19 10-1,-19-19 1,20 19 15,-20-20-31,0 1 32,0-1-17,19 20-15,-19-20 16,0 1-1,0 9 1,20-19 0,-20 9-1,0 10 1,0-10-16,0 1 16,0-1-1,0 1 1,0-1-1,0 0 1,0-19 47,-10 20-48,-9-1 16,-1 20 1,0 0-1,1 0 0,19 10-15,-20-10-16,20 19 15,-10-19-15,10 20 16,-29 0 0,29-1-1,-20-19-15</inkml:trace>
          <inkml:trace contextRef="#ctx0" brushRef="#br0" timeOffset="405931.7971">3649-25 0,'10'0'94,"10"0"-79,-1 0 1,-19-19 0,20 19-1,-1 0 32</inkml:trace>
          <inkml:trace contextRef="#ctx0" brushRef="#br0" timeOffset="407267.1834">3826-123 0,'0'20'0,"0"-1"46,0 1-30,0 0 0,0-1-1,0 1 17,10-20 108,-10-10-124,19 10-1,1 0 32,19 69 94,-39-50-125,-10 1-1,-9 0 1,-1-20-1,0 0 1,1 0 0,-1 0 15,20-10 0</inkml:trace>
        </inkml:traceGroup>
        <inkml:traceGroup>
          <inkml:annotationXML>
            <emma:emma xmlns:emma="http://www.w3.org/2003/04/emma" version="1.0">
              <emma:interpretation id="{20C57FB4-25B6-480B-9B93-07458CE5597F}" emma:medium="tactile" emma:mode="ink">
                <msink:context xmlns:msink="http://schemas.microsoft.com/ink/2010/main" type="inkWord" rotatedBoundingBox="20604,13464 22209,13276 22288,13951 20683,14139"/>
              </emma:interpretation>
            </emma:emma>
          </inkml:annotationXML>
          <inkml:trace contextRef="#ctx0" brushRef="#br0" timeOffset="452295.1204">4914 162 0,'-19'0'125</inkml:trace>
          <inkml:trace contextRef="#ctx0" brushRef="#br0" timeOffset="408026.1106">4051-240 0,'20'0'47,"29"0"-32,-29 0 1,-1 0 0,11 0-16,-11 0 0,1 0 15,-1 0 1,1 0 15</inkml:trace>
          <inkml:trace contextRef="#ctx0" brushRef="#br0" timeOffset="408567.4914">4120-133 0,'10'0'93,"156"0"1</inkml:trace>
          <inkml:trace contextRef="#ctx0" brushRef="#br0" timeOffset="450035.1378">4532-476 0,'10'0'94,"9"0"-79,1 0 1,9 0 0,-9 0-16,0 0 15,-1 0-15,1 0 16,-1 0-16,1 0 15,-10 0-15,19-19 16,-9 19-16,9 0 16,-9 0 15</inkml:trace>
          <inkml:trace contextRef="#ctx0" brushRef="#br0" timeOffset="451662.8637">4522-437 0,'0'10'141,"0"20"-126,0 9 1,0-10 0,0 11-16,0 9 15,0-20 1,0-9 0,0-1-1,0 1 16,10-30 173,117-29-79,-117 39-125,10 0 31,-20 10-31,19-10 0,1 0 15,-20 19 1,20-19-16,-1 20 16,1-1 15,-20 1-15,29 0-1,-29-1-15,0 11 16,0-1-1,-10-29 1,10 20-16,-29 9 16,9 1-1,1-11 1,-1 1 0,-9-1-1,-10 11 1,9-30-1,30 19 1,-29-19-16,-1 0 16,1 20-1,19-20 1,-10 0 15,1 0 0</inkml:trace>
          <inkml:trace contextRef="#ctx0" brushRef="#br0" timeOffset="453703.985">5267-466 0,'-9'0'47,"-11"0"-31,0 0-1,20 10-15,-19-10 16,19 19-16,-20-19 15,20 20-15,-20-20 16,20 29-16,-19 1 16,-1-10-1,1 19 1,19 0 0,-20-19-16,20-1 0,0 1 15,0-1-15,0 1 16,0 9-1,0 1 1,0 9 0,0-9-1,0-1 1,10-9 0,-10-1-1,19-19 1,-19 20-1,20-1 1,0-19 0,9 20 15,-9-20-15,-1 0-16,1 0 15,0 0 1,-1 0-1,1-10 17,-1 10-17,-19-19-15,20 19 16,-20-20 0,0 0-1,20 20 1,-20-19-1,0-1 1,0 1 0,0-1-1,0 0 1,0 10 15,-10 10-31,-10-29 16,1 29 15,19-10-31,-20 10 16,0 0-1,-9 0 1,-40 0 31,69 20-47,-19-1 15,-11 1 1,30 0 0</inkml:trace>
          <inkml:trace contextRef="#ctx0" brushRef="#br0" timeOffset="456434.1377">4924 162 0,'-20'0'141,"30"0"-47,-10-20-63,-10 20 32,10 10-63</inkml:trace>
          <inkml:trace contextRef="#ctx0" brushRef="#br0" timeOffset="455301.88">5493-388 0,'-20'0'16,"20"-19"-1,0-1 1,10 20 0,-10-19-1,20 19-15,-1 0 16,-19-20 0,20 20-1,0 0 1,-1 0-16,1 0 15,-20 10 1,10-10 0,-10 19-16,0 11 15,0-11 1,0 31 0,0-21-16,0-9 15,0-1 1,0 1-16,0-1 15,-10 1-15,10 0 16,-20-1-16,20 1 0,-19-1 16,19 1-1,-30 19-15,11-9 16,19-11-16,-20-19 16,20 30-1,-20-30-15,20 19 16,0-28 296,10 9-312,10 0 32,48 0 14,-38 0-30,-1 0-16,-9 0 16,-20 9-1,19-9 1,1 0 0,0 0 15</inkml:trace>
        </inkml:traceGroup>
        <inkml:traceGroup>
          <inkml:annotationXML>
            <emma:emma xmlns:emma="http://www.w3.org/2003/04/emma" version="1.0">
              <emma:interpretation id="{F1E70106-3D6E-47AA-84C3-97DA71E28C7A}" emma:medium="tactile" emma:mode="ink">
                <msink:context xmlns:msink="http://schemas.microsoft.com/ink/2010/main" type="inkWord" rotatedBoundingBox="22478,13472 23976,13296 24041,13852 22543,14027"/>
              </emma:interpretation>
            </emma:emma>
          </inkml:annotationXML>
          <inkml:trace contextRef="#ctx0" brushRef="#br0" timeOffset="460178.2633">6405-309 0,'-20'0'63,"20"10"-48,0 9 1,0 11 0,-19-30-16,19 29 0,0 30 31,0-39-16,0-1-15,78 138 125,-58-137-93,-10-20-17,9 0 1,-19 19 0,20-19-16,-1 0 31,1 0-16,0 0 17,-1 0-17,-19-9 1,20 9-16,-20-20 31,20 20-15,-1-20-1,1 1 1,-20-1 15,19 20-31,-19-29 16,20 9 0,-20 0 15,20 1-16,-20-1 1,0 1 0,0-1-1,0 0 1,0 1 0,0-1-1,0 1 1,0-1-1,0 0 1,-10 1 0,10-1-1,-20 1 1,20-1 0,-19 0-1,19 1 16,-20 19-31,20-20 16,-20 20 0,1 0-1,19-20 1,-20 20 0,0 0-1,-9 0 16,9 0-15,1 0 15,-1 0-31,20 10 16,-19 10 0,-30 127 30</inkml:trace>
          <inkml:trace contextRef="#ctx0" brushRef="#br0" timeOffset="457455.9">5924-250 0,'0'10'16,"10"-10"46,-10-10-15,-10 10 0</inkml:trace>
          <inkml:trace contextRef="#ctx0" brushRef="#br0" timeOffset="458592.7486">6003 34 0,'-20'0'16,"20"-10"15,10 10-15,10-29-1,19-40 1,-10 30-1,11 0 1,-11 9-16,0-9 16,-9 0-1,-20 0 1,29 0 0,-29 9-1,0 10-15,0 1 16,0-1-1,0 1 1,0 28 78,0 11-79,0 9 1,0 1 0,0 19-1,0-29 1,0-11-16,0 11 16,0 19-16,0-9 15,0-11-15,0 1 16,0 9-16,0-9 15,0 19 1,0-9 0,0-1-1,0 0 1,0-9 0,0 0-1</inkml:trace>
          <inkml:trace contextRef="#ctx0" brushRef="#br0" timeOffset="461136.4108">6846-417 0,'-19'0'15,"28"0"64,11 0-64,19-20 1,-9 20-1,-11 0 1,1 0 0,-20 10 46</inkml:trace>
          <inkml:trace contextRef="#ctx0" brushRef="#br0" timeOffset="462181.4936">7013-319 0,'39'-29'93,"-39"9"-77,20 20-16,-20-20 16,10 20-16,-10-19 15,29-1 1,-29 1 0,0-11-1,20 11-15,-20-1 16,0 0-16,0 1 15,0 38 95,0 1-95,0 9-15,0 1 32,0-11-32,0 1 15,0 9 1,0-9-16,0 0 16,0-1-1,0 1 1,0 0 15</inkml:trace>
          <inkml:trace contextRef="#ctx0" brushRef="#br0" timeOffset="463371.9865">7258-486 0,'0'20'79,"0"0"-79,0-1 15,0 1 1,0-1-1,0 1 1,0 0 0,0-1 15,10-19 0,-10 20-15,10-20-16,9 0 31,1 0-15,0 0 15,-1 0-15,1-10 15,-1-19-16,-19 19 17,20 10-32,-20-20 31,0 1 0,0-1-15,0 0 15,0 1-15,0-1-1,-10-19 63,-9 19-78,-1 20 32,20-19-17,-20 19 17,20-20-17,-19 20 1,-1 0 15,20 10-31,-19-10 16,19 20-1,-20-1 1,20 1 0</inkml:trace>
        </inkml:traceGroup>
      </inkml:traceGroup>
    </inkml:traceGroup>
    <inkml:traceGroup>
      <inkml:annotationXML>
        <emma:emma xmlns:emma="http://www.w3.org/2003/04/emma" version="1.0">
          <emma:interpretation id="{197A3F5B-B218-44AA-8276-3FA1B0A43D30}" emma:medium="tactile" emma:mode="ink">
            <msink:context xmlns:msink="http://schemas.microsoft.com/ink/2010/main" type="paragraph" rotatedBoundingBox="15894,14882 19676,14501 19760,15343 15979,15723" alignmentLevel="2"/>
          </emma:interpretation>
        </emma:emma>
      </inkml:annotationXML>
      <inkml:traceGroup>
        <inkml:annotationXML>
          <emma:emma xmlns:emma="http://www.w3.org/2003/04/emma" version="1.0">
            <emma:interpretation id="{1A133636-CAA8-4733-9C77-913330FFAE86}" emma:medium="tactile" emma:mode="ink">
              <msink:context xmlns:msink="http://schemas.microsoft.com/ink/2010/main" type="line" rotatedBoundingBox="15894,14882 19676,14501 19760,15343 15979,15723"/>
            </emma:interpretation>
          </emma:emma>
        </inkml:annotationXML>
        <inkml:traceGroup>
          <inkml:annotationXML>
            <emma:emma xmlns:emma="http://www.w3.org/2003/04/emma" version="1.0">
              <emma:interpretation id="{544F8488-AE95-4730-8532-9E34494C86A6}" emma:medium="tactile" emma:mode="ink">
                <msink:context xmlns:msink="http://schemas.microsoft.com/ink/2010/main" type="inkWord" rotatedBoundingBox="15903,14971 16950,14866 17026,15618 15979,15723"/>
              </emma:interpretation>
              <emma:one-of disjunction-type="recognition" id="oneOf4">
                <emma:interpretation id="interp4" emma:lang="" emma:confidence="1">
                  <emma:literal/>
                </emma:interpretation>
              </emma:one-of>
            </emma:emma>
          </inkml:annotationXML>
          <inkml:trace contextRef="#ctx0" brushRef="#br0" timeOffset="471606.3344">-558 1417 0,'0'-20'15,"0"1"32,0-1-31,10 20-1,-10-20 1,29 1 0,1-11-1,-30 11-15,39-1 16,-19-9-16,-1 9 15,1 1-15,-20-1 16,49 0-16,-30 1 16,11-11-1,-1 11 1,-19 19 0,-10-20-1</inkml:trace>
          <inkml:trace contextRef="#ctx0" brushRef="#br0" timeOffset="472302.9787">-411 1240 0,'10'30'47,"10"19"-32,-20-30 1,29 1-16,-9 19 16,-20-9-1,19 29 1,1-20-1,-20-20 1,0 1-16,19 0 0,-19-1 16,0 1-1,20 0 1</inkml:trace>
          <inkml:trace contextRef="#ctx0" brushRef="#br0" timeOffset="470683.1476">-617 1084 0,'0'9'94,"0"11"-79,0-10 1,0 29 0,0-19-1,0-11-15,0 40 16,0-29 0,0 0-16,0-1 15,0 1-15,0-1 16,0-9-16,0 10 15,10 9-15,-10-19 0,0 10 16,0-1 0,0 1-16,0 0 0,0-1 15,0 1 1,0-1-16,0 1 0,0 9 16,0-9-1,0 0 1,0-1-1,0 1 1,0 0 0,0-1-1,0-9 17</inkml:trace>
          <inkml:trace contextRef="#ctx0" brushRef="#br0" timeOffset="473641.4127">-107 1633 0,'0'10'16,"-19"-10"-1,19 19 17,9 30 46,89-10 31,-78-48-109,0-11 31,-20 0 1,19 20-17,-19-39 1,0 20-1,0-1 17,-10 20-17,10-20 1,-19 20 0,19-19-16,-20 19 31,1 0-16,-1 0 1,0 0 0,1 19 15,19 11-15,0-1-1</inkml:trace>
          <inkml:trace contextRef="#ctx0" brushRef="#br0" timeOffset="474785.6138">256 1427 0,'108'0'125,"-59"0"-78</inkml:trace>
          <inkml:trace contextRef="#ctx0" brushRef="#br0" timeOffset="475285.9857">256 1535 0,'0'9'47,"10"-9"-47,9 0 16,1 0-1,0 0 1,9 0 0,0 0-1,-9 0 1,10 0-16</inkml:trace>
          <inkml:trace contextRef="#ctx0" brushRef="#br0" timeOffset="474201.9275">40 1652 0,'0'10'47,"20"-10"-32,-20 20 1,10-20-1,-10 29-15,0-9 16,19-20 0,-19 19-16,30 1 47</inkml:trace>
        </inkml:traceGroup>
        <inkml:traceGroup>
          <inkml:annotationXML>
            <emma:emma xmlns:emma="http://www.w3.org/2003/04/emma" version="1.0">
              <emma:interpretation id="{6784014C-3482-4CAE-BA35-170586BC0F0A}" emma:medium="tactile" emma:mode="ink">
                <msink:context xmlns:msink="http://schemas.microsoft.com/ink/2010/main" type="inkWord" rotatedBoundingBox="17208,14750 19676,14501 19750,15242 17283,15490">
                  <msink:destinationLink direction="with" ref="{DF6342D8-1DD9-4B3D-9678-04505C41DDEE}"/>
                </msink:context>
              </emma:interpretation>
              <emma:one-of disjunction-type="recognition" id="oneOf5">
                <emma:interpretation id="interp5" emma:lang="" emma:confidence="1">
                  <emma:literal/>
                </emma:interpretation>
              </emma:one-of>
            </emma:emma>
          </inkml:annotationXML>
          <inkml:trace contextRef="#ctx0" brushRef="#br0" timeOffset="490192.748">2610 1054 0,'0'10'0,"0"19"16,0-9 0,-20-20-1,20 29-15,0 1 16,0-1 0,0-9-1,10-20 1,-10 19-16,19-19 15,-19 20 1,30-20-16,-30 20 16,20-20-1,-1 0-15,99-49 125,-118 29-109,19 20 0,-19-20-1,0 1 1,0-11-1,0 11 17,0-1-17,0 1 1,-9 19-16,9-20 16,-20 0-1,0 20 1,20-19-1,-19 19 1,19-20 0,-20 20-1,1 0-15,-1 0 32,0 0-17,1 0 1,19 10-1,-10-10 1,10 29-16,0-9 0,-20-20 16</inkml:trace>
          <inkml:trace contextRef="#ctx0" brushRef="#br0" timeOffset="490948.594">2865 995 0,'9'0'63,"11"0"-48,0 0-15,9 0 16,-9 0 0,-1 0-1,1 0 1</inkml:trace>
          <inkml:trace contextRef="#ctx0" brushRef="#br0" timeOffset="491446.9442">2933 927 0,'0'-20'16,"0"30"46,0 0-46,0 29 0,0-20-16,10 89 78</inkml:trace>
          <inkml:trace contextRef="#ctx0" brushRef="#br0" timeOffset="492853.3166">2943 858 0,'10'0'32,"10"0"-17,-1 0 1,1 0 0,-1 0-1,1 0 1,0 0-1,-20 10 1,19-10 0,1 0 15,-20 19 94,19-19-94,-19 10-15,0 10-1,0-1 1,0 21 0,0-11-1,0 10 1,-19 30 0,19-49-1,0-1-15,0 11 16,0 9-1,0-10 1,0-9 0,0-1 15,0 1-15,0 0 15,-10-20-16,10 19 1,0 1 15,-20-20 63,1 0-63,-40 0 47,39 0-31</inkml:trace>
          <inkml:trace contextRef="#ctx0" brushRef="#br0" timeOffset="477269.1016">874 848 0,'-20'0'31,"1"0"-31,-89 20 156,88-20-140,20 10 109,0 9-110,0 1 17,0-1-17,0 11 1,0-11-16,0 1 15,0 0-15,0 19 16,0-19 0,0-1-16,0 1 15,0-1-15,0 1 16,0 0-16,0-11 16,0 11-16,0 0 15,0 19 1,0-10-16,0-9 31,0-1-31,-20-19 16,20 10-1,0 10 17,0 0 280,10-20-265,10 0-31,0 0-1,9 0 1,-9 0-1,-1 0 1,1 0 15,-1 0-15,1 0 15</inkml:trace>
          <inkml:trace contextRef="#ctx0" brushRef="#br0" timeOffset="478533.554">923 976 0,'0'29'63,"0"-9"-47,0-1-16,0 1 15,0 0 1,0-11-16,0 11 0,0 0 15,0-1-15,0 1 16,0-1-16,-10-19 16,10 20-16,0 0 15,0-1 17,10-19-1</inkml:trace>
          <inkml:trace contextRef="#ctx0" brushRef="#br0" timeOffset="479136.127">933 976 0,'0'9'62,"9"-9"-46,-9 20-16,10-20 0,-10 20 15,20-20-15,0 29 16,-1 1 0,1-1-1,-1-9 1,-19 9-1,20-9-15,0 9 32,-20-19-1</inkml:trace>
          <inkml:trace contextRef="#ctx0" brushRef="#br0" timeOffset="479654.9053">1109 956 0,'0'20'63,"0"29"-32,0 10-15,-10-20-1,10-20 1,0 1 0,0 0-16,0-11 15,0 31-15,0-21 16,0-29 31</inkml:trace>
          <inkml:trace contextRef="#ctx0" brushRef="#br0" timeOffset="480240.9787">1246 956 0,'0'10'63,"0"19"-48,0-9-15,0-1 16,0 1-16,0 10 16,0-1-16,0 0 0,0 1 15,-29-1-15,29-9 16,0-10-16,0 29 15,0-20 1</inkml:trace>
          <inkml:trace contextRef="#ctx0" brushRef="#br0" timeOffset="481274.9635">1246 1074 0,'10'0'47,"10"0"-32,9 0 1,-9 0-16,29 0 47</inkml:trace>
          <inkml:trace contextRef="#ctx0" brushRef="#br0" timeOffset="480878.8666">1364 966 0,'0'10'78,"0"9"-62,0 11-1,0 9 1,0 0 0,0-19-16,0 19 15,0 0 1,0-9 0,-10-1-1,10-19-15</inkml:trace>
          <inkml:trace contextRef="#ctx0" brushRef="#br0" timeOffset="482805.1303">1452 1211 0,'0'-20'62,"10"20"-46,10 0 15,-1 0 1,1 0-32,0 0 31,-20 10-16,19-10-15,-19 20 16,0-1 15,0-9 1,-9-10-32,9 20 15,-30-20 1,10 29-1,1-29 17,19-10 124,10 10-156,9 0 31,1 0 0,0 10 1,-1-10-1,-19 20 0,0-1 0,0 1-15,0-10 15,-10-10-15,10 20 0,-19-20-1,-1 0-15,0 0 16,1 0-1,-1 0 1,1 0 0,-1 0 15</inkml:trace>
          <inkml:trace contextRef="#ctx0" brushRef="#br0" timeOffset="484191.9977">1570 858 0,'0'-20'32,"10"20"-1,19 0-15,1 0-1,-1 0 1,10 0-1,-9 0 1,-11 0 0,-19 10 62,0 10-47,0-1 0,0 11-15,0-11 0,0 11-1,0-11 1,0 1-16,0 0 15,0 9-15,-9 1 16,9-21-16,0 11 16,0 0-16,0-1 15,0 1-15,0-1 16,0 1-16,0 19 16,0-9-1,0-1 1,-20 50 78,0-79-1,20 19-15,-19-19-78,-1 0 16,1 0 0,-1 0-1,0 0 17,30 0 46</inkml:trace>
          <inkml:trace contextRef="#ctx0" brushRef="#br0" timeOffset="484612.4002">1933 1113 0</inkml:trace>
          <inkml:trace contextRef="#ctx0" brushRef="#br0" timeOffset="485939.5294">2178 917 0,'-68'-20'141,"48"20"-126,0 0 1,1 0 15,19 10 32,0 10-48,0-1 1,0 11 0,0-11-1,9 1-15,-9 29 16,0-20-1,0-9 1,0 0-16,0-1 16,0 1-16,0-10 15,0 9-15,0 1 16,0-1-16,0 1 16,0 0-16,0 9 15,0-9 1,0-1-1,0 1 17,0 0-1,138-20 141,-128 0-157</inkml:trace>
          <inkml:trace contextRef="#ctx0" brushRef="#br0" timeOffset="486808.63">2257 1025 0,'0'9'63,"0"31"-48,0-11 1,0 10 0,0 10-1,0-29 1,0 0-16,0-11 15,0 11-15,0 19 32</inkml:trace>
          <inkml:trace contextRef="#ctx0" brushRef="#br0" timeOffset="487761.7736">2266 1172 0,'10'0'31,"10"-20"-15,9 20 0,-9 0-1</inkml:trace>
          <inkml:trace contextRef="#ctx0" brushRef="#br0" timeOffset="487372.0856">2355 1034 0,'19'0'16,"-19"10"46,0 10-46,0 0-1,0 9 1,0 10 0,0-19-1,0 9 1,0 10 0,0-19-1,0-10 1</inkml:trace>
          <inkml:trace contextRef="#ctx0" brushRef="#br0" timeOffset="489067.1566">2492 1201 0,'0'-19'94,"10"19"-78,9 0-1,1 0 17,-20 9-17,20-9 1,-20 20-16,0 0 15,0-1 1,-10 1 0,-10-20 15,20 19-31,-19-19 16,28 0 109,40 20-16,-29-20-93,-20 20-1,0 9 1,0-9-1,-10-20 1,10 19-16,-10-19 16,-9 0-1,-20 0 1,-1 0 0,11 0-1,9 0 1</inkml:trace>
        </inkml:traceGroup>
      </inkml:traceGroup>
    </inkml:traceGroup>
    <inkml:traceGroup>
      <inkml:annotationXML>
        <emma:emma xmlns:emma="http://www.w3.org/2003/04/emma" version="1.0">
          <emma:interpretation id="{7A69F4B5-D3B8-418D-8293-99B692D12812}" emma:medium="tactile" emma:mode="ink">
            <msink:context xmlns:msink="http://schemas.microsoft.com/ink/2010/main" type="paragraph" rotatedBoundingBox="17811,15129 24061,14411 24193,15564 17944,16283" alignmentLevel="3"/>
          </emma:interpretation>
        </emma:emma>
      </inkml:annotationXML>
      <inkml:traceGroup>
        <inkml:annotationXML>
          <emma:emma xmlns:emma="http://www.w3.org/2003/04/emma" version="1.0">
            <emma:interpretation id="{380F382D-82FC-4E2E-A740-F30327B64FD0}" emma:medium="tactile" emma:mode="ink">
              <msink:context xmlns:msink="http://schemas.microsoft.com/ink/2010/main" type="line" rotatedBoundingBox="17811,15129 24061,14411 24193,15564 17944,16283"/>
            </emma:interpretation>
          </emma:emma>
        </inkml:annotationXML>
        <inkml:traceGroup>
          <inkml:annotationXML>
            <emma:emma xmlns:emma="http://www.w3.org/2003/04/emma" version="1.0">
              <emma:interpretation id="{8A7875CF-F8FB-4203-84D1-4DBBA297FEDF}" emma:medium="tactile" emma:mode="ink">
                <msink:context xmlns:msink="http://schemas.microsoft.com/ink/2010/main" type="inkWord" rotatedBoundingBox="17858,15540 18906,15420 18975,16017 17927,16137"/>
              </emma:interpretation>
              <emma:one-of disjunction-type="recognition" id="oneOf6">
                <emma:interpretation id="interp6" emma:lang="" emma:confidence="1">
                  <emma:literal/>
                </emma:interpretation>
              </emma:one-of>
            </emma:emma>
          </inkml:annotationXML>
          <inkml:trace contextRef="#ctx0" brushRef="#br0" timeOffset="497368.907">1482 1662 0,'-20'0'47,"1"0"-16,-1 0 0,20-10-31,-20 10 16,1 0 15,-1 0 16,1 0 63,19 10-64,0 10-14,0-1-17,0 1 1,0 29 0,0-10-1,0-19-15,0 19 16,0 0-1,0-9 1,0 9 0,0-19-16,0-1 15,0 1-15,0 9 16,0 1 0,0-11-1,0 20 1,0-29 15,0 10-15,19-20 109,1 0-110,-1 0 1,1 0 0</inkml:trace>
          <inkml:trace contextRef="#ctx0" brushRef="#br0" timeOffset="498593.2847">1423 1780 0,'29'19'47,"-9"1"-32,-20 0-15,29-20 16,-29 19-16,40-19 15,-11 20 1,-29-1-16,20-19 16,-20 20-16,19-20 15,-19 20 1,0-1-16,10-19 16</inkml:trace>
          <inkml:trace contextRef="#ctx0" brushRef="#br0" timeOffset="498067.2948">1423 1829 0,'0'98'78,"0"-78"-78,0-1 16,0 1-1,0-1-15,0 1 0,0-10 16,0 9 15,10-28 32</inkml:trace>
          <inkml:trace contextRef="#ctx0" brushRef="#br0" timeOffset="498982.9412">1619 1721 0,'0'10'62,"0"19"-46,0-9-16,0-1 16,0 21-16,0-11 15,0-9 1,0-1-16,0 1 15,0 9-15,0-9 32,0 0-1</inkml:trace>
          <inkml:trace contextRef="#ctx0" brushRef="#br0" timeOffset="499685.0708">1727 1731 0,'0'10'78,"0"19"-63,0-9-15,0 19 16,0-10 0,0 20-1,0-29-15,0 0 16,0 19 0,0-20-16,0 1 15,0 0 1</inkml:trace>
          <inkml:trace contextRef="#ctx0" brushRef="#br0" timeOffset="500704.1734">1766 1858 0,'10'0'47,"19"0"-31,1 0-1,-1 0 1,-9 0 0</inkml:trace>
          <inkml:trace contextRef="#ctx0" brushRef="#br0" timeOffset="500271.1799">1884 1701 0,'0'10'46,"0"20"-14,0-1-17,0-9-15,0-1 16,0 1 0,0 29-16,0-30 15,0 11 1,0 19-16,0-29 15,0-1-15,0 1 16,0 9 0,0-9-1</inkml:trace>
          <inkml:trace contextRef="#ctx0" brushRef="#br0" timeOffset="501591.0078">2080 1917 0,'-20'0'47,"1"0"-32,19 10 1,-20-10 0,20 20-16,-19-20 15,19 19 1,-20-19-16,20 20 0,-20-1 16,20 1-1,-19-20 1,19 20-1,167-20 220,-148 0-204</inkml:trace>
          <inkml:trace contextRef="#ctx0" brushRef="#br0" timeOffset="503144.663">2021 1701 0,'10'0'47,"10"0"-32,9 0 17,-9 0-17</inkml:trace>
          <inkml:trace contextRef="#ctx0" brushRef="#br0" timeOffset="502017.0757">2080 1937 0,'0'10'16,"0"19"-1,0 20 1,0-29-1,0-1-15,0 1 16,0 9 0,0-9-1,0-1 1</inkml:trace>
          <inkml:trace contextRef="#ctx0" brushRef="#br0" timeOffset="502746.0494">2090 1623 0,'0'29'31,"0"-9"-15,0 0 0,0-1-16,0 1 15,0-10 1,0 9 15,0 1 0</inkml:trace>
          <inkml:trace contextRef="#ctx0" brushRef="#br0" timeOffset="505944.1358">2100 1711 0,'10'0'109,"9"0"-78,1 0-15,-1 0 15,11 0 63</inkml:trace>
          <inkml:trace contextRef="#ctx0" brushRef="#br0" timeOffset="504823.5016">2247 1643 0,'10'0'313,"19"0"-313,-9 0 15,-1 0 1,1 0 0,-20 9 156,0 11-141,0 0-16,0 9 1,0-9-16,0-1 16,0 20-1,0-9-15,0-11 16,0 21 0,0-31-16,0 11 15,0 0 1,0-1-16,0 1 0,0 0 15,0 9 1,0 0-16,0-9 31,-10 49 94,-10-69 94,1 0-203,-1 0-1,1 0 1,-1 0 0,0 0-1,30 0 48</inkml:trace>
        </inkml:traceGroup>
        <inkml:traceGroup>
          <inkml:annotationXML>
            <emma:emma xmlns:emma="http://www.w3.org/2003/04/emma" version="1.0">
              <emma:interpretation id="{6CD3D01D-948B-40F1-ABEC-8E6D266D547F}" emma:medium="tactile" emma:mode="ink">
                <msink:context xmlns:msink="http://schemas.microsoft.com/ink/2010/main" type="inkWord" rotatedBoundingBox="19889,14890 21481,14707 21614,15861 20022,16044">
                  <msink:destinationLink direction="with" ref="{6557AED4-1D0E-470D-AC6A-56ADADB935AE}"/>
                </msink:context>
              </emma:interpretation>
              <emma:one-of disjunction-type="recognition" id="oneOf7">
                <emma:interpretation id="interp7" emma:lang="" emma:confidence="1">
                  <emma:literal/>
                </emma:interpretation>
              </emma:one-of>
            </emma:emma>
          </inkml:annotationXML>
          <inkml:trace contextRef="#ctx0" brushRef="#br0" timeOffset="542646.0214">3865 1603 0,'-20'0'32,"20"10"-17,0 10 17,-19-20-32,19 19 15,-20 1 16,20 0-15,-20-1 0,20 1-1,0-1 1,0 1-16,0-10 16,0 9-1,10 79 63,69-58 32,-60-40-95,1-20 17,0 0-32,-20 1 31,19 19-31,-19-20 15,20 20 1,-20-10 0,0-9-1,19 19 1,-19-20 0,0 1-16,0-1 15,0 0 16,0 1-15,0-1 15,0 1-15,0-1 15,0 0-15,0 1 31,0 9-16,-9-20-15,-11 30 30,20-19-30,-20 19 0,1 0-1,-1 0 1,20 10-16,-19 9 16,-1 1-1</inkml:trace>
          <inkml:trace contextRef="#ctx0" brushRef="#br0" timeOffset="543497.2587">4061 1927 0,'-20'0'16,"20"-20"125</inkml:trace>
          <inkml:trace contextRef="#ctx0" brushRef="#br0" timeOffset="544656.2239">4198 1799 0,'10'-9'63,"10"-11"-47,-1 0-1,1 1 1,9-1-1,-29 1 1,20 19-16,-20-20 16,20 0-1,-20 1 1,0-1 0,19 20-16,-19-20 15,0 1 1,0-1 31,0 30 93,0 10-124,0 9 0,0-9-16,0-1 15,0 1 1,0 0-16,0 19 15,-19-20-15,19 1 16,0 0-16,0-1 16,0 11-1,0-1-15,0-9 32,0-1-32,0 1 31</inkml:trace>
          <inkml:trace contextRef="#ctx0" brushRef="#br0" timeOffset="545775.9774">4502 1584 0,'128'0'141,"-108"0"-141,-1 0 15,-19 9 110,0 11-109,-10-20-16,10 20 15,0-10 1,-29 19 0,29-9-1,0 9 1,0 10 0,-10-39-16,10 30 15,0 9 1,0-20-1,0-9 1,0 10 0,-29 9-1,29-19 1,0 10 31,0-1 15</inkml:trace>
          <inkml:trace contextRef="#ctx0" brushRef="#br0" timeOffset="546249.8561">4532 1799 0,'147'0'141,"-147"10"-125,20-10-16</inkml:trace>
          <inkml:trace contextRef="#ctx0" brushRef="#br0" timeOffset="547890.4496">4826 1799 0,'69'-49'78,"-50"49"-63,-19-19 1,20 19-16,-20-10 0,20 10 16,-20-20-1,19-9-15,-19 19 31,0-9-15,0-1 15,0 0-15,-10 20 0,-9 0-1,19-19 1,-20 19-16,0 0 15,1 0 17,19 9-17,-20-9-15,1 20 16,19 0 15,-20-20-15,20 19-1,0 11 1,0-11 0,0 1-1,0 0 17,10-20-17,-10 19-15,19-19 16,-19 20-1,20-20 1,0 0 0,-20 19-16,19-19 15,1 0 1,-20 10 0,20-10-1,-1 30 1,1-30 15,-20 9-15,19 11-1,-19 0 17,20-1-17,-20 1 1,0 0 15,-10-20-15,10 19-16,-19-19 15,-1 20 17,0-20-17,-127-20 110,147 1-109,-19 19-16,19-20 15,0 0 17,0 1-17,9 19 1,-9-20-16,30 20 16,-30-20-16,39 20 15,-39-19-15</inkml:trace>
          <inkml:trace contextRef="#ctx0" brushRef="#br0" timeOffset="507806.8296">3375 1525 0,'9'0'31,"11"0"-15,0 0 0,-1 0-1,1 0-15,9 0 16,-9 0-16,19 29 15</inkml:trace>
          <inkml:trace contextRef="#ctx0" brushRef="#br0" timeOffset="507346.5323">3375 1397 0,'9'0'63,"21"0"-47,-11 0-1,1 0-15,0 0 16,-1 0-16,1 0 15,0 0-15,-1 0 16,1 10 15</inkml:trace>
          <inkml:trace contextRef="#ctx0" brushRef="#br0" timeOffset="536453.0107">4395 1074 0,'-20'0'31,"20"10"235,0-1-250,-20-9-1,20 20-15,-19-20 16,19 20-16,-10-20 16,10 39-16,-20-39 0,20 29 15,-19-29 1,-11 30-16,30-1 15,-19-29-15,19 29 16,-20-29-16,20 40 16,-20-40-16,20 9 15,-19 21 1</inkml:trace>
          <inkml:trace contextRef="#ctx0" brushRef="#br0" timeOffset="537209.0192">4198 1025 0,'69'176'125,"-69"-156"-125,0-1 15,29 1-15,-29 0 16,20-1-1,-20 1-15,0-1 0,20-19 16,-20 30 0,19-10-16,-19-1 31,20-19-15,-20 20-1</inkml:trace>
          <inkml:trace contextRef="#ctx0" brushRef="#br0" timeOffset="538498.7286">4453 897 0,'0'-19'94,"10"19"-32,10 0-46,-1 0-1,1 0 1,-20 9 46,0 21-46,0-1 0,0 1-1,-10-30-15,10 19 16,-19 1 0,-1 9 15,0-29-16,20 20 17,10-20 93,10 0-94,-1 0-15,-9 0-1,10 0 1,-1 0-1,40 20 32</inkml:trace>
        </inkml:traceGroup>
        <inkml:traceGroup>
          <inkml:annotationXML>
            <emma:emma xmlns:emma="http://www.w3.org/2003/04/emma" version="1.0">
              <emma:interpretation id="{D02E3719-D019-4B19-B6B3-E9F13A2A7E70}" emma:medium="tactile" emma:mode="ink">
                <msink:context xmlns:msink="http://schemas.microsoft.com/ink/2010/main" type="inkWord" rotatedBoundingBox="21845,15099 24110,14839 24174,15395 21909,15656"/>
              </emma:interpretation>
              <emma:one-of disjunction-type="recognition" id="oneOf8">
                <emma:interpretation id="interp8" emma:lang="" emma:confidence="1">
                  <emma:literal/>
                </emma:interpretation>
              </emma:one-of>
            </emma:emma>
          </inkml:annotationXML>
          <inkml:trace contextRef="#ctx0" brushRef="#br0" timeOffset="548707.5384">5316 1397 0,'20'0'31,"9"0"-15,1 0 0,-1 0-1,-9 0 1,-1 0-1</inkml:trace>
          <inkml:trace contextRef="#ctx0" brushRef="#br0" timeOffset="549197.2749">5307 1525 0,'98'0'125</inkml:trace>
          <inkml:trace contextRef="#ctx0" brushRef="#br0" timeOffset="549941.8315">5630 1182 0,'59'0'78,"-30"0"-63,-9 0 1,0-20 0,-20 30 46</inkml:trace>
          <inkml:trace contextRef="#ctx0" brushRef="#br0" timeOffset="551248.3894">5581 1191 0,'0'20'47,"0"0"-32,0 19 1,0-10 0,0-9-16,0-1 15,0 11 1,0-1-1,0-9 1,0 0 15,98-69 204,-78 49-220,-1 0 1,1 0 0,0 0 15,-20 19-31,19-19 15,-19 20 1,20-20 0,-20 19-16,0 1 15,20 0 1,-20-1 0,0 1-1,0-1 1,-10-19-16,10 20 15,-20 0 1,20-1 0,-20-19-16,20 20 15,-19-20 1,19 20-16,-20-20 16,20 19-1,-19-19-15,-1 0 16,0 0-1,1 0 1,9 0 0,-10 0-1,1-10 79</inkml:trace>
          <inkml:trace contextRef="#ctx0" brushRef="#br0" timeOffset="551715.947">5895 1662 0,'-10'0'141</inkml:trace>
          <inkml:trace contextRef="#ctx0" brushRef="#br0" timeOffset="553159.4099">6091 1162 0,'-19'0'32,"-1"20"-1,0-1-16,-9 11 1,29-1 0,-20-9-16,20 19 15,0-10 1,0-9 0,0 0-16,0 19 15,0-10 1,0 1-1,0-11 1,0 1 0,10-1-1,-10 1 17,137 0 139,-117-20-155,-20-20 0,0 0 15,20 20-15,-20-19-1,0-1 1,0 1 15,0-1-15,-10 0 15,-10 1 0,1 19-15,-1 0-1,20-20 1,-20 20 0,1 0-1,-1 0 1,0 10 15,20 10-31,0-1 16,-19-19-16</inkml:trace>
          <inkml:trace contextRef="#ctx0" brushRef="#br0" timeOffset="554707.4218">6228 1221 0,'0'-20'47,"0"1"0,10 19-47,-10-20 31,20 20-15,-10 0-1,29 0 17,-20 0-1,1 10-15,0-10-1,-20 19-15,0 1 16,0 19-1,0-29-15,0 29 16,0-19 0,0-10-16,0 9 15,0 1 1,-20 19-16,20-19 31,-69 127 110,89-147 109,0 0-235,-1 0 17,1 0-17,0 0 1,-1 0 0,1 0-1,-1 0 32</inkml:trace>
          <inkml:trace contextRef="#ctx0" brushRef="#br0" timeOffset="555876.6039">5885 1643 0,'20'9'344</inkml:trace>
          <inkml:trace contextRef="#ctx0" brushRef="#br0" timeOffset="558081.0166">6532 1299 0,'0'10'219,"0"10"-188,10-20 0,10-10 16</inkml:trace>
          <inkml:trace contextRef="#ctx0" brushRef="#br0" timeOffset="559567.9373">6601 1476 0,'0'-20'47,"10"20"-16,-10-19-31,20 19 16,-20-20-1,19 0 1,1 20-16,-20-19 15,19 9 1,1-29-16,-20 9 16,20 30-1,-20-29 1,0-1 0,19 30-16,-19-39 0,0 20 31,0 9 31,0-10 16,0 30 1,0 19-64,0 1 1,0-1-1,0 20 1,0-29-16,0-10 16,0 29-16,0-19 15,0-1-15,-10 1 16,10-1 0,0-9-16,0 29 15,0-9 1,0-1-1,0-9 1,0-1 0,0 1-1</inkml:trace>
          <inkml:trace contextRef="#ctx0" brushRef="#br0" timeOffset="561266.5904">6876 1182 0,'0'9'31,"0"11"0,0 0-15,0-1-1,0 1-15,-20-1 16,20 1 0,0 9-1,0 1 1,0-10-1,0-1 1,0 1 0,0-1-1,0 1 1,0 0 15,0-1 0,10-19-31,-10 10 16,19 19 0,-19-9 15,20-20-15,-20 10-1,20-10 1,-1 0-1,99-88 157,-98 68-156,-20 0 15,0 1-31,19-1 16,-19 1-1,0-1 1,0 10 0,0-10-1,0 1 1,0-1 0,0 1-1,0-1 1,0 0-1,0 1 1,-10 19 0,10-20-1,0 1 1,-19 19 0,19-20-16,-20 0 31,1 1 16,-1 19-32,0-20 17,1 20-1,-1 0-16,1 10 1,-1-10 15,20 20-15,-20-1 0,20 11-16,-19 9 15</inkml:trace>
          <inkml:trace contextRef="#ctx0" brushRef="#br0" timeOffset="562347.4376">7140 1103 0,'20'0'140,"0"0"-108,19 0 30</inkml:trace>
          <inkml:trace contextRef="#ctx0" brushRef="#br0" timeOffset="563475.0839">7248 1191 0,'10'0'15,"-10"-9"1,20 9 0,-20-20 15,19 20-16,-19-20 1,0 1 0,20-1-1,-20 1 17,0-1-1,20 20-16,-20-20 1,0 30 140,-10 10-140,10 97 78,0-97-79,0-10 1,0 9 15</inkml:trace>
          <inkml:trace contextRef="#ctx0" brushRef="#br0" timeOffset="564899.8626">7444 1054 0,'0'10'110,"-19"-10"-79,19 20-15,0-1-1,0 1 1,0-1 15,0 1 0,0 0 16,0-1-16,10-19 16,9 0-15,1 0-1,0 0 0,-1 0 32,-19-10-32,20 10-31,-20-19 31,19 19 0,-19-20-15,0 1 31,0-1-16,0 0-15,-9-39 109,-11 59-125,0 0 31,1 0 0,-1 0-15</inkml:trace>
        </inkml:traceGroup>
      </inkml:traceGroup>
    </inkml:traceGroup>
    <inkml:traceGroup>
      <inkml:annotationXML>
        <emma:emma xmlns:emma="http://www.w3.org/2003/04/emma" version="1.0">
          <emma:interpretation id="{85D47FFA-2134-4E1B-BC9D-496F2207F4FF}" emma:medium="tactile" emma:mode="ink">
            <msink:context xmlns:msink="http://schemas.microsoft.com/ink/2010/main" type="paragraph" rotatedBoundingBox="16015,16317 21576,16418 21562,17205 16001,17104" alignmentLevel="2"/>
          </emma:interpretation>
        </emma:emma>
      </inkml:annotationXML>
      <inkml:traceGroup>
        <inkml:annotationXML>
          <emma:emma xmlns:emma="http://www.w3.org/2003/04/emma" version="1.0">
            <emma:interpretation id="{9C1A7138-9EF1-4FF2-9871-08C8C6F1C1A0}" emma:medium="tactile" emma:mode="ink">
              <msink:context xmlns:msink="http://schemas.microsoft.com/ink/2010/main" type="line" rotatedBoundingBox="16015,16317 21576,16418 21562,17205 16001,17104"/>
            </emma:interpretation>
          </emma:emma>
        </inkml:annotationXML>
        <inkml:traceGroup>
          <inkml:annotationXML>
            <emma:emma xmlns:emma="http://www.w3.org/2003/04/emma" version="1.0">
              <emma:interpretation id="{0C643641-EF3A-47E1-848A-41814C9D6D6D}" emma:medium="tactile" emma:mode="ink">
                <msink:context xmlns:msink="http://schemas.microsoft.com/ink/2010/main" type="inkWord" rotatedBoundingBox="16014,16383 18208,16423 18198,16981 16004,16941"/>
              </emma:interpretation>
              <emma:one-of disjunction-type="recognition" id="oneOf9">
                <emma:interpretation id="interp9" emma:lang="" emma:confidence="1">
                  <emma:literal/>
                </emma:interpretation>
              </emma:one-of>
            </emma:emma>
          </inkml:annotationXML>
          <inkml:trace contextRef="#ctx0" brushRef="#br0" timeOffset="590999.5888">-569 3035 0,'49'-49'141,"-29"49"-141,-20-20 16,19 20-16,-19-19 0,20 19 15,-20-20-15,29 20 16,-29-20-16,30 20 15,-11-29-15,21-10 16,9 19 0,-20-9-1,0 9 1,1 0 0,-11 20-1,-19-29 1,10 29-16,20-20 15,-11 1 17,1 19-17,-20-20 1,20 20 0</inkml:trace>
          <inkml:trace contextRef="#ctx0" brushRef="#br0" timeOffset="590003.0432">-491 2623 0,'0'10'141,"10"19"-125,10 1-1,-20-11-15,29 1 16,-29-1 0,10-19-16,-10 30 15,20-30-15,-20 39 0,39-19 16,-10 29-1,-29-30-15,40-19 16,-40 30-16,29-11 0,-9 21 16,-1-21-1,-19 1 1,20-20 0,-20 19-1,19-19 1,-19-9 78,-9 9-79</inkml:trace>
          <inkml:trace contextRef="#ctx0" brushRef="#br0" timeOffset="591566.5913">68 2819 0,'30'0'63,"-20"0"-48,29 0 1,-10 0 0,1 0-1,-11 0 1,1 0-1,-20 10 1</inkml:trace>
          <inkml:trace contextRef="#ctx0" brushRef="#br0" timeOffset="592017.2822">0 2947 0,'10'0'47,"29"0"-32,-29 0 1,29 0-16,-20 0 15,1-10-15,0 10 16,-1 0 0,-9 0-16,29 0 15</inkml:trace>
          <inkml:trace contextRef="#ctx0" brushRef="#br0" timeOffset="630878.4926">461 2819 0,'10'0'125,"9"0"-109,1-10-1,9 10 1,-9-19-1,19-11 1,-19 1-16,-1 9 16,1 1-1,-20-1 1,19 20 0,-19-29-1,20 29-15,-20-20 16,20 0-1,-20-19 1,19 19 0,-19 1-1,-10 29 110,10 9-109,0 1 0,0 0-1,-19-20-15,19 19 16,0 11-1,0-11-15,0 1 16,0-1-16,-20 1 16,20 0-16,0-1 15,0 20-15,0-19 16,0 0 0,-19-1-16,19 11 15,0-1 1,0 10-1,0-29 1,-20-10-16,20 20 16,0-1-1,0 1 1,0 0 0,0-1 30,0-29 33,10 10-64</inkml:trace>
          <inkml:trace contextRef="#ctx0" brushRef="#br0" timeOffset="631267.7469">784 3084 0,'0'-10'109,"0"-10"-93</inkml:trace>
          <inkml:trace contextRef="#ctx0" brushRef="#br0" timeOffset="632627.9044">1020 2633 0,'-20'10'94,"20"19"-78,0-9-1,-20 9 1,20 177 62,0-177-62,79 79 140,-59-108-140,-20-10-16,19 10 0,1-19 31,9-1 0,-29 1-15,20 19-1,-20-30-15,19 1 32,-19 19-32,0-10 15,20 20 1,-20-19-16,0-1 15,0 0 1,0 1 0,10 19-1,-10-30-15,0 11 16,0-1 0,0 1-1,0-1 1,0 0-1,0 1 1,0-1 15,-20 20-15,20-19-16,-19 19 16,19-20-1,-20 20 1,20-10-16,-20 10 15,1 0 17,-1 10-1,1 19-31,19-9 16,-20-20-1</inkml:trace>
          <inkml:trace contextRef="#ctx0" brushRef="#br0" timeOffset="634336.8646">1441 2662 0,'0'-19'62,"-19"19"-15,-1 9-16,20 11-15,-19 0-1,19 9 1,-20-29 0,20 29-1,0 11-15,-20-40 16,20 9 0,0 31-16,0-21 15,0 11 1,0-11-1,0 1 1,0 49 62,108-11 47,-88-58-125,-1 0 16,1 0-1,-20-19 1,20 19 0,-20-20-16,19 20 15,-19-19 17,20 19-17,-20-30 1,19 30-16,-19-19 15,20 19 1,-20-20-16,0 0 16,20 1-1,-20-1 1,0 0 0,0 1-1,0-1 1,0 1-1,0-1 1,0 0 15,0 1-15,-10-1 0,10 1-1,-20 19 1,20-20-1,-19 20-15,19-20 16,-20 20 0,0-19 15,1 19-15,-1 0 30,1 0-46,-1 10 16,-9 29 0</inkml:trace>
        </inkml:traceGroup>
        <inkml:traceGroup>
          <inkml:annotationXML>
            <emma:emma xmlns:emma="http://www.w3.org/2003/04/emma" version="1.0">
              <emma:interpretation id="{37CAAE5E-33BD-41D1-8623-25FC3B8C2FB7}" emma:medium="tactile" emma:mode="ink">
                <msink:context xmlns:msink="http://schemas.microsoft.com/ink/2010/main" type="inkWord" rotatedBoundingBox="18390,16360 21576,16418 21562,17205 18375,17147"/>
              </emma:interpretation>
            </emma:emma>
          </inkml:annotationXML>
          <inkml:trace contextRef="#ctx0" brushRef="#br0" timeOffset="750524.7376">3795 2574 0,'-20'0'109,"1"0"-93,-1 0-1,-9 0 1,9 0 0,1 0-1,-1 0 1,20 10 78,0 10-63,0-1-16,0 1 1,0 9 0,0 10-1,0-19 1,0 0-16,0-1 0,0 1 16,10 19-1,-10-19 1,0 9-16,0-9 15,0 39-15,0 9 16,0-38 0,0 9-1,0-20-15,0 1 16,0 10 0,0-11-1,0 1 16,19 78 157,1-98-157,0-20 0,-1 20-15,1 0 0,-1 0-1,1 0 1,-20-10 0,20 10-16,-1 0 31</inkml:trace>
          <inkml:trace contextRef="#ctx0" brushRef="#br0" timeOffset="751329.5319">3824 2721 0,'0'10'31,"0"10"-15,0 9 0,0-9-16,0-1 15,0 1-15,0 0 16,0-1-1,0 1-15,0-1 16,10 1-16,-10 0 0,0-1 16,0 1-16,0-10 15,0 29 1,0-20 0,0-9-1,20-10 1</inkml:trace>
          <inkml:trace contextRef="#ctx0" brushRef="#br0" timeOffset="752472.9532">3824 2957 0,'50'0'78,"-31"0"-63,20-10 1,-19 10-16,19-20 16,-19 20-16,-1 0 15</inkml:trace>
          <inkml:trace contextRef="#ctx0" brushRef="#br0" timeOffset="751962.5989">4001 2702 0,'0'68'125,"0"-48"-125,0-1 15,0 1-15,0 10 16,20-11-16,-20 1 15,0-1-15,0 1 16,0 0-16,0-1 0,0 1 16,19-20-16,-19 29 15,0-9-15,0 9 16,0 1 0</inkml:trace>
          <inkml:trace contextRef="#ctx0" brushRef="#br0" timeOffset="763462.6884">4128 2986 0,'10'-10'187,"-10"-9"-155,20 19-32,0 0 31,-1 0 0,1 0-15,-10 0-1,-10 9 17,19-9-17,-19 20 1,0 0 15,0-11 0,-10-9-15,10 20 0,-9-20-1,9 20 1,-20-20-16,0 0 31,1 0 32,29 0 77,9 0-109,1 0-15,-10 0 15,9 0-15,-19 19 0,20-19-1,-20 20 16,0-1-15,0 1 15,0 0 1,0-1-17,-10-19 16,10 20-31,-20-20 16,11 0 0,-11 0-1,0 0 1,1 0 0,-1 0-1,0 0 32</inkml:trace>
          <inkml:trace contextRef="#ctx0" brushRef="#br0" timeOffset="765196.242">4344 2702 0,'0'9'78,"-10"-9"-78,10 20 16,0 0-1,0 9 1,0 0 0,0 1-1,0-10 1,0-1-16,0 1 15,0-1 1,0 1 0,0 9 15,20-29-31,-20 20 16,20-20-1,-20 20 1,19-1 15,119 1 94,-119-20-109,1 0 15,-20-10-15,19 10-1,-19-10-15,20-19 16,-20-1 15,0 1-15,0 9-1,20 20 1,-20-19-16,0-1 31,0 1-15,0-1-1,0 0 1,-10 20 15,10-10-31,0-9 32,-20 19-17,20-20 1,-19 1 15,19-1-15,-20 20-1,20-20 1,-20 20 0,1-19-1,-1 19 16,20-20-15,-19 20 0,-1 0 15,0 0 0,1 0-15,19 10-1,-20 10 1,20-1 0</inkml:trace>
          <inkml:trace contextRef="#ctx0" brushRef="#br0" timeOffset="766028.5678">4668 2692 0,'127'-10'187</inkml:trace>
          <inkml:trace contextRef="#ctx0" brushRef="#br0" timeOffset="766638.1989">4727 2633 0,'0'20'125,"19"19"-110,-19-10 1,0-9 0,0-1-1,20 1 17</inkml:trace>
          <inkml:trace contextRef="#ctx0" brushRef="#br0" timeOffset="768315.6496">4786 2554 0,'117'-19'188,"-97"19"-173,-20 10 110,0-1-109,0 11 0,0 19-1,0-9 1,0-11-1,0 40 1,0-49 0,0 10-16,0-1 15,19 20-15,-19-19 16,0-10-16,0 10 16,30 19-16,-30-20 0,0 1 15,0 0-15,0-11 16,20 21-16,-20-1 15,0-9 1,0 48 93,0-48-93,-10-20 187,-10 0-187,0 0 15,-9 0-15,9 0-16,1 0 15,-1 0 17,20 20-17</inkml:trace>
          <inkml:trace contextRef="#ctx0" brushRef="#br0" timeOffset="635085.0226">1824 2888 0,'0'-20'125,"0"30"-62</inkml:trace>
          <inkml:trace contextRef="#ctx0" brushRef="#br0" timeOffset="636200.8719">1932 3005 0,'10'-9'63,"19"-11"-48,10-19 1,-9 9-1,-30 11 1,19-1 0,-19-9-16,20-30 15,-1 39 1,-19-9-16,20 29 16,-20-30-1,0 11-15,20-11 16,-20-9-1,19 20 1,-19-1 0,-10 49 62,10-9-63,0 9 1,-19-29 0,19 40-1,0-21-15,0 20 0,0-29 16,0 29-16,-20-9 16,20-1-16,0 11 15,0-21 1,0 20-16,0-19 15,0 0 1,0 9-16,0 0 31,0-9-31,0 0 32,0-1-1</inkml:trace>
          <inkml:trace contextRef="#ctx0" brushRef="#br0" timeOffset="637585.3798">2344 2721 0,'-10'0'47,"10"20"0,-20-20-47,20 39 15,0 0 1,-19-39-16,19 49 16,0-10-1,0-9 1,0-11-16,0 1 15,0 49 1,0-60 15,107 80 141,-87-89-141,10-20-15,-11 20 0,-19-20-16,20 1 15,-20-1 1,19 20-16,-19-29 16,20 9-1,-20 1 1,20-1-1,-20 0 1,0-9 0,0 0-1,19 29-15,-19-40 16,0 21 0,0 9-1,0-29 1,0 9-1,0 1 1,0 9 0,0 1-1,0-1-15,-10 0 16,10 1 0,-19 19-1,19-20 1,0 10-16,-10 10 15,10-19 1,-20 19 0,20-20-1,-19 20-15,-20 0 32,9 10-17,1 19 1,-11 30 15,21-20-15</inkml:trace>
          <inkml:trace contextRef="#ctx0" brushRef="#br0" timeOffset="638416.1513">2608 2584 0,'10'0'47,"20"0"-32,-1 0 1,0 0 0,-9 0-1,0 0 1</inkml:trace>
          <inkml:trace contextRef="#ctx0" brushRef="#br0" timeOffset="638928.8935">2854 2525 0,'39'-20'31,"-10"20"-16,1 0 1,-11 0 0,-29 0 77</inkml:trace>
          <inkml:trace contextRef="#ctx0" brushRef="#br0" timeOffset="639833.3939">2863 2515 0,'0'20'31,"0"-1"-15,0 1 15,0 0-31,0-11 31,10-9 94,10 0-93,-1 0-1,1-9-16,0 9 17,-1 0 15,-19 9-32,20-9 1,-69 118 171,29-118-187,1 0 16,-1-10 0</inkml:trace>
          <inkml:trace contextRef="#ctx0" brushRef="#br0" timeOffset="748169.7139">3148 2888 0,'39'0'125,"-19"0"-125,-11 0 16,11 0-16,0 0 16,-1 0-16,1 0 15,0 0-15,9 0 16,-9 0 0,9 0-16,-9 0 31,-1 0-16</inkml:trace>
          <inkml:trace contextRef="#ctx0" brushRef="#br0" timeOffset="748910.5642">3158 3084 0,'206'0'219,"-187"0"-204,1 0 1</inkml:trace>
        </inkml:traceGroup>
      </inkml:traceGroup>
    </inkml:traceGroup>
    <inkml:traceGroup>
      <inkml:annotationXML>
        <emma:emma xmlns:emma="http://www.w3.org/2003/04/emma" version="1.0">
          <emma:interpretation id="{F71A69CD-5A7F-4A2A-B278-30B881B33C17}" emma:medium="tactile" emma:mode="ink">
            <msink:context xmlns:msink="http://schemas.microsoft.com/ink/2010/main" type="paragraph" rotatedBoundingBox="15870,17433 21275,17364 21287,18370 15883,18438" alignmentLevel="2"/>
          </emma:interpretation>
        </emma:emma>
      </inkml:annotationXML>
      <inkml:traceGroup>
        <inkml:annotationXML>
          <emma:emma xmlns:emma="http://www.w3.org/2003/04/emma" version="1.0">
            <emma:interpretation id="{CD28DEBA-E9EC-4BB9-8E02-B9668E6B88ED}" emma:medium="tactile" emma:mode="ink">
              <msink:context xmlns:msink="http://schemas.microsoft.com/ink/2010/main" type="line" rotatedBoundingBox="15870,17433 21275,17364 21287,18370 15883,18438"/>
            </emma:interpretation>
          </emma:emma>
        </inkml:annotationXML>
        <inkml:traceGroup>
          <inkml:annotationXML>
            <emma:emma xmlns:emma="http://www.w3.org/2003/04/emma" version="1.0">
              <emma:interpretation id="{72F44A49-69D8-44AB-B1D0-9EABF8473F56}" emma:medium="tactile" emma:mode="ink">
                <msink:context xmlns:msink="http://schemas.microsoft.com/ink/2010/main" type="inkWord" rotatedBoundingBox="15870,17471 16893,17458 16905,18425 15883,18438"/>
              </emma:interpretation>
              <emma:one-of disjunction-type="recognition" id="oneOf10">
                <emma:interpretation id="interp10" emma:lang="" emma:confidence="1">
                  <emma:literal/>
                </emma:interpretation>
              </emma:one-of>
            </emma:emma>
          </inkml:annotationXML>
          <inkml:trace contextRef="#ctx0" brushRef="#br0" timeOffset="770866.9557">-697 4065 0,'10'0'141,"-10"-30"-141,20 30 0,-20-29 15,29 9-15,-9-9 16,-20-10 0,20 39-1,-20-10-15,0-10 32,0 1-17,0-1 16,0 40 79,0 9-95,0-9-15,0-1 16,0 1-16,0 0 16,0-1-16,0 11 15,0-1-15,0 0 16,0 11-16,0-11 16,0 0-16,0 1 15,0-1-15,0-9 0,0 19 16,0-29-1,19 19-15,-19-9 0,0-10 16,0 9-16,0 1 16,0 0-16,0-1 15,0 1-15,0-1 16,0 1-16,0 9 16,0-9 15,20-20 31,-20-20-30</inkml:trace>
          <inkml:trace contextRef="#ctx0" brushRef="#br0" timeOffset="771983.8133">-559 3898 0,'-20'0'0,"20"-20"63,10 20-32,10 0-15,-11 0-1,11 0 1,19 0 0,-9 0-1,-1 20 1,-9 9-1,9 1 1,-29 9 0,20-39-16,-20 30 15,0-1 1,0-9 0,0-1-1,0 1 1,-10-20 15,10 19-31,-20-19 16,1 0-1,-40 20 110</inkml:trace>
          <inkml:trace contextRef="#ctx0" brushRef="#br0" timeOffset="773191.5762">-255 3584 0,'0'177'141,"0"-118"-126,0-30-15,0 10 16,10-9-16,-10-1 15,0-9-15,0-1 16,19 1-16,-19 9 16,0-9-16,0 0 15,0 9 1,0-9 0,0-30 62</inkml:trace>
          <inkml:trace contextRef="#ctx0" brushRef="#br0" timeOffset="773858.551">-69 3653 0,'0'19'94,"0"31"-78,0-31-1,0-9-15,0 10 0,0-1 16,0 1-16,0-1 16,30 21-16,-30-11 15,0 0-15,0-9 16,0 10-16,0-11 16,0 1-16,0 9 15,0-9 1,19-20-1,-19 19-15</inkml:trace>
          <inkml:trace contextRef="#ctx0" brushRef="#br0" timeOffset="774528.1762">-245 3829 0,'9'0'63,"40"0"-48,-29 0-15,0 0 16,-1 0-16,11 0 15,9 0 1,-10 0 0,-9 0-1</inkml:trace>
          <inkml:trace contextRef="#ctx0" brushRef="#br0" timeOffset="775466.8117">186 3937 0,'10'0'63,"10"0"-48,9 0 1,0 0 0,-9 20-1</inkml:trace>
          <inkml:trace contextRef="#ctx0" brushRef="#br0" timeOffset="775006.2312">166 3820 0,'89'0'110,"-70"0"-95,11 0-15,-30 19 16,19-19 0</inkml:trace>
        </inkml:traceGroup>
        <inkml:traceGroup>
          <inkml:annotationXML>
            <emma:emma xmlns:emma="http://www.w3.org/2003/04/emma" version="1.0">
              <emma:interpretation id="{482D33F7-6CA6-401C-90CC-A0EB17F00518}" emma:medium="tactile" emma:mode="ink">
                <msink:context xmlns:msink="http://schemas.microsoft.com/ink/2010/main" type="inkWord" rotatedBoundingBox="17108,17417 19603,17386 19615,18270 17119,18302"/>
              </emma:interpretation>
              <emma:one-of disjunction-type="recognition" id="oneOf11">
                <emma:interpretation id="interp11" emma:lang="" emma:confidence="1">
                  <emma:literal/>
                </emma:interpretation>
              </emma:one-of>
            </emma:emma>
          </inkml:annotationXML>
          <inkml:trace contextRef="#ctx0" brushRef="#br0" timeOffset="785471.9124">2275 3957 0,'10'0'78,"0"0"-47,9 0-15,1 0-1,-20 10 1,0 9 15,0-9-15,0 10-1,-49 19 126,59-39-79,9 0-30,1 0-1,-1 0 0,1 0 0,-20 20-31,0-1 32,0 1-1,0-1-15,0 1 15,-10-20-31,-9 20 15,-1-20 1,-19 19 15,-20-29 79</inkml:trace>
          <inkml:trace contextRef="#ctx0" brushRef="#br0" timeOffset="776200.4089">539 3888 0,'10'0'47,"29"0"-31,-9 0 0,-1 0-1,-9 0 1,-1 0-16,11 0 15,-1 0 1,-29 10 0,20-10-16</inkml:trace>
          <inkml:trace contextRef="#ctx0" brushRef="#br0" timeOffset="778353.9087">941 4084 0,'0'-9'31,"10"9"-15,-10-20-16,20 20 16,-20-20-16,19 20 15,-19-29-15,30 29 16,-30-49-16,19 29 15,-19 1-15,40-1 16,-40 0-16,29 1 0,-29-1 16,20 1-1,-20-1-15,29-9 16,-29 9-16,0-9 16,0-11-1,0 11 1,0 9-1,0 1 1,-10 19 0,-9 0-1,19-20-15,-20 20 16,0 0 0,1 0-16,-1 20 31,0-1-31,20 1 15,-19-20 1,19 10-16,0 9 16,0 21-1,-30-1 1,30 0 0,0 0-1,0-19 1,0-1-16,0 1 15,0 9 1,0-9-16,0 0 16,10-20-16,-10 29 0,0-9 15,0-1-15,0 1 16,0 0 0,0-1-1,0 1 1,0-1-1,0-9 1,98 29 125,-78-39-141,-20-19 15,20 19-15,-20-20 16,19 20-16,-19-19 16,20-1-1,-20 0 1,0 1-1,19-1 1,-19 1 15,0 28 63,0 21-63,0-11-15,0 1 0,0 0-1,20-1 1,0-19 15,-1 0 0,99-88 126,-108 88-142,-10-20-15,0 1 16,0-1-1,0-9 17,0 9-17,0 0 1,0 1 0,0 9-1,-20 10 1,20-20-1,-19 20-15,-1 0 32,0 0-17,1 0 17,-1 10-1,0 10-16,-9 9 1,29-9 15,-20 19-31</inkml:trace>
          <inkml:trace contextRef="#ctx0" brushRef="#br0" timeOffset="779619.7148">1432 3908 0,'0'10'62,"-20"-10"-46,20 29-16,0-9 15,0 9 1,0-9 0,0-1-1,0 1 1,0 0 0,0-11-1,10-9 1,9 0 15,-19 20-31,20-20 16,9 0 15,-9 0-15,0 0-16,-1-10 31,1-9-16,-1-1 17,-28-127 124,9 127-156,-20 20 16,20-19-1,-29 19 1,9 0-1,0 0-15,1 0 16,19 9 0,-20-9-16,20 30 15,-19-11-15,19 1 16,0 0-16,0-1 16</inkml:trace>
          <inkml:trace contextRef="#ctx0" brushRef="#br0" timeOffset="780750.2518">1598 3957 0,'0'10'78,"0"9"-62,0 1-1,0 9-15,0 1 32,0-11-32,0 11 15,0 9 1,0-10 0,0-9-16,20-20 15,-20 29-15,0 1 16,0-1-1,0 11 1,-118 38 172,118-98-188,-19 20 15,19-19 1,0-1-1,0 1 1,0-1-16,0 0 16,9 1-1,-9-1 1,20 20 0,-20-20-16,20 1 15,9-1 16,-9 20-15,-20-19-16,19 19 16,-19-20-16,20 20 15,-20-20-15,20 20 16,-20-19-16,19-11 16</inkml:trace>
          <inkml:trace contextRef="#ctx0" brushRef="#br0" timeOffset="782208.4269">1961 3565 0,'-10'0'78,"-19"-20"-62,19 20-1,-29 0 1,9 0-1,11 0 1,-1 0 0,20 10-16,-19-10 31,19 19 0,0 1 0,0 0-15,0-1 0,0 11-16,0-1 15,0-9 1,19-1-16,-19 1 16,0 9-1,0-9-15,0 9 16,0 11-16,0-11 0,0-9 15,0-1-15,0 1 16,0 0-16,0-11 16,0 11-16,0 0 15,0 19 1,-10 49 125,20-88-48,0 0-77,10 0 0,-1 0-1,11 0 1,-11 0-1,1 0 1</inkml:trace>
          <inkml:trace contextRef="#ctx0" brushRef="#br0" timeOffset="784046.654">1991 3869 0,'186'0'78</inkml:trace>
          <inkml:trace contextRef="#ctx0" brushRef="#br0" timeOffset="782963.4195">2010 3731 0,'0'10'78,"0"20"-63,0-1 1,0-9 0,0-1-16,0 1 15,0-1-15,0 1 0,0 0 16,0-11-16,0 31 16,0-11-1,0-9 1,0-1 15,10-19 0</inkml:trace>
          <inkml:trace contextRef="#ctx0" brushRef="#br0" timeOffset="783541.5039">2177 3712 0,'0'323'235</inkml:trace>
          <inkml:trace contextRef="#ctx0" brushRef="#br0" timeOffset="786903.0065">2442 3780 0,'-20'0'15,"20"20"63,-29 0-62,29 9 0,0 10-1,0-29 1,0 10-16,9-20 15,-9 19 1,20-19 0,-20 20-16,20 0 31,-1-20-15,-19 19-1,20-19-15,-20 20 31,20-20-15,-1 0 0,1 0-1,-1 0 1,1 0 0,0 0 15,-1-10-16,60-167 204,-79 158-203,0-1-1,-10 20 1,10-19 0,-20 19-1,20-20 1,-19 0 0,-1 20 15,20-19-31,-20 19 15,1-20 1,-1 20 0,1 0-1,9 0 1,10-20 0,-39 20-16,19 0 31,10 0-16,-19 20 17,9 0-32,0 29 47</inkml:trace>
          <inkml:trace contextRef="#ctx0" brushRef="#br0" timeOffset="788199.3331">2706 3702 0,'10'0'62,"20"0"-46,9 0-1,0 0 1,-9 0 0</inkml:trace>
          <inkml:trace contextRef="#ctx0" brushRef="#br0" timeOffset="787779.5532">2795 3623 0,'0'-19'16,"0"38"62,0 21-62,0-31-1,0 11-15,0 0 16,0-1-16,0 11 16,0-11-1,0 1 1</inkml:trace>
          <inkml:trace contextRef="#ctx0" brushRef="#br0" timeOffset="789592.5375">2883 3506 0,'20'0'94,"19"0"-79,-10 0 1,-9 0 15,0 0-31,-1 0 32,-19 10-17,0 9 48,0 1-32,0 9-15,0 1-1,0 9 1,0-20-1,0 1-15,0 10 16,0-11-16,0 1 16,-19-1-16,19 1 0,0 0 15,0-11-15,0 11 16,0 0-16,0-1 16,0 1-16,0 9 15,0 11 1,0-11-16,0 0 0,0 1 15,0-1-15,0-9 16,0-1-16,0 1 16,0 0 15,-59-30 203,29 10-218,11 0 0,-1 0-1,0 0 1,11 0-1,9 10-15,-20-10 16</inkml:trace>
        </inkml:traceGroup>
        <inkml:traceGroup>
          <inkml:annotationXML>
            <emma:emma xmlns:emma="http://www.w3.org/2003/04/emma" version="1.0">
              <emma:interpretation id="{B94AB407-3DD7-47D5-92C8-344B78210F09}" emma:medium="tactile" emma:mode="ink">
                <msink:context xmlns:msink="http://schemas.microsoft.com/ink/2010/main" type="inkWord" rotatedBoundingBox="19887,17589 20906,17576 20913,18099 19893,18112"/>
              </emma:interpretation>
              <emma:one-of disjunction-type="recognition" id="oneOf12">
                <emma:interpretation id="interp12" emma:lang="" emma:confidence="1">
                  <emma:literal/>
                </emma:interpretation>
              </emma:one-of>
            </emma:emma>
          </inkml:annotationXML>
          <inkml:trace contextRef="#ctx0" brushRef="#br0" timeOffset="790314.2964">3315 3849 0,'9'0'63,"21"0"-48,-11 0-15,1 0 16,0 0-16,-1 0 16,1 0-16,9 0 15,-9 0 16</inkml:trace>
          <inkml:trace contextRef="#ctx0" brushRef="#br0" timeOffset="790755.882">3334 3957 0,'10'0'47,"10"0"-16,9 0-15,-9 0-16,-1 0 15,20 0 1,-19 0-16,-10 0 16,29 0-16</inkml:trace>
          <inkml:trace contextRef="#ctx0" brushRef="#br0" timeOffset="803591.6206">3756 3731 0,'0'177'235,"0"-158"15,0 1-203,0-30 265,10 10-296,-1 0 15,-9-19-15,20 19-1,0 0 17,-1 0-1,1 0-16,-20 9 1,20 11 0,-1 0-1,1-1 17,-20 1-17,19 0 1,-19-1 15,0-9-15,0 10 15,0-1-15,0 1 15,0-1-16,-9 1 1,9 0 15,-20-20-31,0 19 32,1-19-1,19 20-16,-20-20-15,0 0 16,1 0 15,-1 0-15,10 0 31</inkml:trace>
          <inkml:trace contextRef="#ctx0" brushRef="#br0" timeOffset="801504.7868">3785 3702 0,'-19'0'46,"28"0"95,11 0-125,9 0-1,1 0 1,-10 0 0,-1 0-1,1 0 1</inkml:trace>
          <inkml:trace contextRef="#ctx0" brushRef="#br0" timeOffset="804475.4831">4021 4222 0,'0'-20'78</inkml:trace>
          <inkml:trace contextRef="#ctx0" brushRef="#br0" timeOffset="820354.0655">4227 3771 0,'0'-20'47,"-20"20"110,20 10-126,-20-10-31,20 10 15,-19-10 1,19 19 0,0 1-1,0-1 17,-20-19-32,20 20 15,0 0 1,0-1-1,-20-19-15,20 20 16,0-1 15,0 11-15,-19-30-16,19 20 16,0-1 15,0 1-16,0-1 1,0 1 15,0 0-15,0-11 0,0 11 15,0 0-16,0-1 1,10-19 0,-10 20-1,19-20 17,-19 19-1,20-19-16,0 0 17,-1 0-17,1 0 17,-1 0-1,-19-9-16,20 9 1,-20-20 15,20 20-15,-20-20 15,19 20-31,-19-19 31,20-1-15,-20 1 15,0-1-15,19 20-16,-19-20 16,0 11-1,0-11 16,0 0 1,0 1-17,0-1 1,0 0 15,0 1-15,0-1 15,0 1 0,0-11 1,0 11-1,0-1 0,-9 20 0,9-20-15,0 1 15,-20 19-15,0 0 31,1 0-47,-1 0 31,20 10-31</inkml:trace>
        </inkml:traceGroup>
        <inkml:traceGroup>
          <inkml:annotationXML>
            <emma:emma xmlns:emma="http://www.w3.org/2003/04/emma" version="1.0">
              <emma:interpretation id="{660CFF5B-5893-4342-9694-1FA65838B66F}" emma:medium="tactile" emma:mode="ink">
                <msink:context xmlns:msink="http://schemas.microsoft.com/ink/2010/main" type="inkWord" rotatedBoundingBox="21001,17623 21278,17619 21283,18052 21006,18056"/>
              </emma:interpretation>
              <emma:one-of disjunction-type="recognition" id="oneOf13">
                <emma:interpretation id="interp13" emma:lang="" emma:confidence="0">
                  <emma:literal>o</emma:literal>
                </emma:interpretation>
                <emma:interpretation id="interp14" emma:lang="" emma:confidence="0">
                  <emma:literal>O</emma:literal>
                </emma:interpretation>
                <emma:interpretation id="interp15" emma:lang="" emma:confidence="0">
                  <emma:literal>0</emma:literal>
                </emma:interpretation>
                <emma:interpretation id="interp16" emma:lang="" emma:confidence="0">
                  <emma:literal>°</emma:literal>
                </emma:interpretation>
                <emma:interpretation id="interp17" emma:lang="" emma:confidence="0">
                  <emma:literal>.</emma:literal>
                </emma:interpretation>
              </emma:one-of>
            </emma:emma>
          </inkml:annotationXML>
          <inkml:trace contextRef="#ctx0" brushRef="#br0" timeOffset="822816.0876">4482 3800 0,'-10'0'125,"-29"137"78,39-117-187,0 0-1,0-1 1,0 1 0,0-1-1,0 11 1,0-11 15,0 1-15,9-20-1,-9 20 1,20-20 0,-20 9-1,10-9 1,-10 20 0,19-20 15,1 0 0,-20 20-15,20-20-1,-1 0 17,1 0 14,-1 0-14,1 0 15,0 0-16,-20-10-16,19 10 1,-19-20 0,20 20-1,-20-10 1,19 10-16,-19-19 16,0-1 15,20 1-16,-20-1 17,0 0-17,0 1 17,0-1-17,0 1 1,0-1 15,0 0 0,0 1-15,0-1 15,0 0-15,-10 1 15,10-1 0,-19 20 1,19-19-32,-30-1 46,11 0-14,-1 20 15,20-19-47,-10 19 31,-9 0 16,19-20-47,-20 20 31,0 0 0,1 0-15,19 10-1,-20-10-15,20 29 0,0-9 16,-19-20-16</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11-29T21:44:37.579"/>
    </inkml:context>
    <inkml:brush xml:id="br0">
      <inkml:brushProperty name="width" value="0.05292" units="cm"/>
      <inkml:brushProperty name="height" value="0.05292" units="cm"/>
      <inkml:brushProperty name="fitToCurve" value="1"/>
    </inkml:brush>
  </inkml:definitions>
  <inkml:traceGroup>
    <inkml:annotationXML>
      <emma:emma xmlns:emma="http://www.w3.org/2003/04/emma" version="1.0">
        <emma:interpretation id="{D6C9B256-618D-437C-A796-2006408E65C5}" emma:medium="tactile" emma:mode="ink">
          <msink:context xmlns:msink="http://schemas.microsoft.com/ink/2010/main" type="writingRegion" rotatedBoundingBox="10641,7211 10530,9502 9865,9470 9976,7179"/>
        </emma:interpretation>
      </emma:emma>
    </inkml:annotationXML>
    <inkml:traceGroup>
      <inkml:annotationXML>
        <emma:emma xmlns:emma="http://www.w3.org/2003/04/emma" version="1.0">
          <emma:interpretation id="{A8E912F6-D1E8-4174-8BBA-9670A2E5D61A}" emma:medium="tactile" emma:mode="ink">
            <msink:context xmlns:msink="http://schemas.microsoft.com/ink/2010/main" type="paragraph" rotatedBoundingBox="10641,7211 10530,9502 9865,9470 9976,7179" alignmentLevel="1"/>
          </emma:interpretation>
        </emma:emma>
      </inkml:annotationXML>
      <inkml:traceGroup>
        <inkml:annotationXML>
          <emma:emma xmlns:emma="http://www.w3.org/2003/04/emma" version="1.0">
            <emma:interpretation id="{49825152-C55A-4169-9B3B-88FFC6DF59DB}" emma:medium="tactile" emma:mode="ink">
              <msink:context xmlns:msink="http://schemas.microsoft.com/ink/2010/main" type="line" rotatedBoundingBox="10641,7211 10530,9502 9865,9470 9976,7179"/>
            </emma:interpretation>
          </emma:emma>
        </inkml:annotationXML>
        <inkml:traceGroup>
          <inkml:annotationXML>
            <emma:emma xmlns:emma="http://www.w3.org/2003/04/emma" version="1.0">
              <emma:interpretation id="{60013E52-7CB3-47B6-9B38-570E8F30D4B0}" emma:medium="tactile" emma:mode="ink">
                <msink:context xmlns:msink="http://schemas.microsoft.com/ink/2010/main" type="inkWord" rotatedBoundingBox="10562,7207 10560,7230 10247,7215 10248,7192"/>
              </emma:interpretation>
              <emma:one-of disjunction-type="recognition" id="oneOf0">
                <emma:interpretation id="interp0" emma:lang="" emma:confidence="1">
                  <emma:literal/>
                </emma:interpretation>
              </emma:one-of>
            </emma:emma>
          </inkml:annotationXML>
          <inkml:trace contextRef="#ctx0" brushRef="#br0">187-931 0,'19'0'62,"11"0"-46,-1 0 0,-9 0-1,19 0 1,-19 0-16,19 0 15,-19 0 1,-1 0-16,1 0 16,-1 0 15,1 0-15,0 0 30</inkml:trace>
        </inkml:traceGroup>
        <inkml:traceGroup>
          <inkml:annotationXML>
            <emma:emma xmlns:emma="http://www.w3.org/2003/04/emma" version="1.0">
              <emma:interpretation id="{465013CC-8070-4B88-BB68-F9F9F14BCE2A}" emma:medium="tactile" emma:mode="ink">
                <msink:context xmlns:msink="http://schemas.microsoft.com/ink/2010/main" type="inkWord" rotatedBoundingBox="10596,8139 10580,8464 9915,8432 9931,8106"/>
              </emma:interpretation>
              <emma:one-of disjunction-type="recognition" id="oneOf1">
                <emma:interpretation id="interp1" emma:lang="" emma:confidence="1">
                  <emma:literal/>
                </emma:interpretation>
              </emma:one-of>
            </emma:emma>
          </inkml:annotationXML>
          <inkml:trace contextRef="#ctx0" brushRef="#br0" timeOffset="27837.0687">20 0 0,'0'49'93,"-20"186"32</inkml:trace>
          <inkml:trace contextRef="#ctx0" brushRef="#br0" timeOffset="28592.9283">265 0 0,'10'19'47,"29"11"-15,-9-1-32,9 10 15,-10-9 1,-9-11-1,9 21 1,-9-11 0,-20-9-1,20-20 1,-20 19-16,0 1 16,19-20-1,-19 20 16</inkml:trace>
          <inkml:trace contextRef="#ctx0" brushRef="#br0" timeOffset="27166.6146">-137 117 0,'20'0'16,"-1"0"15,1 0-15,206-19 109</inkml:trace>
          <inkml:trace contextRef="#ctx0" brushRef="#br0" timeOffset="29288.2609">285 314 0,'10'-30'78,"205"-235"47,-195 246-63</inkml:trace>
        </inkml:traceGroup>
        <inkml:traceGroup>
          <inkml:annotationXML>
            <emma:emma xmlns:emma="http://www.w3.org/2003/04/emma" version="1.0">
              <emma:interpretation id="{E5001D1A-F0EA-4E6E-AC1C-83B60DAD25AE}" emma:medium="tactile" emma:mode="ink">
                <msink:context xmlns:msink="http://schemas.microsoft.com/ink/2010/main" type="inkWord" rotatedBoundingBox="10470,9130 10452,9498 10130,9483 10147,9114"/>
              </emma:interpretation>
              <emma:one-of disjunction-type="recognition" id="oneOf2">
                <emma:interpretation id="interp2" emma:lang="" emma:confidence="0">
                  <emma:literal>+</emma:literal>
                </emma:interpretation>
                <emma:interpretation id="interp3" emma:lang="" emma:confidence="0">
                  <emma:literal>x</emma:literal>
                </emma:interpretation>
                <emma:interpretation id="interp4" emma:lang="" emma:confidence="0">
                  <emma:literal>X</emma:literal>
                </emma:interpretation>
                <emma:interpretation id="interp5" emma:lang="" emma:confidence="0">
                  <emma:literal>t</emma:literal>
                </emma:interpretation>
                <emma:interpretation id="interp6" emma:lang="" emma:confidence="0">
                  <emma:literal>Y</emma:literal>
                </emma:interpretation>
              </emma:one-of>
            </emma:emma>
          </inkml:annotationXML>
          <inkml:trace contextRef="#ctx0" brushRef="#br0" timeOffset="31231.4217">69 1343 0,'10'-30'78,"9"11"-62,11-11-1,19-9 1,-29 39 0,166-216 109,-166 216-125,-20-19 31</inkml:trace>
          <inkml:trace contextRef="#ctx0" brushRef="#br0" timeOffset="30460.5616">108 1000 0,'69'78'109,"-49"-58"-93,9 9-1,-29-9-15,39-1 16,-9 21 0,9-11-1,-20 10 1,1-9 0,0-11-1</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150EA-099E-4F45-85DA-AE878E6300FC}" type="datetimeFigureOut">
              <a:rPr lang="it-IT" smtClean="0"/>
              <a:t>02/12/2024</a:t>
            </a:fld>
            <a:endParaRPr lang="it-IT"/>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F7288-CA09-4A47-BF65-47CFF6CF983D}" type="slidenum">
              <a:rPr lang="it-IT" smtClean="0"/>
              <a:t>‹N›</a:t>
            </a:fld>
            <a:endParaRPr lang="it-IT"/>
          </a:p>
        </p:txBody>
      </p:sp>
    </p:spTree>
    <p:extLst>
      <p:ext uri="{BB962C8B-B14F-4D97-AF65-F5344CB8AC3E}">
        <p14:creationId xmlns:p14="http://schemas.microsoft.com/office/powerpoint/2010/main" val="4194634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CE14E7-45E7-4458-B8DC-C5882FCE8892}" type="datetimeFigureOut">
              <a:rPr lang="it-IT" smtClean="0"/>
              <a:t>02/12/2024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82516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E14E7-45E7-4458-B8DC-C5882FCE8892}" type="datetimeFigureOut">
              <a:rPr lang="it-IT" smtClean="0"/>
              <a:t>02/12/2024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35066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E14E7-45E7-4458-B8DC-C5882FCE8892}" type="datetimeFigureOut">
              <a:rPr lang="it-IT" smtClean="0"/>
              <a:t>02/12/2024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4177889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CE14E7-45E7-4458-B8DC-C5882FCE8892}" type="datetimeFigureOut">
              <a:rPr lang="it-IT" smtClean="0"/>
              <a:t>02/12/2024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1486989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CE14E7-45E7-4458-B8DC-C5882FCE8892}" type="datetimeFigureOut">
              <a:rPr lang="it-IT" smtClean="0"/>
              <a:t>02/12/2024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3786100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CE14E7-45E7-4458-B8DC-C5882FCE8892}" type="datetimeFigureOut">
              <a:rPr lang="it-IT" smtClean="0"/>
              <a:t>02/12/2024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1624005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CE14E7-45E7-4458-B8DC-C5882FCE8892}" type="datetimeFigureOut">
              <a:rPr lang="it-IT" smtClean="0"/>
              <a:t>02/12/2024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2079250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CE14E7-45E7-4458-B8DC-C5882FCE8892}" type="datetimeFigureOut">
              <a:rPr lang="it-IT" smtClean="0"/>
              <a:t>02/12/2024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31279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E14E7-45E7-4458-B8DC-C5882FCE8892}" type="datetimeFigureOut">
              <a:rPr lang="it-IT" smtClean="0"/>
              <a:t>02/12/2024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272498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CE14E7-45E7-4458-B8DC-C5882FCE8892}" type="datetimeFigureOut">
              <a:rPr lang="it-IT" smtClean="0"/>
              <a:t>02/12/2024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1545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0CE14E7-45E7-4458-B8DC-C5882FCE8892}" type="datetimeFigureOut">
              <a:rPr lang="it-IT" smtClean="0"/>
              <a:t>02/12/2024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9A74D9D-C350-47B2-8BEA-FA9E15A8598A}" type="slidenum">
              <a:rPr lang="it-IT" smtClean="0"/>
              <a:t>‹N›</a:t>
            </a:fld>
            <a:endParaRPr lang="it-IT"/>
          </a:p>
        </p:txBody>
      </p:sp>
    </p:spTree>
    <p:extLst>
      <p:ext uri="{BB962C8B-B14F-4D97-AF65-F5344CB8AC3E}">
        <p14:creationId xmlns:p14="http://schemas.microsoft.com/office/powerpoint/2010/main" val="5862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E14E7-45E7-4458-B8DC-C5882FCE8892}" type="datetimeFigureOut">
              <a:rPr lang="it-IT" smtClean="0"/>
              <a:t>02/12/2024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74D9D-C350-47B2-8BEA-FA9E15A8598A}" type="slidenum">
              <a:rPr lang="it-IT" smtClean="0"/>
              <a:t>‹N›</a:t>
            </a:fld>
            <a:endParaRPr lang="it-IT"/>
          </a:p>
        </p:txBody>
      </p:sp>
    </p:spTree>
    <p:extLst>
      <p:ext uri="{BB962C8B-B14F-4D97-AF65-F5344CB8AC3E}">
        <p14:creationId xmlns:p14="http://schemas.microsoft.com/office/powerpoint/2010/main" val="34527901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customXml" Target="../ink/ink6.xml"/><Relationship Id="rId18" Type="http://schemas.openxmlformats.org/officeDocument/2006/relationships/image" Target="../media/image13.emf"/><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10.emf"/><Relationship Id="rId17" Type="http://schemas.openxmlformats.org/officeDocument/2006/relationships/customXml" Target="../ink/ink8.xml"/><Relationship Id="rId2" Type="http://schemas.openxmlformats.org/officeDocument/2006/relationships/image" Target="../media/image5.png"/><Relationship Id="rId16" Type="http://schemas.openxmlformats.org/officeDocument/2006/relationships/image" Target="../media/image12.emf"/><Relationship Id="rId1" Type="http://schemas.openxmlformats.org/officeDocument/2006/relationships/slideLayout" Target="../slideLayouts/slideLayout2.xml"/><Relationship Id="rId6" Type="http://schemas.openxmlformats.org/officeDocument/2006/relationships/image" Target="../media/image7.emf"/><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9.emf"/><Relationship Id="rId4" Type="http://schemas.openxmlformats.org/officeDocument/2006/relationships/image" Target="../media/image6.emf"/><Relationship Id="rId9" Type="http://schemas.openxmlformats.org/officeDocument/2006/relationships/customXml" Target="../ink/ink4.xml"/><Relationship Id="rId14" Type="http://schemas.openxmlformats.org/officeDocument/2006/relationships/image" Target="../media/image11.emf"/></Relationships>
</file>

<file path=ppt/slides/_rels/slide4.xml.rels><?xml version="1.0" encoding="UTF-8" standalone="yes"?>
<Relationships xmlns="http://schemas.openxmlformats.org/package/2006/relationships"><Relationship Id="rId13" Type="http://schemas.openxmlformats.org/officeDocument/2006/relationships/image" Target="../media/image19.emf"/><Relationship Id="rId18" Type="http://schemas.openxmlformats.org/officeDocument/2006/relationships/customXml" Target="../ink/ink17.xml"/><Relationship Id="rId26" Type="http://schemas.openxmlformats.org/officeDocument/2006/relationships/customXml" Target="../ink/ink21.xml"/><Relationship Id="rId39" Type="http://schemas.openxmlformats.org/officeDocument/2006/relationships/image" Target="../media/image32.emf"/><Relationship Id="rId21" Type="http://schemas.openxmlformats.org/officeDocument/2006/relationships/image" Target="../media/image23.emf"/><Relationship Id="rId34" Type="http://schemas.openxmlformats.org/officeDocument/2006/relationships/customXml" Target="../ink/ink25.xml"/><Relationship Id="rId42" Type="http://schemas.openxmlformats.org/officeDocument/2006/relationships/customXml" Target="../ink/ink29.xml"/><Relationship Id="rId7" Type="http://schemas.openxmlformats.org/officeDocument/2006/relationships/image" Target="../media/image16.emf"/><Relationship Id="rId2" Type="http://schemas.openxmlformats.org/officeDocument/2006/relationships/customXml" Target="../ink/ink9.xml"/><Relationship Id="rId16" Type="http://schemas.openxmlformats.org/officeDocument/2006/relationships/customXml" Target="../ink/ink16.xml"/><Relationship Id="rId29" Type="http://schemas.openxmlformats.org/officeDocument/2006/relationships/image" Target="../media/image27.emf"/><Relationship Id="rId1" Type="http://schemas.openxmlformats.org/officeDocument/2006/relationships/slideLayout" Target="../slideLayouts/slideLayout2.xml"/><Relationship Id="rId6" Type="http://schemas.openxmlformats.org/officeDocument/2006/relationships/customXml" Target="../ink/ink11.xml"/><Relationship Id="rId11" Type="http://schemas.openxmlformats.org/officeDocument/2006/relationships/image" Target="../media/image18.emf"/><Relationship Id="rId24" Type="http://schemas.openxmlformats.org/officeDocument/2006/relationships/customXml" Target="../ink/ink20.xml"/><Relationship Id="rId32" Type="http://schemas.openxmlformats.org/officeDocument/2006/relationships/customXml" Target="../ink/ink24.xml"/><Relationship Id="rId37" Type="http://schemas.openxmlformats.org/officeDocument/2006/relationships/image" Target="../media/image31.emf"/><Relationship Id="rId40" Type="http://schemas.openxmlformats.org/officeDocument/2006/relationships/customXml" Target="../ink/ink28.xml"/><Relationship Id="rId45" Type="http://schemas.openxmlformats.org/officeDocument/2006/relationships/image" Target="../media/image35.emf"/><Relationship Id="rId5" Type="http://schemas.openxmlformats.org/officeDocument/2006/relationships/image" Target="../media/image15.emf"/><Relationship Id="rId15" Type="http://schemas.openxmlformats.org/officeDocument/2006/relationships/image" Target="../media/image20.emf"/><Relationship Id="rId23" Type="http://schemas.openxmlformats.org/officeDocument/2006/relationships/image" Target="../media/image24.emf"/><Relationship Id="rId28" Type="http://schemas.openxmlformats.org/officeDocument/2006/relationships/customXml" Target="../ink/ink22.xml"/><Relationship Id="rId36" Type="http://schemas.openxmlformats.org/officeDocument/2006/relationships/customXml" Target="../ink/ink26.xml"/><Relationship Id="rId10" Type="http://schemas.openxmlformats.org/officeDocument/2006/relationships/customXml" Target="../ink/ink13.xml"/><Relationship Id="rId19" Type="http://schemas.openxmlformats.org/officeDocument/2006/relationships/image" Target="../media/image22.emf"/><Relationship Id="rId31" Type="http://schemas.openxmlformats.org/officeDocument/2006/relationships/image" Target="../media/image28.emf"/><Relationship Id="rId44" Type="http://schemas.openxmlformats.org/officeDocument/2006/relationships/customXml" Target="../ink/ink30.xml"/><Relationship Id="rId4" Type="http://schemas.openxmlformats.org/officeDocument/2006/relationships/customXml" Target="../ink/ink10.xml"/><Relationship Id="rId9" Type="http://schemas.openxmlformats.org/officeDocument/2006/relationships/image" Target="../media/image17.emf"/><Relationship Id="rId14" Type="http://schemas.openxmlformats.org/officeDocument/2006/relationships/customXml" Target="../ink/ink15.xml"/><Relationship Id="rId22" Type="http://schemas.openxmlformats.org/officeDocument/2006/relationships/customXml" Target="../ink/ink19.xml"/><Relationship Id="rId27" Type="http://schemas.openxmlformats.org/officeDocument/2006/relationships/image" Target="../media/image26.emf"/><Relationship Id="rId30" Type="http://schemas.openxmlformats.org/officeDocument/2006/relationships/customXml" Target="../ink/ink23.xml"/><Relationship Id="rId35" Type="http://schemas.openxmlformats.org/officeDocument/2006/relationships/image" Target="../media/image30.emf"/><Relationship Id="rId43" Type="http://schemas.openxmlformats.org/officeDocument/2006/relationships/image" Target="../media/image34.emf"/><Relationship Id="rId8" Type="http://schemas.openxmlformats.org/officeDocument/2006/relationships/customXml" Target="../ink/ink12.xml"/><Relationship Id="rId3" Type="http://schemas.openxmlformats.org/officeDocument/2006/relationships/image" Target="../media/image14.emf"/><Relationship Id="rId12" Type="http://schemas.openxmlformats.org/officeDocument/2006/relationships/customXml" Target="../ink/ink14.xml"/><Relationship Id="rId17" Type="http://schemas.openxmlformats.org/officeDocument/2006/relationships/image" Target="../media/image21.emf"/><Relationship Id="rId25" Type="http://schemas.openxmlformats.org/officeDocument/2006/relationships/image" Target="../media/image25.emf"/><Relationship Id="rId33" Type="http://schemas.openxmlformats.org/officeDocument/2006/relationships/image" Target="../media/image29.emf"/><Relationship Id="rId38" Type="http://schemas.openxmlformats.org/officeDocument/2006/relationships/customXml" Target="../ink/ink27.xml"/><Relationship Id="rId20" Type="http://schemas.openxmlformats.org/officeDocument/2006/relationships/customXml" Target="../ink/ink18.xml"/><Relationship Id="rId41" Type="http://schemas.openxmlformats.org/officeDocument/2006/relationships/image" Target="../media/image33.emf"/></Relationships>
</file>

<file path=ppt/slides/_rels/slide5.xml.rels><?xml version="1.0" encoding="UTF-8" standalone="yes"?>
<Relationships xmlns="http://schemas.openxmlformats.org/package/2006/relationships"><Relationship Id="rId13" Type="http://schemas.openxmlformats.org/officeDocument/2006/relationships/image" Target="../media/image41.emf"/><Relationship Id="rId18" Type="http://schemas.openxmlformats.org/officeDocument/2006/relationships/customXml" Target="../ink/ink39.xml"/><Relationship Id="rId26" Type="http://schemas.openxmlformats.org/officeDocument/2006/relationships/customXml" Target="../ink/ink43.xml"/><Relationship Id="rId39" Type="http://schemas.openxmlformats.org/officeDocument/2006/relationships/image" Target="../media/image54.emf"/><Relationship Id="rId21" Type="http://schemas.openxmlformats.org/officeDocument/2006/relationships/image" Target="../media/image45.emf"/><Relationship Id="rId34" Type="http://schemas.openxmlformats.org/officeDocument/2006/relationships/customXml" Target="../ink/ink47.xml"/><Relationship Id="rId42" Type="http://schemas.openxmlformats.org/officeDocument/2006/relationships/customXml" Target="../ink/ink51.xml"/><Relationship Id="rId7" Type="http://schemas.openxmlformats.org/officeDocument/2006/relationships/image" Target="../media/image38.emf"/><Relationship Id="rId2" Type="http://schemas.openxmlformats.org/officeDocument/2006/relationships/customXml" Target="../ink/ink31.xml"/><Relationship Id="rId16" Type="http://schemas.openxmlformats.org/officeDocument/2006/relationships/customXml" Target="../ink/ink38.xml"/><Relationship Id="rId20" Type="http://schemas.openxmlformats.org/officeDocument/2006/relationships/customXml" Target="../ink/ink40.xml"/><Relationship Id="rId29" Type="http://schemas.openxmlformats.org/officeDocument/2006/relationships/image" Target="../media/image49.emf"/><Relationship Id="rId41" Type="http://schemas.openxmlformats.org/officeDocument/2006/relationships/image" Target="../media/image55.emf"/><Relationship Id="rId1" Type="http://schemas.openxmlformats.org/officeDocument/2006/relationships/slideLayout" Target="../slideLayouts/slideLayout2.xml"/><Relationship Id="rId6" Type="http://schemas.openxmlformats.org/officeDocument/2006/relationships/customXml" Target="../ink/ink33.xml"/><Relationship Id="rId11" Type="http://schemas.openxmlformats.org/officeDocument/2006/relationships/image" Target="../media/image40.emf"/><Relationship Id="rId24" Type="http://schemas.openxmlformats.org/officeDocument/2006/relationships/customXml" Target="../ink/ink42.xml"/><Relationship Id="rId32" Type="http://schemas.openxmlformats.org/officeDocument/2006/relationships/customXml" Target="../ink/ink46.xml"/><Relationship Id="rId37" Type="http://schemas.openxmlformats.org/officeDocument/2006/relationships/image" Target="../media/image53.emf"/><Relationship Id="rId40" Type="http://schemas.openxmlformats.org/officeDocument/2006/relationships/customXml" Target="../ink/ink50.xml"/><Relationship Id="rId5" Type="http://schemas.openxmlformats.org/officeDocument/2006/relationships/image" Target="../media/image37.emf"/><Relationship Id="rId15" Type="http://schemas.openxmlformats.org/officeDocument/2006/relationships/image" Target="../media/image42.emf"/><Relationship Id="rId23" Type="http://schemas.openxmlformats.org/officeDocument/2006/relationships/image" Target="../media/image46.emf"/><Relationship Id="rId28" Type="http://schemas.openxmlformats.org/officeDocument/2006/relationships/customXml" Target="../ink/ink44.xml"/><Relationship Id="rId36" Type="http://schemas.openxmlformats.org/officeDocument/2006/relationships/customXml" Target="../ink/ink48.xml"/><Relationship Id="rId10" Type="http://schemas.openxmlformats.org/officeDocument/2006/relationships/customXml" Target="../ink/ink35.xml"/><Relationship Id="rId19" Type="http://schemas.openxmlformats.org/officeDocument/2006/relationships/image" Target="../media/image44.emf"/><Relationship Id="rId31" Type="http://schemas.openxmlformats.org/officeDocument/2006/relationships/image" Target="../media/image50.emf"/><Relationship Id="rId4" Type="http://schemas.openxmlformats.org/officeDocument/2006/relationships/customXml" Target="../ink/ink32.xml"/><Relationship Id="rId9" Type="http://schemas.openxmlformats.org/officeDocument/2006/relationships/image" Target="../media/image39.emf"/><Relationship Id="rId14" Type="http://schemas.openxmlformats.org/officeDocument/2006/relationships/customXml" Target="../ink/ink37.xml"/><Relationship Id="rId22" Type="http://schemas.openxmlformats.org/officeDocument/2006/relationships/customXml" Target="../ink/ink41.xml"/><Relationship Id="rId27" Type="http://schemas.openxmlformats.org/officeDocument/2006/relationships/image" Target="../media/image48.emf"/><Relationship Id="rId30" Type="http://schemas.openxmlformats.org/officeDocument/2006/relationships/customXml" Target="../ink/ink45.xml"/><Relationship Id="rId35" Type="http://schemas.openxmlformats.org/officeDocument/2006/relationships/image" Target="../media/image52.emf"/><Relationship Id="rId43" Type="http://schemas.openxmlformats.org/officeDocument/2006/relationships/image" Target="../media/image56.emf"/><Relationship Id="rId8" Type="http://schemas.openxmlformats.org/officeDocument/2006/relationships/customXml" Target="../ink/ink34.xml"/><Relationship Id="rId3" Type="http://schemas.openxmlformats.org/officeDocument/2006/relationships/image" Target="../media/image36.emf"/><Relationship Id="rId12" Type="http://schemas.openxmlformats.org/officeDocument/2006/relationships/customXml" Target="../ink/ink36.xml"/><Relationship Id="rId17" Type="http://schemas.openxmlformats.org/officeDocument/2006/relationships/image" Target="../media/image43.emf"/><Relationship Id="rId25" Type="http://schemas.openxmlformats.org/officeDocument/2006/relationships/image" Target="../media/image47.emf"/><Relationship Id="rId33" Type="http://schemas.openxmlformats.org/officeDocument/2006/relationships/image" Target="../media/image51.emf"/><Relationship Id="rId38" Type="http://schemas.openxmlformats.org/officeDocument/2006/relationships/customXml" Target="../ink/ink49.xml"/></Relationships>
</file>

<file path=ppt/slides/_rels/slide6.xml.rels><?xml version="1.0" encoding="UTF-8" standalone="yes"?>
<Relationships xmlns="http://schemas.openxmlformats.org/package/2006/relationships"><Relationship Id="rId8" Type="http://schemas.openxmlformats.org/officeDocument/2006/relationships/customXml" Target="../ink/ink55.xml"/><Relationship Id="rId3" Type="http://schemas.openxmlformats.org/officeDocument/2006/relationships/image" Target="../media/image57.emf"/><Relationship Id="rId7" Type="http://schemas.openxmlformats.org/officeDocument/2006/relationships/image" Target="../media/image59.emf"/><Relationship Id="rId2" Type="http://schemas.openxmlformats.org/officeDocument/2006/relationships/customXml" Target="../ink/ink52.xml"/><Relationship Id="rId1" Type="http://schemas.openxmlformats.org/officeDocument/2006/relationships/slideLayout" Target="../slideLayouts/slideLayout2.xml"/><Relationship Id="rId6" Type="http://schemas.openxmlformats.org/officeDocument/2006/relationships/customXml" Target="../ink/ink54.xml"/><Relationship Id="rId5" Type="http://schemas.openxmlformats.org/officeDocument/2006/relationships/image" Target="../media/image58.emf"/><Relationship Id="rId10" Type="http://schemas.openxmlformats.org/officeDocument/2006/relationships/image" Target="../media/image6.png"/><Relationship Id="rId4" Type="http://schemas.openxmlformats.org/officeDocument/2006/relationships/customXml" Target="../ink/ink53.xml"/><Relationship Id="rId9" Type="http://schemas.openxmlformats.org/officeDocument/2006/relationships/image" Target="../media/image6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517710" y="747864"/>
            <a:ext cx="5270615"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800" dirty="0" smtClean="0"/>
              <a:t>I sali sono elettroliti forti, completamente dissociati in soluzione acquosa. Quando presenti in una soluzione, gli ioni che formano il sale sono completamente solvatati (idratati), cioè circondati da molecole di acqua.  </a:t>
            </a:r>
            <a:endParaRPr lang="it-IT" sz="1800" dirty="0"/>
          </a:p>
        </p:txBody>
      </p:sp>
      <p:sp>
        <p:nvSpPr>
          <p:cNvPr id="2" name="Title 1"/>
          <p:cNvSpPr>
            <a:spLocks noGrp="1"/>
          </p:cNvSpPr>
          <p:nvPr>
            <p:ph type="title"/>
          </p:nvPr>
        </p:nvSpPr>
        <p:spPr>
          <a:xfrm>
            <a:off x="517710" y="184785"/>
            <a:ext cx="8070477" cy="809251"/>
          </a:xfrm>
        </p:spPr>
        <p:txBody>
          <a:bodyPr>
            <a:normAutofit/>
          </a:bodyPr>
          <a:lstStyle/>
          <a:p>
            <a:r>
              <a:rPr lang="it-IT" sz="3200" dirty="0" smtClean="0">
                <a:solidFill>
                  <a:srgbClr val="0070C0"/>
                </a:solidFill>
              </a:rPr>
              <a:t>Reazioni di idrolisi</a:t>
            </a:r>
            <a:endParaRPr lang="it-IT" sz="3200" dirty="0">
              <a:solidFill>
                <a:srgbClr val="0070C0"/>
              </a:solidFill>
            </a:endParaRPr>
          </a:p>
        </p:txBody>
      </p:sp>
      <p:pic>
        <p:nvPicPr>
          <p:cNvPr id="6" name="Immagine 1"/>
          <p:cNvPicPr>
            <a:picLocks noChangeAspect="1"/>
          </p:cNvPicPr>
          <p:nvPr/>
        </p:nvPicPr>
        <p:blipFill rotWithShape="1">
          <a:blip r:embed="rId2">
            <a:extLst>
              <a:ext uri="{28A0092B-C50C-407E-A947-70E740481C1C}">
                <a14:useLocalDpi xmlns:a14="http://schemas.microsoft.com/office/drawing/2010/main" val="0"/>
              </a:ext>
            </a:extLst>
          </a:blip>
          <a:srcRect l="2255" t="301" r="1571" b="56203"/>
          <a:stretch/>
        </p:blipFill>
        <p:spPr bwMode="auto">
          <a:xfrm>
            <a:off x="5903476" y="741760"/>
            <a:ext cx="2955343" cy="175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7" name="Content Placeholder 2"/>
              <p:cNvSpPr txBox="1">
                <a:spLocks/>
              </p:cNvSpPr>
              <p:nvPr/>
            </p:nvSpPr>
            <p:spPr>
              <a:xfrm>
                <a:off x="517710" y="2583274"/>
                <a:ext cx="8231843"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buFont typeface="Wingdings" panose="05000000000000000000" pitchFamily="2" charset="2"/>
                  <a:buChar char="Ø"/>
                </a:pPr>
                <a:r>
                  <a:rPr lang="it-IT" sz="1800" dirty="0" smtClean="0"/>
                  <a:t>Se il sale deriva dalla reazione tra un acido forte e una base forte:</a:t>
                </a:r>
              </a:p>
              <a:p>
                <a:pPr marL="0" indent="0" algn="ctr">
                  <a:lnSpc>
                    <a:spcPct val="120000"/>
                  </a:lnSpc>
                  <a:spcBef>
                    <a:spcPts val="0"/>
                  </a:spcBef>
                  <a:buNone/>
                </a:pPr>
                <a14:m>
                  <m:oMath xmlns:m="http://schemas.openxmlformats.org/officeDocument/2006/math">
                    <m:r>
                      <a:rPr lang="it-IT" sz="1800" i="1" smtClean="0">
                        <a:latin typeface="Cambria Math" panose="02040503050406030204" pitchFamily="18" charset="0"/>
                      </a:rPr>
                      <m:t>𝐻𝐴</m:t>
                    </m:r>
                    <m:r>
                      <a:rPr lang="it-IT" sz="1800" i="1" smtClean="0">
                        <a:latin typeface="Cambria Math" panose="02040503050406030204" pitchFamily="18" charset="0"/>
                      </a:rPr>
                      <m:t>+</m:t>
                    </m:r>
                    <m:r>
                      <a:rPr lang="it-IT" sz="1800" i="1" smtClean="0">
                        <a:latin typeface="Cambria Math" panose="02040503050406030204" pitchFamily="18" charset="0"/>
                      </a:rPr>
                      <m:t>𝐵𝑂𝐻</m:t>
                    </m:r>
                    <m:r>
                      <a:rPr lang="it-IT" sz="1800" i="1" smtClean="0">
                        <a:latin typeface="Cambria Math" panose="02040503050406030204" pitchFamily="18" charset="0"/>
                      </a:rPr>
                      <m:t>→</m:t>
                    </m:r>
                    <m:r>
                      <a:rPr lang="it-IT" sz="1800" i="1" smtClean="0">
                        <a:latin typeface="Cambria Math" panose="02040503050406030204" pitchFamily="18" charset="0"/>
                      </a:rPr>
                      <m:t>𝐵𝐴</m:t>
                    </m:r>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2</m:t>
                        </m:r>
                      </m:sub>
                    </m:sSub>
                    <m:r>
                      <a:rPr lang="it-IT" sz="1800" i="1" smtClean="0">
                        <a:latin typeface="Cambria Math" panose="02040503050406030204" pitchFamily="18" charset="0"/>
                      </a:rPr>
                      <m:t>𝑂</m:t>
                    </m:r>
                  </m:oMath>
                </a14:m>
                <a:r>
                  <a:rPr lang="it-IT" sz="1800" dirty="0" smtClean="0"/>
                  <a:t>      e, in soluzione acquosa,   </a:t>
                </a:r>
                <a14:m>
                  <m:oMath xmlns:m="http://schemas.openxmlformats.org/officeDocument/2006/math">
                    <m:r>
                      <a:rPr lang="it-IT" sz="1800" i="1" smtClean="0">
                        <a:latin typeface="Cambria Math" panose="02040503050406030204" pitchFamily="18" charset="0"/>
                      </a:rPr>
                      <m:t>𝐵</m:t>
                    </m:r>
                    <m:sSub>
                      <m:sSubPr>
                        <m:ctrlPr>
                          <a:rPr lang="it-IT" sz="1800" i="1" smtClean="0">
                            <a:latin typeface="Cambria Math" panose="02040503050406030204" pitchFamily="18" charset="0"/>
                          </a:rPr>
                        </m:ctrlPr>
                      </m:sSubPr>
                      <m:e>
                        <m:r>
                          <a:rPr lang="it-IT" sz="1800" b="0" i="1" smtClean="0">
                            <a:latin typeface="Cambria Math" panose="02040503050406030204" pitchFamily="18" charset="0"/>
                          </a:rPr>
                          <m:t>𝐴</m:t>
                        </m:r>
                      </m:e>
                      <m:sub>
                        <m:r>
                          <a:rPr lang="it-IT" sz="1800" b="0" i="1" smtClean="0">
                            <a:latin typeface="Cambria Math" panose="02040503050406030204" pitchFamily="18" charset="0"/>
                          </a:rPr>
                          <m:t>(</m:t>
                        </m:r>
                        <m:r>
                          <a:rPr lang="it-IT" sz="1800" b="0" i="1" smtClean="0">
                            <a:latin typeface="Cambria Math" panose="02040503050406030204" pitchFamily="18" charset="0"/>
                          </a:rPr>
                          <m:t>𝑎𝑞</m:t>
                        </m:r>
                        <m:r>
                          <a:rPr lang="it-IT" sz="1800" b="0" i="1" smtClean="0">
                            <a:latin typeface="Cambria Math" panose="02040503050406030204" pitchFamily="18" charset="0"/>
                          </a:rPr>
                          <m:t>)</m:t>
                        </m:r>
                      </m:sub>
                    </m:sSub>
                    <m:groupChr>
                      <m:groupChrPr>
                        <m:chr m:val="→"/>
                        <m:vertJc m:val="bot"/>
                        <m:ctrlPr>
                          <a:rPr lang="it-IT" sz="1800" i="1" smtClean="0">
                            <a:latin typeface="Cambria Math" panose="02040503050406030204" pitchFamily="18" charset="0"/>
                          </a:rPr>
                        </m:ctrlPr>
                      </m:groupChrPr>
                      <m:e>
                        <m:sSub>
                          <m:sSubPr>
                            <m:ctrlPr>
                              <a:rPr lang="it-IT" sz="1800" i="1" smtClean="0">
                                <a:latin typeface="Cambria Math" panose="02040503050406030204" pitchFamily="18" charset="0"/>
                              </a:rPr>
                            </m:ctrlPr>
                          </m:sSubPr>
                          <m:e>
                            <m:r>
                              <a:rPr lang="it-IT" sz="1800" b="0" i="1" smtClean="0">
                                <a:latin typeface="Cambria Math" panose="02040503050406030204" pitchFamily="18" charset="0"/>
                              </a:rPr>
                              <m:t>𝐻</m:t>
                            </m:r>
                          </m:e>
                          <m:sub>
                            <m:r>
                              <a:rPr lang="it-IT" sz="1800" b="0" i="1" smtClean="0">
                                <a:latin typeface="Cambria Math" panose="02040503050406030204" pitchFamily="18" charset="0"/>
                              </a:rPr>
                              <m:t>2</m:t>
                            </m:r>
                          </m:sub>
                        </m:sSub>
                        <m:r>
                          <m:rPr>
                            <m:brk m:alnAt="2"/>
                          </m:rPr>
                          <a:rPr lang="it-IT" sz="1800" b="0" i="1" smtClean="0">
                            <a:latin typeface="Cambria Math" panose="02040503050406030204" pitchFamily="18" charset="0"/>
                          </a:rPr>
                          <m:t>𝑂</m:t>
                        </m:r>
                      </m:e>
                    </m:groupChr>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𝐵</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r>
                      <a:rPr lang="it-IT" sz="1800" i="1" smtClean="0">
                        <a:latin typeface="Cambria Math" panose="02040503050406030204" pitchFamily="18" charset="0"/>
                      </a:rPr>
                      <m:t>+</m:t>
                    </m:r>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𝐴</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oMath>
                </a14:m>
                <a:endParaRPr lang="it-IT" sz="1800" dirty="0" smtClean="0"/>
              </a:p>
              <a:p>
                <a:pPr marL="266700" indent="0">
                  <a:lnSpc>
                    <a:spcPct val="120000"/>
                  </a:lnSpc>
                  <a:spcBef>
                    <a:spcPts val="0"/>
                  </a:spcBef>
                  <a:buNone/>
                </a:pPr>
                <a:r>
                  <a:rPr lang="it-IT" sz="1800" dirty="0" smtClean="0"/>
                  <a:t>i suoi ioni </a:t>
                </a:r>
                <a:r>
                  <a:rPr lang="it-IT" sz="1800" b="1" dirty="0" smtClean="0"/>
                  <a:t>non</a:t>
                </a:r>
                <a:r>
                  <a:rPr lang="it-IT" sz="1800" dirty="0" smtClean="0"/>
                  <a:t> si comportano da base e da acido coniugato (rispettivamente):</a:t>
                </a:r>
              </a:p>
              <a:p>
                <a:pPr marL="266700" indent="0" algn="ctr">
                  <a:lnSpc>
                    <a:spcPct val="120000"/>
                  </a:lnSpc>
                  <a:spcBef>
                    <a:spcPts val="0"/>
                  </a:spcBef>
                  <a:buNone/>
                </a:pPr>
                <a14:m>
                  <m:oMath xmlns:m="http://schemas.openxmlformats.org/officeDocument/2006/math">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𝐵</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r>
                      <a:rPr lang="it-IT" sz="1800" i="1" smtClean="0">
                        <a:latin typeface="Cambria Math" panose="02040503050406030204" pitchFamily="18" charset="0"/>
                      </a:rPr>
                      <m:t>+</m:t>
                    </m:r>
                    <m:r>
                      <a:rPr lang="it-IT" sz="1800" b="0" i="1" smtClean="0">
                        <a:latin typeface="Cambria Math" panose="02040503050406030204" pitchFamily="18" charset="0"/>
                      </a:rPr>
                      <m:t>2</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2</m:t>
                        </m:r>
                      </m:sub>
                    </m:sSub>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𝑙</m:t>
                            </m:r>
                          </m:e>
                        </m:d>
                      </m:sub>
                    </m:sSub>
                    <m:r>
                      <a:rPr lang="it-IT" sz="1800" i="1" smtClean="0">
                        <a:solidFill>
                          <a:srgbClr val="FF0000"/>
                        </a:solidFill>
                        <a:latin typeface="Cambria Math" panose="02040503050406030204" pitchFamily="18" charset="0"/>
                        <a:ea typeface="Cambria Math" panose="02040503050406030204" pitchFamily="18" charset="0"/>
                      </a:rPr>
                      <m:t>←</m:t>
                    </m:r>
                    <m:r>
                      <a:rPr lang="it-IT" sz="1800" i="1" smtClean="0">
                        <a:latin typeface="Cambria Math" panose="02040503050406030204" pitchFamily="18" charset="0"/>
                      </a:rPr>
                      <m:t>𝐵𝑂</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Sub>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3</m:t>
                        </m:r>
                      </m:sub>
                    </m:sSub>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oMath>
                </a14:m>
                <a:r>
                  <a:rPr lang="it-IT" sz="1800" dirty="0" smtClean="0"/>
                  <a:t>     e      </a:t>
                </a:r>
                <a14:m>
                  <m:oMath xmlns:m="http://schemas.openxmlformats.org/officeDocument/2006/math">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𝐴</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2</m:t>
                        </m:r>
                      </m:sub>
                    </m:sSub>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𝑙</m:t>
                            </m:r>
                          </m:e>
                        </m:d>
                      </m:sub>
                    </m:sSub>
                    <m:r>
                      <a:rPr lang="it-IT" sz="1800" i="1" smtClean="0">
                        <a:solidFill>
                          <a:srgbClr val="FF0000"/>
                        </a:solidFill>
                        <a:latin typeface="Cambria Math" panose="02040503050406030204" pitchFamily="18" charset="0"/>
                        <a:ea typeface="Cambria Math" panose="02040503050406030204" pitchFamily="18" charset="0"/>
                      </a:rPr>
                      <m:t>←</m:t>
                    </m:r>
                    <m:r>
                      <a:rPr lang="it-IT" sz="1800" i="1" smtClean="0">
                        <a:latin typeface="Cambria Math" panose="02040503050406030204" pitchFamily="18" charset="0"/>
                      </a:rPr>
                      <m:t>𝐻</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𝐴</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Sub>
                    <m:r>
                      <a:rPr lang="it-IT" sz="1800" i="1" smtClean="0">
                        <a:latin typeface="Cambria Math" panose="02040503050406030204" pitchFamily="18" charset="0"/>
                      </a:rPr>
                      <m:t>+</m:t>
                    </m:r>
                    <m:r>
                      <a:rPr lang="it-IT" sz="1800" i="1" smtClean="0">
                        <a:latin typeface="Cambria Math" panose="02040503050406030204" pitchFamily="18" charset="0"/>
                      </a:rPr>
                      <m:t>𝑂</m:t>
                    </m:r>
                    <m:sSubSup>
                      <m:sSubSupPr>
                        <m:ctrlPr>
                          <a:rPr lang="it-IT" sz="1800" i="1" smtClean="0">
                            <a:latin typeface="Cambria Math" panose="02040503050406030204" pitchFamily="18" charset="0"/>
                          </a:rPr>
                        </m:ctrlPr>
                      </m:sSubSupPr>
                      <m:e>
                        <m:r>
                          <a:rPr lang="it-IT" sz="1800" b="0" i="1" smtClean="0">
                            <a:latin typeface="Cambria Math" panose="02040503050406030204" pitchFamily="18" charset="0"/>
                          </a:rPr>
                          <m:t>𝐻</m:t>
                        </m:r>
                      </m:e>
                      <m:sub>
                        <m:r>
                          <a:rPr lang="it-IT" sz="1800" b="0" i="1" smtClean="0">
                            <a:latin typeface="Cambria Math" panose="02040503050406030204" pitchFamily="18" charset="0"/>
                          </a:rPr>
                          <m:t>(</m:t>
                        </m:r>
                        <m:r>
                          <a:rPr lang="it-IT" sz="1800" b="0" i="1" smtClean="0">
                            <a:latin typeface="Cambria Math" panose="02040503050406030204" pitchFamily="18" charset="0"/>
                          </a:rPr>
                          <m:t>𝑎𝑞</m:t>
                        </m:r>
                        <m:r>
                          <a:rPr lang="it-IT" sz="1800" b="0" i="1" smtClean="0">
                            <a:latin typeface="Cambria Math" panose="02040503050406030204" pitchFamily="18" charset="0"/>
                          </a:rPr>
                          <m:t>)</m:t>
                        </m:r>
                      </m:sub>
                      <m:sup>
                        <m:r>
                          <a:rPr lang="it-IT" sz="1800" b="0" i="1" smtClean="0">
                            <a:latin typeface="Cambria Math" panose="02040503050406030204" pitchFamily="18" charset="0"/>
                          </a:rPr>
                          <m:t>−</m:t>
                        </m:r>
                      </m:sup>
                    </m:sSubSup>
                  </m:oMath>
                </a14:m>
                <a:endParaRPr lang="it-IT" sz="1800" dirty="0" smtClean="0"/>
              </a:p>
              <a:p>
                <a:pPr marL="266700" indent="0">
                  <a:lnSpc>
                    <a:spcPct val="120000"/>
                  </a:lnSpc>
                  <a:spcBef>
                    <a:spcPts val="0"/>
                  </a:spcBef>
                  <a:buNone/>
                </a:pPr>
                <a:r>
                  <a:rPr lang="it-IT" sz="1800" dirty="0" smtClean="0"/>
                  <a:t>Questi vengono chiamati </a:t>
                </a:r>
                <a:r>
                  <a:rPr lang="it-IT" sz="1800" b="1" dirty="0" smtClean="0"/>
                  <a:t>ioni spettatori </a:t>
                </a:r>
                <a:r>
                  <a:rPr lang="it-IT" sz="1800" dirty="0" smtClean="0"/>
                  <a:t>e non partecipano a reazioni acido-base. Il pH della soluzione non è influenzato dalla presenza del sale. </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517710" y="2583274"/>
                <a:ext cx="8231843" cy="974768"/>
              </a:xfrm>
              <a:prstGeom prst="rect">
                <a:avLst/>
              </a:prstGeom>
              <a:blipFill>
                <a:blip r:embed="rId3"/>
                <a:stretch>
                  <a:fillRect l="-519" b="-1425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ontent Placeholder 2"/>
              <p:cNvSpPr txBox="1">
                <a:spLocks/>
              </p:cNvSpPr>
              <p:nvPr/>
            </p:nvSpPr>
            <p:spPr>
              <a:xfrm>
                <a:off x="517710" y="4995791"/>
                <a:ext cx="8070477"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buFont typeface="Wingdings" panose="05000000000000000000" pitchFamily="2" charset="2"/>
                  <a:buChar char="Ø"/>
                </a:pPr>
                <a:r>
                  <a:rPr lang="it-IT" sz="1800" dirty="0" smtClean="0"/>
                  <a:t>Se invece il sale deriva dalla reazione tra un acido forte e una base debole, oppure da un acido debole e una base forte, gli ioni derivati dalle specie deboli sono coinvolti in </a:t>
                </a:r>
                <a:r>
                  <a:rPr lang="it-IT" sz="1800" b="1" dirty="0" smtClean="0"/>
                  <a:t>reazioni di idrolisi</a:t>
                </a:r>
                <a:r>
                  <a:rPr lang="it-IT" sz="1800" dirty="0" smtClean="0"/>
                  <a:t> e si comportano da base o acido coniugato:</a:t>
                </a:r>
              </a:p>
              <a:p>
                <a:pPr marL="266700" indent="0" algn="ctr">
                  <a:lnSpc>
                    <a:spcPct val="120000"/>
                  </a:lnSpc>
                  <a:spcBef>
                    <a:spcPts val="0"/>
                  </a:spcBef>
                  <a:buNone/>
                </a:pPr>
                <a14:m>
                  <m:oMath xmlns:m="http://schemas.openxmlformats.org/officeDocument/2006/math">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𝐵</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2</m:t>
                        </m:r>
                      </m:sub>
                    </m:sSub>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𝑙</m:t>
                            </m:r>
                          </m:e>
                        </m:d>
                      </m:sub>
                    </m:sSub>
                    <m:r>
                      <a:rPr lang="it-IT" sz="1800" i="1" smtClean="0">
                        <a:solidFill>
                          <a:srgbClr val="FF0000"/>
                        </a:solidFill>
                        <a:latin typeface="Cambria Math" panose="02040503050406030204" pitchFamily="18" charset="0"/>
                        <a:ea typeface="Cambria Math" panose="02040503050406030204" pitchFamily="18" charset="0"/>
                      </a:rPr>
                      <m:t>⇌</m:t>
                    </m:r>
                    <m:r>
                      <a:rPr lang="it-IT" sz="1800" i="1" smtClean="0">
                        <a:latin typeface="Cambria Math" panose="02040503050406030204" pitchFamily="18" charset="0"/>
                      </a:rPr>
                      <m:t>𝐵𝑂</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Sub>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3</m:t>
                        </m:r>
                      </m:sub>
                    </m:sSub>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oMath>
                </a14:m>
                <a:r>
                  <a:rPr lang="it-IT" sz="1800" dirty="0" smtClean="0"/>
                  <a:t>     e      </a:t>
                </a:r>
                <a14:m>
                  <m:oMath xmlns:m="http://schemas.openxmlformats.org/officeDocument/2006/math">
                    <m:sSubSup>
                      <m:sSubSupPr>
                        <m:ctrlPr>
                          <a:rPr lang="it-IT" sz="1800" i="1" smtClean="0">
                            <a:latin typeface="Cambria Math" panose="02040503050406030204" pitchFamily="18" charset="0"/>
                          </a:rPr>
                        </m:ctrlPr>
                      </m:sSubSupPr>
                      <m:e>
                        <m:r>
                          <a:rPr lang="it-IT" sz="1800" i="1" smtClean="0">
                            <a:latin typeface="Cambria Math" panose="02040503050406030204" pitchFamily="18" charset="0"/>
                          </a:rPr>
                          <m:t>𝐴</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up>
                        <m:r>
                          <a:rPr lang="it-IT" sz="1800" i="1" smtClean="0">
                            <a:latin typeface="Cambria Math" panose="02040503050406030204" pitchFamily="18" charset="0"/>
                          </a:rPr>
                          <m:t>−</m:t>
                        </m:r>
                      </m:sup>
                    </m:sSubSup>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2</m:t>
                        </m:r>
                      </m:sub>
                    </m:sSub>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𝑂</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𝑙</m:t>
                            </m:r>
                          </m:e>
                        </m:d>
                      </m:sub>
                    </m:sSub>
                    <m:r>
                      <a:rPr lang="it-IT" sz="1800" i="1" smtClean="0">
                        <a:solidFill>
                          <a:srgbClr val="FF0000"/>
                        </a:solidFill>
                        <a:latin typeface="Cambria Math" panose="02040503050406030204" pitchFamily="18" charset="0"/>
                        <a:ea typeface="Cambria Math" panose="02040503050406030204" pitchFamily="18" charset="0"/>
                      </a:rPr>
                      <m:t>⇌</m:t>
                    </m:r>
                    <m:r>
                      <a:rPr lang="it-IT" sz="1800" i="1" smtClean="0">
                        <a:latin typeface="Cambria Math" panose="02040503050406030204" pitchFamily="18" charset="0"/>
                      </a:rPr>
                      <m:t>𝐻</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𝐴</m:t>
                        </m:r>
                      </m:e>
                      <m:sub>
                        <m:d>
                          <m:dPr>
                            <m:ctrlPr>
                              <a:rPr lang="it-IT" sz="1800" i="1" smtClean="0">
                                <a:latin typeface="Cambria Math" panose="02040503050406030204" pitchFamily="18" charset="0"/>
                              </a:rPr>
                            </m:ctrlPr>
                          </m:dPr>
                          <m:e>
                            <m:r>
                              <a:rPr lang="it-IT" sz="1800" i="1" smtClean="0">
                                <a:latin typeface="Cambria Math" panose="02040503050406030204" pitchFamily="18" charset="0"/>
                              </a:rPr>
                              <m:t>𝑎𝑞</m:t>
                            </m:r>
                          </m:e>
                        </m:d>
                      </m:sub>
                    </m:sSub>
                    <m:r>
                      <a:rPr lang="it-IT" sz="1800" i="1" smtClean="0">
                        <a:latin typeface="Cambria Math" panose="02040503050406030204" pitchFamily="18" charset="0"/>
                      </a:rPr>
                      <m:t>+</m:t>
                    </m:r>
                    <m:r>
                      <a:rPr lang="it-IT" sz="1800" i="1" smtClean="0">
                        <a:latin typeface="Cambria Math" panose="02040503050406030204" pitchFamily="18" charset="0"/>
                      </a:rPr>
                      <m:t>𝑂</m:t>
                    </m:r>
                    <m:sSubSup>
                      <m:sSubSupPr>
                        <m:ctrlPr>
                          <a:rPr lang="it-IT" sz="1800" i="1" smtClean="0">
                            <a:latin typeface="Cambria Math" panose="02040503050406030204" pitchFamily="18" charset="0"/>
                          </a:rPr>
                        </m:ctrlPr>
                      </m:sSubSupPr>
                      <m:e>
                        <m:r>
                          <a:rPr lang="it-IT" sz="1800" b="0" i="1" smtClean="0">
                            <a:latin typeface="Cambria Math" panose="02040503050406030204" pitchFamily="18" charset="0"/>
                          </a:rPr>
                          <m:t>𝐻</m:t>
                        </m:r>
                      </m:e>
                      <m:sub>
                        <m:r>
                          <a:rPr lang="it-IT" sz="1800" b="0" i="1" smtClean="0">
                            <a:latin typeface="Cambria Math" panose="02040503050406030204" pitchFamily="18" charset="0"/>
                          </a:rPr>
                          <m:t>(</m:t>
                        </m:r>
                        <m:r>
                          <a:rPr lang="it-IT" sz="1800" b="0" i="1" smtClean="0">
                            <a:latin typeface="Cambria Math" panose="02040503050406030204" pitchFamily="18" charset="0"/>
                          </a:rPr>
                          <m:t>𝑎𝑞</m:t>
                        </m:r>
                        <m:r>
                          <a:rPr lang="it-IT" sz="1800" b="0" i="1" smtClean="0">
                            <a:latin typeface="Cambria Math" panose="02040503050406030204" pitchFamily="18" charset="0"/>
                          </a:rPr>
                          <m:t>)</m:t>
                        </m:r>
                      </m:sub>
                      <m:sup>
                        <m:r>
                          <a:rPr lang="it-IT" sz="1800" b="0" i="1" smtClean="0">
                            <a:latin typeface="Cambria Math" panose="02040503050406030204" pitchFamily="18" charset="0"/>
                          </a:rPr>
                          <m:t>−</m:t>
                        </m:r>
                      </m:sup>
                    </m:sSubSup>
                  </m:oMath>
                </a14:m>
                <a:endParaRPr lang="it-IT" sz="1800" dirty="0" smtClean="0"/>
              </a:p>
            </p:txBody>
          </p:sp>
        </mc:Choice>
        <mc:Fallback xmlns="">
          <p:sp>
            <p:nvSpPr>
              <p:cNvPr id="9" name="Content Placeholder 2"/>
              <p:cNvSpPr txBox="1">
                <a:spLocks noRot="1" noChangeAspect="1" noMove="1" noResize="1" noEditPoints="1" noAdjustHandles="1" noChangeArrowheads="1" noChangeShapeType="1" noTextEdit="1"/>
              </p:cNvSpPr>
              <p:nvPr/>
            </p:nvSpPr>
            <p:spPr>
              <a:xfrm>
                <a:off x="517710" y="4995791"/>
                <a:ext cx="8070477" cy="974768"/>
              </a:xfrm>
              <a:prstGeom prst="rect">
                <a:avLst/>
              </a:prstGeom>
              <a:blipFill>
                <a:blip r:embed="rId4"/>
                <a:stretch>
                  <a:fillRect l="-529" r="-755" b="-55975"/>
                </a:stretch>
              </a:blipFill>
            </p:spPr>
            <p:txBody>
              <a:bodyPr/>
              <a:lstStyle/>
              <a:p>
                <a:r>
                  <a:rPr lang="it-IT">
                    <a:noFill/>
                  </a:rPr>
                  <a:t> </a:t>
                </a:r>
              </a:p>
            </p:txBody>
          </p:sp>
        </mc:Fallback>
      </mc:AlternateContent>
    </p:spTree>
    <p:extLst>
      <p:ext uri="{BB962C8B-B14F-4D97-AF65-F5344CB8AC3E}">
        <p14:creationId xmlns:p14="http://schemas.microsoft.com/office/powerpoint/2010/main" val="133021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5" name="Content Placeholder 2"/>
              <p:cNvSpPr txBox="1">
                <a:spLocks/>
              </p:cNvSpPr>
              <p:nvPr/>
            </p:nvSpPr>
            <p:spPr>
              <a:xfrm>
                <a:off x="471990" y="350200"/>
                <a:ext cx="8214094" cy="4300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it-IT" sz="1800" dirty="0" smtClean="0"/>
                  <a:t>Che valore di pH ha una soluzione contenente un sale che dà idrolisi?</a:t>
                </a:r>
              </a:p>
              <a:p>
                <a:pPr marL="0" indent="0">
                  <a:lnSpc>
                    <a:spcPct val="120000"/>
                  </a:lnSpc>
                  <a:spcBef>
                    <a:spcPts val="0"/>
                  </a:spcBef>
                  <a:spcAft>
                    <a:spcPts val="1200"/>
                  </a:spcAft>
                  <a:buNone/>
                </a:pPr>
                <a14:m>
                  <m:oMath xmlns:m="http://schemas.openxmlformats.org/officeDocument/2006/math">
                    <m:r>
                      <a:rPr lang="it-IT" sz="1800" i="1">
                        <a:latin typeface="Cambria Math" panose="02040503050406030204" pitchFamily="18" charset="0"/>
                      </a:rPr>
                      <m:t>𝐻𝐴</m:t>
                    </m:r>
                    <m:r>
                      <a:rPr lang="it-IT" sz="1800" i="1">
                        <a:latin typeface="Cambria Math" panose="02040503050406030204" pitchFamily="18" charset="0"/>
                      </a:rPr>
                      <m:t>+</m:t>
                    </m:r>
                    <m:r>
                      <a:rPr lang="it-IT" sz="1800" i="1">
                        <a:latin typeface="Cambria Math" panose="02040503050406030204" pitchFamily="18" charset="0"/>
                      </a:rPr>
                      <m:t>𝐵𝑂𝐻</m:t>
                    </m:r>
                    <m:r>
                      <a:rPr lang="it-IT" sz="1800" i="1">
                        <a:latin typeface="Cambria Math" panose="02040503050406030204" pitchFamily="18" charset="0"/>
                      </a:rPr>
                      <m:t>→</m:t>
                    </m:r>
                    <m:r>
                      <a:rPr lang="it-IT" sz="1800" i="1">
                        <a:latin typeface="Cambria Math" panose="02040503050406030204" pitchFamily="18" charset="0"/>
                      </a:rPr>
                      <m:t>𝐵𝐴</m:t>
                    </m:r>
                    <m:r>
                      <a:rPr lang="it-IT" sz="1800" i="1">
                        <a:latin typeface="Cambria Math" panose="02040503050406030204" pitchFamily="18" charset="0"/>
                      </a:rPr>
                      <m:t>+</m:t>
                    </m:r>
                    <m:sSub>
                      <m:sSubPr>
                        <m:ctrlPr>
                          <a:rPr lang="it-IT" sz="1800" i="1">
                            <a:latin typeface="Cambria Math" panose="02040503050406030204" pitchFamily="18" charset="0"/>
                          </a:rPr>
                        </m:ctrlPr>
                      </m:sSubPr>
                      <m:e>
                        <m:r>
                          <a:rPr lang="it-IT" sz="1800" i="1">
                            <a:latin typeface="Cambria Math" panose="02040503050406030204" pitchFamily="18" charset="0"/>
                          </a:rPr>
                          <m:t>𝐻</m:t>
                        </m:r>
                      </m:e>
                      <m:sub>
                        <m:r>
                          <a:rPr lang="it-IT" sz="1800" i="1">
                            <a:latin typeface="Cambria Math" panose="02040503050406030204" pitchFamily="18" charset="0"/>
                          </a:rPr>
                          <m:t>2</m:t>
                        </m:r>
                      </m:sub>
                    </m:sSub>
                    <m:r>
                      <a:rPr lang="it-IT" sz="1800" i="1">
                        <a:latin typeface="Cambria Math" panose="02040503050406030204" pitchFamily="18" charset="0"/>
                      </a:rPr>
                      <m:t>𝑂</m:t>
                    </m:r>
                  </m:oMath>
                </a14:m>
                <a:r>
                  <a:rPr lang="it-IT" sz="1800" dirty="0"/>
                  <a:t>      e, in soluzione acquosa,   </a:t>
                </a:r>
                <a14:m>
                  <m:oMath xmlns:m="http://schemas.openxmlformats.org/officeDocument/2006/math">
                    <m:r>
                      <a:rPr lang="it-IT" sz="1800" i="1">
                        <a:latin typeface="Cambria Math" panose="02040503050406030204" pitchFamily="18" charset="0"/>
                      </a:rPr>
                      <m:t>𝐵</m:t>
                    </m:r>
                    <m:sSub>
                      <m:sSubPr>
                        <m:ctrlPr>
                          <a:rPr lang="it-IT" sz="1800" i="1">
                            <a:latin typeface="Cambria Math" panose="02040503050406030204" pitchFamily="18" charset="0"/>
                          </a:rPr>
                        </m:ctrlPr>
                      </m:sSubPr>
                      <m:e>
                        <m:r>
                          <a:rPr lang="it-IT" sz="1800" i="1">
                            <a:latin typeface="Cambria Math" panose="02040503050406030204" pitchFamily="18" charset="0"/>
                          </a:rPr>
                          <m:t>𝐴</m:t>
                        </m:r>
                      </m:e>
                      <m:sub>
                        <m:r>
                          <a:rPr lang="it-IT" sz="1800" i="1">
                            <a:latin typeface="Cambria Math" panose="02040503050406030204" pitchFamily="18" charset="0"/>
                          </a:rPr>
                          <m:t>(</m:t>
                        </m:r>
                        <m:r>
                          <a:rPr lang="it-IT" sz="1800" i="1">
                            <a:latin typeface="Cambria Math" panose="02040503050406030204" pitchFamily="18" charset="0"/>
                          </a:rPr>
                          <m:t>𝑎𝑞</m:t>
                        </m:r>
                        <m:r>
                          <a:rPr lang="it-IT" sz="1800" i="1">
                            <a:latin typeface="Cambria Math" panose="02040503050406030204" pitchFamily="18" charset="0"/>
                          </a:rPr>
                          <m:t>)</m:t>
                        </m:r>
                      </m:sub>
                    </m:sSub>
                    <m:groupChr>
                      <m:groupChrPr>
                        <m:chr m:val="→"/>
                        <m:vertJc m:val="bot"/>
                        <m:ctrlPr>
                          <a:rPr lang="it-IT" sz="1800" i="1">
                            <a:latin typeface="Cambria Math" panose="02040503050406030204" pitchFamily="18" charset="0"/>
                          </a:rPr>
                        </m:ctrlPr>
                      </m:groupChrPr>
                      <m:e>
                        <m:sSub>
                          <m:sSubPr>
                            <m:ctrlPr>
                              <a:rPr lang="it-IT" sz="1800" i="1">
                                <a:latin typeface="Cambria Math" panose="02040503050406030204" pitchFamily="18" charset="0"/>
                              </a:rPr>
                            </m:ctrlPr>
                          </m:sSubPr>
                          <m:e>
                            <m:r>
                              <a:rPr lang="it-IT" sz="1800" i="1">
                                <a:latin typeface="Cambria Math" panose="02040503050406030204" pitchFamily="18" charset="0"/>
                              </a:rPr>
                              <m:t>𝐻</m:t>
                            </m:r>
                          </m:e>
                          <m:sub>
                            <m:r>
                              <a:rPr lang="it-IT" sz="1800" i="1">
                                <a:latin typeface="Cambria Math" panose="02040503050406030204" pitchFamily="18" charset="0"/>
                              </a:rPr>
                              <m:t>2</m:t>
                            </m:r>
                          </m:sub>
                        </m:sSub>
                        <m:r>
                          <m:rPr>
                            <m:brk m:alnAt="2"/>
                          </m:rPr>
                          <a:rPr lang="it-IT" sz="1800" i="1">
                            <a:latin typeface="Cambria Math" panose="02040503050406030204" pitchFamily="18" charset="0"/>
                          </a:rPr>
                          <m:t>𝑂</m:t>
                        </m:r>
                      </m:e>
                    </m:groupChr>
                    <m:sSubSup>
                      <m:sSubSupPr>
                        <m:ctrlPr>
                          <a:rPr lang="it-IT" sz="1800" i="1">
                            <a:latin typeface="Cambria Math" panose="02040503050406030204" pitchFamily="18" charset="0"/>
                          </a:rPr>
                        </m:ctrlPr>
                      </m:sSubSupPr>
                      <m:e>
                        <m:r>
                          <a:rPr lang="it-IT" sz="1800" i="1">
                            <a:latin typeface="Cambria Math" panose="02040503050406030204" pitchFamily="18" charset="0"/>
                          </a:rPr>
                          <m:t>𝐵</m:t>
                        </m:r>
                      </m:e>
                      <m:sub>
                        <m:d>
                          <m:dPr>
                            <m:ctrlPr>
                              <a:rPr lang="it-IT" sz="1800" i="1">
                                <a:latin typeface="Cambria Math" panose="02040503050406030204" pitchFamily="18" charset="0"/>
                              </a:rPr>
                            </m:ctrlPr>
                          </m:dPr>
                          <m:e>
                            <m:r>
                              <a:rPr lang="it-IT" sz="1800" i="1">
                                <a:latin typeface="Cambria Math" panose="02040503050406030204" pitchFamily="18" charset="0"/>
                              </a:rPr>
                              <m:t>𝑎𝑞</m:t>
                            </m:r>
                          </m:e>
                        </m:d>
                      </m:sub>
                      <m:sup>
                        <m:r>
                          <a:rPr lang="it-IT" sz="1800" i="1">
                            <a:latin typeface="Cambria Math" panose="02040503050406030204" pitchFamily="18" charset="0"/>
                          </a:rPr>
                          <m:t>+</m:t>
                        </m:r>
                      </m:sup>
                    </m:sSubSup>
                    <m:r>
                      <a:rPr lang="it-IT" sz="1800" i="1">
                        <a:latin typeface="Cambria Math" panose="02040503050406030204" pitchFamily="18" charset="0"/>
                      </a:rPr>
                      <m:t>+</m:t>
                    </m:r>
                    <m:sSubSup>
                      <m:sSubSupPr>
                        <m:ctrlPr>
                          <a:rPr lang="it-IT" sz="1800" i="1">
                            <a:latin typeface="Cambria Math" panose="02040503050406030204" pitchFamily="18" charset="0"/>
                          </a:rPr>
                        </m:ctrlPr>
                      </m:sSubSupPr>
                      <m:e>
                        <m:r>
                          <a:rPr lang="it-IT" sz="1800" i="1">
                            <a:latin typeface="Cambria Math" panose="02040503050406030204" pitchFamily="18" charset="0"/>
                          </a:rPr>
                          <m:t>𝐴</m:t>
                        </m:r>
                      </m:e>
                      <m:sub>
                        <m:d>
                          <m:dPr>
                            <m:ctrlPr>
                              <a:rPr lang="it-IT" sz="1800" i="1">
                                <a:latin typeface="Cambria Math" panose="02040503050406030204" pitchFamily="18" charset="0"/>
                              </a:rPr>
                            </m:ctrlPr>
                          </m:dPr>
                          <m:e>
                            <m:r>
                              <a:rPr lang="it-IT" sz="1800" i="1">
                                <a:latin typeface="Cambria Math" panose="02040503050406030204" pitchFamily="18" charset="0"/>
                              </a:rPr>
                              <m:t>𝑎𝑞</m:t>
                            </m:r>
                          </m:e>
                        </m:d>
                      </m:sub>
                      <m:sup>
                        <m:r>
                          <a:rPr lang="it-IT" sz="1800" i="1">
                            <a:latin typeface="Cambria Math" panose="02040503050406030204" pitchFamily="18" charset="0"/>
                          </a:rPr>
                          <m:t>−</m:t>
                        </m:r>
                      </m:sup>
                    </m:sSubSup>
                  </m:oMath>
                </a14:m>
                <a:endParaRPr lang="it-IT" sz="1800" dirty="0"/>
              </a:p>
              <a:p>
                <a:pPr>
                  <a:lnSpc>
                    <a:spcPct val="120000"/>
                  </a:lnSpc>
                  <a:spcBef>
                    <a:spcPts val="0"/>
                  </a:spcBef>
                </a:pPr>
                <a:r>
                  <a:rPr lang="it-IT" sz="1800" dirty="0"/>
                  <a:t>SALE OTTENUTO A PARTIRE </a:t>
                </a:r>
                <a:r>
                  <a:rPr lang="it-IT" sz="1800" dirty="0" smtClean="0"/>
                  <a:t>DA UNA BASE FORTE E UN ACIDO DEBOLE: </a:t>
                </a:r>
              </a:p>
              <a:p>
                <a:pPr marL="266700" indent="0">
                  <a:lnSpc>
                    <a:spcPct val="120000"/>
                  </a:lnSpc>
                  <a:spcBef>
                    <a:spcPts val="0"/>
                  </a:spcBef>
                  <a:buNone/>
                </a:pPr>
                <a:r>
                  <a:rPr lang="it-IT" sz="1800" dirty="0" smtClean="0"/>
                  <a:t>Essendo generato da una base forte, il catione del sale </a:t>
                </a:r>
                <a:r>
                  <a:rPr lang="it-IT" sz="1800" i="1" dirty="0" smtClean="0"/>
                  <a:t>B</a:t>
                </a:r>
                <a:r>
                  <a:rPr lang="it-IT" sz="1800" i="1" baseline="30000" dirty="0" smtClean="0"/>
                  <a:t>+</a:t>
                </a:r>
                <a:r>
                  <a:rPr lang="it-IT" sz="1800" dirty="0" smtClean="0"/>
                  <a:t> non dà reazione di idrolisi acida. L’anione </a:t>
                </a:r>
                <a:r>
                  <a:rPr lang="it-IT" sz="1800" i="1" dirty="0" smtClean="0"/>
                  <a:t>A</a:t>
                </a:r>
                <a:r>
                  <a:rPr lang="it-IT" sz="1800" i="1" baseline="30000" dirty="0" smtClean="0"/>
                  <a:t>-</a:t>
                </a:r>
                <a:r>
                  <a:rPr lang="it-IT" sz="1800" dirty="0" smtClean="0"/>
                  <a:t>, invece, si comporta come una base coniugata debole. </a:t>
                </a:r>
              </a:p>
              <a:p>
                <a:pPr marL="266700" indent="0">
                  <a:lnSpc>
                    <a:spcPct val="120000"/>
                  </a:lnSpc>
                  <a:spcBef>
                    <a:spcPts val="0"/>
                  </a:spcBef>
                  <a:buNone/>
                </a:pPr>
                <a:r>
                  <a:rPr lang="it-IT" sz="1800" dirty="0" smtClean="0"/>
                  <a:t>Il pH della soluzione risultante è maggiore di 7 (basico). </a:t>
                </a:r>
              </a:p>
              <a:p>
                <a:pPr marL="266700" indent="0">
                  <a:lnSpc>
                    <a:spcPct val="120000"/>
                  </a:lnSpc>
                  <a:spcBef>
                    <a:spcPts val="0"/>
                  </a:spcBef>
                  <a:spcAft>
                    <a:spcPts val="1200"/>
                  </a:spcAft>
                  <a:buNone/>
                </a:pPr>
                <a:r>
                  <a:rPr lang="it-IT" sz="1800" i="1" dirty="0" smtClean="0"/>
                  <a:t>Esempio: NaNO</a:t>
                </a:r>
                <a:r>
                  <a:rPr lang="it-IT" sz="1800" i="1" baseline="-25000" dirty="0" smtClean="0"/>
                  <a:t>2</a:t>
                </a:r>
                <a:r>
                  <a:rPr lang="it-IT" sz="1800" i="1" dirty="0" smtClean="0"/>
                  <a:t> sale ottenuto da NaOH (base forte) e HNO</a:t>
                </a:r>
                <a:r>
                  <a:rPr lang="it-IT" sz="1800" i="1" baseline="-25000" dirty="0" smtClean="0"/>
                  <a:t>2</a:t>
                </a:r>
                <a:r>
                  <a:rPr lang="it-IT" sz="1800" i="1" dirty="0" smtClean="0"/>
                  <a:t> (acido debole). pH &gt; 7</a:t>
                </a:r>
              </a:p>
              <a:p>
                <a:pPr>
                  <a:lnSpc>
                    <a:spcPct val="120000"/>
                  </a:lnSpc>
                  <a:spcBef>
                    <a:spcPts val="0"/>
                  </a:spcBef>
                </a:pPr>
                <a:r>
                  <a:rPr lang="it-IT" sz="1800" dirty="0" smtClean="0"/>
                  <a:t>SALE OTTENUTO A PARTIRE DA UNA BASE DEBOLE E DA UN ACIDO FORTE:</a:t>
                </a:r>
              </a:p>
              <a:p>
                <a:pPr marL="266700" indent="0">
                  <a:lnSpc>
                    <a:spcPct val="120000"/>
                  </a:lnSpc>
                  <a:spcBef>
                    <a:spcPts val="0"/>
                  </a:spcBef>
                  <a:buNone/>
                </a:pPr>
                <a:r>
                  <a:rPr lang="it-IT" sz="1800" dirty="0"/>
                  <a:t>Essendo generato da una base </a:t>
                </a:r>
                <a:r>
                  <a:rPr lang="it-IT" sz="1800" dirty="0" smtClean="0"/>
                  <a:t>debole, </a:t>
                </a:r>
                <a:r>
                  <a:rPr lang="it-IT" sz="1800" dirty="0"/>
                  <a:t>il catione del sale </a:t>
                </a:r>
                <a:r>
                  <a:rPr lang="it-IT" sz="1800" i="1" dirty="0"/>
                  <a:t>B</a:t>
                </a:r>
                <a:r>
                  <a:rPr lang="it-IT" sz="1800" i="1" baseline="30000" dirty="0"/>
                  <a:t>+</a:t>
                </a:r>
                <a:r>
                  <a:rPr lang="it-IT" sz="1800" dirty="0"/>
                  <a:t> </a:t>
                </a:r>
                <a:r>
                  <a:rPr lang="it-IT" sz="1800" dirty="0" smtClean="0"/>
                  <a:t>dà </a:t>
                </a:r>
                <a:r>
                  <a:rPr lang="it-IT" sz="1800" dirty="0"/>
                  <a:t>reazione di idrolisi acida. L’anione </a:t>
                </a:r>
                <a:r>
                  <a:rPr lang="it-IT" sz="1800" i="1" dirty="0"/>
                  <a:t>A</a:t>
                </a:r>
                <a:r>
                  <a:rPr lang="it-IT" sz="1800" i="1" baseline="30000" dirty="0"/>
                  <a:t>-</a:t>
                </a:r>
                <a:r>
                  <a:rPr lang="it-IT" sz="1800" dirty="0"/>
                  <a:t>, invece, si comporta </a:t>
                </a:r>
                <a:r>
                  <a:rPr lang="it-IT" sz="1800" dirty="0" smtClean="0"/>
                  <a:t>come uno ione spettatore. </a:t>
                </a:r>
                <a:endParaRPr lang="it-IT" sz="1800" dirty="0"/>
              </a:p>
              <a:p>
                <a:pPr marL="266700" indent="0">
                  <a:lnSpc>
                    <a:spcPct val="120000"/>
                  </a:lnSpc>
                  <a:spcBef>
                    <a:spcPts val="0"/>
                  </a:spcBef>
                  <a:buNone/>
                </a:pPr>
                <a:r>
                  <a:rPr lang="it-IT" sz="1800" dirty="0"/>
                  <a:t>Il pH della soluzione risultante è </a:t>
                </a:r>
                <a:r>
                  <a:rPr lang="it-IT" sz="1800" dirty="0" smtClean="0"/>
                  <a:t>minore </a:t>
                </a:r>
                <a:r>
                  <a:rPr lang="it-IT" sz="1800" dirty="0"/>
                  <a:t>di 7 </a:t>
                </a:r>
                <a:r>
                  <a:rPr lang="it-IT" sz="1800" dirty="0" smtClean="0"/>
                  <a:t>(acido). </a:t>
                </a:r>
                <a:endParaRPr lang="it-IT" sz="1800" dirty="0"/>
              </a:p>
              <a:p>
                <a:pPr marL="266700" indent="0">
                  <a:lnSpc>
                    <a:spcPct val="120000"/>
                  </a:lnSpc>
                  <a:spcBef>
                    <a:spcPts val="0"/>
                  </a:spcBef>
                  <a:spcAft>
                    <a:spcPts val="1200"/>
                  </a:spcAft>
                  <a:buNone/>
                </a:pPr>
                <a:r>
                  <a:rPr lang="it-IT" sz="1800" i="1" dirty="0"/>
                  <a:t>Esempio: </a:t>
                </a:r>
                <a:r>
                  <a:rPr lang="it-IT" sz="1800" i="1" dirty="0" smtClean="0"/>
                  <a:t>NH</a:t>
                </a:r>
                <a:r>
                  <a:rPr lang="it-IT" sz="1800" i="1" baseline="-25000" dirty="0" smtClean="0"/>
                  <a:t>4</a:t>
                </a:r>
                <a:r>
                  <a:rPr lang="it-IT" sz="1800" i="1" dirty="0" smtClean="0"/>
                  <a:t>Cl  sale </a:t>
                </a:r>
                <a:r>
                  <a:rPr lang="it-IT" sz="1800" i="1" dirty="0"/>
                  <a:t>ottenuto da </a:t>
                </a:r>
                <a:r>
                  <a:rPr lang="it-IT" sz="1800" i="1" dirty="0" smtClean="0"/>
                  <a:t>NH</a:t>
                </a:r>
                <a:r>
                  <a:rPr lang="it-IT" sz="1800" i="1" baseline="-25000" dirty="0" smtClean="0"/>
                  <a:t>3</a:t>
                </a:r>
                <a:r>
                  <a:rPr lang="it-IT" sz="1800" i="1" dirty="0" smtClean="0"/>
                  <a:t> (base debole) </a:t>
                </a:r>
                <a:r>
                  <a:rPr lang="it-IT" sz="1800" i="1" dirty="0"/>
                  <a:t>e </a:t>
                </a:r>
                <a:r>
                  <a:rPr lang="it-IT" sz="1800" i="1" dirty="0" smtClean="0"/>
                  <a:t>HCl (acido forte). pH &lt; 7</a:t>
                </a:r>
                <a:endParaRPr lang="it-IT" sz="1800" i="1" dirty="0"/>
              </a:p>
              <a:p>
                <a:pPr>
                  <a:lnSpc>
                    <a:spcPct val="120000"/>
                  </a:lnSpc>
                  <a:spcBef>
                    <a:spcPts val="0"/>
                  </a:spcBef>
                </a:pPr>
                <a:r>
                  <a:rPr lang="it-IT" sz="1800" dirty="0" smtClean="0"/>
                  <a:t>SALE </a:t>
                </a:r>
                <a:r>
                  <a:rPr lang="it-IT" sz="1800" dirty="0"/>
                  <a:t>OTTENUTO A PARTIRE</a:t>
                </a:r>
                <a:r>
                  <a:rPr lang="it-IT" sz="1800" dirty="0" smtClean="0"/>
                  <a:t> DA UN ACIDO DEBOLE E UNA BASE DEBOLE: </a:t>
                </a:r>
              </a:p>
              <a:p>
                <a:pPr marL="266700" indent="0">
                  <a:lnSpc>
                    <a:spcPct val="120000"/>
                  </a:lnSpc>
                  <a:spcBef>
                    <a:spcPts val="0"/>
                  </a:spcBef>
                  <a:buNone/>
                </a:pPr>
                <a:r>
                  <a:rPr lang="it-IT" sz="1800" dirty="0" smtClean="0"/>
                  <a:t>In questo caso è più difficile definire il pH della soluzione finale, che dipende dalla forza relativa dell’acido e della base. </a:t>
                </a:r>
              </a:p>
              <a:p>
                <a:pPr marL="266700" indent="0">
                  <a:lnSpc>
                    <a:spcPct val="120000"/>
                  </a:lnSpc>
                  <a:spcBef>
                    <a:spcPts val="0"/>
                  </a:spcBef>
                  <a:buNone/>
                </a:pPr>
                <a:r>
                  <a:rPr lang="it-IT" sz="1800" dirty="0" smtClean="0"/>
                  <a:t>Se l’acido da cui il sale deriva è più forte della base, il pH della soluzione è acido.  </a:t>
                </a:r>
              </a:p>
            </p:txBody>
          </p:sp>
        </mc:Choice>
        <mc:Fallback xmlns="">
          <p:sp>
            <p:nvSpPr>
              <p:cNvPr id="45" name="Content Placeholder 2"/>
              <p:cNvSpPr txBox="1">
                <a:spLocks noRot="1" noChangeAspect="1" noMove="1" noResize="1" noEditPoints="1" noAdjustHandles="1" noChangeArrowheads="1" noChangeShapeType="1" noTextEdit="1"/>
              </p:cNvSpPr>
              <p:nvPr/>
            </p:nvSpPr>
            <p:spPr>
              <a:xfrm>
                <a:off x="471990" y="350200"/>
                <a:ext cx="8214094" cy="430050"/>
              </a:xfrm>
              <a:prstGeom prst="rect">
                <a:avLst/>
              </a:prstGeom>
              <a:blipFill>
                <a:blip r:embed="rId2"/>
                <a:stretch>
                  <a:fillRect l="-593" r="-890" b="-1300000"/>
                </a:stretch>
              </a:blipFill>
            </p:spPr>
            <p:txBody>
              <a:bodyPr/>
              <a:lstStyle/>
              <a:p>
                <a:r>
                  <a:rPr lang="it-IT">
                    <a:noFill/>
                  </a:rPr>
                  <a:t> </a:t>
                </a:r>
              </a:p>
            </p:txBody>
          </p:sp>
        </mc:Fallback>
      </mc:AlternateContent>
    </p:spTree>
    <p:extLst>
      <p:ext uri="{BB962C8B-B14F-4D97-AF65-F5344CB8AC3E}">
        <p14:creationId xmlns:p14="http://schemas.microsoft.com/office/powerpoint/2010/main" val="358913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5">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 name="Table 183"/>
          <p:cNvGraphicFramePr>
            <a:graphicFrameLocks noGrp="1"/>
          </p:cNvGraphicFramePr>
          <p:nvPr>
            <p:extLst>
              <p:ext uri="{D42A27DB-BD31-4B8C-83A1-F6EECF244321}">
                <p14:modId xmlns:p14="http://schemas.microsoft.com/office/powerpoint/2010/main" val="3125134003"/>
              </p:ext>
            </p:extLst>
          </p:nvPr>
        </p:nvGraphicFramePr>
        <p:xfrm>
          <a:off x="513208" y="4700705"/>
          <a:ext cx="4898224" cy="1483360"/>
        </p:xfrm>
        <a:graphic>
          <a:graphicData uri="http://schemas.openxmlformats.org/drawingml/2006/table">
            <a:tbl>
              <a:tblPr firstRow="1" bandRow="1">
                <a:tableStyleId>{5C22544A-7EE6-4342-B048-85BDC9FD1C3A}</a:tableStyleId>
              </a:tblPr>
              <a:tblGrid>
                <a:gridCol w="360832">
                  <a:extLst>
                    <a:ext uri="{9D8B030D-6E8A-4147-A177-3AD203B41FA5}">
                      <a16:colId xmlns:a16="http://schemas.microsoft.com/office/drawing/2014/main" val="1847104608"/>
                    </a:ext>
                  </a:extLst>
                </a:gridCol>
                <a:gridCol w="1165412">
                  <a:extLst>
                    <a:ext uri="{9D8B030D-6E8A-4147-A177-3AD203B41FA5}">
                      <a16:colId xmlns:a16="http://schemas.microsoft.com/office/drawing/2014/main" val="1292649689"/>
                    </a:ext>
                  </a:extLst>
                </a:gridCol>
                <a:gridCol w="1165412">
                  <a:extLst>
                    <a:ext uri="{9D8B030D-6E8A-4147-A177-3AD203B41FA5}">
                      <a16:colId xmlns:a16="http://schemas.microsoft.com/office/drawing/2014/main" val="689430987"/>
                    </a:ext>
                  </a:extLst>
                </a:gridCol>
                <a:gridCol w="1165412">
                  <a:extLst>
                    <a:ext uri="{9D8B030D-6E8A-4147-A177-3AD203B41FA5}">
                      <a16:colId xmlns:a16="http://schemas.microsoft.com/office/drawing/2014/main" val="188160583"/>
                    </a:ext>
                  </a:extLst>
                </a:gridCol>
                <a:gridCol w="1041156">
                  <a:extLst>
                    <a:ext uri="{9D8B030D-6E8A-4147-A177-3AD203B41FA5}">
                      <a16:colId xmlns:a16="http://schemas.microsoft.com/office/drawing/2014/main" val="633371449"/>
                    </a:ext>
                  </a:extLst>
                </a:gridCol>
              </a:tblGrid>
              <a:tr h="370840">
                <a:tc>
                  <a:txBody>
                    <a:bodyPr/>
                    <a:lstStyle/>
                    <a:p>
                      <a:pPr algn="ctr"/>
                      <a:endParaRPr lang="it-IT" dirty="0"/>
                    </a:p>
                  </a:txBody>
                  <a:tcPr anchor="ctr"/>
                </a:tc>
                <a:tc gridSpan="4">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extLst>
                  <a:ext uri="{0D108BD9-81ED-4DB2-BD59-A6C34878D82A}">
                    <a16:rowId xmlns:a16="http://schemas.microsoft.com/office/drawing/2014/main" val="2293235978"/>
                  </a:ext>
                </a:extLst>
              </a:tr>
              <a:tr h="370840">
                <a:tc>
                  <a:txBody>
                    <a:bodyPr/>
                    <a:lstStyle/>
                    <a:p>
                      <a:pPr algn="ctr"/>
                      <a:r>
                        <a:rPr lang="it-IT" dirty="0" smtClean="0"/>
                        <a:t>I</a:t>
                      </a:r>
                      <a:endParaRPr lang="it-IT" dirty="0"/>
                    </a:p>
                  </a:txBody>
                  <a:tcPr anchor="ctr"/>
                </a:tc>
                <a:tc>
                  <a:txBody>
                    <a:bodyPr/>
                    <a:lstStyle/>
                    <a:p>
                      <a:pPr algn="ctr"/>
                      <a:endParaRPr lang="it-IT" dirty="0"/>
                    </a:p>
                  </a:txBody>
                  <a:tcPr anchor="ctr"/>
                </a:tc>
                <a:tc>
                  <a:txBody>
                    <a:bodyPr/>
                    <a:lstStyle/>
                    <a:p>
                      <a:pPr algn="ctr"/>
                      <a:endParaRPr lang="it-IT"/>
                    </a:p>
                  </a:txBody>
                  <a:tcPr anchor="ctr"/>
                </a:tc>
                <a:tc>
                  <a:txBody>
                    <a:bodyPr/>
                    <a:lstStyle/>
                    <a:p>
                      <a:pPr algn="ctr"/>
                      <a:endParaRPr lang="it-IT" dirty="0"/>
                    </a:p>
                  </a:txBody>
                  <a:tcPr anchor="ctr"/>
                </a:tc>
                <a:tc>
                  <a:txBody>
                    <a:bodyPr/>
                    <a:lstStyle/>
                    <a:p>
                      <a:pPr algn="ctr"/>
                      <a:endParaRPr lang="it-IT" dirty="0"/>
                    </a:p>
                  </a:txBody>
                  <a:tcPr anchor="ctr"/>
                </a:tc>
                <a:extLst>
                  <a:ext uri="{0D108BD9-81ED-4DB2-BD59-A6C34878D82A}">
                    <a16:rowId xmlns:a16="http://schemas.microsoft.com/office/drawing/2014/main" val="2836997888"/>
                  </a:ext>
                </a:extLst>
              </a:tr>
              <a:tr h="370840">
                <a:tc>
                  <a:txBody>
                    <a:bodyPr/>
                    <a:lstStyle/>
                    <a:p>
                      <a:pPr algn="ctr"/>
                      <a:r>
                        <a:rPr lang="it-IT" dirty="0" smtClean="0"/>
                        <a:t>C</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pPr algn="ctr"/>
                      <a:endParaRPr lang="it-IT" dirty="0"/>
                    </a:p>
                  </a:txBody>
                  <a:tcPr anchor="ctr"/>
                </a:tc>
                <a:extLst>
                  <a:ext uri="{0D108BD9-81ED-4DB2-BD59-A6C34878D82A}">
                    <a16:rowId xmlns:a16="http://schemas.microsoft.com/office/drawing/2014/main" val="2942888272"/>
                  </a:ext>
                </a:extLst>
              </a:tr>
              <a:tr h="370840">
                <a:tc>
                  <a:txBody>
                    <a:bodyPr/>
                    <a:lstStyle/>
                    <a:p>
                      <a:pPr algn="ctr"/>
                      <a:r>
                        <a:rPr lang="it-IT" dirty="0" smtClean="0"/>
                        <a:t>E</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pPr algn="ctr"/>
                      <a:endParaRPr lang="it-IT" sz="1400" dirty="0"/>
                    </a:p>
                  </a:txBody>
                  <a:tcPr anchor="ctr"/>
                </a:tc>
                <a:tc>
                  <a:txBody>
                    <a:bodyPr/>
                    <a:lstStyle/>
                    <a:p>
                      <a:pPr algn="ctr"/>
                      <a:endParaRPr lang="it-IT" sz="1400" dirty="0"/>
                    </a:p>
                  </a:txBody>
                  <a:tcPr anchor="ctr"/>
                </a:tc>
                <a:extLst>
                  <a:ext uri="{0D108BD9-81ED-4DB2-BD59-A6C34878D82A}">
                    <a16:rowId xmlns:a16="http://schemas.microsoft.com/office/drawing/2014/main" val="356159099"/>
                  </a:ext>
                </a:extLst>
              </a:tr>
            </a:tbl>
          </a:graphicData>
        </a:graphic>
      </p:graphicFrame>
      <p:sp>
        <p:nvSpPr>
          <p:cNvPr id="18" name="Content Placeholder 2"/>
          <p:cNvSpPr txBox="1">
            <a:spLocks/>
          </p:cNvSpPr>
          <p:nvPr/>
        </p:nvSpPr>
        <p:spPr>
          <a:xfrm>
            <a:off x="471990" y="3296912"/>
            <a:ext cx="8335580" cy="7161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None/>
            </a:pPr>
            <a:r>
              <a:rPr lang="it-IT" sz="1700" i="1" dirty="0" smtClean="0"/>
              <a:t>Esempio</a:t>
            </a:r>
            <a:r>
              <a:rPr lang="it-IT" sz="1700" i="1" dirty="0"/>
              <a:t>: Calcolare il pH di una soluzione di cloruro di ammonio 0.178 M (</a:t>
            </a:r>
            <a:r>
              <a:rPr lang="it-IT" sz="1700" i="1" dirty="0" smtClean="0"/>
              <a:t>K</a:t>
            </a:r>
            <a:r>
              <a:rPr lang="it-IT" sz="1700" i="1" baseline="-25000" dirty="0" smtClean="0"/>
              <a:t>b</a:t>
            </a:r>
            <a:r>
              <a:rPr lang="it-IT" sz="1700" i="1" dirty="0"/>
              <a:t>[</a:t>
            </a:r>
            <a:r>
              <a:rPr lang="it-IT" sz="1700" i="1" dirty="0" smtClean="0"/>
              <a:t>NH</a:t>
            </a:r>
            <a:r>
              <a:rPr lang="it-IT" sz="1700" i="1" baseline="-25000" dirty="0" smtClean="0"/>
              <a:t>3</a:t>
            </a:r>
            <a:r>
              <a:rPr lang="it-IT" sz="1700" i="1" dirty="0"/>
              <a:t>]</a:t>
            </a:r>
            <a:r>
              <a:rPr lang="it-IT" sz="1700" i="1" dirty="0" smtClean="0"/>
              <a:t>=1.78·10</a:t>
            </a:r>
            <a:r>
              <a:rPr lang="it-IT" sz="1700" i="1" baseline="30000" dirty="0" smtClean="0"/>
              <a:t>–5</a:t>
            </a:r>
            <a:r>
              <a:rPr lang="it-IT" sz="1700" i="1" dirty="0"/>
              <a:t>).</a:t>
            </a:r>
            <a:endParaRPr lang="it-IT" sz="1700" i="1" dirty="0" smtClean="0"/>
          </a:p>
        </p:txBody>
      </p:sp>
      <mc:AlternateContent xmlns:mc="http://schemas.openxmlformats.org/markup-compatibility/2006" xmlns:a14="http://schemas.microsoft.com/office/drawing/2010/main">
        <mc:Choice Requires="a14">
          <p:sp>
            <p:nvSpPr>
              <p:cNvPr id="45" name="Content Placeholder 2"/>
              <p:cNvSpPr txBox="1">
                <a:spLocks/>
              </p:cNvSpPr>
              <p:nvPr/>
            </p:nvSpPr>
            <p:spPr>
              <a:xfrm>
                <a:off x="471990" y="350200"/>
                <a:ext cx="8214094" cy="4300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300"/>
                  </a:spcAft>
                  <a:buNone/>
                </a:pPr>
                <a:r>
                  <a:rPr lang="it-IT" sz="1800" dirty="0" smtClean="0"/>
                  <a:t>Per determinare in modo quantitativo il pH della soluzione di un sale che dà idrolisi: </a:t>
                </a:r>
              </a:p>
              <a:p>
                <a:pPr>
                  <a:lnSpc>
                    <a:spcPct val="120000"/>
                  </a:lnSpc>
                  <a:spcBef>
                    <a:spcPts val="0"/>
                  </a:spcBef>
                  <a:spcAft>
                    <a:spcPts val="300"/>
                  </a:spcAft>
                  <a:buFontTx/>
                  <a:buChar char="-"/>
                </a:pPr>
                <a:r>
                  <a:rPr lang="it-IT" sz="1800" dirty="0" smtClean="0"/>
                  <a:t>Si calcola la costante </a:t>
                </a:r>
                <a:r>
                  <a:rPr lang="it-IT" sz="1800" dirty="0"/>
                  <a:t>dell’acido </a:t>
                </a:r>
                <a:r>
                  <a:rPr lang="it-IT" sz="1800" dirty="0" smtClean="0"/>
                  <a:t>coniugato o della base coniugata presente nel sale, ricordando che il prodotto tra la costante di dissociazione acida di un acido e la costante di dissociazione basica della sua base coniugata è pari alla costante di autoprotolisi dell’acqua:     </a:t>
                </a:r>
                <a14:m>
                  <m:oMath xmlns:m="http://schemas.openxmlformats.org/officeDocument/2006/math">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𝐾</m:t>
                        </m:r>
                      </m:e>
                      <m:sub>
                        <m:r>
                          <a:rPr lang="it-IT" sz="1800" i="1" smtClean="0">
                            <a:latin typeface="Cambria Math" panose="02040503050406030204" pitchFamily="18" charset="0"/>
                          </a:rPr>
                          <m:t>𝑤</m:t>
                        </m:r>
                      </m:sub>
                    </m:sSub>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𝐾</m:t>
                        </m:r>
                      </m:e>
                      <m:sub>
                        <m:r>
                          <a:rPr lang="it-IT" sz="1800" i="1" smtClean="0">
                            <a:latin typeface="Cambria Math" panose="02040503050406030204" pitchFamily="18" charset="0"/>
                          </a:rPr>
                          <m:t>𝑎</m:t>
                        </m:r>
                      </m:sub>
                    </m:sSub>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𝐾</m:t>
                        </m:r>
                      </m:e>
                      <m:sub>
                        <m:r>
                          <a:rPr lang="it-IT" sz="1800" i="1" smtClean="0">
                            <a:latin typeface="Cambria Math" panose="02040503050406030204" pitchFamily="18" charset="0"/>
                          </a:rPr>
                          <m:t>𝑏</m:t>
                        </m:r>
                      </m:sub>
                    </m:sSub>
                  </m:oMath>
                </a14:m>
                <a:endParaRPr lang="it-IT" sz="1800" dirty="0" smtClean="0"/>
              </a:p>
              <a:p>
                <a:pPr>
                  <a:lnSpc>
                    <a:spcPct val="120000"/>
                  </a:lnSpc>
                  <a:spcBef>
                    <a:spcPts val="0"/>
                  </a:spcBef>
                  <a:spcAft>
                    <a:spcPts val="300"/>
                  </a:spcAft>
                  <a:buFontTx/>
                  <a:buChar char="-"/>
                </a:pPr>
                <a:r>
                  <a:rPr lang="it-IT" sz="1800" dirty="0" smtClean="0"/>
                  <a:t>Si calcola la concentrazione di ioni idrossonio o di ioni ossidrile considerando  l’equilibrio di idrolisi dell’acido coniugato o della base coniugata:  	                  </a:t>
                </a:r>
                <a14:m>
                  <m:oMath xmlns:m="http://schemas.openxmlformats.org/officeDocument/2006/math">
                    <m:sSubSup>
                      <m:sSubSupPr>
                        <m:ctrlPr>
                          <a:rPr lang="it-IT" sz="1800" i="1">
                            <a:latin typeface="Cambria Math" panose="02040503050406030204" pitchFamily="18" charset="0"/>
                          </a:rPr>
                        </m:ctrlPr>
                      </m:sSubSupPr>
                      <m:e>
                        <m:r>
                          <a:rPr lang="it-IT" sz="1800" i="1">
                            <a:latin typeface="Cambria Math" panose="02040503050406030204" pitchFamily="18" charset="0"/>
                          </a:rPr>
                          <m:t>𝐵</m:t>
                        </m:r>
                      </m:e>
                      <m:sub>
                        <m:d>
                          <m:dPr>
                            <m:ctrlPr>
                              <a:rPr lang="it-IT" sz="1800" i="1">
                                <a:latin typeface="Cambria Math" panose="02040503050406030204" pitchFamily="18" charset="0"/>
                              </a:rPr>
                            </m:ctrlPr>
                          </m:dPr>
                          <m:e>
                            <m:r>
                              <a:rPr lang="it-IT" sz="1800" i="1">
                                <a:latin typeface="Cambria Math" panose="02040503050406030204" pitchFamily="18" charset="0"/>
                              </a:rPr>
                              <m:t>𝑎𝑞</m:t>
                            </m:r>
                          </m:e>
                        </m:d>
                      </m:sub>
                      <m:sup>
                        <m:r>
                          <a:rPr lang="it-IT" sz="1800" i="1">
                            <a:latin typeface="Cambria Math" panose="02040503050406030204" pitchFamily="18" charset="0"/>
                          </a:rPr>
                          <m:t>+</m:t>
                        </m:r>
                      </m:sup>
                    </m:sSubSup>
                    <m:r>
                      <a:rPr lang="it-IT" sz="1800" i="1">
                        <a:latin typeface="Cambria Math" panose="02040503050406030204" pitchFamily="18" charset="0"/>
                      </a:rPr>
                      <m:t>+</m:t>
                    </m:r>
                    <m:r>
                      <a:rPr lang="it-IT" sz="1800" b="0" i="1" smtClean="0">
                        <a:latin typeface="Cambria Math" panose="02040503050406030204" pitchFamily="18" charset="0"/>
                      </a:rPr>
                      <m:t>2</m:t>
                    </m:r>
                    <m:sSub>
                      <m:sSubPr>
                        <m:ctrlPr>
                          <a:rPr lang="it-IT" sz="1800" i="1">
                            <a:latin typeface="Cambria Math" panose="02040503050406030204" pitchFamily="18" charset="0"/>
                          </a:rPr>
                        </m:ctrlPr>
                      </m:sSubPr>
                      <m:e>
                        <m:r>
                          <a:rPr lang="it-IT" sz="1800" i="1">
                            <a:latin typeface="Cambria Math" panose="02040503050406030204" pitchFamily="18" charset="0"/>
                          </a:rPr>
                          <m:t>𝐻</m:t>
                        </m:r>
                      </m:e>
                      <m:sub>
                        <m:r>
                          <a:rPr lang="it-IT" sz="1800" i="1">
                            <a:latin typeface="Cambria Math" panose="02040503050406030204" pitchFamily="18" charset="0"/>
                          </a:rPr>
                          <m:t>2</m:t>
                        </m:r>
                      </m:sub>
                    </m:sSub>
                    <m:sSub>
                      <m:sSubPr>
                        <m:ctrlPr>
                          <a:rPr lang="it-IT" sz="1800" i="1">
                            <a:latin typeface="Cambria Math" panose="02040503050406030204" pitchFamily="18" charset="0"/>
                          </a:rPr>
                        </m:ctrlPr>
                      </m:sSubPr>
                      <m:e>
                        <m:r>
                          <a:rPr lang="it-IT" sz="1800" i="1">
                            <a:latin typeface="Cambria Math" panose="02040503050406030204" pitchFamily="18" charset="0"/>
                          </a:rPr>
                          <m:t>𝑂</m:t>
                        </m:r>
                      </m:e>
                      <m:sub>
                        <m:d>
                          <m:dPr>
                            <m:ctrlPr>
                              <a:rPr lang="it-IT" sz="1800" i="1">
                                <a:latin typeface="Cambria Math" panose="02040503050406030204" pitchFamily="18" charset="0"/>
                              </a:rPr>
                            </m:ctrlPr>
                          </m:dPr>
                          <m:e>
                            <m:r>
                              <a:rPr lang="it-IT" sz="1800" i="1">
                                <a:latin typeface="Cambria Math" panose="02040503050406030204" pitchFamily="18" charset="0"/>
                              </a:rPr>
                              <m:t>𝑙</m:t>
                            </m:r>
                          </m:e>
                        </m:d>
                      </m:sub>
                    </m:sSub>
                    <m:r>
                      <a:rPr lang="it-IT" sz="1800" i="1" smtClean="0">
                        <a:solidFill>
                          <a:schemeClr val="tx1"/>
                        </a:solidFill>
                        <a:latin typeface="Cambria Math" panose="02040503050406030204" pitchFamily="18" charset="0"/>
                        <a:ea typeface="Cambria Math" panose="02040503050406030204" pitchFamily="18" charset="0"/>
                      </a:rPr>
                      <m:t>⇌</m:t>
                    </m:r>
                    <m:r>
                      <a:rPr lang="it-IT" sz="1800" i="1">
                        <a:solidFill>
                          <a:schemeClr val="tx1"/>
                        </a:solidFill>
                        <a:latin typeface="Cambria Math" panose="02040503050406030204" pitchFamily="18" charset="0"/>
                      </a:rPr>
                      <m:t>𝐵𝑂</m:t>
                    </m:r>
                    <m:sSub>
                      <m:sSubPr>
                        <m:ctrlPr>
                          <a:rPr lang="it-IT" sz="1800" i="1">
                            <a:solidFill>
                              <a:schemeClr val="tx1"/>
                            </a:solidFill>
                            <a:latin typeface="Cambria Math" panose="02040503050406030204" pitchFamily="18" charset="0"/>
                          </a:rPr>
                        </m:ctrlPr>
                      </m:sSubPr>
                      <m:e>
                        <m:r>
                          <a:rPr lang="it-IT" sz="1800" i="1">
                            <a:solidFill>
                              <a:schemeClr val="tx1"/>
                            </a:solidFill>
                            <a:latin typeface="Cambria Math" panose="02040503050406030204" pitchFamily="18" charset="0"/>
                          </a:rPr>
                          <m:t>𝐻</m:t>
                        </m:r>
                      </m:e>
                      <m:sub>
                        <m:d>
                          <m:dPr>
                            <m:ctrlPr>
                              <a:rPr lang="it-IT" sz="1800" i="1">
                                <a:solidFill>
                                  <a:schemeClr val="tx1"/>
                                </a:solidFill>
                                <a:latin typeface="Cambria Math" panose="02040503050406030204" pitchFamily="18" charset="0"/>
                              </a:rPr>
                            </m:ctrlPr>
                          </m:dPr>
                          <m:e>
                            <m:r>
                              <a:rPr lang="it-IT" sz="1800" i="1">
                                <a:solidFill>
                                  <a:schemeClr val="tx1"/>
                                </a:solidFill>
                                <a:latin typeface="Cambria Math" panose="02040503050406030204" pitchFamily="18" charset="0"/>
                              </a:rPr>
                              <m:t>𝑎𝑞</m:t>
                            </m:r>
                          </m:e>
                        </m:d>
                      </m:sub>
                    </m:sSub>
                    <m:r>
                      <a:rPr lang="it-IT" sz="1800" i="1">
                        <a:solidFill>
                          <a:schemeClr val="tx1"/>
                        </a:solidFill>
                        <a:latin typeface="Cambria Math" panose="02040503050406030204" pitchFamily="18" charset="0"/>
                      </a:rPr>
                      <m:t>+</m:t>
                    </m:r>
                    <m:sSub>
                      <m:sSubPr>
                        <m:ctrlPr>
                          <a:rPr lang="it-IT" sz="1800" i="1">
                            <a:solidFill>
                              <a:schemeClr val="tx1"/>
                            </a:solidFill>
                            <a:latin typeface="Cambria Math" panose="02040503050406030204" pitchFamily="18" charset="0"/>
                          </a:rPr>
                        </m:ctrlPr>
                      </m:sSubPr>
                      <m:e>
                        <m:r>
                          <a:rPr lang="it-IT" sz="1800" i="1">
                            <a:solidFill>
                              <a:schemeClr val="tx1"/>
                            </a:solidFill>
                            <a:latin typeface="Cambria Math" panose="02040503050406030204" pitchFamily="18" charset="0"/>
                          </a:rPr>
                          <m:t>𝐻</m:t>
                        </m:r>
                      </m:e>
                      <m:sub>
                        <m:r>
                          <a:rPr lang="it-IT" sz="1800" i="1">
                            <a:solidFill>
                              <a:schemeClr val="tx1"/>
                            </a:solidFill>
                            <a:latin typeface="Cambria Math" panose="02040503050406030204" pitchFamily="18" charset="0"/>
                          </a:rPr>
                          <m:t>3</m:t>
                        </m:r>
                      </m:sub>
                    </m:sSub>
                    <m:sSubSup>
                      <m:sSubSupPr>
                        <m:ctrlPr>
                          <a:rPr lang="it-IT" sz="1800" i="1">
                            <a:solidFill>
                              <a:schemeClr val="tx1"/>
                            </a:solidFill>
                            <a:latin typeface="Cambria Math" panose="02040503050406030204" pitchFamily="18" charset="0"/>
                          </a:rPr>
                        </m:ctrlPr>
                      </m:sSubSupPr>
                      <m:e>
                        <m:r>
                          <a:rPr lang="it-IT" sz="1800" i="1">
                            <a:solidFill>
                              <a:schemeClr val="tx1"/>
                            </a:solidFill>
                            <a:latin typeface="Cambria Math" panose="02040503050406030204" pitchFamily="18" charset="0"/>
                          </a:rPr>
                          <m:t>𝑂</m:t>
                        </m:r>
                      </m:e>
                      <m:sub>
                        <m:d>
                          <m:dPr>
                            <m:ctrlPr>
                              <a:rPr lang="it-IT" sz="1800" i="1">
                                <a:solidFill>
                                  <a:schemeClr val="tx1"/>
                                </a:solidFill>
                                <a:latin typeface="Cambria Math" panose="02040503050406030204" pitchFamily="18" charset="0"/>
                              </a:rPr>
                            </m:ctrlPr>
                          </m:dPr>
                          <m:e>
                            <m:r>
                              <a:rPr lang="it-IT" sz="1800" i="1">
                                <a:solidFill>
                                  <a:schemeClr val="tx1"/>
                                </a:solidFill>
                                <a:latin typeface="Cambria Math" panose="02040503050406030204" pitchFamily="18" charset="0"/>
                              </a:rPr>
                              <m:t>𝑎𝑞</m:t>
                            </m:r>
                          </m:e>
                        </m:d>
                      </m:sub>
                      <m:sup>
                        <m:r>
                          <a:rPr lang="it-IT" sz="1800" i="1">
                            <a:solidFill>
                              <a:schemeClr val="tx1"/>
                            </a:solidFill>
                            <a:latin typeface="Cambria Math" panose="02040503050406030204" pitchFamily="18" charset="0"/>
                          </a:rPr>
                          <m:t>+</m:t>
                        </m:r>
                      </m:sup>
                    </m:sSubSup>
                  </m:oMath>
                </a14:m>
                <a:r>
                  <a:rPr lang="it-IT" sz="1800" dirty="0" smtClean="0">
                    <a:solidFill>
                      <a:schemeClr val="tx1"/>
                    </a:solidFill>
                  </a:rPr>
                  <a:t>     o    </a:t>
                </a:r>
                <a14:m>
                  <m:oMath xmlns:m="http://schemas.openxmlformats.org/officeDocument/2006/math">
                    <m:sSubSup>
                      <m:sSubSupPr>
                        <m:ctrlPr>
                          <a:rPr lang="it-IT" sz="1800" i="1">
                            <a:solidFill>
                              <a:schemeClr val="tx1"/>
                            </a:solidFill>
                            <a:latin typeface="Cambria Math" panose="02040503050406030204" pitchFamily="18" charset="0"/>
                          </a:rPr>
                        </m:ctrlPr>
                      </m:sSubSupPr>
                      <m:e>
                        <m:r>
                          <a:rPr lang="it-IT" sz="1800" i="1">
                            <a:solidFill>
                              <a:schemeClr val="tx1"/>
                            </a:solidFill>
                            <a:latin typeface="Cambria Math" panose="02040503050406030204" pitchFamily="18" charset="0"/>
                          </a:rPr>
                          <m:t>𝐴</m:t>
                        </m:r>
                      </m:e>
                      <m:sub>
                        <m:d>
                          <m:dPr>
                            <m:ctrlPr>
                              <a:rPr lang="it-IT" sz="1800" i="1">
                                <a:solidFill>
                                  <a:schemeClr val="tx1"/>
                                </a:solidFill>
                                <a:latin typeface="Cambria Math" panose="02040503050406030204" pitchFamily="18" charset="0"/>
                              </a:rPr>
                            </m:ctrlPr>
                          </m:dPr>
                          <m:e>
                            <m:r>
                              <a:rPr lang="it-IT" sz="1800" i="1">
                                <a:solidFill>
                                  <a:schemeClr val="tx1"/>
                                </a:solidFill>
                                <a:latin typeface="Cambria Math" panose="02040503050406030204" pitchFamily="18" charset="0"/>
                              </a:rPr>
                              <m:t>𝑎𝑞</m:t>
                            </m:r>
                          </m:e>
                        </m:d>
                      </m:sub>
                      <m:sup>
                        <m:r>
                          <a:rPr lang="it-IT" sz="1800" i="1">
                            <a:solidFill>
                              <a:schemeClr val="tx1"/>
                            </a:solidFill>
                            <a:latin typeface="Cambria Math" panose="02040503050406030204" pitchFamily="18" charset="0"/>
                          </a:rPr>
                          <m:t>−</m:t>
                        </m:r>
                      </m:sup>
                    </m:sSubSup>
                    <m:r>
                      <a:rPr lang="it-IT" sz="1800" i="1">
                        <a:solidFill>
                          <a:schemeClr val="tx1"/>
                        </a:solidFill>
                        <a:latin typeface="Cambria Math" panose="02040503050406030204" pitchFamily="18" charset="0"/>
                      </a:rPr>
                      <m:t>+</m:t>
                    </m:r>
                    <m:sSub>
                      <m:sSubPr>
                        <m:ctrlPr>
                          <a:rPr lang="it-IT" sz="1800" i="1">
                            <a:solidFill>
                              <a:schemeClr val="tx1"/>
                            </a:solidFill>
                            <a:latin typeface="Cambria Math" panose="02040503050406030204" pitchFamily="18" charset="0"/>
                          </a:rPr>
                        </m:ctrlPr>
                      </m:sSubPr>
                      <m:e>
                        <m:r>
                          <a:rPr lang="it-IT" sz="1800" i="1">
                            <a:solidFill>
                              <a:schemeClr val="tx1"/>
                            </a:solidFill>
                            <a:latin typeface="Cambria Math" panose="02040503050406030204" pitchFamily="18" charset="0"/>
                          </a:rPr>
                          <m:t>𝐻</m:t>
                        </m:r>
                      </m:e>
                      <m:sub>
                        <m:r>
                          <a:rPr lang="it-IT" sz="1800" i="1">
                            <a:solidFill>
                              <a:schemeClr val="tx1"/>
                            </a:solidFill>
                            <a:latin typeface="Cambria Math" panose="02040503050406030204" pitchFamily="18" charset="0"/>
                          </a:rPr>
                          <m:t>2</m:t>
                        </m:r>
                      </m:sub>
                    </m:sSub>
                    <m:sSub>
                      <m:sSubPr>
                        <m:ctrlPr>
                          <a:rPr lang="it-IT" sz="1800" i="1">
                            <a:solidFill>
                              <a:schemeClr val="tx1"/>
                            </a:solidFill>
                            <a:latin typeface="Cambria Math" panose="02040503050406030204" pitchFamily="18" charset="0"/>
                          </a:rPr>
                        </m:ctrlPr>
                      </m:sSubPr>
                      <m:e>
                        <m:r>
                          <a:rPr lang="it-IT" sz="1800" i="1">
                            <a:solidFill>
                              <a:schemeClr val="tx1"/>
                            </a:solidFill>
                            <a:latin typeface="Cambria Math" panose="02040503050406030204" pitchFamily="18" charset="0"/>
                          </a:rPr>
                          <m:t>𝑂</m:t>
                        </m:r>
                      </m:e>
                      <m:sub>
                        <m:d>
                          <m:dPr>
                            <m:ctrlPr>
                              <a:rPr lang="it-IT" sz="1800" i="1">
                                <a:solidFill>
                                  <a:schemeClr val="tx1"/>
                                </a:solidFill>
                                <a:latin typeface="Cambria Math" panose="02040503050406030204" pitchFamily="18" charset="0"/>
                              </a:rPr>
                            </m:ctrlPr>
                          </m:dPr>
                          <m:e>
                            <m:r>
                              <a:rPr lang="it-IT" sz="1800" i="1">
                                <a:solidFill>
                                  <a:schemeClr val="tx1"/>
                                </a:solidFill>
                                <a:latin typeface="Cambria Math" panose="02040503050406030204" pitchFamily="18" charset="0"/>
                              </a:rPr>
                              <m:t>𝑙</m:t>
                            </m:r>
                          </m:e>
                        </m:d>
                      </m:sub>
                    </m:sSub>
                    <m:r>
                      <a:rPr lang="it-IT" sz="1800" i="1">
                        <a:solidFill>
                          <a:schemeClr val="tx1"/>
                        </a:solidFill>
                        <a:latin typeface="Cambria Math" panose="02040503050406030204" pitchFamily="18" charset="0"/>
                        <a:ea typeface="Cambria Math" panose="02040503050406030204" pitchFamily="18" charset="0"/>
                      </a:rPr>
                      <m:t>⇌</m:t>
                    </m:r>
                    <m:r>
                      <a:rPr lang="it-IT" sz="1800" i="1">
                        <a:solidFill>
                          <a:schemeClr val="tx1"/>
                        </a:solidFill>
                        <a:latin typeface="Cambria Math" panose="02040503050406030204" pitchFamily="18" charset="0"/>
                      </a:rPr>
                      <m:t>𝐻</m:t>
                    </m:r>
                    <m:sSub>
                      <m:sSubPr>
                        <m:ctrlPr>
                          <a:rPr lang="it-IT" sz="1800" i="1">
                            <a:latin typeface="Cambria Math" panose="02040503050406030204" pitchFamily="18" charset="0"/>
                          </a:rPr>
                        </m:ctrlPr>
                      </m:sSubPr>
                      <m:e>
                        <m:r>
                          <a:rPr lang="it-IT" sz="1800" i="1">
                            <a:latin typeface="Cambria Math" panose="02040503050406030204" pitchFamily="18" charset="0"/>
                          </a:rPr>
                          <m:t>𝐴</m:t>
                        </m:r>
                      </m:e>
                      <m:sub>
                        <m:d>
                          <m:dPr>
                            <m:ctrlPr>
                              <a:rPr lang="it-IT" sz="1800" i="1">
                                <a:latin typeface="Cambria Math" panose="02040503050406030204" pitchFamily="18" charset="0"/>
                              </a:rPr>
                            </m:ctrlPr>
                          </m:dPr>
                          <m:e>
                            <m:r>
                              <a:rPr lang="it-IT" sz="1800" i="1">
                                <a:latin typeface="Cambria Math" panose="02040503050406030204" pitchFamily="18" charset="0"/>
                              </a:rPr>
                              <m:t>𝑎𝑞</m:t>
                            </m:r>
                          </m:e>
                        </m:d>
                      </m:sub>
                    </m:sSub>
                    <m:r>
                      <a:rPr lang="it-IT" sz="1800" i="1">
                        <a:latin typeface="Cambria Math" panose="02040503050406030204" pitchFamily="18" charset="0"/>
                      </a:rPr>
                      <m:t>+</m:t>
                    </m:r>
                    <m:r>
                      <a:rPr lang="it-IT" sz="1800" i="1">
                        <a:latin typeface="Cambria Math" panose="02040503050406030204" pitchFamily="18" charset="0"/>
                      </a:rPr>
                      <m:t>𝑂</m:t>
                    </m:r>
                    <m:sSubSup>
                      <m:sSubSupPr>
                        <m:ctrlPr>
                          <a:rPr lang="it-IT" sz="1800" i="1">
                            <a:latin typeface="Cambria Math" panose="02040503050406030204" pitchFamily="18" charset="0"/>
                          </a:rPr>
                        </m:ctrlPr>
                      </m:sSubSupPr>
                      <m:e>
                        <m:r>
                          <a:rPr lang="it-IT" sz="1800" i="1">
                            <a:latin typeface="Cambria Math" panose="02040503050406030204" pitchFamily="18" charset="0"/>
                          </a:rPr>
                          <m:t>𝐻</m:t>
                        </m:r>
                      </m:e>
                      <m:sub>
                        <m:r>
                          <a:rPr lang="it-IT" sz="1800" i="1">
                            <a:latin typeface="Cambria Math" panose="02040503050406030204" pitchFamily="18" charset="0"/>
                          </a:rPr>
                          <m:t>(</m:t>
                        </m:r>
                        <m:r>
                          <a:rPr lang="it-IT" sz="1800" i="1">
                            <a:latin typeface="Cambria Math" panose="02040503050406030204" pitchFamily="18" charset="0"/>
                          </a:rPr>
                          <m:t>𝑎𝑞</m:t>
                        </m:r>
                        <m:r>
                          <a:rPr lang="it-IT" sz="1800" i="1">
                            <a:latin typeface="Cambria Math" panose="02040503050406030204" pitchFamily="18" charset="0"/>
                          </a:rPr>
                          <m:t>)</m:t>
                        </m:r>
                      </m:sub>
                      <m:sup>
                        <m:r>
                          <a:rPr lang="it-IT" sz="1800" i="1">
                            <a:latin typeface="Cambria Math" panose="02040503050406030204" pitchFamily="18" charset="0"/>
                          </a:rPr>
                          <m:t>−</m:t>
                        </m:r>
                      </m:sup>
                    </m:sSubSup>
                  </m:oMath>
                </a14:m>
                <a:endParaRPr lang="it-IT" sz="1800" dirty="0"/>
              </a:p>
            </p:txBody>
          </p:sp>
        </mc:Choice>
        <mc:Fallback xmlns="">
          <p:sp>
            <p:nvSpPr>
              <p:cNvPr id="45" name="Content Placeholder 2"/>
              <p:cNvSpPr txBox="1">
                <a:spLocks noRot="1" noChangeAspect="1" noMove="1" noResize="1" noEditPoints="1" noAdjustHandles="1" noChangeArrowheads="1" noChangeShapeType="1" noTextEdit="1"/>
              </p:cNvSpPr>
              <p:nvPr/>
            </p:nvSpPr>
            <p:spPr>
              <a:xfrm>
                <a:off x="471990" y="350200"/>
                <a:ext cx="8214094" cy="430050"/>
              </a:xfrm>
              <a:prstGeom prst="rect">
                <a:avLst/>
              </a:prstGeom>
              <a:blipFill>
                <a:blip r:embed="rId2"/>
                <a:stretch>
                  <a:fillRect l="-593" b="-571831"/>
                </a:stretch>
              </a:blipFill>
            </p:spPr>
            <p:txBody>
              <a:bodyPr/>
              <a:lstStyle/>
              <a:p>
                <a:r>
                  <a:rPr lang="it-IT">
                    <a:noFill/>
                  </a:rPr>
                  <a:t> </a:t>
                </a:r>
              </a:p>
            </p:txBody>
          </p:sp>
        </mc:Fallback>
      </mc:AlternateContent>
      <p:grpSp>
        <p:nvGrpSpPr>
          <p:cNvPr id="619" name="Group 618"/>
          <p:cNvGrpSpPr/>
          <p:nvPr/>
        </p:nvGrpSpPr>
        <p:grpSpPr>
          <a:xfrm>
            <a:off x="603809" y="3756329"/>
            <a:ext cx="8082275" cy="2978534"/>
            <a:chOff x="603809" y="3756329"/>
            <a:chExt cx="8082275" cy="2978534"/>
          </a:xfrm>
        </p:grpSpPr>
        <mc:AlternateContent xmlns:mc="http://schemas.openxmlformats.org/markup-compatibility/2006" xmlns:p14="http://schemas.microsoft.com/office/powerpoint/2010/main">
          <mc:Choice Requires="p14">
            <p:contentPart p14:bwMode="auto" r:id="rId3">
              <p14:nvContentPartPr>
                <p14:cNvPr id="341" name="Ink 340"/>
                <p14:cNvContentPartPr/>
                <p14:nvPr/>
              </p14:nvContentPartPr>
              <p14:xfrm>
                <a:off x="3629249" y="5239087"/>
                <a:ext cx="230040" cy="837414"/>
              </p14:xfrm>
            </p:contentPart>
          </mc:Choice>
          <mc:Fallback xmlns="">
            <p:pic>
              <p:nvPicPr>
                <p:cNvPr id="341" name="Ink 340"/>
                <p:cNvPicPr/>
                <p:nvPr/>
              </p:nvPicPr>
              <p:blipFill>
                <a:blip r:embed="rId4"/>
                <a:stretch>
                  <a:fillRect/>
                </a:stretch>
              </p:blipFill>
              <p:spPr>
                <a:xfrm>
                  <a:off x="3619889" y="5229726"/>
                  <a:ext cx="248760" cy="856135"/>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23" name="Ink 422"/>
                <p14:cNvContentPartPr/>
                <p14:nvPr/>
              </p14:nvContentPartPr>
              <p14:xfrm>
                <a:off x="4667129" y="5150941"/>
                <a:ext cx="530183" cy="230040"/>
              </p14:xfrm>
            </p:contentPart>
          </mc:Choice>
          <mc:Fallback xmlns="">
            <p:pic>
              <p:nvPicPr>
                <p:cNvPr id="423" name="Ink 422"/>
                <p:cNvPicPr/>
                <p:nvPr/>
              </p:nvPicPr>
              <p:blipFill>
                <a:blip r:embed="rId6"/>
                <a:stretch>
                  <a:fillRect/>
                </a:stretch>
              </p:blipFill>
              <p:spPr>
                <a:xfrm>
                  <a:off x="4657771" y="5141581"/>
                  <a:ext cx="548900" cy="2487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36" name="Ink 435"/>
                <p14:cNvContentPartPr/>
                <p14:nvPr/>
              </p14:nvContentPartPr>
              <p14:xfrm>
                <a:off x="6210724" y="5533160"/>
                <a:ext cx="900360" cy="20520"/>
              </p14:xfrm>
            </p:contentPart>
          </mc:Choice>
          <mc:Fallback xmlns="">
            <p:pic>
              <p:nvPicPr>
                <p:cNvPr id="436" name="Ink 435"/>
                <p:cNvPicPr/>
                <p:nvPr/>
              </p:nvPicPr>
              <p:blipFill>
                <a:blip r:embed="rId8"/>
                <a:stretch>
                  <a:fillRect/>
                </a:stretch>
              </p:blipFill>
              <p:spPr>
                <a:xfrm>
                  <a:off x="6201364" y="5523800"/>
                  <a:ext cx="919080" cy="392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73" name="Ink 472"/>
                <p14:cNvContentPartPr/>
                <p14:nvPr/>
              </p14:nvContentPartPr>
              <p14:xfrm>
                <a:off x="7322764" y="5519840"/>
                <a:ext cx="515880" cy="6120"/>
              </p14:xfrm>
            </p:contentPart>
          </mc:Choice>
          <mc:Fallback xmlns="">
            <p:pic>
              <p:nvPicPr>
                <p:cNvPr id="473" name="Ink 472"/>
                <p:cNvPicPr/>
                <p:nvPr/>
              </p:nvPicPr>
              <p:blipFill>
                <a:blip r:embed="rId10"/>
                <a:stretch>
                  <a:fillRect/>
                </a:stretch>
              </p:blipFill>
              <p:spPr>
                <a:xfrm>
                  <a:off x="7313404" y="5510480"/>
                  <a:ext cx="534600" cy="248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505" name="Ink 504"/>
                <p14:cNvContentPartPr/>
                <p14:nvPr/>
              </p14:nvContentPartPr>
              <p14:xfrm>
                <a:off x="4677929" y="5570341"/>
                <a:ext cx="310943" cy="502560"/>
              </p14:xfrm>
            </p:contentPart>
          </mc:Choice>
          <mc:Fallback xmlns="">
            <p:pic>
              <p:nvPicPr>
                <p:cNvPr id="505" name="Ink 504"/>
                <p:cNvPicPr/>
                <p:nvPr/>
              </p:nvPicPr>
              <p:blipFill>
                <a:blip r:embed="rId12"/>
                <a:stretch>
                  <a:fillRect/>
                </a:stretch>
              </p:blipFill>
              <p:spPr>
                <a:xfrm>
                  <a:off x="4668572" y="5560981"/>
                  <a:ext cx="329657" cy="52128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559" name="Ink 558"/>
                <p14:cNvContentPartPr/>
                <p14:nvPr/>
              </p14:nvContentPartPr>
              <p14:xfrm>
                <a:off x="659249" y="3756329"/>
                <a:ext cx="8026835" cy="431174"/>
              </p14:xfrm>
            </p:contentPart>
          </mc:Choice>
          <mc:Fallback xmlns="">
            <p:pic>
              <p:nvPicPr>
                <p:cNvPr id="559" name="Ink 558"/>
                <p:cNvPicPr/>
                <p:nvPr/>
              </p:nvPicPr>
              <p:blipFill>
                <a:blip r:embed="rId14"/>
                <a:stretch>
                  <a:fillRect/>
                </a:stretch>
              </p:blipFill>
              <p:spPr>
                <a:xfrm>
                  <a:off x="649889" y="3746971"/>
                  <a:ext cx="8045555" cy="449889"/>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77" name="Ink 576"/>
                <p14:cNvContentPartPr/>
                <p14:nvPr/>
              </p14:nvContentPartPr>
              <p14:xfrm>
                <a:off x="603809" y="4261769"/>
                <a:ext cx="5970875" cy="2473094"/>
              </p14:xfrm>
            </p:contentPart>
          </mc:Choice>
          <mc:Fallback xmlns="">
            <p:pic>
              <p:nvPicPr>
                <p:cNvPr id="577" name="Ink 576"/>
                <p:cNvPicPr/>
                <p:nvPr/>
              </p:nvPicPr>
              <p:blipFill>
                <a:blip r:embed="rId16"/>
                <a:stretch>
                  <a:fillRect/>
                </a:stretch>
              </p:blipFill>
              <p:spPr>
                <a:xfrm>
                  <a:off x="594449" y="4252409"/>
                  <a:ext cx="5989595" cy="2491813"/>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584" name="Ink 583"/>
                <p14:cNvContentPartPr/>
                <p14:nvPr/>
              </p14:nvContentPartPr>
              <p14:xfrm>
                <a:off x="5015609" y="4224329"/>
                <a:ext cx="3670475" cy="2413694"/>
              </p14:xfrm>
            </p:contentPart>
          </mc:Choice>
          <mc:Fallback xmlns="">
            <p:pic>
              <p:nvPicPr>
                <p:cNvPr id="584" name="Ink 583"/>
                <p:cNvPicPr/>
                <p:nvPr/>
              </p:nvPicPr>
              <p:blipFill>
                <a:blip r:embed="rId18"/>
                <a:stretch>
                  <a:fillRect/>
                </a:stretch>
              </p:blipFill>
              <p:spPr>
                <a:xfrm>
                  <a:off x="5006249" y="4214969"/>
                  <a:ext cx="3689195" cy="2432413"/>
                </a:xfrm>
                <a:prstGeom prst="rect">
                  <a:avLst/>
                </a:prstGeom>
              </p:spPr>
            </p:pic>
          </mc:Fallback>
        </mc:AlternateContent>
      </p:grpSp>
    </p:spTree>
    <p:extLst>
      <p:ext uri="{BB962C8B-B14F-4D97-AF65-F5344CB8AC3E}">
        <p14:creationId xmlns:p14="http://schemas.microsoft.com/office/powerpoint/2010/main" val="178390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508228" y="287662"/>
            <a:ext cx="8132176" cy="678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spcAft>
                <a:spcPts val="600"/>
              </a:spcAft>
              <a:buNone/>
            </a:pPr>
            <a:r>
              <a:rPr lang="it-IT" sz="1700" i="1" dirty="0" smtClean="0"/>
              <a:t>Esempio: </a:t>
            </a:r>
            <a:r>
              <a:rPr lang="it-IT" sz="1700" i="1" dirty="0"/>
              <a:t>Calcolare il pH di una soluzione di acetato di sodio 0.015 M a 25 °</a:t>
            </a:r>
            <a:r>
              <a:rPr lang="it-IT" sz="1700" i="1" dirty="0" smtClean="0"/>
              <a:t>C (Ka </a:t>
            </a:r>
            <a:r>
              <a:rPr lang="it-IT" sz="1700" i="1" dirty="0"/>
              <a:t>acido acetico = 1.80x10</a:t>
            </a:r>
            <a:r>
              <a:rPr lang="it-IT" sz="1700" i="1" baseline="30000" dirty="0"/>
              <a:t>–5</a:t>
            </a:r>
            <a:r>
              <a:rPr lang="it-IT" sz="1700" i="1" dirty="0"/>
              <a:t>).</a:t>
            </a:r>
          </a:p>
        </p:txBody>
      </p:sp>
      <p:sp>
        <p:nvSpPr>
          <p:cNvPr id="421" name="Content Placeholder 2"/>
          <p:cNvSpPr txBox="1">
            <a:spLocks/>
          </p:cNvSpPr>
          <p:nvPr/>
        </p:nvSpPr>
        <p:spPr>
          <a:xfrm>
            <a:off x="522337" y="3695868"/>
            <a:ext cx="8132176" cy="678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spcAft>
                <a:spcPts val="600"/>
              </a:spcAft>
              <a:buNone/>
            </a:pPr>
            <a:r>
              <a:rPr lang="it-IT" sz="1700" i="1" dirty="0" smtClean="0"/>
              <a:t>Esempio: Calcolare il pH di una soluzione di cloruro di piridinio (C</a:t>
            </a:r>
            <a:r>
              <a:rPr lang="it-IT" sz="1700" i="1" baseline="-25000" dirty="0" smtClean="0"/>
              <a:t>5</a:t>
            </a:r>
            <a:r>
              <a:rPr lang="it-IT" sz="1700" i="1" dirty="0" smtClean="0"/>
              <a:t>H</a:t>
            </a:r>
            <a:r>
              <a:rPr lang="it-IT" sz="1700" i="1" baseline="-25000" dirty="0" smtClean="0"/>
              <a:t>5</a:t>
            </a:r>
            <a:r>
              <a:rPr lang="it-IT" sz="1700" i="1" dirty="0" smtClean="0"/>
              <a:t>NH</a:t>
            </a:r>
            <a:r>
              <a:rPr lang="it-IT" sz="1700" i="1" baseline="30000" dirty="0" smtClean="0"/>
              <a:t>+</a:t>
            </a:r>
            <a:r>
              <a:rPr lang="it-IT" sz="1700" i="1" dirty="0" smtClean="0"/>
              <a:t>Cl</a:t>
            </a:r>
            <a:r>
              <a:rPr lang="it-IT" sz="1700" i="1" baseline="30000" dirty="0" smtClean="0"/>
              <a:t>-</a:t>
            </a:r>
            <a:r>
              <a:rPr lang="it-IT" sz="1700" i="1" dirty="0" smtClean="0"/>
              <a:t>) di concentrazione 0.425 M. La piridina (C</a:t>
            </a:r>
            <a:r>
              <a:rPr lang="it-IT" sz="1700" i="1" baseline="-25000" dirty="0" smtClean="0"/>
              <a:t>5</a:t>
            </a:r>
            <a:r>
              <a:rPr lang="it-IT" sz="1700" i="1" dirty="0" smtClean="0"/>
              <a:t>H</a:t>
            </a:r>
            <a:r>
              <a:rPr lang="it-IT" sz="1700" i="1" baseline="-25000" dirty="0" smtClean="0"/>
              <a:t>5</a:t>
            </a:r>
            <a:r>
              <a:rPr lang="it-IT" sz="1700" i="1" dirty="0" smtClean="0"/>
              <a:t>N) è una base debole con K</a:t>
            </a:r>
            <a:r>
              <a:rPr lang="it-IT" sz="1700" i="1" baseline="-25000" dirty="0" smtClean="0"/>
              <a:t>b</a:t>
            </a:r>
            <a:r>
              <a:rPr lang="it-IT" sz="1700" i="1" dirty="0" smtClean="0"/>
              <a:t> pari a 1.71·10</a:t>
            </a:r>
            <a:r>
              <a:rPr lang="it-IT" sz="1700" i="1" baseline="30000" dirty="0" smtClean="0"/>
              <a:t>-9</a:t>
            </a:r>
            <a:r>
              <a:rPr lang="it-IT" sz="1700" i="1" dirty="0" smtClean="0"/>
              <a:t>.</a:t>
            </a:r>
            <a:endParaRPr lang="it-IT" sz="1700" i="1" dirty="0"/>
          </a:p>
        </p:txBody>
      </p:sp>
      <p:graphicFrame>
        <p:nvGraphicFramePr>
          <p:cNvPr id="13" name="Table 12"/>
          <p:cNvGraphicFramePr>
            <a:graphicFrameLocks noGrp="1"/>
          </p:cNvGraphicFramePr>
          <p:nvPr>
            <p:extLst>
              <p:ext uri="{D42A27DB-BD31-4B8C-83A1-F6EECF244321}">
                <p14:modId xmlns:p14="http://schemas.microsoft.com/office/powerpoint/2010/main" val="3593754992"/>
              </p:ext>
            </p:extLst>
          </p:nvPr>
        </p:nvGraphicFramePr>
        <p:xfrm>
          <a:off x="522337" y="1891175"/>
          <a:ext cx="4898224" cy="1483360"/>
        </p:xfrm>
        <a:graphic>
          <a:graphicData uri="http://schemas.openxmlformats.org/drawingml/2006/table">
            <a:tbl>
              <a:tblPr firstRow="1" bandRow="1">
                <a:tableStyleId>{5C22544A-7EE6-4342-B048-85BDC9FD1C3A}</a:tableStyleId>
              </a:tblPr>
              <a:tblGrid>
                <a:gridCol w="360832">
                  <a:extLst>
                    <a:ext uri="{9D8B030D-6E8A-4147-A177-3AD203B41FA5}">
                      <a16:colId xmlns:a16="http://schemas.microsoft.com/office/drawing/2014/main" val="1847104608"/>
                    </a:ext>
                  </a:extLst>
                </a:gridCol>
                <a:gridCol w="1165412">
                  <a:extLst>
                    <a:ext uri="{9D8B030D-6E8A-4147-A177-3AD203B41FA5}">
                      <a16:colId xmlns:a16="http://schemas.microsoft.com/office/drawing/2014/main" val="1292649689"/>
                    </a:ext>
                  </a:extLst>
                </a:gridCol>
                <a:gridCol w="1165412">
                  <a:extLst>
                    <a:ext uri="{9D8B030D-6E8A-4147-A177-3AD203B41FA5}">
                      <a16:colId xmlns:a16="http://schemas.microsoft.com/office/drawing/2014/main" val="689430987"/>
                    </a:ext>
                  </a:extLst>
                </a:gridCol>
                <a:gridCol w="1165412">
                  <a:extLst>
                    <a:ext uri="{9D8B030D-6E8A-4147-A177-3AD203B41FA5}">
                      <a16:colId xmlns:a16="http://schemas.microsoft.com/office/drawing/2014/main" val="188160583"/>
                    </a:ext>
                  </a:extLst>
                </a:gridCol>
                <a:gridCol w="1041156">
                  <a:extLst>
                    <a:ext uri="{9D8B030D-6E8A-4147-A177-3AD203B41FA5}">
                      <a16:colId xmlns:a16="http://schemas.microsoft.com/office/drawing/2014/main" val="633371449"/>
                    </a:ext>
                  </a:extLst>
                </a:gridCol>
              </a:tblGrid>
              <a:tr h="370840">
                <a:tc>
                  <a:txBody>
                    <a:bodyPr/>
                    <a:lstStyle/>
                    <a:p>
                      <a:pPr algn="ctr"/>
                      <a:endParaRPr lang="it-IT" dirty="0"/>
                    </a:p>
                  </a:txBody>
                  <a:tcPr anchor="ctr"/>
                </a:tc>
                <a:tc gridSpan="4">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extLst>
                  <a:ext uri="{0D108BD9-81ED-4DB2-BD59-A6C34878D82A}">
                    <a16:rowId xmlns:a16="http://schemas.microsoft.com/office/drawing/2014/main" val="2293235978"/>
                  </a:ext>
                </a:extLst>
              </a:tr>
              <a:tr h="370840">
                <a:tc>
                  <a:txBody>
                    <a:bodyPr/>
                    <a:lstStyle/>
                    <a:p>
                      <a:pPr algn="ctr"/>
                      <a:r>
                        <a:rPr lang="it-IT" dirty="0" smtClean="0"/>
                        <a:t>I</a:t>
                      </a:r>
                      <a:endParaRPr lang="it-IT" dirty="0"/>
                    </a:p>
                  </a:txBody>
                  <a:tcPr anchor="ctr"/>
                </a:tc>
                <a:tc>
                  <a:txBody>
                    <a:bodyPr/>
                    <a:lstStyle/>
                    <a:p>
                      <a:pPr algn="ctr"/>
                      <a:endParaRPr lang="it-IT" dirty="0"/>
                    </a:p>
                  </a:txBody>
                  <a:tcPr anchor="ctr"/>
                </a:tc>
                <a:tc>
                  <a:txBody>
                    <a:bodyPr/>
                    <a:lstStyle/>
                    <a:p>
                      <a:pPr algn="ctr"/>
                      <a:endParaRPr lang="it-IT"/>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836997888"/>
                  </a:ext>
                </a:extLst>
              </a:tr>
              <a:tr h="370840">
                <a:tc>
                  <a:txBody>
                    <a:bodyPr/>
                    <a:lstStyle/>
                    <a:p>
                      <a:pPr algn="ctr"/>
                      <a:r>
                        <a:rPr lang="it-IT" dirty="0" smtClean="0"/>
                        <a:t>C</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942888272"/>
                  </a:ext>
                </a:extLst>
              </a:tr>
              <a:tr h="370840">
                <a:tc>
                  <a:txBody>
                    <a:bodyPr/>
                    <a:lstStyle/>
                    <a:p>
                      <a:pPr algn="ctr"/>
                      <a:r>
                        <a:rPr lang="it-IT" dirty="0" smtClean="0"/>
                        <a:t>E</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sz="1400" dirty="0"/>
                    </a:p>
                  </a:txBody>
                  <a:tcPr anchor="ctr"/>
                </a:tc>
                <a:extLst>
                  <a:ext uri="{0D108BD9-81ED-4DB2-BD59-A6C34878D82A}">
                    <a16:rowId xmlns:a16="http://schemas.microsoft.com/office/drawing/2014/main" val="356159099"/>
                  </a:ext>
                </a:extLst>
              </a:tr>
            </a:tbl>
          </a:graphicData>
        </a:graphic>
      </p:graphicFrame>
      <p:graphicFrame>
        <p:nvGraphicFramePr>
          <p:cNvPr id="768" name="Table 767"/>
          <p:cNvGraphicFramePr>
            <a:graphicFrameLocks noGrp="1"/>
          </p:cNvGraphicFramePr>
          <p:nvPr>
            <p:extLst>
              <p:ext uri="{D42A27DB-BD31-4B8C-83A1-F6EECF244321}">
                <p14:modId xmlns:p14="http://schemas.microsoft.com/office/powerpoint/2010/main" val="2542467472"/>
              </p:ext>
            </p:extLst>
          </p:nvPr>
        </p:nvGraphicFramePr>
        <p:xfrm>
          <a:off x="508228" y="4776735"/>
          <a:ext cx="4898224" cy="1483360"/>
        </p:xfrm>
        <a:graphic>
          <a:graphicData uri="http://schemas.openxmlformats.org/drawingml/2006/table">
            <a:tbl>
              <a:tblPr firstRow="1" bandRow="1">
                <a:tableStyleId>{5C22544A-7EE6-4342-B048-85BDC9FD1C3A}</a:tableStyleId>
              </a:tblPr>
              <a:tblGrid>
                <a:gridCol w="360832">
                  <a:extLst>
                    <a:ext uri="{9D8B030D-6E8A-4147-A177-3AD203B41FA5}">
                      <a16:colId xmlns:a16="http://schemas.microsoft.com/office/drawing/2014/main" val="1847104608"/>
                    </a:ext>
                  </a:extLst>
                </a:gridCol>
                <a:gridCol w="1165412">
                  <a:extLst>
                    <a:ext uri="{9D8B030D-6E8A-4147-A177-3AD203B41FA5}">
                      <a16:colId xmlns:a16="http://schemas.microsoft.com/office/drawing/2014/main" val="1292649689"/>
                    </a:ext>
                  </a:extLst>
                </a:gridCol>
                <a:gridCol w="1165412">
                  <a:extLst>
                    <a:ext uri="{9D8B030D-6E8A-4147-A177-3AD203B41FA5}">
                      <a16:colId xmlns:a16="http://schemas.microsoft.com/office/drawing/2014/main" val="689430987"/>
                    </a:ext>
                  </a:extLst>
                </a:gridCol>
                <a:gridCol w="1165412">
                  <a:extLst>
                    <a:ext uri="{9D8B030D-6E8A-4147-A177-3AD203B41FA5}">
                      <a16:colId xmlns:a16="http://schemas.microsoft.com/office/drawing/2014/main" val="188160583"/>
                    </a:ext>
                  </a:extLst>
                </a:gridCol>
                <a:gridCol w="1041156">
                  <a:extLst>
                    <a:ext uri="{9D8B030D-6E8A-4147-A177-3AD203B41FA5}">
                      <a16:colId xmlns:a16="http://schemas.microsoft.com/office/drawing/2014/main" val="633371449"/>
                    </a:ext>
                  </a:extLst>
                </a:gridCol>
              </a:tblGrid>
              <a:tr h="370840">
                <a:tc>
                  <a:txBody>
                    <a:bodyPr/>
                    <a:lstStyle/>
                    <a:p>
                      <a:pPr algn="ctr"/>
                      <a:endParaRPr lang="it-IT" dirty="0"/>
                    </a:p>
                  </a:txBody>
                  <a:tcPr anchor="ctr"/>
                </a:tc>
                <a:tc gridSpan="4">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extLst>
                  <a:ext uri="{0D108BD9-81ED-4DB2-BD59-A6C34878D82A}">
                    <a16:rowId xmlns:a16="http://schemas.microsoft.com/office/drawing/2014/main" val="2293235978"/>
                  </a:ext>
                </a:extLst>
              </a:tr>
              <a:tr h="370840">
                <a:tc>
                  <a:txBody>
                    <a:bodyPr/>
                    <a:lstStyle/>
                    <a:p>
                      <a:pPr algn="ctr"/>
                      <a:r>
                        <a:rPr lang="it-IT" dirty="0" smtClean="0"/>
                        <a:t>I</a:t>
                      </a:r>
                      <a:endParaRPr lang="it-IT" dirty="0"/>
                    </a:p>
                  </a:txBody>
                  <a:tcPr anchor="ctr"/>
                </a:tc>
                <a:tc>
                  <a:txBody>
                    <a:bodyPr/>
                    <a:lstStyle/>
                    <a:p>
                      <a:pPr algn="ctr"/>
                      <a:endParaRPr lang="it-IT" dirty="0"/>
                    </a:p>
                  </a:txBody>
                  <a:tcPr anchor="ctr"/>
                </a:tc>
                <a:tc>
                  <a:txBody>
                    <a:bodyPr/>
                    <a:lstStyle/>
                    <a:p>
                      <a:pPr algn="ctr"/>
                      <a:endParaRPr lang="it-IT"/>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836997888"/>
                  </a:ext>
                </a:extLst>
              </a:tr>
              <a:tr h="370840">
                <a:tc>
                  <a:txBody>
                    <a:bodyPr/>
                    <a:lstStyle/>
                    <a:p>
                      <a:pPr algn="ctr"/>
                      <a:r>
                        <a:rPr lang="it-IT" dirty="0" smtClean="0"/>
                        <a:t>C</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942888272"/>
                  </a:ext>
                </a:extLst>
              </a:tr>
              <a:tr h="370840">
                <a:tc>
                  <a:txBody>
                    <a:bodyPr/>
                    <a:lstStyle/>
                    <a:p>
                      <a:pPr algn="ctr"/>
                      <a:r>
                        <a:rPr lang="it-IT" dirty="0" smtClean="0"/>
                        <a:t>E</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sz="1400" dirty="0"/>
                    </a:p>
                  </a:txBody>
                  <a:tcPr anchor="ctr"/>
                </a:tc>
                <a:extLst>
                  <a:ext uri="{0D108BD9-81ED-4DB2-BD59-A6C34878D82A}">
                    <a16:rowId xmlns:a16="http://schemas.microsoft.com/office/drawing/2014/main" val="356159099"/>
                  </a:ext>
                </a:extLst>
              </a:tr>
            </a:tbl>
          </a:graphicData>
        </a:graphic>
      </p:graphicFrame>
      <p:grpSp>
        <p:nvGrpSpPr>
          <p:cNvPr id="1576" name="Group 1575"/>
          <p:cNvGrpSpPr/>
          <p:nvPr/>
        </p:nvGrpSpPr>
        <p:grpSpPr>
          <a:xfrm>
            <a:off x="608849" y="905074"/>
            <a:ext cx="8285037" cy="2721724"/>
            <a:chOff x="608849" y="905074"/>
            <a:chExt cx="8285037" cy="2721724"/>
          </a:xfrm>
        </p:grpSpPr>
        <p:grpSp>
          <p:nvGrpSpPr>
            <p:cNvPr id="1126" name="Group 1125"/>
            <p:cNvGrpSpPr/>
            <p:nvPr/>
          </p:nvGrpSpPr>
          <p:grpSpPr>
            <a:xfrm>
              <a:off x="608849" y="905074"/>
              <a:ext cx="8285037" cy="2721724"/>
              <a:chOff x="608849" y="905074"/>
              <a:chExt cx="8285037" cy="2721724"/>
            </a:xfrm>
          </p:grpSpPr>
          <mc:AlternateContent xmlns:mc="http://schemas.openxmlformats.org/markup-compatibility/2006" xmlns:p14="http://schemas.microsoft.com/office/powerpoint/2010/main">
            <mc:Choice Requires="p14">
              <p:contentPart p14:bwMode="auto" r:id="rId2">
                <p14:nvContentPartPr>
                  <p14:cNvPr id="836" name="Ink 835"/>
                  <p14:cNvContentPartPr/>
                  <p14:nvPr/>
                </p14:nvContentPartPr>
                <p14:xfrm>
                  <a:off x="3577667" y="2453280"/>
                  <a:ext cx="240480" cy="819195"/>
                </p14:xfrm>
              </p:contentPart>
            </mc:Choice>
            <mc:Fallback xmlns="">
              <p:pic>
                <p:nvPicPr>
                  <p:cNvPr id="836" name="Ink 835"/>
                  <p:cNvPicPr/>
                  <p:nvPr/>
                </p:nvPicPr>
                <p:blipFill>
                  <a:blip r:embed="rId3"/>
                  <a:stretch>
                    <a:fillRect/>
                  </a:stretch>
                </p:blipFill>
                <p:spPr>
                  <a:xfrm>
                    <a:off x="3568307" y="2443918"/>
                    <a:ext cx="259200" cy="837919"/>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70" name="Ink 869"/>
                  <p14:cNvContentPartPr/>
                  <p14:nvPr/>
                </p14:nvContentPartPr>
                <p14:xfrm>
                  <a:off x="608849" y="980997"/>
                  <a:ext cx="8135277" cy="2630199"/>
                </p14:xfrm>
              </p:contentPart>
            </mc:Choice>
            <mc:Fallback xmlns="">
              <p:pic>
                <p:nvPicPr>
                  <p:cNvPr id="870" name="Ink 869"/>
                  <p:cNvPicPr/>
                  <p:nvPr/>
                </p:nvPicPr>
                <p:blipFill>
                  <a:blip r:embed="rId5"/>
                  <a:stretch>
                    <a:fillRect/>
                  </a:stretch>
                </p:blipFill>
                <p:spPr>
                  <a:xfrm>
                    <a:off x="599489" y="971637"/>
                    <a:ext cx="8153997" cy="2648919"/>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907" name="Ink 906"/>
                  <p14:cNvContentPartPr/>
                  <p14:nvPr/>
                </p14:nvContentPartPr>
                <p14:xfrm>
                  <a:off x="7135289" y="1680837"/>
                  <a:ext cx="639357" cy="22515"/>
                </p14:xfrm>
              </p:contentPart>
            </mc:Choice>
            <mc:Fallback xmlns="">
              <p:pic>
                <p:nvPicPr>
                  <p:cNvPr id="907" name="Ink 906"/>
                  <p:cNvPicPr/>
                  <p:nvPr/>
                </p:nvPicPr>
                <p:blipFill>
                  <a:blip r:embed="rId7"/>
                  <a:stretch>
                    <a:fillRect/>
                  </a:stretch>
                </p:blipFill>
                <p:spPr>
                  <a:xfrm>
                    <a:off x="7125929" y="1671545"/>
                    <a:ext cx="658077" cy="41099"/>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43" name="Ink 942"/>
                  <p14:cNvContentPartPr/>
                  <p14:nvPr/>
                </p14:nvContentPartPr>
                <p14:xfrm>
                  <a:off x="6037193" y="2355492"/>
                  <a:ext cx="1292400" cy="25560"/>
                </p14:xfrm>
              </p:contentPart>
            </mc:Choice>
            <mc:Fallback xmlns="">
              <p:pic>
                <p:nvPicPr>
                  <p:cNvPr id="943" name="Ink 942"/>
                  <p:cNvPicPr/>
                  <p:nvPr/>
                </p:nvPicPr>
                <p:blipFill>
                  <a:blip r:embed="rId9"/>
                  <a:stretch>
                    <a:fillRect/>
                  </a:stretch>
                </p:blipFill>
                <p:spPr>
                  <a:xfrm>
                    <a:off x="6027833" y="2346132"/>
                    <a:ext cx="1311120" cy="442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91" name="Ink 990"/>
                  <p14:cNvContentPartPr/>
                  <p14:nvPr/>
                </p14:nvContentPartPr>
                <p14:xfrm>
                  <a:off x="7590593" y="2360157"/>
                  <a:ext cx="515973" cy="23415"/>
                </p14:xfrm>
              </p:contentPart>
            </mc:Choice>
            <mc:Fallback xmlns="">
              <p:pic>
                <p:nvPicPr>
                  <p:cNvPr id="991" name="Ink 990"/>
                  <p:cNvPicPr/>
                  <p:nvPr/>
                </p:nvPicPr>
                <p:blipFill>
                  <a:blip r:embed="rId11"/>
                  <a:stretch>
                    <a:fillRect/>
                  </a:stretch>
                </p:blipFill>
                <p:spPr>
                  <a:xfrm>
                    <a:off x="7581231" y="2350791"/>
                    <a:ext cx="534696" cy="42147"/>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17" name="Ink 1016"/>
                  <p14:cNvContentPartPr/>
                  <p14:nvPr/>
                </p14:nvContentPartPr>
                <p14:xfrm>
                  <a:off x="5669729" y="992157"/>
                  <a:ext cx="2736717" cy="315399"/>
                </p14:xfrm>
              </p:contentPart>
            </mc:Choice>
            <mc:Fallback xmlns="">
              <p:pic>
                <p:nvPicPr>
                  <p:cNvPr id="1017" name="Ink 1016"/>
                  <p:cNvPicPr/>
                  <p:nvPr/>
                </p:nvPicPr>
                <p:blipFill>
                  <a:blip r:embed="rId13"/>
                  <a:stretch>
                    <a:fillRect/>
                  </a:stretch>
                </p:blipFill>
                <p:spPr>
                  <a:xfrm>
                    <a:off x="5660369" y="982796"/>
                    <a:ext cx="2755437" cy="334121"/>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26" name="Ink 1025"/>
                  <p14:cNvContentPartPr/>
                  <p14:nvPr/>
                </p14:nvContentPartPr>
                <p14:xfrm>
                  <a:off x="2195729" y="905074"/>
                  <a:ext cx="1268997" cy="416092"/>
                </p14:xfrm>
              </p:contentPart>
            </mc:Choice>
            <mc:Fallback xmlns="">
              <p:pic>
                <p:nvPicPr>
                  <p:cNvPr id="1026" name="Ink 1025"/>
                  <p:cNvPicPr/>
                  <p:nvPr/>
                </p:nvPicPr>
                <p:blipFill>
                  <a:blip r:embed="rId15"/>
                  <a:stretch>
                    <a:fillRect/>
                  </a:stretch>
                </p:blipFill>
                <p:spPr>
                  <a:xfrm>
                    <a:off x="2186369" y="895716"/>
                    <a:ext cx="1287717" cy="434809"/>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28" name="Ink 1027"/>
                  <p14:cNvContentPartPr/>
                  <p14:nvPr/>
                </p14:nvContentPartPr>
                <p14:xfrm>
                  <a:off x="7592846" y="2184426"/>
                  <a:ext cx="1301040" cy="398880"/>
                </p14:xfrm>
              </p:contentPart>
            </mc:Choice>
            <mc:Fallback xmlns="">
              <p:pic>
                <p:nvPicPr>
                  <p:cNvPr id="1028" name="Ink 1027"/>
                  <p:cNvPicPr/>
                  <p:nvPr/>
                </p:nvPicPr>
                <p:blipFill>
                  <a:blip r:embed="rId17"/>
                  <a:stretch>
                    <a:fillRect/>
                  </a:stretch>
                </p:blipFill>
                <p:spPr>
                  <a:xfrm>
                    <a:off x="7583486" y="2175066"/>
                    <a:ext cx="1319760" cy="4176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54" name="Ink 1053"/>
                  <p14:cNvContentPartPr/>
                  <p14:nvPr/>
                </p14:nvContentPartPr>
                <p14:xfrm>
                  <a:off x="6263009" y="2418426"/>
                  <a:ext cx="819717" cy="238680"/>
                </p14:xfrm>
              </p:contentPart>
            </mc:Choice>
            <mc:Fallback xmlns="">
              <p:pic>
                <p:nvPicPr>
                  <p:cNvPr id="1054" name="Ink 1053"/>
                  <p:cNvPicPr/>
                  <p:nvPr/>
                </p:nvPicPr>
                <p:blipFill>
                  <a:blip r:embed="rId19"/>
                  <a:stretch>
                    <a:fillRect/>
                  </a:stretch>
                </p:blipFill>
                <p:spPr>
                  <a:xfrm>
                    <a:off x="6253649" y="2409066"/>
                    <a:ext cx="838437" cy="2574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057" name="Ink 1056"/>
                  <p14:cNvContentPartPr/>
                  <p14:nvPr/>
                </p14:nvContentPartPr>
                <p14:xfrm>
                  <a:off x="4714649" y="2350386"/>
                  <a:ext cx="4079517" cy="1056960"/>
                </p14:xfrm>
              </p:contentPart>
            </mc:Choice>
            <mc:Fallback xmlns="">
              <p:pic>
                <p:nvPicPr>
                  <p:cNvPr id="1057" name="Ink 1056"/>
                  <p:cNvPicPr/>
                  <p:nvPr/>
                </p:nvPicPr>
                <p:blipFill>
                  <a:blip r:embed="rId21"/>
                  <a:stretch>
                    <a:fillRect/>
                  </a:stretch>
                </p:blipFill>
                <p:spPr>
                  <a:xfrm>
                    <a:off x="4705289" y="2341026"/>
                    <a:ext cx="4098237" cy="107568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099" name="Ink 1098"/>
                  <p14:cNvContentPartPr/>
                  <p14:nvPr/>
                </p14:nvContentPartPr>
                <p14:xfrm>
                  <a:off x="8080449" y="3353558"/>
                  <a:ext cx="487437" cy="273240"/>
                </p14:xfrm>
              </p:contentPart>
            </mc:Choice>
            <mc:Fallback xmlns="">
              <p:pic>
                <p:nvPicPr>
                  <p:cNvPr id="1099" name="Ink 1098"/>
                  <p:cNvPicPr/>
                  <p:nvPr/>
                </p:nvPicPr>
                <p:blipFill>
                  <a:blip r:embed="rId23"/>
                  <a:stretch>
                    <a:fillRect/>
                  </a:stretch>
                </p:blipFill>
                <p:spPr>
                  <a:xfrm>
                    <a:off x="8071089" y="3344198"/>
                    <a:ext cx="506157" cy="2919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105" name="Ink 1104"/>
                  <p14:cNvContentPartPr/>
                  <p14:nvPr/>
                </p14:nvContentPartPr>
                <p14:xfrm>
                  <a:off x="3521249" y="998328"/>
                  <a:ext cx="1337037" cy="284363"/>
                </p14:xfrm>
              </p:contentPart>
            </mc:Choice>
            <mc:Fallback xmlns="">
              <p:pic>
                <p:nvPicPr>
                  <p:cNvPr id="1105" name="Ink 1104"/>
                  <p:cNvPicPr/>
                  <p:nvPr/>
                </p:nvPicPr>
                <p:blipFill>
                  <a:blip r:embed="rId25"/>
                  <a:stretch>
                    <a:fillRect/>
                  </a:stretch>
                </p:blipFill>
                <p:spPr>
                  <a:xfrm>
                    <a:off x="3511889" y="988957"/>
                    <a:ext cx="1355757" cy="303104"/>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125" name="Ink 1124"/>
                  <p14:cNvContentPartPr/>
                  <p14:nvPr/>
                </p14:nvContentPartPr>
                <p14:xfrm>
                  <a:off x="1230014" y="2756760"/>
                  <a:ext cx="250917" cy="117039"/>
                </p14:xfrm>
              </p:contentPart>
            </mc:Choice>
            <mc:Fallback xmlns="">
              <p:pic>
                <p:nvPicPr>
                  <p:cNvPr id="1125" name="Ink 1124"/>
                  <p:cNvPicPr/>
                  <p:nvPr/>
                </p:nvPicPr>
                <p:blipFill>
                  <a:blip r:embed="rId27"/>
                  <a:stretch>
                    <a:fillRect/>
                  </a:stretch>
                </p:blipFill>
                <p:spPr>
                  <a:xfrm>
                    <a:off x="1220654" y="2747397"/>
                    <a:ext cx="269637" cy="135765"/>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8">
              <p14:nvContentPartPr>
                <p14:cNvPr id="1495" name="Ink 1494"/>
                <p14:cNvContentPartPr/>
                <p14:nvPr/>
              </p14:nvContentPartPr>
              <p14:xfrm>
                <a:off x="769816" y="3470545"/>
                <a:ext cx="183600" cy="102744"/>
              </p14:xfrm>
            </p:contentPart>
          </mc:Choice>
          <mc:Fallback xmlns="">
            <p:pic>
              <p:nvPicPr>
                <p:cNvPr id="1495" name="Ink 1494"/>
                <p:cNvPicPr/>
                <p:nvPr/>
              </p:nvPicPr>
              <p:blipFill>
                <a:blip r:embed="rId29"/>
                <a:stretch>
                  <a:fillRect/>
                </a:stretch>
              </p:blipFill>
              <p:spPr>
                <a:xfrm>
                  <a:off x="760456" y="3461172"/>
                  <a:ext cx="202320" cy="121490"/>
                </a:xfrm>
                <a:prstGeom prst="rect">
                  <a:avLst/>
                </a:prstGeom>
              </p:spPr>
            </p:pic>
          </mc:Fallback>
        </mc:AlternateContent>
      </p:grpSp>
      <p:grpSp>
        <p:nvGrpSpPr>
          <p:cNvPr id="1577" name="Group 1576"/>
          <p:cNvGrpSpPr/>
          <p:nvPr/>
        </p:nvGrpSpPr>
        <p:grpSpPr>
          <a:xfrm>
            <a:off x="603856" y="4346065"/>
            <a:ext cx="7910199" cy="2258130"/>
            <a:chOff x="603856" y="4346065"/>
            <a:chExt cx="7910199" cy="2258130"/>
          </a:xfrm>
        </p:grpSpPr>
        <mc:AlternateContent xmlns:mc="http://schemas.openxmlformats.org/markup-compatibility/2006" xmlns:p14="http://schemas.microsoft.com/office/powerpoint/2010/main">
          <mc:Choice Requires="p14">
            <p:contentPart p14:bwMode="auto" r:id="rId30">
              <p14:nvContentPartPr>
                <p14:cNvPr id="1293" name="Ink 1292"/>
                <p14:cNvContentPartPr/>
                <p14:nvPr/>
              </p14:nvContentPartPr>
              <p14:xfrm>
                <a:off x="6099175" y="5533915"/>
                <a:ext cx="873360" cy="15120"/>
              </p14:xfrm>
            </p:contentPart>
          </mc:Choice>
          <mc:Fallback xmlns="">
            <p:pic>
              <p:nvPicPr>
                <p:cNvPr id="1293" name="Ink 1292"/>
                <p:cNvPicPr/>
                <p:nvPr/>
              </p:nvPicPr>
              <p:blipFill>
                <a:blip r:embed="rId31"/>
                <a:stretch>
                  <a:fillRect/>
                </a:stretch>
              </p:blipFill>
              <p:spPr>
                <a:xfrm>
                  <a:off x="6089815" y="5524555"/>
                  <a:ext cx="892080" cy="338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322" name="Ink 1321"/>
                <p14:cNvContentPartPr/>
                <p14:nvPr/>
              </p14:nvContentPartPr>
              <p14:xfrm>
                <a:off x="7327855" y="5497555"/>
                <a:ext cx="483120" cy="27360"/>
              </p14:xfrm>
            </p:contentPart>
          </mc:Choice>
          <mc:Fallback xmlns="">
            <p:pic>
              <p:nvPicPr>
                <p:cNvPr id="1322" name="Ink 1321"/>
                <p:cNvPicPr/>
                <p:nvPr/>
              </p:nvPicPr>
              <p:blipFill>
                <a:blip r:embed="rId33"/>
                <a:stretch>
                  <a:fillRect/>
                </a:stretch>
              </p:blipFill>
              <p:spPr>
                <a:xfrm>
                  <a:off x="7318495" y="5488195"/>
                  <a:ext cx="501840" cy="4608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357" name="Ink 1356"/>
                <p14:cNvContentPartPr/>
                <p14:nvPr/>
              </p14:nvContentPartPr>
              <p14:xfrm>
                <a:off x="4617955" y="4367071"/>
                <a:ext cx="3221460" cy="275844"/>
              </p14:xfrm>
            </p:contentPart>
          </mc:Choice>
          <mc:Fallback xmlns="">
            <p:pic>
              <p:nvPicPr>
                <p:cNvPr id="1357" name="Ink 1356"/>
                <p:cNvPicPr/>
                <p:nvPr/>
              </p:nvPicPr>
              <p:blipFill>
                <a:blip r:embed="rId35"/>
                <a:stretch>
                  <a:fillRect/>
                </a:stretch>
              </p:blipFill>
              <p:spPr>
                <a:xfrm>
                  <a:off x="4608594" y="4357708"/>
                  <a:ext cx="3240181" cy="29457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490" name="Ink 1489"/>
                <p14:cNvContentPartPr/>
                <p14:nvPr/>
              </p14:nvContentPartPr>
              <p14:xfrm>
                <a:off x="3530656" y="5370031"/>
                <a:ext cx="331920" cy="769698"/>
              </p14:xfrm>
            </p:contentPart>
          </mc:Choice>
          <mc:Fallback xmlns="">
            <p:pic>
              <p:nvPicPr>
                <p:cNvPr id="1490" name="Ink 1489"/>
                <p:cNvPicPr/>
                <p:nvPr/>
              </p:nvPicPr>
              <p:blipFill>
                <a:blip r:embed="rId37"/>
                <a:stretch>
                  <a:fillRect/>
                </a:stretch>
              </p:blipFill>
              <p:spPr>
                <a:xfrm>
                  <a:off x="3521296" y="5360671"/>
                  <a:ext cx="350640" cy="788418"/>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1506" name="Ink 1505"/>
                <p14:cNvContentPartPr/>
                <p14:nvPr/>
              </p14:nvContentPartPr>
              <p14:xfrm>
                <a:off x="4676536" y="5232169"/>
                <a:ext cx="559440" cy="219960"/>
              </p14:xfrm>
            </p:contentPart>
          </mc:Choice>
          <mc:Fallback xmlns="">
            <p:pic>
              <p:nvPicPr>
                <p:cNvPr id="1506" name="Ink 1505"/>
                <p:cNvPicPr/>
                <p:nvPr/>
              </p:nvPicPr>
              <p:blipFill>
                <a:blip r:embed="rId39"/>
                <a:stretch>
                  <a:fillRect/>
                </a:stretch>
              </p:blipFill>
              <p:spPr>
                <a:xfrm>
                  <a:off x="4667176" y="5222809"/>
                  <a:ext cx="57816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516" name="Ink 1515"/>
                <p14:cNvContentPartPr/>
                <p14:nvPr/>
              </p14:nvContentPartPr>
              <p14:xfrm>
                <a:off x="5759155" y="4828951"/>
                <a:ext cx="2754900" cy="1775244"/>
              </p14:xfrm>
            </p:contentPart>
          </mc:Choice>
          <mc:Fallback xmlns="">
            <p:pic>
              <p:nvPicPr>
                <p:cNvPr id="1516" name="Ink 1515"/>
                <p:cNvPicPr/>
                <p:nvPr/>
              </p:nvPicPr>
              <p:blipFill>
                <a:blip r:embed="rId41"/>
                <a:stretch>
                  <a:fillRect/>
                </a:stretch>
              </p:blipFill>
              <p:spPr>
                <a:xfrm>
                  <a:off x="5749794" y="4819591"/>
                  <a:ext cx="2773621" cy="1793965"/>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525" name="Ink 1524"/>
                <p14:cNvContentPartPr/>
                <p14:nvPr/>
              </p14:nvContentPartPr>
              <p14:xfrm>
                <a:off x="4674376" y="5620609"/>
                <a:ext cx="332280" cy="547560"/>
              </p14:xfrm>
            </p:contentPart>
          </mc:Choice>
          <mc:Fallback xmlns="">
            <p:pic>
              <p:nvPicPr>
                <p:cNvPr id="1525" name="Ink 1524"/>
                <p:cNvPicPr/>
                <p:nvPr/>
              </p:nvPicPr>
              <p:blipFill>
                <a:blip r:embed="rId43"/>
                <a:stretch>
                  <a:fillRect/>
                </a:stretch>
              </p:blipFill>
              <p:spPr>
                <a:xfrm>
                  <a:off x="4665016" y="5611249"/>
                  <a:ext cx="351000" cy="5662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1554" name="Ink 1553"/>
                <p14:cNvContentPartPr/>
                <p14:nvPr/>
              </p14:nvContentPartPr>
              <p14:xfrm>
                <a:off x="603856" y="4346065"/>
                <a:ext cx="6305679" cy="2193642"/>
              </p14:xfrm>
            </p:contentPart>
          </mc:Choice>
          <mc:Fallback xmlns="">
            <p:pic>
              <p:nvPicPr>
                <p:cNvPr id="1554" name="Ink 1553"/>
                <p:cNvPicPr/>
                <p:nvPr/>
              </p:nvPicPr>
              <p:blipFill>
                <a:blip r:embed="rId45"/>
                <a:stretch>
                  <a:fillRect/>
                </a:stretch>
              </p:blipFill>
              <p:spPr>
                <a:xfrm>
                  <a:off x="594496" y="4336704"/>
                  <a:ext cx="6324400" cy="2212363"/>
                </a:xfrm>
                <a:prstGeom prst="rect">
                  <a:avLst/>
                </a:prstGeom>
              </p:spPr>
            </p:pic>
          </mc:Fallback>
        </mc:AlternateContent>
      </p:grpSp>
    </p:spTree>
    <p:extLst>
      <p:ext uri="{BB962C8B-B14F-4D97-AF65-F5344CB8AC3E}">
        <p14:creationId xmlns:p14="http://schemas.microsoft.com/office/powerpoint/2010/main" val="127894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7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508228" y="347824"/>
            <a:ext cx="8132176" cy="678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spcAft>
                <a:spcPts val="600"/>
              </a:spcAft>
              <a:buNone/>
            </a:pPr>
            <a:r>
              <a:rPr lang="it-IT" sz="1700" i="1" dirty="0" smtClean="0"/>
              <a:t>Esempio: Calcolare quale concentrazione molare debba avere una soluzione di cloruro di ammonio perchè il suo pH sia pari a 4.53. Per l’ammoniaca: K</a:t>
            </a:r>
            <a:r>
              <a:rPr lang="it-IT" sz="1700" i="1" baseline="-25000" dirty="0" smtClean="0"/>
              <a:t>b</a:t>
            </a:r>
            <a:r>
              <a:rPr lang="it-IT" sz="1700" i="1" dirty="0" smtClean="0"/>
              <a:t> = 1.79·10</a:t>
            </a:r>
            <a:r>
              <a:rPr lang="it-IT" sz="1700" i="1" baseline="30000" dirty="0" smtClean="0"/>
              <a:t>-5</a:t>
            </a:r>
            <a:r>
              <a:rPr lang="it-IT" sz="1700" i="1" dirty="0" smtClean="0"/>
              <a:t>.</a:t>
            </a:r>
            <a:endParaRPr lang="it-IT" sz="1700" i="1" dirty="0"/>
          </a:p>
        </p:txBody>
      </p:sp>
      <p:sp>
        <p:nvSpPr>
          <p:cNvPr id="421" name="Content Placeholder 2"/>
          <p:cNvSpPr txBox="1">
            <a:spLocks/>
          </p:cNvSpPr>
          <p:nvPr/>
        </p:nvSpPr>
        <p:spPr>
          <a:xfrm>
            <a:off x="508228" y="3738583"/>
            <a:ext cx="8132176" cy="6785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spcBef>
                <a:spcPts val="0"/>
              </a:spcBef>
              <a:spcAft>
                <a:spcPts val="600"/>
              </a:spcAft>
              <a:buNone/>
            </a:pPr>
            <a:r>
              <a:rPr lang="it-IT" sz="1700" i="1" dirty="0" smtClean="0"/>
              <a:t>Esempio: Il pH di una soluzione 0.300 M del sale BCl, derivato dalla base debole BOH, è 4.875. Calcolare la costante di dissociazione della base debole BOH.</a:t>
            </a:r>
            <a:endParaRPr lang="it-IT" sz="1700" i="1" dirty="0"/>
          </a:p>
        </p:txBody>
      </p:sp>
      <p:graphicFrame>
        <p:nvGraphicFramePr>
          <p:cNvPr id="13" name="Table 12"/>
          <p:cNvGraphicFramePr>
            <a:graphicFrameLocks noGrp="1"/>
          </p:cNvGraphicFramePr>
          <p:nvPr>
            <p:extLst>
              <p:ext uri="{D42A27DB-BD31-4B8C-83A1-F6EECF244321}">
                <p14:modId xmlns:p14="http://schemas.microsoft.com/office/powerpoint/2010/main" val="2750961352"/>
              </p:ext>
            </p:extLst>
          </p:nvPr>
        </p:nvGraphicFramePr>
        <p:xfrm>
          <a:off x="508228" y="1520616"/>
          <a:ext cx="4898224" cy="1483360"/>
        </p:xfrm>
        <a:graphic>
          <a:graphicData uri="http://schemas.openxmlformats.org/drawingml/2006/table">
            <a:tbl>
              <a:tblPr firstRow="1" bandRow="1">
                <a:tableStyleId>{5C22544A-7EE6-4342-B048-85BDC9FD1C3A}</a:tableStyleId>
              </a:tblPr>
              <a:tblGrid>
                <a:gridCol w="360832">
                  <a:extLst>
                    <a:ext uri="{9D8B030D-6E8A-4147-A177-3AD203B41FA5}">
                      <a16:colId xmlns:a16="http://schemas.microsoft.com/office/drawing/2014/main" val="1847104608"/>
                    </a:ext>
                  </a:extLst>
                </a:gridCol>
                <a:gridCol w="1165412">
                  <a:extLst>
                    <a:ext uri="{9D8B030D-6E8A-4147-A177-3AD203B41FA5}">
                      <a16:colId xmlns:a16="http://schemas.microsoft.com/office/drawing/2014/main" val="1292649689"/>
                    </a:ext>
                  </a:extLst>
                </a:gridCol>
                <a:gridCol w="1165412">
                  <a:extLst>
                    <a:ext uri="{9D8B030D-6E8A-4147-A177-3AD203B41FA5}">
                      <a16:colId xmlns:a16="http://schemas.microsoft.com/office/drawing/2014/main" val="689430987"/>
                    </a:ext>
                  </a:extLst>
                </a:gridCol>
                <a:gridCol w="1165412">
                  <a:extLst>
                    <a:ext uri="{9D8B030D-6E8A-4147-A177-3AD203B41FA5}">
                      <a16:colId xmlns:a16="http://schemas.microsoft.com/office/drawing/2014/main" val="188160583"/>
                    </a:ext>
                  </a:extLst>
                </a:gridCol>
                <a:gridCol w="1041156">
                  <a:extLst>
                    <a:ext uri="{9D8B030D-6E8A-4147-A177-3AD203B41FA5}">
                      <a16:colId xmlns:a16="http://schemas.microsoft.com/office/drawing/2014/main" val="633371449"/>
                    </a:ext>
                  </a:extLst>
                </a:gridCol>
              </a:tblGrid>
              <a:tr h="370840">
                <a:tc>
                  <a:txBody>
                    <a:bodyPr/>
                    <a:lstStyle/>
                    <a:p>
                      <a:pPr algn="ctr"/>
                      <a:endParaRPr lang="it-IT" dirty="0"/>
                    </a:p>
                  </a:txBody>
                  <a:tcPr anchor="ctr"/>
                </a:tc>
                <a:tc gridSpan="4">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extLst>
                  <a:ext uri="{0D108BD9-81ED-4DB2-BD59-A6C34878D82A}">
                    <a16:rowId xmlns:a16="http://schemas.microsoft.com/office/drawing/2014/main" val="2293235978"/>
                  </a:ext>
                </a:extLst>
              </a:tr>
              <a:tr h="370840">
                <a:tc>
                  <a:txBody>
                    <a:bodyPr/>
                    <a:lstStyle/>
                    <a:p>
                      <a:pPr algn="ctr"/>
                      <a:r>
                        <a:rPr lang="it-IT" dirty="0" smtClean="0"/>
                        <a:t>I</a:t>
                      </a:r>
                      <a:endParaRPr lang="it-IT" dirty="0"/>
                    </a:p>
                  </a:txBody>
                  <a:tcPr anchor="ctr"/>
                </a:tc>
                <a:tc>
                  <a:txBody>
                    <a:bodyPr/>
                    <a:lstStyle/>
                    <a:p>
                      <a:pPr algn="ctr"/>
                      <a:endParaRPr lang="it-IT" dirty="0"/>
                    </a:p>
                  </a:txBody>
                  <a:tcPr anchor="ctr"/>
                </a:tc>
                <a:tc>
                  <a:txBody>
                    <a:bodyPr/>
                    <a:lstStyle/>
                    <a:p>
                      <a:pPr algn="ctr"/>
                      <a:endParaRPr lang="it-IT"/>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836997888"/>
                  </a:ext>
                </a:extLst>
              </a:tr>
              <a:tr h="370840">
                <a:tc>
                  <a:txBody>
                    <a:bodyPr/>
                    <a:lstStyle/>
                    <a:p>
                      <a:pPr algn="ctr"/>
                      <a:r>
                        <a:rPr lang="it-IT" dirty="0" smtClean="0"/>
                        <a:t>C</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dirty="0"/>
                    </a:p>
                  </a:txBody>
                  <a:tcPr anchor="ctr"/>
                </a:tc>
                <a:extLst>
                  <a:ext uri="{0D108BD9-81ED-4DB2-BD59-A6C34878D82A}">
                    <a16:rowId xmlns:a16="http://schemas.microsoft.com/office/drawing/2014/main" val="2942888272"/>
                  </a:ext>
                </a:extLst>
              </a:tr>
              <a:tr h="370840">
                <a:tc>
                  <a:txBody>
                    <a:bodyPr/>
                    <a:lstStyle/>
                    <a:p>
                      <a:pPr algn="ctr"/>
                      <a:r>
                        <a:rPr lang="it-IT" dirty="0" smtClean="0"/>
                        <a:t>E</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sz="1400" dirty="0"/>
                    </a:p>
                  </a:txBody>
                  <a:tcPr anchor="ctr"/>
                </a:tc>
                <a:extLst>
                  <a:ext uri="{0D108BD9-81ED-4DB2-BD59-A6C34878D82A}">
                    <a16:rowId xmlns:a16="http://schemas.microsoft.com/office/drawing/2014/main" val="356159099"/>
                  </a:ext>
                </a:extLst>
              </a:tr>
            </a:tbl>
          </a:graphicData>
        </a:graphic>
      </p:graphicFrame>
      <p:grpSp>
        <p:nvGrpSpPr>
          <p:cNvPr id="1008" name="Group 1007"/>
          <p:cNvGrpSpPr/>
          <p:nvPr/>
        </p:nvGrpSpPr>
        <p:grpSpPr>
          <a:xfrm>
            <a:off x="600189" y="1034447"/>
            <a:ext cx="8092363" cy="2538699"/>
            <a:chOff x="600189" y="974285"/>
            <a:chExt cx="8092363" cy="2538699"/>
          </a:xfrm>
        </p:grpSpPr>
        <mc:AlternateContent xmlns:mc="http://schemas.openxmlformats.org/markup-compatibility/2006" xmlns:p14="http://schemas.microsoft.com/office/powerpoint/2010/main">
          <mc:Choice Requires="p14">
            <p:contentPart p14:bwMode="auto" r:id="rId2">
              <p14:nvContentPartPr>
                <p14:cNvPr id="16" name="Ink 15"/>
                <p14:cNvContentPartPr/>
                <p14:nvPr/>
              </p14:nvContentPartPr>
              <p14:xfrm>
                <a:off x="600189" y="974285"/>
                <a:ext cx="7175001" cy="2464899"/>
              </p14:xfrm>
            </p:contentPart>
          </mc:Choice>
          <mc:Fallback xmlns="">
            <p:pic>
              <p:nvPicPr>
                <p:cNvPr id="16" name="Ink 15"/>
                <p:cNvPicPr/>
                <p:nvPr/>
              </p:nvPicPr>
              <p:blipFill>
                <a:blip r:embed="rId3"/>
                <a:stretch>
                  <a:fillRect/>
                </a:stretch>
              </p:blipFill>
              <p:spPr>
                <a:xfrm>
                  <a:off x="590829" y="964925"/>
                  <a:ext cx="7193721" cy="2483619"/>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44" name="Ink 643"/>
                <p14:cNvContentPartPr/>
                <p14:nvPr/>
              </p14:nvContentPartPr>
              <p14:xfrm>
                <a:off x="3523389" y="1994885"/>
                <a:ext cx="321567" cy="1225419"/>
              </p14:xfrm>
            </p:contentPart>
          </mc:Choice>
          <mc:Fallback xmlns="">
            <p:pic>
              <p:nvPicPr>
                <p:cNvPr id="644" name="Ink 643"/>
                <p:cNvPicPr/>
                <p:nvPr/>
              </p:nvPicPr>
              <p:blipFill>
                <a:blip r:embed="rId5"/>
                <a:stretch>
                  <a:fillRect/>
                </a:stretch>
              </p:blipFill>
              <p:spPr>
                <a:xfrm>
                  <a:off x="3514026" y="1985525"/>
                  <a:ext cx="340292" cy="1244139"/>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12" name="Ink 411"/>
                <p14:cNvContentPartPr/>
                <p14:nvPr/>
              </p14:nvContentPartPr>
              <p14:xfrm>
                <a:off x="6167790" y="2230087"/>
                <a:ext cx="770040" cy="11160"/>
              </p14:xfrm>
            </p:contentPart>
          </mc:Choice>
          <mc:Fallback xmlns="">
            <p:pic>
              <p:nvPicPr>
                <p:cNvPr id="412" name="Ink 411"/>
                <p:cNvPicPr/>
                <p:nvPr/>
              </p:nvPicPr>
              <p:blipFill>
                <a:blip r:embed="rId7"/>
                <a:stretch>
                  <a:fillRect/>
                </a:stretch>
              </p:blipFill>
              <p:spPr>
                <a:xfrm>
                  <a:off x="6158430" y="2220727"/>
                  <a:ext cx="788760" cy="298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87" name="Ink 886"/>
                <p14:cNvContentPartPr/>
                <p14:nvPr/>
              </p14:nvContentPartPr>
              <p14:xfrm>
                <a:off x="1461669" y="1079765"/>
                <a:ext cx="455601" cy="25539"/>
              </p14:xfrm>
            </p:contentPart>
          </mc:Choice>
          <mc:Fallback xmlns="">
            <p:pic>
              <p:nvPicPr>
                <p:cNvPr id="887" name="Ink 886"/>
                <p:cNvPicPr/>
                <p:nvPr/>
              </p:nvPicPr>
              <p:blipFill>
                <a:blip r:embed="rId9"/>
                <a:stretch>
                  <a:fillRect/>
                </a:stretch>
              </p:blipFill>
              <p:spPr>
                <a:xfrm>
                  <a:off x="1452312" y="1070413"/>
                  <a:ext cx="474314" cy="44244"/>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92" name="Ink 891"/>
                <p14:cNvContentPartPr/>
                <p14:nvPr/>
              </p14:nvContentPartPr>
              <p14:xfrm>
                <a:off x="5747109" y="1511045"/>
                <a:ext cx="2945443" cy="1663179"/>
              </p14:xfrm>
            </p:contentPart>
          </mc:Choice>
          <mc:Fallback xmlns="">
            <p:pic>
              <p:nvPicPr>
                <p:cNvPr id="892" name="Ink 891"/>
                <p:cNvPicPr/>
                <p:nvPr/>
              </p:nvPicPr>
              <p:blipFill>
                <a:blip r:embed="rId11"/>
                <a:stretch>
                  <a:fillRect/>
                </a:stretch>
              </p:blipFill>
              <p:spPr>
                <a:xfrm>
                  <a:off x="5737749" y="1501685"/>
                  <a:ext cx="2964163" cy="1681899"/>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901" name="Ink 900"/>
                <p14:cNvContentPartPr/>
                <p14:nvPr/>
              </p14:nvContentPartPr>
              <p14:xfrm>
                <a:off x="988649" y="3228944"/>
                <a:ext cx="505080" cy="23040"/>
              </p14:xfrm>
            </p:contentPart>
          </mc:Choice>
          <mc:Fallback xmlns="">
            <p:pic>
              <p:nvPicPr>
                <p:cNvPr id="901" name="Ink 900"/>
                <p:cNvPicPr/>
                <p:nvPr/>
              </p:nvPicPr>
              <p:blipFill>
                <a:blip r:embed="rId13"/>
                <a:stretch>
                  <a:fillRect/>
                </a:stretch>
              </p:blipFill>
              <p:spPr>
                <a:xfrm>
                  <a:off x="979289" y="3219584"/>
                  <a:ext cx="523800" cy="417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24" name="Ink 923"/>
                <p14:cNvContentPartPr/>
                <p14:nvPr/>
              </p14:nvContentPartPr>
              <p14:xfrm>
                <a:off x="4614094" y="1920725"/>
                <a:ext cx="1504818" cy="893499"/>
              </p14:xfrm>
            </p:contentPart>
          </mc:Choice>
          <mc:Fallback xmlns="">
            <p:pic>
              <p:nvPicPr>
                <p:cNvPr id="924" name="Ink 923"/>
                <p:cNvPicPr/>
                <p:nvPr/>
              </p:nvPicPr>
              <p:blipFill>
                <a:blip r:embed="rId15"/>
                <a:stretch>
                  <a:fillRect/>
                </a:stretch>
              </p:blipFill>
              <p:spPr>
                <a:xfrm>
                  <a:off x="4604734" y="1911365"/>
                  <a:ext cx="1523538" cy="912219"/>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973" name="Ink 972"/>
                <p14:cNvContentPartPr/>
                <p14:nvPr/>
              </p14:nvContentPartPr>
              <p14:xfrm>
                <a:off x="2729167" y="3285464"/>
                <a:ext cx="854640" cy="21600"/>
              </p14:xfrm>
            </p:contentPart>
          </mc:Choice>
          <mc:Fallback xmlns="">
            <p:pic>
              <p:nvPicPr>
                <p:cNvPr id="973" name="Ink 972"/>
                <p:cNvPicPr/>
                <p:nvPr/>
              </p:nvPicPr>
              <p:blipFill>
                <a:blip r:embed="rId17"/>
                <a:stretch>
                  <a:fillRect/>
                </a:stretch>
              </p:blipFill>
              <p:spPr>
                <a:xfrm>
                  <a:off x="2719807" y="3276104"/>
                  <a:ext cx="873360" cy="4032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04" name="Ink 1003"/>
                <p14:cNvContentPartPr/>
                <p14:nvPr/>
              </p14:nvContentPartPr>
              <p14:xfrm>
                <a:off x="2821749" y="3127445"/>
                <a:ext cx="2732046" cy="385539"/>
              </p14:xfrm>
            </p:contentPart>
          </mc:Choice>
          <mc:Fallback xmlns="">
            <p:pic>
              <p:nvPicPr>
                <p:cNvPr id="1004" name="Ink 1003"/>
                <p:cNvPicPr/>
                <p:nvPr/>
              </p:nvPicPr>
              <p:blipFill>
                <a:blip r:embed="rId19"/>
                <a:stretch>
                  <a:fillRect/>
                </a:stretch>
              </p:blipFill>
              <p:spPr>
                <a:xfrm>
                  <a:off x="2812389" y="3118086"/>
                  <a:ext cx="2750766" cy="404258"/>
                </a:xfrm>
                <a:prstGeom prst="rect">
                  <a:avLst/>
                </a:prstGeom>
              </p:spPr>
            </p:pic>
          </mc:Fallback>
        </mc:AlternateContent>
      </p:grpSp>
      <p:graphicFrame>
        <p:nvGraphicFramePr>
          <p:cNvPr id="561" name="Table 560"/>
          <p:cNvGraphicFramePr>
            <a:graphicFrameLocks noGrp="1"/>
          </p:cNvGraphicFramePr>
          <p:nvPr>
            <p:extLst>
              <p:ext uri="{D42A27DB-BD31-4B8C-83A1-F6EECF244321}">
                <p14:modId xmlns:p14="http://schemas.microsoft.com/office/powerpoint/2010/main" val="45639324"/>
              </p:ext>
            </p:extLst>
          </p:nvPr>
        </p:nvGraphicFramePr>
        <p:xfrm>
          <a:off x="508228" y="5169580"/>
          <a:ext cx="4898224" cy="1483360"/>
        </p:xfrm>
        <a:graphic>
          <a:graphicData uri="http://schemas.openxmlformats.org/drawingml/2006/table">
            <a:tbl>
              <a:tblPr firstRow="1" bandRow="1">
                <a:tableStyleId>{5C22544A-7EE6-4342-B048-85BDC9FD1C3A}</a:tableStyleId>
              </a:tblPr>
              <a:tblGrid>
                <a:gridCol w="360832">
                  <a:extLst>
                    <a:ext uri="{9D8B030D-6E8A-4147-A177-3AD203B41FA5}">
                      <a16:colId xmlns:a16="http://schemas.microsoft.com/office/drawing/2014/main" val="1847104608"/>
                    </a:ext>
                  </a:extLst>
                </a:gridCol>
                <a:gridCol w="1165412">
                  <a:extLst>
                    <a:ext uri="{9D8B030D-6E8A-4147-A177-3AD203B41FA5}">
                      <a16:colId xmlns:a16="http://schemas.microsoft.com/office/drawing/2014/main" val="1292649689"/>
                    </a:ext>
                  </a:extLst>
                </a:gridCol>
                <a:gridCol w="1165412">
                  <a:extLst>
                    <a:ext uri="{9D8B030D-6E8A-4147-A177-3AD203B41FA5}">
                      <a16:colId xmlns:a16="http://schemas.microsoft.com/office/drawing/2014/main" val="689430987"/>
                    </a:ext>
                  </a:extLst>
                </a:gridCol>
                <a:gridCol w="1165412">
                  <a:extLst>
                    <a:ext uri="{9D8B030D-6E8A-4147-A177-3AD203B41FA5}">
                      <a16:colId xmlns:a16="http://schemas.microsoft.com/office/drawing/2014/main" val="188160583"/>
                    </a:ext>
                  </a:extLst>
                </a:gridCol>
                <a:gridCol w="1041156">
                  <a:extLst>
                    <a:ext uri="{9D8B030D-6E8A-4147-A177-3AD203B41FA5}">
                      <a16:colId xmlns:a16="http://schemas.microsoft.com/office/drawing/2014/main" val="633371449"/>
                    </a:ext>
                  </a:extLst>
                </a:gridCol>
              </a:tblGrid>
              <a:tr h="370840">
                <a:tc>
                  <a:txBody>
                    <a:bodyPr/>
                    <a:lstStyle/>
                    <a:p>
                      <a:pPr algn="ctr"/>
                      <a:endParaRPr lang="it-IT" dirty="0"/>
                    </a:p>
                  </a:txBody>
                  <a:tcPr anchor="ctr"/>
                </a:tc>
                <a:tc gridSpan="4">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tc hMerge="1">
                  <a:txBody>
                    <a:bodyPr/>
                    <a:lstStyle/>
                    <a:p>
                      <a:pPr algn="ctr"/>
                      <a:endParaRPr lang="it-IT" dirty="0"/>
                    </a:p>
                  </a:txBody>
                  <a:tcPr anchor="ctr"/>
                </a:tc>
                <a:extLst>
                  <a:ext uri="{0D108BD9-81ED-4DB2-BD59-A6C34878D82A}">
                    <a16:rowId xmlns:a16="http://schemas.microsoft.com/office/drawing/2014/main" val="2293235978"/>
                  </a:ext>
                </a:extLst>
              </a:tr>
              <a:tr h="370840">
                <a:tc>
                  <a:txBody>
                    <a:bodyPr/>
                    <a:lstStyle/>
                    <a:p>
                      <a:pPr algn="ctr"/>
                      <a:r>
                        <a:rPr lang="it-IT" dirty="0" smtClean="0"/>
                        <a:t>I</a:t>
                      </a:r>
                      <a:endParaRPr lang="it-IT" dirty="0"/>
                    </a:p>
                  </a:txBody>
                  <a:tcPr anchor="ctr"/>
                </a:tc>
                <a:tc>
                  <a:txBody>
                    <a:bodyPr/>
                    <a:lstStyle/>
                    <a:p>
                      <a:pPr algn="ctr"/>
                      <a:endParaRPr lang="it-IT" dirty="0"/>
                    </a:p>
                  </a:txBody>
                  <a:tcPr anchor="ctr"/>
                </a:tc>
                <a:tc>
                  <a:txBody>
                    <a:bodyPr/>
                    <a:lstStyle/>
                    <a:p>
                      <a:pPr algn="ctr"/>
                      <a:endParaRPr lang="it-IT"/>
                    </a:p>
                  </a:txBody>
                  <a:tcPr anchor="ctr"/>
                </a:tc>
                <a:tc>
                  <a:txBody>
                    <a:bodyPr/>
                    <a:lstStyle/>
                    <a:p>
                      <a:endParaRPr lang="it-IT"/>
                    </a:p>
                  </a:txBody>
                  <a:tcPr anchor="ctr"/>
                </a:tc>
                <a:tc>
                  <a:txBody>
                    <a:bodyPr/>
                    <a:lstStyle/>
                    <a:p>
                      <a:pPr algn="ctr"/>
                      <a:endParaRPr lang="it-IT" dirty="0"/>
                    </a:p>
                  </a:txBody>
                  <a:tcPr anchor="ctr"/>
                </a:tc>
                <a:extLst>
                  <a:ext uri="{0D108BD9-81ED-4DB2-BD59-A6C34878D82A}">
                    <a16:rowId xmlns:a16="http://schemas.microsoft.com/office/drawing/2014/main" val="2836997888"/>
                  </a:ext>
                </a:extLst>
              </a:tr>
              <a:tr h="370840">
                <a:tc>
                  <a:txBody>
                    <a:bodyPr/>
                    <a:lstStyle/>
                    <a:p>
                      <a:pPr algn="ctr"/>
                      <a:r>
                        <a:rPr lang="it-IT" dirty="0" smtClean="0"/>
                        <a:t>C</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dirty="0"/>
                    </a:p>
                  </a:txBody>
                  <a:tcPr anchor="ctr"/>
                </a:tc>
                <a:extLst>
                  <a:ext uri="{0D108BD9-81ED-4DB2-BD59-A6C34878D82A}">
                    <a16:rowId xmlns:a16="http://schemas.microsoft.com/office/drawing/2014/main" val="2942888272"/>
                  </a:ext>
                </a:extLst>
              </a:tr>
              <a:tr h="370840">
                <a:tc>
                  <a:txBody>
                    <a:bodyPr/>
                    <a:lstStyle/>
                    <a:p>
                      <a:pPr algn="ctr"/>
                      <a:r>
                        <a:rPr lang="it-IT" dirty="0" smtClean="0"/>
                        <a:t>E</a:t>
                      </a:r>
                      <a:endParaRPr lang="it-IT" dirty="0"/>
                    </a:p>
                  </a:txBody>
                  <a:tcPr anchor="ctr"/>
                </a:tc>
                <a:tc>
                  <a:txBody>
                    <a:bodyPr/>
                    <a:lstStyle/>
                    <a:p>
                      <a:pPr algn="ctr"/>
                      <a:endParaRPr lang="it-IT" dirty="0"/>
                    </a:p>
                  </a:txBody>
                  <a:tcPr anchor="ctr"/>
                </a:tc>
                <a:tc>
                  <a:txBody>
                    <a:bodyPr/>
                    <a:lstStyle/>
                    <a:p>
                      <a:pPr algn="ctr"/>
                      <a:endParaRPr lang="it-IT" dirty="0"/>
                    </a:p>
                  </a:txBody>
                  <a:tcPr anchor="ctr"/>
                </a:tc>
                <a:tc>
                  <a:txBody>
                    <a:bodyPr/>
                    <a:lstStyle/>
                    <a:p>
                      <a:endParaRPr lang="it-IT" dirty="0"/>
                    </a:p>
                  </a:txBody>
                  <a:tcPr anchor="ctr"/>
                </a:tc>
                <a:tc>
                  <a:txBody>
                    <a:bodyPr/>
                    <a:lstStyle/>
                    <a:p>
                      <a:pPr algn="ctr"/>
                      <a:endParaRPr lang="it-IT" sz="1400" dirty="0"/>
                    </a:p>
                  </a:txBody>
                  <a:tcPr anchor="ctr"/>
                </a:tc>
                <a:extLst>
                  <a:ext uri="{0D108BD9-81ED-4DB2-BD59-A6C34878D82A}">
                    <a16:rowId xmlns:a16="http://schemas.microsoft.com/office/drawing/2014/main" val="356159099"/>
                  </a:ext>
                </a:extLst>
              </a:tr>
            </a:tbl>
          </a:graphicData>
        </a:graphic>
      </p:graphicFrame>
      <p:grpSp>
        <p:nvGrpSpPr>
          <p:cNvPr id="1409" name="Group 1408"/>
          <p:cNvGrpSpPr/>
          <p:nvPr/>
        </p:nvGrpSpPr>
        <p:grpSpPr>
          <a:xfrm>
            <a:off x="578324" y="4391929"/>
            <a:ext cx="8117828" cy="2157534"/>
            <a:chOff x="578324" y="4391929"/>
            <a:chExt cx="8117828" cy="2157534"/>
          </a:xfrm>
        </p:grpSpPr>
        <mc:AlternateContent xmlns:mc="http://schemas.openxmlformats.org/markup-compatibility/2006" xmlns:p14="http://schemas.microsoft.com/office/powerpoint/2010/main">
          <mc:Choice Requires="p14">
            <p:contentPart p14:bwMode="auto" r:id="rId20">
              <p14:nvContentPartPr>
                <p14:cNvPr id="1010" name="Ink 1009"/>
                <p14:cNvContentPartPr/>
                <p14:nvPr/>
              </p14:nvContentPartPr>
              <p14:xfrm>
                <a:off x="578324" y="4391929"/>
                <a:ext cx="7235108" cy="2157534"/>
              </p14:xfrm>
            </p:contentPart>
          </mc:Choice>
          <mc:Fallback xmlns="">
            <p:pic>
              <p:nvPicPr>
                <p:cNvPr id="1010" name="Ink 1009"/>
                <p:cNvPicPr/>
                <p:nvPr/>
              </p:nvPicPr>
              <p:blipFill>
                <a:blip r:embed="rId21"/>
                <a:stretch>
                  <a:fillRect/>
                </a:stretch>
              </p:blipFill>
              <p:spPr>
                <a:xfrm>
                  <a:off x="568964" y="4382569"/>
                  <a:ext cx="7253828" cy="2176254"/>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022" name="Ink 1021"/>
                <p14:cNvContentPartPr/>
                <p14:nvPr/>
              </p14:nvContentPartPr>
              <p14:xfrm>
                <a:off x="1366402" y="4530169"/>
                <a:ext cx="501480" cy="14040"/>
              </p14:xfrm>
            </p:contentPart>
          </mc:Choice>
          <mc:Fallback xmlns="">
            <p:pic>
              <p:nvPicPr>
                <p:cNvPr id="1022" name="Ink 1021"/>
                <p:cNvPicPr/>
                <p:nvPr/>
              </p:nvPicPr>
              <p:blipFill>
                <a:blip r:embed="rId23"/>
                <a:stretch>
                  <a:fillRect/>
                </a:stretch>
              </p:blipFill>
              <p:spPr>
                <a:xfrm>
                  <a:off x="1357042" y="4520809"/>
                  <a:ext cx="520200" cy="327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202" name="Ink 1201"/>
                <p14:cNvContentPartPr/>
                <p14:nvPr/>
              </p14:nvContentPartPr>
              <p14:xfrm>
                <a:off x="3700042" y="5716387"/>
                <a:ext cx="134280" cy="10440"/>
              </p14:xfrm>
            </p:contentPart>
          </mc:Choice>
          <mc:Fallback xmlns="">
            <p:pic>
              <p:nvPicPr>
                <p:cNvPr id="1202" name="Ink 1201"/>
                <p:cNvPicPr/>
                <p:nvPr/>
              </p:nvPicPr>
              <p:blipFill>
                <a:blip r:embed="rId25"/>
                <a:stretch>
                  <a:fillRect/>
                </a:stretch>
              </p:blipFill>
              <p:spPr>
                <a:xfrm>
                  <a:off x="3690682" y="5707027"/>
                  <a:ext cx="153000" cy="2916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1239" name="Ink 1238"/>
                <p14:cNvContentPartPr/>
                <p14:nvPr/>
              </p14:nvContentPartPr>
              <p14:xfrm>
                <a:off x="6094072" y="5768905"/>
                <a:ext cx="865080" cy="360"/>
              </p14:xfrm>
            </p:contentPart>
          </mc:Choice>
          <mc:Fallback xmlns="">
            <p:pic>
              <p:nvPicPr>
                <p:cNvPr id="1239" name="Ink 1238"/>
                <p:cNvPicPr/>
                <p:nvPr/>
              </p:nvPicPr>
              <p:blipFill>
                <a:blip r:embed="rId27"/>
                <a:stretch>
                  <a:fillRect/>
                </a:stretch>
              </p:blipFill>
              <p:spPr>
                <a:xfrm>
                  <a:off x="6084712" y="5759545"/>
                  <a:ext cx="883800" cy="1908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272" name="Ink 1271"/>
                <p14:cNvContentPartPr/>
                <p14:nvPr/>
              </p14:nvContentPartPr>
              <p14:xfrm>
                <a:off x="4663762" y="5606623"/>
                <a:ext cx="590070" cy="250920"/>
              </p14:xfrm>
            </p:contentPart>
          </mc:Choice>
          <mc:Fallback xmlns="">
            <p:pic>
              <p:nvPicPr>
                <p:cNvPr id="1272" name="Ink 1271"/>
                <p:cNvPicPr/>
                <p:nvPr/>
              </p:nvPicPr>
              <p:blipFill>
                <a:blip r:embed="rId29"/>
                <a:stretch>
                  <a:fillRect/>
                </a:stretch>
              </p:blipFill>
              <p:spPr>
                <a:xfrm>
                  <a:off x="4654402" y="5597263"/>
                  <a:ext cx="608791" cy="26964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311" name="Ink 1310"/>
                <p14:cNvContentPartPr/>
                <p14:nvPr/>
              </p14:nvContentPartPr>
              <p14:xfrm>
                <a:off x="7216192" y="5700943"/>
                <a:ext cx="667800" cy="64800"/>
              </p14:xfrm>
            </p:contentPart>
          </mc:Choice>
          <mc:Fallback xmlns="">
            <p:pic>
              <p:nvPicPr>
                <p:cNvPr id="1311" name="Ink 1310"/>
                <p:cNvPicPr/>
                <p:nvPr/>
              </p:nvPicPr>
              <p:blipFill>
                <a:blip r:embed="rId31"/>
                <a:stretch>
                  <a:fillRect/>
                </a:stretch>
              </p:blipFill>
              <p:spPr>
                <a:xfrm>
                  <a:off x="7206832" y="5691583"/>
                  <a:ext cx="68652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336" name="Ink 1335"/>
                <p14:cNvContentPartPr/>
                <p14:nvPr/>
              </p14:nvContentPartPr>
              <p14:xfrm>
                <a:off x="3608242" y="6019543"/>
                <a:ext cx="268230" cy="522720"/>
              </p14:xfrm>
            </p:contentPart>
          </mc:Choice>
          <mc:Fallback xmlns="">
            <p:pic>
              <p:nvPicPr>
                <p:cNvPr id="1336" name="Ink 1335"/>
                <p:cNvPicPr/>
                <p:nvPr/>
              </p:nvPicPr>
              <p:blipFill>
                <a:blip r:embed="rId33"/>
                <a:stretch>
                  <a:fillRect/>
                </a:stretch>
              </p:blipFill>
              <p:spPr>
                <a:xfrm>
                  <a:off x="3598894" y="6010183"/>
                  <a:ext cx="286927" cy="5414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346" name="Ink 1345"/>
                <p14:cNvContentPartPr/>
                <p14:nvPr/>
              </p14:nvContentPartPr>
              <p14:xfrm>
                <a:off x="5631082" y="4762783"/>
                <a:ext cx="3065070" cy="1719720"/>
              </p14:xfrm>
            </p:contentPart>
          </mc:Choice>
          <mc:Fallback xmlns="">
            <p:pic>
              <p:nvPicPr>
                <p:cNvPr id="1346" name="Ink 1345"/>
                <p:cNvPicPr/>
                <p:nvPr/>
              </p:nvPicPr>
              <p:blipFill>
                <a:blip r:embed="rId35"/>
                <a:stretch>
                  <a:fillRect/>
                </a:stretch>
              </p:blipFill>
              <p:spPr>
                <a:xfrm>
                  <a:off x="5621722" y="4753423"/>
                  <a:ext cx="3083790" cy="173844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366" name="Ink 1365"/>
                <p14:cNvContentPartPr/>
                <p14:nvPr/>
              </p14:nvContentPartPr>
              <p14:xfrm>
                <a:off x="4695442" y="6029983"/>
                <a:ext cx="286590" cy="131040"/>
              </p14:xfrm>
            </p:contentPart>
          </mc:Choice>
          <mc:Fallback xmlns="">
            <p:pic>
              <p:nvPicPr>
                <p:cNvPr id="1366" name="Ink 1365"/>
                <p:cNvPicPr/>
                <p:nvPr/>
              </p:nvPicPr>
              <p:blipFill>
                <a:blip r:embed="rId37"/>
                <a:stretch>
                  <a:fillRect/>
                </a:stretch>
              </p:blipFill>
              <p:spPr>
                <a:xfrm>
                  <a:off x="4686081" y="6020623"/>
                  <a:ext cx="305312"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1377" name="Ink 1376"/>
                <p14:cNvContentPartPr/>
                <p14:nvPr/>
              </p14:nvContentPartPr>
              <p14:xfrm>
                <a:off x="4688602" y="6365503"/>
                <a:ext cx="289830" cy="131040"/>
              </p14:xfrm>
            </p:contentPart>
          </mc:Choice>
          <mc:Fallback xmlns="">
            <p:pic>
              <p:nvPicPr>
                <p:cNvPr id="1377" name="Ink 1376"/>
                <p:cNvPicPr/>
                <p:nvPr/>
              </p:nvPicPr>
              <p:blipFill>
                <a:blip r:embed="rId39"/>
                <a:stretch>
                  <a:fillRect/>
                </a:stretch>
              </p:blipFill>
              <p:spPr>
                <a:xfrm>
                  <a:off x="4679241" y="6356143"/>
                  <a:ext cx="308552" cy="14976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1383" name="Ink 1382"/>
                <p14:cNvContentPartPr/>
                <p14:nvPr/>
              </p14:nvContentPartPr>
              <p14:xfrm>
                <a:off x="6266482" y="5818303"/>
                <a:ext cx="288750" cy="176760"/>
              </p14:xfrm>
            </p:contentPart>
          </mc:Choice>
          <mc:Fallback xmlns="">
            <p:pic>
              <p:nvPicPr>
                <p:cNvPr id="1383" name="Ink 1382"/>
                <p:cNvPicPr/>
                <p:nvPr/>
              </p:nvPicPr>
              <p:blipFill>
                <a:blip r:embed="rId41"/>
                <a:stretch>
                  <a:fillRect/>
                </a:stretch>
              </p:blipFill>
              <p:spPr>
                <a:xfrm>
                  <a:off x="6257121" y="5808943"/>
                  <a:ext cx="307472" cy="19548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1393" name="Ink 1392"/>
                <p14:cNvContentPartPr/>
                <p14:nvPr/>
              </p14:nvContentPartPr>
              <p14:xfrm>
                <a:off x="6428872" y="6199183"/>
                <a:ext cx="653760" cy="57240"/>
              </p14:xfrm>
            </p:contentPart>
          </mc:Choice>
          <mc:Fallback xmlns="">
            <p:pic>
              <p:nvPicPr>
                <p:cNvPr id="1393" name="Ink 1392"/>
                <p:cNvPicPr/>
                <p:nvPr/>
              </p:nvPicPr>
              <p:blipFill>
                <a:blip r:embed="rId43"/>
                <a:stretch>
                  <a:fillRect/>
                </a:stretch>
              </p:blipFill>
              <p:spPr>
                <a:xfrm>
                  <a:off x="6419512" y="6189823"/>
                  <a:ext cx="672480" cy="75960"/>
                </a:xfrm>
                <a:prstGeom prst="rect">
                  <a:avLst/>
                </a:prstGeom>
              </p:spPr>
            </p:pic>
          </mc:Fallback>
        </mc:AlternateContent>
      </p:grpSp>
    </p:spTree>
    <p:extLst>
      <p:ext uri="{BB962C8B-B14F-4D97-AF65-F5344CB8AC3E}">
        <p14:creationId xmlns:p14="http://schemas.microsoft.com/office/powerpoint/2010/main" val="269128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0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6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Content Placeholder 2"/>
          <p:cNvSpPr txBox="1">
            <a:spLocks/>
          </p:cNvSpPr>
          <p:nvPr/>
        </p:nvSpPr>
        <p:spPr>
          <a:xfrm>
            <a:off x="473081" y="770383"/>
            <a:ext cx="8159734"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None/>
            </a:pPr>
            <a:r>
              <a:rPr lang="it-IT" sz="1800" dirty="0" smtClean="0"/>
              <a:t>Quando un sale viene disciolto in acqua, uno degli ioni che lo formano può avere carattere anfiprotico, ovvero può dare origine sia ad una reazione di idrolisi acida che ad una reazione di idrolisi basica. </a:t>
            </a:r>
          </a:p>
          <a:p>
            <a:pPr marL="0" indent="0">
              <a:lnSpc>
                <a:spcPct val="120000"/>
              </a:lnSpc>
              <a:spcBef>
                <a:spcPts val="0"/>
              </a:spcBef>
              <a:spcAft>
                <a:spcPts val="1200"/>
              </a:spcAft>
              <a:buNone/>
            </a:pPr>
            <a:r>
              <a:rPr lang="it-IT" sz="1800" dirty="0" smtClean="0"/>
              <a:t>Per sapere se la soluzione del sale con uno ione anfiprotico ha carattere acido o basico, bisogna considerare entrambe le reazioni di idrolisi</a:t>
            </a:r>
            <a:r>
              <a:rPr lang="it-IT" sz="1800" dirty="0"/>
              <a:t> </a:t>
            </a:r>
            <a:r>
              <a:rPr lang="it-IT" sz="1800" dirty="0" smtClean="0"/>
              <a:t>e valutare quale è più spostata verso i prodotti in base alle costanti di ciascuna reazione.</a:t>
            </a:r>
          </a:p>
          <a:p>
            <a:pPr marL="0" indent="0">
              <a:lnSpc>
                <a:spcPct val="120000"/>
              </a:lnSpc>
              <a:spcBef>
                <a:spcPts val="0"/>
              </a:spcBef>
              <a:buNone/>
            </a:pPr>
            <a:r>
              <a:rPr lang="it-IT" sz="1800" i="1" dirty="0" smtClean="0"/>
              <a:t>Ad esempio: Determinare su una soluzione di bicarbonato di sodio è acida o basica. Per l’acido carbonico, K</a:t>
            </a:r>
            <a:r>
              <a:rPr lang="it-IT" sz="1800" i="1" baseline="-25000" dirty="0" smtClean="0"/>
              <a:t>a1</a:t>
            </a:r>
            <a:r>
              <a:rPr lang="it-IT" sz="1800" i="1" dirty="0" smtClean="0"/>
              <a:t> = 4.4·10</a:t>
            </a:r>
            <a:r>
              <a:rPr lang="it-IT" sz="1800" i="1" baseline="30000" dirty="0" smtClean="0"/>
              <a:t>-7</a:t>
            </a:r>
            <a:r>
              <a:rPr lang="it-IT" sz="1800" i="1" dirty="0" smtClean="0"/>
              <a:t> e K</a:t>
            </a:r>
            <a:r>
              <a:rPr lang="it-IT" sz="1800" i="1" baseline="-25000" dirty="0" smtClean="0"/>
              <a:t>a2</a:t>
            </a:r>
            <a:r>
              <a:rPr lang="it-IT" sz="1800" i="1" dirty="0" smtClean="0"/>
              <a:t> </a:t>
            </a:r>
            <a:r>
              <a:rPr lang="it-IT" sz="1800" i="1" dirty="0"/>
              <a:t>= </a:t>
            </a:r>
            <a:r>
              <a:rPr lang="it-IT" sz="1800" i="1" dirty="0" smtClean="0"/>
              <a:t>4.7·10</a:t>
            </a:r>
            <a:r>
              <a:rPr lang="it-IT" sz="1800" i="1" baseline="30000" dirty="0" smtClean="0"/>
              <a:t>-11</a:t>
            </a:r>
            <a:r>
              <a:rPr lang="it-IT" sz="1800" i="1" dirty="0" smtClean="0"/>
              <a:t>.</a:t>
            </a:r>
            <a:endParaRPr lang="it-IT" sz="1800" i="1" dirty="0"/>
          </a:p>
        </p:txBody>
      </p:sp>
      <p:sp>
        <p:nvSpPr>
          <p:cNvPr id="2" name="Title 1"/>
          <p:cNvSpPr>
            <a:spLocks noGrp="1"/>
          </p:cNvSpPr>
          <p:nvPr>
            <p:ph type="title"/>
          </p:nvPr>
        </p:nvSpPr>
        <p:spPr>
          <a:xfrm>
            <a:off x="517710" y="184785"/>
            <a:ext cx="8070477" cy="809251"/>
          </a:xfrm>
        </p:spPr>
        <p:txBody>
          <a:bodyPr>
            <a:normAutofit/>
          </a:bodyPr>
          <a:lstStyle/>
          <a:p>
            <a:r>
              <a:rPr lang="it-IT" sz="3200" dirty="0" smtClean="0">
                <a:solidFill>
                  <a:srgbClr val="0070C0"/>
                </a:solidFill>
              </a:rPr>
              <a:t>Sali con ioni anfiprotici</a:t>
            </a:r>
            <a:endParaRPr lang="it-IT" sz="3200" dirty="0">
              <a:solidFill>
                <a:srgbClr val="0070C0"/>
              </a:solidFill>
            </a:endParaRPr>
          </a:p>
        </p:txBody>
      </p:sp>
      <p:grpSp>
        <p:nvGrpSpPr>
          <p:cNvPr id="542" name="Group 541"/>
          <p:cNvGrpSpPr/>
          <p:nvPr/>
        </p:nvGrpSpPr>
        <p:grpSpPr>
          <a:xfrm>
            <a:off x="599688" y="3641430"/>
            <a:ext cx="7655851" cy="1284523"/>
            <a:chOff x="599689" y="3773860"/>
            <a:chExt cx="7210263" cy="1237509"/>
          </a:xfrm>
        </p:grpSpPr>
        <mc:AlternateContent xmlns:mc="http://schemas.openxmlformats.org/markup-compatibility/2006" xmlns:p14="http://schemas.microsoft.com/office/powerpoint/2010/main">
          <mc:Choice Requires="p14">
            <p:contentPart p14:bwMode="auto" r:id="rId2">
              <p14:nvContentPartPr>
                <p14:cNvPr id="31" name="Ink 30"/>
                <p14:cNvContentPartPr/>
                <p14:nvPr/>
              </p14:nvContentPartPr>
              <p14:xfrm>
                <a:off x="1641581" y="4011168"/>
                <a:ext cx="604080" cy="21240"/>
              </p14:xfrm>
            </p:contentPart>
          </mc:Choice>
          <mc:Fallback xmlns="">
            <p:pic>
              <p:nvPicPr>
                <p:cNvPr id="31" name="Ink 30"/>
                <p:cNvPicPr/>
                <p:nvPr/>
              </p:nvPicPr>
              <p:blipFill>
                <a:blip r:embed="rId3"/>
                <a:stretch>
                  <a:fillRect/>
                </a:stretch>
              </p:blipFill>
              <p:spPr>
                <a:xfrm>
                  <a:off x="1632767" y="4002115"/>
                  <a:ext cx="621707" cy="39346"/>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40" name="Ink 239"/>
                <p14:cNvContentPartPr/>
                <p14:nvPr/>
              </p14:nvContentPartPr>
              <p14:xfrm>
                <a:off x="5376689" y="4390572"/>
                <a:ext cx="459383" cy="13680"/>
              </p14:xfrm>
            </p:contentPart>
          </mc:Choice>
          <mc:Fallback xmlns="">
            <p:pic>
              <p:nvPicPr>
                <p:cNvPr id="240" name="Ink 239"/>
                <p:cNvPicPr/>
                <p:nvPr/>
              </p:nvPicPr>
              <p:blipFill>
                <a:blip r:embed="rId5"/>
                <a:stretch>
                  <a:fillRect/>
                </a:stretch>
              </p:blipFill>
              <p:spPr>
                <a:xfrm>
                  <a:off x="5367874" y="4381680"/>
                  <a:ext cx="477012" cy="31464"/>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18" name="Ink 517"/>
                <p14:cNvContentPartPr/>
                <p14:nvPr/>
              </p14:nvContentPartPr>
              <p14:xfrm>
                <a:off x="599689" y="3773860"/>
                <a:ext cx="6501783" cy="1237509"/>
              </p14:xfrm>
            </p:contentPart>
          </mc:Choice>
          <mc:Fallback xmlns="">
            <p:pic>
              <p:nvPicPr>
                <p:cNvPr id="518" name="Ink 517"/>
                <p:cNvPicPr/>
                <p:nvPr/>
              </p:nvPicPr>
              <p:blipFill>
                <a:blip r:embed="rId7"/>
                <a:stretch>
                  <a:fillRect/>
                </a:stretch>
              </p:blipFill>
              <p:spPr>
                <a:xfrm>
                  <a:off x="590873" y="3764842"/>
                  <a:ext cx="6519414" cy="1255544"/>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41" name="Ink 540"/>
                <p14:cNvContentPartPr/>
                <p14:nvPr/>
              </p14:nvContentPartPr>
              <p14:xfrm>
                <a:off x="4537729" y="4142500"/>
                <a:ext cx="3272223" cy="466389"/>
              </p14:xfrm>
            </p:contentPart>
          </mc:Choice>
          <mc:Fallback xmlns="">
            <p:pic>
              <p:nvPicPr>
                <p:cNvPr id="541" name="Ink 540"/>
                <p:cNvPicPr/>
                <p:nvPr/>
              </p:nvPicPr>
              <p:blipFill>
                <a:blip r:embed="rId9"/>
                <a:stretch>
                  <a:fillRect/>
                </a:stretch>
              </p:blipFill>
              <p:spPr>
                <a:xfrm>
                  <a:off x="4528914" y="4133484"/>
                  <a:ext cx="3297989" cy="484420"/>
                </a:xfrm>
                <a:prstGeom prst="rect">
                  <a:avLst/>
                </a:prstGeom>
              </p:spPr>
            </p:pic>
          </mc:Fallback>
        </mc:AlternateContent>
      </p:grpSp>
      <mc:AlternateContent xmlns:mc="http://schemas.openxmlformats.org/markup-compatibility/2006">
        <mc:Choice xmlns:a14="http://schemas.microsoft.com/office/drawing/2010/main" Requires="a14">
          <p:sp>
            <p:nvSpPr>
              <p:cNvPr id="543" name="Content Placeholder 2"/>
              <p:cNvSpPr txBox="1">
                <a:spLocks/>
              </p:cNvSpPr>
              <p:nvPr/>
            </p:nvSpPr>
            <p:spPr>
              <a:xfrm>
                <a:off x="473081" y="4890828"/>
                <a:ext cx="8159734" cy="9747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1200"/>
                  </a:spcAft>
                  <a:buNone/>
                </a:pPr>
                <a:r>
                  <a:rPr lang="it-IT" sz="1800" i="1" dirty="0" smtClean="0"/>
                  <a:t>La soluzione risultante ha pH basico perchè la reazione di idrolisi basica è prevalente rispetto a quella di idrolisi acida.</a:t>
                </a:r>
              </a:p>
              <a:p>
                <a:pPr marL="0" indent="0">
                  <a:lnSpc>
                    <a:spcPct val="120000"/>
                  </a:lnSpc>
                  <a:spcBef>
                    <a:spcPts val="0"/>
                  </a:spcBef>
                  <a:buNone/>
                </a:pPr>
                <a:r>
                  <a:rPr lang="it-IT" sz="1800" dirty="0" smtClean="0"/>
                  <a:t>La concentrazione di ioni idrossonio in questo caso può essere calcolato con la </a:t>
                </a:r>
                <a:r>
                  <a:rPr lang="it-IT" sz="1800" dirty="0" smtClean="0"/>
                  <a:t>formula, che è però approssimata e non </a:t>
                </a:r>
                <a:r>
                  <a:rPr lang="it-IT" sz="1800" smtClean="0"/>
                  <a:t>sempre applicabile:     </a:t>
                </a:r>
                <a14:m>
                  <m:oMath xmlns:m="http://schemas.openxmlformats.org/officeDocument/2006/math">
                    <m:d>
                      <m:dPr>
                        <m:begChr m:val="["/>
                        <m:endChr m:val="]"/>
                        <m:ctrlPr>
                          <a:rPr lang="it-IT" sz="1800" i="1" smtClean="0">
                            <a:latin typeface="Cambria Math" panose="02040503050406030204" pitchFamily="18" charset="0"/>
                          </a:rPr>
                        </m:ctrlPr>
                      </m:dPr>
                      <m:e>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𝐻</m:t>
                            </m:r>
                          </m:e>
                          <m:sub>
                            <m:r>
                              <a:rPr lang="it-IT" sz="1800" i="1" smtClean="0">
                                <a:latin typeface="Cambria Math" panose="02040503050406030204" pitchFamily="18" charset="0"/>
                              </a:rPr>
                              <m:t>3</m:t>
                            </m:r>
                          </m:sub>
                        </m:sSub>
                        <m:sSup>
                          <m:sSupPr>
                            <m:ctrlPr>
                              <a:rPr lang="it-IT" sz="1800" i="1" smtClean="0">
                                <a:latin typeface="Cambria Math" panose="02040503050406030204" pitchFamily="18" charset="0"/>
                              </a:rPr>
                            </m:ctrlPr>
                          </m:sSupPr>
                          <m:e>
                            <m:r>
                              <a:rPr lang="it-IT" sz="1800" i="1" smtClean="0">
                                <a:latin typeface="Cambria Math" panose="02040503050406030204" pitchFamily="18" charset="0"/>
                              </a:rPr>
                              <m:t>𝑂</m:t>
                            </m:r>
                          </m:e>
                          <m:sup>
                            <m:r>
                              <a:rPr lang="it-IT" sz="1800" i="1" smtClean="0">
                                <a:latin typeface="Cambria Math" panose="02040503050406030204" pitchFamily="18" charset="0"/>
                              </a:rPr>
                              <m:t>+</m:t>
                            </m:r>
                          </m:sup>
                        </m:sSup>
                      </m:e>
                    </m:d>
                    <m:r>
                      <a:rPr lang="it-IT" sz="1800" i="1" smtClean="0">
                        <a:latin typeface="Cambria Math" panose="02040503050406030204" pitchFamily="18" charset="0"/>
                      </a:rPr>
                      <m:t>=</m:t>
                    </m:r>
                    <m:rad>
                      <m:radPr>
                        <m:degHide m:val="on"/>
                        <m:ctrlPr>
                          <a:rPr lang="it-IT" sz="1800" i="1" smtClean="0">
                            <a:latin typeface="Cambria Math" panose="02040503050406030204" pitchFamily="18" charset="0"/>
                          </a:rPr>
                        </m:ctrlPr>
                      </m:radPr>
                      <m:deg/>
                      <m:e>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𝐾</m:t>
                            </m:r>
                          </m:e>
                          <m:sub>
                            <m:r>
                              <a:rPr lang="it-IT" sz="1800" i="1" smtClean="0">
                                <a:latin typeface="Cambria Math" panose="02040503050406030204" pitchFamily="18" charset="0"/>
                              </a:rPr>
                              <m:t>𝑎</m:t>
                            </m:r>
                            <m:r>
                              <a:rPr lang="it-IT" sz="1800" i="1" smtClean="0">
                                <a:latin typeface="Cambria Math" panose="02040503050406030204" pitchFamily="18" charset="0"/>
                              </a:rPr>
                              <m:t>1</m:t>
                            </m:r>
                          </m:sub>
                        </m:sSub>
                        <m:r>
                          <a:rPr lang="it-IT" sz="1800" i="1" smtClean="0">
                            <a:latin typeface="Cambria Math" panose="02040503050406030204" pitchFamily="18" charset="0"/>
                          </a:rPr>
                          <m:t>⋅</m:t>
                        </m:r>
                        <m:sSub>
                          <m:sSubPr>
                            <m:ctrlPr>
                              <a:rPr lang="it-IT" sz="1800" i="1" smtClean="0">
                                <a:latin typeface="Cambria Math" panose="02040503050406030204" pitchFamily="18" charset="0"/>
                              </a:rPr>
                            </m:ctrlPr>
                          </m:sSubPr>
                          <m:e>
                            <m:r>
                              <a:rPr lang="it-IT" sz="1800" i="1" smtClean="0">
                                <a:latin typeface="Cambria Math" panose="02040503050406030204" pitchFamily="18" charset="0"/>
                              </a:rPr>
                              <m:t>𝐾</m:t>
                            </m:r>
                          </m:e>
                          <m:sub>
                            <m:r>
                              <a:rPr lang="it-IT" sz="1800" i="1" smtClean="0">
                                <a:latin typeface="Cambria Math" panose="02040503050406030204" pitchFamily="18" charset="0"/>
                              </a:rPr>
                              <m:t>𝑎</m:t>
                            </m:r>
                            <m:r>
                              <a:rPr lang="it-IT" sz="1800" b="0" i="1" smtClean="0">
                                <a:latin typeface="Cambria Math" panose="02040503050406030204" pitchFamily="18" charset="0"/>
                              </a:rPr>
                              <m:t>2</m:t>
                            </m:r>
                          </m:sub>
                        </m:sSub>
                      </m:e>
                    </m:rad>
                  </m:oMath>
                </a14:m>
                <a:endParaRPr lang="it-IT" sz="1800" dirty="0"/>
              </a:p>
            </p:txBody>
          </p:sp>
        </mc:Choice>
        <mc:Fallback>
          <p:sp>
            <p:nvSpPr>
              <p:cNvPr id="543" name="Content Placeholder 2"/>
              <p:cNvSpPr txBox="1">
                <a:spLocks noRot="1" noChangeAspect="1" noMove="1" noResize="1" noEditPoints="1" noAdjustHandles="1" noChangeArrowheads="1" noChangeShapeType="1" noTextEdit="1"/>
              </p:cNvSpPr>
              <p:nvPr/>
            </p:nvSpPr>
            <p:spPr>
              <a:xfrm>
                <a:off x="473081" y="4890828"/>
                <a:ext cx="8159734" cy="974768"/>
              </a:xfrm>
              <a:prstGeom prst="rect">
                <a:avLst/>
              </a:prstGeom>
              <a:blipFill>
                <a:blip r:embed="rId10"/>
                <a:stretch>
                  <a:fillRect l="-673" b="-73125"/>
                </a:stretch>
              </a:blipFill>
            </p:spPr>
            <p:txBody>
              <a:bodyPr/>
              <a:lstStyle/>
              <a:p>
                <a:r>
                  <a:rPr lang="it-IT">
                    <a:noFill/>
                  </a:rPr>
                  <a:t> </a:t>
                </a:r>
              </a:p>
            </p:txBody>
          </p:sp>
        </mc:Fallback>
      </mc:AlternateContent>
    </p:spTree>
    <p:extLst>
      <p:ext uri="{BB962C8B-B14F-4D97-AF65-F5344CB8AC3E}">
        <p14:creationId xmlns:p14="http://schemas.microsoft.com/office/powerpoint/2010/main" val="166584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P spid="54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15133</TotalTime>
  <Words>505</Words>
  <Application>Microsoft Office PowerPoint</Application>
  <PresentationFormat>Presentazione su schermo (4:3)</PresentationFormat>
  <Paragraphs>51</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Calibri Light</vt:lpstr>
      <vt:lpstr>Cambria Math</vt:lpstr>
      <vt:lpstr>Wingdings</vt:lpstr>
      <vt:lpstr>Office Theme</vt:lpstr>
      <vt:lpstr>Reazioni di idrolisi</vt:lpstr>
      <vt:lpstr>Presentazione standard di PowerPoint</vt:lpstr>
      <vt:lpstr>Presentazione standard di PowerPoint</vt:lpstr>
      <vt:lpstr>Presentazione standard di PowerPoint</vt:lpstr>
      <vt:lpstr>Presentazione standard di PowerPoint</vt:lpstr>
      <vt:lpstr>Sali con ioni anfiprotici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Chimica Generale e Inorganica con Esercitazioni</dc:title>
  <dc:creator>rita de zorzi</dc:creator>
  <cp:lastModifiedBy>Michele</cp:lastModifiedBy>
  <cp:revision>1145</cp:revision>
  <cp:lastPrinted>2020-11-24T14:22:55Z</cp:lastPrinted>
  <dcterms:created xsi:type="dcterms:W3CDTF">2020-07-11T12:16:55Z</dcterms:created>
  <dcterms:modified xsi:type="dcterms:W3CDTF">2024-12-02T07:06:19Z</dcterms:modified>
</cp:coreProperties>
</file>