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33" r:id="rId2"/>
    <p:sldId id="534" r:id="rId3"/>
    <p:sldId id="485" r:id="rId4"/>
    <p:sldId id="548" r:id="rId5"/>
    <p:sldId id="568" r:id="rId6"/>
    <p:sldId id="569" r:id="rId7"/>
    <p:sldId id="570"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411" autoAdjust="0"/>
  </p:normalViewPr>
  <p:slideViewPr>
    <p:cSldViewPr snapToGrid="0">
      <p:cViewPr varScale="1">
        <p:scale>
          <a:sx n="68" d="100"/>
          <a:sy n="68" d="100"/>
        </p:scale>
        <p:origin x="1124" y="48"/>
      </p:cViewPr>
      <p:guideLst/>
    </p:cSldViewPr>
  </p:slideViewPr>
  <p:outlineViewPr>
    <p:cViewPr>
      <p:scale>
        <a:sx n="33" d="100"/>
        <a:sy n="33" d="100"/>
      </p:scale>
      <p:origin x="0" y="-544"/>
    </p:cViewPr>
  </p:outlineViewPr>
  <p:notesTextViewPr>
    <p:cViewPr>
      <p:scale>
        <a:sx n="1" d="1"/>
        <a:sy n="1" d="1"/>
      </p:scale>
      <p:origin x="0" y="0"/>
    </p:cViewPr>
  </p:notesTextViewPr>
  <p:sorterViewPr>
    <p:cViewPr>
      <p:scale>
        <a:sx n="104" d="100"/>
        <a:sy n="104" d="100"/>
      </p:scale>
      <p:origin x="0" y="-83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36:16.3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D169D0D-16FC-40BA-9777-7783AB8E46E8}" emma:medium="tactile" emma:mode="ink">
          <msink:context xmlns:msink="http://schemas.microsoft.com/ink/2010/main" type="writingRegion" rotatedBoundingBox="14989,3955 14122,5974 13152,5557 14019,3538"/>
        </emma:interpretation>
      </emma:emma>
    </inkml:annotationXML>
    <inkml:traceGroup>
      <inkml:annotationXML>
        <emma:emma xmlns:emma="http://www.w3.org/2003/04/emma" version="1.0">
          <emma:interpretation id="{AA447862-4A72-4E1B-8C53-0760F1775858}" emma:medium="tactile" emma:mode="ink">
            <msink:context xmlns:msink="http://schemas.microsoft.com/ink/2010/main" type="paragraph" rotatedBoundingBox="14989,3955 14122,5974 13152,5557 14019,3538" alignmentLevel="1"/>
          </emma:interpretation>
        </emma:emma>
      </inkml:annotationXML>
      <inkml:traceGroup>
        <inkml:annotationXML>
          <emma:emma xmlns:emma="http://www.w3.org/2003/04/emma" version="1.0">
            <emma:interpretation id="{564DB983-9C8E-405B-8532-31FFA7C4FBBF}" emma:medium="tactile" emma:mode="ink">
              <msink:context xmlns:msink="http://schemas.microsoft.com/ink/2010/main" type="line" rotatedBoundingBox="14989,3955 14122,5974 13152,5557 14019,3538"/>
            </emma:interpretation>
          </emma:emma>
        </inkml:annotationXML>
        <inkml:traceGroup>
          <inkml:annotationXML>
            <emma:emma xmlns:emma="http://www.w3.org/2003/04/emma" version="1.0">
              <emma:interpretation id="{C276EA38-D2FB-4CC6-B843-9D3B590B1651}" emma:medium="tactile" emma:mode="ink">
                <msink:context xmlns:msink="http://schemas.microsoft.com/ink/2010/main" type="inkWord" rotatedBoundingBox="14989,3955 14461,5184 13491,4768 14019,3538"/>
              </emma:interpretation>
              <emma:one-of disjunction-type="recognition" id="oneOf0">
                <emma:interpretation id="interp0" emma:lang="" emma:confidence="1">
                  <emma:literal/>
                </emma:interpretation>
              </emma:one-of>
            </emma:emma>
          </inkml:annotationXML>
          <inkml:trace contextRef="#ctx0" brushRef="#br0">13844-1157 0,'0'10'110,"0"118"-48,0-109-62,0 1 16,0 0-16,0-1 15,0 11 1,0-11-16,0 1 0,0-1 16,19 1-1,-19 9-15,0 11 16,0-21-1,0 1 1,0-10 0</inkml:trace>
          <inkml:trace contextRef="#ctx0" brushRef="#br0" timeOffset="-2715.8282">13334-1196 0,'-20'0'93,"20"20"-77,-20-20 0,1 0 15,-1 19 0,1-19 0,19 20-15,-20 0 0,0-1 15,20 1-16,-19-20-15,19 19 0,-20 1 32,20 0-17,0 9 1,0 1 0,-19-11-16,19 1 15,0-1 1,0 1-1,0 0 1,0-1 0,9-19-1,-9 20-15,0-1 16,20-19 0,-20 20-16,0 0 15,20-20-15,-20 19 16,19-19-1,1 20 1,-1-20 0,1 20-1,0-20 1,-1 19 0,1-19 15,-1 0-16,1 20 1,0-20-16,-1 0 16,-9 0-1,10 0 1,-1 0 0,1-10-1,0 10 1,9-20-1,-19 20 17,-10-19-32,19 19 15,-19-20 1,20 20-16,-20-20 16,20 1-1,-20-1 1,19 20-1,-19-19-15,0-1 32,20 0-17,-20 1 17,0-1-17,0 1 16,0-1-15,19 20 0,-19-20-16,0 11 31,0-11-15,0 0-1,0 1 16,-9 19-15,9-20-16,0 0 31,-10 20-15,10-19-16,-30-1 31,30 1 0,-19 19-31,19-20 32,-10 20-17,10-20 17,-20 20-17,1-19 16,-1 19-15,1 0 15,-1 0-15,20-20 0,-20 20-1,1 0 1,-11 0 15,-19 0-15,30 0-16,-11 30 15</inkml:trace>
          <inkml:trace contextRef="#ctx0" brushRef="#br0" timeOffset="-1246.5291">13030-1215 0,'0'19'109,"0"1"-93,0 9-1,-20-9-15,20-1 16,0 1-16,0 0 16,0-1-16,0 11 15,0-1-15,0 1 16,0-1-16,0 10 16,0-9-16,0-11 15,0 1-15,0-1 16,0-9-16,0 10 15,0 19 1,10-19-16,-10-30 109,0-10-109</inkml:trace>
          <inkml:trace contextRef="#ctx0" brushRef="#br0" timeOffset="-22289.4071">13579-392 0,'0'10'94,"0"10"-79,0-10 1,0 39-1,0-30-15,0 1 16,0-1-16,0 1 16,0 0-16,0-11 15,0 11-15,0 0 16,0-1-16,0 1 16,0 0-16,0-1 0,0 1 15,0-1 1,0 11-16,0-11 15,19 11 1,-19-11 0,0 1-1,0 0 1,0-1 15,0 1 0,0-30 63</inkml:trace>
          <inkml:trace contextRef="#ctx0" brushRef="#br0" timeOffset="-23265.0284">13383-382 0,'0'10'109,"19"19"-93,-19-9-16,0 0 16,0-1-16,0 11 15,0 9-15,0-10 16,0 1-16,0-1 15,0 1-15,0 9 16,0-20-16,0-9 16,0 10-16,0-1 15,20 21 1,-20-11-16,0-9 16,0-1 15,20-19 94</inkml:trace>
        </inkml:traceGroup>
        <inkml:traceGroup>
          <inkml:annotationXML>
            <emma:emma xmlns:emma="http://www.w3.org/2003/04/emma" version="1.0">
              <emma:interpretation id="{C4F78F92-D09B-4CA2-9B5A-375CB7221815}" emma:medium="tactile" emma:mode="ink">
                <msink:context xmlns:msink="http://schemas.microsoft.com/ink/2010/main" type="inkWord" rotatedBoundingBox="13843,5474 13706,5794 13265,5605 13403,5285"/>
              </emma:interpretation>
              <emma:one-of disjunction-type="recognition" id="oneOf1">
                <emma:interpretation id="interp1" emma:lang="" emma:confidence="1">
                  <emma:literal/>
                </emma:interpretation>
              </emma:one-of>
            </emma:emma>
          </inkml:annotationXML>
          <inkml:trace contextRef="#ctx0" brushRef="#br0" timeOffset="-14758.8592">12431 491 0,'10'0'63,"10"0"-47,-10 0-1,9 0 1,1 0-1,19-20 1,-9 20 0,-1 0-1,0 0 1,1 0 0,9 0-1,-10 0 1,1 0-16,-1 0 15,-9 0 1,0 0 0,-1 0-1,1 0 1,-1 0 15,1 0-15,0 0 15,-1 0 0</inkml:trace>
          <inkml:trace contextRef="#ctx0" brushRef="#br0" timeOffset="-15923.9234">12480 648 0,'10'0'141,"0"0"-126,29 0 1,-9 0-1,-11-20 1,1 20-16,0 0 16,-1 0-16,1 0 15,-1 0-15,1 0 16,-10 0-16,19-19 16,1 19-1,-11 0-15,1 0 16,0 0-1,-11 0 1,11 0 0,0 0-1,-1 0 17</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0:32.71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9989C08-3051-4746-B181-E1A1690E5337}" emma:medium="tactile" emma:mode="ink">
          <msink:context xmlns:msink="http://schemas.microsoft.com/ink/2010/main" type="writingRegion" rotatedBoundingBox="17890,11468 18683,10891 19150,11534 18358,12111"/>
        </emma:interpretation>
      </emma:emma>
    </inkml:annotationXML>
    <inkml:traceGroup>
      <inkml:annotationXML>
        <emma:emma xmlns:emma="http://www.w3.org/2003/04/emma" version="1.0">
          <emma:interpretation id="{C02210D6-102B-44E5-9FB8-A82F01FFCF41}" emma:medium="tactile" emma:mode="ink">
            <msink:context xmlns:msink="http://schemas.microsoft.com/ink/2010/main" type="paragraph" rotatedBoundingBox="17890,11468 18683,10891 19150,11534 18358,12111" alignmentLevel="1"/>
          </emma:interpretation>
        </emma:emma>
      </inkml:annotationXML>
      <inkml:traceGroup>
        <inkml:annotationXML>
          <emma:emma xmlns:emma="http://www.w3.org/2003/04/emma" version="1.0">
            <emma:interpretation id="{6BC149DE-44CE-4DD0-BC7F-6AEB6D8CEE16}" emma:medium="tactile" emma:mode="ink">
              <msink:context xmlns:msink="http://schemas.microsoft.com/ink/2010/main" type="line" rotatedBoundingBox="17890,11468 18683,10891 19150,11534 18357,12111"/>
            </emma:interpretation>
          </emma:emma>
        </inkml:annotationXML>
        <inkml:traceGroup>
          <inkml:annotationXML>
            <emma:emma xmlns:emma="http://www.w3.org/2003/04/emma" version="1.0">
              <emma:interpretation id="{64EF7611-F143-43AD-A246-324017E0A4A1}" emma:medium="tactile" emma:mode="ink">
                <msink:context xmlns:msink="http://schemas.microsoft.com/ink/2010/main" type="inkWord" rotatedBoundingBox="17890,11468 18683,10891 19150,11534 18357,12111"/>
              </emma:interpretation>
            </emma:emma>
          </inkml:annotationXML>
          <inkml:trace contextRef="#ctx0" brushRef="#br0">4639-1019 0,'0'17'47,"0"1"-32,0 9 1,0-1 0,0-8-16,0 0 15,0-1-15,0 1 0,0 0 16,0-1 0,0 1-16,0 35 31,9-53 94</inkml:trace>
          <inkml:trace contextRef="#ctx0" brushRef="#br0" timeOffset="-1098.3739">4856-984 0,'-19'0'47,"9"0"16,10 9-48,-18-9 1,18 18-1,-19-18 1,19 17 0,-19-17-1,19 18 1,0 0 0,-19-18-1,19 17 1,0 1-1,0 0 1,0-9 0,0 8-1,0 1 17,0 0-17,0 8 1,0-8-1,9-18 1,-9 18 0,19-18-1,-19 18 1,19-18-16,0 0 31,-19 17-15,9-17-1,10 0 17,0 0-17,0 0 17,0 0-1,0 0-16,0 0 17,0 0-17,-19-8 1,18 8 0,-18-18-16,19 18 15,-19-18 1,19 0 15,-19 1-15,0-1 15,19 18-15,-19-18-1,0 0 1,0 10 15,0-10 0,0 0 1,0 0-1,0 1-16,0-1 1,-9 18 0,9-18-1,0 1 17,-19 17-17,19-18 1,-19 18-1,19-18 1,-19 18 15,19-18-15,-19 18-16,0 0 31,0 0 0,19-17 1,-19 17-32,1 0 47,8 0-16,-37 17-16,28-17-15</inkml:trace>
          <inkml:trace contextRef="#ctx0" brushRef="#br0" timeOffset="1648.0347">5167-993 0,'0'53'125,"0"-35"-125,0 0 0,0-1 16,0 1-16,0 0 15,0 0-15,0-1 16,0 1-16,0 0 15,0 8 1,0-8-16,0 0 31</inkml:trace>
          <inkml:trace contextRef="#ctx0" brushRef="#br0" timeOffset="-11918.8312">4903-568 0,'0'-17'15,"0"34"110,0 1-125,0 0 16,0 0 0,0-1-16,0 10 0,0-1 15,0 1-15,0-9 16,0-1-16,0 1 16,0 9-1,0-10 1</inkml:trace>
          <inkml:trace contextRef="#ctx0" brushRef="#br0" timeOffset="836.7296">4809-1143 0,'0'17'63,"9"-17"-16,10 0-47,9 0 15,19 0 1,-18 0-1,-1 0 1,-9 0 0,0 0-1,0 0 1,-1 0 0</inkml:trace>
          <inkml:trace contextRef="#ctx0" brushRef="#br0" timeOffset="3964.9816">5224-1179 0,'-19'0'31,"9"0"0,10 9-15,-18-9 0,18 18-1,0-1 1,-19-17-16,19 9 16,0 9-1,0 0 1,0-1-1,0 1 1,0 0 0,0 8 15,0-8-31,9 0 31,-9 0 0,19-18-31,-19 17 32,19-17-32,9 0 31,-28 18-31,19-18 16,0 0-1,0 0 1,0 0-1,-10 0-15,10 0 16,-19-9 0,19 9-1,0 0 17,0 0-17,-1-18 16,1 18 1,-19-17-17,19 17 1,-19-18 0,19 0 15,-19 1-16,0-1 1,0 0 15,0 0-15,0 1 0,-9-1 15,-10 0-16,0 1 1,0-1 15,0 18-15,19-18 0,-19 18-1,0-18 16,1 18-15,-1 0 0,0 0 15,0 0-31</inkml:trace>
          <inkml:trace contextRef="#ctx0" brushRef="#br0" timeOffset="2479.1905">5224-1064 0,'9'0'47,"10"0"-32,9 0 1,1 0 0,8 0 30,-18 0-30</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9:39.4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5A4A3A2-1290-4B91-85DE-E8FC79E83CF1}" emma:medium="tactile" emma:mode="ink">
          <msink:context xmlns:msink="http://schemas.microsoft.com/ink/2010/main" type="writingRegion" rotatedBoundingBox="14015,12310 14097,13813 13467,13848 13385,12344"/>
        </emma:interpretation>
      </emma:emma>
    </inkml:annotationXML>
    <inkml:traceGroup>
      <inkml:annotationXML>
        <emma:emma xmlns:emma="http://www.w3.org/2003/04/emma" version="1.0">
          <emma:interpretation id="{F46CE99C-630C-4060-BA23-1095D5C34D4B}" emma:medium="tactile" emma:mode="ink">
            <msink:context xmlns:msink="http://schemas.microsoft.com/ink/2010/main" type="paragraph" rotatedBoundingBox="14015,12310 14097,13813 13467,13848 13385,12344" alignmentLevel="1"/>
          </emma:interpretation>
        </emma:emma>
      </inkml:annotationXML>
      <inkml:traceGroup>
        <inkml:annotationXML>
          <emma:emma xmlns:emma="http://www.w3.org/2003/04/emma" version="1.0">
            <emma:interpretation id="{2E001220-3D95-4F72-A888-F198B7A87CB0}" emma:medium="tactile" emma:mode="ink">
              <msink:context xmlns:msink="http://schemas.microsoft.com/ink/2010/main" type="line" rotatedBoundingBox="14015,12310 14097,13813 13467,13848 13385,12344"/>
            </emma:interpretation>
          </emma:emma>
        </inkml:annotationXML>
        <inkml:traceGroup>
          <inkml:annotationXML>
            <emma:emma xmlns:emma="http://www.w3.org/2003/04/emma" version="1.0">
              <emma:interpretation id="{832FF1E4-FD88-4962-9EA3-161B94FCA05F}" emma:medium="tactile" emma:mode="ink">
                <msink:context xmlns:msink="http://schemas.microsoft.com/ink/2010/main" type="inkWord" rotatedBoundingBox="14015,12310 14097,13813 13467,13848 13385,12344"/>
              </emma:interpretation>
              <emma:one-of disjunction-type="recognition" id="oneOf0">
                <emma:interpretation id="interp0" emma:lang="" emma:confidence="1">
                  <emma:literal/>
                </emma:interpretation>
              </emma:one-of>
            </emma:emma>
          </inkml:annotationXML>
          <inkml:trace contextRef="#ctx0" brushRef="#br0">208 0 0,'-19'0'187,"0"0"-155,0 0-17,1 0 16,-1 0-15,0 0 15,0 0 1,19 9-32,-19-9 15,19 9 1,-19-9-16,19 17 15,-9-17 1,9 18-16,0 0 16,-19-18-1,19 18-15,0 8 16,0-8 0,0 8-1,0-8 1,0 0-1,0 17 1,0-8 0,0-9-1,0-1 1,9-17-16,-9 9 16,19 18 15,0-27-16,-19 18 1,9-18 0,-9 8-1,19-8-15,0 0 16,0 0 0,-19 18-16,19-18 15,9 0 1,-9 0-1,0 0 1,0 0 0,0 0-1,0 0 1,0 0 0,-19-9-1,19 9-15,-1-17 16,1-1-1,0 0 1,0 0 0,-19 1-1,19 17-15,-19-27 16,19 9 0,-19 1-1,28-1 1,-28 0-1,0 0 1,0 1 0,0-1-1,0 0 1,0 1 0,0-1-1,0 0 1,-9 18-1,-10 0 17,0 0-1,0 0 0,0 0-15,19 9 15,-19-9-31,19 18 16,-19-18-16,19 17 15,0 1 1,-18-18-16,18 18 16,0 0-1,0-1 1,0 10-1,0-1 1,0 1 0,0-9-16,0 8 15,0 10 1,0-18 0,0-10-1,9 19 1,-9-9 15,19-18-31,-19 9 16,19-9-1,0 26 1,0-26 0,-1 0 15,1 0-16,0 0 1,0 0 0,0-18-1,0 18 1,-19-8-16,19 8 16,0-27-1</inkml:trace>
          <inkml:trace contextRef="#ctx0" brushRef="#br0" timeOffset="1102.3799">199 567 0,'0'9'78,"0"17"-62,0-8-16,0 0 15,0 0-15,0 8 16,0 160 93,9-186-77</inkml:trace>
          <inkml:trace contextRef="#ctx0" brushRef="#br0" timeOffset="1749.3865">321 585 0,'0'9'63,"0"17"-47,0-8-1,0 0-15,0-1 0,0 10 16,0 8-16,0-8 15,0-9-15,0-1 16,0 1-16,0-9 16,0 9-16,0-1 15,0 1 17</inkml:trace>
          <inkml:trace contextRef="#ctx0" brushRef="#br0" timeOffset="4065.4379">19 1010 0,'0'9'47,"0"18"-32,0-10-15,0 1 16,0 0-16,0 8 16,0 1-16,0 8 15,0-8-15,0-1 16,0 1-16,0-9 15,0 8 1,19-26 15,-19-8-31</inkml:trace>
          <inkml:trace contextRef="#ctx0" brushRef="#br0" timeOffset="78334.035">284 1001 0,'-19'0'157,"0"0"-126,0 0 0,0 0 0,19 18 1,-19-18-1,19 18-31,0-1 31,-19-17-31,19 18 16,0 0-1,-19 0 17,19-1-17,0 1 17,0 0-1,0-1-16,0-8 17,0 9-17,0 0 17,0-1-17,0 1 16,10 0 1,-10 0-1,19-18-15,0 17 15,0-17 0,-19 18 0,18-18-15,1 0 0,-19 18-1,19-18 1,0 0 15,0 0 16,0 0-16,0 0 0,0 0 1,-10 0-1,-9-9-31,19 9 31,-19-18-31,28 1 31,-28-1 1,19 0-17,-19 0 17,0 1-17,0-1 16,0 0-15,0 9 15,0-8-15,0-1 15,0 0-15,0 0 15,0 1-15,-9-1 15,9 0 16,-19 18-32,19-17 1,-19 17 0,19-18 15,-19 18-15,0 0 15,0 0 0,0 0-15,1 0 15</inkml:trace>
          <inkml:trace contextRef="#ctx0" brushRef="#br0" timeOffset="4989.1686">595 1001 0,'0'9'109,"0"27"-93,0-19-16,0 19 15,0-10-15,0 1 16,0-1-16,10-8 16,-10 0-16,0 8 15,0-8 16,19-27 63</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3:17.411"/>
    </inkml:context>
    <inkml:brush xml:id="br0">
      <inkml:brushProperty name="width" value="0.05292" units="cm"/>
      <inkml:brushProperty name="height" value="0.05292" units="cm"/>
      <inkml:brushProperty name="color" value="#ED1C24"/>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1C80B19D-7E8D-455F-AB26-225BBA230E61}" emma:medium="tactile" emma:mode="ink">
          <msink:context xmlns:msink="http://schemas.microsoft.com/ink/2010/main" type="writingRegion" rotatedBoundingBox="18283,12932 23482,16341 22687,17553 17488,14144"/>
        </emma:interpretation>
      </emma:emma>
    </inkml:annotationXML>
    <inkml:traceGroup>
      <inkml:annotationXML>
        <emma:emma xmlns:emma="http://www.w3.org/2003/04/emma" version="1.0">
          <emma:interpretation id="{53BFE6D4-CEA4-40EB-B3E2-9E59CA1B9173}" emma:medium="tactile" emma:mode="ink">
            <msink:context xmlns:msink="http://schemas.microsoft.com/ink/2010/main" type="paragraph" rotatedBoundingBox="18283,12932 23482,16341 22687,17553 17488,14144" alignmentLevel="1"/>
          </emma:interpretation>
        </emma:emma>
      </inkml:annotationXML>
      <inkml:traceGroup>
        <inkml:annotationXML>
          <emma:emma xmlns:emma="http://www.w3.org/2003/04/emma" version="1.0">
            <emma:interpretation id="{E667E2F2-1728-46EF-99F3-92B040D49F06}" emma:medium="tactile" emma:mode="ink">
              <msink:context xmlns:msink="http://schemas.microsoft.com/ink/2010/main" type="line" rotatedBoundingBox="18283,12932 23482,16341 22687,17553 17488,14144"/>
            </emma:interpretation>
          </emma:emma>
        </inkml:annotationXML>
        <inkml:traceGroup>
          <inkml:annotationXML>
            <emma:emma xmlns:emma="http://www.w3.org/2003/04/emma" version="1.0">
              <emma:interpretation id="{4F808509-877D-401A-A2A5-57186A8AE165}" emma:medium="tactile" emma:mode="ink">
                <msink:context xmlns:msink="http://schemas.microsoft.com/ink/2010/main" type="inkWord" rotatedBoundingBox="18314,12899 20176,14430 19454,15308 17592,13777"/>
              </emma:interpretation>
              <emma:one-of disjunction-type="recognition" id="oneOf0">
                <emma:interpretation id="interp0" emma:lang="" emma:confidence="1">
                  <emma:literal/>
                </emma:interpretation>
              </emma:one-of>
            </emma:emma>
          </inkml:annotationXML>
          <inkml:trace contextRef="#ctx0" brushRef="#br0">5214 1831 0,'-19'0'31,"19"9"1,-19 18-17,19-10-15,0 1 16,0 0-16,0 0 16,0-1-16,-19-17 15,19 27-15,0-1 16,0 1-1,0 8 1,0-17 0,10-18-16,-10 9 15,0 9 1,19-18-16,-19 17 16,19 1-1,-1 9 16,1-27-15,0 17 0,0-17 15,0 0-15,0 0-16,-1 0 15,-18-8 1,19 8-16,0-18 15,0-9 17,-19 18-17,19-17 1,0-54 62,-19 62-62,0 1-1,0-1-15,-10 0 16,10 1 0,-19-1-1,19 0 1,-18 0-1,-1 1 17,-10-1-17,1-9 1,9 27 15,0 0-15,1 0-1,-1 0 1,19 27 0,-28-9-1,28-1-15</inkml:trace>
          <inkml:trace contextRef="#ctx0" brushRef="#br0" timeOffset="15033.7534">5553 1822 0,'0'9'94,"0"0"-79,0 27 1,0-10-1,0-8-15,0 0 0,0-1 16,0 1 0,0-9-16,0 9 0,0 17 15,0-8-15,0-10 16,0 1-16,0 0 16,19-1-16,-19 10 15,0-9 1,0-27 78,0-9-94</inkml:trace>
          <inkml:trace contextRef="#ctx0" brushRef="#br0" timeOffset="16171.0166">5563 1849 0,'0'-9'31,"0"-9"1,28-17 30,-9 35-46,0 0-1,-1 0 1,1 0 0,0 0-1,-19 9 1,19-9-16,-19 9 16,19-9-1,-19 17 1,0 1-1,0 9 1,0 8 0,0-8-1,-10-27-15,10 26 16,-19-26-16,19 18 16,-28-18-16,28 18 15,-28-18-15,-10 17 16,10-17-1,9 0 1,19-8 62,10 8-31,8 0-16,161 124 79,-160-124-110,-19 17 15</inkml:trace>
          <inkml:trace contextRef="#ctx0" brushRef="#br0" timeOffset="17094.8916">5883 1822 0,'0'9'125,"0"27"-109,0-27-16,0 8 15,0 1-15,0 0 0,0 8 16,0 10-16,0-10 15,0 1-15,0-1 16,0-8-16,0 0 16,9 8-1</inkml:trace>
          <inkml:trace contextRef="#ctx0" brushRef="#br0" timeOffset="18170.0764">5883 1796 0,'38'106'125,"-20"-88"-110,1 0 1,0-18 0,0 26-16,0-26 31,0 0-16,0-18 1,-1 1 0,-18-1-1,19 18-15,-19-18 16,0 9 0,19-17-1,-19-1 1,0 1-1,0 8 1,19 18-16,-19 9 94,0 9-79,0 8 1,0 1 0,0-10-16,0 1 15,0 0-15,0 0 16,0-1-16,-9 1 16,9 0-16,0 8 15,0 1-15,0 8 0,0-17 16,0-9-16,0 26 15,0-17 1,9-36 62</inkml:trace>
          <inkml:trace contextRef="#ctx0" brushRef="#br0" timeOffset="19487.0789">6241 1991 0,'0'-18'16,"19"18"15,19-27-15,-29 27-16,10 0 16,0 0-16,0 0 15,-1 0-15,11 0 16,-29-17-1,18 17 1</inkml:trace>
          <inkml:trace contextRef="#ctx0" brushRef="#br0" timeOffset="19131.3158">6269 1805 0,'0'9'78,"0"17"-63,0-8-15,0 0 16,0 8-16,0 10 16,0-10-16,0 1 15,0-1-15,0 1 16,0 8-16,0-26 16,0 9-16,0 0 0,0 17 15,10-35 63,9 0-62,-1 0 15,1 0-15,0 0-1,9 0 1,-9 0-16,0 0 16,19 0 46,-19-9-15</inkml:trace>
          <inkml:trace contextRef="#ctx0" brushRef="#br0" timeOffset="19832.2514">6260 1787 0,'9'0'47,"10"0"-47,0 0 0,0 0 16,9 0-16,-9 0 16,0 0-16,0 0 15,-10 0-15,10 0 16</inkml:trace>
          <inkml:trace contextRef="#ctx0" brushRef="#br1" timeOffset="-153270.4277">4818 618 0,'0'9'141,"0"17"-126,0-8-15,0 0 16,0-1-16,0 10 15,0-1-15,0 10 16,0-10-16,0 1 0,0-9 16,0-1-16,0 1 15,0 9 1,0-10 15,19-25 16</inkml:trace>
          <inkml:trace contextRef="#ctx0" brushRef="#br1" timeOffset="-152638.4728">4950 671 0,'0'9'94,"-9"8"-78,9 10-1,0-9 1,0-1-16,0 10 16,0-9-16,0-1 15,0 1-15,0 0 16,0 0-16,0-1 16,0 10-1,0-9 1</inkml:trace>
          <inkml:trace contextRef="#ctx0" brushRef="#br1" timeOffset="-128044.5627">4875 1078 0,'-10'0'78,"-8"0"-16,-1 0-15,19 18-16,-19-18-31,0 18 32,19-1-1,-19-17-15,19 18-1,0 9 1,0-1 15,0-8-15,0 0-1,0-1 17,0 1-17,0 0 1,0 0-1,0-1 17,0 1-1,0 0 0,0 0 16,10-18-31,-10 8-1,19-8 17,-19 18-1,18-18-31,1 0 31,0 0 0,0 0 1,-19 18-32,19-18 31,0 0 0,-1 0 0,-8 0 1,-10-9-1,19 9-16,-19-18 1,19 18 0,-19-9-1,18-17 17,-18 8-17,19 18 1,-19-9-1,0-8 1,19 17 15,-19-18-31,0 0 47,0 0-31,19 1 15,-19-1 0,0 0 1,0 0-17,0 1 16,0-1-15,0 0 15,0 1-15,0-1 15,-19 18-15,19-18-1,-19 18 17,19-9-17,-19 9 17,19-17-17,-18 17 1,-1 0 15,0 0 0,0 0-15,0 0 15,19 8-31,0 1 16,-19-9-1,19 18-15</inkml:trace>
          <inkml:trace contextRef="#ctx0" brushRef="#br1" timeOffset="-126853.6716">4658 1069 0,'0'9'94,"0"53"-63,19 222 79,-19-266-79,28-36 16</inkml:trace>
          <inkml:trace contextRef="#ctx0" brushRef="#br1" timeOffset="-125853.08">5186 1114 0,'0'-18'31,"-19"18"1,19 9 30,0 133-15,0-116-47,0 10 16,0-27-16,0 8 0,0 1 15,0 26 1,0-17 0,0-9-1,0-1 1,9-17 15,-9-9 32</inkml:trace>
        </inkml:traceGroup>
        <inkml:traceGroup>
          <inkml:annotationXML>
            <emma:emma xmlns:emma="http://www.w3.org/2003/04/emma" version="1.0">
              <emma:interpretation id="{B1355D05-9751-4583-B06F-50CAFB34E91B}" emma:medium="tactile" emma:mode="ink">
                <msink:context xmlns:msink="http://schemas.microsoft.com/ink/2010/main" type="inkWord" rotatedBoundingBox="20311,14707 20741,14989 20473,15398 20042,15116"/>
              </emma:interpretation>
              <emma:one-of disjunction-type="recognition" id="oneOf1">
                <emma:interpretation id="interp1" emma:lang="" emma:confidence="1">
                  <emma:literal/>
                </emma:interpretation>
              </emma:one-of>
            </emma:emma>
          </inkml:annotationXML>
          <inkml:trace contextRef="#ctx0" brushRef="#br0" timeOffset="66653.685">6656 2380 0,'9'0'125,"10"0"-109,0 0-1,0 0 1,-1 0 0,1 0-1,0 0 1,0 0 0,0 9-1,0-9 1,-19 18-1,18-18-15,-18 18 0,19-18 16,-19 17-16,19 1 16,-19 0-1,19 0 1,-19 17 0,0-26-1,0 9 1,0-1-1,0 1 17,-151 71 124,132-89-140,1 0-1,-1 0 32</inkml:trace>
          <inkml:trace contextRef="#ctx0" brushRef="#br0" timeOffset="65386.2315">6656 2389 0,'0'9'157,"0"0"-142,0 26 1,0-8 0,0 0-1,0-10 1,9-17-16,-9 27 15,0-1 1,0-8 0,0 0-16,0 0 31,0-1-15,0 1 15,19-18-16</inkml:trace>
          <inkml:trace contextRef="#ctx0" brushRef="#br0" timeOffset="67569.2121">7014 2363 0,'0'-18'16,"0"27"46,28 212 48,-28-212-110,0 9 15,0 17 1,19-35 0,-19 9-16</inkml:trace>
        </inkml:traceGroup>
        <inkml:traceGroup>
          <inkml:annotationXML>
            <emma:emma xmlns:emma="http://www.w3.org/2003/04/emma" version="1.0">
              <emma:interpretation id="{5AB428B6-6148-4E6C-B100-64A578E21311}" emma:medium="tactile" emma:mode="ink">
                <msink:context xmlns:msink="http://schemas.microsoft.com/ink/2010/main" type="inkWord" rotatedBoundingBox="20279,15504 20587,15706 20371,16035 20063,15833"/>
              </emma:interpretation>
              <emma:one-of disjunction-type="recognition" id="oneOf2">
                <emma:interpretation id="interp2" emma:lang="" emma:confidence="0">
                  <emma:literal>f</emma:literal>
                </emma:interpretation>
                <emma:interpretation id="interp3" emma:lang="" emma:confidence="0">
                  <emma:literal>@</emma:literal>
                </emma:interpretation>
                <emma:interpretation id="interp4" emma:lang="" emma:confidence="0">
                  <emma:literal>p</emma:literal>
                </emma:interpretation>
                <emma:interpretation id="interp5" emma:lang="" emma:confidence="0">
                  <emma:literal>z</emma:literal>
                </emma:interpretation>
                <emma:interpretation id="interp6" emma:lang="" emma:confidence="0">
                  <emma:literal>F</emma:literal>
                </emma:interpretation>
              </emma:one-of>
            </emma:emma>
          </inkml:annotationXML>
          <inkml:trace contextRef="#ctx0" brushRef="#br0" timeOffset="69577.7544">6740 3328 0,'-18'0'62,"18"-9"-30,0-8-1,0-1 0,-19 18-15,19-18-16,0 0 15,0 1 1,0-10 0,-19 9-1,19 1 1,0-1-1,0 0 1,28-123 109,-28 123-125,19 0 31,0 18 32,0 0-48,0 0 17,-1 0-17,-18 9 1,0 9 0,19-18-16,-19 17 15,0 10 1,19-27-16,-19 27 15,0 17-15,19-44 16,-19 26-16,0 1 16,19-9-1,-19-1 1,0 1 0,0 0-1,0 0 1,0-1-1,0 19 64,19-19 77</inkml:trace>
          <inkml:trace contextRef="#ctx0" brushRef="#br0" timeOffset="70178.8564">6722 3142 0,'9'0'62,"19"0"-46,1 0 0,-11-18-16,20 18 15,-10 0 1,-9 0 0,0 0-1</inkml:trace>
        </inkml:traceGroup>
        <inkml:traceGroup>
          <inkml:annotationXML>
            <emma:emma xmlns:emma="http://www.w3.org/2003/04/emma" version="1.0">
              <emma:interpretation id="{AB3AFAB7-429A-4591-8A99-BF130CDA4BBD}" emma:medium="tactile" emma:mode="ink">
                <msink:context xmlns:msink="http://schemas.microsoft.com/ink/2010/main" type="inkWord" rotatedBoundingBox="21354,15051 22059,15514 21593,16225 20887,15763"/>
              </emma:interpretation>
              <emma:one-of disjunction-type="recognition" id="oneOf3">
                <emma:interpretation id="interp7" emma:lang="" emma:confidence="1">
                  <emma:literal/>
                </emma:interpretation>
              </emma:one-of>
            </emma:emma>
          </inkml:annotationXML>
          <inkml:trace contextRef="#ctx0" brushRef="#br1" timeOffset="-24357.5563">7796 2814 0,'-19'0'94,"0"0"-79,10 0 32,-10 0-31,-9 27 15,9-9 16,0-1-16,19 1-15,-19-18-16,19 18 15,0 0 17,-19-18-17,19 17 1,0-8 15,0 9 0,0 0 1,0-1-17,0 1 1,0 0 0,0-1-1,0 1 1,0 0 15,10-18-31,-10 18 16,18-18-1,-18 17 1,19-17-16,0 0 31,-19 18-15,19-18-1,0 0 17,0 0-17,0 0 17,-1 0-1,1 0 0,0 0-15,-19-9-1,9 9-15,20-18 32,-20 18-1,-9-17-31,28-10 31,-9 9 16,-19 1-16,19 17-15,-19-9-1,0-9 17,19 18-32,-19-18 15,0 1 17,0-1-1,0 0 0,0 1 16,0-1-31,0 0 15,0 0 0,0 1 16,-9 17-31,9-18-1,-19 18 16,19-18 1,-19 18-32,0 0 47,19-9-32,-19 9 16,0 0 1,0 0-17,1 0 1</inkml:trace>
          <inkml:trace contextRef="#ctx0" brushRef="#br1" timeOffset="-58730.748">7645 3346 0,'9'0'125,"-9"-9"-109,29 9-1,-10 0 1,-1 0-16,1 0 16,-9 0-16,9 0 15,-1 0-15,11 0 16,-11 0-16,1 0 16,0 0-16,9 0 15,-9 0 1,0 0 31</inkml:trace>
          <inkml:trace contextRef="#ctx0" brushRef="#br1" timeOffset="-62674.8891">8097 3027 0,'0'-9'47,"19"9"-31,0 0 15,9 0-16,10 0 1,-10 0 0,0 0-1,1 0 1,-1 0 0,10 0-1,-19 0 1,9 0 46</inkml:trace>
          <inkml:trace contextRef="#ctx0" brushRef="#br1" timeOffset="-63590.575">8126 2885 0,'0'18'0,"9"-18"62,10 0-46,-10 0-1,29 0 1,-19 0-16,-10 0 16,29 0-16,-10 0 0,-9 0 15,0 0-15,0 0 16,9 0-1,-9 0 1,0 0 15</inkml:trace>
          <inkml:trace contextRef="#ctx0" brushRef="#br1" timeOffset="-23225.7189">7673 2682 0,'-9'0'47,"28"0"46,18 0-77,-8 0 0,-1 0-1,0 0 1,0 0-16,-9 0 31,-19 17-31,19-17 0,0 0 31,0 0 110</inkml:trace>
        </inkml:traceGroup>
        <inkml:traceGroup>
          <inkml:annotationXML>
            <emma:emma xmlns:emma="http://www.w3.org/2003/04/emma" version="1.0">
              <emma:interpretation id="{55D960FD-31E4-42E6-B64B-418A30EAC5F8}" emma:medium="tactile" emma:mode="ink">
                <msink:context xmlns:msink="http://schemas.microsoft.com/ink/2010/main" type="inkWord" rotatedBoundingBox="22522,15868 23411,16450 22940,17167 22052,16585"/>
              </emma:interpretation>
              <emma:one-of disjunction-type="recognition" id="oneOf4">
                <emma:interpretation id="interp8" emma:lang="" emma:confidence="1">
                  <emma:literal/>
                </emma:interpretation>
              </emma:one-of>
            </emma:emma>
          </inkml:annotationXML>
          <inkml:trace contextRef="#ctx0" brushRef="#br1" timeOffset="-57604.9156">8917 3257 0,'-19'0'15,"19"9"32,0 9-31,0 0-16,0 8 31,0-8-31,0 0 0,0-1 16,0 1-16,0 0 15,0-1-15,0 1 16,0 0-16,0 0 16,0 8-16,0-8 15,0 0 16,10-18-15</inkml:trace>
          <inkml:trace contextRef="#ctx0" brushRef="#br1" timeOffset="-54111.1026">8870 4143 0,'-19'0'94,"29"0"-63,8 0-15,1 0-16,0 0 15,-9 0-15,8 0 16,20 0 0,-10 0-16,-9 0 15,19 0 1,-29 0-16,10 0 31,0 0 0</inkml:trace>
          <inkml:trace contextRef="#ctx0" brushRef="#br1" timeOffset="-20329.7728">8908 3665 0,'-10'0'188,"-9"0"-173,1 0 17,18 9-32,-19 8 31,19 1-16,-19 9 17,19-19-1,0 28-15,0-18 15,0-10-16,0 10 1,0 0 0,0 0-1,0-1 17,0 1-1,9-18 0,-9 18-31,0-1 31,19-17-15,-19 18 0,19-18-1,-19 18 16,19-18-31,0 0 32,0 0-1,-19 18-15,18-18-1,-8 0 1,9 0 15,18 0-15,-37-9-16,19 9 15,-9 0 32,-10-18-47,28 0 31,-28 1 1,19 17-17,-19-18 1,0 0 15,9 18-15,-9-18-1,0 1 32,28-1-15,-28 0-17,0 1 16,0-1 1,0 0-17,0 0 17,0 1-1,-9 17-16,9-9 1,0-9 15,-19 18-15,19-18 0,-19 18-1,19-17 16,-19 17 1,19-18-1,-18 18 0,-1 0 16,19-18-47,-19 18 31,0 0-15,-9 0 0,9 0-1,0 18-15</inkml:trace>
          <inkml:trace contextRef="#ctx0" brushRef="#br1" timeOffset="-19123.5386">8710 3691 0,'-10'222'265,"10"-205"-218,10-17 31</inkml:trace>
          <inkml:trace contextRef="#ctx0" brushRef="#br1" timeOffset="-18093.8977">9285 3691 0,'0'9'125,"0"9"-109,-19-18-16,19 26 15,0-8-15,0 9 16,0-10 0,0 1-16,0 18 15,0-28 1,0 10 0,0 0-1,9-27 95</inkml:trace>
          <inkml:trace contextRef="#ctx0" brushRef="#br1" timeOffset="-17178.6878">9275 4081 0,'10'0'63,"8"0"-47,1 0-1,10 0 1,-11 0-1,1 0 1,0 0 0,-19-18-1,0 27 63</inkml:trace>
          <inkml:trace contextRef="#ctx0" brushRef="#br1" timeOffset="-15366.0775">9332 3975 0,'-19'0'47,"0"0"0,0 0 0,0 0-1,0 17 1,19-8-15,-18-9-17,18 18 16,0 0 1,-19-18-17,19 88 110,0-70-93,0 0-17,9-18 1,-9 17-1,19-17 1,-19 18 0,19-18-1,0 0 1,0 0 0,-1 18 15,1-18-16,0 0 17,-9 0-17,8 0 17,1 0-1,0 0-16,0 0 1,-19-9 0,19 9-1,-19-18 1,19 18 0,-19-17-1,18 17 1,-18-18-1,19 0 17,-19 0-17,0 1 17,0-1 14,0 0-14,0 1-17,0-1 17,0 0-1,-9 18-31,9-9 15,-19 9 17,0-26-17,0 26 17,1-18-17,-1 18 16,0 0 1,0 0-17</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1:33.58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D788144-54E3-4504-8ED2-3A0250878495}" emma:medium="tactile" emma:mode="ink">
          <msink:context xmlns:msink="http://schemas.microsoft.com/ink/2010/main" type="writingRegion" rotatedBoundingBox="23739,11156 24378,15738 21648,16119 21009,11537"/>
        </emma:interpretation>
      </emma:emma>
    </inkml:annotationXML>
    <inkml:traceGroup>
      <inkml:annotationXML>
        <emma:emma xmlns:emma="http://www.w3.org/2003/04/emma" version="1.0">
          <emma:interpretation id="{7DF03EEA-1E13-4919-BEC9-836CA400DF9C}" emma:medium="tactile" emma:mode="ink">
            <msink:context xmlns:msink="http://schemas.microsoft.com/ink/2010/main" type="paragraph" rotatedBoundingBox="23331,12193 24161,12511 23908,13171 23078,12853" alignmentLevel="2"/>
          </emma:interpretation>
        </emma:emma>
      </inkml:annotationXML>
      <inkml:traceGroup>
        <inkml:annotationXML>
          <emma:emma xmlns:emma="http://www.w3.org/2003/04/emma" version="1.0">
            <emma:interpretation id="{94C3FD74-24FB-481D-8AA2-9E131E48764B}" emma:medium="tactile" emma:mode="ink">
              <msink:context xmlns:msink="http://schemas.microsoft.com/ink/2010/main" type="line" rotatedBoundingBox="23331,12193 24161,12511 23908,13171 23078,12853"/>
            </emma:interpretation>
          </emma:emma>
        </inkml:annotationXML>
        <inkml:traceGroup>
          <inkml:annotationXML>
            <emma:emma xmlns:emma="http://www.w3.org/2003/04/emma" version="1.0">
              <emma:interpretation id="{28CD46B1-C1BF-4444-9C6C-42CF1024AFFE}" emma:medium="tactile" emma:mode="ink">
                <msink:context xmlns:msink="http://schemas.microsoft.com/ink/2010/main" type="inkWord" rotatedBoundingBox="23331,12193 24161,12511 23908,13171 23078,12853"/>
              </emma:interpretation>
              <emma:one-of disjunction-type="recognition" id="oneOf0">
                <emma:interpretation id="interp0" emma:lang="" emma:confidence="1">
                  <emma:literal/>
                </emma:interpretation>
              </emma:one-of>
            </emma:emma>
          </inkml:annotationXML>
          <inkml:trace contextRef="#ctx0" brushRef="#br0">10085 555 0,'9'0'47,"10"0"-32,0 0 1,9 0 0,0 0-1,0 0 1,-9 0-16,10 0 16,-29 9-1,47-9 16,-29 0-31,-18 18 16,19-18-16,0 0 31,0 0 1</inkml:trace>
          <inkml:trace contextRef="#ctx0" brushRef="#br0" timeOffset="-5089.8194">9642 165 0,'9'9'125,"38"-9"-125,-28 0 16,0 0-16,0 0 16,0 0-16,-10 0 15,10 0-15,0 0 16,0 0-16,0 0 15,-1 0-15,1 0 16,0 0-16,9 0 16,-9 0-1,-19 18 32</inkml:trace>
          <inkml:trace contextRef="#ctx0" brushRef="#br0" timeOffset="-4022.7321">9661 280 0,'9'0'93,"10"0"-61,0 0-17,9 0 1,0 0 0,1 0-1,-1 0 1,10 0-1,-10 0 1,0 0 0,-9 0-1,0 0 1,0 0-16,-1 0 31,1 9 63</inkml:trace>
          <inkml:trace contextRef="#ctx0" brushRef="#br0" timeOffset="-2411.8124">10207 94 0,'-19'0'15,"0"0"48,19 9-47,-18-9-1,18 18 1,-19-18-16,19 26 15,-19-26 1,19 18-16,-19 0 16,19 0-1,0-1 1,0 10 0,0 0-1,0 8 1,9-17-1,-9-1 1,19-17 0,-19 18-16,19 0 31,0 0 0,0-18 0,-19 17-15,19-17-16,-1 0 31,1 0-15,0 0 0,0 0-1,0 0 16,0 0-15,-19-9 0,18 9-1,-18-17 1,10 17-16,-10-18 31,19 18-31,-19-18 16,19 18-1,-19-17 1,18-1 15,-18 0-15,0 0 0,0 1-1,0-1 16,0 0-15,0 9 15,0-8-15,0-1 15,-37-53 79,18 53-95,0 18 1,0 0 15,0 0-15,-28 0-1,28 0 1,-9 0-16</inkml:trace>
          <inkml:trace contextRef="#ctx0" brushRef="#br0" timeOffset="-1212.8527">10094-30 0,'28'0'110,"1"0"-95,-11 0-15,1 0 16,0 0-16,-10 0 0,10 0 15,0 0-15,19 0 16,-29 0 0,10 0-1,0 0 17,0 0-1</inkml:trace>
        </inkml:traceGroup>
      </inkml:traceGroup>
    </inkml:traceGroup>
    <inkml:traceGroup>
      <inkml:annotationXML>
        <emma:emma xmlns:emma="http://www.w3.org/2003/04/emma" version="1.0">
          <emma:interpretation id="{C7E1EBD5-0BE0-4437-83B2-3A6190C10C05}" emma:medium="tactile" emma:mode="ink">
            <msink:context xmlns:msink="http://schemas.microsoft.com/ink/2010/main" type="paragraph" rotatedBoundingBox="23162,11236 23801,15818 21648,16119 21009,11537" alignmentLevel="1"/>
          </emma:interpretation>
        </emma:emma>
      </inkml:annotationXML>
      <inkml:traceGroup>
        <inkml:annotationXML>
          <emma:emma xmlns:emma="http://www.w3.org/2003/04/emma" version="1.0">
            <emma:interpretation id="{A0190C3D-4CF5-4CD5-B3CC-B66B4ADDC789}" emma:medium="tactile" emma:mode="ink">
              <msink:context xmlns:msink="http://schemas.microsoft.com/ink/2010/main" type="line" rotatedBoundingBox="23162,11236 23801,15818 22617,15984 21978,11402"/>
            </emma:interpretation>
          </emma:emma>
        </inkml:annotationXML>
        <inkml:traceGroup>
          <inkml:annotationXML>
            <emma:emma xmlns:emma="http://www.w3.org/2003/04/emma" version="1.0">
              <emma:interpretation id="{BE725D60-AEC7-495E-927C-3D936A8DFC60}" emma:medium="tactile" emma:mode="ink">
                <msink:context xmlns:msink="http://schemas.microsoft.com/ink/2010/main" type="inkWord" rotatedBoundingBox="23032,11255 23392,13840 22551,13957 22190,11372"/>
              </emma:interpretation>
              <emma:one-of disjunction-type="recognition" id="oneOf1">
                <emma:interpretation id="interp1" emma:lang="" emma:confidence="1">
                  <emma:literal/>
                </emma:interpretation>
              </emma:one-of>
            </emma:emma>
          </inkml:annotationXML>
          <inkml:trace contextRef="#ctx0" brushRef="#br0" timeOffset="-13385.5398">9171-56 0,'-19'0'172,"0"0"-140,0 8-17,1-8 1,18 27-1,-19-27-15,19 18 16,-19-18-16,19 18 16,-38 17 15,38-8-15,0-1-1,-19-26-15,19 36 16,0-10-16,0-8 15,0 0-15,0-10 16,0 10-16,0 0 16,0 0-16,10-18 15,-10 44-15,0-17 16,19-27 0,-19 17-16,19 1 15,-19 0 1,18-18-1,-18 17 1,19-17-16,0 0 16,-19 18-1,19-18-15,9 0 16,-9 0 0,0 0-1,9-9 1,10 9-1,-38-17-15,28 17 16,-9-27 0,0 9-1,0 1 1,-1-1 0,-18 0-1,19 18-15,-19-18 16,28-8-1,-28-1-15,19 27 16,-19-35-16,0 26 31,-37-133 110,27 142-125,-9 0 15,1 0-16,-1 0 1,19 9 0,-29-9-1,29 18-15,-28-1 16,28 10 0,-9-27-1,9 27-15,0-10 16,0 1-16,0 9 15,0 8 1,0-8 0,0-1-1,0 1 1,0-1 0,0-8-1,0 18 1,0-28-1,0 10 1,0 0 15,19-18-31,-19 18 16,18-18-16,11 0 16,-10 0-1,-1 0 1,1 0-1,0-9 1,9-9 0,-9 0 15,-19 1 0</inkml:trace>
          <inkml:trace contextRef="#ctx0" brushRef="#br0" timeOffset="-11760.051">9171-491 0,'0'36'157,"0"-18"-142,0 17 1,0-17-16,0-1 16,-9 1-16,9 9 15,0-1-15,0 10 16,0-18-16,0-1 15,0 10-15,0-9 32,0-45 30</inkml:trace>
          <inkml:trace contextRef="#ctx0" brushRef="#br0" timeOffset="-11091.8856">9341-482 0,'-10'0'0,"10"9"94,-19 27-63,19-10-31,0-8 16,0 0-16,0-10 0,0 10 15,0 0-15,0 0 16,0-1-16,0 1 15,-19 0-15,19 0 16,0-1-16,0 1 16,0 0 15</inkml:trace>
          <inkml:trace contextRef="#ctx0" brushRef="#br0" timeOffset="-9062.0862">9171-987 0,'-19'0'16,"0"9"30,19 9-30,-19-1 0,19 1-1,0 0 1,-18-18-16,18 26 16,0-8-16,0 0 15,0 0 1,0-1-1,0 1 1,0 0 0,9-18-16,-9 18 15,0-1 1,19-17-16,-19 18 16,19-18-1,-19 9 1,19-9-1,-19 18 1,18-18 0,1 17 15,0-17-15,0 0 15,0 0-16,0 0 17,-1 0-17,1-9 17,0-8-17,0-1 16,-19 0-15,19 18 0,-19-17-1,0-1 1,19 18 0,-19-18-16,0 0 31,0 10-16,0-10 1,0 0 15,0 0-15,0-8-16,0 8 16,-10 0 15,10 1-16,-19-10 17,-37-17 77,37 44-93,19-18-1,-19 18-15,0 0 16,0 0 0,19 9-1,-18-9 1,-1 18-16,0-1 15,19 1 1,-19-18 0,19 27-16</inkml:trace>
          <inkml:trace contextRef="#ctx0" brushRef="#br0" timeOffset="-8066.7236">9001-943 0,'0'9'94,"-18"27"-79,18-1 1,0-17-16,0-9 16,0 26-16,0-8 15,0-1-15,0 1 16,0 0-16,0-10 16,0 1-16,0 9 15,0-10 16,0-26 1</inkml:trace>
          <inkml:trace contextRef="#ctx0" brushRef="#br0" timeOffset="-7169.5535">9538-925 0,'0'18'78,"0"0"-62,-9-1-16,9 28 16,0-28-1,0 1 1,0 0-16,0 8 0,0-8 16,0 0-16,0 0 15,0-1-15,0 10 16,0-9 15</inkml:trace>
          <inkml:trace contextRef="#ctx0" brushRef="#br0" timeOffset="15892.4898">9538 1025 0,'0'35'78,"0"1"-62,0-19-1,0 1-15,0 0 16,0 0 0,0 17-16,0-17 15,0-1-15,0-8 16,0 27 0,10-36-16,-10 18 15</inkml:trace>
          <inkml:trace contextRef="#ctx0" brushRef="#br0" timeOffset="11335.0281">9190 546 0,'0'9'78,"0"18"-62,0-10-1,0 10-15,0 0 16,0 8-16,0-8 16,0-1-16,0-8 0,0 0 15,0-1-15,0 1 16,0 9 0,0-10 15,9-25 31,-9-10-46</inkml:trace>
          <inkml:trace contextRef="#ctx0" brushRef="#br0" timeOffset="12172.4946">9293 564 0,'0'9'93,"0"9"-77,0 8 0,0-8-1,0 0-15,0-1 16,0 1-16,0 0 15,0-1-15,0 1 16,0 0-16,0 0 16,0-1-16,0 10 15,0-9 1</inkml:trace>
          <inkml:trace contextRef="#ctx0" brushRef="#br0" timeOffset="13981.7376">9256 1025 0,'-19'0'16,"0"0"46,0 0-30,10 0-1,9 18-16,-19-18 1,19 17-16,0 1 16,-28 0-1,28-1 1,0 1 0,0 0-1,0 8 1,0 10-1,0-27 1,9-9-16,-9 17 16,0 1-1,28 0 1,-28 0 0,10-18-1,-10 17 1,19-17-1,37 0 32,-37 0-31,0 0 0,0 0-1,0 0 16,-1-8-15,1 8 0,-19-18-16,19 18 15,-19-18 1,19 0 0,-19 1 15,19 17-31,-19-18 15,0 0 17,19 18-32,-19-18 15,0 10 17,0-10-32,0 0 31,0 0-16,0 1 17,-10 17-17,10-18-15,0 0 32,-19 18-32,19-17 15,-19 17 1,19-18-1,-18 0 32,-95 0 78,94 18-109,-10 27 0,-18 8-1</inkml:trace>
          <inkml:trace contextRef="#ctx0" brushRef="#br0" timeOffset="15106.045">9058 989 0,'-19'0'78,"19"9"-62,0 18 0,0-9-16,0-1 15,0 1-15,0 0 16,0-1-16,0 1 16,0 0-16,0 0 15,0-1-15,0 1 16,0-9-16,0 26 15,0-17 1,10-18 47</inkml:trace>
        </inkml:traceGroup>
        <inkml:traceGroup>
          <inkml:annotationXML>
            <emma:emma xmlns:emma="http://www.w3.org/2003/04/emma" version="1.0">
              <emma:interpretation id="{2497FCE8-771C-4236-8B7C-77739BE518B6}" emma:medium="tactile" emma:mode="ink">
                <msink:context xmlns:msink="http://schemas.microsoft.com/ink/2010/main" type="inkWord" rotatedBoundingBox="22791,14367 22845,14754 22453,14808 22399,14422"/>
              </emma:interpretation>
              <emma:one-of disjunction-type="recognition" id="oneOf2">
                <emma:interpretation id="interp2" emma:lang="" emma:confidence="1">
                  <emma:literal/>
                </emma:interpretation>
              </emma:one-of>
            </emma:emma>
          </inkml:annotationXML>
          <inkml:trace contextRef="#ctx0" brushRef="#br0" timeOffset="33444.4745">9303 1858 0,'-10'0'31,"10"18"47,0-1-78,0 1 16,0 0-16,0 8 16,0 10-16,10-19 0,-10 1 15,0 0-15,0 9 16,0-10-1</inkml:trace>
          <inkml:trace contextRef="#ctx0" brushRef="#br0" timeOffset="73910.0101">9067 1778 0,'-9'0'63,"9"-9"-48,-19 9 64,0 0-33,19 9-30,-19-9 15,19 18 1,-18-18-17,18 18 1,-19-18 15,19 17-31,0 1 31,0-9 1,-19-9-17,19 18 1,0-1 31,0 1-16,0 0 0,0-1-15,0 1 15,0 0-15,0 0 15,0-1 0,0 1 0,9-18-15,-9 18-16,0 0 47,19-18-31,-19 8 15,19-8 16,-19 18-32,19-18 17,0 0-17,0 0 16,-1 0 1,1 0-1,0 0 0,-19-9-15,19 9-1,0-17 17,0 17 15,-19-18-47,18 0 31,-18 0 0,0 1 0,19 17-31,-19-18 16,0 9 15,0-9-15,0 1 15,0-1-15,0 0 15,0 0 0,0 1-15,-9 17-1,9-18 17,-19 18-1,19-18-15,-19 18-1,19-17 1,-19 17 15,19-18-15,-19 18 31,1 0-16,-1 0 0</inkml:trace>
        </inkml:traceGroup>
        <inkml:traceGroup>
          <inkml:annotationXML>
            <emma:emma xmlns:emma="http://www.w3.org/2003/04/emma" version="1.0">
              <emma:interpretation id="{FF1A0372-551E-42A4-9365-07027A2C0588}" emma:medium="tactile" emma:mode="ink">
                <msink:context xmlns:msink="http://schemas.microsoft.com/ink/2010/main" type="inkWord" rotatedBoundingBox="23706,15130 23801,15818 22890,15945 22794,15258"/>
              </emma:interpretation>
              <emma:one-of disjunction-type="recognition" id="oneOf3">
                <emma:interpretation id="interp3" emma:lang="" emma:confidence="1">
                  <emma:literal/>
                </emma:interpretation>
              </emma:one-of>
            </emma:emma>
          </inkml:annotationXML>
          <inkml:trace contextRef="#ctx0" brushRef="#br0" timeOffset="34682.4558">9369 2717 0,'-19'0'0,"28"0"62,20 0-46,-11 0-16,1 0 15,0 0-15,-9 0 16,140 0 31,-112 0-31,-10 0-1,-9 0 1</inkml:trace>
          <inkml:trace contextRef="#ctx0" brushRef="#br0" timeOffset="35415.0755">9331 2833 0,'10'0'79,"27"0"-64,-9 0 1,-9 0-1,0 0 1,-9 0-16,27 0 16,-18 0-16,0 0 15,0 0 1,0 0-16,-1 0 0,1 0 16,0 0-1,0 0 16,0 0-15</inkml:trace>
          <inkml:trace contextRef="#ctx0" brushRef="#br0" timeOffset="38135.6268">9887 2460 0,'9'0'78,"29"0"-63,-10 0 1,-9 0 0,0 0-16,0 0 15,-10 0-15,10 0 16,0 0-16,0 0 16,-1 9-16,20-9 15,-10 0 48</inkml:trace>
          <inkml:trace contextRef="#ctx0" brushRef="#br0" timeOffset="39040.142">9859 3072 0,'9'0'47,"19"0"-32,-9 0 1,-19-9-16,38 9 15,-29 0-15,10 0 16,0 0-16,0 0 16,-1 0-16,1 0 15,0 0-15,9 0 16,-9 0 0</inkml:trace>
          <inkml:trace contextRef="#ctx0" brushRef="#br0" timeOffset="76534.5486">9953 2655 0,'-19'0'78,"0"0"-47,0 0 0,0 9 1,1-9-1,18 18-16,-19-18 1,19 18 0,-19-18-1,19 17 1,0 1 0,-19 0-1,19 0 1,0-1-1,0 1 1,0 0 0,0 0-1,0-1 1,9-17 0,-9 18-1,0 0 16,19-18-31,-19 9 32,19-9-17,0 0 32,-19 17-47,9-17 16,10 0 15,0 0-15,0 0-1,0 0 17,0 0-17,-1 0 16,1 0 1,0 0-1,0 0 16,-19-9-47,19 9 31,-19-8-15,19 8 15,-19-18-15,18 0 30,-18 0-14,0 1-17,19 17 17,-19-18-32,0 0 31,0 0-16,0 1 17,0-1-1,0 0 0,-9 18 0,9-17-31,0-1 32,-19 18-17,19-18 17,-19 18-17,19-18 16,-19 18-31,0-17 47,1 17 0,-1 0-31,-9 0-1,-1 0 1</inkml:trace>
        </inkml:traceGroup>
      </inkml:traceGroup>
      <inkml:traceGroup>
        <inkml:annotationXML>
          <emma:emma xmlns:emma="http://www.w3.org/2003/04/emma" version="1.0">
            <emma:interpretation id="{833C18AE-7E22-4E1F-820D-3711AA1E9BDF}" emma:medium="tactile" emma:mode="ink">
              <msink:context xmlns:msink="http://schemas.microsoft.com/ink/2010/main" type="line" rotatedBoundingBox="22229,12122 23313,15561 22127,15935 21043,12496"/>
            </emma:interpretation>
          </emma:emma>
        </inkml:annotationXML>
        <inkml:traceGroup>
          <inkml:annotationXML>
            <emma:emma xmlns:emma="http://www.w3.org/2003/04/emma" version="1.0">
              <emma:interpretation id="{708E41E4-6EE2-47D7-8B62-9DA15B0BA74E}" emma:medium="tactile" emma:mode="ink">
                <msink:context xmlns:msink="http://schemas.microsoft.com/ink/2010/main" type="inkWord" rotatedBoundingBox="22229,12122 22455,12841 21270,13215 21043,12496"/>
              </emma:interpretation>
            </emma:emma>
          </inkml:annotationXML>
          <inkml:trace contextRef="#ctx0" brushRef="#br0" timeOffset="7809.3207">7881 493 0,'9'0'78,"10"0"-63,-10 0 1,10 0 0,0 0-1,0 0 17,0 0-1,-19 18 16</inkml:trace>
          <inkml:trace contextRef="#ctx0" brushRef="#br0" timeOffset="6857.0869">8144 458 0,'10'0'94,"18"0"-63,-9 0-16,9 0 1,10 0 0,-19 0-16,-1 0 15,11 0-15,-1 0 16,0 0 0,0 0-1,-9 0 1,0 0 15</inkml:trace>
          <inkml:trace contextRef="#ctx0" brushRef="#br0" timeOffset="4935.9866">8154-118 0,'9'0'141,"10"0"-126,9 0 1,-9 0 0,0 0-16,0 0 15,0 0-15,-1 0 0,1 0 16,0 0 0,0 0-1,-19 8 48</inkml:trace>
          <inkml:trace contextRef="#ctx0" brushRef="#br0" timeOffset="1511.0998">8559 192 0,'9'0'47,"10"0"-16,0 0-15,9 0-1,-9 0-15,0 0 16,18 0 0,-18 0-16,0 0 15,75 0 16,-65 0-15,-11 0 0,1 0-1,-19 17 48</inkml:trace>
          <inkml:trace contextRef="#ctx0" brushRef="#br0" timeOffset="3855.5592">8314-12 0,'-19'0'31,"0"0"0,0 0-15,1 0 15,-1 0-15,0 9 15,0-9-15,19 18-1,-19-18 1,19 17-16,-19 1 15,19 0 17,-18-1-17,18 19 1,0-18 0,0 8 30,0 10-46,0-19 16,0-8 0,0 9-1,0 0 1,0-1 0,9-17-16,-9 18 15,19-18 1,-19 18-1,19-18 1,-19 18-16,9-18 16,19 17 15,-9-17 0,-9 0-15,8 0-1,1 0 17,0-9-17,0 9 17,-19-17-32,19 17 15,-19-18 1,19 18-1,-19-18 1,18 1 15,-18-1-15,19-53 109,0 71-109,-19-9-16,0-9 31,0 1-16,0-1 17,0 0-17,0 0 17,-9 1-17,9-1 32,-19 18-31,19-18-1,-19 1 32,0-1 0,0 18-31,0 0 15,1 0-15</inkml:trace>
          <inkml:trace contextRef="#ctx0" brushRef="#br0" timeOffset="5926.2496">8022 23 0,'0'9'110,"0"9"-95,0 0 1,0-1 0,0 1-16,0 0 15,0 0-15,0-1 16,0-8-16,0 9 0,0 0 15,0-1-15,0 10 16,0 8 0,0-17-1,0-9 1</inkml:trace>
          <inkml:trace contextRef="#ctx0" brushRef="#br0" timeOffset="9797.1088">7928 360 0,'-19'0'31,"0"0"0,0 0 1,0 0-1,1 0-16,18 9 1,-10-9 0,10 18-1,-19-18 1,19 17-16,0 1 16,-28 0-1,28 0 1,0-1 15,0-8-15,0 9-1,0 0 17,0-1-17,0 1 1,9-18-1,-9 18 1,19-18 0,-19 18-1,19-18 1,-19 17-16,19-17 16,94 18 124,-94-18-124,0 0 15,-1 0-15,1 0 15,0 0 0,-19-9-31,10 9 31,-10-18 1,18 18-17,1 0 48,-19-17-63,19 17 31,-19-18-15,0 0 15,0 9 0,0-8-15,0-1 15,0 0 0,0 0 1,-9 1-1,9-1 0,-19 18-15,19-18 15,-19 18-15,19-17-1,-19 17 16,19-18-31,-19 18 32,19-18-17,-19 18-15,10 0 32,9-18-32,-19 18 15,0 0 32,1 9-31</inkml:trace>
        </inkml:traceGroup>
        <inkml:traceGroup>
          <inkml:annotationXML>
            <emma:emma xmlns:emma="http://www.w3.org/2003/04/emma" version="1.0">
              <emma:interpretation id="{AD1ACF0B-C559-44FB-AB07-BE6B8F302F97}" emma:medium="tactile" emma:mode="ink">
                <msink:context xmlns:msink="http://schemas.microsoft.com/ink/2010/main" type="inkWord" rotatedBoundingBox="22166,13631 22900,15680 22324,15886 21591,13837"/>
              </emma:interpretation>
              <emma:one-of disjunction-type="recognition" id="oneOf4">
                <emma:interpretation id="interp4" emma:lang="" emma:confidence="1">
                  <emma:literal/>
                </emma:interpretation>
              </emma:one-of>
            </emma:emma>
          </inkml:annotationXML>
          <inkml:trace contextRef="#ctx0" brushRef="#br0" timeOffset="20185.2012">8493 1158 0,'0'-18'16,"-19"18"31,0 9-1,19 9-30,-28-18-16,28 17 16,-38-17-16,38 27 15,-28-27-15,28 35 16,-19-35-16,19 27 16,-19-27-16,19 18 15,-19-18 1,29 0 124,-10-9-108</inkml:trace>
          <inkml:trace contextRef="#ctx0" brushRef="#br0" timeOffset="20752.9437">8483 1140 0,'0'18'125,"0"-1"-109,19-17 0,-19 45-16,0-28 15,38-17-15,-38 27 16,9-27-16,-9 27 15,19-27-15,-19 17 16,19 1 62</inkml:trace>
          <inkml:trace contextRef="#ctx0" brushRef="#br0" timeOffset="18211.4161">8483 1167 0,'-18'0'0,"18"8"78,0 10-62,0 9-1,0-10-15,-19 10 16,19 0-16,0-1 16,0 10-16,0-10 15,0 1-15,0-1 16,0 1-16,0 8 15,0-8-15,0 0 16,0-10-16,0 1 16,0 0-16,0 0 15,0 8 1,0-8 0,9-18 30,-9-9 17</inkml:trace>
          <inkml:trace contextRef="#ctx0" brushRef="#br0" timeOffset="32686.2075">8804 1814 0,'0'8'63,"0"10"-48,0 0 1,0 8 0,0-8-16,0 0 15,0 8-15,0 1 16,0-9-16,0 8 16,0 10-16,0-27 15,9-9 16,10 0 1</inkml:trace>
          <inkml:trace contextRef="#ctx0" brushRef="#br0" timeOffset="19261.4925">8314 1548 0,'0'9'187,"19"-9"-171,-19 17-16,19-17 15,-19 27-15,28-27 16,0 26-16,0 10 16,-28-18-1,19-18 1,-19 17 0,19-26 124,-19-8-124,19-19-1,-19 10 1,0 8-16,28 0 16,-28 1-1,19-10-15,-19-9 16,19 19 0,-19-1 15,0 27 78</inkml:trace>
          <inkml:trace contextRef="#ctx0" brushRef="#br0" timeOffset="29574.2886">8954 2150 0,'0'9'94,"0"9"-78,0 26-16,0-26 15,0 0-15,0-1 16,0 10-16,0 0 16,0-10-16,0 1 15,0 0-15,0-1 16,10-17-1,-10 18 1</inkml:trace>
          <inkml:trace contextRef="#ctx0" brushRef="#br0" timeOffset="30192.0191">9096 2150 0,'0'9'47,"0"18"-47,0-10 16,0 1-16,0 0 15,0 0-15,0-1 16,0 54 31,0-53-47,0 0 16,0-1-1,0 1 16</inkml:trace>
          <inkml:trace contextRef="#ctx0" brushRef="#br0" timeOffset="25840.6568">8945 2540 0,'-19'0'125,"0"0"-94,0 0-15,19 9 0,-18-9-1,18 18 1,-29-18-16,29 18 15,-19-18-15,19 17 16,-18-17-16,18 27 16,-19 8-1,19-17-15,0 9 16,-19-27-16,19 17 16,0 10-1,0-1 1,0-8-16,0 0 15,0 0-15,0 8 16,0 1 0,9 8-1,-9-26 1,0 9 0,19-18-1,-19 18-15,19-1 31,9-17-15,-9 0 0,0 0-1,0 0 1,0 0 0,9 0-1,-9 0 1,0 0-1,-1-26 1,1 26 0,-19-18-16,19 18 15,-19-9-15,19 9 16,-19-18-16,19 18 16,-19-17-16,19 17 0,-19-18 15,18 18-15,-18-27 16,10 27-16,-10-35 15,28 8 1,-28 1 0,0-1-1,19 27-15,-19-35 16,0 8 0,0 9-1,0 1 1,0-1-1,-9 18-15,9-9 16,-19 9 0,19-18-1,-19 18 1,0 0 15,0 0 0,0 0-15,19 9 0,-18-9-1,18 9 1,-19-9-16,19 18 0,-19 17 31,19-8-31,-19-1 16,19-8-1,0 0-15,0 0 16,0-1-16,0 1 16,0 9-1,0-1 1,9 10 0,-9-19-1,0 1 1,0-9-1,19-9-15,-19 18 16,0-1 0,19-17-16,-19 18 15,19-18 1,-19 18 0,19-18-16,0 0 15,9 0 1,-28-9-1,28 9-15,-28-18 16,28 18-16,-28-17 16,19 17-16,-19-18 15,19 18-15,0 0 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9:47.6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B5436BA-5686-4E15-A7AC-DA5F202DBBE0}" emma:medium="tactile" emma:mode="ink">
          <msink:context xmlns:msink="http://schemas.microsoft.com/ink/2010/main" type="writingRegion" rotatedBoundingBox="14111,12134 21039,11984 21059,12876 14130,13026"/>
        </emma:interpretation>
      </emma:emma>
    </inkml:annotationXML>
    <inkml:traceGroup>
      <inkml:annotationXML>
        <emma:emma xmlns:emma="http://www.w3.org/2003/04/emma" version="1.0">
          <emma:interpretation id="{E0BEAA7E-0687-48DF-9A29-87D6EFBBD8AD}" emma:medium="tactile" emma:mode="ink">
            <msink:context xmlns:msink="http://schemas.microsoft.com/ink/2010/main" type="paragraph" rotatedBoundingBox="14111,12134 21039,11984 21059,12876 14130,13026" alignmentLevel="1"/>
          </emma:interpretation>
        </emma:emma>
      </inkml:annotationXML>
      <inkml:traceGroup>
        <inkml:annotationXML>
          <emma:emma xmlns:emma="http://www.w3.org/2003/04/emma" version="1.0">
            <emma:interpretation id="{0BDEE823-A957-4CCA-9B0F-C58D252DA2A5}" emma:medium="tactile" emma:mode="ink">
              <msink:context xmlns:msink="http://schemas.microsoft.com/ink/2010/main" type="line" rotatedBoundingBox="14111,12134 21039,11984 21059,12876 14130,13026"/>
            </emma:interpretation>
          </emma:emma>
        </inkml:annotationXML>
        <inkml:traceGroup>
          <inkml:annotationXML>
            <emma:emma xmlns:emma="http://www.w3.org/2003/04/emma" version="1.0">
              <emma:interpretation id="{BB390B1F-13B8-48FC-91FD-E9A0F37ECD32}" emma:medium="tactile" emma:mode="ink">
                <msink:context xmlns:msink="http://schemas.microsoft.com/ink/2010/main" type="inkWord" rotatedBoundingBox="14082,12525 15158,11900 15520,12522 14443,13147"/>
              </emma:interpretation>
            </emma:emma>
          </inkml:annotationXML>
          <inkml:trace contextRef="#ctx0" brushRef="#br0">1016-58 0,'10'0'47,"18"0"-31,-9 0-16,0 0 16,-1 0-16,1 0 0,10 0 15,-1 0-15,0 0 16,-9 0-16,0 0 15,0 0-15,-1 0 16,11 0 0,-10 0-1,-1 0 1,-18 9 31</inkml:trace>
          <inkml:trace contextRef="#ctx0" brushRef="#br0" timeOffset="853.326">1045 482 0,'9'0'78,"10"0"-63,18 0-15,-27 0 16,-10-9-16,38 9 16,-20 0-16,-8 0 15,9 0-15,0 0 16,-1 0-16,1 0 15,0 0-15,9 0 16,-9 0 0,0 0-1,0 0 1,0 0 0,0 0-1</inkml:trace>
          <inkml:trace contextRef="#ctx0" brushRef="#br0" timeOffset="1565.1597">1553 101 0,'0'9'62,"0"18"-46,0-9-16,0-1 16,0 1-16,0 8 15,0 1-15,-19-1 16,19 10-16,0-10 16,0-8-16,0 0 15,0-1-15,0 10 16,0-45 62</inkml:trace>
          <inkml:trace contextRef="#ctx0" brushRef="#br0" timeOffset="2331.8438">1563-75 0,'94'17'78,"-56"-17"-62,-20 0-1,1 0 17</inkml:trace>
          <inkml:trace contextRef="#ctx0" brushRef="#br0" timeOffset="3672.4729">1534-181 0,'0'8'15,"-18"-8"1,18 18 0,0 0-1,-10-18-15,10 9 16,0 8-1,0 1 1,0 0 0,0-1-1,0 1 1,0 0 0,28-1 15,-9 1-16,0 0 17,0-18-17,-19 17-15,19-17 16,0 0 0,-1 0-1,1 0 1,-9 0-1,9 0 1,-1 0 0,1 0-1,0 0 1,0 0 15,0 0-31,-19-8 16,19 8-1,0 0 17,-19-18-32,18 18 31,-18-9-31,0-9 16,0-17 15,19 35-31,-19-18 15,0 9 1,0-8-16,0-1 16,-19 0-1,19 1 1,-9 17 0,9-18-16,-19 18 15,19-18 1,-19 18-1,0-17 1,1 17 0,18-18-1,-19 18 1,0 0 0,19-18-16,-19 18 15,-113 9 48</inkml:trace>
          <inkml:trace contextRef="#ctx0" brushRef="#br0" timeOffset="-2289.8556">677 208 0,'9'0'62,"10"0"-46,0 0 0,9 0-1,1 0 1,-1 0 0,-9 0-16,0 0 0,9 0 31,38 0 47</inkml:trace>
          <inkml:trace contextRef="#ctx0" brushRef="#br0" timeOffset="-819.3538">1120 101 0,'-19'0'63,"0"9"-16,19 9-47,-19-18 15,19 27-15,0-1 16,0 9-1,0-8 1,0-1 0,0-8-1,19 0 1,-19 0 0,10-18-1,-10 17-15,18-17 16,11 18-1,-20-18-15,19 18 32,-18-18-32,9 0 15,0 0 1,-1 0 0,1 0-1,0 0 1,0-9 15,0 9-15,0-18-1,-1 0 1,11 1 15,-29-1-31,9 18 16,-9-18-1,0 1 1,0-1 0,0 0-1,0 1 1,0-1 0,0 0-1,0 1 16,-9-1-15,9 0 0,-19 18-1,19-18-15,-19 18 16,19-8 0,-9 8-1,-20-27 1,20 27 15,-19-18-15,9 18 15,9 0-15,-46 27 62</inkml:trace>
        </inkml:traceGroup>
        <inkml:traceGroup>
          <inkml:annotationXML>
            <emma:emma xmlns:emma="http://www.w3.org/2003/04/emma" version="1.0">
              <emma:interpretation id="{D0D76EBB-E913-4E93-BD05-20409977D47B}" emma:medium="tactile" emma:mode="ink">
                <msink:context xmlns:msink="http://schemas.microsoft.com/ink/2010/main" type="inkWord" rotatedBoundingBox="15677,12480 16580,12460 16585,12713 15682,12733"/>
              </emma:interpretation>
            </emma:emma>
          </inkml:annotationXML>
          <inkml:trace contextRef="#ctx0" brushRef="#br0" timeOffset="18997.2259">2382 110 0,'0'9'31,"-18"-9"-15,18 18-1,-19-18 1,-10 18-16,29-1 15,-28-17 1,28 18-16,-28-18 16,-10 18-1,10-18-15,28 17 16,-19-17-16,29 0 141,-10 18-126,18-18-15,11 0 16,8 18-1,-18-18 1,-19 17-16,28-17 16,-28 18-16,19-18 15,-19 18-15,19-18 16,-19 17-16,19-17 31</inkml:trace>
          <inkml:trace contextRef="#ctx0" brushRef="#br0" timeOffset="17353.3167">2279 199 0,'9'0'63,"10"0"-48,9 0 1,10 0 0,0 0-1,-19 0 1,9 0-16,9 0 15,-8 0-15,-1 0 16,10 0-16,9 0 16,-10 0-16,11 0 15,-20 0-15,0 0 16,0 0-16,10 0 0,-19 0 16,0 0-16,-10 0 15,29 0 1,-19 0-1</inkml:trace>
          <inkml:trace contextRef="#ctx0" brushRef="#br0" timeOffset="17917.0987">2901 93 0,'0'8'31,"0"10"-15,9-18-16,-9 27 16,9-27-16,-9 26 15,19-26-15,-19 18 16,38-18-16,-10 0 16,-9 18-1,0-18 16,-29 0 32,-37 17-47,29 19-1,-1-36-15,19 26 16,-38-26-16,38 18 15,-19-18-15</inkml:trace>
        </inkml:traceGroup>
        <inkml:traceGroup>
          <inkml:annotationXML>
            <emma:emma xmlns:emma="http://www.w3.org/2003/04/emma" version="1.0">
              <emma:interpretation id="{854C13A9-59E7-4F60-8850-021F80734971}" emma:medium="tactile" emma:mode="ink">
                <msink:context xmlns:msink="http://schemas.microsoft.com/ink/2010/main" type="inkWord" rotatedBoundingBox="17087,12216 19603,12232 19598,12971 17083,12955"/>
              </emma:interpretation>
              <emma:one-of disjunction-type="recognition" id="oneOf0">
                <emma:interpretation id="interp0" emma:lang="" emma:confidence="1">
                  <emma:literal/>
                </emma:interpretation>
              </emma:one-of>
            </emma:emma>
          </inkml:annotationXML>
          <inkml:trace contextRef="#ctx0" brushRef="#br0" timeOffset="50659.4149">5124 163 0,'19'0'63,"9"0"-48,-28-17 1,47 17-16,-28 0 16,0 0-16,-10 0 15,67 0 16,-57 0-31,9 0 16,-9 0 0,0 0-1,-1 0 1,1 0 31,-19-18 0</inkml:trace>
          <inkml:trace contextRef="#ctx0" brushRef="#br0" timeOffset="51484.5812">5162 278 0,'9'0'93,"19"0"-77,20 0 0,-30 0-16,1 0 15,0-9 1,0 9-16,0 0 0,-10 0 16,10 0-16,0 0 15,0 0-15,9 0 16,-9 0-1,0 0 17,0 0 30</inkml:trace>
          <inkml:trace contextRef="#ctx0" brushRef="#br0" timeOffset="53239.1262">5680 84 0,'-19'0'62,"0"0"1,19 9-63,0 17 15,0 1 1,-19-27-16,19 35 16,0-8-1,0-1 1,0-8 0,0-1-1,10-17-15,-10 18 16,19 0-1,-19 0 1,19-18-16,-19 17 16,18-17-1,-18 18-15,19-18 16,0 0 15,85 0 79,-76-9-79,-9-17-16,0 8 1,-19 0 15,18 0-31,-18 1 16,0-1 0,19 18-1,-19-18 1,0 10-1,0-10 1,0 0 0,0 1-1,0-1 1,0 0 15,-9 0-15,9 1 15,-19 17-15,0-18 15,0 0-15,1 18 15,18-17-16,-19 17-15,0 0 32,19-18-32,-19 18 15,0 0 17,19-18-1,-19 18-31,0 0 31,1 0 0,18 9-31,-19-9 16,19 18 0,-19-18-16,19 26 0,-28-8 15,9 26 1,19-26-16</inkml:trace>
          <inkml:trace contextRef="#ctx0" brushRef="#br0" timeOffset="54257.4147">5614-67 0,'28'0'62,"-9"0"-46,9 0 0,-9 0-16,19 0 15,9 0 1,-28 0 0,-10 0-16,10 0 15,19 0 1,-10 9-1,-9-9 1,0 0 0</inkml:trace>
          <inkml:trace contextRef="#ctx0" brushRef="#br0" timeOffset="55233.1843">5623 473 0,'19'0'94,"19"0"-78,-19 0-1,-10 0-15,10 0 16,0 0-16,0 0 0,0 0 16,-1 0-16,1 0 15,0 0-15,9 0 16,-9 0-1,0 0 1,0 9 62</inkml:trace>
          <inkml:trace contextRef="#ctx0" brushRef="#br0" timeOffset="31959.5925">3522 535 0,'10'0'78,"9"0"-62,9 0-1,19 0 1,-38 0-16,10 0 15,0 0-15,0 0 16,0 0-16,0 0 16,9 0-1,0 0 1,10 0 0,-19 0-1,0 0 95,-19-9-110</inkml:trace>
          <inkml:trace contextRef="#ctx0" brushRef="#br0" timeOffset="29997.9261">3654-22 0,'-19'0'31,"19"9"1,-18-9-17,18 17-15,0 1 16,-19-18-1,19 26-15,-19-26 16,19 18 0,0 0-16,0 8 15,-19-26 1,19 27-16,0-9 16,0 26-1,0-9 1,0-26-1,0 26 1,9-17-16,-9 9 16,19-27-1,-19 26-15,19-26 0,-19 18 16,19-18 0,0 17-16,0-17 15,0 0 1,9 0-1,0 0 1,0-8 0,1-10-1,-11 18 1,-18-18-16,29 18 16,-29-26-16,19 26 15,-19-18-15,18 18 16,-18-18-16,19 1 15,-19-10 1,0-8 0,19 35-1,-19-27-15,0 1 16,0 8 0,0 0-1,0 1 1,-9-1-1,9 0 1,0 1 0,-19 17-1,19-18 1,-19 0 0,0 1 15,-9-1-16,18 18 1,-18-18 0,9 18-1,10 0 1,-10 0 0,0 9-1,-9 18 1,9 8-1</inkml:trace>
          <inkml:trace contextRef="#ctx0" brushRef="#br0" timeOffset="30839.9275">3588-128 0,'10'0'78,"9"0"-63,9 0 1,-9 0 0,28 0-1,-28 0-15,-1 0 16,1 0-16,0 0 15,-9 0-15,27 0 16,-18 0 0,-19 17 15,0 1 0</inkml:trace>
          <inkml:trace contextRef="#ctx0" brushRef="#br0" timeOffset="27883.2954">4012 66 0,'19'0'79,"0"0"-64,0 0-15,0 0 16,0-9-16,-1 9 15,1 0-15,0 0 0,0 0 16,0 0-16,0 0 16,9 0-1,-9 0 1,0 0 0</inkml:trace>
          <inkml:trace contextRef="#ctx0" brushRef="#br0" timeOffset="28469.1183">4022 234 0,'9'0'62,"19"0"-46,1 0 0,27-9 15,-37 9-31,0 0 15,0-17-15,0 17 0,-1 0 16,11 0 0,-10 0-1</inkml:trace>
          <inkml:trace contextRef="#ctx0" brushRef="#br0" timeOffset="25684.7094">4710-31 0,'0'-9'94,"0"-9"-63,-10 1 0,-9 17-15,0-27-1,1 27 1,-1 0-16,0 0 16,0 0-1,0 0 1,19 9 0,-19-9-1,19 18-15,-19-18 16,19 17-1,0 1 1,-18-18-16,18 18 16,0 8-1,-10-26-15,10 27 16,0-10-16,0 1 0,0 0 16,0-1-16,-28 10 15,28 8 1,0-8-1,0-1 1,0-8 0,19 9-1,-19-10 1,19 1 15,-19 0-15,18-18-16,-18 17 15,19-17-15,-9 0 32,27 0-32,-8 0 15,-1 0 1,-9 0 0,0 0-16,9-8 15,-9 8 1,-19-18-1,28 18-15,0-18 16,-18 18 0,-10-26-1,19 26-15,-19-18 0,18 18 16,-18-18 0,19 18-16,-19-17 0,19 17 15,-19-18-15,19 18 16,-19-27-16,19 27 15,-19-17-15,19-10 16,-19 9 0,18 18-1,-18-35-15,0 9 16,0-1 0,0 9-1,0 1 1,0-1-1,0 0 1,-9 1 0,-10 17 15,0 0 0,1 0-15,18 8-1,-19-8 1,19 18 0,-19-18-16,19 18 15,-19 0 1,19 8-16,-19 9 16,19-17-1,0 9 1,0-10-16,0 19 15,0-19 1,0 10 0,0 8-1,0-17-15,0 8 16,-19 1 0,19-9-1,0-1 1,0 1-1,10 0 1,-10-1 0,19-17-1,-1 18 1,1-18 0,10 0-1,-1 0 1,-28-9-16,28 9 15,-28-17-15,19 17 16,-19-27-16,19 27 16,-19-18-16,37 18 15,-37-17-15</inkml:trace>
        </inkml:traceGroup>
        <inkml:traceGroup>
          <inkml:annotationXML>
            <emma:emma xmlns:emma="http://www.w3.org/2003/04/emma" version="1.0">
              <emma:interpretation id="{95783488-305D-4CB8-8C38-61A01FB40154}" emma:medium="tactile" emma:mode="ink">
                <msink:context xmlns:msink="http://schemas.microsoft.com/ink/2010/main" type="inkWord" rotatedBoundingBox="20344,12121 21042,12106 21047,12354 20350,12369"/>
              </emma:interpretation>
            </emma:emma>
          </inkml:annotationXML>
          <inkml:trace contextRef="#ctx0" brushRef="#br0" timeOffset="89988.8933">6848-208 0,'-9'0'62,"9"9"-62,-19-9 16,0 18-1,0-1 1,0 10 0,-9-10-1,-10 1-15,19 0 31,1-18-15,27 0 140,10 0-140,9 0 15,-9 17-15,0-17-1,-19 18-15,19-18 16,0 18 0,9 0 15</inkml:trace>
          <inkml:trace contextRef="#ctx0" brushRef="#br0" timeOffset="87951.1679">6744-128 0,'-18'0'16,"27"0"62,10 0-62,0 0-1,9 0 1,-9 0-16,0 0 16,-1 0-16,11 0 15,-10 0-15,-1 0 16,1 8-16,0-8 15,0 0-15,0 0 16,0 0-16,-1 0 16,-8 0-16,28 0 15,-10 0 1,-9 0 0,0 0-1,-1 0 16,1 0 1</inkml:trace>
          <inkml:trace contextRef="#ctx0" brushRef="#br0" timeOffset="88858.3339">7131-226 0,'0'18'63,"9"-18"-63,-9 18 15,28 8 1,10-8 0,0-18-1,-19 0-15,-19 18 16,28-18-16,-9 0 16,0 0 15,-19 17 31,-10-17-62,-9 18 32,0 0-32,1-1 15,-1 1 1,0 0-1,0-18 17,19 17-32</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3:14.357"/>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0F41CF2-02ED-4FEE-BD5E-CE52643E1E28}" emma:medium="tactile" emma:mode="ink">
          <msink:context xmlns:msink="http://schemas.microsoft.com/ink/2010/main" type="writingRegion" rotatedBoundingBox="17877,14230 18554,14230 18554,14769 17877,14769"/>
        </emma:interpretation>
      </emma:emma>
    </inkml:annotationXML>
    <inkml:traceGroup>
      <inkml:annotationXML>
        <emma:emma xmlns:emma="http://www.w3.org/2003/04/emma" version="1.0">
          <emma:interpretation id="{F7A4518B-3BFF-4B77-8EE1-9138EB288368}" emma:medium="tactile" emma:mode="ink">
            <msink:context xmlns:msink="http://schemas.microsoft.com/ink/2010/main" type="paragraph" rotatedBoundingBox="17877,14230 18554,14230 18554,14769 17877,14769" alignmentLevel="1"/>
          </emma:interpretation>
        </emma:emma>
      </inkml:annotationXML>
      <inkml:traceGroup>
        <inkml:annotationXML>
          <emma:emma xmlns:emma="http://www.w3.org/2003/04/emma" version="1.0">
            <emma:interpretation id="{C0F0C5D6-ABC3-4A39-BFEE-95EFC1D9B1AA}" emma:medium="tactile" emma:mode="ink">
              <msink:context xmlns:msink="http://schemas.microsoft.com/ink/2010/main" type="line" rotatedBoundingBox="17877,14230 18554,14230 18554,14769 17877,14769"/>
            </emma:interpretation>
          </emma:emma>
        </inkml:annotationXML>
        <inkml:traceGroup>
          <inkml:annotationXML>
            <emma:emma xmlns:emma="http://www.w3.org/2003/04/emma" version="1.0">
              <emma:interpretation id="{770CC709-5D8B-4A8D-BA7C-070989DD6D48}" emma:medium="tactile" emma:mode="ink">
                <msink:context xmlns:msink="http://schemas.microsoft.com/ink/2010/main" type="inkWord" rotatedBoundingBox="17877,14230 18554,14230 18554,14769 17877,14769"/>
              </emma:interpretation>
            </emma:emma>
          </inkml:annotationXML>
          <inkml:trace contextRef="#ctx0" brushRef="#br0">4631 1902 0,'0'9'15,"-19"-9"1,19 28-16,0 0 16,0-10-1,0 1-15,0-1 16,0 10-16,9 9 16,-9-9-16,0 0 15,0 9-15,0 0 16,0-10-16,0 1 15,0 0-15,0-9 16,0-1-16,0 1 16,0-1-16,0 10 15,0-37 63</inkml:trace>
          <inkml:trace contextRef="#ctx0" brushRef="#br0" timeOffset="1303.5182">4857 1967 0,'9'0'47,"-9"-19"-31,19 19-16,9 0 15,0 0 1,85 0 62</inkml:trace>
          <inkml:trace contextRef="#ctx0" brushRef="#br0" timeOffset="-759.2857">4602 1893 0,'0'27'125,"-9"-27"-109,9 28-16,-28 9 15,28-18 1,-19 9-16,19-19 15,-19 19-15,19-10 16,-19 1-16,19-1 16,-19 1-16,19-1 15,-18 1-15,18-1 16,-19-18 0,19 19-16,0-1 31,-19-18-16,28 0 126,10 0-125,9 0-1,1 0 1,-1 0 0,-9 0-16,0 0 15,-1 0-15,1 0 16,0 0-16,9 0 15,-9 0 1,0 0 0,0 0 15,-19-9-15,19 9-16</inkml:trace>
          <inkml:trace contextRef="#ctx0" brushRef="#br0" timeOffset="788.878">4866 1939 0,'0'9'78,"0"10"-78,0-1 16,0 1-16,0 9 15,0-1-15,0 1 16,0 9-16,19-9 15,-19 0-15,0-10 16,0 1-16,0-1 16,0 10-1,9-28-15,-9 18 16,0 1 15,0-28 32</inkml:trace>
          <inkml:trace contextRef="#ctx0" brushRef="#br0" timeOffset="1778.4846">4885 2143 0,'19'0'46,"9"0"-30,-9 0-16,0-10 16,-1 10-16,1 0 0,0 0 15,0 0-15,-19-18 16,19 18-16,0 0 47</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3:38.544"/>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148B0150-DADE-4ED3-B764-CEFA34E22272}" emma:medium="tactile" emma:mode="ink">
          <msink:context xmlns:msink="http://schemas.microsoft.com/ink/2010/main" type="writingRegion" rotatedBoundingBox="17824,14880 20101,14901 20091,16019 17814,15999"/>
        </emma:interpretation>
      </emma:emma>
    </inkml:annotationXML>
    <inkml:traceGroup>
      <inkml:annotationXML>
        <emma:emma xmlns:emma="http://www.w3.org/2003/04/emma" version="1.0">
          <emma:interpretation id="{9A0B3B09-12C1-4888-986C-009A3F51801F}" emma:medium="tactile" emma:mode="ink">
            <msink:context xmlns:msink="http://schemas.microsoft.com/ink/2010/main" type="paragraph" rotatedBoundingBox="17857,14897 19642,14897 19642,15308 17857,15308" alignmentLevel="1"/>
          </emma:interpretation>
        </emma:emma>
      </inkml:annotationXML>
      <inkml:traceGroup>
        <inkml:annotationXML>
          <emma:emma xmlns:emma="http://www.w3.org/2003/04/emma" version="1.0">
            <emma:interpretation id="{4845DF78-7DFC-4F08-AFD3-E413B5A0B079}" emma:medium="tactile" emma:mode="ink">
              <msink:context xmlns:msink="http://schemas.microsoft.com/ink/2010/main" type="line" rotatedBoundingBox="17857,14897 19642,14897 19642,15308 17857,15308"/>
            </emma:interpretation>
          </emma:emma>
        </inkml:annotationXML>
        <inkml:traceGroup>
          <inkml:annotationXML>
            <emma:emma xmlns:emma="http://www.w3.org/2003/04/emma" version="1.0">
              <emma:interpretation id="{D6FD6C67-F423-4DAB-AEB1-AC0AB2C24593}" emma:medium="tactile" emma:mode="ink">
                <msink:context xmlns:msink="http://schemas.microsoft.com/ink/2010/main" type="inkWord" rotatedBoundingBox="17857,14897 19642,14897 19642,15308 17857,15308"/>
              </emma:interpretation>
              <emma:one-of disjunction-type="recognition" id="oneOf0">
                <emma:interpretation id="interp0" emma:lang="" emma:confidence="1">
                  <emma:literal/>
                </emma:interpretation>
              </emma:one-of>
            </emma:emma>
          </inkml:annotationXML>
          <inkml:trace contextRef="#ctx0" brushRef="#br0">4449 2595 0,'0'9'15,"0"8"1,0 10 0,0-10-1,0 1-15,0 0 16,0 0-16,0-1 15,0-8-15,0 9 0,-19 8 16,19-17 0,0 9-16,0 0 0,-19-18 15,19 26-15,0-8 16,0-1 15,10-17 0,9 0-15,-1 0 0,67-8 31,0 8 46</inkml:trace>
          <inkml:trace contextRef="#ctx0" brushRef="#br0" timeOffset="657.439">4779 2595 0,'0'26'78,"0"-8"-62,0-9-16,0 8 15,0 19-15,0-10 16,0 1-16,0-1 15,0 1-15,0-9 16,0 17-16,0-26 16,0 26-1,9-35-15</inkml:trace>
          <inkml:trace contextRef="#ctx0" brushRef="#br0" timeOffset="2485.6117">4948 2674 0,'10'0'63,"-10"18"-63,19 9 15,-19-1 1,18-26 0,-18 18-16,38-18 15,-38 17 1,10-17-16,8 0 16,1 0-1,9 0 1,-28-17-16,38 17 15,-38-27-15,28 27 16,-28-26-16,19 26 16,-19-18-16,0-17 47,19-1 62,-19 45 0,0 9-77,0-1 77,0-8-78,0 27-15,0-19-16,0-8 15,0 9-15,0 0 16,0-1-16,0 1 0,0 0 16,0 8-1,0 1 1,0-10 0,0-25 46,0-1-46,0-9-1</inkml:trace>
          <inkml:trace contextRef="#ctx0" brushRef="#br0" timeOffset="1353.9652">4948 2630 0,'0'9'78,"10"-9"-62,-10 35-16,0-17 16,0 9-16,0-1 0,0 9 15,0-8-15,0 0 16,0-1-16,0-8 16,0-1-16,0 1 15,0 0 1,19-18 15,-19-9-31,0-18 16</inkml:trace>
          <inkml:trace contextRef="#ctx0" brushRef="#br0" timeOffset="3108.4683">5419 2630 0,'0'18'78,"0"-1"-78,0 1 16,0 0-16,0 8 16,0 1-16,0-1 15,0 1-15,0 8 16,0-26-16,0 27 16,0-19 15</inkml:trace>
          <inkml:trace contextRef="#ctx0" brushRef="#br0" timeOffset="4097.8958">5561 2630 0,'19'0'47,"-1"0"-32,1 0-15,0 0 16,0 0-16,9 0 0,10 0 16,-10-18-1,-9 18-15,0 0 0,0 0 16,-1 0 15</inkml:trace>
          <inkml:trace contextRef="#ctx0" brushRef="#br0" timeOffset="3679.0133">5683 2648 0,'0'35'79,"0"-17"-64,0-9-15,0 8 16,0 19-16,0-19 15,0 10-15,19-9 16,-19-1-16,0 10 16,0-9 15,0-27 0,0-9-15</inkml:trace>
          <inkml:trace contextRef="#ctx0" brushRef="#br0" timeOffset="4827.7859">5947 2630 0,'0'9'47,"0"17"-31,0-8-1,-28 0-15,28 0 16,0-1-16,-19 1 0,19 0 16,0-1-16,-19 1 15,19 9 1,0-10 0,9-17-1,10 18 1,10-18-1,-11 0 1,20 0 0,-10 0-1,19-9 1,-18 9-16,-29-18 31,18 18-31</inkml:trace>
          <inkml:trace contextRef="#ctx0" brushRef="#br0" timeOffset="5143.9762">5919 2736 0,'9'0'31,"-9"-17"-15,28 17-16,-9 0 15,0 0 1,9-18-16,10 18 16,-19 0-1,-19-18 1</inkml:trace>
          <inkml:trace contextRef="#ctx0" brushRef="#br0" timeOffset="5444.3399">5947 2568 0,'0'-9'16,"9"9"-1,29 0 1,-19 0-16,-10 0 16,10 0-16,19 0 15,-29 0-15,10 0 0,0 0 16</inkml:trace>
        </inkml:traceGroup>
      </inkml:traceGroup>
    </inkml:traceGroup>
    <inkml:traceGroup>
      <inkml:annotationXML>
        <emma:emma xmlns:emma="http://www.w3.org/2003/04/emma" version="1.0">
          <emma:interpretation id="{4182C093-DAA1-4A84-B1E4-652C8B438CF2}" emma:medium="tactile" emma:mode="ink">
            <msink:context xmlns:msink="http://schemas.microsoft.com/ink/2010/main" type="paragraph" rotatedBoundingBox="17818,15549 20095,15569 20091,16019 17814,15999" alignmentLevel="1"/>
          </emma:interpretation>
        </emma:emma>
      </inkml:annotationXML>
      <inkml:traceGroup>
        <inkml:annotationXML>
          <emma:emma xmlns:emma="http://www.w3.org/2003/04/emma" version="1.0">
            <emma:interpretation id="{0CE0F373-B2D8-4107-B194-EB5611B3B4CA}" emma:medium="tactile" emma:mode="ink">
              <msink:context xmlns:msink="http://schemas.microsoft.com/ink/2010/main" type="line" rotatedBoundingBox="17818,15549 20095,15569 20091,16019 17814,15999"/>
            </emma:interpretation>
          </emma:emma>
        </inkml:annotationXML>
        <inkml:traceGroup>
          <inkml:annotationXML>
            <emma:emma xmlns:emma="http://www.w3.org/2003/04/emma" version="1.0">
              <emma:interpretation id="{3FC3C236-A396-4E31-A953-ED0CF7CF4FC8}" emma:medium="tactile" emma:mode="ink">
                <msink:context xmlns:msink="http://schemas.microsoft.com/ink/2010/main" type="inkWord" rotatedBoundingBox="17818,15549 20095,15569 20091,16019 17814,15999"/>
              </emma:interpretation>
              <emma:one-of disjunction-type="recognition" id="oneOf1">
                <emma:interpretation id="interp1" emma:lang="" emma:confidence="1">
                  <emma:literal/>
                </emma:interpretation>
              </emma:one-of>
            </emma:emma>
          </inkml:annotationXML>
          <inkml:trace contextRef="#ctx0" brushRef="#br0" timeOffset="8436.2421">4374 3223 0,'0'9'47,"0"17"-32,0-8-15,0 0 16,0 8-16,9 10 15,-9-10-15,0 1 16,0-1-16,0 1 0,0-10 16,0 1-1,0 0-15,0-1 16,0-25 31,19-10-32</inkml:trace>
          <inkml:trace contextRef="#ctx0" brushRef="#br0" timeOffset="9567.9402">4393 3241 0,'47'-62'125,"-29"62"-94,1 0-15,0 0 0,9 0-1,-9 0 1,0 8-1,0 10 1,-19 0 0,0 0-1,0 8 1,0-8-16,-19-1 16,19 1-16,-28 0 15,28 0-15,-28-1 16,28 1-16,-29-18 15,29 18-15,-19-18 16,1 0 0,-1 0-1,0 0 1,0 0 15,19-9-31,0-9 94,10 18-94,8 0 31,143 106 110,-143-106-126</inkml:trace>
          <inkml:trace contextRef="#ctx0" brushRef="#br0" timeOffset="10304.285">4694 3241 0,'0'-18'16,"0"27"46,0 17-46,0-8 0,0 0-16,0-1 15,0 1-15,0 9 16,0-10-16,0 10 15,0-10-15,0 1 16,0 0-16,0 0 16,0 8-16,19-26 15,-19 18 1</inkml:trace>
          <inkml:trace contextRef="#ctx0" brushRef="#br0" timeOffset="11568.3945">4958 3249 0,'0'-17'31,"-132"43"141,132-8-141,0 0-15,9-1 15,10-17-15,0 0 0,-19 18-16,19-18 15,-10 0 1,10 0-16,-19 18 15,38-18 1,-29 0-16,-9 17 16,19-17-1,-19 18 1,19-18-16,-19 18 16,19-18-1,-19 26-15,0-8 16,19-18-1,-19 18-15,0-1 16,0 1 0,0-9-1,-10 17 1,-9-26 15,19 9-31,-19-9 16,-9 0-1,-28 0 1,27-9 0,20 9-16,-19-17 15,9 17 1,19-18-16</inkml:trace>
          <inkml:trace contextRef="#ctx0" brushRef="#br0" timeOffset="12798.8777">5108 3311 0,'-18'0'63,"18"18"-47,0 0-1,0-1-15,0 10 16,0-1-1,0 10 1,9-36 0,-9 18-16,19-18 15,-19 8-15,19-8 16,0 27-16,-1-27 16,1 18-1,0-18 1,0 0-1,0 0 1,0 0 0,-19-9-1,18 9-15,1-18 16,0 0 0,-19 1-1,19 17 1,-19-18-16,0 0 15,19 1 1,-19-1 0,0-9-1,0 10 1,0-1 0,-141-88 124,122 106-124,0 0-1,9 0 1,10 9 0,-18-9-1,18 17 1,-29 1-16,29 9 16,0-10-1,0 1-15,0 17 16</inkml:trace>
          <inkml:trace contextRef="#ctx0" brushRef="#br0" timeOffset="14418.3846">5448 3196 0,'9'0'78,"-9"9"-63,19-9 1,-19 18-16,19-18 16,-19 26-16,19 1 15,-1 8 1,-18-17-16,29 0 16,-10 17-1,-1-8 1,1-10-1,-19 1 1,19-18-16</inkml:trace>
          <inkml:trace contextRef="#ctx0" brushRef="#br0" timeOffset="13766.3785">5457 3170 0,'-9'168'93,"9"-142"-93,0-8 16,0 9-16,0-10 0,0 1 16,0 0-16,0 26 15,0-26 1,0-10 15</inkml:trace>
          <inkml:trace contextRef="#ctx0" brushRef="#br0" timeOffset="14880.2022">5655 3196 0,'-10'18'62,"10"17"-46,0-17-1,0 17-15,0-8 16,0 0-16,0-1 16,0 1-16,0-10 15,0 1-15,0 0 16,0-1-16,0 10 15,0-9 1,-18-18 31</inkml:trace>
          <inkml:trace contextRef="#ctx0" brushRef="#br0" timeOffset="15745.7561">5768 3232 0,'-19'44'78,"19"177"32,0-203-110,0-27 78,0-9-63</inkml:trace>
          <inkml:trace contextRef="#ctx0" brushRef="#br0" timeOffset="16630.9032">5749 3294 0,'0'-9'15,"0"-9"1,0 0 15,0 1 1,10 17-32,-10-18 15,18 0 1,1 1-1,0 17 32,-19-18-47,19 18 32,0 0-1,9 9-16,-9-9 1,-19 17 0,19-17-16,-19 18 15,19 0 1,-19 0 0,28 8-16,-28 1 15,0 8 1,0-17-1,0-9-15,0 8 16,0 27 0,0-26-16,0 9 15,0-10 1,0 19 62</inkml:trace>
          <inkml:trace contextRef="#ctx0" brushRef="#br0" timeOffset="17126.9469">5777 3382 0,'19'0'47,"0"0"-31,0 0-1,9 0-15,0 0 0,10 0 16,28 0 31</inkml:trace>
          <inkml:trace contextRef="#ctx0" brushRef="#br0" timeOffset="17805.0604">6088 3214 0,'0'9'47,"-9"-9"-47,9 26 16,0 19 0,0-28-16,0 10 15,0-1-15,0 1 16,0 8-16,0-8 15,0-9-15,0-1 16,0-8-16,0 9 0,0 17 16,0-17-1,0-27 48</inkml:trace>
          <inkml:trace contextRef="#ctx0" brushRef="#br0" timeOffset="18378.4154">6098 3241 0,'9'8'47,"10"19"-32,19 8 1,-38-17 0,28 0-16,-28-1 15,19 1-15,-19 0 16,19-1-16,-19 10 16,18-27-16,-18 27 15,19-27 1,-19 35-16,19-35 31</inkml:trace>
          <inkml:trace contextRef="#ctx0" brushRef="#br0" timeOffset="18851.9184">6305 3223 0,'0'9'47,"0"17"-31,-10 18-1,10-26 1,0 0-16,0-9 0,0 8 16,0 1-1,0 0-15,0-1 0,0 1 16,-18 0-16,18 0 16,0-1-16,0 10 15,0-10 1</inkml:trace>
          <inkml:trace contextRef="#ctx0" brushRef="#br0" timeOffset="20098.9899">6399 3241 0,'0'-18'62,"10"18"-31,8 0-15,11 0 0,-1 0-1,0 0 1,-9 9 46,-19 8 17,0 1-48,-9-18-31,9 27 15,-19-27 1,19 26-16,-19 10 16,19-19-1,0 1-15,-19 0 16,19-1-16,0 1 16,-19 0-16,19-1 15,0-8-15,0 9 0,-19-18 16,19 35-16,0-17 31,-18-18 16,27 0 15,10 0-46,18 0 0,-18 0-16,0 0 15,9 0 1,-28-9 46</inkml:trace>
          <inkml:trace contextRef="#ctx0" brushRef="#br0" timeOffset="20434.2614">6427 3409 0,'19'0'47,"0"0"-31,28 0 0,-28 0-16,9 0 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9:15.64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D4CEA37-1B02-456B-8F00-75B3006C2E75}" emma:medium="tactile" emma:mode="ink">
          <msink:context xmlns:msink="http://schemas.microsoft.com/ink/2010/main" type="writingRegion" rotatedBoundingBox="4859,3557 4956,6683 4497,6697 4399,3571"/>
        </emma:interpretation>
      </emma:emma>
    </inkml:annotationXML>
    <inkml:traceGroup>
      <inkml:annotationXML>
        <emma:emma xmlns:emma="http://www.w3.org/2003/04/emma" version="1.0">
          <emma:interpretation id="{9081EE2B-435E-4E20-BDDA-A53C0E99F9DC}" emma:medium="tactile" emma:mode="ink">
            <msink:context xmlns:msink="http://schemas.microsoft.com/ink/2010/main" type="paragraph" rotatedBoundingBox="4859,3557 4956,6683 4497,6697 4399,3571" alignmentLevel="1"/>
          </emma:interpretation>
        </emma:emma>
      </inkml:annotationXML>
      <inkml:traceGroup>
        <inkml:annotationXML>
          <emma:emma xmlns:emma="http://www.w3.org/2003/04/emma" version="1.0">
            <emma:interpretation id="{B0D9207F-CA96-406A-8A86-704CB6C2414C}" emma:medium="tactile" emma:mode="ink">
              <msink:context xmlns:msink="http://schemas.microsoft.com/ink/2010/main" type="line" rotatedBoundingBox="4859,3557 4956,6683 4497,6697 4399,3571"/>
            </emma:interpretation>
          </emma:emma>
        </inkml:annotationXML>
        <inkml:traceGroup>
          <inkml:annotationXML>
            <emma:emma xmlns:emma="http://www.w3.org/2003/04/emma" version="1.0">
              <emma:interpretation id="{7A5471E6-CE5B-4EE9-8747-74DC57D17A8B}" emma:medium="tactile" emma:mode="ink">
                <msink:context xmlns:msink="http://schemas.microsoft.com/ink/2010/main" type="inkWord" rotatedBoundingBox="4859,3557 4956,6683 4497,6697 4399,3571"/>
              </emma:interpretation>
              <emma:one-of disjunction-type="recognition" id="oneOf0">
                <emma:interpretation id="interp0" emma:lang="" emma:confidence="1">
                  <emma:literal/>
                </emma:interpretation>
              </emma:one-of>
            </emma:emma>
          </inkml:annotationXML>
          <inkml:trace contextRef="#ctx0" brushRef="#br0">1618-88 0,'0'20'79,"0"-1"-64,0 30 1,0-39-1,0 29-15,0-9 16,0-1-16,0 1 16,0-1-16,0-9 15,0-1-15,0 1 16,0 0-16,0 9 16,0-9-1,10-20 1,-10-10 31</inkml:trace>
          <inkml:trace contextRef="#ctx0" brushRef="#br0" timeOffset="-929.7835">1776 520 0,'0'10'31,"0"10"-15,0 29-1,0-20-15,0 0 16,0-9-16,0 9 16,0-9-16,0 0 15,0-1-15,0 1 16,0 0-16,0-1 15,0 11 1,0-11 0,10-19 46,-10-19-46</inkml:trace>
          <inkml:trace contextRef="#ctx0" brushRef="#br0" timeOffset="-1958.3946">1933 1089 0,'-20'0'78,"20"-20"-63,-39 20-15,29 0 16,-10 0 0,1 0-1,-1 0 1,1 0-1,-1 0 1,0 20 0,1-20-1,19 10-15,-20-10 16,0 39 0,1-19-1,-11 9 1,10 20-1,20 0 1,-19-29-16,19-1 16,0 1-16,0-10 0,-20 19 15,20-9-15,0-10 16,0 9-16,0 1 16,0-1-16,0 1 15,0 0-15,0-1 16,0 11-1,0-1 1,10-9 0,-10 19-1,20-39-15,-1 29 16,30-9 15,-19-20-15,-1 0-1,-29 20 1,40-20-16,-11 0 16,1 0-1,-1 0 1,-9-10 0,-1 10-1,1-20 1,0 20-1,9-29 1,-19 29 15,20-20-15,-11 20 15,-19-20 0,10 20-31</inkml:trace>
          <inkml:trace contextRef="#ctx0" brushRef="#br0" timeOffset="758.8969">1854-78 0,'0'20'47,"0"-1"-32,0 1-15,0-1 16,0-9-16,0 10 15,0-1-15,0 21 16,0-11-16,0 0 16,0 40-1,30-10 17,-30-39-32,0-1 15,0 1 1,0-30 46</inkml:trace>
          <inkml:trace contextRef="#ctx0" brushRef="#br0" timeOffset="1326.2331">1618 98 0,'0'10'47,"10"-10"-32,10 0-15,0 0 16,9 0-16,1 0 16,-1 0-16,10 0 0,-9 0 15,-1 0-15,-9 0 16,0 0-16,-1 0 16,1 0 15</inkml:trace>
          <inkml:trace contextRef="#ctx0" brushRef="#br0" timeOffset="2804.4156">1805 1932 0,'0'10'93,"0"10"-77,0 19 0,0-29-1,0 9-15,20 11 0,-20-20 16,0 9-16,0 1 15,0 9-15,0-9 16,0 19-16,0-19 16,0-10-16,0 29 15,0-10 1,0-9 0,0-1-1,0 1 1</inkml:trace>
          <inkml:trace contextRef="#ctx0" brushRef="#br0" timeOffset="3824.0018">1658 2599 0,'0'10'93,"0"10"-93,0-1 16,0 11-16,10-1 16,-10 20-16,0-10 0,0 10 15,0-9 1,0-11-16,0 0 0,0-9 15,0 0-15,0 19 16,0-29 0,19-10 15</inkml:trace>
          <inkml:trace contextRef="#ctx0" brushRef="#br0" timeOffset="4491.3954">1943 2540 0,'0'10'32,"0"0"-17,0 29 1,0-19-16,0-10 0,0 9 16,0 20-16,0-9 15,0-1-15,0 1 16,0-1-16,0 10 15,0-19-15,0 9 16,0-9-16,0 9 16,0-9-16,0 0 15,0 9 1,0-9 0</inkml:trace>
          <inkml:trace contextRef="#ctx0" brushRef="#br0" timeOffset="5062.6123">1677 2795 0,'10'0'62,"20"0"-46,-11 0-1,1 0-15,10 0 16,9 0-16,-10 0 16,1 0-16,-1 0 0,1 0 15,-1-19 1,-19 19-16,29 0 16,-39-20-16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9:09.84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FC8987F-D282-40D4-9457-3C30144A50BD}" emma:medium="tactile" emma:mode="ink">
          <msink:context xmlns:msink="http://schemas.microsoft.com/ink/2010/main" type="writingRegion" rotatedBoundingBox="2932,4991 4050,4991 4050,6727 2932,6727"/>
        </emma:interpretation>
      </emma:emma>
    </inkml:annotationXML>
    <inkml:traceGroup>
      <inkml:annotationXML>
        <emma:emma xmlns:emma="http://www.w3.org/2003/04/emma" version="1.0">
          <emma:interpretation id="{47CEF04B-5883-483D-9E65-FBB6CA7C7699}" emma:medium="tactile" emma:mode="ink">
            <msink:context xmlns:msink="http://schemas.microsoft.com/ink/2010/main" type="paragraph" rotatedBoundingBox="2932,4991 4050,4991 4050,6727 2932,6727" alignmentLevel="1"/>
          </emma:interpretation>
        </emma:emma>
      </inkml:annotationXML>
      <inkml:traceGroup>
        <inkml:annotationXML>
          <emma:emma xmlns:emma="http://www.w3.org/2003/04/emma" version="1.0">
            <emma:interpretation id="{A3193999-5EB4-4140-A80D-D262DF1D7EBD}" emma:medium="tactile" emma:mode="ink">
              <msink:context xmlns:msink="http://schemas.microsoft.com/ink/2010/main" type="line" rotatedBoundingBox="2932,4991 4050,4991 4050,6727 2932,6727"/>
            </emma:interpretation>
          </emma:emma>
        </inkml:annotationXML>
        <inkml:traceGroup>
          <inkml:annotationXML>
            <emma:emma xmlns:emma="http://www.w3.org/2003/04/emma" version="1.0">
              <emma:interpretation id="{0150150C-4CB0-42A9-834D-BCBCD6F6CBFD}" emma:medium="tactile" emma:mode="ink">
                <msink:context xmlns:msink="http://schemas.microsoft.com/ink/2010/main" type="inkWord" rotatedBoundingBox="2932,4991 4050,4991 4050,6727 2932,6727"/>
              </emma:interpretation>
            </emma:emma>
          </inkml:annotationXML>
          <inkml:trace contextRef="#ctx0" brushRef="#br0">354 2550 0,'0'10'94,"0"19"-78,0-9-1,0 0-15,0 19 16,0-10-16,0 1 16,0-1-16,0 1 15,0 9-15,0-10 16,0-9-16,0 9 16,19-9-16,-19-1 15,0 1-15,0 0 16,0-1-16,0 1 15,0-1-15,0 11 16,0-50 78</inkml:trace>
          <inkml:trace contextRef="#ctx0" brushRef="#br0" timeOffset="591.0391">138 2815 0,'-20'0'16,"30"0"31,19 0-32,-9 0-15,-1 0 16,1-10-1,10 10-15,-1 0 0,-9 0 16,-1 0-16,1-29 16,0 29-16,9 0 15,-9 0 1</inkml:trace>
          <inkml:trace contextRef="#ctx0" brushRef="#br0" timeOffset="-2025.2055">236 1923 0,'0'9'16,"0"11"109,0 0-110,0-1 17,0 11-17,0-1 1,0 0-1,0 1-15,-10 9 16,10-19 0,0 9-1,0 1 1,0-1 0,0-9-1,0-1 1,0 1-1,0-1 1,0 1 0,0 0 15,0-1 0,0 1-15,10-1 46,-10-28 95</inkml:trace>
          <inkml:trace contextRef="#ctx0" brushRef="#br0" timeOffset="-806.3267">59 2570 0,'0'39'125,"10"0"-110,-10 0 1,0-9-16,0 9 15,0-9-15,0-1 16,0 0-16,0 1 0,0 9 16,0-10-16,0-9 15,0 0-15,0-1 16,19 1-16,-19-1 16,0 11-1,0-40 63</inkml:trace>
          <inkml:trace contextRef="#ctx0" brushRef="#br0" timeOffset="1859.0757">609 1383 0,'10'0'78,"19"0"-62,-9 0-1,9 0 1,-9 0 0,-1 0-16,1 0 15,9 0-15,1 0 16,-1-29-16,11 29 16,-11 0-16,0 0 15,-9 0-15,10 0 16,-11-20-16,1 20 0,-1 0 15,1 0 1,0 0-16,-1 0 0,11 0 16,-11 0-1,1 0 1</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9:52.1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B5C12E6-8C7D-479C-BE74-466BCAD0F365}" emma:medium="tactile" emma:mode="ink">
          <msink:context xmlns:msink="http://schemas.microsoft.com/ink/2010/main" type="writingRegion" rotatedBoundingBox="10445,3595 10566,6713 10130,6730 10010,3612"/>
        </emma:interpretation>
      </emma:emma>
    </inkml:annotationXML>
    <inkml:traceGroup>
      <inkml:annotationXML>
        <emma:emma xmlns:emma="http://www.w3.org/2003/04/emma" version="1.0">
          <emma:interpretation id="{3FE27316-1A2D-419E-ADF0-F345EB2BAC69}" emma:medium="tactile" emma:mode="ink">
            <msink:context xmlns:msink="http://schemas.microsoft.com/ink/2010/main" type="paragraph" rotatedBoundingBox="10445,3595 10566,6713 10130,6730 10010,3612" alignmentLevel="1"/>
          </emma:interpretation>
        </emma:emma>
      </inkml:annotationXML>
      <inkml:traceGroup>
        <inkml:annotationXML>
          <emma:emma xmlns:emma="http://www.w3.org/2003/04/emma" version="1.0">
            <emma:interpretation id="{C50583E8-B58C-4D10-8AED-969772168DAF}" emma:medium="tactile" emma:mode="ink">
              <msink:context xmlns:msink="http://schemas.microsoft.com/ink/2010/main" type="line" rotatedBoundingBox="10445,3595 10566,6713 10130,6730 10010,3612"/>
            </emma:interpretation>
          </emma:emma>
        </inkml:annotationXML>
        <inkml:traceGroup>
          <inkml:annotationXML>
            <emma:emma xmlns:emma="http://www.w3.org/2003/04/emma" version="1.0">
              <emma:interpretation id="{4EFB45F4-93AE-4242-A8D8-A29B5D8370F2}" emma:medium="tactile" emma:mode="ink">
                <msink:context xmlns:msink="http://schemas.microsoft.com/ink/2010/main" type="inkWord" rotatedBoundingBox="10445,3595 10566,6713 10130,6730 10010,3612"/>
              </emma:interpretation>
              <emma:one-of disjunction-type="recognition" id="oneOf0">
                <emma:interpretation id="interp0" emma:lang="" emma:confidence="1">
                  <emma:literal/>
                </emma:interpretation>
              </emma:one-of>
            </emma:emma>
          </inkml:annotationXML>
          <inkml:trace contextRef="#ctx0" brushRef="#br0">7482-58 0,'0'9'62,"0"21"-46,0-11-16,0 1 15,0 0-15,0 9 16,0 0-16,0 1 16,0-1-16,20 1 15,-20-11-15,0-9 16,0 10-16,0-1 16,0 1-16,20 0 0,-20 19 31,0-49 16,0-10-32</inkml:trace>
          <inkml:trace contextRef="#ctx0" brushRef="#br0" timeOffset="-599.8244">7218-19 0,'0'19'62,"19"30"-46,-19-29-16,0 9 15,0 11-15,20-11 16,-20 0-16,0 1 16,0 9-16,19-19 15,-19-1-15,0-9 16,0 10-16,0 19 15,20-39-15,-20 20 16,0-30 31</inkml:trace>
          <inkml:trace contextRef="#ctx0" brushRef="#br0" timeOffset="-1461.5383">7345 608 0,'20'0'94,"-20"30"-79,0-20-15,0 9 16,0 1-16,0-1 16,0 11-16,0-11 15,0 21-15,19-21 16,-19 1-16,0-10 16,0 9-16,0 21 15,20-40-15,-20 19 16,0-9-1,0 10 1,0-30 47</inkml:trace>
          <inkml:trace contextRef="#ctx0" brushRef="#br0" timeOffset="495.2216">7286 138 0,'10'0'31,"10"0"-15,-11 0-16,11 0 16,0 0-16,19 0 15,-10 0-15,1 0 16,-1 0-16,-9-10 15,-1 10-15,11 0 16,-11 0 0</inkml:trace>
          <inkml:trace contextRef="#ctx0" brushRef="#br0" timeOffset="18974.4918">7551 1158 0,'-10'0'235,"-9"0"-204,19-10-15,-30 10-16,11 0 31,-11 0-16,11 0 1,-1 0 0,0 19 15,-19-19-15,39 10-1,-20-10 1,20 20-1,-9-20-15,9 19 32,-20-19-32,20 20 15,-20-20-15,1 20 16,-11-1 15,30 1-15,-19-20-1,19 39 1,0-19 0,-10-20-1,10 10-15,0 9 16,0 1 0,0-1-1,0 1 1,0 0-1,0 9 17,0-9-17,0-1 1,29 1 0,-9-1 15,0 11 0,-1-30-15,-19 10-1,20-10 1,-20 19 0,19-19-1,1 0 1,-20 20 15,10-20-31,10 0 31,-1 0-15,1 0 0,-1 0-1,1 0-15,0 0 16,-1 0-1,1 0 1,-1-10 0,1 10-1,0 0 1,-20-20 0,19 20-1,-19-19 16,20 19-15,0 0 62,-20-20-62</inkml:trace>
          <inkml:trace contextRef="#ctx0" brushRef="#br0" timeOffset="37197.4858">7453 1805 0,'0'19'234,"0"1"-203,0 0 1,0-1-1,0 1-15,0 0 15,0-1-16,0 1 1,0-1 15,0 1 1,0 0-1,0-1-16,0-9 17,0 10-1,0-1-15,0 1-1,0-1 16,0 1-15,0 0 15,0-1-15,0 1 15,0 0 0,0-1 1,0 1-17,20-20 1,-20 10-16,0 9 47,0 1-32,0-1 17,0 1-17</inkml:trace>
          <inkml:trace contextRef="#ctx0" brushRef="#br0" timeOffset="38801.8658">7345 2501 0,'0'10'94,"0"10"-79,0 9 1,0-9 0,0-1-16,0 1 0,0 9 15,0 1-15,0-1 16,0 0-16,0 11 15,0-11-15,0 1 16,0-11-16,0 11 16,0-11-16,0 1 15,10-1-15,-10 11 16,0-11 0,0 1 30</inkml:trace>
          <inkml:trace contextRef="#ctx0" brushRef="#br0" timeOffset="39619.475">7600 2540 0,'0'59'141,"0"-39"-141,0-10 0,0 29 16,0-10-16,0 1 15,0-1-15,0 1 0,0 9 16,0-10-1,0 1-15,0-1 16,0-9-16,0-1 0,0 1 16,0-1-16,0 11 15,0-11 1,0 1 15,0-30 16,0-9-31,0-1-1</inkml:trace>
          <inkml:trace contextRef="#ctx0" brushRef="#br0" timeOffset="40219.1828">7384 2786 0,'10'0'31,"29"0"-15,-19 0-16,0 0 15,-1 0-15,1 0 16,-1 0-16,11 0 16,-11 0-1,1 0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36:49.06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9C32A63-DCF2-4EC2-9D4B-EC847F00D5B7}" emma:medium="tactile" emma:mode="ink">
          <msink:context xmlns:msink="http://schemas.microsoft.com/ink/2010/main" type="writingRegion" rotatedBoundingBox="19022,3260 22789,3286 22774,5552 19006,5526"/>
        </emma:interpretation>
      </emma:emma>
    </inkml:annotationXML>
    <inkml:traceGroup>
      <inkml:annotationXML>
        <emma:emma xmlns:emma="http://www.w3.org/2003/04/emma" version="1.0">
          <emma:interpretation id="{C4CDB4EB-9047-45D6-9B4C-AA58DB163201}" emma:medium="tactile" emma:mode="ink">
            <msink:context xmlns:msink="http://schemas.microsoft.com/ink/2010/main" type="paragraph" rotatedBoundingBox="20919,3254 20999,5273 20197,5305 20116,3287" alignmentLevel="2"/>
          </emma:interpretation>
        </emma:emma>
      </inkml:annotationXML>
      <inkml:traceGroup>
        <inkml:annotationXML>
          <emma:emma xmlns:emma="http://www.w3.org/2003/04/emma" version="1.0">
            <emma:interpretation id="{C0443B4D-E1CA-4137-861A-B825AA567761}" emma:medium="tactile" emma:mode="ink">
              <msink:context xmlns:msink="http://schemas.microsoft.com/ink/2010/main" type="line" rotatedBoundingBox="20919,3254 20999,5273 20197,5305 20116,3287"/>
            </emma:interpretation>
          </emma:emma>
        </inkml:annotationXML>
        <inkml:traceGroup>
          <inkml:annotationXML>
            <emma:emma xmlns:emma="http://www.w3.org/2003/04/emma" version="1.0">
              <emma:interpretation id="{60210B56-1BE3-446B-AB42-CC14A341DA0D}" emma:medium="tactile" emma:mode="ink">
                <msink:context xmlns:msink="http://schemas.microsoft.com/ink/2010/main" type="inkWord" rotatedBoundingBox="20919,3254 20999,5273 20197,5305 20116,3287"/>
              </emma:interpretation>
              <emma:one-of disjunction-type="recognition" id="oneOf0">
                <emma:interpretation id="interp0" emma:lang="" emma:confidence="1">
                  <emma:literal/>
                </emma:interpretation>
              </emma:one-of>
            </emma:emma>
          </inkml:annotationXML>
          <inkml:trace contextRef="#ctx0" brushRef="#br0">18204 10 0,'0'-19'156,"-10"19"-140,-9 0 0,-1 0-1,1 0 1,-1 10 0,0-10-1,1 29-15,-1-9 16,20-1-1,-19-19 1,19 10-16,-20 19 16,20 1-1,-20-30 1,20 29-16,0 1 16,0-1-1,-19-29 1,19 20-16,0 19 15,0-10 1,0-9 0,0 9-1,0-9 1,0 0 0,9 9-1,-9-9 1,20-1-1,0 1 32,-1-20-31,1 0 0,0 0-1,-1 0 1,1 0-1,9 0 1,1 0 0,-30-10-16,39 10 15,-10-19 1,1-1 0,9 0-1,-19-9 1,-1 29-1,-19-30-15,20 30 16,-20-19-16,19 19 16,-19-30-16,10 30 15,-10-19-15,20 19 0,-20-20 16,29 1 0,-29-1-1,20 0 1,-20 1-1,19-11 1,-19 1 0,0-10-1,0 29 1,0-10-16,0 1 31,0-1-15,-9 20-1,-11 0 17,0 0-1,1 0 0,19 10 0,-20-10-31,20 19 32,-19-19-32,19 20 15,0-10 1,-20-10-16,20 19 16,0 1-1,-10-20-15,10 20 16,0-1-1,0 1 1,0 0 0,-19-20-16,19 19 15,0 1 1,0-1 0,0 1-16,0 9 15,0 1 1,0-11-1,9 1 1,-9 0 0,0-1 15,20-19-15,-20 20-1,20 0 1,-20-1 15,19-19-31,1 20 31,-1-20-15,1 0 15,0 0-15,-20-10-1,19 10-15,1-20 16,-1 20 0,-19-19-1,20 19 1,-20-20-16,0 1 16</inkml:trace>
          <inkml:trace contextRef="#ctx0" brushRef="#br0" timeOffset="1544.753">18194-755 0,'0'30'93,"0"-1"-77,0 1 0,0 19-1,0-39 1,0 9-16,0 1 15,0-1-15,0 1 16,0 0-16,0-1 16,0 1-16,0 0 15,0-1-15,0 1 0,0-1 16,0 1-16,0-10 16,0 9-16,0 1 15,0 0-15,0-1 16,0 1-1,0-1 1,0 1 0,0-30 62</inkml:trace>
          <inkml:trace contextRef="#ctx0" brushRef="#br0" timeOffset="2431.3193">18342-774 0,'0'10'94,"0"19"-78,0 1-1,0-1-15,0-9 16,0-1-16,0 1 16,0-1-16,0 1 15,0 0-15,0 9 16,0-9-16,0 9 15,0-9-15,0-1 16,0 1-16,0 0 16,0-1-16,0 1 15,0-1-15,0 1 16,0-10-16,0 29 16,19-19-1,-19-1 1,0 1 15,0-1 16,0-28 31</inkml:trace>
          <inkml:trace contextRef="#ctx0" brushRef="#br0" timeOffset="22033.0591">18136-1490 0,'-20'0'31,"10"0"47,10 10-62,-19-10-1,19 20 1,-20-20 0,20 19-1,0 1 1,-20-1 0,20 1-1,0 0 1,0-1-16,0 11 15,-29 9 1,29-19 0,0-11-1,0 11 1,0 0 0,0-1-1,10-19 1,-10 20-16,0-1 15,19-19 1,-19 30 0,0-11-16,20-19 15,-20 20-15,0 0 16,20-20 0,-20 19-16,19-19 15,-19 20 1,20-20-1,-20 20-15,19-20 16,-19 19 0,20-19-1,0 0 1,-11 0 15,11 0-15,0 0-1,-1 0 17,11 0-17,-11 0 1,11-10 0,-11-19-1,1 9 1,-20 1-1,20 19 1,-20-20-16,0 10 16,19 10-1,-19-19-15,0-1 16,20 20 0,-20-20-1,0 1 1,19-1 15,-19 1-15,0-1 15,0 0 0,20 20-15,-20-19-16,0-1 15,0 0 17,0 1-1,0-1 0,-20 1-15,20-1 15,0 0-15,-9 20-1,9-19 1,0 9 15,-20 10-15,20-20-1,-20 20 17,20-19-17,-19 19 1,-1 0 31,20-20-47,-19 20 31,-1 0 16,20-19-31,-20 19-1,1 0 16,-1 0 16,0 0-15,1 0 46,-1 0-47,10 0-15,-29 9-1,20-9-15,-1 20 16,0-20-16,-9 39 0</inkml:trace>
          <inkml:trace contextRef="#ctx0" brushRef="#br0" timeOffset="23381.4565">17822-1411 0,'19'0'16,"-19"-20"-1,0 30 79,0 19-78,0-9-1,0-1-15,0 30 16,0-29 0,0 10-16,0-1 15,0 20-15,0-20 16,30 1-16,-30 9 15,0-19 1,0-1-16,0 1 16,0 0-16,0-1 0,0 1 15,0 9 1,0 1 0,0-11-1,0-29 95</inkml:trace>
          <inkml:trace contextRef="#ctx0" brushRef="#br0" timeOffset="24566.4376">18626-1402 0,'0'10'109,"0"0"-93,0 29-1,0-19-15,0-10 16,0 9-16,0 1 16,0 0-16,0 9 15,0-9-15,0-1 16,0 11-16,0-11 16,0 1-16,0-1 15,0 1-15,0 9 16,0-9-1,0 0 1,0-1 0</inkml:trace>
        </inkml:traceGroup>
      </inkml:traceGroup>
    </inkml:traceGroup>
    <inkml:traceGroup>
      <inkml:annotationXML>
        <emma:emma xmlns:emma="http://www.w3.org/2003/04/emma" version="1.0">
          <emma:interpretation id="{66E8F608-0EED-4D61-A365-364B75D74AED}" emma:medium="tactile" emma:mode="ink">
            <msink:context xmlns:msink="http://schemas.microsoft.com/ink/2010/main" type="paragraph" rotatedBoundingBox="19012,4685 22780,4711 22774,5552 19006,5526" alignmentLevel="1"/>
          </emma:interpretation>
        </emma:emma>
      </inkml:annotationXML>
      <inkml:traceGroup>
        <inkml:annotationXML>
          <emma:emma xmlns:emma="http://www.w3.org/2003/04/emma" version="1.0">
            <emma:interpretation id="{34A8D343-87B3-4DCB-9DDE-D598C66CF792}" emma:medium="tactile" emma:mode="ink">
              <msink:context xmlns:msink="http://schemas.microsoft.com/ink/2010/main" type="line" rotatedBoundingBox="19012,4685 22780,4711 22774,5552 19006,5526"/>
            </emma:interpretation>
          </emma:emma>
        </inkml:annotationXML>
        <inkml:traceGroup>
          <inkml:annotationXML>
            <emma:emma xmlns:emma="http://www.w3.org/2003/04/emma" version="1.0">
              <emma:interpretation id="{D1CC283E-58E1-4EE4-944E-218056359567}" emma:medium="tactile" emma:mode="ink">
                <msink:context xmlns:msink="http://schemas.microsoft.com/ink/2010/main" type="inkWord" rotatedBoundingBox="19012,4691 20084,4698 20078,5534 19006,5526"/>
              </emma:interpretation>
              <emma:one-of disjunction-type="recognition" id="oneOf1">
                <emma:interpretation id="interp1" emma:lang="" emma:confidence="1">
                  <emma:literal/>
                </emma:interpretation>
              </emma:one-of>
            </emma:emma>
          </inkml:annotationXML>
          <inkml:trace contextRef="#ctx0" brushRef="#br0" timeOffset="27477.4808">17273 452 0,'9'0'78,"11"0"-63,-10 0 1,9 0 0,21 0-1,-31 0 1,31 0-16,-21 0 16,11 0-1,9 0 1,-10 0-1,11 0 1,-11 0 0,0 0-1,-9 0 1,0 0 0,-1 0-1,1 0 1,0 0-1,-1 0 17,1 0-17,-10 0 32</inkml:trace>
          <inkml:trace contextRef="#ctx0" brushRef="#br0" timeOffset="26268.7387">17322 275 0,'39'0'140,"0"0"-124,-19 0 0,-1 0-16,99 0 46,-108 0-46,9 0 16,21 0 0,-11 0-1,0 0 1,-9 0 0,0 0-1,-1 0 1,1 0 15,-20 10 0</inkml:trace>
          <inkml:trace contextRef="#ctx0" brushRef="#br0" timeOffset="29704.6321">16821 99 0,'-19'0'109,"19"10"-93,-10-10-1,10 29 1,-49 59 31,49-68-32,0-10 1,0 9 0,-20-19-16,20 40 15,0-11 1,0 0-16,0 1 16,0-10-1,0-1 1,10-19-1,-10 20-15,20-1 16,-20 1 0,19-20-1,-19 20-15,20-20 16,-20 19 0,20 1-1,-1-20 16,-19 19-15,20-19 0,9 0-1,-9 0 17,0 0-17,-1 0 16,1 0-15,-1 0 15,1-9-15,19-40 46,-19 39-46,-20-10-16,19 1 16,-19-1-1,0 0 1,20 1 0,-20-1-1,0 0 1,0 1 15,0-1-15,0 1-1,0-11 1,0 11 0,0-1-1,0 0 1,0 1-1,0-1 17,0 1-1,0-1-15,-20 20-16,20-20 15,-19 20 16,19-19-31,0 9 32,-20 10-17,20-20 17,-19 20-17,-1 0 16,20-19-31,-20 19 32,1 0-17,19-20 1,-20 20 0,1 0-1,-1 0 1,20 10-1,-20-10-15,20 19 16,-29-19-16,9 30 16,1-10-1</inkml:trace>
          <inkml:trace contextRef="#ctx0" brushRef="#br0" timeOffset="31264.4546">16714-48 0,'9'-20'78,"11"20"-62,0 0-1,9 0 1,0 0-1,-9 0-15,0 0 16,9 0-16,-9 0 16,19 0-16,-29 0 15,19-19-15,-9 19 16,-10 0-16,29 0 16,-20 0-1,-9 0 16</inkml:trace>
          <inkml:trace contextRef="#ctx0" brushRef="#br0" timeOffset="32548.037">16763 746 0,'9'0'109,"11"0"-109,0 0 16,38 0 31,-18 0-32,-21 0-15,1 0 0,0 0 16,-1 0-16,1 0 15,-1 0-15,1 0 16,0 0-16,-11 0 16,11 0-1,0 0 1,-20-10 171</inkml:trace>
        </inkml:traceGroup>
        <inkml:traceGroup>
          <inkml:annotationXML>
            <emma:emma xmlns:emma="http://www.w3.org/2003/04/emma" version="1.0">
              <emma:interpretation id="{8B29D7DF-7FBE-401D-BC90-0D4BE99947F1}" emma:medium="tactile" emma:mode="ink">
                <msink:context xmlns:msink="http://schemas.microsoft.com/ink/2010/main" type="inkWord" rotatedBoundingBox="20965,4699 22780,4711 22774,5504 20959,5492"/>
              </emma:interpretation>
              <emma:one-of disjunction-type="recognition" id="oneOf2">
                <emma:interpretation id="interp2" emma:lang="" emma:confidence="1">
                  <emma:literal/>
                </emma:interpretation>
              </emma:one-of>
            </emma:emma>
          </inkml:annotationXML>
          <inkml:trace contextRef="#ctx0" brushRef="#br0" timeOffset="42201.375">19273 109 0,'0'10'47,"-19"-10"-31,19 19 0,-20 1-1,20 9 1,-20-29-16,20 30 15,0-11-15,-19 11 16,19-21-16,0 11 0,0 0 16,0 9-1,0 10 1,0-9 0,0-1-1,29-9 1,-29-1-1,20-19-15,-20 20 16,10-20 0,-10 20-1,19-20-15,-19 19 16,20-19 0,-1 0-1,1 0 16,-20 20-15,20-20-16,-1 0 31,1 0-15,9 0 15,-29-10-31,20 10 16,0 0-1,-20-20-15,19 20 16,-19-19-16,20 19 16,-20-20-1,19 1 1,-19-1 0,20 0-1,-20 1 1,20-1 15,-20 0-15,0 1 31,0-1-47,0 1 31,0-1-16,0 0 1,0 1 15,0 9-15,0-10 15,0 1-15,0-1 15,0 1-15,0-1 15,-10 20-31,10-20 16,-20 1 15,1-1 16,-1 20-32,20-20 1,-20 20-16,1 0 16,-1 0-1,0 0 16,1 0-15,-11 0 0</inkml:trace>
          <inkml:trace contextRef="#ctx0" brushRef="#br0" timeOffset="40316.6832">18665 256 0,'20'0'62,"-1"0"-46,1 0-16,0 0 16,-1 0-16,1 0 15,-1 0-15,1 0 16,0 0-16,-1 0 16,1 0-16,0 0 15,-11 0-15,11 0 16,0 0-16,-1 0 15,1 0-15,9 19 16,-9-19 0,-1 0-1,1 0 48</inkml:trace>
          <inkml:trace contextRef="#ctx0" brushRef="#br0" timeOffset="43444.7062">19352 69 0,'0'20'15,"-20"-20"17,0 0 46,1 0-31,19 20-32,-20-20 1,20 19-1,0 1 1,-19-20-16,19 20 0</inkml:trace>
          <inkml:trace contextRef="#ctx0" brushRef="#br0" timeOffset="44832.6305">19224-78 0,'39'10'109,"-19"-10"-93,0 0-16,-1 0 15,1 0-15,9 0 16,1 0-16,-11 0 15,1 0-15,0 0 16,9 0 0,10 0 31,-19 0-47,-20 20 15,19-20 16,-28 0 16</inkml:trace>
          <inkml:trace contextRef="#ctx0" brushRef="#br0" timeOffset="45973.4516">19244 678 0,'0'19'94,"10"-19"-78,19 0-1,20 0 1,-10 0-1,-19 0-15,-1 0 16,1 0-16,0 0 16,-1 0-16,1 0 15,0 20-15,-1-20 16,1 0-16,9 0 16,-9 0-1</inkml:trace>
          <inkml:trace contextRef="#ctx0" brushRef="#br0" timeOffset="46977.4563">19734 373 0,'59'0'125,"-39"0"-125,-1 0 16,1 0-16,-1 0 0,1 0 15,0 0-15,-1 0 16,1 0-16,9 0 16,1 0-1,-11 0 17,1 0 14</inkml:trace>
          <inkml:trace contextRef="#ctx0" brushRef="#br0" timeOffset="47961.2931">20215 138 0,'0'59'94,"0"-39"-94,0 19 15,0-10-15,0 1 16,0-1-16,0 0 15,0 11-15,0-11 16,0 1-16,0-1 16,0-9-16,0-1 15,0 1-15,0-1 16,0-28 93</inkml:trace>
          <inkml:trace contextRef="#ctx0" brushRef="#br0" timeOffset="48754.2558">20450 158 0,'0'10'94,"0"19"-79,0-9-15,0-1 16,0 1-16,0 9 16,0 1-16,0 9 15,0-10-15,-10 1 16,10-1-16,0-9 16,0-1-16,0 1 15,0 0-15,0-1 0,0 11 16,0-11 15</inkml:trace>
          <inkml:trace contextRef="#ctx0" brushRef="#br0" timeOffset="49414.6807">20205 373 0,'29'0'15,"1"0"1,-11 0 0,1 0-16,9 0 15,-9 0-15,0 0 16,-1 0-16,1 0 16,-10 0-16,29 0 15,-20 0 1</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8:52.0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0230845-3D47-4BE7-94DD-62ED0335277A}" emma:medium="tactile" emma:mode="ink">
          <msink:context xmlns:msink="http://schemas.microsoft.com/ink/2010/main" type="writingRegion" rotatedBoundingBox="1578,5461 1579,3598 3365,3599 3363,5463"/>
        </emma:interpretation>
      </emma:emma>
    </inkml:annotationXML>
    <inkml:traceGroup>
      <inkml:annotationXML>
        <emma:emma xmlns:emma="http://www.w3.org/2003/04/emma" version="1.0">
          <emma:interpretation id="{34B20879-2A57-479A-BAE8-3345A4E70DDC}" emma:medium="tactile" emma:mode="ink">
            <msink:context xmlns:msink="http://schemas.microsoft.com/ink/2010/main" type="paragraph" rotatedBoundingBox="1572,4838 2581,4783 2615,5409 1606,5464" alignmentLevel="2"/>
          </emma:interpretation>
        </emma:emma>
      </inkml:annotationXML>
      <inkml:traceGroup>
        <inkml:annotationXML>
          <emma:emma xmlns:emma="http://www.w3.org/2003/04/emma" version="1.0">
            <emma:interpretation id="{6B3834B8-AEE0-48AF-A810-B1F313F0A713}" emma:medium="tactile" emma:mode="ink">
              <msink:context xmlns:msink="http://schemas.microsoft.com/ink/2010/main" type="line" rotatedBoundingBox="1572,4838 2581,4783 2615,5409 1606,5464"/>
            </emma:interpretation>
          </emma:emma>
        </inkml:annotationXML>
        <inkml:traceGroup>
          <inkml:annotationXML>
            <emma:emma xmlns:emma="http://www.w3.org/2003/04/emma" version="1.0">
              <emma:interpretation id="{FCE814A7-3C2D-44E8-A252-8C0E6208D0CB}" emma:medium="tactile" emma:mode="ink">
                <msink:context xmlns:msink="http://schemas.microsoft.com/ink/2010/main" type="inkWord" rotatedBoundingBox="1572,4838 2581,4783 2615,5409 1606,5464"/>
              </emma:interpretation>
              <emma:one-of disjunction-type="recognition" id="oneOf0">
                <emma:interpretation id="interp0" emma:lang="" emma:confidence="1">
                  <emma:literal/>
                </emma:interpretation>
              </emma:one-of>
            </emma:emma>
          </inkml:annotationXML>
          <inkml:trace contextRef="#ctx0" brushRef="#br0">-1294 1226 0,'0'10'62,"0"10"-62,0-1 16,9 11-16,-9-1 15,0 20-15,0-10 16,0 10-16,30 10 16,-30 0-16,0-10 0,0-10 15,20 1 1,-20-11-16,0-9 0,0-1 16,19-19-16,-19 20 15,0-30 32</inkml:trace>
          <inkml:trace contextRef="#ctx0" brushRef="#br0" timeOffset="-991.8119">-755 1511 0,'10'0'47,"29"0"-32,-9 0 1,-11 0-16,1-20 15,0 20-15,9 0 16,1 0-16,9-29 16,-10 29-16,1 0 15,-1 0-15,1 0 16,9 0-16,-20-20 16,1 20-16,-10 0 15,10 0-15,-1 0 16</inkml:trace>
          <inkml:trace contextRef="#ctx0" brushRef="#br0" timeOffset="1068.9126">-1226 1481 0,'0'20'62,"30"-20"-62,-1 0 16,-9 0-16,-1 0 16,1-10-1,10 10-15,-11 0 0,1 0 16,-1-29-16,1 29 16,0 0-16</inkml:trace>
          <inkml:trace contextRef="#ctx0" brushRef="#br0" timeOffset="584.9847">-1029 1167 0,'0'10'31,"0"20"-15,0-11 0,0 11-16,0-1 15,0 10-15,0-9 16,0-1-16,0 1 0,0-1 16,19 10-1,-19 0-15,0 1 0,0-11 16,30 0-16,-30 1 15,0-10-15,0-1 16,0 1-16,0-1 16,0 1-1</inkml:trace>
        </inkml:traceGroup>
      </inkml:traceGroup>
    </inkml:traceGroup>
    <inkml:traceGroup>
      <inkml:annotationXML>
        <emma:emma xmlns:emma="http://www.w3.org/2003/04/emma" version="1.0">
          <emma:interpretation id="{BCD75854-D270-4A2B-B084-AF7F79DBAE13}" emma:medium="tactile" emma:mode="ink">
            <msink:context xmlns:msink="http://schemas.microsoft.com/ink/2010/main" type="paragraph" rotatedBoundingBox="2813,5392 2814,3598 3365,3599 3363,5393" alignmentLevel="1"/>
          </emma:interpretation>
        </emma:emma>
      </inkml:annotationXML>
      <inkml:traceGroup>
        <inkml:annotationXML>
          <emma:emma xmlns:emma="http://www.w3.org/2003/04/emma" version="1.0">
            <emma:interpretation id="{19B5FBC3-4FB0-45C3-AF6C-C248DD50D4DE}" emma:medium="tactile" emma:mode="ink">
              <msink:context xmlns:msink="http://schemas.microsoft.com/ink/2010/main" type="line" rotatedBoundingBox="2813,5392 2814,3598 3365,3599 3363,5393"/>
            </emma:interpretation>
          </emma:emma>
        </inkml:annotationXML>
        <inkml:traceGroup>
          <inkml:annotationXML>
            <emma:emma xmlns:emma="http://www.w3.org/2003/04/emma" version="1.0">
              <emma:interpretation id="{090E985E-0FA5-41D3-B6B6-7A5DD513F7A6}" emma:medium="tactile" emma:mode="ink">
                <msink:context xmlns:msink="http://schemas.microsoft.com/ink/2010/main" type="inkWord" rotatedBoundingBox="2813,5392 2814,3598 3365,3599 3363,5393"/>
              </emma:interpretation>
              <emma:one-of disjunction-type="recognition" id="oneOf1">
                <emma:interpretation id="interp1" emma:lang="" emma:confidence="1">
                  <emma:literal/>
                </emma:interpretation>
              </emma:one-of>
            </emma:emma>
          </inkml:annotationXML>
          <inkml:trace contextRef="#ctx0" brushRef="#br0" timeOffset="-3196.2799">1 0 0,'0'10'47,"0"20"-31,0-11-1,0 1-15,0-1 16,0 11-16,0-1 16,0 20-16,0-9 15,0 9-15,20-10 16,-20 0-16,0-19 0,0-11 15,0 11 1,9-20-16,-9-20 63</inkml:trace>
          <inkml:trace contextRef="#ctx0" brushRef="#br0" timeOffset="-4000.0082">187 599 0,'0'19'62,"0"1"-46,20 19-16,-20-10 16,0 1-16,0-1 15,0 1-15,0 9 16,0-10-16,20-9 16,-20 0-16,0-1 15,19-19 16</inkml:trace>
          <inkml:trace contextRef="#ctx0" brushRef="#br0" timeOffset="-4869.5976">325 1118 0,'-10'0'157,"-10"0"-142,-9 0 1,-1 0 0,-9 10-1,10-10 1,29 20-1,-30-20-15,1 19 16,-10 1 0,19 0-1,0 9 1,1 0 0,-11 1-1,30-11-15,0 1 16,-19 0-16,19-1 15,0 1-15,0 0 16,-20-1-16,20 1 16,0-1-16,0 1 15,0 0-15,0-1 16,0 1-16,0-1 16,0 1-16,10 0 15,-10 9-15,19-29 16,-19 30-1,40-11-15,-21 1 16,11-20 0,-11 29-1,1-29-15,0 0 16,-1 0-16,11 0 16,-11 0-1,1 0-15,0 0 16,-1 0-16,1 0 15,-1 0-15,-9 0 16,20-19-16,-11 19 16,1-20-16,0 20 15,-1-20-15,11 20 16,-30-19-16,19 19 16,-19-20-16,20 20 15,-20-20-15,20 20 16,-20-9-1</inkml:trace>
          <inkml:trace contextRef="#ctx0" brushRef="#br0" timeOffset="-2620.9009">266-58 0,'0'9'31,"10"-9"-15,-10 20-16,0 0 15,0-1-15,0 11 16,0-1-16,0 20 15,0-10-15,0 10 16,0-19-16,0 19 16,0-20-16,0 1 15,0-11-15,29 1 0,-29-1 16,0 11 0,0-11-1,10-19 1,-10-19 15</inkml:trace>
          <inkml:trace contextRef="#ctx0" brushRef="#br0" timeOffset="-2146.7958">50 246 0,'10'0'31,"9"0"-31,-9 0 16,29 0-16,-9-20 15,-1 20-15,11-20 16,-11 20-16,0 0 16,-9 0-16,10 0 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09:22.02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4339AA6-9067-42FC-89FE-C86193434C57}" emma:medium="tactile" emma:mode="ink">
          <msink:context xmlns:msink="http://schemas.microsoft.com/ink/2010/main" type="writingRegion" rotatedBoundingBox="5009,4556 9893,4648 9876,5550 4992,5459"/>
        </emma:interpretation>
      </emma:emma>
    </inkml:annotationXML>
    <inkml:traceGroup>
      <inkml:annotationXML>
        <emma:emma xmlns:emma="http://www.w3.org/2003/04/emma" version="1.0">
          <emma:interpretation id="{C0F46228-FDD5-4979-9B50-E8BF6A67EC8E}" emma:medium="tactile" emma:mode="ink">
            <msink:context xmlns:msink="http://schemas.microsoft.com/ink/2010/main" type="paragraph" rotatedBoundingBox="5009,4556 9893,4648 9876,5550 4992,5459" alignmentLevel="1"/>
          </emma:interpretation>
        </emma:emma>
      </inkml:annotationXML>
      <inkml:traceGroup>
        <inkml:annotationXML>
          <emma:emma xmlns:emma="http://www.w3.org/2003/04/emma" version="1.0">
            <emma:interpretation id="{8AD7E695-4A76-4967-AD5F-37DD8F09AF78}" emma:medium="tactile" emma:mode="ink">
              <msink:context xmlns:msink="http://schemas.microsoft.com/ink/2010/main" type="line" rotatedBoundingBox="5009,4556 9893,4648 9876,5550 4992,5459"/>
            </emma:interpretation>
          </emma:emma>
        </inkml:annotationXML>
        <inkml:traceGroup>
          <inkml:annotationXML>
            <emma:emma xmlns:emma="http://www.w3.org/2003/04/emma" version="1.0">
              <emma:interpretation id="{2ACE6DBC-CD00-4317-AC17-A3A6FC96742D}" emma:medium="tactile" emma:mode="ink">
                <msink:context xmlns:msink="http://schemas.microsoft.com/ink/2010/main" type="inkWord" rotatedBoundingBox="5009,4556 7365,4601 7349,5503 4992,5459"/>
              </emma:interpretation>
              <emma:one-of disjunction-type="recognition" id="oneOf0">
                <emma:interpretation id="interp0" emma:lang="" emma:confidence="1">
                  <emma:literal/>
                </emma:interpretation>
              </emma:one-of>
            </emma:emma>
          </inkml:annotationXML>
          <inkml:trace contextRef="#ctx0" brushRef="#br0">2128 1344 0,'40'0'93,"-1"0"-77,-20 0-16,11 0 16,-1 0-16,11 0 15,-11 0-15,10 0 0,0 0 16,-9 0-16,-1 0 16,11 0-16,9 0 15,-10 0-15,0 0 16,-10 0-16,-9 0 15,0 0-15,-1 0 16,1 0-16,-10 0 16</inkml:trace>
          <inkml:trace contextRef="#ctx0" brushRef="#br0" timeOffset="1879.1438">3001 1118 0,'-19'10'0,"19"10"31,0-1-15,0 11-1,-20-11-15,20 1 0,0 0 16,0-1-16,0 1 15,0-10-15,0 29 16,0-10 0,0-9-1,0 9 1,0 1 0,0-1-1,10 1 1,-10-21-1,20-9-15,-1 40 16,1-21 15,-1-19-31,1 0 16,-20 20-16,20-20 16,-1 0-1,1 0 1,9 0-1,-9 0 1,0 0 0,-1 0-1,1 0 1,-1 0 0,-19-10-16,20 10 31,-20-20-31,20 20 15,-1-19 1,1-1 15,-20 1-15,20 19 0,-20-20-16,0 0 15,19 20 1,-19-19-16,0-1 15,20 20 1,-20-19-16,0-1 16,0 0-1,0 1 1,0-1 0,0 0-1,0 11 1,0-11-1,0 0 1,0-19 15,-10 29-15,10-9 0,-20-1-1,20 1 1,-19 19-1,19-20 1,-20 20 0,1-20 15,-1 20 0,20-19-31,-20 19 16,1-30 15,-1 30 0,0 0 1,1 0-17,-1 0 16,1 0-15,-1 0 0,0 0-1,1 0 17,-1 0-1,0 0-16,20 10-15,-29-10 16,29 20-16,-29-20 16,9 19-16</inkml:trace>
          <inkml:trace contextRef="#ctx0" brushRef="#br0" timeOffset="2893.9714">2943 922 0,'9'0'63,"11"0"-48,19 0 1,-9 0 0,9 0-16,0 0 15,0 0-15,1 0 0,-11 0 16,-9 0-16,-1 0 16,11 0-1,-11 0 1</inkml:trace>
          <inkml:trace contextRef="#ctx0" brushRef="#br0" timeOffset="4148.1727">2982 1815 0,'29'0'78,"1"0"-62,-11 0-16,1 0 15,0 0-15,9 0 16,0 0-16,-9 0 16,0 0-16,-1 0 15,1 0-15,9 0 16,-29 9 0,30-9-16,-11 0 15,1 0 1,0 0-1,-1 0 1</inkml:trace>
          <inkml:trace contextRef="#ctx0" brushRef="#br0" timeOffset="5139.9156">3590 1334 0,'20'0'94,"-20"10"-79,49-10-15,-30 0 0,1 0 16,9 0-16,1 0 16,38 0-1,-38 0-15,-1 0 16,1 0-16,-1 0 16,-9 0-16,-1 0 0</inkml:trace>
          <inkml:trace contextRef="#ctx0" brushRef="#br0" timeOffset="5972.555">4149 1050 0,'0'19'15,"0"1"-15,0 0 16,0 9-16,0 0 16,0 11-16,0-11 15,0 0-15,0 1 16,0 19-16,0-10 15,0 10-15,0-19 16,0-1-16,0-9 16,0 19-1,0-10 1,0-9 0,0-30 46</inkml:trace>
          <inkml:trace contextRef="#ctx0" brushRef="#br0" timeOffset="14538.1917">4169 1364 0,'10'0'47,"9"0"-16,1 0 16,0 0-32,-1 0 17,1 0-17,-20-10-15,19 10 16,1 0-1,-10 0 1,9 0 0,-19-20-16,20 20 15,0 0 1</inkml:trace>
          <inkml:trace contextRef="#ctx0" brushRef="#br0" timeOffset="15409.8041">4394 1001 0,'0'9'63,"0"11"-48,0 0 1,10-20-16,-10 49 16,0-30-16,0-9 15,0 10-15,20 9 16,-20-19-16,0 10 16,0-1-16,0 1 15,0-1-15,20 1 16,-20 0-16,0-1 0,0 1 15,19-20-15,-19 39 16,0-19-16,0-1 16,0 21-1,20-40-15,-20 29 16,0-9 0,0-1-1,0-29 79</inkml:trace>
        </inkml:traceGroup>
        <inkml:traceGroup>
          <inkml:annotationXML>
            <emma:emma xmlns:emma="http://www.w3.org/2003/04/emma" version="1.0">
              <emma:interpretation id="{D44FECAC-E2FC-467D-91D4-6D4C49793DC9}" emma:medium="tactile" emma:mode="ink">
                <msink:context xmlns:msink="http://schemas.microsoft.com/ink/2010/main" type="inkWord" rotatedBoundingBox="9095,4794 9890,4809 9879,5396 9084,5381"/>
              </emma:interpretation>
              <emma:one-of disjunction-type="recognition" id="oneOf1">
                <emma:interpretation id="interp1" emma:lang="" emma:confidence="1">
                  <emma:literal/>
                </emma:interpretation>
              </emma:one-of>
            </emma:emma>
          </inkml:annotationXML>
          <inkml:trace contextRef="#ctx0" brushRef="#br0" timeOffset="25273.332">6680 1452 0,'10'0'62,"9"0"-46,11 0 0,-11 0-1,1 0-15,19 0 16,0 0-1,-9 0 1,-1 0 0,-9 0-1,-1 0 1,1 0 0,0 0-1,-1 0 63</inkml:trace>
          <inkml:trace contextRef="#ctx0" brushRef="#br0" timeOffset="26345.3874">6248 1138 0,'0'10'62,"0"9"-62,0 11 16,0-11-1,0 1-15,0 9 16,0 11-16,0-11 16,0 10-16,0 10 15,0-9-15,0 9 16,0-20-16,0 0 15,0 1-15,0 9 16,20 30 15,-20-50-15,0-28 46</inkml:trace>
          <inkml:trace contextRef="#ctx0" brushRef="#br0" timeOffset="26984.993">6435 1158 0,'0'9'47,"19"-9"-31,-19 20-16,0 9 15,0-9 1,0 0-16,0-1 16,0 11-16,0-1 15,0 1-15,0-1 16,0 10-16,0-9 15,0-11-15,0 11 16,0-11-16,0 1 0,0 9 16,0-9-16,20-1 15,-20 1 1,0 0 31,0-30 0</inkml:trace>
          <inkml:trace contextRef="#ctx0" brushRef="#br0" timeOffset="27462.337">6238 1383 0,'-19'0'15,"19"20"1,10-20-16,19 0 16,-9 0-1,-1 0-15,1 0 16,-1 0-16,1 0 0,0 0 16,-1-10-1,1 10-15,0 0 0,9-20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10:33.8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C145D6-047E-4329-8325-D408AC314BF4}" emma:medium="tactile" emma:mode="ink">
          <msink:context xmlns:msink="http://schemas.microsoft.com/ink/2010/main" type="writingRegion" rotatedBoundingBox="10561,5030 12322,3796 13736,5815 11975,7048"/>
        </emma:interpretation>
      </emma:emma>
    </inkml:annotationXML>
    <inkml:traceGroup>
      <inkml:annotationXML>
        <emma:emma xmlns:emma="http://www.w3.org/2003/04/emma" version="1.0">
          <emma:interpretation id="{2D18D841-A136-41CE-BD76-4208780C7AA0}" emma:medium="tactile" emma:mode="ink">
            <msink:context xmlns:msink="http://schemas.microsoft.com/ink/2010/main" type="paragraph" rotatedBoundingBox="10561,5030 12322,3796 12759,4420 10998,5654" alignmentLevel="1"/>
          </emma:interpretation>
        </emma:emma>
      </inkml:annotationXML>
      <inkml:traceGroup>
        <inkml:annotationXML>
          <emma:emma xmlns:emma="http://www.w3.org/2003/04/emma" version="1.0">
            <emma:interpretation id="{8EE2A0DC-B62D-44A7-99E1-B78628681E03}" emma:medium="tactile" emma:mode="ink">
              <msink:context xmlns:msink="http://schemas.microsoft.com/ink/2010/main" type="inkBullet" rotatedBoundingBox="10561,5030 10891,4798 11061,5040 10730,5271"/>
            </emma:interpretation>
            <emma:one-of disjunction-type="recognition" id="oneOf0">
              <emma:interpretation id="interp0" emma:lang="" emma:confidence="0">
                <emma:literal>→</emma:literal>
              </emma:interpretation>
            </emma:one-of>
          </emma:emma>
        </inkml:annotationXML>
        <inkml:trace contextRef="#ctx0" brushRef="#br0">7688 1373 0,'10'0'78,"10"0"-47,-1 0-15,11 0 0,-1 0-1,1 0 1,78 0 31,-89 0-47,1 0 15,9 0 1,1 0 0,-11 0-1,1 0-15,-1 0 16,1 0 15,0 0-15,-1 0 15,-19 10-15,20-10-1,-1 0 95,-28 0-32</inkml:trace>
      </inkml:traceGroup>
      <inkml:traceGroup>
        <inkml:annotationXML>
          <emma:emma xmlns:emma="http://www.w3.org/2003/04/emma" version="1.0">
            <emma:interpretation id="{86E5BBC0-A858-4F92-B498-67A461168AFC}" emma:medium="tactile" emma:mode="ink">
              <msink:context xmlns:msink="http://schemas.microsoft.com/ink/2010/main" type="line" rotatedBoundingBox="10917,4827 12344,3828 12759,4420 11333,5420"/>
            </emma:interpretation>
          </emma:emma>
        </inkml:annotationXML>
        <inkml:traceGroup>
          <inkml:annotationXML>
            <emma:emma xmlns:emma="http://www.w3.org/2003/04/emma" version="1.0">
              <emma:interpretation id="{5B891C68-5FC8-4FE3-A4B7-D2C781F4B842}" emma:medium="tactile" emma:mode="ink">
                <msink:context xmlns:msink="http://schemas.microsoft.com/ink/2010/main" type="inkWord" rotatedBoundingBox="10917,4827 12344,3828 12759,4420 11333,5420"/>
              </emma:interpretation>
              <emma:one-of disjunction-type="recognition" id="oneOf1">
                <emma:interpretation id="interp1" emma:lang="" emma:confidence="1">
                  <emma:literal/>
                </emma:interpretation>
              </emma:one-of>
            </emma:emma>
          </inkml:annotationXML>
          <inkml:trace contextRef="#ctx0" brushRef="#br0" timeOffset="2432.6401">8600 1167 0,'-9'0'171,"-11"-19"-139,0 19-17,1 0 1,-1 0 0,10 0-1,-9 0 1,19 10-16,-20-10 15,0 0-15,20 19 16,-19-19 0,19 20-16,-20-20 15,20 19 1,-19-19 0,19 30-16,-20-11 15,20 1 1,-20 0-1,20-1 1,-19 1 0,19 0-1,0 9 1,0-9 0,0-1-1,0 1 1,0-1-1,0 1 1,0 9 0,0-9-1,0 0 17,10-20-17,-10 19-15,9-19 16,-9 20-16,20-20 15,-20 19 1,20-19 0,-20 20-1,19-20 1,1 0 15,-20 10-31,19-10 31,1 0 1,0 0-17,-1 0 17,1 0-32,0 0 15,-1 0 16,-9 0 1,10 0-17,-20-20 1,19 20 0,1 0 15,-20-19-16,19 19 17,1 0 15,-20-20-32,20 20 48</inkml:trace>
          <inkml:trace contextRef="#ctx0" brushRef="#br0" timeOffset="3605.1485">8738 1040 0,'0'-20'62,"19"20"-46,1-19-1,98-70 32,-99 70-47,1 19 16,-1-30-16,1 1 0,0 9 16,-1 20-1,11-29-15,-1 9 16,-9 20-1,-30 0 64</inkml:trace>
          <inkml:trace contextRef="#ctx0" brushRef="#br0" timeOffset="4473.3786">8816 1118 0,'20'0'94,"-20"-9"-78,19 9-16,-19-10 15,30 10-15,-30-20 16,29 20-16,-29-20 16,30 20-16,-30-19 15,39 19-15,-20-20 16,11-9-1,9 9 1,-9 1 0,-1 19-1,-29-20-15,20 20 16,-1 0 0,-19-20-1</inkml:trace>
          <inkml:trace contextRef="#ctx0" brushRef="#br0" timeOffset="6844.5384">9326 461 0,'-20'0'78,"20"10"-62,-19-10 0,19 29-1,-20-9 1,20 0-16,0 9 16,0-9-1,0-1 1,0 1-1,0 0 1,0-1 0,10-19-1,-10 10-15,20 19 16,-1-9 15,-19 0-15,20-20-16,-20 19 15,20-19-15,-20 20 16,19-20 0,1 20-1,-1-20 17,1 19-17,0-19 16,-1 0-15,1 0 0,-1 0 15,1-10-15,0 10-1,-1-19 16,1-1-15,0-9 15,-1 29-15,-19-10 0,20 10-1,-20-20 1,19-9-1,-19 19 1,20 10 0,-20-20-1,0-19 1,0 29 0,0-9 15,0-1-16,0 1 17,0-1-17,0 0 1,-10 20 0,10-19-1,0-1 1,-19 20-1,19-20 1,-20 1 15,20-1-15,-20 20 0,20-19-1,-19 19 16,-1-20 16,10 20-31,-19-20 15,19 20-15,-10 0 15,1 0-15,-1 0 31,1 0-32,-1 0 1,20 10-1,-20-10 1,1 0 15,19 20 1,-20-20-17,1 0 16,19 19-31,-20 1 32,20 0-17,-20-20 1,20 29-16</inkml:trace>
          <inkml:trace contextRef="#ctx0" brushRef="#br0" timeOffset="9913.3462">9542 981 0,'10'0'78,"9"-10"-62,1 10-1,-20-39 1,29 39-16,-29-29 16,40 29-16,-40-30 15,29 30-15,-29-29 16,29 9-16,11-9 16,-11 9-1,-9 0 1,-1 20-1,-19-19 1,20 19-16,-30 10 125</inkml:trace>
          <inkml:trace contextRef="#ctx0" brushRef="#br0" timeOffset="8463.1762">9120 432 0,'10'0'109,"10"-20"-93,-1 20 0,-19-29-1,30 29-15,-11-20 0,1 20 16,-1-19-1,1 19-15,-20-20 0,29 20 16,-29-20-16,40 20 16,-21-19-1,1 19 1,-20-20 0,10 20-1</inkml:trace>
        </inkml:traceGroup>
      </inkml:traceGroup>
    </inkml:traceGroup>
    <inkml:traceGroup>
      <inkml:annotationXML>
        <emma:emma xmlns:emma="http://www.w3.org/2003/04/emma" version="1.0">
          <emma:interpretation id="{7BBF7DCC-B144-46C4-A78F-5582F6AF3B2A}" emma:medium="tactile" emma:mode="ink">
            <msink:context xmlns:msink="http://schemas.microsoft.com/ink/2010/main" type="paragraph" rotatedBoundingBox="11660,5374 11905,5374 11905,5707 11660,5707" alignmentLevel="2"/>
          </emma:interpretation>
        </emma:emma>
      </inkml:annotationXML>
      <inkml:traceGroup>
        <inkml:annotationXML>
          <emma:emma xmlns:emma="http://www.w3.org/2003/04/emma" version="1.0">
            <emma:interpretation id="{03D96C7D-CAA8-40AE-A49F-67F79AE67D32}" emma:medium="tactile" emma:mode="ink">
              <msink:context xmlns:msink="http://schemas.microsoft.com/ink/2010/main" type="line" rotatedBoundingBox="11660,5374 11905,5374 11905,5707 11660,5707"/>
            </emma:interpretation>
          </emma:emma>
        </inkml:annotationXML>
        <inkml:traceGroup>
          <inkml:annotationXML>
            <emma:emma xmlns:emma="http://www.w3.org/2003/04/emma" version="1.0">
              <emma:interpretation id="{CB7AB8DA-0E87-4A82-83E7-DEE85B65A227}" emma:medium="tactile" emma:mode="ink">
                <msink:context xmlns:msink="http://schemas.microsoft.com/ink/2010/main" type="inkWord" rotatedBoundingBox="11660,5374 11905,5374 11905,5707 11660,5707"/>
              </emma:interpretation>
              <emma:one-of disjunction-type="recognition" id="oneOf2">
                <emma:interpretation id="interp2" emma:lang="" emma:confidence="1">
                  <emma:literal/>
                </emma:interpretation>
              </emma:one-of>
            </emma:emma>
          </inkml:annotationXML>
          <inkml:trace contextRef="#ctx0" brushRef="#br0" timeOffset="11321.4328">8787 1717 0,'0'9'93,"10"11"-61,9 19-1,11-9-31,-11-1 16,-19-9-16,20-1 15,-20 1-15,19 9 16,-19-19-16,20-10 15,-20 39-15,20-39 16,-20 20-16,19-20 16,-19 20-16,20-20 15,-20 9-15,19-9 16,-19 20 0,20-20-16,-10 0 93</inkml:trace>
        </inkml:traceGroup>
      </inkml:traceGroup>
    </inkml:traceGroup>
    <inkml:traceGroup>
      <inkml:annotationXML>
        <emma:emma xmlns:emma="http://www.w3.org/2003/04/emma" version="1.0">
          <emma:interpretation id="{D63E7064-B25D-490C-8945-846C6AA18FB5}" emma:medium="tactile" emma:mode="ink">
            <msink:context xmlns:msink="http://schemas.microsoft.com/ink/2010/main" type="paragraph" rotatedBoundingBox="11836,5570 13347,5570 13347,6325 11836,6325" alignmentLevel="2"/>
          </emma:interpretation>
        </emma:emma>
      </inkml:annotationXML>
      <inkml:traceGroup>
        <inkml:annotationXML>
          <emma:emma xmlns:emma="http://www.w3.org/2003/04/emma" version="1.0">
            <emma:interpretation id="{A022B9BE-C3BF-4B52-B02D-FE49284D27AC}" emma:medium="tactile" emma:mode="ink">
              <msink:context xmlns:msink="http://schemas.microsoft.com/ink/2010/main" type="line" rotatedBoundingBox="11836,5570 13347,5570 13347,6325 11836,6325"/>
            </emma:interpretation>
          </emma:emma>
        </inkml:annotationXML>
        <inkml:traceGroup>
          <inkml:annotationXML>
            <emma:emma xmlns:emma="http://www.w3.org/2003/04/emma" version="1.0">
              <emma:interpretation id="{70E6EEF9-23F4-454B-939C-F4179934DC76}" emma:medium="tactile" emma:mode="ink">
                <msink:context xmlns:msink="http://schemas.microsoft.com/ink/2010/main" type="inkWord" rotatedBoundingBox="11836,5844 12023,5844 12023,6148 11836,6148"/>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è</emma:literal>
                </emma:interpretation>
                <emma:interpretation id="interp7" emma:lang="" emma:confidence="0">
                  <emma:literal>i</emma:literal>
                </emma:interpretation>
              </emma:one-of>
            </emma:emma>
          </inkml:annotationXML>
          <inkml:trace contextRef="#ctx0" brushRef="#br0" timeOffset="54291.3592">8963 2187 0,'0'10'125,"10"-10"0,-10 20-109,20-1 15,-20 1-15,19-20-1,-19 20 1,30-1-1,-30 1 1,10-20 0,-10 19-1,0 1 1,19-20 0,-19 20-1,0-1 1,20-19-1,-20 20 1,19-1 0,-19 1 15,20-20 0,-20 20-15,0-1 15,20-19-15</inkml:trace>
        </inkml:traceGroup>
        <inkml:traceGroup>
          <inkml:annotationXML>
            <emma:emma xmlns:emma="http://www.w3.org/2003/04/emma" version="1.0">
              <emma:interpretation id="{ED82FE93-5E11-422F-B5A6-7A853E34B890}" emma:medium="tactile" emma:mode="ink">
                <msink:context xmlns:msink="http://schemas.microsoft.com/ink/2010/main" type="inkWord" rotatedBoundingBox="12062,5570 13347,5570 13347,6325 12062,6325"/>
              </emma:interpretation>
              <emma:one-of disjunction-type="recognition" id="oneOf4">
                <emma:interpretation id="interp8" emma:lang="" emma:confidence="1">
                  <emma:literal/>
                </emma:interpretation>
              </emma:one-of>
            </emma:emma>
          </inkml:annotationXML>
          <inkml:trace contextRef="#ctx0" brushRef="#br0" timeOffset="14726.767">9728 2236 0,'10'0'47,"19"0"-32,-9 0-15,0 0 16,-1 0-16,11 0 16,-1 0-16,1 0 15,9 0-15,-20 0 16,1 0-16,9 0 31,11 20-31,-11-20 16,-9 0-1</inkml:trace>
          <inkml:trace contextRef="#ctx0" brushRef="#br0" timeOffset="15742.0614">10277 2011 0,'0'19'63,"0"11"-48,0-11 1,0 1-16,0 0 16,0-1-16,0 11 15,0-1-15,0 1 0,0 77 47,0-97-47,0 10 0,0-1 16,0 11-1,0-11 1,0-28 62</inkml:trace>
          <inkml:trace contextRef="#ctx0" brushRef="#br0" timeOffset="17014.0637">10307 2217 0,'10'0'47,"9"0"-47,1 0 0,-1 0 16,1 0-16,0 0 15,-1 0-15,-9 0 16,10 0 0</inkml:trace>
          <inkml:trace contextRef="#ctx0" brushRef="#br0" timeOffset="16466.1144">10474 2030 0,'0'10'62,"0"10"-46,0-10 0,0 39-1,0-30-15,-10 1 16,10-1-16,0 1 15,0 0-15,0-1 16,0 1-16,-20 0 16,20-1-16,0 1 15,0-1-15,0-9 0,0 29 32,0-9-32,0-11 15,0 1 16,0-30 48</inkml:trace>
          <inkml:trace contextRef="#ctx0" brushRef="#br0" timeOffset="41140.4698">9267 1952 0,'0'20'141,"-19"-20"-125,19 19-1,-20-19 1,20 20-1,0-1 32,-20-19-47,20 20 32,0 0-1,-19-20-16,19 19 1,0 1 0,0-1-1,0 1 1,0 9 15,0-9-15,0 0 15,0-1-15,0 1 15,0-10-15,0 9 30,0 1-30,10-20 0,-10 20-16,0-1 31,19-19-15,-19 20-1,20-1 32,-1-19-16,-19 20-15,20-20 0,0 0 15,-20 20-16,19-20 1,-9 0 15,10 0 16,-1 0-16,1 0 1,0 0-17,9 0 17,-29-10-17,20 10 1,-20-20-1,19 20 1,-19-19 0,20 19-1,-20-20 1,19 20 0,-19-20-1,0 11 16,20 9-31,-20-20 16,0 0 15,20 20-15,-20-19 0,0-1 15,0 1 0,0-1-15,19 20-1,-19-20 1,0 1 0,0-21 15,0 21-16,0-1 1,0 1 15,-10-1-15,10 0 15,0 1 0,-19 19-15,19-20 0,0 1 15,-20 19 0,20-20 0,-19 20-31,-1 0 47,20-20-31,-20 20 15,1 0 0,-1 0 1,1 0-1,19-19-15,-20 19-1,0 0 32,11 0 0,-11 0 0,0 0 0,20 10-16,-19-10-15,19 19-1,0 1 1,-20-20-16</inkml:trace>
          <inkml:trace contextRef="#ctx0" brushRef="#br0" timeOffset="42894.2633">9326 2648 0,'0'20'15,"20"-30"110,9-10-109,1-9 0,-1 9-1,10 1 1,-9 19-1,-11-20-15,1 20 16,9-19 0,1 19-1,-30-20-15,39 20 16,-19-20-16,-1 20 16,-19-19-1,20 19 1,-30 0 124</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1:22.472"/>
    </inkml:context>
    <inkml:brush xml:id="br0">
      <inkml:brushProperty name="width" value="0.05292" units="cm"/>
      <inkml:brushProperty name="height" value="0.05292" units="cm"/>
      <inkml:brushProperty name="fitToCurve" value="1"/>
    </inkml:brush>
    <inkml:brush xml:id="br1">
      <inkml:brushProperty name="width" value="0.03528" units="cm"/>
      <inkml:brushProperty name="height" value="0.03528" units="cm"/>
      <inkml:brushProperty name="color" value="#3165BB"/>
      <inkml:brushProperty name="fitToCurve" value="1"/>
    </inkml:brush>
  </inkml:definitions>
  <inkml:traceGroup>
    <inkml:annotationXML>
      <emma:emma xmlns:emma="http://www.w3.org/2003/04/emma" version="1.0">
        <emma:interpretation id="{3915E705-15E4-4C0B-A95E-F5B873C5C256}" emma:medium="tactile" emma:mode="ink">
          <msink:context xmlns:msink="http://schemas.microsoft.com/ink/2010/main" type="writingRegion" rotatedBoundingBox="6618,16454 11973,14569 12311,15528 6956,17413"/>
        </emma:interpretation>
      </emma:emma>
    </inkml:annotationXML>
    <inkml:traceGroup>
      <inkml:annotationXML>
        <emma:emma xmlns:emma="http://www.w3.org/2003/04/emma" version="1.0">
          <emma:interpretation id="{5515E19C-63F6-471E-8758-703D695B6776}" emma:medium="tactile" emma:mode="ink">
            <msink:context xmlns:msink="http://schemas.microsoft.com/ink/2010/main" type="paragraph" rotatedBoundingBox="6618,16454 11973,14569 12311,15528 6956,17413" alignmentLevel="1"/>
          </emma:interpretation>
        </emma:emma>
      </inkml:annotationXML>
      <inkml:traceGroup>
        <inkml:annotationXML>
          <emma:emma xmlns:emma="http://www.w3.org/2003/04/emma" version="1.0">
            <emma:interpretation id="{4E330A62-CE07-411E-AA87-8733BD5C57D8}" emma:medium="tactile" emma:mode="ink">
              <msink:context xmlns:msink="http://schemas.microsoft.com/ink/2010/main" type="line" rotatedBoundingBox="6618,16454 11973,14569 12311,15528 6956,17413"/>
            </emma:interpretation>
          </emma:emma>
        </inkml:annotationXML>
        <inkml:traceGroup>
          <inkml:annotationXML>
            <emma:emma xmlns:emma="http://www.w3.org/2003/04/emma" version="1.0">
              <emma:interpretation id="{2D147506-E716-46EA-8164-CB4A58A96B61}" emma:medium="tactile" emma:mode="ink">
                <msink:context xmlns:msink="http://schemas.microsoft.com/ink/2010/main" type="inkWord" rotatedBoundingBox="10648,15036 11973,14569 12306,15516 10981,15983"/>
              </emma:interpretation>
              <emma:one-of disjunction-type="recognition" id="oneOf0">
                <emma:interpretation id="interp0" emma:lang="" emma:confidence="1">
                  <emma:literal/>
                </emma:interpretation>
              </emma:one-of>
            </emma:emma>
          </inkml:annotationXML>
          <inkml:trace contextRef="#ctx0" brushRef="#br0">7208-12 0,'0'10'15,"0"10"1,0 9 0,0-9-16,0 9 15,0 0 1,0 20-16,0-9 0,0-11 16,0 20-16,0-10 15,0 10-15,0-9 16,0-11-16,0 10 15,0-19-15,0 0 0,0 9 32,0-9-17,0-50 48</inkml:trace>
          <inkml:trace contextRef="#ctx0" brushRef="#br0" timeOffset="-1110.5352">7718 312 0,'10'0'94,"10"0"-78,-1 0-1,1 0 1,9 0 0,1 0-1,-1 0 1,-29-10-1,49 10-15,-29 0 16,-1 0-16,-9 0 16,10 0-16,-1 0 15,1 0-15,9 0 16,11 0 0,-11 0-1,0 0 1,1 0-1,-11 0 1,1 0 0,0 0 15,-1 0-15,1 0 15,0 0-16,-1 0 32</inkml:trace>
          <inkml:trace contextRef="#ctx0" brushRef="#br0" timeOffset="1138.7471">7179 194 0,'10'0'46,"19"0"-30,10 0 0,-19 0-16,19 0 15,-19 0 1,-1 0-16,1 0 0,-1 0 16,11 0-1,-10 0 1</inkml:trace>
          <inkml:trace contextRef="#ctx0" brushRef="#br0" timeOffset="601.0144">7218-31 0,'10'0'63,"19"0"-48,-9 0 1,-1 0-16,1 0 0,0 0 16,-1 0-16,1 0 15,-1 0-15,-9 0 16,10 0-16,19 0 15,-29 0 17,-10 9 15</inkml:trace>
          <inkml:trace contextRef="#ctx0" brushRef="#br0" timeOffset="3913.0021">7120-179 0,'19'0'63,"11"0"-47,-10 0-16,-1 0 15,1 0-15,-1 0 16,1 0-16,0 0 15,-11 0-15,11 0 16,0 0-16,-1 0 16,20 0-1,11 0 32,-31 0-31</inkml:trace>
          <inkml:trace contextRef="#ctx0" brushRef="#br1" timeOffset="79715.0796">7904-2 0,'0'10'94,"-9"-10"-47,-11 0-32,0 19 32,1-19-15,19 20-17,-20-20 1,20 20-1,-19-20 1,-1 19 0,0-19 31,20 20-1,-19-20-30,19 19 250,10-19-251,9 20 1,1-20 0,-1 20-1,1-20 1,0 0 15,-1 0-15,-19 19-1,20-19 1,-1 0 31,1 0 156</inkml:trace>
          <inkml:trace contextRef="#ctx0" brushRef="#br1" timeOffset="77707.0144">7757 135 0,'10'-19'219,"10"19"-203,-1 0 15,1 0-15,-10 0 15,9 0-16,1 0 17,0 0-17,-1 0 17,1 0-17,-1 0 1,1 0 15,0 0-15,9 0 15,-9 0-15,-1 0 15,1 0 0,0 0-15,-1 0 15,1 0 0,-10 0 0,9 0-15,1 0 15,-1 0 1,1 0-17,0 0 1,-1 0 15,1 0 0,0 0 1,-1 0 30</inkml:trace>
          <inkml:trace contextRef="#ctx0" brushRef="#br1" timeOffset="81171.8592">8248 18 0,'9'9'266,"-9"11"-251,0 0 1,0-1 0,0 1-1,0-10 16,0 9-15,0 1 15,0-1 1,0 1 30</inkml:trace>
          <inkml:trace contextRef="#ctx0" brushRef="#br0" timeOffset="2031.4432">6992 27 0,'0'10'15,"0"39"17,0-29-32,0-1 15,0 11-15,0-1 16,0 11-16,0-1 15,0 10-15,0-20 16,0 1-16,0-1 16,0 0-16,0 11 15,0-21-15,0-9 16,0 10-16,0-1 16,0 1-1</inkml:trace>
          <inkml:trace contextRef="#ctx0" brushRef="#br0" timeOffset="2793.3751">7090 822 0,'0'-10'31,"10"10"16,10 0-31,-20-20-16,39 20 15,-19 0-15,-1 0 16,1 0-16,0 0 15,-1 0-15,1 0 16,-1 0-16,1 0 16,-10 0-16,9 0 15,1 0 1,0 0 15,-1-19-15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1:43.075"/>
    </inkml:context>
    <inkml:brush xml:id="br0">
      <inkml:brushProperty name="width" value="0.05292" units="cm"/>
      <inkml:brushProperty name="height" value="0.05292" units="cm"/>
      <inkml:brushProperty name="fitToCurve" value="1"/>
    </inkml:brush>
    <inkml:brush xml:id="br1">
      <inkml:brushProperty name="width" value="0.03528" units="cm"/>
      <inkml:brushProperty name="height" value="0.03528" units="cm"/>
      <inkml:brushProperty name="color" value="#3165BB"/>
      <inkml:brushProperty name="fitToCurve" value="1"/>
    </inkml:brush>
  </inkml:definitions>
  <inkml:traceGroup>
    <inkml:annotationXML>
      <emma:emma xmlns:emma="http://www.w3.org/2003/04/emma" version="1.0">
        <emma:interpretation id="{A9C86F0E-2FBC-44BB-A48F-00CA12552481}" emma:medium="tactile" emma:mode="ink">
          <msink:context xmlns:msink="http://schemas.microsoft.com/ink/2010/main" type="writingRegion" rotatedBoundingBox="13146,13538 13045,17724 12323,17706 12424,13520"/>
        </emma:interpretation>
      </emma:emma>
    </inkml:annotationXML>
    <inkml:traceGroup>
      <inkml:annotationXML>
        <emma:emma xmlns:emma="http://www.w3.org/2003/04/emma" version="1.0">
          <emma:interpretation id="{6F4D799A-A144-42D0-98F7-ADE2EB34D330}" emma:medium="tactile" emma:mode="ink">
            <msink:context xmlns:msink="http://schemas.microsoft.com/ink/2010/main" type="paragraph" rotatedBoundingBox="13146,13538 13045,17724 12323,17706 12424,13520" alignmentLevel="1"/>
          </emma:interpretation>
        </emma:emma>
      </inkml:annotationXML>
      <inkml:traceGroup>
        <inkml:annotationXML>
          <emma:emma xmlns:emma="http://www.w3.org/2003/04/emma" version="1.0">
            <emma:interpretation id="{4CD97C98-5A51-470B-AC73-346A302FB94C}" emma:medium="tactile" emma:mode="ink">
              <msink:context xmlns:msink="http://schemas.microsoft.com/ink/2010/main" type="line" rotatedBoundingBox="13146,13538 13045,17724 12323,17706 12424,13520"/>
            </emma:interpretation>
          </emma:emma>
        </inkml:annotationXML>
        <inkml:traceGroup>
          <inkml:annotationXML>
            <emma:emma xmlns:emma="http://www.w3.org/2003/04/emma" version="1.0">
              <emma:interpretation id="{6EFEB95A-2F21-42C1-9B8E-91415D3CBFE2}" emma:medium="tactile" emma:mode="ink">
                <msink:context xmlns:msink="http://schemas.microsoft.com/ink/2010/main" type="inkWord" rotatedBoundingBox="13132,13538 13058,16610 12386,16594 12460,13521"/>
              </emma:interpretation>
              <emma:one-of disjunction-type="recognition" id="oneOf0">
                <emma:interpretation id="interp0" emma:lang="" emma:confidence="1">
                  <emma:literal/>
                </emma:interpretation>
              </emma:one-of>
            </emma:emma>
          </inkml:annotationXML>
          <inkml:trace contextRef="#ctx0" brushRef="#br0">8846 881 0,'0'9'187,"20"11"-171,-20 0 15,0-1-15,0-9 15,0 10-15,0-1 15,0 1-15,0-1-1,0 1 17,0 0-17,0-1 1,0 1 15,0 0-15,0-1 31,0 1-32,-10-1 16,10 1-15,0 0 0,0-11 15,0 11-15,0 19 15,0-29-16,0 10 17,0-1-17,0 1 1,-20-20 0,20 20-1,0-1 16,0 1 1,0-1-1,0 1 0,0 0 0,0-1 16</inkml:trace>
          <inkml:trace contextRef="#ctx0" brushRef="#br0" timeOffset="-28209.959">8993 18 0,'-39'0'203,"9"0"-187,11 0 0,-11 0-1,11 0 1,-11 0 0,1 0-1,9 0 1,1 19-1,-1-19-15,20 10 16,-39 19 0,39-9-1,-30-20-15,30 29 16,-29-9 0,9 9-1,20 11 1,-29-21-16,29 11 15,0-1 1,0-9 0,-20 19-1,20-29-15,0 9 16,0 21 0,0-31-16,0 11 0,10 19 15,-10-9 1,20-30-1,-20 29-15,19-29 16,-19 30-16,20-11 16,-20 1-1,20-20 1,-20 19-16,19 1 16,11 9 15,-11-29-16,-19 20 1,10-20-16,10 0 16,-1 0-1,-19 10-15,20-10 16,-1 0 0,11 0-1,9 0 1,-9 0-1,-11 0 1,11-10 0,-11 10-1,11-20 1,9 1-16,-10-11 31,1 11-31,-1-1 16,-19 20-1,-10-19 1,20 19 0,-1-20-1,1 20 17</inkml:trace>
          <inkml:trace contextRef="#ctx0" brushRef="#br0" timeOffset="-14178.1227">8679-1552 0,'10'0'94,"19"0"-78,11 0-1,-21 0 1,1 0-16,-1 0 15,1 0-15,0 0 16,-1 0-16,1 0 0,0 0 16,29 0 15,-49-9-31,39 9 0,-20 0 16,-9 0-1,10 0 16</inkml:trace>
          <inkml:trace contextRef="#ctx0" brushRef="#br0" timeOffset="-23754.0094">8728-1355 0,'20'0'78,"9"0"-62,-9 0-16,19 0 0,-9 0 16,-1 0-1,0 0-15,1 0 0,-11 0 16,1 0-16,0 0 15,9 0 1,-9 0 0,-20 9 31</inkml:trace>
          <inkml:trace contextRef="#ctx0" brushRef="#br0" timeOffset="-13236.0263">9160-1336 0,'0'10'47,"0"10"-31,0 9-1,0 20 1,0-39 0,0 29-16,0-19 15,0-1-15,0 11 16,0-1-16,0-9 16,0 9-16,0-9 0,0-1 15,0 1-15,0 0 16,0 9-1,0-9 1,0-30 78</inkml:trace>
          <inkml:trace contextRef="#ctx0" brushRef="#br0" timeOffset="-15018.3247">8591-1326 0,'0'39'141,"0"-19"-126,0 29 1,0-10-16,0-9 15,0-1-15,0 20 16,0-20 0,0-9-16,0 0 15,0-1-15,0 1 16,0 9-16,0-9 16,0 0 15,0-1-16</inkml:trace>
          <inkml:trace contextRef="#ctx0" brushRef="#br0" timeOffset="-24351.0765">8728-1316 0,'0'10'62,"0"9"-46,0 11 0,0-11-1,0 1-15,0 9 16,0 1-16,0 9 15,0 0-15,0-9 0,0-1 16,0 10 0,0-9-16,0-11 0,0 11 15,0-50 48</inkml:trace>
          <inkml:trace contextRef="#ctx0" brushRef="#br0" timeOffset="-23272.3276">8699-1100 0,'10'0'47,"9"0"-47,1 0 15,-1 0-15,-9 0 16,29 0-16,-9-10 15,-10 10-15,-1 0 16,1 0-16,-1 0 0,11 0 16,-11 0 15</inkml:trace>
          <inkml:trace contextRef="#ctx0" brushRef="#br0" timeOffset="-25253.0557">8826-689 0,'10'0'125,"-10"10"31,0 10-140,0-1-1,0 1 1,0 0-1,0-1 1,0-9-16,0 10 31,0-1-15,0 1 15,0 0-15,0-1-1,0 1 17,0 9-17,0-9 1,0-1 0,0 1-1,0 0 1,0-1-1,0 1 1,0 0 0,0-1-1,0-9 1,0 10 15</inkml:trace>
          <inkml:trace contextRef="#ctx0" brushRef="#br0" timeOffset="-27165.5864">8836-532 0,'0'10'63,"0"29"-48,0-29 1,0 10-16,0-1 15,0 11-15,0 9 16,0-19-16,0-1 16,0-9-16,0 10 15,0-1-15,0 1 16,0 0 15</inkml:trace>
          <inkml:trace contextRef="#ctx0" brushRef="#br1" timeOffset="51898.292">9003-649 0,'0'9'297,"0"11"-281,0 0 15,0-1-16,0 1 17,0 0-17,0-1 32,0-9-16,0 10-15,0-1 0,0 1 15,0-1-15,0 1 15,0 0-16,0-1 17,0 1-17,0 0 17,0-1-17,0 1 16,0-10 1,0 9-1,0 1-15,0-1 15,0 1-16,0 0 17,0-1-1,0 1 16,0-30 62</inkml:trace>
          <inkml:trace contextRef="#ctx0" brushRef="#br1" timeOffset="53618.0563">9013-669 0,'-10'0'125,"10"10"-109,-30 9 0,30 1-1,-19-20 1,19 20-16,-10-20 15,10 19-15,0 1 47,-20-20-47,20 20 32,0-1-1,-19-19-16,29-29 126,9 29-141,-19-20 16,20 20-1,-20-19 1,19 19 0,-19-20-16,20 0 31,0 1-16,-1-1 32,-19 30 203,20-10-250,-20 19 16,0-9 0,19-10-1,-19 20-15,0 0 16,20-20-16,-20 19 15,20 1 1,-1-1 31,1-19 62</inkml:trace>
          <inkml:trace contextRef="#ctx0" brushRef="#br1" timeOffset="54883.7893">8924-218 0,'10'0'94,"10"0"-63,-1 0 0,1 0-15,9 0 15,30 0 16,-39 0-31,-1 0-1,1 0 32</inkml:trace>
        </inkml:traceGroup>
        <inkml:traceGroup>
          <inkml:annotationXML>
            <emma:emma xmlns:emma="http://www.w3.org/2003/04/emma" version="1.0">
              <emma:interpretation id="{B45DA0A5-27F6-4DA6-A5CE-60B27B676049}" emma:medium="tactile" emma:mode="ink">
                <msink:context xmlns:msink="http://schemas.microsoft.com/ink/2010/main" type="inkWord" rotatedBoundingBox="13064,16917 13045,17724 12323,17706 12343,16900"/>
              </emma:interpretation>
            </emma:emma>
          </inkml:annotationXML>
          <inkml:trace contextRef="#ctx0" brushRef="#br0" timeOffset="1431.6051">8709 1812 0,'0'10'110,"0"19"-95,0-9 1,0 0-16,0-1 0,0 1 15,0 0 1,0-1-16,0 11 16,0-1-16,0 10 0,0-9 15,0-1-15,0-9 16,0 9-16,0 1 16,0 9-16,0-29 15,0 9-15,0 1 16,0-1-16,0 1 0,0 0 15,0 9 1,0-9 0,0-1-1,0-29 63,0-9-62</inkml:trace>
          <inkml:trace contextRef="#ctx0" brushRef="#br0" timeOffset="2183.8307">8699 1822 0,'19'0'63,"11"0"-47,19 0-1,-39 0 1,9 0-16,1 0 0,0 0 15,-1 0 1,1 0-16,-1 0 0,1 0 16,0 0-16,-1 0 15,11 10 17,-11-10-32</inkml:trace>
          <inkml:trace contextRef="#ctx0" brushRef="#br0" timeOffset="5432.0341">9150 1871 0,'0'10'32,"0"9"-17,0 1 1,0 10-1,10-1 1,-10-9-16,0-1 16,0 1-16,0-1 15,0 11-15,0-11 16,0 11-16,0-11 16,0 1-16,0 0 0,0-1 15,0 1-15,0 0 16,0-1-16,0 1 15,0 9 1,0-9 0,19-20-16,-19 19 47</inkml:trace>
          <inkml:trace contextRef="#ctx0" brushRef="#br0" timeOffset="3583.7721">8512 1871 0,'0'20'63,"0"9"-63,-29 20 31,29-29-31,0-1 0,0 11 16,0-1-16,-20 1 15,20 9-15,0-10 16,0 1-16,0-1 16,0-9-16,0 39 31,0-40-31,0 1 16,0-1-1</inkml:trace>
          <inkml:trace contextRef="#ctx0" brushRef="#br0" timeOffset="2737.428">8689 2087 0,'10'0'32,"9"0"-17,11 0 1,-11 0-16,1 0 16,0 0-16,-1 0 15,1 0-15,0 0 16,-1 0-16,1 0 15,-1 0-15,11 0 16,-11 0 0,-19 19 31</inkml:trace>
          <inkml:trace contextRef="#ctx0" brushRef="#br0" timeOffset="4484.4769">8601 2616 0,'-20'0'16,"20"-19"-1,10 19 79,19 0-78,-9 0-1,0-20-15,9 20 16,0 0-16,1 0 0,9-19 15,-10 19 1,-9 0-16,0 0 0,-1 0 16,1 0-16,9 0 15,1 0 1,-11 0 0,1 0-1,0 0 1,-1 0 31</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2:45.878"/>
    </inkml:context>
    <inkml:brush xml:id="br0">
      <inkml:brushProperty name="width" value="0.03528" units="cm"/>
      <inkml:brushProperty name="height" value="0.03528" units="cm"/>
      <inkml:brushProperty name="color" value="#3165BB"/>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36A20027-F1F3-443A-9DAB-543D61E5621F}" emma:medium="tactile" emma:mode="ink">
          <msink:context xmlns:msink="http://schemas.microsoft.com/ink/2010/main" type="writingRegion" rotatedBoundingBox="12383,16145 14987,13657 17088,15855 14484,18344"/>
        </emma:interpretation>
      </emma:emma>
    </inkml:annotationXML>
    <inkml:traceGroup>
      <inkml:annotationXML>
        <emma:emma xmlns:emma="http://www.w3.org/2003/04/emma" version="1.0">
          <emma:interpretation id="{BA877CD7-E046-4670-86BE-098C43E0AFA8}" emma:medium="tactile" emma:mode="ink">
            <msink:context xmlns:msink="http://schemas.microsoft.com/ink/2010/main" type="paragraph" rotatedBoundingBox="12383,16145 14987,13657 15654,14354 13050,16843" alignmentLevel="1"/>
          </emma:interpretation>
        </emma:emma>
      </inkml:annotationXML>
      <inkml:traceGroup>
        <inkml:annotationXML>
          <emma:emma xmlns:emma="http://www.w3.org/2003/04/emma" version="1.0">
            <emma:interpretation id="{48441F97-378A-461D-B4D4-F0164A648420}" emma:medium="tactile" emma:mode="ink">
              <msink:context xmlns:msink="http://schemas.microsoft.com/ink/2010/main" type="line" rotatedBoundingBox="12383,16145 14987,13657 15654,14354 13050,16843"/>
            </emma:interpretation>
          </emma:emma>
        </inkml:annotationXML>
        <inkml:traceGroup>
          <inkml:annotationXML>
            <emma:emma xmlns:emma="http://www.w3.org/2003/04/emma" version="1.0">
              <emma:interpretation id="{E08FA48C-225B-49EC-80DA-C6256D9B7BFB}" emma:medium="tactile" emma:mode="ink">
                <msink:context xmlns:msink="http://schemas.microsoft.com/ink/2010/main" type="inkWord" rotatedBoundingBox="12567,16337 12886,16033 13203,16365 12885,16670"/>
              </emma:interpretation>
              <emma:one-of disjunction-type="recognition" id="oneOf0">
                <emma:interpretation id="interp0" emma:lang="" emma:confidence="1">
                  <emma:literal/>
                </emma:interpretation>
              </emma:one-of>
            </emma:emma>
          </inkml:annotationXML>
          <inkml:trace contextRef="#ctx0" brushRef="#br0">9013 939 0,'0'10'172,"0"10"-156,0-1 15,0 11-16,0-11 1,0 1 0,0 0-1,0-1 1,0 1 0,0 0-1,0-1 1,0 1-1,0-1 1,0-9 0,0 10-1,0-1 1,9 1 0,-9 0-1,0-1 1,0 1-1,0-1 1,0 1 0,0 0-1,0-1 1,0 1 15,0 0-15,0-1 15,0 1 0,0-10-15,0 9 31,0 1 0,0-1 0,-9-19 140</inkml:trace>
          <inkml:trace contextRef="#ctx0" brushRef="#br0" timeOffset="1118.7147">8944 1410 0,'20'10'125,"-20"10"-125,0-11 16,19-9-1,-19 20 1,0 0 0,20-1-1,-20 1 1,0-1-1,0 1 32,19-20 141,-19-10-173,0-9 1,20 19-16,-20-20 16,20 0-1,9 1 1,-29-1 0,10 20-1,-10-19-15,39-1 31,-39 0-15,20 20 47,-30 0-1</inkml:trace>
        </inkml:traceGroup>
        <inkml:traceGroup>
          <inkml:annotationXML>
            <emma:emma xmlns:emma="http://www.w3.org/2003/04/emma" version="1.0">
              <emma:interpretation id="{B70CD044-A014-4D47-A93F-51B9606A80B4}" emma:medium="tactile" emma:mode="ink">
                <msink:context xmlns:msink="http://schemas.microsoft.com/ink/2010/main" type="inkWord" rotatedBoundingBox="12837,16102 12928,16014 13013,16101 12921,16189"/>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è</emma:literal>
                </emma:interpretation>
                <emma:interpretation id="interp4" emma:lang="" emma:confidence="0">
                  <emma:literal>'</emma:literal>
                </emma:interpretation>
                <emma:interpretation id="interp5" emma:lang="" emma:confidence="0">
                  <emma:literal>i</emma:literal>
                </emma:interpretation>
              </emma:one-of>
            </emma:emma>
          </inkml:annotationXML>
          <inkml:trace contextRef="#ctx0" brushRef="#br0" timeOffset="2317.959">8964 1008 0,'9'0'125,"11"0"-109,39 0 30,-49 0-30,9 0 0,1 0-1,-1 0 1,1 0 46,-30 0 126</inkml:trace>
        </inkml:traceGroup>
        <inkml:traceGroup>
          <inkml:annotationXML>
            <emma:emma xmlns:emma="http://www.w3.org/2003/04/emma" version="1.0">
              <emma:interpretation id="{FC4A545F-B822-4E63-BD2D-5A706C872DFD}" emma:medium="tactile" emma:mode="ink">
                <msink:context xmlns:msink="http://schemas.microsoft.com/ink/2010/main" type="inkWord" rotatedBoundingBox="13209,15357 14987,13657 15654,14354 13875,16054"/>
              </emma:interpretation>
              <emma:one-of disjunction-type="recognition" id="oneOf2">
                <emma:interpretation id="interp6" emma:lang="" emma:confidence="1">
                  <emma:literal/>
                </emma:interpretation>
              </emma:one-of>
            </emma:emma>
          </inkml:annotationXML>
          <inkml:trace contextRef="#ctx0" brushRef="#br1" timeOffset="-48959.5068">11101-1042 0,'-19'0'47,"19"10"-32,0 10 1,-20-1 0,20 11-1,0-1 1,0 11-1,0-11 1,0 0 0,0-9-1,10 0 1,-10-1 0,20 20 15,-1-39-16,-19 20-15,20 0 16,0-1 0,-1-19 15,-19 20-31,20-20 16,-1 0-1,1 0 1,0 0-1,-1 0 1,11 0 15,-11 0-15,-19-10 0,20 10-16,-1-20 31,1 1-16,0-1 17,9 1-17,-29-1 1,10 20 0,-10-20-1,0 1 1,20 19-16,-20-20 15,0 1 1,0-1 0,19 20-1,-19-20-15,0 1 32,0-1-17,0 0-15,0-9 47,0 9-31,0 1 15,0-1-15,-10 1 15,10-1-16,-19 20 1,19-20 0,-20 20-16,20-19 15,-19 19 1,19-20 0,-10 20-1,-10 0 1,20-19-1,-20 19 1,1 0 15,-1 0-15,1 0 15,-1 0-15,0 0 15,1 0 0,-1 0-15,20 9 0,-19 11-1,-1-20 16,20 20-31,-20-1 32,20 1-17,-19-20-15,19 29 0</inkml:trace>
          <inkml:trace contextRef="#ctx0" brushRef="#br1" timeOffset="-47677.0992">11062-1238 0,'0'10'78,"0"10"-46,-10-20-17,-9 19-15,19 11 16,-20-11-1,1 30-15,-21-9 16,40-21 0,-19 20-1,-1-19-15,20 0 16,-19-20-16,-1 29 16,20-9-1,0-1 1,0-28 78</inkml:trace>
          <inkml:trace contextRef="#ctx0" brushRef="#br1" timeOffset="-46421.8515">11641-875 0,'0'10'110,"-10"-10"-95,10 20-15,-20-20 0,20 29 16,-19-9-16,19-1 16,-39 1-16,39-1 15,-30 11-15,30-20 16,-29 19-16,29-9 15,-39-1-15,39 1 16,-20 0-16,20-1 16,-20 1-16,1 9 15,19-9 1,-20-20 0,20 19-16,0 1 31,-20-20 0,20-10 47,10 10-78</inkml:trace>
          <inkml:trace contextRef="#ctx0" brushRef="#br1" timeOffset="-35702.9809">10954-600 0,'-19'0'78,"19"19"-63,-20-19 17,20 20-17,-19-20 1,19 20 0,-10-20-16,-20 19 31,11 1-16,-1 9 17,20-19-17,-20-10-15,20 20 16,-19-20 0,19 19-1,-20 1 1,1 9 15,-1-9-15,0 0-1,1-1 17,19 1-17,-20-20 1,20 19-1,-19-19 1,19 20 0,-20-20-1,20 20-15,-20-1 16,1-19 31,19 20-47,-20-20 62</inkml:trace>
          <inkml:trace contextRef="#ctx0" brushRef="#br1" timeOffset="-33527.3926">11072-512 0,'-10'10'234,"-9"9"-187,-1 1-31,20 0-1,-20-20 1,20 19-1,-9-19 1,9 20-16,-20-20 16,20 19-1,-20-19 1,20 10-16,-19-10 16,19 20-1,-20 0 1,1-20-1,19 19 1,-20-19 0,20 20-1,-20-20-15,20 19 16,-19-19 0,19 20-16,-20-20 31,20 20-16,-20-20 1,20 19 0,-19-19-1,19 20 17,-20-20-32,20 19 46,-10-19-14,10 20-32,-19-20 15,19 10 1,-30 19 15,30-9 16,-9-20-16,9 10 1,-20-10-32,20 19 109,0-29 313</inkml:trace>
          <inkml:trace contextRef="#ctx0" brushRef="#br1" timeOffset="-53721.3282">10425-22 0,'0'-19'125,"-10"19"-109,10-20 0,-20 20-1,1 0 1,-1-20-16,1 20 16,-1 0-1,0 0 1,1 0-1,-1 0 1,20 10 0,-20-10-16,1 0 15,19 20 1,-20-20-16,20 20 16,-29-20-1,29 19-15,-30 1 16,11 19-1,19-19 1,-20-20-16,20 9 16,-19 21-1,-21 19 32,40-30-31,0 11-1,0-10-15,0 19 16,0-10 0,0 1-1,0-11 1,0 11-16,0-1 31,0 10-31,0-9 16,10-30-1,-10 19 1,20 1-16,-20 0 16,19-20-1,-19 19 1,20-19-16,0 0 31,-20 20-15,9-20-16,11 0 31,0 0-15,-20 10-16,19-10 15,1 0 1,-1 0 0,1 0-1,0 0 1,-1 0-1,1 0 1,0 0 0,-1 0-1,-9 0 1,10 0 15,-20-20-15,19 20-1,1 0 17</inkml:trace>
          <inkml:trace contextRef="#ctx0" brushRef="#br1" timeOffset="-56000.8664">9336 263 0,'20'0'110,"9"0"-95,-9 0 1,0 0-16,-1 0 15,11 0-15,-1 0 16,0 0-16,1 0 0,9 0 16,-10 0-16,1 0 15,-1 0-15,11 0 16,-31 0-16,11 0 16,19 0-1,-29 0 1,10 0 15</inkml:trace>
        </inkml:traceGroup>
      </inkml:traceGroup>
    </inkml:traceGroup>
    <inkml:traceGroup>
      <inkml:annotationXML>
        <emma:emma xmlns:emma="http://www.w3.org/2003/04/emma" version="1.0">
          <emma:interpretation id="{113C184B-9782-4C9D-9EFE-C5B85C883549}" emma:medium="tactile" emma:mode="ink">
            <msink:context xmlns:msink="http://schemas.microsoft.com/ink/2010/main" type="paragraph" rotatedBoundingBox="14484,15612 14876,15612 14876,16082 14484,16082" alignmentLevel="2"/>
          </emma:interpretation>
        </emma:emma>
      </inkml:annotationXML>
      <inkml:traceGroup>
        <inkml:annotationXML>
          <emma:emma xmlns:emma="http://www.w3.org/2003/04/emma" version="1.0">
            <emma:interpretation id="{ADD9B894-C5E2-4ED8-B50D-C86FF4D3418C}" emma:medium="tactile" emma:mode="ink">
              <msink:context xmlns:msink="http://schemas.microsoft.com/ink/2010/main" type="line" rotatedBoundingBox="14484,15612 14876,15612 14876,16082 14484,16082"/>
            </emma:interpretation>
          </emma:emma>
        </inkml:annotationXML>
        <inkml:traceGroup>
          <inkml:annotationXML>
            <emma:emma xmlns:emma="http://www.w3.org/2003/04/emma" version="1.0">
              <emma:interpretation id="{63D6C279-4890-471F-ADCB-B681B9851D9D}" emma:medium="tactile" emma:mode="ink">
                <msink:context xmlns:msink="http://schemas.microsoft.com/ink/2010/main" type="inkWord" rotatedBoundingBox="14484,15612 14876,15612 14876,16082 14484,16082"/>
              </emma:interpretation>
            </emma:emma>
          </inkml:annotationXML>
          <inkml:trace contextRef="#ctx0" brushRef="#br1" timeOffset="-31096.9974">10611 518 0,'10'0'62,"-10"10"63,20-10-109,-20 19-16,0 1 31,19-20-15,-19 19 0,20-19-1,-20 20 1,19-20-16,-19 20 15,20-20 1,-20 19-16,20-19 16,-20 20-16,19-20 31,-19 19-31,20 1 16,-20 0-1,19-20-15,-19 9 16,20 21-1,-20-11 1,20-19-16,-20 10 16,19-10-1,-19 20-15,20 9 16,-20-19 0,20-10-1,-20 20-15,19-20 16,-19 19-1,10-19-15,-10 20 16,29 0 0,-29-1 15,20-19-31,-20 20 16,10-20-1,-10 19 1,19-19-1</inkml:trace>
        </inkml:traceGroup>
      </inkml:traceGroup>
    </inkml:traceGroup>
    <inkml:traceGroup>
      <inkml:annotationXML>
        <emma:emma xmlns:emma="http://www.w3.org/2003/04/emma" version="1.0">
          <emma:interpretation id="{84668A0D-6205-4B08-9B27-9929AA59067E}" emma:medium="tactile" emma:mode="ink">
            <msink:context xmlns:msink="http://schemas.microsoft.com/ink/2010/main" type="paragraph" rotatedBoundingBox="14729,16024 16387,16024 16387,16847 14729,16847" alignmentLevel="2"/>
          </emma:interpretation>
        </emma:emma>
      </inkml:annotationXML>
      <inkml:traceGroup>
        <inkml:annotationXML>
          <emma:emma xmlns:emma="http://www.w3.org/2003/04/emma" version="1.0">
            <emma:interpretation id="{4B2EFAF8-2A26-4EA8-9937-FF9F8AE5E014}" emma:medium="tactile" emma:mode="ink">
              <msink:context xmlns:msink="http://schemas.microsoft.com/ink/2010/main" type="line" rotatedBoundingBox="14729,16024 16387,16024 16387,16847 14729,16847"/>
            </emma:interpretation>
          </emma:emma>
        </inkml:annotationXML>
        <inkml:traceGroup>
          <inkml:annotationXML>
            <emma:emma xmlns:emma="http://www.w3.org/2003/04/emma" version="1.0">
              <emma:interpretation id="{A46BA8CA-6644-498C-95C1-1DDBB107970D}" emma:medium="tactile" emma:mode="ink">
                <msink:context xmlns:msink="http://schemas.microsoft.com/ink/2010/main" type="inkWord" rotatedBoundingBox="14729,16024 16387,16024 16387,16847 14729,16847"/>
              </emma:interpretation>
              <emma:one-of disjunction-type="recognition" id="oneOf3">
                <emma:interpretation id="interp7" emma:lang="" emma:confidence="1">
                  <emma:literal/>
                </emma:interpretation>
              </emma:one-of>
            </emma:emma>
          </inkml:annotationXML>
          <inkml:trace contextRef="#ctx0" brushRef="#br1" timeOffset="-28754.1337">11200 959 0,'0'10'47,"-20"-10"-16,20 19-31,0 1 31,-20-20-31,20 29 16,-19-9-1,-1 19 32,20-19-47,0 0 32,0-1-32,-20 11 15,20-1 1,0 0-1,0 11 1,0-21 0,0 11-1,0-11-15,0 11 16,10-30 0,-10 19-1,0 1-15,20 0 16,-20-1-1,20 1 1,-20-1 0,19-19-1,-19 20 1,20-20-16,-20 20 16,19-20-1,1 19 1,0-19-1,-1 0 1,1 0 0,-1 0-1,1 0 1,0 0 0,-20-10-16,9 10 15,21-19 1,-10 19-1,-20-20 1,9 20 0,21-19-1,-11-1 17,1-9-17,-20 19 16,20 10-15,-20-20 0,19 20-16,-19-19 15,0-1 17,20 20-17,-20-20-15,0 1 31,0-1-15,0 0 0,0-9-1,19 29 1,-19-20-16,0-9 16,0 0 15,0 9-16,0 0 1,0 1 15,-9 19-15,9-20 0,0 1-1,-20 19 1,20-20-1,0 0 1,0 1 0,-20 19-1,20-20 1,0 0 15,-19 20-15,19-19-1,-20 19 1,20-10 0,-19 10-1,-1-29 17,0 29-1,1 0 16,-1 0-32,0 0 17,1 0-17,-1 19 1,-9-19-16,9 20 15,-19-1 1</inkml:trace>
          <inkml:trace contextRef="#ctx0" brushRef="#br1" timeOffset="-27474.9868">11700 1243 0,'59'0'156,"-40"0"-156,1 0 16,19 0-1,0 0-15,0 0 16,-19 0 0,0 0-16,29 0 15,-20 0 1,1 0-1,-30 10 1,19-10-16,1 0 16,-1 0 15</inkml:trace>
          <inkml:trace contextRef="#ctx0" brushRef="#br1" timeOffset="-26520.0887">12269 930 0,'0'29'32,"0"-9"-17,0 48 16,0-48-31,0 0 16,0-1-16,0 1 16,0 9-16,0 10 15,0-9-15,0-1 0,0 1 16,0-1-16,0-9 16,0-1-16,0 1 15,0 0-15,0-1 16,0 1-16,0 9 15,0-9 1,0-30 93</inkml:trace>
          <inkml:trace contextRef="#ctx0" brushRef="#br1" timeOffset="-25755.7269">12504 949 0,'0'10'63,"0"10"-32,0 9-16,0-9-15,0-1 16,0 11-16,-10 9 16,10-10-16,0 1 15,0-1-15,0 1 0,0-11 16,-29 1-16,29-1 16,0 1-16,0 9 15,0-9 1,0 0-16,0 29 15,0-20 1,0-9 15,0-30 47</inkml:trace>
          <inkml:trace contextRef="#ctx0" brushRef="#br1" timeOffset="-23905.04">10856 1204 0,'0'10'62,"10"-10"-62,-10 20 16,20-20-16,-20 29 15,19-29-15,-19 29 16,30-9-16,-30 0 16,19-1-16,1 21 15,9-11 1,-29 0 0,20-29-16,-20 30 15,20 9 1,-20-19-1,19-1 1,-19 1 0,20-20 31</inkml:trace>
          <inkml:trace contextRef="#ctx0" brushRef="#br1" timeOffset="-25119.1608">12318 1214 0,'9'0'63,"11"0"-48,0 0 1,-11 0 0,31 0-1,-11 0-15,0 0 16,-9 0 0,0 0 15</inkml:trace>
          <inkml:trace contextRef="#ctx0" brushRef="#br1" timeOffset="-22779.1321">11288 1753 0,'10'0'78,"9"0"-63,11-19 1,-1 19 0,-9-20-16,-1 20 15,1-19-15,0 19 16,-1-20-16,1 20 15,-1 0-15,11-39 16,-20 39-16,19-20 16,0 20-1,-29-20-15,20 20 16,0 0-16,-20-19 16,19 19-1,-9 0 32</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3:08.302"/>
    </inkml:context>
    <inkml:brush xml:id="br0">
      <inkml:brushProperty name="width" value="0.05292" units="cm"/>
      <inkml:brushProperty name="height" value="0.05292" units="cm"/>
      <inkml:brushProperty name="fitToCurve" value="1"/>
    </inkml:brush>
  </inkml:definitions>
  <inkml:trace contextRef="#ctx0" brushRef="#br0">7381 791 0,'24'0'94,"-24"37"-79,0-24-15,0 12 16,0 0-16,0 0 16,0 12-16,0-12 15,0 25-15,24-25 16,-24 0-16,0-13 16,0 13-16,0 25 15,24-50-15,-24 25 16,0-12-1,0 12 1,0-38 47</inkml:trace>
  <inkml:trace contextRef="#ctx0" brushRef="#br0" timeOffset="1">7550-59 0,'0'13'62,"0"24"-46,0-12-16,0 0 15,0 0-15,0 13 16,0-1-16,0 1 16,0-1-16,24 1 15,-24-13-15,0-13 16,0 13-16,0 0 16,0 0-16,24 0 0,-24 25 31,0-63 16,0-11-32</inkml:trace>
  <inkml:trace contextRef="#ctx0" brushRef="#br0" timeOffset="2">7223-9 0,'0'25'62,"25"38"-46,-25-38-16,0 12 15,0 13-15,24-12 16,-24-1-16,0 1 16,0 12-16,24-25 15,-24 0-15,0-13 16,0 13-16,0 25 15,24-50-15,-24 25 16,0-38 31</inkml:trace>
  <inkml:trace contextRef="#ctx0" brushRef="#br0" timeOffset="3">7308 191 0,'12'0'31,"12"0"-15,-12 0-16,13 0 16,-1 0-16,24 0 15,-12 0-15,1 0 16,-1 0-16,-12-12 15,0 12-15,13 0 16,-13 0 0</inkml:trace>
  <inkml:trace contextRef="#ctx0" brushRef="#br0" timeOffset="4">7635 1490 0,'-13'0'235,"-11"0"-204,24-13-15,-36 13-16,12 0 31,-13 0-16,13 0 1,0 0 0,0 25 15,-24-25-15,48 13-1,-25-13 1,25 25-1,-12-25-15,12 25 32,-24-25-32,24 25 15,-24-25-15,0 25 16,-13 0 15,37 0-15,-24-25-1,24 50 1,0-25 0,-12-25-1,12 12-15,0 13 16,0 0 0,0 0-1,0 0 1,0 0-1,0 12 17,0-12-17,0 0 1,36 0 0,-11 0 15,-1 13 0,0-38-15,-24 12-1,24-12 1,-24 25 0,24-25-1,1 0 1,-25 25 15,12-25-31,12 0 31,0 0-15,0 0 0,0 0-1,1 0-15,-1 0 16,0 0-1,0 0 1,0-12 0,1 12-1,-1 0 1,-24-25 0,24 25-1,-24-25 16,24 25-15,0 0 62,-24-25-62</inkml:trace>
  <inkml:trace contextRef="#ctx0" brushRef="#br0" timeOffset="5">7514 2314 0,'0'25'234,"0"0"-203,0 0 1,0 0-1,0 0-15,0 0 15,0 0-16,0 0 1,0 0 15,0 0 1,0 0-1,0 0-16,0-13 17,0 13-1,0 0-15,0 0-1,0 0 16,0 0-15,0 0 15,0 0-15,0 0 15,0 0 0,0 0 1,0 0-17,24-25 1,-24 12-16,0 13 47,0 0-32,0 0 17,0 0-17</inkml:trace>
  <inkml:trace contextRef="#ctx0" brushRef="#br0" timeOffset="6">7381 3201 0,'0'12'94,"0"13"-79,0 13 1,0-13 0,0 0-16,0 0 0,0 12 15,0 0-15,0 1 16,0-1-16,0 13 15,0-12-15,0-1 16,0-12-16,0 13 16,0-13-16,0 0 15,12 0-15,-12 12 16,0-12 0,0 0 30</inkml:trace>
  <inkml:trace contextRef="#ctx0" brushRef="#br0" timeOffset="7">7695 3251 0,'0'75'141,"0"-50"-141,0-13 0,0 38 16,0-13-16,0 1 15,0-1-15,0 1 0,0 12 16,0-13-1,0 1-15,0-1 16,0-12-16,0 0 0,0 0 16,0 0-16,0 13 15,0-13 1,0-1 15,0-36 16,0-13-31,0 0-1</inkml:trace>
  <inkml:trace contextRef="#ctx0" brushRef="#br0" timeOffset="8">7429 3563 0,'12'0'31,"36"0"-15,-23 0-16,-1 0 15,0 0-15,0 0 16,0 0-16,13 0 16,-13 0-1,0 0 16</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3:08.328"/>
    </inkml:context>
    <inkml:brush xml:id="br0">
      <inkml:brushProperty name="width" value="0.05292" units="cm"/>
      <inkml:brushProperty name="height" value="0.05292" units="cm"/>
      <inkml:brushProperty name="fitToCurve" value="1"/>
    </inkml:brush>
  </inkml:definitions>
  <inkml:trace contextRef="#ctx0" brushRef="#br0">6787 1538 0,'12'0'62,"12"0"-46,12 0 0,-12 0-1,1 0-15,23 0 16,0 0-1,-11 0 1,-1 0 0,-12 0-1,0 0 1,1 0 0,-1 0-1,0 0 63</inkml:trace>
  <inkml:trace contextRef="#ctx0" brushRef="#br0" timeOffset="1">6254 1138 0,'0'12'62,"0"13"-62,0 13 16,0-13-1,0 0-15,0 12 16,0 13-16,0-12 16,0 12-16,0 12 15,0-12-15,0 13 16,0-26-16,0 1 15,0-1-15,0 13 16,24 38 15,-24-63-15,0-38 46</inkml:trace>
  <inkml:trace contextRef="#ctx0" brushRef="#br0" timeOffset="2">6484 1163 0,'0'12'47,"24"-12"-31,-24 25-16,0 13 15,0-13 1,0 0-16,0 0 16,0 12-16,0 1 15,0-1-15,0 1 16,0 12-16,0-13 15,0-12-15,0 13 16,0-13-16,0 0 0,0 12 16,0-12-16,24 0 15,-24 0 1,0 0 31,0-37 0</inkml:trace>
  <inkml:trace contextRef="#ctx0" brushRef="#br0" timeOffset="3">6242 1450 0,'-24'0'15,"24"25"1,12-25-16,24 0 16,-12 0-1,1 0-15,-1 0 16,0 0-16,0 0 0,0 0 16,1-12-1,-1 12-15,0 0 0,12-25 16</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43:08.332"/>
    </inkml:context>
    <inkml:brush xml:id="br0">
      <inkml:brushProperty name="width" value="0.05292" units="cm"/>
      <inkml:brushProperty name="height" value="0.05292" units="cm"/>
      <inkml:brushProperty name="fitToCurve" value="1"/>
    </inkml:brush>
  </inkml:definitions>
  <inkml:trace contextRef="#ctx0" brushRef="#br0">7688 1676 0,'13'0'78,"11"0"-47,0 0-15,12 0 0,0 0-1,1 0 1,96 0 31,-109 0-47,0 0 15,12 0 1,1 0 0,-13 0-1,0 0-15,0 0 16,0 0 15,1 0-15,-1 0 15,-24 13-15,24-13-1,0 0 95,-36 0-32</inkml:trace>
  <inkml:trace contextRef="#ctx0" brushRef="#br0" timeOffset="1">8813 1414 0,'-12'0'171,"-12"-25"-139,0 25-17,0 0 1,-1 0 0,13 0-1,-12 0 1,24 12-16,-24-12 15,0 0-15,24 25 16,-24-25 0,24 25-16,-25-25 15,25 25 1,-24-25 0,24 38-16,-24-13 15,24 0 1,-24 0-1,24 0 1,-24 0 0,24 0-1,0 12 1,0-12 0,0 0-1,0 0 1,0 0-1,0 0 1,0 13 0,0-14-1,0 1 17,12-25-17,-12 25-15,12-25 16,-12 25-16,24-25 15,-24 25 1,24-25 0,-24 25-1,24-25 1,1 0 15,-25 13-31,24-13 31,0 0 1,0 0-17,0 0 17,0 0-32,1 0 15,-1 0 16,-12 0 1,12 0-17,-24-25 1,24 25 0,0 0 15,-24-25-16,25 25 17,-1 0 15,-24-25-32,24 25 48</inkml:trace>
  <inkml:trace contextRef="#ctx0" brushRef="#br0" timeOffset="2">8983 1252 0,'0'-25'62,"24"25"-46,0-25-1,121-88 32,-121 88-47,0 25 16,1-37-16,-1-1 0,0 13 16,0 25-1,12-37-15,1 12 16,-13 25-1,-36 0 64</inkml:trace>
  <inkml:trace contextRef="#ctx0" brushRef="#br0" timeOffset="3">9079 1352 0,'24'0'94,"-24"-13"-78,25 13-16,-25-12 15,36 12-15,-36-25 16,36 25-16,-36-25 16,37 25-16,-37-25 15,48 25-15,-24-25 16,12-13-1,13 13 1,-13 0 0,0 25-1,-36-25-15,24 25 16,1 0 0,-25-25-1</inkml:trace>
  <inkml:trace contextRef="#ctx0" brushRef="#br0" timeOffset="4">9708 515 0,'-24'0'78,"24"12"-62,-24-12 0,24 38-1,-24-13 1,24 0-16,0 12 16,0-12-1,0 0 1,0 0-1,0 0 1,0 0 0,12-25-1,-12 13-15,24 24 16,0-12 15,-24 0-15,24-25-16,-24 25 15,24-25-15,-24 25 16,25-25 0,-1 25-1,0-25 17,0 25-17,0-25 16,1 0-15,-1 0 0,0 0 15,0-13-15,0 13-1,1-25 16,-1 0-15,0-12 15,0 37-15,-24-12 0,24 12-1,-24-25 1,24-13-1,-24 26 1,25 12 0,-25-25-1,0-25 1,0 37 0,0-12 15,0 0-16,0 0 17,0 0-17,0 0 1,-12 25 0,12-25-1,0 0 1,-25 25-1,25-25 1,-24 0 15,24 0-15,-24 25 0,24-24-1,-24 24 16,0-25 16,12 25-31,-25-25 15,25 25-15,-12 0 15,0 0-15,0 0 31,-1 0-32,1 0 1,24 12-1,-24-12 1,0 0 15,24 25 1,-24-25-17,-1 0 16,25 25-31,-24 0 32,24 0-17,-24-25 1,24 37-16</inkml:trace>
  <inkml:trace contextRef="#ctx0" brushRef="#br0" timeOffset="5">9454 477 0,'12'0'109,"12"-25"-93,1 25 0,-25-37-1,36 37-15,-12-25 0,0 25 16,1-25-1,-1 25-15,-24-25 0,36 25 16,-36-25-16,48 25 16,-23-25-1,-1 25 1,-24-25 0,12 25-1</inkml:trace>
  <inkml:trace contextRef="#ctx0" brushRef="#br0" timeOffset="6">9974 1177 0,'12'0'78,"13"-13"-62,-1 13-1,-24-50 1,36 50-16,-36-37 16,48 37-16,-48-38 15,37 38-15,-37-37 16,36 12-16,12-13 16,-11 13-1,-13 1 1,0 24-1,-24-25 1,24 25-16,-36 12 125</inkml:trace>
  <inkml:trace contextRef="#ctx0" brushRef="#br0" timeOffset="7">9043 2113 0,'0'13'93,"12"12"-61,12 25-1,13-13-31,-13 1 16,-24-13-16,24 0 15,-24 0-15,24 12 16,-24-25-16,24-12 15,-24 50-15,25-50 16,-25 25-16,24-25 16,-24 25-16,24-25 15,-24 13-15,24-13 16,-24 25 0,24-25-16,-12 0 93</inkml:trace>
  <inkml:trace contextRef="#ctx0" brushRef="#br0" timeOffset="8">10204 2775 0,'12'0'47,"24"0"-32,-11 0-15,-1 0 16,0 0-16,12 0 16,1 0-16,-1 0 15,12 0-15,-24 0 16,1 0-16,11 0 31,12 25-31,-11-25 16,-13 0-1</inkml:trace>
  <inkml:trace contextRef="#ctx0" brushRef="#br0" timeOffset="9">10881 2488 0,'0'25'63,"0"12"-48,0-12 1,0 0-16,0 0 16,0 0-16,0 13 15,0-1-15,0 1 0,0 99 47,0-125-47,0 13 0,0 0 16,0 13-1,0-13 1,0-38 62</inkml:trace>
  <inkml:trace contextRef="#ctx0" brushRef="#br0" timeOffset="10">10918 2750 0,'12'0'47,"12"0"-47,0 0 0,0 0 16,0 0-16,1 0 15,-1 0-15,-12 0 16,12 0 0</inkml:trace>
  <inkml:trace contextRef="#ctx0" brushRef="#br0" timeOffset="11">11123 2513 0,'0'12'62,"0"13"-46,0-12 0,0 49-1,0-37-15,-12 0 16,12 0-16,0 0 15,0 0-15,0 0 16,0 0-16,-24 0 16,24 0-16,0 0 15,0 0-15,0-13 0,0 38 32,0-12-32,0-13 15,0 0 16,0-38 48</inkml:trace>
  <inkml:trace contextRef="#ctx0" brushRef="#br0" timeOffset="12">9636 2413 0,'0'25'141,"-25"-25"-125,25 25-1,-24-25 1,24 25-1,0 0 32,-24-25-47,24 25 32,0 0-1,-24-25-16,24 25 1,0 0 0,0 0-1,0 0 1,0 12 15,0-12-15,0 0 15,0 0-15,0 0 15,0-12-15,0 12 30,0-1-30,12-24 0,-12 25-16,0 0 31,24-25-15,-24 25-1,24 0 32,1-25-16,-25 25-15,24-25 0,0 0 15,-24 25-16,24-25 1,-12 0 15,12 0 16,1 0-16,-1 0 1,0 0-17,12 0 17,-36-12-17,24 12 1,-24-25-1,25 25 1,-25-25 0,24 25-1,-24-25 1,24 25 0,-24-25-1,0 12 16,24 13-31,-24-25 16,0 1 15,24 24-15,-24-25 0,0 0 15,0 0 0,0 0-15,25 25-1,-25-25 1,0 0 0,0-25 15,0 25-16,0 0 1,0 0 15,-13 0-15,13 0 15,0 0 0,-24 25-15,24-25 0,0 0 15,-24 25 0,24-25 0,-24 25-31,0 0 47,24-25-31,-24 25 15,-1 0 0,1 0 1,0 0-1,24-25-15,-24 25-1,0 0 32,11 0 0,-11 0 0,0 0 0,24 12-16,-24-12-15,24 25-1,0 0 1,-24-25-16</inkml:trace>
  <inkml:trace contextRef="#ctx0" brushRef="#br0" timeOffset="13">9708 3300 0,'0'25'15,"24"-38"110,13-12-109,-1-12 0,0 12-1,13 0 1,-13 25-1,-12-25-15,0 25 16,13-25 0,-1 25-1,-36-25-15,48 25 16,-24-25-16,1 25 16,-25-25-1,24 25 1,-36 0 124</inkml:trace>
  <inkml:trace contextRef="#ctx0" brushRef="#br0" timeOffset="14">9261 2713 0,'0'12'125,"12"-12"0,-12 25-109,24 0 15,-24 0-15,24-25-1,-24 25 1,36 0-1,-36 0 1,13-25 0,-13 25-1,0 0 1,24-25 0,-24 25-1,0 0 1,24-25-1,-24 25 1,24 0 0,-24 0 15,24-25 0,-24 25-15,0 0 15,24-25-15</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38:42.98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5E82F146-3956-4FF5-A8F3-7922590D094F}" emma:medium="tactile" emma:mode="ink">
          <msink:context xmlns:msink="http://schemas.microsoft.com/ink/2010/main" type="writingRegion" rotatedBoundingBox="18544,6042 21847,6021 21853,6876 18550,6897"/>
        </emma:interpretation>
      </emma:emma>
    </inkml:annotationXML>
    <inkml:traceGroup>
      <inkml:annotationXML>
        <emma:emma xmlns:emma="http://www.w3.org/2003/04/emma" version="1.0">
          <emma:interpretation id="{9090BC5F-7E22-4D1A-84B7-63A342C135E6}" emma:medium="tactile" emma:mode="ink">
            <msink:context xmlns:msink="http://schemas.microsoft.com/ink/2010/main" type="paragraph" rotatedBoundingBox="18544,6042 21847,6021 21853,6876 18550,6897" alignmentLevel="1"/>
          </emma:interpretation>
        </emma:emma>
      </inkml:annotationXML>
      <inkml:traceGroup>
        <inkml:annotationXML>
          <emma:emma xmlns:emma="http://www.w3.org/2003/04/emma" version="1.0">
            <emma:interpretation id="{49C0CA3F-782F-40FC-AF3B-A1120D78D565}" emma:medium="tactile" emma:mode="ink">
              <msink:context xmlns:msink="http://schemas.microsoft.com/ink/2010/main" type="line" rotatedBoundingBox="18544,6042 21847,6021 21853,6876 18550,6897"/>
            </emma:interpretation>
          </emma:emma>
        </inkml:annotationXML>
        <inkml:traceGroup>
          <inkml:annotationXML>
            <emma:emma xmlns:emma="http://www.w3.org/2003/04/emma" version="1.0">
              <emma:interpretation id="{39111BDC-4422-4838-B496-9C5B69675065}" emma:medium="tactile" emma:mode="ink">
                <msink:context xmlns:msink="http://schemas.microsoft.com/ink/2010/main" type="inkWord" rotatedBoundingBox="18545,6090 18650,6089 18654,6824 18549,6825"/>
              </emma:interpretation>
              <emma:one-of disjunction-type="recognition" id="oneOf0">
                <emma:interpretation id="interp0" emma:lang="" emma:confidence="1">
                  <emma:literal/>
                </emma:interpretation>
              </emma:one-of>
            </emma:emma>
          </inkml:annotationXML>
          <inkml:trace contextRef="#ctx0" brushRef="#br0">-434 1721 0,'21'0'78,"2"0"-47,-1 0-15,-22 7 15,22-7-15,-22 16-1,0 0 1,0-1 15,0 0-15,-12-15-16,12 15 15,0 1 1,-21-16-16,21 8 16,0 7-1,-22-15-15,22 16 16,0 7-1,-22-23 1,22 15-16,0 1 31,0-1-15,0 0 0,0 1 15,0-1-16,0 1 1,10-16-16,-10 15 16,0 0-1,23-15-15,-23 16 32,22-16-32,0 0 46,-22 15-30,22-15 15,-22 16 1,11-16-32,-11 8 31,0 6 0,0 2-15,0 0-1,0-1 1,0 1 15,-22-16-31,22 14 16,-23-14-16,23 16 31,-21-16-31,21 16 16,0-1-1,0 1 17,0-2-17,0-6 16,0 8-15,0-1 0,11-15 15,-11 16 0</inkml:trace>
        </inkml:traceGroup>
        <inkml:traceGroup>
          <inkml:annotationXML>
            <emma:emma xmlns:emma="http://www.w3.org/2003/04/emma" version="1.0">
              <emma:interpretation id="{6597A4A7-6BF2-4800-9BA8-7F72B97197F3}" emma:medium="tactile" emma:mode="ink">
                <msink:context xmlns:msink="http://schemas.microsoft.com/ink/2010/main" type="inkWord" rotatedBoundingBox="19581,6036 21574,6023 21579,6878 19586,6891"/>
              </emma:interpretation>
              <emma:one-of disjunction-type="recognition" id="oneOf1">
                <emma:interpretation id="interp1" emma:lang="" emma:confidence="1">
                  <emma:literal/>
                </emma:interpretation>
              </emma:one-of>
            </emma:emma>
          </inkml:annotationXML>
          <inkml:trace contextRef="#ctx0" brushRef="#br0" timeOffset="1915.203">778 1999 0,'-23'0'15,"23"15"-15,-22-15 32,56 0 46,-23 0-78,10 0 15,2 0 1,-2 0-16,1 0 0,1 0 16,21 0-1,-23 0-15,2 0 16,20 0-1,-31 0-15,20-8 16,2 8 0,-12 0-1,0 0 1,0 0 15,-1 0 16,-9 0-16,10 0-15,-1 0 15,2 0-15,-1 0 15,-22-15-31,22 15 16,-22 8 124</inkml:trace>
          <inkml:trace contextRef="#ctx0" brushRef="#br0" timeOffset="3817.7967">1691 1837 0,'-10'0'16,"-13"0"46,1 7-30,22 9-17,-21-16-15,21 15 16,0 8-16,-23-23 16,23 31-1,0-8-15,0 0 16,0 1-1,0-9 1,0 8 0,0 8-1,0-9 1,0-6 0,11 7-1,-11-7 1,23-16-16,-23 15 15,21 16 17,23-16 15,-22-15-32,1 0 1,-2 0-1,-10 0 1,12 0 0,-2 0-1,2 0 1,-23-7 0,22 7-16,-1 0 15,-21-16 1,23 16-1,-23-16-15,21 16 16,-21-14-16,23 14 16,-23-16-1,22 16 1,-22-15-16,22 15 16,-22-16-1,22 16 1,-22-23-16,21 8 15,-21-1 1,23 16-16,-23-15 16,0-1-1,22 16-15,-22-22 16,0-2 0,0 1-1,0 0 1,0 8-1,0-1 1,0 1 0,0-1 15,-22 1-15,22 0-1,-11 15 1,11-16-1,-22 16 1,22-16-16,-22 16 31,22-15-31,-23 15 32,23-15-17,-21 15-15,-1 0 31,0 0-15,22-15 0,-22 15-16,-1 0 15,2 0 1,-2 0 0,2 0 15,-1 0-16,22 7-15,-33-7 16,33 23-16,-22-8 16,22 1-16,-23 7 15,23-15-15,0 7 16,-21 1-16</inkml:trace>
          <inkml:trace contextRef="#ctx0" brushRef="#br0" timeOffset="6166.2006">1603 2345 0,'12'0'125,"20"0"-110,2 0 1,21 0 0,-34 0-1,2 0-15,-1 0 16,-12 0-16,13 0 15,-1 0-15,-1 0 16,2 0-16,-2 0 16,13 0-1,-13 0 1,2-23 0</inkml:trace>
          <inkml:trace contextRef="#ctx0" brushRef="#br0" timeOffset="4819.3142">1615 1675 0,'0'8'79,"21"-8"-64,1 0-15,1 0 16,32 0-1,-34 0-15,2 0 16,-1 0-16,-12 0 16,35 0-1,-12 0 1,-1 0 0,-9 0-1,-1 0 16</inkml:trace>
          <inkml:trace contextRef="#ctx0" brushRef="#br0" timeOffset="7216.2805">2264 2014 0,'-22'0'31,"34"0"47,20 0-62,-9 0-16,-2 0 15,1 0-15,1 0 16,-2 0-16,2 0 15,-2 0-15,-10 0 16,12 0-16,-2 0 0,2 0 16,-1 0-16,-1 0 15,2 0-15,-2 0 16,2 0-16,9 0 16,-9 0-1,-1 0 16</inkml:trace>
          <inkml:trace contextRef="#ctx0" brushRef="#br1" timeOffset="13928.209">2947 1744 0,'22'8'125,"-22"15"-109,0-8-16,0 0 15,0 1-15,0 0 16,0-1-16,0-7 15,0 7-15,0 0 16,0 1-16,0 7 16,0-8-16,0 1 15,0-1-15,0 1 16,0-1-16,0 0 16,0 1-16,0-1 15,0 1-15,0-1 16,0 0-16,0-7 15,0 8-15,0 15 16,0-17 0,0-6-1,0 8 17</inkml:trace>
        </inkml:traceGroup>
        <inkml:traceGroup>
          <inkml:annotationXML>
            <emma:emma xmlns:emma="http://www.w3.org/2003/04/emma" version="1.0">
              <emma:interpretation id="{5D52899F-BF57-4B81-941B-9CED17DFF327}" emma:medium="tactile" emma:mode="ink">
                <msink:context xmlns:msink="http://schemas.microsoft.com/ink/2010/main" type="inkWord" rotatedBoundingBox="21583,6140 21848,6138 21851,6677 21586,6679"/>
              </emma:interpretation>
              <emma:one-of disjunction-type="recognition" id="oneOf2">
                <emma:interpretation id="interp2" emma:lang="" emma:confidence="0">
                  <emma:literal>+</emma:literal>
                </emma:interpretation>
                <emma:interpretation id="interp3" emma:lang="" emma:confidence="0">
                  <emma:literal>t</emma:literal>
                </emma:interpretation>
                <emma:interpretation id="interp4" emma:lang="" emma:confidence="0">
                  <emma:literal>j</emma:literal>
                </emma:interpretation>
                <emma:interpretation id="interp5" emma:lang="" emma:confidence="0">
                  <emma:literal>f</emma:literal>
                </emma:interpretation>
                <emma:interpretation id="interp6" emma:lang="" emma:confidence="0">
                  <emma:literal>1</emma:literal>
                </emma:interpretation>
              </emma:one-of>
            </emma:emma>
          </inkml:annotationXML>
          <inkml:trace contextRef="#ctx0" brushRef="#br1" timeOffset="15518.3353">2980 1983 0,'11'0'47,"-11"-8"-47,33 8 15,1 0 1,-13 0-16,2-15 15,32 15 1,-23 0 0,2 0-1,10 0 1,-33 0-16</inkml:trace>
          <inkml:trace contextRef="#ctx0" brushRef="#br1" timeOffset="14852.2543">3200 1760 0,'0'15'109,"0"8"-93,0-8-16,0 1 16,0-1-1,0 1-15,0 7 0,0 0 16,0 0-16,0 8 16,0-8-16,0-7 15,0-1-15,0 0 16,0-7-16,0 7 15,0 1-15,0-1 16,0 0-16,0 9 16,0-9-1,0 1 1,0-2 0,-11-14-16,11 16 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34:21.3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3E86DAD-747C-42CE-8E41-E82BD39936EB}" emma:medium="tactile" emma:mode="ink">
          <msink:context xmlns:msink="http://schemas.microsoft.com/ink/2010/main" type="writingRegion" rotatedBoundingBox="1050,4426 20701,3268 21285,13184 1635,14342"/>
        </emma:interpretation>
      </emma:emma>
    </inkml:annotationXML>
    <inkml:traceGroup>
      <inkml:annotationXML>
        <emma:emma xmlns:emma="http://www.w3.org/2003/04/emma" version="1.0">
          <emma:interpretation id="{816742FF-595E-499B-B720-DA3CDE0EB2AC}" emma:medium="tactile" emma:mode="ink">
            <msink:context xmlns:msink="http://schemas.microsoft.com/ink/2010/main" type="paragraph" rotatedBoundingBox="1691,3875 20959,5314 20843,6875 1575,5436" alignmentLevel="1"/>
          </emma:interpretation>
        </emma:emma>
      </inkml:annotationXML>
      <inkml:traceGroup>
        <inkml:annotationXML>
          <emma:emma xmlns:emma="http://www.w3.org/2003/04/emma" version="1.0">
            <emma:interpretation id="{9B4941F8-3022-4433-B0A0-DDAA6271A53F}" emma:medium="tactile" emma:mode="ink">
              <msink:context xmlns:msink="http://schemas.microsoft.com/ink/2010/main" type="line" rotatedBoundingBox="1691,3875 20959,5314 20843,6875 1575,5436"/>
            </emma:interpretation>
          </emma:emma>
        </inkml:annotationXML>
        <inkml:traceGroup>
          <inkml:annotationXML>
            <emma:emma xmlns:emma="http://www.w3.org/2003/04/emma" version="1.0">
              <emma:interpretation id="{EA3EBB64-1CF9-4906-9774-D5B9CEE98E12}" emma:medium="tactile" emma:mode="ink">
                <msink:context xmlns:msink="http://schemas.microsoft.com/ink/2010/main" type="inkWord" rotatedBoundingBox="1665,4234 5324,4507 5234,5709 1575,5436"/>
              </emma:interpretation>
              <emma:one-of disjunction-type="recognition" id="oneOf0">
                <emma:interpretation id="interp0" emma:lang="" emma:confidence="1">
                  <emma:literal/>
                </emma:interpretation>
              </emma:one-of>
            </emma:emma>
          </inkml:annotationXML>
          <inkml:trace contextRef="#ctx0" brushRef="#br0">-282-5784 0,'-10'0'203,"10"-20"-187,-20 20 0,1 0-1,19-19-15,-20 19 16,10 0 0,-9 0-1,-21 0 1,11 0-1,29 9-15,-30-9 0,11 20 16,-1 9 15,1-9-31,-11 10 16,11-1 0,-1 10-1,20-9 1,-20-1-1,20 10 1,0 0 0,0-19-1,0 0-15,0-1 16,0 1-16,0 0 16,0-1-16,0 11 15,0-1 1,0-9-1,10-20-15,-10 19 16,0 1 0,10-20-16,-10 19 15,29 1 1,-9-20 15,-20 20-31,10-20 16,9 0 15,1 0-15,0 0 15,-1 0-15,1 0-1,0 0 16,-1 0 1,1 0-1,-1 0-15,1 0 15,0 0-16,-1 0 1,11-20 0,-11 20-1,1-20-15,-1 20 16,1-19-16,0 19 16,-1-20-16,1 20 15,0-19-15,-1 19 16,1-30-16,-1 30 15,1-39-15,9 19 0,-9 1 16,0-1-16,-20-9 16,49-1-16,-49 11 15,29 19-15,-29-30 16,20 30-16,-20-29 16,19-1-1,-19-9 1,0 20-16,20 19 15,-20-30-15,0 1 16,0 9 0,0 0-1,-10 20 1,10-19 0,-19 19-1,19-20-15,-30 20 16,10 0-1,1 0 1,19 10 0,-30-10-1,30 20-15,-19-20 16,19 29-16,-20-29 16,20 39-16,-19-19 15,19 0-15,-20-1 16,20 1-16,0-1 15,-20 1-15,20 0 16,0-1-16,-29 11 0,29-11 16,0 1-16,0 0 15,0 9-15,0 0 16,0-9-16,0 0 16,0 19-1,0-20-15,0 1 16,0 0-16,0-1 15,10-19-15,-10 30 16,39-1 0,-19-9-1,-1-20 1,11 0 0,-11 19-16,1-19 0,-1 0 15,1-9-15,0 9 16,-1-20-16,1 20 15,0-29-15,-1 9 16,1-10 0,-20 11-1,19 19-15,-19-30 16,20 30-16,-20-19 16,20 19-16</inkml:trace>
          <inkml:trace contextRef="#ctx0" brushRef="#br0" timeOffset="902.3849">424-5500 0,'19'0'78,"1"0"-78,0 0 16,-1 0-16,11 0 15,-1 0-15,0 0 16,1 0-16,9 0 15,-9 0-15,-1 0 0,-9 0 16,-1 0-16,1 0 16,-1 0-1,1 0 1,0 0 15</inkml:trace>
          <inkml:trace contextRef="#ctx0" brushRef="#br0" timeOffset="2884.7607">1130-5647 0,'-20'0'16,"20"10"-1,-19 10 1,19-1 0,0 1-1,0-1 1,0 11 0,-20-30-1,20 39-15,0-29 16,0 29-1,10-39 1,-10 30-16,19-1 16,-19-9-1,20-20-15,-20 29 16,20 0-16,-1-9 16,20 0-1,-19-20 1,-20 19-1,20-19-15,-10 0 16,19 20 0,-9-20-1,-11 0 1,11 0 0,0 0-1,-1 0 1,1-10-1,-1 10 1,-19-20 0,30 20-16,-30-19 15,19 19-15,-19-20 16,20 20-16,-20-19 16,20-1-1,-20 0 1,19 20-16,-19-19 15,0-1 1,20 20-16,-20-19 16,0-1-1,0-9 1,0 9-16,0 0 31,0 1-15,0 9-1,0-10-15,-10-9 16,10 19 0,-20 10-1,20-39 1,-19 39-16,19-20 16,-20 20-1,1-19 1,-1 19 15,20-20-31,-20 20 16,1-20-1,-1 20 17,1-19-1,-11 19 0,11 0-15,-11 0-1,11 0-15,-1 10 16,0-10-16,1 19 16,-1-19-16,20 39 0,-29-39 15</inkml:trace>
          <inkml:trace contextRef="#ctx0" brushRef="#br0" timeOffset="4212.2524">1728-5500 0,'20'0'63,"9"0"-63,10 0 31,10 0-15,-29 0-16,0 0 15,-1 0-15,1 0 16,-1 0-16,1 0 16,9 0-16,-9 0 15,0 0-15,-1 0 16,11 0 0,-11 0-1,-19-10 63</inkml:trace>
          <inkml:trace contextRef="#ctx0" brushRef="#br0" timeOffset="5080.8076">2366-5755 0,'0'-19'0,"0"28"109,0 11-109,0 0 16,0 9-16,0 1 15,9-1-15,-9 0 16,0 11-16,0-11 0,0 0 15,0 1 1,0 9-16,0-9 0,0-11 16,0 1-16,0-10 15,20-10-15,-20 39 16,0-20 0,20-19 62,-20-29-63</inkml:trace>
          <inkml:trace contextRef="#ctx0" brushRef="#br0" timeOffset="6280.205">2405-5559 0,'29'0'47,"-9"0"-47,-10 0 16,29-19-16,-10 19 15,1 0-15,-11 0 16,11 0-16,-11-30 16,1 30-16,19 0 15,-9 0-15,-11 0 16,1 0-16,-1 0 16</inkml:trace>
          <inkml:trace contextRef="#ctx0" brushRef="#br0" timeOffset="5695.5072">2719-5863 0,'0'10'47,"0"20"-31,0-11-1,0 1-15,0 9 16,0 1-16,0-1 16,0 1-16,0 9 15,0-10-15,19 30 16,-19-20-1,0-9-15,0-1 16,20 1-16,-20 9 16,0-10-1,19-9 1,-19-1 15</inkml:trace>
          <inkml:trace contextRef="#ctx0" brushRef="#br0" timeOffset="7345.2911">1081-5833 0,'-20'0'31,"30"-20"47,29 20-62,-29 0 0,10 0-16,-1 0 15,11 0-15,9 0 16,-10 0-16,1 0 15,-1 0-15,-9 0 16,-1 0-16,1 0 0,0 0 16,9 0-1,-9 0 1,9 0 0,-9 0-1,-30 0 79</inkml:trace>
          <inkml:trace contextRef="#ctx0" brushRef="#br0" timeOffset="8711.3007">1100-5068 0,'10'0'94,"20"10"-63,9-10-15,0 0-1,-19 0-15,-1 0 16,1 0-16,0 0 16,-1 0-16,1 0 15,29-10 16,-10 10-31,-19 0 16,-1 0 0,-9 0-1,10 0 17,-1 0-1</inkml:trace>
          <inkml:trace contextRef="#ctx0" brushRef="#br0" timeOffset="10151.3318">-547-5990 0,'19'0'62,"1"0"-31,0 0-15,9 0 0,-9 0-16,-1 0 15,1 0-15,9 0 16,1 0-16,9 0 15,-29 0-15,29 0 16,-19 0-16,-1 0 16,-9 0-16,10 0 15,-1 0-15,1 0 16,0 0-16,9 0 16,10 0 30,-19 0-30,-1 0 62</inkml:trace>
          <inkml:trace contextRef="#ctx0" brushRef="#br0" timeOffset="11674.5111">-871-5725 0,'0'19'156,"0"11"-140,0-11 0,0 1-16,0 0 15,0 9-15,0 10 16,0-9-16,0-1 15,0 1-15,0-1 16,0 10-16,0-9 16,0-1-16,0 0 15,-10 11-15,10-21 16,0-9-16,0 29 16,0-19-1,0-30 157</inkml:trace>
          <inkml:trace contextRef="#ctx0" brushRef="#br0" timeOffset="13181.48">-606-4901 0,'20'0'109,"-1"0"-93,1 0-16,-1 0 15,1 0-15,-10 0 16,9 0-16,1 0 16,10 0-16,9 0 15,-10 0-15,1 0 16,-1 0-16,10 0 16,-9 0-16,-1 0 15,1 0-15,-11 0 16,1 0-16,-1 0 15,1 0-15,9 0 16,-9 0 0,0 0-1,-1 0 17,1 0 61</inkml:trace>
        </inkml:traceGroup>
        <inkml:traceGroup>
          <inkml:annotationXML>
            <emma:emma xmlns:emma="http://www.w3.org/2003/04/emma" version="1.0">
              <emma:interpretation id="{8591E9AE-7C96-4476-8557-734EF8A4CF1F}" emma:medium="tactile" emma:mode="ink">
                <msink:context xmlns:msink="http://schemas.microsoft.com/ink/2010/main" type="inkWord" rotatedBoundingBox="6833,4259 11204,4586 11125,5641 6755,5314"/>
              </emma:interpretation>
              <emma:one-of disjunction-type="recognition" id="oneOf1">
                <emma:interpretation id="interp1" emma:lang="" emma:confidence="1">
                  <emma:literal/>
                </emma:interpretation>
              </emma:one-of>
            </emma:emma>
          </inkml:annotationXML>
          <inkml:trace contextRef="#ctx0" brushRef="#br0" timeOffset="21104.537">5873-5787 0,'-20'0'188,"20"10"-157,-19-10-31,-1 19 31,1 1-15,-11-1 15,30 1-15,-10-20-1,10 20-15,0-1 16,-19-19 0,19 20-16,0 9 15,-20-29-15,20 30 16,0-1-1,0 10 1,0-19-16,0 9 16,0 1-1,0-1 1,0 1 0,0 9-1,10-10 1,-10-9-1,19-20-15,-19 20 16,20-20 0,-20 19-16,20-19 0,-20 20 15,19-20-15,1 19 16,0-19 0,-20 20-1,19-20-15,1 0 16,-10 0-1,9 0 1,1 0 0,9 0-1,11-20 1,-21 20-16,1-19 16,9-1-1,-9 1 1,9-1-1,-9-19 1,-1 9 0,1 1-1,10-10 1,-30 19-16,9 20 16,-9-29-16,20 29 15,-20-40-15,0 21 16,20-1-16,-20 1 15,0-11 1,0-9-16,0 9 16,0 1-1,-10 9 1,10 1 0,-20 19-1,20-20 1,-10 20-16,-9 0 15,-1 0 17,0 0-17,1 10 17,19 10-32,-39-20 15,39 29-15,-20 10 16,20-9-1,-20-1 1,20-9 0,0-1-16,0 1 15,0 0-15,0-1 16,0 1-16,0-1 16,0-9-16,0 10 15,0-1-15,0 1 16,0 0-16,0 9 15,10 10 1,-10-9 0,20-1-1,-20-9 1,29-1 0,-9 1-1,-1 9 16,1-29-15,0 0 0,9 0-1,1-29 1,9 9-16,-10 1 31,-9 19-31,-20-20 16,19 20-1,-19-19 1,20 19-16</inkml:trace>
          <inkml:trace contextRef="#ctx0" brushRef="#br0" timeOffset="22802.3217">5000-5493 0,'10'0'79,"19"0"-64,1 0 1,-11 0-1,1 0-15,-1 0 16,1 0 0,19 10-16,-19-10 15,9 0-15,1 0 16,-1 0-16,-9 0 16,-1 0-16,11 0 15,-10 0 1,-1 0-1,1 0 17</inkml:trace>
          <inkml:trace contextRef="#ctx0" brushRef="#br0" timeOffset="26047.3561">4421-5758 0,'-19'0'78,"-1"0"-47,0 10-15,20 10-1,-19-20 1,19 19-16,0 1 16,-20-20-1,20 19-15,0 11 16,0-11-16,0 1 15,0 0 1,0-1-16,0 21 16,0-1-1,0-10 1,10 1 0,-10-1-1,29 10 1,-29-19-1,20-20-15,-20 20 16,20-20 0,-20 9-16,9-9 15,-9 20 1,20-20 0,-20 20-16,20-20 15,-1 0 16,-19 19-31,20-19 32,0 0-17,-1 0 17,1 0-17,-1 0 1,-19-10-16,20 10 15,0 0-15,-20-19 16,19 19-16,1-20 16,-1 1 15,-19-1-15,20 20-16,-20-20 15,20 20 1,-20-19-1,0-1 1,19 20 0,-19-10-16,0-9 15,20-11 1,-20 20 0,0-9-1,0-1 1,0 1-1,0-1 1,0-9 0,0 9-1,0 0 1,-10 20 0,10-19-1,-19-1 1,19 0 15,-20 20-31,20-19 16,0-1 15,-20 20-31,20-19 16,-19-1 15,19 0 0,-20 20-15,0-19 15,1 19 0,-1 0 0,20-20-31,-19 20 32,-1 0-1,-9 0 0,9 10-15,-19 10-1,9-20-15</inkml:trace>
          <inkml:trace contextRef="#ctx0" brushRef="#br0" timeOffset="27794.5859">4931-5297 0,'10'0'62,"10"0"-46,-1 0-1,11 0 1,9 0 0,10 0 15,-29 0-31,-1 0 15,-9 0-15,10 0 0,-1 0 16,1 0-16,0 0 16,-1 0-16,1 0 15,-1 0-15,1 0 16,0 0-16,-1 0 16,11 0-1,-1 0 1,-9 0-1,-1 0 1,1 0 0</inkml:trace>
          <inkml:trace contextRef="#ctx0" brushRef="#br0" timeOffset="29107.472">4313-5905 0,'20'0'31,"0"0"0,-11 0 1,11 0-17,19 0 1,-9 0-1,-1 0 1,-9 0-16,-1 0 16,1 0-16,0 0 15,-1-10-15,11 10 16,-11 0 0,1 0 30</inkml:trace>
          <inkml:trace contextRef="#ctx0" brushRef="#br0" timeOffset="30532.0291">4333-5042 0,'0'-19'31,"10"19"32,9 0-48,30 0 32,-29 0-47,0 0 0,9 0 16,-9 0-1,-1 0-15,1 0 16,0 0-16,9 0 16,-9 0-1,9 0 1,-9 0 0,-1 0-16,1 0 31</inkml:trace>
          <inkml:trace contextRef="#ctx0" brushRef="#br0" timeOffset="32534.5955">5785-5944 0,'10'0'141,"9"0"-110,11 0-31,-11 0 0,1 0 16,-1 0-16,1 0 15,0 0-15,-11 0 16,11 0-16,0 0 16,-1 0-16,1 0 15,9 0 1,11 0 0,-31 0-1,21 10 1</inkml:trace>
          <inkml:trace contextRef="#ctx0" brushRef="#br0" timeOffset="36568.2668">5814-4963 0,'10'0'281,"0"0"-281,9 0 16,1 0-1,19 0 1,-9 0 0,-11 0-1,11 0 1,-11 0-16,1 0 15,9 0 1,-9 0 0,0 0-1,-1 0 1,1 0 0,-1 19-16,1-19 15,0 0 16,-10 0-15,9 0 31,1 0 31</inkml:trace>
          <inkml:trace contextRef="#ctx0" brushRef="#br0" timeOffset="66817.7007">6540-5473 0,'10'0'141,"9"0"-110,1 0-16,0 0 1,-1 0 0,1 0-1,0 0 1,-1 0 0,-9 0 15,10 0-16,-1 0 1,1 0 0,-1 0 15,1 0-15,0 0 15,-1 0-16,1 0 17,0 0-17,-1 0 17,1 0-17,-10 0 16,9 0-15,1 0 15,-1 0-15,1 0 15,0 0 32,-20 19-32</inkml:trace>
          <inkml:trace contextRef="#ctx0" brushRef="#br0" timeOffset="77030.9914">7256-5670 0,'0'20'110,"-20"-20"-110,20 20 15,0-11 16,-9-9-31,9 20 16,0 0 15,0-1-15,-20-19-16,20 20 16,0 0-1,0 9-15,0 0 16,0-9-1,0 19 1,0-9 0,0-1-1,0 1 1,10-11 0,-10 1-1,19-1 1,-19 1-1,20-20 1,-20 20 0,20-20-1,-20 19 1,19-19-16,1 0 16,0 20 15,-1-20-16,11 0 17,-11 0-17,1 0 17,-20-10-17,19 10-15,-9 0 16,-10-20-1,20 20 1,9-19 0,-19 19 15,-10-20-15,20 20-1,-20-19 16,19 19-15,-19-10 0,20 10-1,-20-20-15,0 1 32,20-1-17,-20 0 16,0 1-15,19 19-16,-19-20 16,0 0-1,0 1 1,20 19 0,-20-20-1,0 1 1,0-1-1,0 0 17,0 1-17,0-1 17,-10 20-32,10-10 15,0-9 16,-20 19-15,20-20 0,0 0 15,-19 20-31,19-19 16,-20-1 15,1 20 0,19-19-15,-20 19-1,0-20 17,1 20-17,-1-29 1,0 29 31,1 0 0,9 0-16,-10 0 0,1 0-15,-1 0-1,1 0 17,-1 19-32,-19 1 15,19 9 1</inkml:trace>
          <inkml:trace contextRef="#ctx0" brushRef="#br0" timeOffset="78200.2181">7227-5856 0,'9'0'125,"21"0"-110,-1 0 1,-9 0-16,0 0 16,-1 0-16,1 0 15,9 0-15,20 0 16,-19 0 0,29 0 30,-30 0-30,10 0-16,-19 0 31,-10 0 1</inkml:trace>
          <inkml:trace contextRef="#ctx0" brushRef="#br0" timeOffset="79562.2034">7197-4983 0,'10'0'78,"10"0"-46,-1 0-17,-9 0 1,29 0-1,-9 0 1,-11 0-16,1 0 16,0 0-16,-1 0 15,-9 0-15,10 0 16,-1 0-16,11 0 16,9 0-1,-10 0 1,-9 0-1,0 0 1,-1 0 15,-19-10 63</inkml:trace>
          <inkml:trace contextRef="#ctx0" brushRef="#br0" timeOffset="80816.0738">7776-5405 0,'20'0'78,"-1"0"-62,1 0 0,9 0-1,1 0 1,-11 0-16,21 0 31,-1 0-31,-20 0 16,30-19-16,-29 19 15,0 0 1,-1 0 0,1 0-1,0 0 17,-1 0-1,-9 0 109,-10 9-124</inkml:trace>
          <inkml:trace contextRef="#ctx0" brushRef="#br0" timeOffset="82106.2706">8315-5670 0,'10'0'63,"-10"10"-16,0 29-32,0-19 1,20 0-16,-20-1 0,0 21 16,0-11-16,0 0 15,0 1-15,0-1 16,29 10-16,-29-9 15,0-1-15,0 1 16,0-11-16,0 1 16,0 0-16,0-1 15,0 11 1,0-11 15,0 1-31</inkml:trace>
          <inkml:trace contextRef="#ctx0" brushRef="#br0" timeOffset="83253.5901">8590-5640 0,'0'10'203,"0"19"-187,0-9-16,0-1 16,0 11-16,0-1 15,0 10-15,0-9 16,0-1-16,0-9 16,0-1-16,20 1 15,-20 0-15,0-1 16,0 11-1,19-1 1,-19-9 0,0-1-1,0 1 32,0 0-31,0-1 15,0 1-15,0-1 15,20-19 78</inkml:trace>
          <inkml:trace contextRef="#ctx0" brushRef="#br0" timeOffset="84019.8312">8365-5395 0,'9'0'78,"21"0"-62,-11 0 0,1 0-16,9 0 15,11 0-15,-21 0 0,1 0 16,-10 0-1,9 0-15</inkml:trace>
        </inkml:traceGroup>
        <inkml:traceGroup>
          <inkml:annotationXML>
            <emma:emma xmlns:emma="http://www.w3.org/2003/04/emma" version="1.0">
              <emma:interpretation id="{494ED2C1-556D-4167-A38A-3B5840A480C6}" emma:medium="tactile" emma:mode="ink">
                <msink:context xmlns:msink="http://schemas.microsoft.com/ink/2010/main" type="inkWord" rotatedBoundingBox="12680,5145 13175,5181 13109,6063 12614,6026"/>
              </emma:interpretation>
              <emma:one-of disjunction-type="recognition" id="oneOf2">
                <emma:interpretation id="interp2" emma:lang="" emma:confidence="1">
                  <emma:literal/>
                </emma:interpretation>
              </emma:one-of>
            </emma:emma>
          </inkml:annotationXML>
          <inkml:trace contextRef="#ctx0" brushRef="#br0" timeOffset="120338.5148">10152-4332 0,'10'0'63,"20"0"-48,-1 0 17,10 0-32,-19 0 15,-10 0-15,9 0 16,1 0-16,-1 0 16,1 0-16,0 0 15,-1 0-15,1 0 16,0 0-16,-1 0 15,1 0-15,-1 0 16,-9 0-16,10 0 16,19 0-1,-19 0 1,-11 0 15</inkml:trace>
          <inkml:trace contextRef="#ctx0" brushRef="#br0" timeOffset="119042.5701">10172-5186 0,'10'0'110,"29"0"-79,0 0-16,-19 0-15,-1 0 0,1 0 16,0 0 0,9 0-16,-9 0 0,19 0 15,-19 0 1,-1 0-16,-9 0 16,29 0-1,-9 0 1,-11 0-1,1 0 1,-1 0 0</inkml:trace>
          <inkml:trace contextRef="#ctx0" brushRef="#br0" timeOffset="117783.5894">10378-5029 0,'-20'0'31,"1"0"1,-1 0 14,0 0-30,1 0 15,19 10-31,-20-10 0,1 20 32,-1-1-17,20 1 1,-20-20-1,20 19-15,0 1 16,-19-20 0,19 29-16,0 1 15,0 9 1,0-29 0,0 10-16,0 19 15,0-10 1,0 1-1,0-1 1,10-9 0,-10-1-1,19-19-15,-19 20 16,0 0 0,20-20-1,-20 19-15,19-19 16,-19 20-1,20-20-15,0 19 32,-1-19-17,-19 20 1,20-20-16,-1 0 31,1 0-15,-10 0 15,10 0-15,-1 0 15,1 0-15,-1 0-1,1 0 1,-20-10-16,20 10 15,-1 0-15,-19-19 16,20 19 0,-1-20-16,-19 0 15,20 20 1,-20-19 0,20 19-1,-20-20-15,0 0 16,19 20-1,-19-19-15,0 9 32,20-19-17,-20 9 1,0 10 0,0-9-1,0-1 1,0 0-1,0 1 17,0-1-1,0 1-15,0-1 15,0 0 0,0 1-15,-10 19-1,10-20 1,-20 0 15,20 1 0,-19 19-15,-1-20 15,1 20 1,19-19-32,-20 19 46,0 0-14,20-20-32,-19 20 15,-1 0 17,20-20-17,-29 20-15,-1 0 16</inkml:trace>
        </inkml:traceGroup>
        <inkml:traceGroup>
          <inkml:annotationXML>
            <emma:emma xmlns:emma="http://www.w3.org/2003/04/emma" version="1.0">
              <emma:interpretation id="{86D62991-A534-4DC0-B61A-05CBA828FD6F}" emma:medium="tactile" emma:mode="ink">
                <msink:context xmlns:msink="http://schemas.microsoft.com/ink/2010/main" type="inkWord" rotatedBoundingBox="14081,5133 16983,5349 16917,6229 14015,6012"/>
              </emma:interpretation>
              <emma:one-of disjunction-type="recognition" id="oneOf3">
                <emma:interpretation id="interp3" emma:lang="" emma:confidence="1">
                  <emma:literal/>
                </emma:interpretation>
              </emma:one-of>
            </emma:emma>
          </inkml:annotationXML>
          <inkml:trace contextRef="#ctx0" brushRef="#br0" timeOffset="90349.472">11721-5029 0,'-19'0'172,"-1"0"-156,20 10-16,-19-10 16,19 20-1,-20-20 1,20 19-16,-20-19 15,20 20-15,-19-1 16,19 1 0,-20-20-1,20 20-15,0-1 16,-19-19-16,19 20 16,0 0-1,-20-1 1,20 1-1,0 9 1,0 1 0,0 9-1,0-10 1,0-9 0,0-1-1,0-9 1,10-10-16,-10 20 15,19 9 1,1-29 0,-20 10-16,20-10 0,-1 0 15,-19 20 1,20-20-16,9 0 16,1 0-1,-1 0 1,1 0-1,9 0 1,-39-10 0,29 10-16,1-20 15,-1 20 1,-29-19 0,39 19-16,-39-20 15,10 20-15,19-20 16,-9 20-1,-20-29-15,10 29 16,-10-29-16,19 29 16,-19-20-16,20 20 15,-20-20-15,20 1 16,-20-1 0,19 20-1,-19-29-15,30-10 16,-30 19-1,0 10 1,0-10 0,0-19-1,0 10 1,0 9 0,0 1 15,-10 19-31,-10 0 31,1 0-15,-1 0-1,0 0 1,1 0 15,-1 19 0,20-9-15,-19-10-16,19 20 16,0-1-1,-20-19-15,20 30 16,0 9 0,-20-10-1,20 1 1,0-11-16,0 11 15,0-11 1,0 1-16,0 9 16,0 11-1,0-11 1,10-29-16,-10 20 16,0-1-1,20 1 1,-20 0-1,19-20-15,-19 19 16,30-19 0,-11 0-1,11 0 1,-1 0 0,-9 0-16,9 0 15,-29-10 1,40 10-16,-40-19 0,19 19 15,-19-20-15,20 20 16,-20-19-16,10 19 16,-10-20-1,19 20-15</inkml:trace>
          <inkml:trace contextRef="#ctx0" brushRef="#br0" timeOffset="122281.5633">11623-4342 0,'10'0'125,"10"0"-110,9 0 1,-9 0-16,-1 0 15,1 0-15,0 0 16,-1 0-16,1 0 16,0 0-16,-11 0 15,11 0-15,0 0 0,-1 0 16,1 0-16,-1 0 16,30 0-1,-19 0 1,-1 0-1,1 0 1,-1 0 0,10 0-1,-29 0 1,10 0-16,-1 0 31</inkml:trace>
          <inkml:trace contextRef="#ctx0" brushRef="#br0" timeOffset="123572.4371">12379-4715 0,'9'0'171,"11"0"-155,-10 0 0,29 0-1,39 0 17,21 0-1,-80 0-16,-9 0 1,10 0-16,-1 0 0,1 0 16,-1 0-16,1 0 15,0 0-15,-1 0 16,20 0 0,-19 0-16,0 0 15,-1 0-15,1 0 16,9 0-1,-9 0 1</inkml:trace>
          <inkml:trace contextRef="#ctx0" brushRef="#br0" timeOffset="125477.0554">13153-4862 0,'-19'10'31,"19"9"-15,0 1-1,-20-20 1,20 29-16,0-9 16,0 0-16,0-11 15,0 11-15,0 0 16,0-1-16,0 1 0,0 9 16,10 11-1,-10-21 1,19-19-1,-19 20-15,20-20 16,-20 10-16,20-10 16,-1 29-1,1-29 1,19 20 0,-19-20-1,-10 0 1,9 0-1,1 0 1,-1 0 0,1 0-1,0 0 17,-1 0-17,-19-10-15,20 10 16,-1 0-1,-19-20-15,20 20 16,-20-19 0,20 19-1,-20-20-15,19 20 16,-19-20 0,10 1-1,-10-1 1,20 20-1,-20-10-15,0-9 16,19 19 0,-19-20-1,0 0 1,0 1 15,0-1-15,0 1 15,0-1-15,0 0-1,0 1 17,-9-1-17,9 1 16,-20 19 1,20-20-32,-20 0 31,20 1 0,-19 19-15,19-20 31,-20 20-47,0-20 62,1 20-46,-1 0-1,20-19 17,-19 19-32,-11 0 31,11 0-15,-11 0-1,1 0 1,-1 0-1,30 10 1,-39-10-16,10 19 16,-1 11-1,-9-1 1</inkml:trace>
          <inkml:trace contextRef="#ctx0" brushRef="#br0" timeOffset="133498.6452">13045-5058 0,'10'0'125,"10"0"-110,-1 0 1,11 0-1,-11 0 1,1 0-16,0 0 16,-1 0-16,30-10 15,-19 10 1,-1 0 0,1 0-1,9 0 1,-10 0-1,1 0 1,-11 0 0,1-20-1</inkml:trace>
          <inkml:trace contextRef="#ctx0" brushRef="#br0" timeOffset="135036.4833">13094-4332 0,'10'0'125,"10"0"-109,-1 0 0,11 0-1,19 0 1,-39 0-16,9 0 16,1 0-16,0 0 15,-1 0-15,1 0 16,-1 0-16,1 0 15,0 0-15,-1 0 0,1 0 16,-1 0 0,1 0-16,-10 0 0,29 0 15,-19 0 1,-10 0 15</inkml:trace>
          <inkml:trace contextRef="#ctx0" brushRef="#br0" timeOffset="136222.143">13722-4735 0,'20'0'141,"-1"0"-126,30 0 1,-29 0 0,0 0-16,-1 0 15,-9 0-15,10 0 16,-1 0-16,1 0 0,9 0 31,-9 0-31,-1 0 31,1 0 1,0 0 14,-1 0-14,1 0 15,0 0 31</inkml:trace>
          <inkml:trace contextRef="#ctx0" brushRef="#br0" timeOffset="137338.6182">14163-4990 0,'20'0'63,"-20"10"-63,0 20 15,0-11-15,0 1 16,0-1-16,0 1 16,0 10-16,0-1 15,0 0-15,0 1 16,0 9-16,0-19 16,0-11-16,0 11 15,0 19-15,0-29 16,0 10-16,0-1 15,0 1 1,0 0 0,20-20 124,-20-10-140</inkml:trace>
          <inkml:trace contextRef="#ctx0" brushRef="#br0" timeOffset="138126.0413">14399-4941 0,'0'10'110,"0"10"-95,0-1-15,0 1 16,0 0-16,0-1 16,0 1-16,0 0 15,0-1-15,0 11 16,0-11-16,0 1 15,0-1-15,0-9 16,0 10-16,0-1 16,0 1-16,0 0 15,19 19 1,-19-10 0,0-9-1,0-30 79,0-9-78</inkml:trace>
          <inkml:trace contextRef="#ctx0" brushRef="#br0" timeOffset="138816.6252">14242-4735 0,'10'0'63,"9"0"-48,11 0 1,9 0-1,-19 0 1,-20-19-16,29 19 16,-9 0-1,-1 0 1,1 0 0,-10 0 15</inkml:trace>
        </inkml:traceGroup>
        <inkml:traceGroup>
          <inkml:annotationXML>
            <emma:emma xmlns:emma="http://www.w3.org/2003/04/emma" version="1.0">
              <emma:interpretation id="{B5017852-BCBF-4478-B127-1E2F7EA8038B}" emma:medium="tactile" emma:mode="ink">
                <msink:context xmlns:msink="http://schemas.microsoft.com/ink/2010/main" type="inkWord" rotatedBoundingBox="20166,5455 20945,5513 20858,6676 20079,6618"/>
              </emma:interpretation>
              <emma:one-of disjunction-type="recognition" id="oneOf4">
                <emma:interpretation id="interp4" emma:lang="" emma:confidence="1">
                  <emma:literal/>
                </emma:interpretation>
              </emma:one-of>
            </emma:emma>
          </inkml:annotationXML>
          <inkml:trace contextRef="#ctx0" brushRef="#br0" timeOffset="181415.4901">17958-4885 0,'0'10'94,"0"29"-79,0-19-15,0 9 0,0 11 16,0-1 0,0-10-16,0 10 0,0-9 15,0-1-15,29 1 16,-29-11-16,0 1 15,0 0-15,0 9 16,0-9 15,0-30 32,0-10-48</inkml:trace>
          <inkml:trace contextRef="#ctx0" brushRef="#br0" timeOffset="182382.5208">18154-4865 0,'0'10'141,"0"19"-126,0-9-15,0-1 16,0 11-16,0 9 15,0-10-15,0 11 16,0 9-16,0-20 0,-10 1 16,10-11-16,0 1 15,0-1-15,0 11 16,0-11 0,0 1-1,0 0 16</inkml:trace>
          <inkml:trace contextRef="#ctx0" brushRef="#br0" timeOffset="184505.4353">18036-4188 0,'-19'0'140,"-1"0"-108,1 0-17,-21 19 1,31-19 15,9 20-31,-20-20 16,20 19-1,-29 1 1,29 0 0,-10 9-1,-20-9 1,30-1 0,0 1-16,-19 9 15,19 1 1,0-11-1,0 21 1,0-11 0,0-9-1,10-20-15,-10 19 16,19 1 0,-19 0-1,20-20-15,-20 19 16,19-19-1,-19 20-15,20-20 16,0 19 0,-1-19-1,1 0 1,9 0 15,-9 0-15,-1 0-1,1 0 1,0 0 0,-20-9-16,19 9 31,-19-20-31,20 20 16,0-20-1,-1 1 1,1-11 15,-20 20 0,19 10-31,-19-19 16,0-20 0,20 39-1,-20-20 1,0 10-1,0-9 1,0-1 15,0 0-15,0 1 0,0-1-1,0 1 16,0-1-15,0 0 15,-10 1 1,10-1-1,-19 20-16,19-20 1,-20 20 15,20-19-31,-20 19 63,20-20-63,-19 20 31,19-19-15,-20 19-1,-9 0 1,-20 0 0,19 19-1</inkml:trace>
          <inkml:trace contextRef="#ctx0" brushRef="#br0" timeOffset="185727.5626">17615-4159 0,'0'20'110,"0"48"-95,-10-48 1,10 49-1,0-40-15,0 0 0,-20 1 16,20-11-16,0 1 16,0 0-16,0-1 15,0 11 1,0-11 0</inkml:trace>
          <inkml:trace contextRef="#ctx0" brushRef="#br0" timeOffset="186942.5113">18370-4130 0,'0'30'94,"0"-1"-79,0-9 1,0 9-16,0 1 16,0-1-16,0 10 15,-20-9-15,20-1 16,0-9-16,0-1 15,0 1-15,0 0 16,0 9 0,0-9-1,0-1 1</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23:08.1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4058A3-2C4E-4801-942F-914B430141D4}" emma:medium="tactile" emma:mode="ink">
          <msink:context xmlns:msink="http://schemas.microsoft.com/ink/2010/main" type="writingRegion" rotatedBoundingBox="20269,3663 21977,2469 22532,3263 20824,4457"/>
        </emma:interpretation>
      </emma:emma>
    </inkml:annotationXML>
    <inkml:traceGroup>
      <inkml:annotationXML>
        <emma:emma xmlns:emma="http://www.w3.org/2003/04/emma" version="1.0">
          <emma:interpretation id="{D91F3FD7-D64C-4A37-8A01-464527FD1691}" emma:medium="tactile" emma:mode="ink">
            <msink:context xmlns:msink="http://schemas.microsoft.com/ink/2010/main" type="paragraph" rotatedBoundingBox="20269,3663 21977,2469 22532,3263 20824,4457" alignmentLevel="1"/>
          </emma:interpretation>
        </emma:emma>
      </inkml:annotationXML>
      <inkml:traceGroup>
        <inkml:annotationXML>
          <emma:emma xmlns:emma="http://www.w3.org/2003/04/emma" version="1.0">
            <emma:interpretation id="{707972F5-0919-4626-8872-DE2AF78A6D42}" emma:medium="tactile" emma:mode="ink">
              <msink:context xmlns:msink="http://schemas.microsoft.com/ink/2010/main" type="line" rotatedBoundingBox="20269,3663 21977,2469 22532,3263 20824,4457"/>
            </emma:interpretation>
          </emma:emma>
        </inkml:annotationXML>
        <inkml:traceGroup>
          <inkml:annotationXML>
            <emma:emma xmlns:emma="http://www.w3.org/2003/04/emma" version="1.0">
              <emma:interpretation id="{A6F527D1-F294-43DB-8663-16CDF4F2411C}" emma:medium="tactile" emma:mode="ink">
                <msink:context xmlns:msink="http://schemas.microsoft.com/ink/2010/main" type="inkWord" rotatedBoundingBox="20269,3663 21977,2469 22532,3263 20824,4457"/>
              </emma:interpretation>
            </emma:emma>
          </inkml:annotationXML>
          <inkml:trace contextRef="#ctx0" brushRef="#br0">1628-278 0,'10'0'63,"-10"-9"-63,20 9 15,9-40 1,-9 40-16,-1-19 16,1 19-16,0-30 15,9 30-15,10-39 16,-9 39-16,-1-29 15,10 9-15,-9 20 16,-1-39-16,-9 39 16,9-20-16,1 1 15</inkml:trace>
          <inkml:trace contextRef="#ctx0" brushRef="#br0" timeOffset="983.7735">1707-140 0,'10'-10'78,"9"10"-63,1-30 1,19 11-16,-9-11 31,-11 30-31,1-19 0,-1 19 16,1-20-16,0 20 15,-1-29-15,1 29 16,-1-39-16,21 19 16,-21 20-16,11-30 15,-11 30-15,1-39 16,19 39-16,-19-19 16,-1 19-16,1-20 15</inkml:trace>
          <inkml:trace contextRef="#ctx0" brushRef="#br0" timeOffset="3946.4788">2354-1298 0,'0'20'31,"-10"0"0,-9-1-15,-1 1-1,20 0 1,-39-1-16,39 1 16,-30 9-16,11-9 15,19-1-15,-39 1 16,19 0-16,20-1 16,-20-19-16,20 30 15,-19-30-15,19 19 16</inkml:trace>
          <inkml:trace contextRef="#ctx0" brushRef="#br0" timeOffset="2816.845">2393-1043 0,'-9'0'93,"-11"10"-77,20 10 0,-20-20-16,20 29 15,-19 11 1,19-21-16,0 1 15,0 9 1,0 1 0,0-11-16,0 11 15,0-1 1,0-9 0,0-1-16,0 30 15,9-49 1,-9 30-16,20-1 15,-20-9 1,20-20-16,-20 19 16,19-19-1,-19 20-15,20-20 16,-20 20 0,29-20-1,-9 0 1,-20 19-16,20-19 15,9 0 1,-9 0 0,-1 0-1,1 0 1,9-10 0,-9 10-1,-20-19-15,20 19 16,-20-20-1,19 20-15,-19-19 16,20 19 0,-20-20-16,19 20 15,-19-20-15,20 1 16,-20-1 0,20 20-1,-20-20-15,0 1 16,19-1-1,-19 1 1,0-1 0,0 0-1,0 1 1,0-1 0,-10-9-1,10 9 1,0 1-1,-19 19 1,19-20-16,0 0 16,-20 20-1,20-19-15,0 9 16,-19 10 0,19-20-16,-20 20 15,0-29 1,1 29 15,19-10-31,-20 10 16,0 0 15,20-20-15,-19 20-1,-1 0 16,10 0-15,-9 0 0,-1 0-16,1 0 15,-1 10-15,0-10 16,1 0-16,-1 20 16,1-20-16,-1 0 15</inkml:trace>
          <inkml:trace contextRef="#ctx0" brushRef="#br0" timeOffset="4877.5953">2933-680 0,'0'10'63,"-30"10"-47,1 19-1,9-19 1,1-1-16,-11 1 15,11-1-15,-1 11 16,0 9-16,1-10 16,-11 11-16,11-21 15,-1 1-15,1 9 16,28-29 46,-9-9-46,20 9 0</inkml:trace>
          <inkml:trace contextRef="#ctx0" brushRef="#br0" timeOffset="-1011.9554">1364-268 0,'-10'0'157,"-10"0"-142,1 0 1,-1 0 0,-9 0-1,9 0 1,-19 0-1,39 10-15,-10-10 16,-20 29 0,11-9-1,-1 0 1,1 9 0,19 0-1,-20-29-15,20 40 16,-20-11-1,20 1 1,-29 19 0,29-30-16,0 20 15,0-19 1,0 19 0,0-29-16,0 29 15,0-9 1,10-30-1,-10 29-15,19 1 16,-19-11 0,20-19-16,-20 20 15,20-20-15,-20 19 16,19-19-16,1 20 16,-1-20-1,-19 20 1,20-20-16,9 0 15,11 19 1,-11-19 0,1 0-1,-1 0 1,-9 0 0,19-10-1,-20 10 1,1-19-1,0 19 1,-20-20-16,19 20 16</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2:38:32.1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BA8CBBC-0C10-4A2F-B2C4-66AE2AD13C65}" emma:medium="tactile" emma:mode="ink">
          <msink:context xmlns:msink="http://schemas.microsoft.com/ink/2010/main" type="writingRegion" rotatedBoundingBox="18215,7207 19160,3152 20560,3479 19615,7533"/>
        </emma:interpretation>
      </emma:emma>
    </inkml:annotationXML>
    <inkml:traceGroup>
      <inkml:annotationXML>
        <emma:emma xmlns:emma="http://www.w3.org/2003/04/emma" version="1.0">
          <emma:interpretation id="{EE103940-8E2B-4799-AC1F-6CECADABA2B4}" emma:medium="tactile" emma:mode="ink">
            <msink:context xmlns:msink="http://schemas.microsoft.com/ink/2010/main" type="paragraph" rotatedBoundingBox="18215,7207 19160,3152 20560,3479 19615,7533" alignmentLevel="1"/>
          </emma:interpretation>
        </emma:emma>
      </inkml:annotationXML>
      <inkml:traceGroup>
        <inkml:annotationXML>
          <emma:emma xmlns:emma="http://www.w3.org/2003/04/emma" version="1.0">
            <emma:interpretation id="{4EA17848-B1A1-494C-AE48-D124137B49B2}" emma:medium="tactile" emma:mode="ink">
              <msink:context xmlns:msink="http://schemas.microsoft.com/ink/2010/main" type="line" rotatedBoundingBox="18215,7207 19160,3152 20560,3479 19615,7533"/>
            </emma:interpretation>
          </emma:emma>
        </inkml:annotationXML>
        <inkml:traceGroup>
          <inkml:annotationXML>
            <emma:emma xmlns:emma="http://www.w3.org/2003/04/emma" version="1.0">
              <emma:interpretation id="{939D6309-DB16-49D7-B7B0-D02712255574}" emma:medium="tactile" emma:mode="ink">
                <msink:context xmlns:msink="http://schemas.microsoft.com/ink/2010/main" type="inkWord" rotatedBoundingBox="18215,7207 18617,5481 20017,5808 19615,7533"/>
              </emma:interpretation>
              <emma:one-of disjunction-type="recognition" id="oneOf0">
                <emma:interpretation id="interp0" emma:lang="" emma:confidence="1">
                  <emma:literal/>
                </emma:interpretation>
              </emma:one-of>
            </emma:emma>
          </inkml:annotationXML>
          <inkml:trace contextRef="#ctx0" brushRef="#br0">370 1832 0,'-10'0'157,"-10"-20"-142,1 20 16,-11 0-15,11 0 0,-1 0-1,1 0-15,-1 0 16,0 10 15,-9-10-15,29 19-1,-20-19 1,20 20 0,-19-20-16,19 20 15,-20-1 1,20 21 0,-19-21-16,19 11 15,-20-30 1,20 29-16,0-9 15,-20-20-15,20 19 16,0 1 0,0-1-1,-19-19-15,19 30 16,0-1 0,0 1-1,0-11 1,0 1-1,0 0 1,0-1 0,0 1-16,0-1 15,0 1 1,9-20 0,-9 20-1,20-20 1,-20 19-16,20-19 15,-20 20 1,19-20-16,11 19 31,-11-19-15,1 0 0,-20 20-16,20-20 15,-1 0-15,-9 0 16,10 0 15,-1 0-15,1 0-1,-1 0 1,1 0 0,9 0 15,-9 0-16,0-10 1,19 10-16,-39-19 16,10 19-16,19-20 15,-9 20 32</inkml:trace>
          <inkml:trace contextRef="#ctx0" brushRef="#br0" timeOffset="1327.7568">184 1253 0,'0'10'93,"0"19"-77,0 1 0,0-11-1,0 21-15,0-21 16,0 1-16,0-1 15,0 1-15,0 0 16,0-1-16,0 1 16,0-1-16,0-9 15,0 29 1,0-19 0,9-20-16,-9 20 15</inkml:trace>
          <inkml:trace contextRef="#ctx0" brushRef="#br0" timeOffset="8694.0687">-150 1439 0,'10'0'109,"-10"-19"-109,20 19 16,-20-20-16,19 20 15,1-19 1,-1 19 0,1-30-1,0 30 1,-1 0-1,1 0 17,9 0-17,-9 0 1,0 0 0,-20 10-1,19-10 1,1 0-1,-20 20-15,19-20 32,-19 19-17,20 1 17,0-1-1,-1 11 0,1-30 0,-1 0-15,1 0 15,0 0-15,-1 0 15,-19-10-15,20 10-1,-20-20-15,19 20 16,-19-19 0,20-1-1,0 20 32,-20-19-31,19 19-1,1 0 17,-10 0-17,9 0 1,11 9-1,-11 11 17,-19 0-17,20-20-15,0 19 32,-1-19-1,1 0 0,-10 0-15,9 0-1,11-10 1</inkml:trace>
          <inkml:trace contextRef="#ctx0" brushRef="#br0" timeOffset="2531.4897">-562 2067 0,'-19'0'16,"38"0"124,11 0-124,-11 0-16,1 0 16,0 0-16,29 0 15,-30 0 1,11 0-1,-1 0 1,0 0 0,1 0-1,-11 0 1,1 0 0,0 0-1,-1 0 1,1 0-16,0 0 15,-1 0 17</inkml:trace>
          <inkml:trace contextRef="#ctx0" brushRef="#br0" timeOffset="4320.3174">262 2616 0,'0'10'93,"0"10"-77,0 19 0,0-29-16,0 9 15,0 1-15,0-1 16,0 1-16,10 98 62,-10-69-46,0-20 0,0 1-16,0-11 31,19-19-31,-19 20 16,0 0 15,0-1-16,0 1 17</inkml:trace>
          <inkml:trace contextRef="#ctx0" brushRef="#br0" timeOffset="6493.3729">-81 2881 0,'0'-20'63,"0"1"-32,19-11-16,-19 11 1,10 19-16,-10-20 16,20 20-1,-20-20 1,19 1 31,1 19-32,0 0 1,-1 0 0,1 0-1,0 10 17,-1-10-1,-19 19-16,20-19-15,-20 20 32,19-20-17,1 20 17,0 9-17,-1-9 16,1-20 1,-20 19-17,19-19 1,1 0 0,0 0 15,-1 0-16,1 0 1,-1 0 15,1 0 1,-20-10-1,20 10-31,-20-19 15,10 19 1,-10-20 0,29 1 15,-9-1 0,-1 20 0,1 0 16,-10 0-31,9 0 15,11 10 0,-11 9 1,-19 1-17,20-20 1,-20 20 15,19-20-15,-19 19-16,10-19 15,20 20 17,-11-20-1,-9 0-15,10 0-1,-1 0 1</inkml:trace>
        </inkml:traceGroup>
        <inkml:traceGroup>
          <inkml:annotationXML>
            <emma:emma xmlns:emma="http://www.w3.org/2003/04/emma" version="1.0">
              <emma:interpretation id="{FFCCF64C-55D6-4B4B-BF7F-C4D0A9D8E2C0}" emma:medium="tactile" emma:mode="ink">
                <msink:context xmlns:msink="http://schemas.microsoft.com/ink/2010/main" type="inkWord" rotatedBoundingBox="19263,4549 19566,3247 20463,3456 20159,4758"/>
              </emma:interpretation>
              <emma:one-of disjunction-type="recognition" id="oneOf1">
                <emma:interpretation id="interp1" emma:lang="" emma:confidence="1">
                  <emma:literal/>
                </emma:interpretation>
              </emma:one-of>
            </emma:emma>
          </inkml:annotationXML>
          <inkml:trace contextRef="#ctx0" brushRef="#br0" timeOffset="-8902.4354">-380-742 0,'-20'0'32,"30"0"124,19 0-156,-9 0 16,-1 0-16,1 0 15,0 0-15,-1 0 16,1 0-16,-1 0 15,1-19-15,0 19 16,-1 0-16,-9 0 16,20-20-16,-11 20 15,-9 0-15,10 0 16,-1 0-16,1-20 16,-1 20-16,1 0 0,0 0 15,-1 0 1,1 0-16,-1 0 0,1 0 15,10 0 1,-11 0-16,1 0 16,-1 0-16,1 0 15,-20-19-15,29 19 16,1 0 0,-1 0-1,10 0 1,-9 0-1,-11 0 1,11 0 0,-10 0-1,-1 0-15,1 0 32,-1 0-17,1 0 16,-10 0-15,9 0 31,1 10 359</inkml:trace>
          <inkml:trace contextRef="#ctx0" brushRef="#br0" timeOffset="-11024.3264">-96-1418 0,'10'0'16,"9"0"62,1 0-62,0 0-1,-20 9 1,19-9-1,-19 20 1,20-20-16,-20 20 16,19-20-1,-19 19 1,20 1 0,-20-1-1,0 1 1,0 0-1,0-1 1,0 1 0,0-10-1,0 9 17,-10-19-17,10 40-15,-19-21 16,-1 1-1,0-1 1,1 1 0,-11 0-1,11 19 17,19-20-32,-20 1 31,20 0-16,0-1 1,0 11 0,0-11-1,0 1 1,0-10 0,10-10-1,-10 19-15,20-19 31,-20 20-15,19-20 0,1 0 15,-1 0 0,-19 20-15,20-20-1,-10 0 1,-10 19 0,19-19-16,11 20 31,-11-1-15,-19 1 15,20-20-31,-20 20 15,0-1 1,0 1 0,0 0-1,0-1 1,0 1 0,0-1-1,-10-19-15,10 30 16,-19-30-1,19 19-15,-20-19 16,20 20 0,-20-20-1,20 20-15,-19-1 32,19 11-17,-20-30 1,20 19-1,0 1 1,-19 0 0,19-1-1,0 1-15,0-1 32,0 11-17,9-30 1,-9 19-1,20-19 1,-20 20-16,10-20 16,19 20 15,-9-20-15,-10 0-1,9 0 16,1 0-15,0 0 15,-20 19-31,19-19 16,1 20 15,-20-1 0,19-19-15,-19 20 0,0 0 15,0-1 0,0 1-15,0 0 15,-9-20-15,9 9-16,-20-9 15,20 20 1,-20 9 15,20-19 0,0 10 63</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37.87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853473F-5EFC-4DC8-B028-8B6B016C882C}" emma:medium="tactile" emma:mode="ink">
          <msink:context xmlns:msink="http://schemas.microsoft.com/ink/2010/main" type="inkDrawing" rotatedBoundingBox="20780,3088 21221,3519 21199,3542 20757,3111" semanticType="callout" shapeName="Other">
            <msink:sourceLink direction="with" ref="{87F46682-F05D-4A5E-941F-25A28C93DA29}"/>
          </msink:context>
        </emma:interpretation>
      </emma:emma>
    </inkml:annotationXML>
    <inkml:trace contextRef="#ctx0" brushRef="#br0">0 0 0,'10'0'203,"10"0"-171,-20 10-32,19-10 15,-19 20 1,20-20-1,-20 19 1,19-19 0,-19 20-1,20-20-15,-20 20 16,20-20-16,-20 19 16,9-19-1,-9 20 1,20-20-1,-20 19-15,20-19 16,-20 30 0,19-30-1,-19 19-15,20-19 16,-20 20 0,19-20-1,-19 20-15,20-20 16,-20 19-1,20-19-15,-1 20 32,1 0-17,0-20 1,-20 19 0,19-19-1,-19 20-15,20-20 16,-20 19-1,19-19 1,-19 20 0,20-20-16,-20 20 15,20-20 1,-20 9 0,19-9-1,-19 20 32,0-30 62,-10 10-93</inkml:trace>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0.1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7F46682-F05D-4A5E-941F-25A28C93DA29}" emma:medium="tactile" emma:mode="ink">
          <msink:context xmlns:msink="http://schemas.microsoft.com/ink/2010/main" type="inkDrawing" rotatedBoundingBox="21418,3883 21462,3352 21838,3384 21794,3914" semanticType="enclosure" shapeName="Other">
            <msink:destinationLink direction="with" ref="{E853473F-5EFC-4DC8-B028-8B6B016C882C}"/>
            <msink:destinationLink direction="with" ref="{A3B12B0C-796D-4F7B-B542-F12B7F53AFD6}"/>
          </msink:context>
        </emma:interpretation>
      </emma:emma>
    </inkml:annotationXML>
    <inkml:trace contextRef="#ctx0" brushRef="#br0">81 70 0,'-20'0'94,"20"10"-78,-19 9-1,19 1 1,-20-20-16,20 19 15,0 1 1,-19-20-16,19 29 16,0 1-16,0-1 15,0 1 1,0 9 0,0-10-1,0-9 1,0 0-1,0-1 1,9 1 0,-9-1-1,20-19 1,-20 10-16,20 20 31,-1-11 0,1-19-15,-20 20 0,19-20-1,1 0 1,0 0 0,-1 0 15,1 0-16,0 0 1,-11 0 15,21-10 1,-11-19-17,-19 9 16,20 20-31,-20-10 16,20 10 0,-20-19-16,19-1 31,-19 0 0,20 20-15,-20-19-1,0-1 1,19 20 0,-19-19-1,0-1 1,0 0 0,0 1-1,0-11 16,0 11-15,0-11 0,0 11-1,0-1 17,0 0-17,-9 20-15,9-19 16,-20-1 15,20 1-15,-20 19-1,20-20-15,-19 20 32,19-20-32,-20 20 15,20-19 1,-19 19-1,19-20 17,-20 20-32,0 0 31,1 0 0,-1 0-15,1 0-1,-1 0 1,20 10 0,-20-10-16,20 20 15,-19-20-15,19 19 16,-20 11 0</inkml:trace>
  </inkml:traceGroup>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1.3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39E1D5-BCA5-4604-BD69-E60574826749}" emma:medium="tactile" emma:mode="ink">
          <msink:context xmlns:msink="http://schemas.microsoft.com/ink/2010/main" type="inkDrawing" rotatedBoundingBox="21988,3621 22458,3653 22457,3670 21986,3639" shapeName="Other"/>
        </emma:interpretation>
      </emma:emma>
    </inkml:annotationXML>
    <inkml:trace contextRef="#ctx0" brushRef="#br0">542 266 0,'10'0'78,"19"0"-78,-9 0 15,-1 0 1,-9 0-16,10 0 0,-1 0 16,1 0-16,0 0 15,-1 0-15,1 0 16,0 0-16,-1 0 15,1 10-15,-1-10 16,1 0-16,0 0 16,-1 0-16,50 19 47,-50-19-16,1 0-16,0 0 17</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4.6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B63779C-513F-4523-9BA9-0A3BB623B642}" emma:medium="tactile" emma:mode="ink">
          <msink:context xmlns:msink="http://schemas.microsoft.com/ink/2010/main" type="inkDrawing" rotatedBoundingBox="21221,3718 21501,4025 21482,4043 21201,3736" semanticType="callout" shapeName="Other"/>
        </emma:interpretation>
      </emma:emma>
    </inkml:annotationXML>
    <inkml:trace contextRef="#ctx0" brushRef="#br0">-243 364 0,'10'0'78,"10"10"-63,-1 9 1,21 11 0,-40-11-16,29 11 15,-29-11-15,30 1 16,-1 0-16,-29-1 15,29 1-15,-29 0 16,30-20-16,-30 29 16,19-29-16,-19 20 15,20-20-15,-20 19 16,20-19 0,-30 0 109</inkml:trace>
  </inkml:traceGroup>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2.1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866B0EA-A2C6-488D-B6D7-834818C755CF}" emma:medium="tactile" emma:mode="ink">
          <msink:context xmlns:msink="http://schemas.microsoft.com/ink/2010/main" type="inkDrawing" rotatedBoundingBox="22617,3382 22624,3882 22616,3883 22608,3383" shapeName="Line">
            <msink:destinationLink direction="with" ref="{9248F8F8-2C28-4911-ABF2-B62CAF19CD8A}"/>
          </msink:context>
        </emma:interpretation>
      </emma:emma>
    </inkml:annotationXML>
    <inkml:trace contextRef="#ctx0" brushRef="#br0">1170 11 0,'0'10'63,"0"19"-48,0-9 1,0-1-16,0 11 15,0-11-15,0 11 0,0-1 16,0 1-16,0 9 16,0-10-16,0 1 15,0-1-15,0 1 16,0 9-16,0-20 16,9 1-16,-9 0 15,0-1 1,0-9-1,0-30 64</inkml:trace>
  </inkml:traceGroup>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3.4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FACDD32-0818-4A47-8020-D826676944FC}" emma:medium="tactile" emma:mode="ink">
          <msink:context xmlns:msink="http://schemas.microsoft.com/ink/2010/main" type="inkDrawing" rotatedBoundingBox="22633,3624 22838,3595 22840,3611 22635,3640" shapeName="Other"/>
        </emma:interpretation>
      </emma:emma>
    </inkml:annotationXML>
    <inkml:trace contextRef="#ctx0" brushRef="#br0">1189 256 0,'20'0'63,"19"0"-47,-19 0-16,-11 0 15,21-20-15,-10 20 16,-11 0-16,11 0 15,19 0 1</inkml:trace>
  </inkml:traceGroup>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2.8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248F8F8-2C28-4911-ABF2-B62CAF19CD8A}" emma:medium="tactile" emma:mode="ink">
          <msink:context xmlns:msink="http://schemas.microsoft.com/ink/2010/main" type="inkDrawing" rotatedBoundingBox="22859,3362 22871,3882 22850,3883 22838,3363" semanticType="callout" shapeName="Other">
            <msink:sourceLink direction="with" ref="{3866B0EA-A2C6-488D-B6D7-834818C755CF}"/>
          </msink:context>
        </emma:interpretation>
      </emma:emma>
    </inkml:annotationXML>
    <inkml:trace contextRef="#ctx0" brushRef="#br0">1405-9 0,'0'10'63,"0"29"-48,0-29 1,0 10-16,0-1 15,0 1-15,0 9 16,0 11-16,0-11 16,0-9-16,0 9 15,0 0-15,0 109 47,0-119-31,0 11-1,0 9-15,20-39 32,-20-10 30,0-29-46</inkml:trace>
  </inkml:traceGroup>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7T11:02:45.64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3B12B0C-796D-4F7B-B542-F12B7F53AFD6}" emma:medium="tactile" emma:mode="ink">
          <msink:context xmlns:msink="http://schemas.microsoft.com/ink/2010/main" type="inkDrawing" rotatedBoundingBox="21611,4124 21939,3862 21958,3886 21630,4148" semanticType="callout" shapeName="Other">
            <msink:sourceLink direction="with" ref="{87F46682-F05D-4A5E-941F-25A28C93DA29}"/>
          </msink:context>
        </emma:interpretation>
      </emma:emma>
    </inkml:annotationXML>
    <inkml:trace contextRef="#ctx0" brushRef="#br0">0 255 0,'10'0'62,"-10"-10"-46,30 10 0,-30-19-16,29 19 15,-29-20-15,29 20 16,1-39-16,-11 39 0,1-29 15,0 29-15,-1-30 16,1 30-16,-20-39 16,29 39-16,-29-10 15,20 10-15,-20-20 16,20 20-16,-20-19 16,19 19-1,-19-20 1,20 20-1</inkml:trace>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4:41.580"/>
    </inkml:context>
    <inkml:brush xml:id="br0">
      <inkml:brushProperty name="width" value="0.05292" units="cm"/>
      <inkml:brushProperty name="height" value="0.05292" units="cm"/>
      <inkml:brushProperty name="fitToCurve" value="1"/>
    </inkml:brush>
  </inkml:definitions>
  <inkml:trace contextRef="#ctx0" brushRef="#br0">10380-1362 0,'10'0'47,"-10"10"0,0 20-16,0-1-15,0-9-16,0-1 15,0 1-15,0 0 16,0 9-16,0-9 15,0-1-15,19 1 16,-19 29 0,0-30 15,0 1 16</inkml:trace>
  <inkml:trace contextRef="#ctx0" brushRef="#br0" timeOffset="1">10527-1371 0,'0'9'63,"0"11"-48,0 9 1,0 20 0,0-29-16,0 0 15,0-10-15,0 9 16,0 1-16,0-1 16,0 1-16,29 19 15,-29-9 1,0-11-1,0 1 17,0-30-1</inkml:trace>
  <inkml:trace contextRef="#ctx0" brushRef="#br0" timeOffset="2">10390-1872 0,'-20'0'141,"0"0"-110,1 20 0,-1-20 1,20 20-32,-20-1 31,20 1-15,0 9 15,0-9-16,-19-20-15,19 20 0,0-1 16,0 1 0,0-1-1,10 1 17,-10 0-17,19-20 1,-19 19-1,20-19 1,-20 10-16,20-10 31,-20 20-31,19-20 16,-19 19 15,20-19-31,-1 0 31,1 0 1,-20 20-17,20-20 1,-1 0 15,-9 0 0,10 0 1,-1 0-1,-19-10-15,20 10-16,-20-20 15,19 20 1,-19-19-1,20 19 1,-20-10-16,0-10 16,20 20-1,-20-19 1,0-1 0,19 1 15,-19-1-16,0 0 17,0 1-17,0-1 17,0 1-17,-9 19 1,9-20-1,-20 20 32,20-20-31,-20 20 0,20-19-1,-19 19 1,9 0 31,10-20-47,-20 20 31,20-20-15,-19 20-1,-1 0 32,0 0-31,1 0 15,-1 0-15,-9 0-1,-10 20 1,19 0-16,0-1 15</inkml:trace>
  <inkml:trace contextRef="#ctx0" brushRef="#br0" timeOffset="3">10144-1842 0,'0'20'94,"0"19"-78,0-29-16,0 9 15,0 1-15,0-1 16,0 1-16,0 0 15,0-1-15,0 1 16,10 9 0,-10-9-16,0-1 15,0 1 48,20-20-48</inkml:trace>
  <inkml:trace contextRef="#ctx0" brushRef="#br0" timeOffset="4">10674-1813 0,'0'-19'16,"0"29"78,0 19-79,0-9 1,0-1-16,0 1 16,10-1-16,-10 1 15,0 0-15,0-1 16,0-9-16,0 10 16,0-1-16,0 20 15,0-29 1,19-10-1,-19 20 1</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49:29.926"/>
    </inkml:context>
    <inkml:brush xml:id="br0">
      <inkml:brushProperty name="width" value="0.05292" units="cm"/>
      <inkml:brushProperty name="height" value="0.05292" units="cm"/>
      <inkml:brushProperty name="color" value="#3165BB"/>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4B5FEC0F-4D2D-4C5B-AA38-B5CF5E977439}" emma:medium="tactile" emma:mode="ink">
          <msink:context xmlns:msink="http://schemas.microsoft.com/ink/2010/main" type="writingRegion" rotatedBoundingBox="4960,9299 5111,13459 2538,13553 2387,9392"/>
        </emma:interpretation>
      </emma:emma>
    </inkml:annotationXML>
    <inkml:traceGroup>
      <inkml:annotationXML>
        <emma:emma xmlns:emma="http://www.w3.org/2003/04/emma" version="1.0">
          <emma:interpretation id="{7FEB0110-3CF9-4029-AA38-EDF17179EFD6}" emma:medium="tactile" emma:mode="ink">
            <msink:context xmlns:msink="http://schemas.microsoft.com/ink/2010/main" type="paragraph" rotatedBoundingBox="4560,11062 5031,11062 5031,11964 4560,11964" alignmentLevel="2"/>
          </emma:interpretation>
        </emma:emma>
      </inkml:annotationXML>
      <inkml:traceGroup>
        <inkml:annotationXML>
          <emma:emma xmlns:emma="http://www.w3.org/2003/04/emma" version="1.0">
            <emma:interpretation id="{9F36CFFD-C7D6-48E4-A27F-6B07289D7B91}" emma:medium="tactile" emma:mode="ink">
              <msink:context xmlns:msink="http://schemas.microsoft.com/ink/2010/main" type="inkBullet" rotatedBoundingBox="5055,11071 5018,11975 4532,11956 4569,11051"/>
            </emma:interpretation>
          </emma:emma>
        </inkml:annotationXML>
        <inkml:trace contextRef="#ctx0" brushRef="#br0">508-839 0,'-15'0'78,"15"-12"-16,-15 12-46,0 0 15,0 0 0,0 0 1,15-10-17,-15 10-15,-1 0 32,1 0-1,1 0 0,6 0 0,-7 0-15,0 0 15,15 6-15,-15-6-1,15 10 1,-15-10 0,-1 11-1,2-1 1,14 2 15,-16-12-15,16 10-16,0 1 31,-15-11-15,15 10-16,0 2 31,0-2-15,0-4-1,-14 10 1,14-5-1,0-6 1,0 5 0,0 2-1,0 9 17,0-15-17,0 15 1,0-11-1,0-4 1,0 5 0,0 0-1,0 0 1,0-1 0,0 1-1,0 5 1,0 0 15,0-5-15,0-1-1,0 2 1,0-2 0,0 1-1,0 0-15,7 0 16,-7 0-1,0-1 1,15 1 15,-15 0-15,15-11 0,-15 11-1,15-11 1,-15 10-16,15-10 15,-15 11 1,15-11 0,-15 10-16,16-10 15,-2 12 1,1-12 31,-15 10-32,8-10 1,7 0 15,0 0-15,0 0 15,0 0-15,-15-5-16,15 5 15,0-11 1,1 11 0,-16-10-1,14 10 1,-14-11-16,15 11 16,-15-11-1,16 0 1,-16 0-1,15 11 1,-15-10-16,14 10 31,-14-12-31,0 2 16,16 10 0,-16-16-16,0 5 15,15 11 1,-15-11-1,0 1 1,0-2 15,15 12-31,-15-10 16,0-1 0,0 1-1,0 4 1,0-5-1,0 1 1,0-1 0,0 0-1,0 0 1,0 1 15,0-2-15,0 2 15,0-1-15,0 1-1,0-1 1,0 5 15,0-4-15,0-2 15,0 2 0,0-1 1,0 1-1,0-1-16,0 0 17,-7 11-32,7-11 31,0 1 31,-16 10-46,16-11 15,-15 11 16,15-11-31,-15 0 31,15 0 15,-15 11-46,15-10 46,-15 10-15,0 0 31</inkml:trace>
        <inkml:trace contextRef="#ctx0" brushRef="#br1" timeOffset="-92350.2117">402-785 0,'0'5'140,"0"6"-124,0 5 0,0-5-1,0-1-15,0 1 16,0 0-16,0 0 16,0 5-1,0-5-15,0 5 16,0 0-1,0-5-15,0 5 16,0 5 0,0-15-1,0 15 1,0-5 0,0-5-1,0 0 1,0 5-1,0-5 1,0 0 47,0-17 62,0-5-110</inkml:trace>
      </inkml:traceGroup>
    </inkml:traceGroup>
    <inkml:traceGroup>
      <inkml:annotationXML>
        <emma:emma xmlns:emma="http://www.w3.org/2003/04/emma" version="1.0">
          <emma:interpretation id="{795268A5-7554-4A69-AC46-BB301B636FFC}" emma:medium="tactile" emma:mode="ink">
            <msink:context xmlns:msink="http://schemas.microsoft.com/ink/2010/main" type="paragraph" rotatedBoundingBox="4319,9322 4470,13482 3903,13503 3752,9343" alignmentLevel="1"/>
          </emma:interpretation>
        </emma:emma>
      </inkml:annotationXML>
      <inkml:traceGroup>
        <inkml:annotationXML>
          <emma:emma xmlns:emma="http://www.w3.org/2003/04/emma" version="1.0">
            <emma:interpretation id="{D426EA3E-961D-4388-910C-2BC147CFC0BC}" emma:medium="tactile" emma:mode="ink">
              <msink:context xmlns:msink="http://schemas.microsoft.com/ink/2010/main" type="line" rotatedBoundingBox="4319,9322 4470,13482 3903,13503 3752,9343"/>
            </emma:interpretation>
          </emma:emma>
        </inkml:annotationXML>
        <inkml:traceGroup>
          <inkml:annotationXML>
            <emma:emma xmlns:emma="http://www.w3.org/2003/04/emma" version="1.0">
              <emma:interpretation id="{55D359A0-5A5D-4BDD-B7C0-9E6E6B95F027}" emma:medium="tactile" emma:mode="ink">
                <msink:context xmlns:msink="http://schemas.microsoft.com/ink/2010/main" type="inkWord" rotatedBoundingBox="4319,9322 4470,13482 3903,13503 3752,9343"/>
              </emma:interpretation>
              <emma:one-of disjunction-type="recognition" id="oneOf0">
                <emma:interpretation id="interp0" emma:lang="" emma:confidence="1">
                  <emma:literal/>
                </emma:interpretation>
              </emma:one-of>
            </emma:emma>
          </inkml:annotationXML>
          <inkml:trace contextRef="#ctx0" brushRef="#br1" timeOffset="-99912.3643">-291-1787 0,'0'6'16,"0"10"-1,0-6-15,0 1 16,0 5-16,0 5 15,0-4-15,0-1 16,0 6-16,0 5 16,0-6-16,0 6 15,0-5-15,0 5 16,0-6-16,8 1 16,-8-6-16,0-5 0,0-1 15,0 1 1,15-11 15,-15-11-15</inkml:trace>
          <inkml:trace contextRef="#ctx0" brushRef="#br1" timeOffset="-98676.2191">-268-1620 0,'15'0'31,"15"-17"-15,-15 17-16,0 0 16,1 0-16,-9 0 15,23-10-15,-7 10 16,-1 0-16,1 0 16,7 0-16,-15 0 15,-7 0-15,6 0 16,17 0-1,-31 6 1</inkml:trace>
          <inkml:trace contextRef="#ctx0" brushRef="#br1" timeOffset="-100774.9806">-110-1232 0,'0'10'47,"0"12"-32,0-17-15,0 6 16,0 0-16,0 0 16,0 5-16,8 5 15,-8-5-15,0 1 16,0-1-16,0-5 0,0-1 16,0 1-16,0 5 15,0-5 1</inkml:trace>
          <inkml:trace contextRef="#ctx0" brushRef="#br1" timeOffset="-103587.62">-313-818 0,'0'6'94,"0"4"-63,0 1-15,0 0 0,0 0-16,0 5 15,0 11 1,0-16-16,0-1 16,0-4-16,0 4 15,0 1-15,0 0 16,0 0-16,0 0 15,0-1-15,0 1 16,0 5-16,0 0 16,0 6-16,0-17 15,0 17-15,0-6 16,0 0-16,0-5 16,0 0-16,0-1 15,0 1-15,-7 0 16,7 5-16,0-5 15,0 0 32,0-22 0</inkml:trace>
          <inkml:trace contextRef="#ctx0" brushRef="#br1" timeOffset="-99295.2643">-27-1814 0,'0'6'32,"0"10"-17,0-5 1,0 5-16,-15 5 16,15-5-16,0 1 15,0-1-15,0 11 16,0-6-16,0 6 15,0-5-15,0 4 16,0-9-16,0-1 16,0 11-16,0-12 15,0 2-15,15-1 16,-15-6-16,0 2 0,0-2 16,0 7-1,0-7 1,0-15 15</inkml:trace>
          <inkml:trace contextRef="#ctx0" brushRef="#br1" timeOffset="-102696.0404">-298-812 0,'7'16'94,"9"-5"-79,6 5 1,-22-6-16,23 1 15,-23 0-15,22 5 16,1 0-16,-8 0 16,0-5-16,0 11 15,0-11-15,0-1 16,8 1-16,-8 0 16,0 5-16,0-5 15,0-1-15,0 1 16,15 5-1,-14 6 1,-2-11 0,2-1-1</inkml:trace>
          <inkml:trace contextRef="#ctx0" brushRef="#br1" timeOffset="-90978.3127">-50-344 0,'0'5'125,"0"17"-109,0-11-16,0-1 15,0 1-15,0 5 16,0-5-16,0 5 0,0 0 16,0 6-16,0-6 15,0 0-15,0 0 16,0 1-16,0 4 15,0-5-15,0-5 16,0 0-16,0 0 16,16-1-16,-16 1 15,0 5 1,0-5 0,0 0-16,0 0 31,0-17 63</inkml:trace>
          <inkml:trace contextRef="#ctx0" brushRef="#br1" timeOffset="-82620.9121">-283 114 0,'0'-11'16,"15"11"78,-15 5-79,0 11 1,15-5-16,-15 5 16,0 6-16,15-6 15,-15 0-15,0 12 16,23-2-16,-23-4 15,15 4-15,-15-9 0,0-1 16,15 5 0,-15-15-16,0 15 0,23-5 15,-23-4-15,0-2 16,14 1-16,-14 5 16,16-16-1,-16 11-15,0-1 16,15-10 15</inkml:trace>
          <inkml:trace contextRef="#ctx0" brushRef="#br1" timeOffset="-81625.9114">79 124 0,'0'-10'31,"0"20"63,0 1-78,0 0-16,7 0 15,-7 5-15,0 0 0,0 11 16,23 0-16,-23-6 15,0 6-15,0-5 16,0 5-16,0-11 16,15 0-16,-15 0 15,0 6-15,0-16 16,0 15 0,0-11-1,14 1 1,-14 0 15,0-16 16</inkml:trace>
          <inkml:trace contextRef="#ctx0" brushRef="#br1" timeOffset="-80918.4467">-193 270 0,'16'0'62,"6"0"-62,-7 0 16,0 0-16,0-6 16,0 6-16,8 0 15,-1 0-15,9 0 16,-9-10-16,1 10 16,-1 0-16,1 0 15,-8 0-15,0 0 16,0 0-1,1 0 1</inkml:trace>
          <inkml:trace contextRef="#ctx0" brushRef="#br1" timeOffset="-101877.8301">93-850 0,'-14'0'16,"14"5"30,0 6-30,0 5 0,0-5-1,0 0-15,0 16 16,0-11 0,0 5-16,0-4 15,0 4-15,0-5 16,0 6-16,0-6 15,0 0-15,0 0 16,0 0-16,0-5 16,0 0-16,0 0 15,0-1-15,0 1 0,0 5 32,0 0-32,0-5 15,0 0 16</inkml:trace>
        </inkml:traceGroup>
      </inkml:traceGroup>
    </inkml:traceGroup>
    <inkml:traceGroup>
      <inkml:annotationXML>
        <emma:emma xmlns:emma="http://www.w3.org/2003/04/emma" version="1.0">
          <emma:interpretation id="{177B18CE-049B-446F-942E-ABCFDBB311C4}" emma:medium="tactile" emma:mode="ink">
            <msink:context xmlns:msink="http://schemas.microsoft.com/ink/2010/main" type="paragraph" rotatedBoundingBox="2461,11091 3633,11107 3621,11925 2449,11908" alignmentLevel="3"/>
          </emma:interpretation>
        </emma:emma>
      </inkml:annotationXML>
      <inkml:traceGroup>
        <inkml:annotationXML>
          <emma:emma xmlns:emma="http://www.w3.org/2003/04/emma" version="1.0">
            <emma:interpretation id="{ABA6F74B-DAC3-42FE-B358-3B88390B81E4}" emma:medium="tactile" emma:mode="ink">
              <msink:context xmlns:msink="http://schemas.microsoft.com/ink/2010/main" type="line" rotatedBoundingBox="2461,11091 3633,11107 3621,11925 2449,11908"/>
            </emma:interpretation>
          </emma:emma>
        </inkml:annotationXML>
        <inkml:traceGroup>
          <inkml:annotationXML>
            <emma:emma xmlns:emma="http://www.w3.org/2003/04/emma" version="1.0">
              <emma:interpretation id="{B2DDC56B-32E9-4FA6-A4AB-B7B51B8A60BA}" emma:medium="tactile" emma:mode="ink">
                <msink:context xmlns:msink="http://schemas.microsoft.com/ink/2010/main" type="inkWord" rotatedBoundingBox="2461,11091 3633,11107 3621,11925 2449,11908"/>
              </emma:interpretation>
            </emma:emma>
          </inkml:annotationXML>
          <inkml:trace contextRef="#ctx0" brushRef="#br1" timeOffset="-95061.4144">-1066-818 0,'0'6'47,"0"10"-31,0-5-16,0-1 15,0 6-15,0 1 16,0 10-16,0-6 16,0 6-16,0-5 15,15 4-15,-15-4 16,0 5-16,0-6 15,0 6-15,0-11 16,0 1-16,0 4 16,0-5-16,0-5 15,0 0-15,0 0 16,0 5 0,0-5-1</inkml:trace>
          <inkml:trace contextRef="#ctx0" brushRef="#br1" timeOffset="-95757.856">-1383-845 0,'0'11'78,"0"0"-78,0 5 16,0 0-16,0 11 16,0-5-16,0 10 15,0 11-15,23 5 16,-23-15-16,0-1 16,0 0-16,0 49 31,15-70-16,-15 0-15,0-1 32</inkml:trace>
          <inkml:trace contextRef="#ctx0" brushRef="#br1" timeOffset="-94392.5714">-1323-619 0,'8'0'78,"14"0"-62,-6 0-16,-1 0 16,7 0-16,1 0 15,7 0-15,-7 0 16,-1 0-16,1 0 15,-1 0-15,9 0 16,-9 0-16,1 0 16,-8 0-16,0 0 15</inkml:trace>
          <inkml:trace contextRef="#ctx0" brushRef="#br1" timeOffset="-96823.8367">-878-624 0,'15'0'47,"7"0"-32,-6 0-15,-1-5 16,-1 5-16,2 0 16,-1 0-16,0 0 15,0 0-15,0-11 16,7 11-16,-6 0 16,7 0-16,-9 0 15,2 0-15,-1 0 16,-1 0-16,2 0 0,7 0 15,-9 0 1,1 0 0,1 0-1,-16 5-15,14-5 16,2 0 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48:20.56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2121919-FE52-41B8-9601-B4AA93C6E81C}" emma:medium="tactile" emma:mode="ink">
          <msink:context xmlns:msink="http://schemas.microsoft.com/ink/2010/main" type="writingRegion" rotatedBoundingBox="2806,13710 11319,14169 11212,16156 2698,15697"/>
        </emma:interpretation>
      </emma:emma>
    </inkml:annotationXML>
    <inkml:traceGroup>
      <inkml:annotationXML>
        <emma:emma xmlns:emma="http://www.w3.org/2003/04/emma" version="1.0">
          <emma:interpretation id="{642C7ACA-022E-490B-8F67-989AF57BB69B}" emma:medium="tactile" emma:mode="ink">
            <msink:context xmlns:msink="http://schemas.microsoft.com/ink/2010/main" type="paragraph" rotatedBoundingBox="2806,13710 11319,14169 11212,16156 2698,15697" alignmentLevel="1"/>
          </emma:interpretation>
        </emma:emma>
      </inkml:annotationXML>
      <inkml:traceGroup>
        <inkml:annotationXML>
          <emma:emma xmlns:emma="http://www.w3.org/2003/04/emma" version="1.0">
            <emma:interpretation id="{80DA838F-6C14-429B-822A-05D3D73FB284}" emma:medium="tactile" emma:mode="ink">
              <msink:context xmlns:msink="http://schemas.microsoft.com/ink/2010/main" type="line" rotatedBoundingBox="2806,13710 11319,14169 11272,15032 2759,14573"/>
            </emma:interpretation>
          </emma:emma>
        </inkml:annotationXML>
        <inkml:traceGroup>
          <inkml:annotationXML>
            <emma:emma xmlns:emma="http://www.w3.org/2003/04/emma" version="1.0">
              <emma:interpretation id="{FA69BB17-E7D3-4A54-9CCC-CB57DAB83308}" emma:medium="tactile" emma:mode="ink">
                <msink:context xmlns:msink="http://schemas.microsoft.com/ink/2010/main" type="inkWord" rotatedBoundingBox="2806,13710 5989,13881 5943,14745 2759,14573"/>
              </emma:interpretation>
              <emma:one-of disjunction-type="recognition" id="oneOf0">
                <emma:interpretation id="interp0" emma:lang="" emma:confidence="1">
                  <emma:literal/>
                </emma:interpretation>
              </emma:one-of>
            </emma:emma>
          </inkml:annotationXML>
          <inkml:trace contextRef="#ctx0" brushRef="#br0">-1041 2754 0,'0'5'94,"6"-5"-94,-6 16 0,0-5 15,0 0-15,16 0 16,-16 10-16,0-5 15,0 6-15,23-1 16,-23-4-16,0 5 16,14 5-16,-14-1 15,0-4-15,0-6 16,16 5-16,-16-10 16,0 0-16,0 5 15,15-5 1,-15-1-1,0-20 48,0-1-47</inkml:trace>
          <inkml:trace contextRef="#ctx0" brushRef="#br0" timeOffset="1505.5259">-1035 2770 0,'-14'0'0,"14"-11"31,0 1 1,8 10-32,-8-11 15,29 11-15,-13-11 31,6 11-31,9 0 16,-9-11 0,-15 11-16,23 0 15,-7 6 1,-1 4 0,-6-10-1,7 22-15,-1-6 16,-7 6-1,-15 0 1,0-12 0,0 1-16,0-1 15,0 2-15,-8-2 0,8 1 16,-23-1-16,23 1 16,-37-11-16,22 16 15,0-16-15,0 12 16,0-12-16,0 0 15,-8 15 1,9-15 0,-2 0 15,16-5 47,8 5-78,6-10 16,9 10-1,-23-12-15,23 12 16,7-16 0,-8 16-1,1 0 1,15 0-1,-23 0-15,-7 0 16,6 0-16,9 11 16,-15-11-16,6 0 0,-14 11 15,31-11 1,-31 6-16,15-6 0,-15 10 16,15 1-1,-15 10 1,0-5-1,0 6 1,0-11-16,0-1 16,-8 1-16,8 0 15,-30 6-15,15-7 16,1 1-16,-9-11 16,-7 16-16,7-16 15,1 11-15,-9-11 16,9 0-16,-1 0 15,1 0-15,-1 0 0,7 0 16,-6 0 0,22-11 31</inkml:trace>
          <inkml:trace contextRef="#ctx0" brushRef="#br0" timeOffset="10051.6221">-447 3115 0,'0'-6'62,"0"-5"-30,0 1-17,0-1 1,0 1-1,0-7 1,0 1 0,0-11-1,0 17-15,0 4 16,0-5-16,0 0 16,0 0-16,0 1 15,0-1-15,0-5 16,0 5-16,0 0 15,0 0-15,0 1 16,0-1-16,0 1 16,0-7-1,8 1 1,-8 6 0,15 10-16,-15-12 15,15 12-15,-15-10 16,15 10-16,-15-11 0,23 11 15,-23-11 1,15 11-16,0-11 16,0 11-1,0 0 1,0 0 15,0 0-15,0 0 15,0 0-15,-15 6-16,15 4 15,-15 7 1,15-7-16,-15 2 16,0-2-16,15 1 15,-15-1-15,0 7 16,0 5-16,0-7 15,15 1-15,-15 1 16,0 5-16,0-7 16,0-4-16,0 0 15,0 0-15,0-6 16,0 6-16,0-1 16,0 1-16,0 0 15,0 6 1,0-7-1,0 1-15,0-1 32,0-15 61</inkml:trace>
          <inkml:trace contextRef="#ctx0" brushRef="#br0" timeOffset="10635.0608">-432 2948 0,'8'0'32,"14"0"-1,16 0-31,-23 0 15,0 0-15,1-11 16,-2 11-16,1 0 16,1 0-16,6 0 15,-7 0-15,0 0 16,-7 0-16,22 5 16</inkml:trace>
          <inkml:trace contextRef="#ctx0" brushRef="#br0" timeOffset="12070.0085">238 2775 0,'-7'0'94,"-15"0"-78,-8 0-1,7 0 1,7 0 0,2 0-16,6 0 15,8 6-15,-30-6 16,8 21-1,6-9-15,-6 3 16,22-4 0,0 0 15,0 0-15,0-1-1,7-10 1,16 12-1,-15-12 1,14 10 0,-7-10-1,8 0-15,-1 0 32,1 0-32,-1 0 15,9 11 1,-9-11-1,-7 0 1,-15 10 0,15-10-16,0 17 15,0-7 1,-15 2 0,16-12-1,-16 15-15,0 1 16,0 1-1,0-7-15,0 1 16,0 5 0,-8-16-16,8 11 15,-15-11-15,15 11 16,-16-11-16,16 10 16,-22-10-16,-15 11 15,22-11 1,-1 0-16,2 0 15,-2 16-15,1-16 16,0 0-16,8 0 16,-8 0-16,-1 0 15,2-10-15,-17 10 16,16-11 0,0 11-1,15-10 1,-15 10-1,15-12 1</inkml:trace>
          <inkml:trace contextRef="#ctx0" brushRef="#br0" timeOffset="13214.133">465 2754 0,'0'-10'16,"0"20"46,14 1-46,-14-1-16,0 7 15,16 5-15,-16-7 16,0 1-16,0 11 16,0-5-16,15 5 0,-15-6 15,0 1 1,0-6-16,0-5 0,0 0 16,0-1-16,0-4 15,0 15 1,0-10-1,0 0 1,14-11 172,2 0-173,7 0 1,-9 0-1,2 0-15,-1-11 16,-1 11-16,2 0 16,-1 0-16,7 0 15,-7-11-15,1 11 0,-2 0 16,2 0-16,-1 0 16,-1 0-1,2 0 1</inkml:trace>
          <inkml:trace contextRef="#ctx0" brushRef="#br0" timeOffset="14132.2904">420 2754 0,'0'-10'16,"7"10"15,61-12 0,-53 12-15,7 0-16,1 0 16,7 0-16,-7-10 0,-9 10 15,2 0 1,-1 0-16,-1 0 16,2 0-16,-16 5 0,7-5 15</inkml:trace>
          <inkml:trace contextRef="#ctx0" brushRef="#br0" timeOffset="13712.0921">502 2894 0,'8'0'31,"22"0"-15,-15 0-1,0 0-15,8-10 16,-8 10-16,-1 0 16,2 0-16,-1 0 15,7 0 1,-7 0-1</inkml:trace>
          <inkml:trace contextRef="#ctx0" brushRef="#br0" timeOffset="15151.0628">1022 2948 0,'-16'10'16,"16"1"-1,0 5 17,0-4-17,0-2 1,16-10-1,-16 11-15,15-11 16,7 0-16,-7 0 16,1 0-16,-2 0 15,2 0-15,-1 0 16,-7 0-16,21 0 16,-29-6-1,16 6-15,-2-15 16,-14 3-1,16 12 1,-16-10-16,0-1 16,0-5-1,0 5 1,0-5-16,-8 5 16,-14-11 15,-1 12-31,-15 10 15,31 0-15,-16-11 16,16 11-16,-9 0 16,1 0-16,15 5 15,-30-5-15,30 16 16,-7-16-16,7 17 16,-22-7-16,22 2 15,0-2-15,0 1 16</inkml:trace>
          <inkml:trace contextRef="#ctx0" brushRef="#br0" timeOffset="15802.6824">1180 2722 0,'15'0'47,"-15"5"-47,23 17 16,-23-12-1,0 6-15,15 11 16,-15-11-16,0 11 15,22 0-15,-22-5 16,0 5-16,15-11 16,-15 1-16,0-7 15,0 1-15,16-1 16,-16 7-16,0-7 16,0-15 46</inkml:trace>
          <inkml:trace contextRef="#ctx0" brushRef="#br0" timeOffset="16178.101">1361 2905 0,'0'5'47,"23"22"-31,-23-16-1,0-1-15,0 1 0,0 5 16,0 1 0,0-7-1</inkml:trace>
          <inkml:trace contextRef="#ctx0" brushRef="#br0" timeOffset="16363.6871">1376 2792 0,'8'0'47</inkml:trace>
        </inkml:traceGroup>
        <inkml:traceGroup>
          <inkml:annotationXML>
            <emma:emma xmlns:emma="http://www.w3.org/2003/04/emma" version="1.0">
              <emma:interpretation id="{E194BA10-A0D3-406F-82A4-010EACD115C0}" emma:medium="tactile" emma:mode="ink">
                <msink:context xmlns:msink="http://schemas.microsoft.com/ink/2010/main" type="inkWord" rotatedBoundingBox="8516,14124 11313,14275 11276,14957 8479,14806"/>
              </emma:interpretation>
              <emma:one-of disjunction-type="recognition" id="oneOf1">
                <emma:interpretation id="interp1" emma:lang="" emma:confidence="1">
                  <emma:literal/>
                </emma:interpretation>
              </emma:one-of>
            </emma:emma>
          </inkml:annotationXML>
          <inkml:trace contextRef="#ctx0" brushRef="#br0" timeOffset="128033.9295">3906 3007 0,'0'-5'94,"-30"5"-78,8-17-1,-1 17 1,0 0 0,0 0-1,23 6 1,-29-6-16,29 11 15,-23-11-15,23 16 16,-22-16-16,22 21 0,-16-5 31,16 0-31,0-5 16,0 0-16,0 0 16,0 0-16,0-1 15,0 2-15,0-2 16,0-5-16,0 6 15,8 0-15,7 10 16,0-10 0,8-11-1,-23 11 1,29-11-16,-6 0 16,0 0-1,0 0 1,-1 0-1,8 0 1,-8-6 0,-6-4-1,-1 10 1,-15-11-16,15 11 31</inkml:trace>
          <inkml:trace contextRef="#ctx0" brushRef="#br0" timeOffset="126984.5209">3356 3141 0,'91'-10'109,"-68"10"-109,6-16 16,-6 16-16,-1 0 0,9-11 16,-16 11-1,-8 0-15,9 0 0,-2 0 16,1 0-16</inkml:trace>
          <inkml:trace contextRef="#ctx0" brushRef="#br0" timeOffset="126406.0771">3333 3023 0,'0'5'63,"0"6"-32,0 5 0,0-4-15,0 3 0,0-4-16,0 11 15,0-12-15,0 2 16,0-2 0,0 1-16,0-1 0,0 2 15,0 3 1,0 1-1,0 1 1,0-7 0,0-15 93,0-11-78,0 0-31,0 0 16,0-1 0,0 7-1,0-1 1,0 1-1,0-7 1,0 6 0,0 0-1,0 1 1,0-1 0,0 1-1,0-2 1,0 2-1,0-1 17,0 0-1,0 0 0,0 6-15,16 5-1,-16-10 1,15 10 0,-15-12-16,15 12 15,-15-10-15,15 10 16,-15-11 0,15 11-1,0 0 16,0 0 1,0 0-1,1 0-15,-2 0-16,1 0 31,-7 0-16,-8 5 1,15-5 0,-15 11-16,22 6 15,-22-7 1,16 17 0,-16-16-16,0-1 15,0 2-15,15-2 16,-15 1-16,0-1 15,0-4-15,0 5 16,15-1-16,-15 2 0,0-2 16,0 1-1,0 5-15,0 5 16,0-10 0,0 5-1,0-5 1</inkml:trace>
          <inkml:trace contextRef="#ctx0" brushRef="#br0" timeOffset="128759.5032">4095 2997 0,'7'5'94,"-7"21"-79,0-15-15,0 5 16,0 0-16,0-5 16,0 5-16,0 1 15,0-1-15,0 5 0,0-5 16,0-4-16,22-2 15,-22 1-15,0-1 16,0 1 0</inkml:trace>
          <inkml:trace contextRef="#ctx0" brushRef="#br0" timeOffset="130059.2047">4275 2958 0,'15'0'47,"-15"6"-31,30-6-16,-15 11 0,1-11 15,-2 22-15,2-22 16,-1 15-16,-1-15 15,2 16-15,-1-5 16,0 5-16,-15-10 16,30 10-16,-30-5 15,15-1-15,-15 1 16,0 0-16,15 49 47,-15-50-32,-8 1-15,-6 10 16,-24-10 0,23-11-16,-8 0 15,-7 11-15,7-11 16,1 0-16,7 0 16,-1 0-16,-6-6 15,22-4 16</inkml:trace>
          <inkml:trace contextRef="#ctx0" brushRef="#br0" timeOffset="129399.0557">4283 2975 0,'0'5'31,"0"22"-15,0-11 0,0 6-16,0 4 15,0-4-15,0 5 16,0-6-16,0 6 15,0-10-15,0-7 16,0 1-16,0 0 16,0-17 46</inkml:trace>
          <inkml:trace contextRef="#ctx0" brushRef="#br0" timeOffset="131528.6861">4645 2985 0,'0'6'31,"0"10"-15,0 0-1,0-5 1,-23 0-16,23-1 0,0 2 16,0-2-16,0 1 15,0-1-15,0 1 16,0 0-16,0 6 16,0-7-1,15 6 1,-15 1-1,14-17-15,-14 10 16,16 1 0,-1 5-1,-1-16 1,2 11 15,-1-11-31,0 0 16,0 0-1,0 0 1,-7 0 0,14-6-1,-7 6 1,-15-11-16,8 11 16,-8-10-1,15 10 1,-15-11-16,23 1 15,-23-2 1,15 2 0,-15-1-1,0 1 1,14 10-16,-14-12 16,0 2-1,0-1 1,0 0-16,0-5 15,0 6 1,0-7 0,0 1-1,0 5 1,0-10 0,0 10-16,0 5 15,-14-10 1,14 5-1,-15 1 1,15-1 0,-16 11-1,16-5-15,-14 5 16,14-11 0,-8 11-16,-37 0 46,37 0-30,-7 0-16,-7 6 16,6 9-1,1 1 1,15-5 0,-14 5-16,14-10 15,0 5-15,-16-1 16,16 1-16</inkml:trace>
          <inkml:trace contextRef="#ctx0" brushRef="#br0" timeOffset="133007.8843">5133 3137 0,'0'15'16,"0"-4"-1,0 0 1,0-5 0,0 4-1,8-10-15,15 0 16,-23 11 0,22-11-16,-7 0 15,8 0 1,-8 0-1,8 0 1,-9 0 0,2-11-1,-16 1 1,15 10-16,-15-12 16,0 2-16,0-1 15,0 1 1,0-7-1,-8 6 1,-7 0 0,-7 1-1,-9 10 1,-28-17 31,43 17-32,16 6-15,-15-6 16,15 11-16,-15 10 16,15 1-1,0-12 1,0 1-16,0 0 16,0 6-1</inkml:trace>
          <inkml:trace contextRef="#ctx0" brushRef="#br0" timeOffset="133673.1649">5292 2942 0,'0'6'63,"0"4"-63,7-10 16,-7 27-16,0-15 0,0 3 15,16 1-15,-16 11 16,0-5-16,0-6 15,0 6-15,0-6 16,0-6-16,22 1 16,-22 0-16,0 0 15,0 5 1,0-5 0</inkml:trace>
          <inkml:trace contextRef="#ctx0" brushRef="#br0" timeOffset="134131.3073">5435 3104 0,'0'5'63,"23"11"-47,-23 11-1,0-21-15,0 4 16,0 2-16,0-2 0,0 6 31,0-5-31,14-11 63,-14-6-63</inkml:trace>
          <inkml:trace contextRef="#ctx0" brushRef="#br0" timeOffset="134320.0856">5465 2980 0,'-15'0'0,"15"-11"63</inkml:trace>
        </inkml:traceGroup>
      </inkml:traceGroup>
      <inkml:traceGroup>
        <inkml:annotationXML>
          <emma:emma xmlns:emma="http://www.w3.org/2003/04/emma" version="1.0">
            <emma:interpretation id="{323E8AEC-F64E-42B5-A11E-748877B15B54}" emma:medium="tactile" emma:mode="ink">
              <msink:context xmlns:msink="http://schemas.microsoft.com/ink/2010/main" type="line" rotatedBoundingBox="3099,14753 11244,15108 11202,16072 3057,15717"/>
            </emma:interpretation>
          </emma:emma>
        </inkml:annotationXML>
        <inkml:traceGroup>
          <inkml:annotationXML>
            <emma:emma xmlns:emma="http://www.w3.org/2003/04/emma" version="1.0">
              <emma:interpretation id="{84E5A370-DCA3-4C81-ACC7-2D82226BCE38}" emma:medium="tactile" emma:mode="ink">
                <msink:context xmlns:msink="http://schemas.microsoft.com/ink/2010/main" type="inkWord" rotatedBoundingBox="3099,14753 6031,14881 5989,15845 3057,15717"/>
              </emma:interpretation>
              <emma:one-of disjunction-type="recognition" id="oneOf2">
                <emma:interpretation id="interp2" emma:lang="" emma:confidence="1">
                  <emma:literal/>
                </emma:interpretation>
              </emma:one-of>
            </emma:emma>
          </inkml:annotationXML>
          <inkml:trace contextRef="#ctx0" brushRef="#br0" timeOffset="17948.2836">-808 3351 0,'-15'-10'16,"15"15"77,0 6-93,0 0 0,0-1 16,7 6-16,-7 1 16,0-1-16,0 11 15,16 0-15,-16 5 16,0 0-16,0 0 16,0-5-16,0-5 15,0 21 1,0-27-16,0 0 15,0-5-15,-8 11 16,8-17 15,8-5 141,14 0-156,-7 0-1,0 0-15,0 0 16,0-16-16,1 16 0,-2 0 16,1 0-16,1 0 15,-2-11-15,1 11 16,1 0-16,6 0 16,-7 0 15,1 0 0</inkml:trace>
          <inkml:trace contextRef="#ctx0" brushRef="#br0" timeOffset="30115.7989">-356 3320 0,'0'10'16,"0"1"15,0 5-15,0 0 0,0-5-16,0 16 15,0-17 1,0-4-16,0 15 15,0-5-15,0 1 16,0-1-16,0 5 16,0-5-16,0 1 15,0-1-15,15 0 16,-15-5-16,0-1 16,0 1-16,0 0 15,0 0-15,0-1 16,0 7-1,0-7-15,0 1 16,-8-11 0,8 11-1,0-17 204,15 6-219,8 0 16,-8 0-1,0 0-15,0 0 16,0 0-16,0-10 16,0 10-16,8 0 15,-8 0 1,0 0-1,0 0 17,0 0 15</inkml:trace>
          <inkml:trace contextRef="#ctx0" brushRef="#br0" timeOffset="30760.038">-364 3459 0,'8'0'32,"-1"0"-32,24 0 15,-17 0 1,9 0-16,-8 0 15,0 0-15,0 0 16,-7 0-16,7 0 16,15 0-1,-22 0 1,6 0 0</inkml:trace>
          <inkml:trace contextRef="#ctx0" brushRef="#br0" timeOffset="31332.6671">-334 3320 0,'16'0'31,"6"-17"-15,15 17-1,-22 0 1,1 0-16,-9 0 15,8 0-15,0 0 16,1 0-16,6 0 16,-22 5-1</inkml:trace>
          <inkml:trace contextRef="#ctx0" brushRef="#br0" timeOffset="46698.7849">81 3314 0,'7'0'94,"8"16"-63,-15-5-15,15-11 0,-15 16-16,15 0 15,-15-5 1,15-11-16,-15 16 15,23-5-15,-8 10 16,-15-10 0,15-11-16,-15 16 0,15-5 15,0 5 1,-15-5-16,15-11 16,-15 16-16,15-16 15,-15 21-15,15-10 16,-15 0-1,15-11 1,-15 11-16,15-1 16,-15 1 15,16-11-31,-16 11 16,0 0-1,14-11 1,-14 5 15,16-5 16,-16 11-31,0 0 15,15-11-16,-15 10 1,0-15 93,14 5-93,-14-11-16,0 0 16,0 6-1,0-16 1,0 4 0,16 17-1,-16-16-15,0 0 16,0 5-16,15-10 15,-15 15 1,0-15 0,15 21-16,-15-11 15,0 0 1,15 1 0,-15-1-1,0 5 32,15 23 141,-15-12-173,0 6 1,15-11-16,-15 11 15,15-1 1,-15 12 0,15-22-16,-15 16 15,16-5 1,-16 0 0,14-1-1,-14 1 1,15-11-1,-15 11-15,0 0 16,16-11 15,-16 10-31,14-10 157,-14-5-142,0-6 16,0 0-15,16 1 0,-16-1-1,0 0 1,15-5 0,-15-6-1,0 6 1,0 0-1,14 16-15,-14-11 0,0-5 32,23 0-32,-23 5 15,0 1-15,0-1 16,16 0-16,-16 0 16,0-5-1,14 0 1,-14 5-1,0 6 1,0-5 0,15 10-1,-15-12 1,0 2 0,0-1-1,16 11 1,-16-11 15,0 16 94,0 6-109</inkml:trace>
          <inkml:trace contextRef="#ctx0" brushRef="#br0" timeOffset="56596.0398">954 3287 0,'0'5'141,"0"6"-125,0 0-1,0 5 1,0-5-16,0 10 15,0 6 1,0-16 0,0-6-16,0 6 15,0 0-15,0-1 16,0 1-16,0 0 16,0 0-16,0 0 15,0 10-15,0-10 16,15 10-1,-15-4 1,0-7 0,0 1-1,0 0 17,0 0 14,15-11 1,-15 5-47</inkml:trace>
          <inkml:trace contextRef="#ctx0" brushRef="#br0" timeOffset="58473.7869">1361 3276 0,'-8'0'110,"-22"0"-79,15 0-16,-7 0 1,-54 16 31,54-16-31,22 11-16,-16-11 15,1 11 1,15-1-16,0 1 15,-7-11-15,7 11 16,0 0 0,0 0-1,0-1 1,7 1 0,8 0 15,1-11-16,-2 0 1,2 0 0,7 0-1,-1 0 1,1-6 0,-9 6-1,1 0 1,1 6-1,-2-6 1,2 11 0,-1-1-1,7 1 1,-22 0 0,15-11-16,-15 11 15,0-1 1,8-10-16,-8 11 15,0 5 1,0-5 0,0 0-1,0 0 1,0-1 0,-8 1-1,-7 0 1,1 0-16,-9 5 15,-7-16 1,30 5 0,-23-5-16,1 16 15,-1-16 1,8 0 0,0 0-1,0 0 1,-1 0-1,2 0 1,-2 0 0,1 0-1,23 0 95,7 0-95</inkml:trace>
        </inkml:traceGroup>
        <inkml:traceGroup>
          <inkml:annotationXML>
            <emma:emma xmlns:emma="http://www.w3.org/2003/04/emma" version="1.0">
              <emma:interpretation id="{B7E27804-B5DC-4486-AEF9-C8B709FE8136}" emma:medium="tactile" emma:mode="ink">
                <msink:context xmlns:msink="http://schemas.microsoft.com/ink/2010/main" type="inkWord" rotatedBoundingBox="8529,15097 11239,15215 11203,16050 8492,15932"/>
              </emma:interpretation>
              <emma:one-of disjunction-type="recognition" id="oneOf3">
                <emma:interpretation id="interp3" emma:lang="" emma:confidence="1">
                  <emma:literal/>
                </emma:interpretation>
              </emma:one-of>
            </emma:emma>
          </inkml:annotationXML>
          <inkml:trace contextRef="#ctx0" brushRef="#br0" timeOffset="138563.4842">3756 3507 0,'7'0'62,"15"0"-46,-6 0 0,-1 0-16,0 0 0,0-10 15,0 10-15,0 0 16,0 0-16,0 0 16,0 0-1,8 0-15,-8 0 31,-15 5-15</inkml:trace>
          <inkml:trace contextRef="#ctx0" brushRef="#br0" timeOffset="137892.5643">3756 3647 0,'7'0'62,"15"0"-46,9 0-16,-24 0 15,8 0 1,8-10-16,-16 10 0,24 0 16,-16 0-16,-8 0 15,8 0 1</inkml:trace>
          <inkml:trace contextRef="#ctx0" brushRef="#br0" timeOffset="135899.0643">3349 3486 0,'0'11'110,"0"-1"-95,0 1-15,23 0 16,-23 43 0,14 102 30,-14-140-46,0 0 16,0 6 0,0-6-16,0-5 0,0-1 15,0 7 1,0-7 0,23-10 218,-23-5-218,22 5-16,-6 0 0,-1 0 15,0 0-15,0 0 16,8-11-16,6 11 15,-6 0-15,-8 0 16,0 0-16,1 0 16,6 0-1,-7 0 1,0 0 0</inkml:trace>
          <inkml:trace contextRef="#ctx0" brushRef="#br0" timeOffset="137311.4709">3748 3540 0,'0'5'156,"0"6"-125,0 5-15,0 11 0,0-16-16,0 5 15,0 0-15,15 6 16,-15-6-16,0 0 15,0 0-15,0 11 16,0-11-16,0-5 16,0 0-16,0-1 15,15-10-15,-15 11 16,0 0 31,0-6-32,15-5 204,-7 0-203,22 0-1,-15 0-15,0 0 16,-8 0-16,8 0 16,1-5-16,-1 5 15,-1 0-15,2 0 16,6 0 0,-7 0-1</inkml:trace>
          <inkml:trace contextRef="#ctx0" brushRef="#br0" timeOffset="140699.5799">4207 3518 0,'0'-11'0,"38"65"171,-38-43-171,22 0 16,-22 0-16,16-1 16,-16 1-16,0 5 15,15 0-15,-15-10 0,0 5 16,14 5 0,-14-11-16,16 11 0,-16-5 15,0-6-15,15-5 16,-15 27-16,15-11 15,-15-5 1,15 0 15,8-22 188,-23-5-203,0 0-1,14 0-15,-14 10 16,0-4-16,16-12 16,14-26 62,-30 37-63,0 16 142,0 6-142,15-11 1,-15 11-16,15 0 15,0 5 1,8 5 0,-8-5-1,-1 1 1,-14 4 0,16-21-16,-16 11 15,15-11 1,-15 11-1,0-17 48,0-5-47,15 1-1,-15-1 1,0-11-1,0 17-15,15 5 0,-15-22 16,0 12-16,15-1 16,-15 0-16,16 0 15,-16 1-15,14-1 16,-14 0-16,23 0 16,-23 1-16,14-7 15,-14 1-15,16 0 16,-16 11-16,15-17 15,-15 11 1,0 1 15,0-1-15</inkml:trace>
          <inkml:trace contextRef="#ctx0" brushRef="#br0" timeOffset="141878.734">4990 3470 0,'0'5'79,"0"22"-64,0-16 1,0 0-16,0 5 15,0 0-15,0 92 63,16-98-63,-16 1 16,0 5-1,0-5 1,0 0-16,0 5 31</inkml:trace>
          <inkml:trace contextRef="#ctx0" brushRef="#br0" timeOffset="143309.6899">5360 3470 0,'-8'0'15,"0"0"1,8-11-1,-15 11-15,-15 0 16,7 0 0,-6 0-1,29 5 1,-23-5-16,8 0 16,15 17-16,-30-17 15,30 16-15,-15 0 16,0 38 31,15-44-32,7-10 1,-7 11 0,16-11-1,-2 0 1,1 0-1,8 0 1,-8 0 0,0 0-1,7 0 1,-22 11-16,23-11 0,0 0 16,7 11-1,-8-11 1,-22 10-1,16-10-15,-1 11 16,0 0 15,-15 11-15,0-17 0,0 16-1,0-4 1,0-1-1,-7-16 1,7 16-16,-16-5 16,-7 5-1,-7-16 1,8 0 0,-1 0-1,0 0 1,-52 0 31,46-11-32,13 11 1,16-11 0</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0:09.41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D0609D5-5198-42EE-B326-5F152B9C4C1B}" emma:medium="tactile" emma:mode="ink">
          <msink:context xmlns:msink="http://schemas.microsoft.com/ink/2010/main" type="writingRegion" rotatedBoundingBox="11271,10763 8985,14061 6193,12126 8478,8828"/>
        </emma:interpretation>
      </emma:emma>
    </inkml:annotationXML>
    <inkml:traceGroup>
      <inkml:annotationXML>
        <emma:emma xmlns:emma="http://www.w3.org/2003/04/emma" version="1.0">
          <emma:interpretation id="{237E7D41-3286-4589-B478-642BD67AFEFC}" emma:medium="tactile" emma:mode="ink">
            <msink:context xmlns:msink="http://schemas.microsoft.com/ink/2010/main" type="paragraph" rotatedBoundingBox="10984,11176 8985,14061 7964,13354 9963,10469" alignmentLevel="1"/>
          </emma:interpretation>
        </emma:emma>
      </inkml:annotationXML>
      <inkml:traceGroup>
        <inkml:annotationXML>
          <emma:emma xmlns:emma="http://www.w3.org/2003/04/emma" version="1.0">
            <emma:interpretation id="{EDF97D92-ED3F-4D8A-8CCA-E9DA808F3FD8}" emma:medium="tactile" emma:mode="ink">
              <msink:context xmlns:msink="http://schemas.microsoft.com/ink/2010/main" type="line" rotatedBoundingBox="10984,11176 8985,14061 7964,13354 9963,10469"/>
            </emma:interpretation>
          </emma:emma>
        </inkml:annotationXML>
        <inkml:traceGroup>
          <inkml:annotationXML>
            <emma:emma xmlns:emma="http://www.w3.org/2003/04/emma" version="1.0">
              <emma:interpretation id="{208B7F9D-C9D1-4460-BB0A-EE4C005FC92E}" emma:medium="tactile" emma:mode="ink">
                <msink:context xmlns:msink="http://schemas.microsoft.com/ink/2010/main" type="inkWord" rotatedBoundingBox="10984,11176 10310,12149 9305,11453 9979,10480"/>
              </emma:interpretation>
              <emma:one-of disjunction-type="recognition" id="oneOf0">
                <emma:interpretation id="interp0" emma:lang="" emma:confidence="1">
                  <emma:literal/>
                </emma:interpretation>
              </emma:one-of>
            </emma:emma>
          </inkml:annotationXML>
          <inkml:trace contextRef="#ctx0" brushRef="#br0">1087-1073 0,'8'0'16,"15"0"-1,-9 0 1,17-12-16,-16 12 16,0 0-16,8 0 15,-1-10-15,1 10 16,7 0-16,-7 0 16,-9 0-16,2 0 15,-1 0-15,-7 0 16,6 0 15</inkml:trace>
          <inkml:trace contextRef="#ctx0" brushRef="#br0" timeOffset="762.5801">1539-955 0,'0'10'63,"0"12"-48,0-11 1,0-5-16,0 4 16,0 11-16,0-4 15,0-1-15,0 5 0,0 1 16,0-6 0,0 0-16,0 0 0,0 0 15,0-5-15,0 0 16,8 11 15</inkml:trace>
          <inkml:trace contextRef="#ctx0" brushRef="#br0" timeOffset="-1172.0076">1087-928 0,'0'-11'31,"16"11"-31,-16-10 16,23 10-16,-1-12 16,-7 12-1,0 0-15,0 0 16,0 0-1,1 0-15,-2 0 0,1 0 16,1-10-16,-2 10 16,2 0-16,-1 0 15,-1 0 1,2 0 0</inkml:trace>
          <inkml:trace contextRef="#ctx0" brushRef="#br0" timeOffset="-1769.092">1087-949 0,'0'4'63,"0"8"-63,16-2 15,-16 1-15,0 10 16,0 1-16,15 5 0,-15-6 15,0 6-15,0-5 16,0 5-16,0-6 16,0 6-16,0-11 15,0-5-15,0 5 16,0-5-16,22 5 16,-22-5 15,0-16 16</inkml:trace>
          <inkml:trace contextRef="#ctx0" brushRef="#br0" timeOffset="-669.4837">1126-778 0,'6'0'31,"17"0"-15,-7 0-16,-2-5 16,2 5-16,-1 0 15,-1-16-15,17 16 16,-23 0-16,22 0 16,-7 0-1,-9 0 1</inkml:trace>
          <inkml:trace contextRef="#ctx0" brushRef="#br0" timeOffset="-2446.429">500-788 0,'15'0'62,"1"0"-62,6 0 16,1 0-16,-1 0 15,8 0-15,-7 0 16,7 0-16,8 0 16,-9 0-16,10 0 15,-9 0-15,-8 0 16,8 0-16,-7 0 15,-8 0-15,0 0 0,7 0 32,-6 0 15</inkml:trace>
          <inkml:trace contextRef="#ctx0" brushRef="#br0" timeOffset="1534.571">1035-476 0,'30'-5'16,"-14"5"-1,6 0 1,1 0 0,14 0-1,-22 0 1,8-17-16,0 17 16,-1 0-16,8 0 0,-7-10 15,0 10-15,-9 0 16,1 0-16,1 0 15,-16-11-15,14 11 16</inkml:trace>
        </inkml:traceGroup>
        <inkml:traceGroup>
          <inkml:annotationXML>
            <emma:emma xmlns:emma="http://www.w3.org/2003/04/emma" version="1.0">
              <emma:interpretation id="{9909445D-2E14-43A4-9696-55FBD8377E8A}" emma:medium="tactile" emma:mode="ink">
                <msink:context xmlns:msink="http://schemas.microsoft.com/ink/2010/main" type="inkWord" rotatedBoundingBox="9815,12796 8953,14039 7964,13354 8826,12111"/>
              </emma:interpretation>
              <emma:one-of disjunction-type="recognition" id="oneOf1">
                <emma:interpretation id="interp1" emma:lang="" emma:confidence="1">
                  <emma:literal/>
                </emma:interpretation>
              </emma:one-of>
            </emma:emma>
          </inkml:annotationXML>
          <inkml:trace contextRef="#ctx0" brushRef="#br0" timeOffset="5601.2373">-125 164 0,'0'6'32,"0"15"-17,0-15-15,0 4 16,0 1-16,0 11 15,0-6-15,0 5 16,0-4-16,0 4 16,0-5-16,0 0 15,0 1-15,0-7 16,0 1-16,0 5 16,0-5 15</inkml:trace>
          <inkml:trace contextRef="#ctx0" brushRef="#br0" timeOffset="6387.8366">-57 536 0,'0'-11'31,"0"0"0,15 11-15,0 0 0,8 0-1,-9 0-15,2 0 16,7-10-16,-1 10 15,8 0-15,-7 0 16,0 0-16,-1-11 16,8 11-16,-8 0 15,1 0-15,0 0 16,-8 0-16,0 0 16,0 0-16,8 0 15,-8 0 1,-1 0-1</inkml:trace>
          <inkml:trace contextRef="#ctx0" brushRef="#br0" timeOffset="4208.0773">18 127 0,'0'-11'63,"8"11"-47,7 0-16,-7 0 15,6 0-15,17 0 16,-17-10-16,9 10 15,0 0-15,-1 0 16,8 0-16,-7 0 16,-8 0-16,0 0 15,-15 4-15,23-4 16,-23 11 31,0 0-32</inkml:trace>
          <inkml:trace contextRef="#ctx0" brushRef="#br0" timeOffset="3601.1411">26 110 0,'0'11'62,"0"0"-46,0 0-16,0 5 16,0 1-16,0 4 15,0-5-15,7 11 16,-7-6-16,0 6 15,0-5-15,0 5 0,0-11 16,0 0 0,0-5-16,0-1 0,0 1 15,0 0 1,0-16 46,0-6-46,0-5 0</inkml:trace>
          <inkml:trace contextRef="#ctx0" brushRef="#br0" timeOffset="4734.3689">41 250 0,'-15'0'0,"22"0"63,16 0-48,-8 0-15,0 0 16,0 0-16,0 0 16,0 0-16,1 0 15,-2 0-15,1 0 16,1 0-1,-2 0-15,-6 0 0,22 0 16,-15 0 0</inkml:trace>
          <inkml:trace contextRef="#ctx0" brushRef="#br0" timeOffset="7625.0487">417 154 0,'0'5'47,"0"6"-47,0 5 15,0-5 1,0-1-16,0 1 15,0 5-15,0 0 16,0 6-16,0-6 16,0 0-16,0 0 15,0 1-15,0-7 16,0 1-16,0 11 16,0-17-1,8-5 32</inkml:trace>
          <inkml:trace contextRef="#ctx0" brushRef="#br0" timeOffset="2780.3498">101-385 0,'0'-10'15,"0"20"79,7 1-78,-7 0-16,0 5 15,0 6-15,0-7 16,0 7-16,0 5 15,0-6-15,0 7 16,0-7-16,0 6 16,0-6-16,0-4 15,0 5-15,0-12 16,0-4-16,0 15 16,0-10-1</inkml:trace>
        </inkml:traceGroup>
      </inkml:traceGroup>
    </inkml:traceGroup>
    <inkml:traceGroup>
      <inkml:annotationXML>
        <emma:emma xmlns:emma="http://www.w3.org/2003/04/emma" version="1.0">
          <emma:interpretation id="{27ACAA15-4010-4239-9FD3-571C2869354A}" emma:medium="tactile" emma:mode="ink">
            <msink:context xmlns:msink="http://schemas.microsoft.com/ink/2010/main" type="paragraph" rotatedBoundingBox="8939,8998 9312,11780 8444,11897 8071,9115" alignmentLevel="1"/>
          </emma:interpretation>
        </emma:emma>
      </inkml:annotationXML>
      <inkml:traceGroup>
        <inkml:annotationXML>
          <emma:emma xmlns:emma="http://www.w3.org/2003/04/emma" version="1.0">
            <emma:interpretation id="{589E4E5D-A5B0-49C0-98AE-49254900A05A}" emma:medium="tactile" emma:mode="ink">
              <msink:context xmlns:msink="http://schemas.microsoft.com/ink/2010/main" type="line" rotatedBoundingBox="8939,8998 9312,11780 8444,11897 8071,9115"/>
            </emma:interpretation>
          </emma:emma>
        </inkml:annotationXML>
        <inkml:traceGroup>
          <inkml:annotationXML>
            <emma:emma xmlns:emma="http://www.w3.org/2003/04/emma" version="1.0">
              <emma:interpretation id="{B23E75A4-05F9-45E0-8B47-9A80E77D45F4}" emma:medium="tactile" emma:mode="ink">
                <msink:context xmlns:msink="http://schemas.microsoft.com/ink/2010/main" type="inkWord" rotatedBoundingBox="8939,8998 9050,9828 8182,9944 8071,9115"/>
              </emma:interpretation>
              <emma:one-of disjunction-type="recognition" id="oneOf2">
                <emma:interpretation id="interp2" emma:lang="" emma:confidence="1">
                  <emma:literal/>
                </emma:interpretation>
              </emma:one-of>
            </emma:emma>
          </inkml:annotationXML>
          <inkml:trace contextRef="#ctx0" brushRef="#br0" timeOffset="-6359.8336">-223-1918 0,'0'-12'31,"8"2"-15,15 10-1,14-11 1,-22 11 0,-8 0-16,9 0 15,7-10-15,-1 10 16,-7 0-16,7 0 16,-7-12-16,1 12 15,-2 0-15,2 0 16,-1 0-16,0 0 31,-15 6 16</inkml:trace>
          <inkml:trace contextRef="#ctx0" brushRef="#br0" timeOffset="-4337.4015">-283-2058 0,'0'10'16,"7"-10"62,16 0-62,-8 0-16,0 0 15,8 0-15,-1-10 16,1 10-16,-1 0 16,1 0-16,7-12 15,-7 12-15,-1 0 16,1 0-16,-8 0 15,8-10-15,-8 10 16,0 0-16,0 0 16</inkml:trace>
          <inkml:trace contextRef="#ctx0" brushRef="#br0" timeOffset="-5025.5196">-441-1913 0,'0'10'47,"0"2"-47,0-2 15,0 1-15,0-1 16,14 1-16,-14 5 15,0 6-15,0-1 16,16 6-16,-16-5 0,0 5 16,0-11-1,0 0-15,15 6 0,-15-6 16,0-5-16,0-1 16,0 1-1,0-16 48</inkml:trace>
          <inkml:trace contextRef="#ctx0" brushRef="#br0" timeOffset="-7015.5651">-231-1924 0,'0'11'94,"0"-1"-94,0 7 15,0 5-15,8-7 16,-8 13-16,0 3 0,15-9 15,-15 5-15,0-6 16,0 1-16,23-6 16,-23 0-16,0-5 15,0 0-15,0 0 16,15 5 0,-15-5-1,0-17 48,-8 6-63,8-11 0</inkml:trace>
          <inkml:trace contextRef="#ctx0" brushRef="#br0" timeOffset="-3600.9172">206-1983 0,'8'16'47,"-8"11"-47,0-11 16,0 0-16,0 1 15,0 10-15,0-6 16,0 11-16,0 6 16,0-17-16,0-5 15,15 6-15,-15-6 16,0 0-16,0-5 15,0 0-15,0 5 16,0-22 47</inkml:trace>
          <inkml:trace contextRef="#ctx0" brushRef="#br0" timeOffset="-5851.7402">-215-1779 0,'15'0'16,"7"-5"-1,-7 5 1,1 0-16,-2-10 16,2 10-16,-1-12 15,15 12-15,-7 0 16,-9-15-16,1 15 15,1 0-15,-2 0 16,9 0-16,-7 0 31,-2 0-15</inkml:trace>
        </inkml:traceGroup>
        <inkml:traceGroup>
          <inkml:annotationXML>
            <emma:emma xmlns:emma="http://www.w3.org/2003/04/emma" version="1.0">
              <emma:interpretation id="{C5205A80-8CA8-4C01-8339-01B48BA63AA9}" emma:medium="tactile" emma:mode="ink">
                <msink:context xmlns:msink="http://schemas.microsoft.com/ink/2010/main" type="inkWord" rotatedBoundingBox="8934,10211 9147,11802 8586,11878 8373,10286">
                  <msink:destinationLink direction="with" ref="{53CFE896-0182-4D10-B1A7-D0B53DB64588}"/>
                  <msink:destinationLink direction="with" ref="{3FB436CE-518F-46A0-845D-2B4BB387A930}"/>
                </msink:context>
              </emma:interpretation>
              <emma:one-of disjunction-type="recognition" id="oneOf3">
                <emma:interpretation id="interp3" emma:lang="" emma:confidence="1">
                  <emma:literal/>
                </emma:interpretation>
              </emma:one-of>
            </emma:emma>
          </inkml:annotationXML>
          <inkml:trace contextRef="#ctx0" brushRef="#br0" timeOffset="-9279.5326">-94-949 0,'0'-6'62,"0"-5"-30,7 11-32,-7-10 15,15 10 1,0-12 0,0 12-1,7-15 1,-6 15-16,-2 0 0,2 0 15,-1 0-15,0 0 16,0 0-16,8 0 16,-1 0-1,9 0 1,-31 5 0,22-5-16,1 10 15,-1 7 1,1-7-1,-8 2 1,-15-2 0,0 6-1,0 1 1,0 20 15,0-26-15,-8-11-16,8 10 15,-15-10-15,15 17 16,-23-17-16,23 16 16,-22-16-16,-1 16 15,9-16-15,-2 11 16,1-11-16,0 16 16,0-16-16,0 0 15,0 11-15,0-11 16,0 0-16,-1 0 15,2 0 1,6 0 0,-7 0-1,0 0 1,22 0 125,8-6-126,1 6 1,-2 0-1,2-16 1,7 16 0,-9 0-1,1 0-15,1 0 16,-2 0-16,2 0 16,7 0-1,-9 0-15,1 0 0,1 0 16,-2 0-1,1 0-15,8 11 16,-8-11 0,-15 11-16,15-11 15,1 10 1,-16 2 0,14-12-16,-14 10 15,0 1 1,15-11-16,-15 16 15,0-5-15,0 5 16,0 0 0,0 0-1,-7 6 1,7-6 0,-22-16-16,22 10 15,-16-10-15,16 11 16,-22-11-16,-1 11 15,15-11-15,-14 11 16,15-11-16,-9 0 16,-6 11-16,15-11 15,-9 0-15,1 0 16,0 10-16,0-10 16,0 0-16,-23 0 15,23 0 1,-7 0-16,-1 0 15,8 0 1,0-5 0,0 5-1,0 0 17,15-11-17</inkml:trace>
          <inkml:trace contextRef="#ctx0" brushRef="#br0" timeOffset="-11310.7588">-102-939 0,'0'6'125,"0"9"-109,0-3-16,0-2 15,0 1-15,0-1 16,0 1-16,8 5 15,-8 6-15,0-5 16,0 4-16,0 6 16,0-11-16,0 0 0,0 0 15,0-5-15,0 0 16,0-1-16,0 1 16,0 0-16,0 0 15,0 5 1,0 0-1,0-5 1</inkml:trace>
          <inkml:trace contextRef="#ctx0" brushRef="#br0" timeOffset="-7927.8313">-27-1418 0,'0'5'46,"0"12"-30,15 9 0,-15-15-16,0 5 15,0 1-15,0-1 16,0 5-16,15-10 16,-15 0-16,0 0 15,0 5-15,0-5 16,0-1-16,0 1 15,0 0-15,0-6 16,0 17 0,0-11-1,0-17 48,0-5-48</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0:47.733"/>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3CFE896-0182-4D10-B1A7-D0B53DB64588}" emma:medium="tactile" emma:mode="ink">
          <msink:context xmlns:msink="http://schemas.microsoft.com/ink/2010/main" type="inkDrawing" rotatedBoundingBox="5218,10834 7895,10889 7883,11480 5206,11424" semanticType="callout" shapeName="Other">
            <msink:sourceLink direction="with" ref="{C5205A80-8CA8-4C01-8339-01B48BA63AA9}"/>
          </msink:context>
        </emma:interpretation>
      </emma:emma>
    </inkml:annotationXML>
    <inkml:trace contextRef="#ctx0" brushRef="#br0">0 312 0,'0'-5'62,"0"-6"-31,8 11-15,-8-5-16,15-12 31,-1 6-15,2 0 0,-1 11 15,-15-11-31,15 11 0,-15-10 15,15 10-15,-15-12 16,15 12-16,-15-10 16,15 10-16,-15-6 15,23 6-15,-23-11 16,22 11-16,-22-10 16,23 10-16,-8-12 15,0 12-15,0-16 16,0 16-16,0-10 15,0 10-15,8-17 0,-8 17 16,0-11 0,0 11-16,0-11 0,0 11 15,0-11-15,0 11 16,0 0-16,0-16 16,1 16-16,-2 0 15,2-11-15,-1 11 16,-1 0-16,2-11 15,-1 11-15,-1 0 16,2-11-16,-1 11 16,0 0-16,0-10 15,0 10-15,1 0 16,-10 0-16,17-12 16,-1 12-1,1 0-15,0-16 16,7 16-1,-8 0 1,-6 0 0,-1 0-16,-15-6 15,22 6-15,-7 0 16,1 0-16,-2 0 16,-6 0-16,7 0 15,1 0-15,-2 0 16,1 0-16,1 0 15,-2 0-15,2 0 16,-1 0-16,-1 0 16,2 0-16,-1 0 0,-1 0 15,-6 0-15,7 0 16,1 0-16,-2 0 16,2 0-16,-1 0 15,-1 0-15,9 6 16,7-6-1,-7 0 1,-23 11 0,22-11-16,-6 0 15,-16 11-15,23-11 16,-1 0 0,-22 11-16,15-11 15,0 0 1,-15 5-16,15-5 0,0 0 15,-15 11 1,15-11-16,0 17 16,8-17-1,-9 11 1,2-11-16,14 10 16,-8-10-1,-22 11 1,23-11-16,0 11 15,-8-11 1,-15 11 0,30-11-16,-7 11 15,-1-11 1,-22 10-16,23-10 16,7 12-1,-7-12 1,-23 10-16,22-10 15,-7 12 1,0-12 0,-15 10-16,15-10 15,-15 11-15,15-11 16,-15 11-16,16-11 0,-2 11 31,1-11-31,-15 11 16,16-11-16,-2 11 15,1-11 1,-15 10 0,16-10-16,-2 12 15,2-12 1,-16 10 0,15-10-16,-15 12 15,15-12 1,0 10 15,8 7-15,-9-17-1,-14 10 1,0-15 171</inkml:trace>
  </inkml:traceGroup>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0:48.80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FB436CE-518F-46A0-845D-2B4BB387A930}" emma:medium="tactile" emma:mode="ink">
          <msink:context xmlns:msink="http://schemas.microsoft.com/ink/2010/main" type="inkDrawing" rotatedBoundingBox="7757,11582 7851,11208 8137,11280 8042,11654" semanticType="callout" shapeName="Other">
            <msink:sourceLink direction="with" ref="{C5205A80-8CA8-4C01-8339-01B48BA63AA9}"/>
          </msink:context>
        </emma:interpretation>
      </emma:emma>
    </inkml:annotationXML>
    <inkml:trace contextRef="#ctx0" brushRef="#br0">81 0 0,'7'6'94,"-7"9"-94,15-3 15,-15-2 1,23 1-16,5 16 16,3-1-1,-8-4 1,-23-11-16,13-11 16,-13 10-16,15-10 15,-15 11 1,16-11-16,-24 0 125,-7 0-110,0 0 1,-7 0 0,7 0-1,0 0-15,0 0 16,0 11-16,1-11 16,-1 0-16,0 11 15,-8-11 1,8 11-1,2-11 1,-3 10 0,1-10 15,23 0 78,7 0-77</inkml:trace>
  </inkml:traceGroup>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3:42.12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8CCD8F2-0495-4281-AB23-3058ACC75D97}" emma:medium="tactile" emma:mode="ink">
          <msink:context xmlns:msink="http://schemas.microsoft.com/ink/2010/main" type="writingRegion" rotatedBoundingBox="6218,15377 6420,17550 5682,17618 5480,15446"/>
        </emma:interpretation>
      </emma:emma>
    </inkml:annotationXML>
    <inkml:traceGroup>
      <inkml:annotationXML>
        <emma:emma xmlns:emma="http://www.w3.org/2003/04/emma" version="1.0">
          <emma:interpretation id="{3E6C432B-2558-4A56-A2A2-FB557B6FC741}" emma:medium="tactile" emma:mode="ink">
            <msink:context xmlns:msink="http://schemas.microsoft.com/ink/2010/main" type="paragraph" rotatedBoundingBox="6218,15377 6420,17550 5682,17618 5480,15446" alignmentLevel="1"/>
          </emma:interpretation>
        </emma:emma>
      </inkml:annotationXML>
      <inkml:traceGroup>
        <inkml:annotationXML>
          <emma:emma xmlns:emma="http://www.w3.org/2003/04/emma" version="1.0">
            <emma:interpretation id="{38E0A3F1-C744-4FE4-9E20-80607D71632C}" emma:medium="tactile" emma:mode="ink">
              <msink:context xmlns:msink="http://schemas.microsoft.com/ink/2010/main" type="line" rotatedBoundingBox="6218,15377 6420,17550 5682,17618 5480,15446"/>
            </emma:interpretation>
          </emma:emma>
        </inkml:annotationXML>
        <inkml:traceGroup>
          <inkml:annotationXML>
            <emma:emma xmlns:emma="http://www.w3.org/2003/04/emma" version="1.0">
              <emma:interpretation id="{57DF62AF-4CCC-4739-A199-A968CA90221D}" emma:medium="tactile" emma:mode="ink">
                <msink:context xmlns:msink="http://schemas.microsoft.com/ink/2010/main" type="inkWord" rotatedBoundingBox="6218,15377 6420,17550 5682,17618 5480,15446"/>
              </emma:interpretation>
              <emma:one-of disjunction-type="recognition" id="oneOf0">
                <emma:interpretation id="interp0" emma:lang="" emma:confidence="1">
                  <emma:literal/>
                </emma:interpretation>
              </emma:one-of>
            </emma:emma>
          </inkml:annotationXML>
          <inkml:trace contextRef="#ctx0" brushRef="#br0">4153-830 0,'-17'0'125,"17"17"-94,0 23-15,0-17-1,0 2-15,0-2 16,0 9-16,0-8 16,0 0-16,0-8 15,0 0-15,0 0 16,0 0-16,8 8 16,-8 0-1,0-8 1,0 0-1</inkml:trace>
          <inkml:trace contextRef="#ctx0" brushRef="#br0" timeOffset="1835.1338">4294-342 0,'0'-17'63,"0"26"-1,0 14-46,0-7 0,0 0-16,0 0 15,0 8-15,0 8 16,0-16-16,0-8 15,0 8-15,0 16 16,0-8-16,0 0 16,0-9-16,0 2 15,0-1-15,0-1 16,0 10 0,0-10-16,0 2 15,0-2 16,0-22 63</inkml:trace>
          <inkml:trace contextRef="#ctx0" brushRef="#br0" timeOffset="928.4998">4052-302 0,'0'-17'16,"0"25"46,0 24-46,0-24 0,0 8-16,0 0 15,9 0-15,-9 16 16,0-8-16,0 0 15,0 0-15,0 0 16,0 8-16,0-9 16,0-6-16,0-2 0,0 1 15,0 1-15,0-10 16,16-7-16,-16 16 16,0 1-1,0-26 63,0-7-46</inkml:trace>
          <inkml:trace contextRef="#ctx0" brushRef="#br0" timeOffset="2412.3182">4077-135 0,'34'0'62,"-18"0"-46,1 0-16,-8 0 16,24 0-16,-8 0 15,-8-16-15,0 16 16,-1 0-16,1 0 15,-1 0-15,1 0 16,0 0 15</inkml:trace>
          <inkml:trace contextRef="#ctx0" brushRef="#br0" timeOffset="-2719.6513">3860-1699 0,'76'0'187,"-60"0"-171,1 0-16,0 0 15,-1 0-15,1 0 16,-1 0-16,-7 0 16,24 0-1,-16 0-15,0 0 16,-1 0-16,-16-8 16,26 8-16,-2 0 15,-7 0 1,0 0-1,0 0 1,-17 8 125</inkml:trace>
          <inkml:trace contextRef="#ctx0" brushRef="#br0" timeOffset="-4050.4178">4035-1555 0,'-7'0'140,"-11"0"-93,1 8-16,1 15 1,16-14-17,-17-9 1,17 16-1,-17-16-15,17 15 16,0 2 0,-16-17-16,16 15 15,0 1 1,-17 1 0,17-2-1,0 1 1,-16-16-16,16 16 15,0 0 1,0 0 0,-17 0-1,17 0 1,0 0 0,0 0-1,0 0 1,0 0-16,0 8 15,0-9 1,0 2 0,0-1-1,0-9 1,0 10 0,0-1-1,0-1 1,8-15-1,-8 17-15,0-1 16,16-1 0,-16 2-1,18-17 1,-18 15 0,17 1 15,-1 1 0,1-2-15,0-15-1,-1 24 1,1-24 0,-1 0-1,1 0 1,0 0-1,-1 0 1,1 0 0,0 0-1,0 0 1,-9 0 0,-8-8-1,16 8-15,1 0 16,-17-16-1,17 16-15,-17-15 16,17 15 0,-17-17-16,17 17 15,-17-16 1,17 16-16,-17-15 16,16-2-1,-16 2 1,17 15-16,-17-16 15,0-1 1,16 17 0,-16-15-16,0-1 15,0-1 1,17 17 0,-17-15-16,0 7 15,0-9 16,17 17-31,-17-15 16,0-1 0,0 0-1,0 0 17,0 0-17,0 0 16,0 0-15,0 0 0,0 0 15,0 0-15,0 8 15,0-8-16,0 0 17,-8 1-1,8-2 16,-17 17-32,17-16 1,-17 1 15,17-2 16,-17 17-31,17-15-1,-17 15 1,17-16 31,-16 16-47,-1 0 47,17-17-16,-17 17-31,1 0 47,-1-15-16,1 15 16,16-16-16,-17 16-15,0 0 31,0 0-32,0 0 1,1 0 0,8 0-1,-25 0 1,7 0 0,1 0-1</inkml:trace>
          <inkml:trace contextRef="#ctx0" brushRef="#br0" timeOffset="-1463.7763">3735-1404 0,'0'-15'16,"0"30"124,0 17-124,0-24-1,0 8-15,0 0 16,0 8-16,0 8 16,0-8-16,0 0 15,0-8-15,0 0 16,0 0-16,0-1 16,0 2-16,0 6 15,0-7 1,0 1-1,0-2 1,0 1 62,-9-32 0</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3:45.738"/>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F8DABF9-AC0D-4191-BF44-E2A40E4B39E2}" emma:medium="tactile" emma:mode="ink">
          <msink:context xmlns:msink="http://schemas.microsoft.com/ink/2010/main" type="writingRegion" rotatedBoundingBox="6390,15513 8056,15496 8072,17059 6405,17075"/>
        </emma:interpretation>
      </emma:emma>
    </inkml:annotationXML>
    <inkml:traceGroup>
      <inkml:annotationXML>
        <emma:emma xmlns:emma="http://www.w3.org/2003/04/emma" version="1.0">
          <emma:interpretation id="{826EDD14-2D4B-4837-A849-B92069CB366A}" emma:medium="tactile" emma:mode="ink">
            <msink:context xmlns:msink="http://schemas.microsoft.com/ink/2010/main" type="paragraph" rotatedBoundingBox="6371,15582 7351,15502 7399,16088 6419,16168" alignmentLevel="1"/>
          </emma:interpretation>
        </emma:emma>
      </inkml:annotationXML>
      <inkml:traceGroup>
        <inkml:annotationXML>
          <emma:emma xmlns:emma="http://www.w3.org/2003/04/emma" version="1.0">
            <emma:interpretation id="{41050BB4-8C03-48A7-A8C7-AEF1BD340881}" emma:medium="tactile" emma:mode="ink">
              <msink:context xmlns:msink="http://schemas.microsoft.com/ink/2010/main" type="inkBullet" rotatedBoundingBox="6394,15857 6939,15812 6942,15856 6397,15901"/>
            </emma:interpretation>
            <emma:one-of disjunction-type="recognition" id="oneOf0">
              <emma:interpretation id="interp0" emma:lang="" emma:confidence="0">
                <emma:literal>-</emma:literal>
              </emma:interpretation>
            </emma:one-of>
          </emma:emma>
        </inkml:annotationXML>
        <inkml:trace contextRef="#ctx0" brushRef="#br0">4586-1331 0,'-16'0'31,"25"0"16,15 0-31,-7 0-16,-1 0 15,-7 0-15,8 0 16,16 0-16,-16 0 0,8 0 16,0 0-1,0 0-15,0 0 16,9 0-16,-9 0 0,-1 0 16,-7 0-16,0 0 15,-1 0-15,2 0 16,-2 0-16,9 0 15,-9 0 1,1 0 15</inkml:trace>
      </inkml:traceGroup>
      <inkml:traceGroup>
        <inkml:annotationXML>
          <emma:emma xmlns:emma="http://www.w3.org/2003/04/emma" version="1.0">
            <emma:interpretation id="{78751D3E-2A09-48B7-A8C2-E7EC8C90A686}" emma:medium="tactile" emma:mode="ink">
              <msink:context xmlns:msink="http://schemas.microsoft.com/ink/2010/main" type="line" rotatedBoundingBox="7062,15526 7351,15502 7399,16088 7110,16111"/>
            </emma:interpretation>
          </emma:emma>
        </inkml:annotationXML>
        <inkml:traceGroup>
          <inkml:annotationXML>
            <emma:emma xmlns:emma="http://www.w3.org/2003/04/emma" version="1.0">
              <emma:interpretation id="{F00FBA63-B3F7-492E-9E73-5155A5211FD5}" emma:medium="tactile" emma:mode="ink">
                <msink:context xmlns:msink="http://schemas.microsoft.com/ink/2010/main" type="inkWord" rotatedBoundingBox="7062,15526 7351,15502 7399,16088 7110,16111"/>
              </emma:interpretation>
            </emma:emma>
          </inkml:annotationXML>
          <inkml:trace contextRef="#ctx0" brushRef="#br0" timeOffset="1554.7348">5371-1618 0,'0'8'63,"0"32"-48,0-25 1,0 10-16,0 7 16,0-9-16,0-6 15,0 6-15,0 2 16,0-2-16,0 9 15,0-8-15,0 0 16,0-8-16,0 1 16,0-2-16,0 1 15,0 0-15,-7-16 16,7 24-16,0-8 16,0 0 15,0-24 47</inkml:trace>
          <inkml:trace contextRef="#ctx0" brushRef="#br0" timeOffset="2116.2613">5230-1371 0,'8'0'31,"33"0"-16,-24 0 1,0-16-16,-1 16 0,2 0 16,-1 0-16,-1 0 15,-8 0-15,9 0 16</inkml:trace>
          <inkml:trace contextRef="#ctx0" brushRef="#br0" timeOffset="839.0076">5171-1603 0,'0'9'47,"0"15"-31,0-9-16,0 2 15,0 6-15,0 10 16,0-9-16,0-1 15,0 2-15,0-2 16,9 9-16,-9-8 16,0 0-16,0 0 15,0-8-15,0 0 16,0 0-16,0 0 0,0 0 16,0 0-16,0 8 15,0 0 1,0-8-1,0-24 64</inkml:trace>
        </inkml:traceGroup>
      </inkml:traceGroup>
    </inkml:traceGroup>
    <inkml:traceGroup>
      <inkml:annotationXML>
        <emma:emma xmlns:emma="http://www.w3.org/2003/04/emma" version="1.0">
          <emma:interpretation id="{C16CFC06-0E86-4785-B8DE-F91A422AD916}" emma:medium="tactile" emma:mode="ink">
            <msink:context xmlns:msink="http://schemas.microsoft.com/ink/2010/main" type="paragraph" rotatedBoundingBox="6667,16553 8067,16539 8072,17059 6672,17073" alignmentLevel="1"/>
          </emma:interpretation>
        </emma:emma>
      </inkml:annotationXML>
      <inkml:traceGroup>
        <inkml:annotationXML>
          <emma:emma xmlns:emma="http://www.w3.org/2003/04/emma" version="1.0">
            <emma:interpretation id="{2B9490FA-F3E9-40A6-9EAF-48F001E544F7}" emma:medium="tactile" emma:mode="ink">
              <msink:context xmlns:msink="http://schemas.microsoft.com/ink/2010/main" type="line" rotatedBoundingBox="6667,16553 8067,16539 8072,17059 6672,17073"/>
            </emma:interpretation>
          </emma:emma>
        </inkml:annotationXML>
        <inkml:traceGroup>
          <inkml:annotationXML>
            <emma:emma xmlns:emma="http://www.w3.org/2003/04/emma" version="1.0">
              <emma:interpretation id="{8A14C36E-C542-474B-AEEF-FA5C742D58F2}" emma:medium="tactile" emma:mode="ink">
                <msink:context xmlns:msink="http://schemas.microsoft.com/ink/2010/main" type="inkWord" rotatedBoundingBox="6667,16553 8067,16539 8072,17059 6672,17073"/>
              </emma:interpretation>
              <emma:one-of disjunction-type="recognition" id="oneOf1">
                <emma:interpretation id="interp1" emma:lang="" emma:confidence="1">
                  <emma:literal/>
                </emma:interpretation>
              </emma:one-of>
            </emma:emma>
          </inkml:annotationXML>
          <inkml:trace contextRef="#ctx0" brushRef="#br1" timeOffset="23997.016">4803-764 0,'0'8'93,"0"16"-77,0-8-16,0 16 16,9-8-16,-9 0 15,0 0-15,0 0 16,0 7-16,0-6 16,0-10-16,17 2 15,-17 6-15,0-6 16,0-2-16,0 57 31,0-56-15,0 0 15,0-24 125,0-7-140,0-2-1,0 1 1,0 1 0,0-2-1,0 1 1,0 1 0,0 6-1,17 9 1,-17-16-1,16 16-15,-16-15 16,17 15 0,-1 0-1,-16-17-15,17 17 16,-8 0 0,24-15-1,-16 15 1,-1 0-1,1 0 1,-8 0 0,15 7-1,-7-7-15,-17 25 16,8-25 0,-8 15-16,17-15 15,-17 16 1,0 1-1,0-2 1,0-7 0,0 9-1,-8-17-15,8 15 16,-9-15-16,9 16 16,-33-16-16,17 17 15,-18-17 1,18 15-16,-2-15 0,2 0 15,-1 0 1,-24 0-16,16 0 16,8 0-1,0 0 17</inkml:trace>
          <inkml:trace contextRef="#ctx0" brushRef="#br1" timeOffset="25301.9811">5188-540 0,'-17'0'31,"17"8"-15,-17 7 15,17 2-15,-16-2 15,16 1-16,0 1 1,0-2 0,0-7-1,0 9 1,8-17-16,-8 15 16,17-15-1,-17 16-15,17-16 16,-1 0-1,-16 17-15,8-17 16,26 0 15,-17 0-15,-9 0 0,42-9 30,-50-7-30,16 0 0,-16 0-1,0 0 1,0 1 0,0-2-1,0-6 1,0 6-1,0 1 1,0 9 0,-7 7-16,-10-25 15,0 25 1,-8-15 0,8 15-1,-8 0 1,0 0-1,25 15-15,-16-15 16,16 17-16,-17-17 16,17 23-16,0 9 15</inkml:trace>
          <inkml:trace contextRef="#ctx0" brushRef="#br1" timeOffset="26869.7879">5329-492 0,'18'0'94,"-18"15"-63,17 10-31,-17-18 32,0 9-32,0 1 15,16-2 1,-16 1 15,17-16-15,-17 17-1,16-17 1,1 0 0,0 0 15,-1-9-31,-16-7 31,17 16-31,-17-16 0,16 0 16,-16 0-1,17 16 1,-17-23-16,0-2 16,17 25-1,-17-15-15,0-2 16,0 2-1,0-1 1,0-1 0,0 2 15,17 15-31,-17-16 16,17 24 124,24 55-93,-24-63-31,-17 16-16,17 1 31,0-17-31,-17 15 0,16 2 31,-16 6-31,0-7 16,17-16-1,-17 16-15,0 0 16,0 0 15,-9-16-15,9 16 0,-24-16-16,7 0 15,0 0 1,0 0-1,17-7 1,-17 7 0,17-17-1,0 1 17,0 1-17</inkml:trace>
          <inkml:trace contextRef="#ctx0" brushRef="#br1" timeOffset="28180.8285">5714-469 0,'8'0'93,"9"0"-77,8-8 0,0 8-1,8 0 1,-33-15-16,25 15 15,1-17 1,-2 17 0,-24-16-16,17 16 15,-17-15 1,17 15-16,-17-17 16,17 17-1,-17-15 1,0-1-1,0-1 1,0 2 0,0 7 15,-9 8-15,-7 0-1,-1 0 1,8 0-1,-7 0 1,-1 0 0,17 16-1,-17-16 1,17 16-16,-16 0 16,16-1-1,-26 10 1,26-2-1,0-6 1,-7-17-16,7 15 16,0-7-1,0 9 1,0-2 0,0 18 46,7-18-46,10-15-1,-17 16-15,18-16 16,-11 0-16,27 0 16,-9 0-1,0 0 1,-8 0-1,-17-8 1,17 8-16,-17-16 16,16 16-16,-16-16 15,17 16-15,-17-24 0</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3:23.122"/>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B353DB50-89FB-4DE1-9EAD-F54A8B99EE8D}" emma:medium="tactile" emma:mode="ink">
          <msink:context xmlns:msink="http://schemas.microsoft.com/ink/2010/main" type="writingRegion" rotatedBoundingBox="1794,15352 3521,15328 3551,17457 1824,17481"/>
        </emma:interpretation>
      </emma:emma>
    </inkml:annotationXML>
    <inkml:traceGroup>
      <inkml:annotationXML>
        <emma:emma xmlns:emma="http://www.w3.org/2003/04/emma" version="1.0">
          <emma:interpretation id="{8D183D51-18D3-4F3C-BDD8-1DE22523B1BB}" emma:medium="tactile" emma:mode="ink">
            <msink:context xmlns:msink="http://schemas.microsoft.com/ink/2010/main" type="paragraph" rotatedBoundingBox="2111,15480 3408,15247 3565,16123 2268,16356" alignmentLevel="1"/>
          </emma:interpretation>
        </emma:emma>
      </inkml:annotationXML>
      <inkml:traceGroup>
        <inkml:annotationXML>
          <emma:emma xmlns:emma="http://www.w3.org/2003/04/emma" version="1.0">
            <emma:interpretation id="{75FB3B29-0169-4DF6-8042-FBF9323A767D}" emma:medium="tactile" emma:mode="ink">
              <msink:context xmlns:msink="http://schemas.microsoft.com/ink/2010/main" type="inkBullet" rotatedBoundingBox="2111,15480 3098,15303 3256,16178 2268,16356"/>
            </emma:interpretation>
          </emma:emma>
        </inkml:annotationXML>
        <inkml:trace contextRef="#ctx0" brushRef="#br0">367-1553 0,'0'7'31,"0"9"-15,0 1 15,0-2-15,0 1 0,0 8-1,0-8-15,0 0 16,0 0-16,0-8 15,0 7-15,0 2 16,0 14-16,0-22 16,0 7-16,0 16 15,0-9-15,0 2 0,0-10 16,0 1-16,0 1 16,0-2-16,0 1 15,0 0-15,0 8 16,0-8-1,0 8 1,0 0 0,0-8-1,0 0 17,0-24 30</inkml:trace>
        <inkml:trace contextRef="#ctx0" brushRef="#br0" timeOffset="8149.0219">701-1569 0,'0'8'141,"0"15"-126,0 2 1,0-2-1,0-7 1,0 8-16,0-8 16,0 0-16,0 0 15,0-1-15,0 2 16,0-1-16,0-1 16,0 2-16,0 6 15,0 2 1,0-2-1,0-6 1,0-2 0,0 1-1,0 1 1,0-2 0,0 9-1,0-8 1,0 0 15,0 0-15,0 0 15,0 0 16,0 0-16,0 0 16,0-8 94,0 7-126</inkml:trace>
        <inkml:trace contextRef="#ctx0" brushRef="#br0" timeOffset="10046.8448">926-1785 0,'0'16'94,"26"8"-78,-26-8-16,0 0 15,0 0 1,0 0-16,0 0 0,0 0 15,0-1-15,0 2 16,0 6 0,0-7-1,0 1 1,0-2 0</inkml:trace>
        <inkml:trace contextRef="#ctx0" brushRef="#br0" timeOffset="9160.3005">384-1299 0,'8'0'94,"9"0"-78,8 0-1,-9 0 1,10 0-16,-10 0 16,1 0-16,8 0 15,-8 0 1,8 0 0,0 0-1,8 0 1,-24 0-1,8 0 1,-1 0 0,1 0-1,-1 0 17</inkml:trace>
        <inkml:trace contextRef="#ctx0" brushRef="#br0" timeOffset="10706.6336">827-1665 0,'8'0'63,"17"0"-48,8 0 1,-25 0 0,9 0-16,0 0 15,0 0-15,-1 0 16,1 0-16,8 0 16,0 0-1,-25-16 1,33 16-16,0 0 62,-24 0-46</inkml:trace>
      </inkml:traceGroup>
      <inkml:traceGroup>
        <inkml:annotationXML>
          <emma:emma xmlns:emma="http://www.w3.org/2003/04/emma" version="1.0">
            <emma:interpretation id="{10DBAE87-09B7-4A4B-9DC3-294791A529E2}" emma:medium="tactile" emma:mode="ink">
              <msink:context xmlns:msink="http://schemas.microsoft.com/ink/2010/main" type="line" rotatedBoundingBox="3259,15789 3497,15746 3543,16003 3305,16046"/>
            </emma:interpretation>
          </emma:emma>
        </inkml:annotationXML>
        <inkml:traceGroup>
          <inkml:annotationXML>
            <emma:emma xmlns:emma="http://www.w3.org/2003/04/emma" version="1.0">
              <emma:interpretation id="{76A483F6-9448-4B63-9E03-20BD04AF4C05}" emma:medium="tactile" emma:mode="ink">
                <msink:context xmlns:msink="http://schemas.microsoft.com/ink/2010/main" type="inkWord" rotatedBoundingBox="3259,15789 3497,15746 3543,16003 3305,16046">
                  <msink:destinationLink direction="with" ref="{C1D20F0D-3E9A-4B99-9DC7-516B5EBE23C4}"/>
                </msink:context>
              </emma:interpretation>
              <emma:one-of disjunction-type="recognition" id="oneOf0">
                <emma:interpretation id="interp0" emma:lang="" emma:confidence="0">
                  <emma:literal>L</emma:literal>
                </emma:interpretation>
                <emma:interpretation id="interp1" emma:lang="" emma:confidence="0">
                  <emma:literal>.</emma:literal>
                </emma:interpretation>
                <emma:interpretation id="interp2" emma:lang="" emma:confidence="0">
                  <emma:literal>&lt;</emma:literal>
                </emma:interpretation>
                <emma:interpretation id="interp3" emma:lang="" emma:confidence="0">
                  <emma:literal>z</emma:literal>
                </emma:interpretation>
                <emma:interpretation id="interp4" emma:lang="" emma:confidence="0">
                  <emma:literal>x</emma:literal>
                </emma:interpretation>
              </emma:one-of>
            </emma:emma>
          </inkml:annotationXML>
          <inkml:trace contextRef="#ctx0" brushRef="#br1" timeOffset="57898.9574">1319-1434 0,'0'8'94,"-8"-8"-94,8 16 16,0 0-1,-17-16 1,17 24-16,0 7 15,0-14 1,0 6 0,-17-23-16,17 25 15,0-10 1,0 1 0,0 1-1,0-2 16,-16-15 16,24-8 141,8-16-157,1 24-15,-17-16-16,17 16 15,0-15 1,0 15 0,-1 0-1,-16-17-15,25 17 16,8 0-1,-33-15-15,17 15 0,-9 0 32,-8 7 93</inkml:trace>
        </inkml:traceGroup>
      </inkml:traceGroup>
    </inkml:traceGroup>
    <inkml:traceGroup>
      <inkml:annotationXML>
        <emma:emma xmlns:emma="http://www.w3.org/2003/04/emma" version="1.0">
          <emma:interpretation id="{75505697-87D0-4186-B47E-FE4E26A64B8C}" emma:medium="tactile" emma:mode="ink">
            <msink:context xmlns:msink="http://schemas.microsoft.com/ink/2010/main" type="paragraph" rotatedBoundingBox="1815,16856 3436,16833 3445,17459 1824,17481" alignmentLevel="1"/>
          </emma:interpretation>
        </emma:emma>
      </inkml:annotationXML>
      <inkml:traceGroup>
        <inkml:annotationXML>
          <emma:emma xmlns:emma="http://www.w3.org/2003/04/emma" version="1.0">
            <emma:interpretation id="{ECB222E6-401A-482A-B238-05D510CD4724}" emma:medium="tactile" emma:mode="ink">
              <msink:context xmlns:msink="http://schemas.microsoft.com/ink/2010/main" type="line" rotatedBoundingBox="1815,16856 3436,16833 3445,17459 1824,17481"/>
            </emma:interpretation>
          </emma:emma>
        </inkml:annotationXML>
        <inkml:traceGroup>
          <inkml:annotationXML>
            <emma:emma xmlns:emma="http://www.w3.org/2003/04/emma" version="1.0">
              <emma:interpretation id="{71C1F331-D601-4D22-906F-E4DBC5DF0F31}" emma:medium="tactile" emma:mode="ink">
                <msink:context xmlns:msink="http://schemas.microsoft.com/ink/2010/main" type="inkWord" rotatedBoundingBox="1815,16856 3436,16833 3445,17459 1824,17481"/>
              </emma:interpretation>
              <emma:one-of disjunction-type="recognition" id="oneOf1">
                <emma:interpretation id="interp5" emma:lang="" emma:confidence="1">
                  <emma:literal/>
                </emma:interpretation>
              </emma:one-of>
            </emma:emma>
          </inkml:annotationXML>
          <inkml:trace contextRef="#ctx0" brushRef="#br1" timeOffset="37267.804">0-70 0,'0'-8'203,"0"-8"-172,9 16-31,-9-16 0,16 0 32,-16 0-32,17 16 15,-17-16 1,0 0 0,16 16-16,-16-8 15,0-8 1,17 16-16,-17-16 15,0 0 1,17-16 0,-17 24 15,0-7-15,0 23 155,0-1-155,-9-7-16,9 16 16,0 1-1,0-2 1,0 1 0,0 1-1,0-2 1,0 1-1,0 0 17,9 0-17,-9 0 17,16-16-17,1 0 173,-17 16-173,17-16 17,-1 16 14,1-16 1,0 0-15,0 0-17,0 0 1,-17-8-1,16 8 1,-16-16 0,17 16-16,-1-16 31,1 0-15,0 0 15,-17 0-16,16 16 1,-16-16-16,0 0 16,0 0 15,0 0-15,0 0 15,0 0-16,0 1 1,-8 15 0,8-17-1,-17 17 1,17-16-16,-17 16 16,1 0-1,16-7-15,-8 7 16,-9 0 15,1 0-15,16-16-1,-17 16 1,0 0 0,0 0-1,0 0 1,17 8-16,-16-8 15,16 23-15,-17-23 16,17 32-16,0-16 16,-17 1-16</inkml:trace>
          <inkml:trace contextRef="#ctx0" brushRef="#br1" timeOffset="38401.8601">325-246 0,'0'9'78,"9"6"-62,-9 9-1,0 16 1,17 0 31,-17-24-32,0 0-15,16-16 16,-16 16 0,17-16-1,0 0 16,-1 0-15,-16-8 0,17 8-16</inkml:trace>
          <inkml:trace contextRef="#ctx0" brushRef="#br1" timeOffset="39973.7455">568-333 0,'-9'0'125,"-8"0"-94,1 0-16,16 8 1,-17 7 0,17 1-1,-17 1 1,17 6 0,0-6-16,0-2 15,0 9 1,0 0-1,0-8 1,0 0-16,0 0 31,9 0-15,8 0 15,-1-16-15,-16 16-1,25-16-15,-8 0 16,-1 0 15,1 0-15,0 0 0,-17-8-16,17 8 15,-17-16-15,8 16 16,-8-16-16,25 0 15,-25 0 1,17 16 0,-17-24-16,16 0 15,-16 0 1,17-8 0,-17 16-1,0 1 16,0-2 1,0 25 46,-8 9-63,8 14 1,0-7 0,0 0-1,0 0-15,0-8 32,0 0-32,0 0 15,8-16 1,9 32 31,-1-32-16,-16 16 0,17-16-15,0 0 15,-1 0 0,2 0 1,-18-8-17,8 8 1,-8-16-16</inkml:trace>
          <inkml:trace contextRef="#ctx0" brushRef="#br1" timeOffset="40363.3396">785-421 0,'0'-16'47</inkml:trace>
          <inkml:trace contextRef="#ctx0" brushRef="#br1" timeOffset="41638.8049">918-230 0,'-17'24'78,"17"0"-62,0 0-1,0 0 1,0-8-1,0 0 1,9 0 0,7-16-1,-16 16-15,17-16 0,0 0 32,-17 16-32,16-16 0,1 0 15,0 0 1,0 0 15,0-9-31,16-22 63,-33 15-63,17 16 0,-17-16 15,0 0 1,16 0-1,-16-8 1,0 8-16,0 0 16,0 0-1,0 0 1,-9 0 0,9 1-1,-33 15 1,17-17-1,-1 17 1,0 0 0,9 0-1,-9 0 1,0 0-16,17 9 16,-16 6-1,16 9 1,0-8-16,0 0 15,0 0-15,0 0 16,0 0-16</inkml:trace>
          <inkml:trace contextRef="#ctx0" brushRef="#br1" timeOffset="42463.777">1110-564 0,'0'7'47,"0"26"-31,0 22 15,0-31-31,0 0 16,0 0-16,0 16 15,0-16-15,26 15 16,-26-15-16,0 0 0,0 0 16,0 0-16,0 8 15,0-16-15,0 0 16,0 8-1,0-8 1</inkml:trace>
          <inkml:trace contextRef="#ctx0" brushRef="#br1" timeOffset="43831.9292">1244-294 0,'-17'0'16,"0"0"31,17 9-16,-17-9-15,17 15-16,0 1 15,0 1 1,-16-17-16,16 15 16,0 9-1,0-8 1,0 8-1,0-8 1,0 0 0,8 0-1,-8 0 1,17-16 0,-17 16-16,17-16 15,-17 15 1,16-15-1,1 0 1,0 0 0,-1 0 15,-7 0-15,8 0 15,8-7 0,-17 7-15,-8-16-1,16 16-15,-16-16 16,0 0 0,17 16-16,-17-16 15,0 0 1,0 0-1,0 0 1,0 0 0,0 8-1,0-8 17,0 1-17,-8-2 16,-8 17-15,16-16 0,-17-8-1,0 24 17,17-8-17,-17 8 1,17-15-1,-17 15 1,1 0 15,-9 0-15,25 7-16,-17-7 16,17 8-16,-25-8 15</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4:17.197"/>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602B8A83-2BDD-42FF-947D-48B8B0251723}" emma:medium="tactile" emma:mode="ink">
          <msink:context xmlns:msink="http://schemas.microsoft.com/ink/2010/main" type="writingRegion" rotatedBoundingBox="5619,15210 6325,15210 6325,15553 5619,15553"/>
        </emma:interpretation>
      </emma:emma>
    </inkml:annotationXML>
    <inkml:traceGroup>
      <inkml:annotationXML>
        <emma:emma xmlns:emma="http://www.w3.org/2003/04/emma" version="1.0">
          <emma:interpretation id="{8294034B-346A-42DA-8FAE-AE1F3C27A78B}" emma:medium="tactile" emma:mode="ink">
            <msink:context xmlns:msink="http://schemas.microsoft.com/ink/2010/main" type="paragraph" rotatedBoundingBox="5619,15210 6325,15210 6325,15553 5619,15553" alignmentLevel="1"/>
          </emma:interpretation>
        </emma:emma>
      </inkml:annotationXML>
      <inkml:traceGroup>
        <inkml:annotationXML>
          <emma:emma xmlns:emma="http://www.w3.org/2003/04/emma" version="1.0">
            <emma:interpretation id="{7D6E9523-93CC-4D4F-A881-EA7075F1AB60}" emma:medium="tactile" emma:mode="ink">
              <msink:context xmlns:msink="http://schemas.microsoft.com/ink/2010/main" type="line" rotatedBoundingBox="5619,15210 6325,15210 6325,15553 5619,15553"/>
            </emma:interpretation>
          </emma:emma>
        </inkml:annotationXML>
        <inkml:traceGroup>
          <inkml:annotationXML>
            <emma:emma xmlns:emma="http://www.w3.org/2003/04/emma" version="1.0">
              <emma:interpretation id="{B312592B-03F9-4EA7-AC2D-19B73CA26A01}" emma:medium="tactile" emma:mode="ink">
                <msink:context xmlns:msink="http://schemas.microsoft.com/ink/2010/main" type="inkWord" rotatedBoundingBox="5619,15210 6325,15210 6325,15553 5619,15553">
                  <msink:destinationLink direction="with" ref="{C1D20F0D-3E9A-4B99-9DC7-516B5EBE23C4}"/>
                </msink:context>
              </emma:interpretation>
              <emma:one-of disjunction-type="recognition" id="oneOf0">
                <emma:interpretation id="interp0" emma:lang="" emma:confidence="0">
                  <emma:literal>o</emma:literal>
                </emma:interpretation>
                <emma:interpretation id="interp1" emma:lang="" emma:confidence="0">
                  <emma:literal>°</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O</emma:literal>
                </emma:interpretation>
              </emma:one-of>
            </emma:emma>
          </inkml:annotationXML>
          <inkml:trace contextRef="#ctx0" brushRef="#br0">276 29 0,'-17'0'31,"-33"0"32,33 0-48,0 0 1,0 0 15,-7 0-15,7 0 15,0 16-15,0-16-1,17 16 1,-16-16 0,16 8-1,-17-8 1,17 16-1,-17-16 1,17 16 0,0 0-1,-16-16 1,16 16 0,0-1 15,-17-15-31,17 17 31,0-2-15,0 1 15,0 0-15,0 0 30,0 0-14,0-8-1,9-8-15,-9 16-1,17-16 1,-1 0-1,-16 16 1,17-16 0,-1 0-1,9 0 1,-8 0 0,0 0-1,0 0 1,-1 0-1,1 0 17,0 0-1,-1-8-15,1 8 15,-1 0 0,1 0-15,0 0-1,8 0 17,-8 0-17,-1 0 1,1 0 15,0 0-15,-9 0 15,9 0-15,-1 0-1,1 0 1,0 0 15,-1 0-15,1 0-1,1 0 17,-2 0-1,1 0-16,-17-17 1,16 17 0,1-15 15,-17-1 0,17 16-15,-17-16-1,0 0 17,16 0-17,-16-8 1,0 8 15,0 1-15,0-1-1,-8 16 1,8-16 0,-17 16-1,17-16 1,-17 16 0,17-8-1,-16 8 1,-1-24-1,0 24 17,17-16-17,-16 16-15,-1 0 32,1 0-17,16-8 1,-17 8-1,0 0 1,8 0 15,-7 0-15,-1 0 15,1 0-15,16-15-16,-17 15 15,0 0 1,1 0 0,-10 0-1,10 0-15,-1 0 16,1 7-16,-10-7 16,-7 24-16,0-24 15</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4:19.61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1D20F0D-3E9A-4B99-9DC7-516B5EBE23C4}" emma:medium="tactile" emma:mode="ink">
          <msink:context xmlns:msink="http://schemas.microsoft.com/ink/2010/main" type="inkDrawing" rotatedBoundingBox="3220,15722 5642,14907 5747,15219 3324,16033" semanticType="callout" shapeName="Other">
            <msink:sourceLink direction="with" ref="{B312592B-03F9-4EA7-AC2D-19B73CA26A01}"/>
            <msink:sourceLink direction="with" ref="{76A483F6-9448-4B63-9E03-20BD04AF4C05}"/>
          </msink:context>
        </emma:interpretation>
      </emma:emma>
    </inkml:annotationXML>
    <inkml:trace contextRef="#ctx0" brushRef="#br0">2079 76 0,'-17'0'78,"0"0"-47,-32-8 31,40 8-46,-16-16 0,17 16-1,-9 0-15,17-16 16,-17 16 0,1 0-16,-1 0 15,17-16 1,-17 16-16,1 0 15,-2 0 48,2 0-47,-1-16-16,0 16 15,1 0-15,-1 0 16,1 0-16,-10 0 15,2 0-15,-2 0 16,1 0-16,-8 0 16,8 8-16,8-8 15,0 0-15,0 0 16,1 16-16,-1-16 16,1 0-16,-1 0 15,0 0-15,17 16 16,-25-16-16,8 0 0,-7 0 31,7 0-31,17 16 0,-25-16 16,-1 0-1,-7 16 1,17-16-16,-18 0 16,18 24-1,-1-24-15,-25 16 16,25-16-1,1 0-15,-1 16 16,-8-16-16,-1 0 16,-7 16-16,9-16 0,7 0 15,0 24-15,-8-24 16,8 16-16,-8-16 16,-8 16-16,7-16 15,10 0-15,-1 16 16,1-16-16,-1 16 15,0-16-15,1 16 16,-1-16-16,0 0 16,1 16-16,-1-16 15,0 23-15,0-23 16,0 17-16,1-17 16,-1 15-16,1-15 15,-1 16-15,-16 1 16,-9 6-1,33-23-15,-16 17 16,17-17-16,-17 15 16,9-15-16,-2 16 15,1-16-15,1 17 16,-1-17-16,1 15 16,-1-15-16,0 16 15,-8 8 1,8-24-1,17 16-15,-16-16 16,-1 16 0,0 0-1,1 0 1,-10 0 15,10-16-15,16 16-1,-8-16 1,8 16-16,-17-16 16,-8 16-1,16-16 1,9 16-16,-16-16 16,-1 16-1,0-16 1,17 16 31,-16-16 15,16 16-46</inkml:trace>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4:41.585"/>
    </inkml:context>
    <inkml:brush xml:id="br0">
      <inkml:brushProperty name="width" value="0.05292" units="cm"/>
      <inkml:brushProperty name="height" value="0.05292" units="cm"/>
      <inkml:brushProperty name="fitToCurve" value="1"/>
    </inkml:brush>
  </inkml:definitions>
  <inkml:trace contextRef="#ctx0" brushRef="#br0">19177-626 0,'-10'0'250,"10"20"-250,-19-20 15,19 19 1,-20-19 0,20 20-16,-20-20 15,20 10-15,0 9 16,-19-19-1,19 20-15,0 19 16,0 0 0,0-19-1,-20 0-15,20-1 16,0 11 0,0-1-1,10 10 1,-10-19-1,20-1 1,-20 1-16,19-20 16,-19 20-1,39-20-15,-19 19 16,0-19 0,-1 0-1,-9 0 1,29 0-1,-9 0 1,-30-10 0,29 10-16,0-19 15,1-11 1,-10 1 0,-1 0-1,-19 9-15,20 20 16,-20-29-16,0 9 15,19 20-15,-19-29 16,20-11 0,-20 21-1,0-11 1,0 1 0,0 9-1,0 1 1,0-1-1,-10 0 1,-9 20 15,-1 0 1,0 0-1,1 0-16,19 10 17,-20-10-32,20 20 15,-20-1 1,20 1 0,0 0-1,-19-20-15,19 19 16,0 11-1,0-11 1,0 1 0,0 9-1,0-9 1,0 0 0,0-1-1,10 1 1,-10-1-1,0 1 1,19-20-16,-19 20 0,30-1 31,-11 1-15,1-20 15,-10 0-15,9 0-1,1 0 1,0 0 0,19-10-1,-20-19 1,-19 19-16,30 10 16,-30-39-1,19 39-15,-19-30 0,20 30 16,-20-19-16</inkml:trace>
  <inkml:trace contextRef="#ctx0" brushRef="#br0" timeOffset="1">19265-1126 0,'0'10'218,"0"9"-202,0 11 0,0-11-1,0 1-15,0-1 16,0 1-16,0 10 15,0-11-15,0 1 16,0-1-16,0 1 0,10 0 16,-10-1-1,0 1 1,0-1 0,0 1 30,20-20-30,-20-10 0</inkml:trace>
  <inkml:trace contextRef="#ctx0" brushRef="#br0" timeOffset="2">19373-1116 0,'0'9'63,"0"11"-48,20 313 157,-20-342-125</inkml:trace>
  <inkml:trace contextRef="#ctx0" brushRef="#br0" timeOffset="3">19030-1626 0,'0'-20'15,"0"138"157,0-108-156,0 9-16,0 20 15,0-9-15,0-11 16,0 1-16,0 0 0,0 9 31,0-9-15</inkml:trace>
  <inkml:trace contextRef="#ctx0" brushRef="#br0" timeOffset="4">19510-1656 0,'0'20'156,"0"9"-125,0 1-31,0-11 16,0 1-16,0 0 15,0-1-15,0 1 16,10-1-16,-10 1 0,0 0 16,0-1-1,0 1-15,0 9 16,0-9-1,0-30 64</inkml:trace>
  <inkml:trace contextRef="#ctx0" brushRef="#br0" timeOffset="5">19197-1607 0,'-20'0'16,"0"10"46,20 10-31,-19-20-31,19 19 16,0 1 0,0 0-1,0-1 1,0 1-1,0-1 1,0-9 0,0 10-1,10 9 1,9-9 15,1-1-15,-1-19 15,-19 20-15,20-20-16,0 0 15,-1 0 17,1 0-17,-1 0 16,-9 0 1,10 0-17,-20-10 17,19 10-17,-19-19 1,20 19-16,49-167 203,-69 147-203,0 1 31,0-1-15,0 0 15,-20 1-15,20-1-1,-10 20 1,10-19-16,-19 19 31,19-20-15,-20 20-1,0 0 17,20-20-32,-19 20 31,-1 0 0,1 0 0,-40 10 63,39-10-78,20 20-16,-19-1 15,19 1 1,-20-20 0,20 20-1,0-1-15,-20-19 16,20 20-16,0 9 16</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5:40.29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89ED8A3-33E1-401E-A7BC-C47069E7C726}" emma:medium="tactile" emma:mode="ink">
          <msink:context xmlns:msink="http://schemas.microsoft.com/ink/2010/main" type="writingRegion" rotatedBoundingBox="19790,9521 20468,8292 21575,8903 20898,10132"/>
        </emma:interpretation>
      </emma:emma>
    </inkml:annotationXML>
    <inkml:traceGroup>
      <inkml:annotationXML>
        <emma:emma xmlns:emma="http://www.w3.org/2003/04/emma" version="1.0">
          <emma:interpretation id="{04E614BF-5D11-458F-93D3-C27F470FA7C0}" emma:medium="tactile" emma:mode="ink">
            <msink:context xmlns:msink="http://schemas.microsoft.com/ink/2010/main" type="paragraph" rotatedBoundingBox="19790,9521 20468,8292 21575,8903 20898,10132" alignmentLevel="1"/>
          </emma:interpretation>
        </emma:emma>
      </inkml:annotationXML>
      <inkml:traceGroup>
        <inkml:annotationXML>
          <emma:emma xmlns:emma="http://www.w3.org/2003/04/emma" version="1.0">
            <emma:interpretation id="{27313B27-BE6C-42D2-A812-7A20BF2EF596}" emma:medium="tactile" emma:mode="ink">
              <msink:context xmlns:msink="http://schemas.microsoft.com/ink/2010/main" type="line" rotatedBoundingBox="19790,9521 20468,8292 21575,8903 20898,10132"/>
            </emma:interpretation>
          </emma:emma>
        </inkml:annotationXML>
        <inkml:traceGroup>
          <inkml:annotationXML>
            <emma:emma xmlns:emma="http://www.w3.org/2003/04/emma" version="1.0">
              <emma:interpretation id="{8C541051-A8ED-4210-A675-79DB0A395607}" emma:medium="tactile" emma:mode="ink">
                <msink:context xmlns:msink="http://schemas.microsoft.com/ink/2010/main" type="inkWord" rotatedBoundingBox="19790,9521 20468,8292 21575,8903 20898,10132">
                  <msink:destinationLink direction="from" ref="{BED98D59-0679-41B7-A67D-B74BF0BFA783}"/>
                </msink:context>
              </emma:interpretation>
              <emma:one-of disjunction-type="recognition" id="oneOf0">
                <emma:interpretation id="interp0" emma:lang="" emma:confidence="1">
                  <emma:literal/>
                </emma:interpretation>
              </emma:one-of>
            </emma:emma>
          </inkml:annotationXML>
          <inkml:trace contextRef="#ctx0" brushRef="#br0">5857 49 0,'8'0'63,"8"0"-48,10 0 1,-26-8-16,25 8 16,0 0-1,-9 0 1,1 0 0,-1 0-1,1 0 16</inkml:trace>
          <inkml:trace contextRef="#ctx0" brushRef="#br0" timeOffset="-891.8037">5907 248 0,'0'-16'0,"0"32"47,0 8-32,0-8-15,0 0 16,0 0-16,8 0 15,-8 8-15,0 0 16,0-8-16,0 8 16,0 8-16,0-9 15,17 2-15,-17-10 16,0 17 0,0-7-1,25-9 1,-25-1-1</inkml:trace>
          <inkml:trace contextRef="#ctx0" brushRef="#br0" timeOffset="-4453.0991">5473 208 0,'0'-8'141,"0"-8"-110,0 0-15,16 16-16,-16-16 15,0 1 1,0-2-1,0 1 1,-8 16-16,8-15 16,-25 15-1,25-8-15,-25 8 16,-17 0 0,25 0-16,-7 0 15,7 8 1,1-8-16,16 23 15,-26-23-15,26 17 16,-25-17-16,25 23 16,-25-7-16,25 0 15,0 0-15,-16 1 16,16-2-16,0 1 0,0 0 16,0 0-16,0 0 15,0 0-15,0 0 16,0 0-16,0-8 15,0 8-15,0 0 16,0 0-16,0 8 16,0-8-16,0 0 15,0-1-15,0 2 16,0 23 0,0-17-1,0 2 1,0-9-16,0-1 31,7-15-31,-7 17 0,17-2 16,0 1 15,-1-16-15,2 0-1,15 0 1,-8 0-1,-9 0-15,1-8 16,0 8-16,0 0 16,0-15-16,-1 15 15,1-17-15,-1 17 0,1-23 16,0 23 0,-1-25-16,10 2 15,7-10 1,-8 10-1,-25 6-15,34 17 16,-34-23-16,16 23 16,-16-32-16,17 16 15,-17-8 1,16 8-16,-16-24 16,17 24-1,-17 0-15,0-8 16,17 0-1,-17 1 1,0-10 0,0 17-1,0 8 1,-8 8-16,-10-23 31,2 23-15,-1 0-1,0 15 1,1 1 0,-1 8-1,1 1 1,-10 14 0,26-23-16,0 0 15,-16 0-15,16 0 16,0 0-16,0 0 15,0 0-15,0 0 16,-17 0-16,17 0 16,0-1-16,0 2 15,0-1-15,0-9 16,0 10-16,0-1 16,0 16-1,-17-32-15,17 23 16,0 2-1,0-10-15,0 1 16,0 1 15,9-17-31,8 15 16,7-15 0,2 0-1,7 0 1,-17 0-1,-7 0-15,8 0 16,16 0 0,-33-8-16,17 8 15,-17-15-15,25 15 0,-25-25 16,17 25 0,-17-23-16,16-9 15,-16 16 1</inkml:trace>
          <inkml:trace contextRef="#ctx0" brushRef="#br0" timeOffset="-3454.1197">5230-24 0,'9'0'31,"24"0"-16,-25 0-15,10 0 16,-1-15-16,-1 15 16,1 0-16,16 0 15,-8-16-15,0 16 16,0 0-16,0 0 16,9 0-16,-10 0 15,2 0-15,-10 0 16,1-16-16,0 16 15,8 0 1,-8 0-16,-1 0 16,-16 7 46</inkml:trace>
          <inkml:trace contextRef="#ctx0" brushRef="#br0" timeOffset="-1760.9329">5272 831 0,'26'0'79,"123"0"-33,-115-16-30,-9 16-16,0 0 16,0-16-16,-8 16 15,-1 0-15,1 0 16,8 0 0,-8 0-16,-1 0 31,-16-16-31,17 16 31</inkml:trace>
          <inkml:trace contextRef="#ctx0" brushRef="#br0" timeOffset="1793.7099">5907-79 0,'-17'0'31,"1"0"0,-1 0 16,17 8-31,-17-8 0,17 16-1,-17-16 16,17 8-31,0 8 32,0-1-17,0 2-15,-17-2 32,17 2-32,0-1 31,0-1-16,0 2 17,0-2-17,9-15 1,-9 16 0,17-16-1,-17 17 1,16-17-1,-16 15 1,9-15 0,-9 16-1,17-16 1,32 17 46,-32-17-30,0 0-32,-1 0 15,1 0 1,-1 0 0,1 0 15,0-17-16,0 17 17,-17-16-32,17 16 31,-17-7 0,17 7-15,-17-17-1,7 17 1,-7-16 0,0 1 15,0-2 0,0 1-15,0 1 15,0-2-15,0 2-1,-7-1 32,7-1-16,-17 17-15,17-15 0,-9 15 15,9-16-15,-16 16-1,-10-16 16,18 16-15,-8 0 0,-10-16 15,18 16-15,-8 0-1,-1 8 1</inkml:trace>
          <inkml:trace contextRef="#ctx0" brushRef="#br0" timeOffset="-2606.8316">5072 217 0,'0'15'63,"0"1"-63,0 0 15,0 0-15,0 0 16,0 8-16,0 0 16,0 8-16,0 8 15,0-8-15,0-1 16,0-6-16,0-1 16,0-8-16,0-1 15,0 2-15,0-1 16,0 7-1,0-6 1,0-25 47</inkml:trace>
          <inkml:trace contextRef="#ctx0" brushRef="#br1" timeOffset="10016.8228">5531-247 0,'-8'0'15,"8"-16"48,-17 16-63,0 0 31,9 0-15,-9 0-1,-16 0-15,8 0 32,0 0-32,0 0 15,0 0 1,-8 0-1,33 8 1,-18-8-16,10 0 16,-17 16-1,17-16 1,8 16 0,-16-16-1,16 16 1,-17-16-16,17 16 31,-17-16-31,17 16 16,0 0-1,-17 0 1,17 8 0,0-8-1,0 0 1,0 0-1,0 0 1,0 0 15,0-8-15,9-8-16,-9 15 16,8-15-1,-8 17-15,17-17 16,-17 15-1,17-15 1,-1 0 0,-16 17-1,25-17 1,0 16 0,-16-16-1,8 0 1,-1 0-1,-16 15-15,17-15 0,-1 0 16,1 0 0,0 0-1,-1 0 1,-16 17 0,17-17-16,-1 0 31,1 0-16,0 0 1,-1 0 0,-7 0-1,8 0 1,-1 0 0,1 0-1,0 0 1,-1 0-1,1 0 1,0-9 0,0 9-1,0 0 17,-17-16-32,16 16 31,1 0 0,-17-15-31,16 15 16,1 0 31,-17-17-32,17 17 32,-17-15-31,16-1 15,-16-1 0,0 2 0,0-1-15,0 7 15,0-6-15,-8 15 0,8-16-1,-16 16 1,16-16-16,-18 0 31,2-8-15,-9 8-1,16 16 17,9-16-32,-16 16 15,16-8 1,-17 8-1,17-16 1,-16 16-16,-1-24 16,-16 24-1,-1 0 1,9 0 0,0 0-16</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5:52.52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BED98D59-0679-41B7-A67D-B74BF0BFA783}" emma:medium="tactile" emma:mode="ink">
          <msink:context xmlns:msink="http://schemas.microsoft.com/ink/2010/main" type="inkDrawing" rotatedBoundingBox="15969,7715 20383,7744 20378,8571 15964,8541" semanticType="callout" shapeName="Other">
            <msink:sourceLink direction="from" ref="{8C541051-A8ED-4210-A675-79DB0A395607}"/>
            <msink:sourceLink direction="to" ref="{071E3845-5090-4E9C-9D0B-0FD77AB13A80}"/>
          </msink:context>
        </emma:interpretation>
      </emma:emma>
    </inkml:annotationXML>
    <inkml:trace contextRef="#ctx0" brushRef="#br0">3757 690 0,'0'-16'63,"-17"-8"-32,17 16 0,-16 8-31,16-15 16,-17 15-16,17-33 0,-42 9 31,-108-96 16,125 104-31,-17-8-16,0 8 0,1-8 15,-1 8 1,0-8-16,-17 8 0,9-8 16,-83-8-1,99 32-15,-7-32 16,7 32-16,-7-16 16,-1 16-16,0-24 15,9 24-15,-9-24 16,-8 24-16,-9-24 15,9 24-15,-8-24 16,8 24-16,-25-23 16,8 23-16,8-17 15,10 17-15,-1 0 16,-9-24-16,9 24 0,-1 0 16,2 0-16,-10-24 15,9 24-15,-9 0 16,10 0-16,-1 0 15,-9-24-15,9 24 16,16 0-16,-7 0 16,7 0-16,-7 0 0,8 0 15,-10 0-15,1 16 16,9-16-16,-9 0 16,18 0-16,-10 0 15,0 16-15,10-16 16,-2 0-16,1 0 15,-8 16-15,25-16 16,-9 0-16,-8 16 16,17-16-16,-9 0 15,-8 25-15,16-25 0,-32 15 32,-1-15-32,26 16 15,-1-16-15,0 16 16,0-16-16,0 16 15,-7-16-15,7 32 16,-16-32-16,7 16 16,10-16-16,-10 24 15,-7-24-15,8 32 16,0-32-16,-8 24 16,16-24-16,0 32 15,0-32-15,1 16 16,-1-16-16,0 16 15,1-16-15,16 24 16,-33-24-16,33 16 0,-34-16 16,34 16-16,-25-16 15,0 17 1,8-17 0,17 23-16,-24-23 15,7 24-15,0-24 16,0 16-16,0-16 15,0 16-15,1-16 16,-9 16-16,17-16 16,8 16-16,-34-16 15,34 16-15,-25-16 16,25 16-16,-17-16 0,17 16 16,-16-16 62</inkml:trace>
  </inkml:traceGroup>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5:27.24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67E61244-23E9-4AB9-AB8F-D62B0D6A67BC}" emma:medium="tactile" emma:mode="ink">
          <msink:context xmlns:msink="http://schemas.microsoft.com/ink/2010/main" type="writingRegion" rotatedBoundingBox="15886,8306 18201,8306 18201,9640 15886,9640"/>
        </emma:interpretation>
      </emma:emma>
    </inkml:annotationXML>
    <inkml:traceGroup>
      <inkml:annotationXML>
        <emma:emma xmlns:emma="http://www.w3.org/2003/04/emma" version="1.0">
          <emma:interpretation id="{8940E4BF-B3E2-46CC-92B4-4CCE2887D0B4}" emma:medium="tactile" emma:mode="ink">
            <msink:context xmlns:msink="http://schemas.microsoft.com/ink/2010/main" type="paragraph" rotatedBoundingBox="15886,8306 18201,8306 18201,9640 15886,9640" alignmentLevel="1"/>
          </emma:interpretation>
        </emma:emma>
      </inkml:annotationXML>
      <inkml:traceGroup>
        <inkml:annotationXML>
          <emma:emma xmlns:emma="http://www.w3.org/2003/04/emma" version="1.0">
            <emma:interpretation id="{D2FF5851-AE24-4F9E-90D3-0590C459E80D}" emma:medium="tactile" emma:mode="ink">
              <msink:context xmlns:msink="http://schemas.microsoft.com/ink/2010/main" type="line" rotatedBoundingBox="15886,8306 18201,8306 18201,9640 15886,9640"/>
            </emma:interpretation>
          </emma:emma>
        </inkml:annotationXML>
        <inkml:traceGroup>
          <inkml:annotationXML>
            <emma:emma xmlns:emma="http://www.w3.org/2003/04/emma" version="1.0">
              <emma:interpretation id="{071E3845-5090-4E9C-9D0B-0FD77AB13A80}" emma:medium="tactile" emma:mode="ink">
                <msink:context xmlns:msink="http://schemas.microsoft.com/ink/2010/main" type="inkWord" rotatedBoundingBox="15886,8306 18201,8306 18201,9640 15886,9640">
                  <msink:destinationLink direction="to" ref="{BED98D59-0679-41B7-A67D-B74BF0BFA783}"/>
                </msink:context>
              </emma:interpretation>
              <emma:one-of disjunction-type="recognition" id="oneOf0">
                <emma:interpretation id="interp0" emma:lang="" emma:confidence="1">
                  <emma:literal/>
                </emma:interpretation>
              </emma:one-of>
            </emma:emma>
          </inkml:annotationXML>
          <inkml:trace contextRef="#ctx0" brushRef="#br0">2223-86 0,'0'-16'156,"-16"16"-140,16-16-1,-17 16-15,-8-16 16,-9 16-1,-15 0 32,23 8-47,2 16 32,7 16-32,17-24 15,0 0-15,-17 0 16,17 0-16,0 8 15,0 0-15,0 8 16,0-9-16,0 2 16,0-10-16,0 10 0,0-10 15,0 9 1,0-8-16,8 0 0,-8 0 16,17-16-16,-17 24 15,17-24-15,-17 32 16,16-32-16,-16 8 15,17-8 1,0 16-16,-9-16 16,25 0-1,-16 0-15,-8 0 16,7 0-16,1 0 16,0 0-16,-1-8 15,1 8-15,0 0 16,-1-24-16,18 8 15,-17 16 1,0-32-16,7 8 16,10-8-1,-9 9 1,0-17 0,-8 15-1,-17 10-15,16 15 16,-16-33-1,17 10-15,-17-2 16,17 25 0,-17-23-16,0-9 15,0 24 1,0-8 0,0 0-1,0 0 1,-9 1 15,-8 15-15,0 0-1,1 0 17,-9 0-17,25 7 1,-16-7-16,16 24 15,-17-24-15,17 32 16,-17-16-16,17 0 16,-17 0-16,17-1 15,-17 2-15,17-1 16,0-1-16,0 2 16,-16-1-16,16 16 0,0-9 15,0-6-15,0-2 16,0 1-16,0-8 15,0 8-15,9 8 16,-9-16-16,0 32 16,16-40-1,-16 24-15,0 0 16,17-24 0,-17 16-16,0 0 31,16-16-31,1 0 31,-17 15-31,9-15 16,24 0-1,-33-7-15,24 7 0,-7-24 16,25-8 0,-25 32-16,-1-24 15,1 24-15,-17-24 16,25 24-16,-25-16 15,17 16-15,-17-16 16</inkml:trace>
          <inkml:trace contextRef="#ctx0" brushRef="#br0" timeOffset="840.3069">1990-310 0,'8'0'47,"34"0"-47,-26 0 16,10 0-16,-1 0 16,16 0-16,-8 0 15,9 0-15,-8 0 16,8 0-16,-17 0 15,-1 0-15,-7 0 16,0 0-16,0 0 16,0 0-1,-1 0 1,-16 17 15</inkml:trace>
          <inkml:trace contextRef="#ctx0" brushRef="#br0" timeOffset="1764.1329">2140 616 0,'8'0'62,"17"0"-62,-8 0 16,8 0-16,0 0 15,0 0-15,9 0 16,-9-8-16,8 8 16,9 0-16,-9 0 15,1 0-15,-27 0 16,10 0-16,9-15 16,-1 15-1,-8 0 32</inkml:trace>
          <inkml:trace contextRef="#ctx0" brushRef="#br0" timeOffset="2896.7329">2732-70 0,'0'8'15,"0"16"1,0-8 0,0 0-16,0 16 0,0-8 15,0 0-15,0 7 16,0 9-16,0-7 15,0 7-15,0-9 16,0 1-16,17-8 16,-17-8-16,0 0 15,0 0-15,17 8 16,-17-9 15,0-22 32</inkml:trace>
          <inkml:trace contextRef="#ctx0" brushRef="#br1" timeOffset="26388.7528">830-469 0,'0'8'78,"0"8"-62,0 8-1,0 8 1,0-16 0,0 0-16,0 0 15,-17 0-15,17-1 16,0 2-16,0-1 15,0-1 1,-17-15 15,26 0 141,-9-8-156,17 8-1,-17-15 1,16 15 0,1-16-1,0 16 1,-17-16-16,24 16 16,1 0-1,-25-16-15,26 16 16,7 0-1,-16 0 1,25 0 47,-26 0-48,-16 8 32</inkml:trace>
          <inkml:trace contextRef="#ctx0" brushRef="#br0" timeOffset="-1943.8546">1197 153 0,'17'0'78,"25"0"-62,-26 0 0,9 0-16,0 0 15,0 0-15,0 0 0,8 0 16,-7-23-1,16 23-15,-9 0 0,8 0 16,-16 0-16,1 0 16,-2 0-16,-7 0 15,0 0-15,0 0 16,0 0-16,-1 0 16</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5:10.137"/>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3E63D89-5D5F-4A59-B8B5-B6647E05A764}" emma:medium="tactile" emma:mode="ink">
          <msink:context xmlns:msink="http://schemas.microsoft.com/ink/2010/main" type="writingRegion" rotatedBoundingBox="13186,8613 16273,8595 16294,12317 13207,12334"/>
        </emma:interpretation>
      </emma:emma>
    </inkml:annotationXML>
    <inkml:traceGroup>
      <inkml:annotationXML>
        <emma:emma xmlns:emma="http://www.w3.org/2003/04/emma" version="1.0">
          <emma:interpretation id="{20835644-7306-4530-B6A7-28589B44246F}" emma:medium="tactile" emma:mode="ink">
            <msink:context xmlns:msink="http://schemas.microsoft.com/ink/2010/main" type="paragraph" rotatedBoundingBox="13160,8647 16047,8461 16123,9635 13235,9821" alignmentLevel="1"/>
          </emma:interpretation>
        </emma:emma>
      </inkml:annotationXML>
      <inkml:traceGroup>
        <inkml:annotationXML>
          <emma:emma xmlns:emma="http://www.w3.org/2003/04/emma" version="1.0">
            <emma:interpretation id="{5CBC259E-D9D1-4384-90F5-D130E95BAE66}" emma:medium="tactile" emma:mode="ink">
              <msink:context xmlns:msink="http://schemas.microsoft.com/ink/2010/main" type="line" rotatedBoundingBox="13160,8647 16047,8461 16123,9635 13235,9821"/>
            </emma:interpretation>
          </emma:emma>
        </inkml:annotationXML>
        <inkml:traceGroup>
          <inkml:annotationXML>
            <emma:emma xmlns:emma="http://www.w3.org/2003/04/emma" version="1.0">
              <emma:interpretation id="{AA5F4198-8A74-4FF0-BF2D-CFCB4642A693}" emma:medium="tactile" emma:mode="ink">
                <msink:context xmlns:msink="http://schemas.microsoft.com/ink/2010/main" type="inkWord" rotatedBoundingBox="13160,8647 16047,8461 16123,9635 13235,9821"/>
              </emma:interpretation>
              <emma:one-of disjunction-type="recognition" id="oneOf0">
                <emma:interpretation id="interp0" emma:lang="" emma:confidence="1">
                  <emma:literal/>
                </emma:interpretation>
              </emma:one-of>
            </emma:emma>
          </inkml:annotationXML>
          <inkml:trace contextRef="#ctx0" brushRef="#br0">-272 689 0,'-9'0'31,"9"-8"0,0-9 0,0-6-15,0 7 0,0 0-1,0-8 1,0 0 0,0-8-1,0 8 1,0 0-1,0 0 1,0 0 0,0 8-16,0-8 15,0-7 1,0 14 0,0-7-16,0 9 15,0-2 1,0-14-16,0 14 15,0-6 1,0-1 0,0 8-1,9 16-15,-9-32 16,0 8 0,16 24-16,-16-24 15,25 0 1,-25-8-1,9 32-15,-9-8 16,25-16 0,-25 8-16,17 16 15,-17-7 1,7 7-16,10 0 31,-17-17-31,17 17 16,0 0 15,0 0-15,-1 0-1,1 8 1,0 8 0,-17 8-16,16-24 15,-16 24-15,0-8 16,17-16-16,-17 24 15,0-8-15,0 0 16,17 0-16,-17 0 16,0 24-1,16-25-15,-16 2 16,0-1-16,0-1 16,0 2-16,0-2 15,0-7-15,26 17 16,-26-10-16,0-7 15,0 9-15,0-2 16,0 1-16,0 1 16,0-2-16,0 1 15,0 0-15,0 0 0,0 0 16,0 8 0,7-24-16,-7 24 15,0 0 1,0-9-1,0 2 1,0-1 0</inkml:trace>
          <inkml:trace contextRef="#ctx0" brushRef="#br0" timeOffset="861.9523">-231 369 0,'17'0'94,"8"0"-78,0 0-1,0 0 1,-8 0-16,0 0 16,-1 0-16,1 0 15,0 0-15,-1 0 16,1 0-16,0 0 16,-17-7-16,16 7 15</inkml:trace>
          <inkml:trace contextRef="#ctx0" brushRef="#br0" timeOffset="2413.9338">120 354 0,'16'0'16,"1"0"0,8 0-1,-8-9 1,0 9-16,-1 0 15,10-24-15,-10 24 16,1-15-16,-1 15 16,1-25-16,0 25 15,8-32-15,-8 32 16,-1-23-16,10-2 16,-10 25-16,-16-15 15,25 15-15,-25-16 16,17 16-16,-17-16 15,17 16-15,-17-24 0,17 24 16,-17-32 0,16 16-16,-16 0 0,17-8 31,-17 0-31,0 8 16,0 1-1,-9-2 1,-8 17-1,17-16 1,-7 16-16,-10 0 16,-17 0-1,17 0 1,9 0-16,-8 0 16,-18 0-1,26 0-15,-26 0 16,18 8-16,-1-8 15,17 16-15,-25-16 16,25 16-16,-25-16 16,25 24-16,-17-8 15,17 0-15,-17 0 16,17 0-16,0 8 16,-24 0-16,24-16 15,0 8-15,0 0 16,0 0-16,0-1 15,0 2-15,0-1 16,-17-1-16,17 2 0,0-2 16,0 1-1,0 1-15,0-2 0,0 1 16,0 1-16,0-10 16,0 9-16,0 16 15,0-16 1,0-7-1,8 14 17,17-7-17,-17-16 1,-8 16 0,34-16-16,-9 0 15,-25 16-15,16-16 16,1 0-1,0 0 1,-1 0 0,10-16-1,-1 16 1,-25-16-16,25 16 16,8-16-1,-8 16 1,-8-16-16,8 0 15,-8 16 1,-17-16 0,16 16-16,-16-15 15,17 15-15</inkml:trace>
          <inkml:trace contextRef="#ctx0" brushRef="#br0" timeOffset="3631.3491">-1090 321 0,'7'0'0,"27"0"16,-18 0 0,-7 0-16,8 0 15,16 0-15,-8 0 16,0-15-16,0 15 16,8 0-16,-7 0 15,-1 0-15,0-17 16,8 17-16,-8 0 15,-8 0-15,8 0 16,-8 0-16,0 0 16,-1 0-16,1 0 15,-9 0-15,9 0 0,0 0 16,-17-15-16,33 15 16,-25 0-1</inkml:trace>
          <inkml:trace contextRef="#ctx0" brushRef="#br0" timeOffset="5526.6313">-1408 18 0,'0'-16'78,"-17"16"-63,1 0 1,-1 0 0,-8 0-1,8 0 1,0 0-16,1 0 16,-1 0-16,1 0 15,-1 0-15,0 0 0,-17 8 31,18 8-31,-1-16 0,17 16 16,-25-16-16,25 24 16,-17-24-16,17 32 15,0-24-15,-17 24 16,17-8-16,0 0 0,0 0 16,0 7-1,0-6-15,0-2 0,0 2 16,0-2-1,0 9-15,0-8 0,9 0 16,-9 1 0,0-10-16,17 1 0,-17 0 15,0 0-15,16 0 16,-16 16 0,26-32-16,-26 24 15,16-24-15,-16 16 16,25-16-16,-8 0 15,-17 16 1,17-16-16,16 0 16,-25 0-1,17-8-15,-8 8 16,0-24-16,8 8 16,0 0-16,0 0 0,-17 16 15,17-32-15,-8 16 16,-1 16-16,-16-24 15,26 24-15,-26-24 16,16 24-16,-16-24 16,17 24-16,-17-24 15,0 8-15,26-8 16,-26 8-16,0 8 16,0-7-16,16-10 15,-16 18-15,0-9 16,0-1-16,0 2 15,0-1-15,0-8 16,0 8 0,-9 0-1,-7-8 1,-1 24 15,0 0-15,1 0-1,-1 0 1,1 0 0,-1 16-1,0 8 1,17-8-16,-17-1 16,17 2-16,-17-1 15,17-1-15,0 2 16,-16-2-16,16 1 0,0 1 15,0-2-15,0 1 16,0 1-16,0-2 16,0-7-16,0 9 15,0-2-15,0 1 16,0 0-16,0 0 16,0 0-16,0 16 15,0 0 1,0-9-1,8-23 1,-8 17-16,8-17 16,-8 16-16,17-16 0,17 0 15,-34 15 1,24-15-16,-7 0 16,0 0-16,0 0 15,0-7-15,75-105 63,-76 112-63,-16-32 15,25 9 1</inkml:trace>
          <inkml:trace contextRef="#ctx0" brushRef="#br0" timeOffset="6366.7662">-1667-149 0,'9'0'47,"24"0"-31,-25 0-1,9 0-15,0 0 16,16 0-16,-8 0 16,9 0-16,-10 0 0,10-17 15,-9 17-15,0 0 16,-8 0-16,0 0 15,7 0 1</inkml:trace>
          <inkml:trace contextRef="#ctx0" brushRef="#br0" timeOffset="7155.0805">-1901 90 0,'0'96'62,"0"-56"-46,17-8-16,-17 7 16,0-7-16,0 8 0,0-7 15,0-2 1,0-7-16,25 0 0,-25-8 15,0 0 1,0 0-16,0 8 16,0-9-1</inkml:trace>
          <inkml:trace contextRef="#ctx0" brushRef="#br0" timeOffset="8039.9361">-1776 809 0,'17'0'46,"0"0"-46,-1 0 16,10 0-16,7 0 16,-8-9-16,0 9 15,0-24-15,17 24 16,-9 0-16,10-16 16,-19 16-16,9 0 15,-7 0-15,-10 0 16,1 0-16,-1 0 15,-16-16 48</inkml:trace>
        </inkml:traceGroup>
      </inkml:traceGroup>
    </inkml:traceGroup>
    <inkml:traceGroup>
      <inkml:annotationXML>
        <emma:emma xmlns:emma="http://www.w3.org/2003/04/emma" version="1.0">
          <emma:interpretation id="{290783E1-F2D7-4DEC-8A38-E390AE567051}" emma:medium="tactile" emma:mode="ink">
            <msink:context xmlns:msink="http://schemas.microsoft.com/ink/2010/main" type="paragraph" rotatedBoundingBox="16147,9707 16323,11490 15232,11598 15056,9814" alignmentLevel="3"/>
          </emma:interpretation>
        </emma:emma>
      </inkml:annotationXML>
      <inkml:traceGroup>
        <inkml:annotationXML>
          <emma:emma xmlns:emma="http://www.w3.org/2003/04/emma" version="1.0">
            <emma:interpretation id="{E26BF93A-C6C0-4831-8A62-A82D0F29AB3C}" emma:medium="tactile" emma:mode="ink">
              <msink:context xmlns:msink="http://schemas.microsoft.com/ink/2010/main" type="line" rotatedBoundingBox="16147,9707 16323,11490 15232,11598 15056,9814"/>
            </emma:interpretation>
          </emma:emma>
        </inkml:annotationXML>
        <inkml:traceGroup>
          <inkml:annotationXML>
            <emma:emma xmlns:emma="http://www.w3.org/2003/04/emma" version="1.0">
              <emma:interpretation id="{551A1531-F2CA-479B-AC26-FF7471B71BA7}" emma:medium="tactile" emma:mode="ink">
                <msink:context xmlns:msink="http://schemas.microsoft.com/ink/2010/main" type="inkWord" rotatedBoundingBox="16147,9707 16323,11490 15232,11598 15056,9814"/>
              </emma:interpretation>
              <emma:one-of disjunction-type="recognition" id="oneOf1">
                <emma:interpretation id="interp1" emma:lang="" emma:confidence="1">
                  <emma:literal/>
                </emma:interpretation>
              </emma:one-of>
            </emma:emma>
          </inkml:annotationXML>
          <inkml:trace contextRef="#ctx0" brushRef="#br0" timeOffset="9516.534">178 784 0,'0'-15'15,"0"22"32,9-7-31,-9 24-16,0-7 15,0-2-15,0 1 16,0 0-16,0 8 16,0 0-16,17 0 15,-17 8-15,0-8 16,0-8-16,0 7 16,0 2-16,0-10 0,0 10 15,16-10-15,-16 2 16,0 22-1,0-22-15,17-2 16,-17 1-16,0 0 16,0 0-16,0 9 15,17-10 1,-17-23 93</inkml:trace>
          <inkml:trace contextRef="#ctx0" brushRef="#br0" timeOffset="12330.0435">-180 1559 0,'0'15'94,"0"2"-94,0-2 15,0 9-15,0 0 16,0 16-16,0-8 16,0 8-16,-9 0 15,9 7-15,0-14 16,0 7-16,0-17 15,0-6-15,0-2 16,0 1 0,0-24 46</inkml:trace>
          <inkml:trace contextRef="#ctx0" brushRef="#br0" timeOffset="11386.4612">204 1503 0,'0'-17'78,"-17"17"-31,0 0-31,0 0-1,0 9-15,1 7 16,-1-1 0,17 2-1,-17-17-15,17 39 16,-16-22-16,16-2 15,-17 1-15,17 8 16,0 0-16,-16 8 16,16-8-16,0 0 15,0 0-15,0 0 16,0-8-16,0 8 16,0-8-16,0 0 15,7-1-15,-7 2 0,17 14 16,-17-14 15,25-17-31,-8 16 16,0-16-1,-1 0 1,-16 15-16,17-15 16,8 0-1,9 0 1,-26 0-16,17-8 15,-16 8-15,16-23 16,-8 23-16,-1-17 16,1 17-16,-1-23 0,1 23 15,-17-25 1,25 25-16,-25-23 0,25-1 16,-25 8-16,33 0 15,-33 0-15,17 16 16,-17-32-16,17 16 15,0-24 1,-17 24-16,0 0 16,17 0-16,-17 0 15,0 0-15,0 0 16,0-7 0,0-2-16,0 10 31,0-2-31,-9 2 31,-8 15-15,17-16-1,-16 16-15,-1 0 16,0 0 0,9 0-1,8 8 1,-34 7-1,18 10 1,-1 6 0,17-14-16,0-10 15,-17 17-15,17-8 0,0-8 16,-25 16-16,25-16 16,0 8-16,0 0 15,-17 0-15,17 0 16,0 16-16,0-8 15,-16 0-15,16-8 16,0 8-16,0-8 16,0-1-16,0 2 15,-17-2-15,17 1 16,0 1-16,0-2 16,0 10-1,9-10-15,8 1 31,7-16-15,9 0 0,-7 0-1,7 0 1,-16 0-16,-1-8 16,1 8-16,0-15 15,17-2 1,-18 1-1,-16 1 1,17 15-16,-17-17 16,0 1-16</inkml:trace>
          <inkml:trace contextRef="#ctx0" brushRef="#br0" timeOffset="13149.7293">103 2213 0,'-17'0'15,"26"0"48,100 0-16,-85 0-47,10 0 15,-9 0-15,0 0 16,8 0-16,1 0 16,-9 0-16,-8-24 15,-1 24-15,1 0 16,8 0-1,-8 0 1,0 0 0</inkml:trace>
          <inkml:trace contextRef="#ctx0" brushRef="#br0" timeOffset="13986.1829">671 1543 0,'9'8'47,"-9"7"-31,0 1-16,0 1 16,0-10-16,0 26 0,24-10 15,-24 1-15,0 0 16,0 8-16,0-8 15,0-8-15,0 0 16,0 0-16,17 0 16,-17 0-16,0 8 15,0-8 1,16-16 0,-16 15-1</inkml:trace>
        </inkml:traceGroup>
      </inkml:traceGroup>
    </inkml:traceGroup>
    <inkml:traceGroup>
      <inkml:annotationXML>
        <emma:emma xmlns:emma="http://www.w3.org/2003/04/emma" version="1.0">
          <emma:interpretation id="{820EABB0-5BF6-4359-8220-E81DDC3C79E9}" emma:medium="tactile" emma:mode="ink">
            <msink:context xmlns:msink="http://schemas.microsoft.com/ink/2010/main" type="paragraph" rotatedBoundingBox="14539,11785 16286,11775 16289,12317 14543,12327" alignmentLevel="2"/>
          </emma:interpretation>
        </emma:emma>
      </inkml:annotationXML>
      <inkml:traceGroup>
        <inkml:annotationXML>
          <emma:emma xmlns:emma="http://www.w3.org/2003/04/emma" version="1.0">
            <emma:interpretation id="{52EC4C3D-537B-49A3-AC22-81C1BB474119}" emma:medium="tactile" emma:mode="ink">
              <msink:context xmlns:msink="http://schemas.microsoft.com/ink/2010/main" type="line" rotatedBoundingBox="14539,11785 16286,11775 16289,12317 14543,12327"/>
            </emma:interpretation>
          </emma:emma>
        </inkml:annotationXML>
        <inkml:traceGroup>
          <inkml:annotationXML>
            <emma:emma xmlns:emma="http://www.w3.org/2003/04/emma" version="1.0">
              <emma:interpretation id="{B910ED9E-6D79-461C-ACEB-85D140AC6A31}" emma:medium="tactile" emma:mode="ink">
                <msink:context xmlns:msink="http://schemas.microsoft.com/ink/2010/main" type="inkWord" rotatedBoundingBox="14539,11785 16001,11777 16004,12318 14542,12327"/>
              </emma:interpretation>
              <emma:one-of disjunction-type="recognition" id="oneOf2">
                <emma:interpretation id="interp2" emma:lang="" emma:confidence="1">
                  <emma:literal/>
                </emma:interpretation>
              </emma:one-of>
            </emma:emma>
          </inkml:annotationXML>
          <inkml:trace contextRef="#ctx0" brushRef="#br1" timeOffset="46378.2466">-748 2859 0,'0'-8'32,"8"-7"-1,-8-18-16,16 33-15,-16-15 16,17-2-16,0-6 16,-17 6-1,17 2-15,-17-9 16,17 24 0,-17-32-16,0 24 15,16-16 1,-16 16 15,0 23 94,0 18-109,0-9-1,0 0 1,0-9 0,17 2-1,-17-2 16,16-15-31,-16 16 16,34-16 0,-18 0-1,-16 17-15,26-17 16,-10 0 0,1 0-1,8-8 16,-8 8-31,-17-17 16,17 17 0,-17-15-16,16-1 15,-16-1 1,17 2 0,-17-1 15,0 0-16,0-16 1,0 23 0,0-6-1,-8 15-15,8-16 16,-18 0 0,18 0-16,-16 16 15,16-16 1,-17 16-16,1 0 15,-1 0 1,17-16 0,-17 16-16,1 0 15,7 0 1,-8 0 15,17 8-15,-16-8-16,16 16 0,-25 16 31,25-16-31,0 0 0,0 0 16</inkml:trace>
          <inkml:trace contextRef="#ctx0" brushRef="#br1" timeOffset="47218.5579">-390 2635 0,'0'17'109,"0"7"-93,0-8-16,0 8 15,0-9-15,0 10 31,9-2-15,8-23-16,-17 17 16,16-17-16,1 0 15,0 0 17,-1-17-17,-16-6 1,17 23-1</inkml:trace>
          <inkml:trace contextRef="#ctx0" brushRef="#br1" timeOffset="48598.1625">-131 2548 0,'-16'0'63,"16"-16"15,-17 16-63,1 0 17,16 8-17,-9-8-15,9 16 31,-25 0-31,25 0 16,-17-16-16,17 24 16,0 8-1,0-16-15,0 7 16,0-6 0,0 6-1,17 2 1,-17-10-16,17-15 15,-17 25-15,17-25 16,-17 15-16,7-15 16,19 16-1,-10-16 1,-7 0-16,24 0 16,-8 0-1,0 0 1,-25-31-1,17 31-15,-17-25 16,17 25-16,-17-15 16,16-10-1,-16 2 1,0-9 0,17 32-16,-17-24 0,0 0 31,0 8-16,0 0 1,-8 16 78,8 24-79,0-1 1,0 2 0,0 7-1,0-16 1,8-1 0,8 2-1,1-17 16,-17 16-31,17-16 32,0 0-1,0 0-15,-17-8-1,16 8 1,-16-17-16,0 2 15</inkml:trace>
          <inkml:trace contextRef="#ctx0" brushRef="#br1" timeOffset="48839.975">37 2476 0</inkml:trace>
          <inkml:trace contextRef="#ctx0" brushRef="#br1" timeOffset="49991.7328">228 2635 0,'-16'0'0,"-1"17"94,17-1-78,0 8-1,0 0 1,0 0-1,0-8 1,0-1 0,0 2-16,25-2 31,-8 1-31,0-16 16,-1 0-1,-16 17 1,9-17-16,24 0 15,-8 0 1,0-9 0,8-7-1,-16 1 1,-17-2 0,17 17-1,-17-16 1,16-16-1,-16 24 1,0-7 0,0-1-1,0 0 1,-8 0 0,8 0-1,-25 16-15,25-16 16,-17 0-1,-41 0 1,41 16 0,-7 0-1,-2 0-15,1 0 32,8 0-32,-7 8 15,7 8 1,17 8-1,-17-24 1,17 24-16</inkml:trace>
          <inkml:trace contextRef="#ctx0" brushRef="#br1" timeOffset="50701.3105">412 2429 0,'0'-17'15,"0"26"32,9-9-31,-9 31-16,0-14 15,0-10-15,16 17 16,-16-16-16,0 24 16,0-8-16,0 0 15,25 0-15,-25 16 16,0-16-16,0 0 15,0-8-15,0-1 16,17-15-16,-17 25 16,0-10-1,17-15 17</inkml:trace>
        </inkml:traceGroup>
        <inkml:traceGroup>
          <inkml:annotationXML>
            <emma:emma xmlns:emma="http://www.w3.org/2003/04/emma" version="1.0">
              <emma:interpretation id="{2AF6FA63-741F-4D72-AC23-11D0341AEE54}" emma:medium="tactile" emma:mode="ink">
                <msink:context xmlns:msink="http://schemas.microsoft.com/ink/2010/main" type="inkWord" rotatedBoundingBox="16031,11974 16287,11972 16289,12267 16033,12269"/>
              </emma:interpretation>
              <emma:one-of disjunction-type="recognition" id="oneOf3">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interpretation id="interp6" emma:lang="" emma:confidence="0">
                  <emma:literal>O</emma:literal>
                </emma:interpretation>
                <emma:interpretation id="interp7" emma:lang="" emma:confidence="0">
                  <emma:literal>.</emma:literal>
                </emma:interpretation>
              </emma:one-of>
            </emma:emma>
          </inkml:annotationXML>
          <inkml:trace contextRef="#ctx0" brushRef="#br1" timeOffset="51939.3771">571 2620 0,'-17'0'31,"0"0"0,17 8-15,-17 16 15,17-8-15,0 8-1,0 7 1,9 9 15,8-24-15,-1-16-1,-16 17-15,17-17 0,0 0 32,-17 15-32,16-15 0,1 0 15,-1 0 1,2 0-1,-1 0 1,-17-8 15,16 8-31,-16-15 16,8 15 0,-8-17-1,17 17-15,-17-15 16,0-1-1,16 16 1,-16-17 0,0 10-1,0-9 17,0-1-17,0 2 16,-7-1-15,7-1 15,-17 17-15,17-15-16,-17 15 16,1-16-1,-1 16 1,-50-32 46,42 32-46,25 8-16,-25-8 16,-1 40-1</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6:04.55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DB6752D-8351-4F15-95B1-B9FF2562FA77}" emma:medium="tactile" emma:mode="ink">
          <msink:context xmlns:msink="http://schemas.microsoft.com/ink/2010/main" type="writingRegion" rotatedBoundingBox="19809,10150 21153,10150 21153,10709 19809,10709"/>
        </emma:interpretation>
      </emma:emma>
    </inkml:annotationXML>
    <inkml:traceGroup>
      <inkml:annotationXML>
        <emma:emma xmlns:emma="http://www.w3.org/2003/04/emma" version="1.0">
          <emma:interpretation id="{AA04BF47-56FB-434B-BA65-B917F8772AED}" emma:medium="tactile" emma:mode="ink">
            <msink:context xmlns:msink="http://schemas.microsoft.com/ink/2010/main" type="paragraph" rotatedBoundingBox="19809,10150 21153,10150 21153,10709 19809,10709" alignmentLevel="1"/>
          </emma:interpretation>
        </emma:emma>
      </inkml:annotationXML>
      <inkml:traceGroup>
        <inkml:annotationXML>
          <emma:emma xmlns:emma="http://www.w3.org/2003/04/emma" version="1.0">
            <emma:interpretation id="{61F34502-1CB0-4336-8EBD-653D1FA8EDF2}" emma:medium="tactile" emma:mode="ink">
              <msink:context xmlns:msink="http://schemas.microsoft.com/ink/2010/main" type="line" rotatedBoundingBox="19809,10150 21153,10150 21153,10709 19809,10709"/>
            </emma:interpretation>
          </emma:emma>
        </inkml:annotationXML>
        <inkml:traceGroup>
          <inkml:annotationXML>
            <emma:emma xmlns:emma="http://www.w3.org/2003/04/emma" version="1.0">
              <emma:interpretation id="{0DA2C850-0C76-4A74-B332-ACAB22A0F854}" emma:medium="tactile" emma:mode="ink">
                <msink:context xmlns:msink="http://schemas.microsoft.com/ink/2010/main" type="inkWord" rotatedBoundingBox="19809,10150 20800,10150 20800,10709 19809,10709"/>
              </emma:interpretation>
              <emma:one-of disjunction-type="recognition" id="oneOf0">
                <emma:interpretation id="interp0" emma:lang="" emma:confidence="1">
                  <emma:literal/>
                </emma:interpretation>
              </emma:one-of>
            </emma:emma>
          </inkml:annotationXML>
          <inkml:trace contextRef="#ctx0" brushRef="#br0">4719 1375 0,'0'8'31,"0"8"-15,0 8-1,0-9-15,0 2 16,0 14-1,0-14-15,17 14 16,-17-6-16,0-2 16,0 1-16,0 0 15,0 8-15,16-8 16,-16 0-16,0 0 0,0-8 16,0-1-16,0 10 15,0-9 1,17-16-1,-17-8 110,0-8-93,0 8-17,0-8 1,0 0 0,0 0-1,0 0 1,0 0-1,17 16-15,-17-16 16,16 16 0,-16-24-16,17 24 15,-17-15 1,9 15-16,-9-17 16,16 17-1,-16-16-15,17 16 16,-1-15-1,1 15 17,0 0-17,-17 8 1,17-8-16,-17 15 16,17-15-16,-17 16 15,16 0 1,-16 8-16,0 0 15,0 0 1,-8 8 0,8-17-1,-17-15 1,17 17-16,-17-17 16,17 16-16,-16-16 15,16 8-15,-26-8 16,10 24-16,-9-24 15,8 0 1,0 0 0,1 0-1</inkml:trace>
          <inkml:trace contextRef="#ctx0" brushRef="#br0" timeOffset="1196.3865">5011 1639 0,'-16'0'63,"16"7"-48,0 9 1,-17 0-1,17 0 1,0 8 0,0 8-1,0-24 1,8 16-16,9-8 16,8-16-1,-25 15 1,17-15-16,8 0 15,-8 0 1,-1 0 0,1 0 15,-1 0-15,1 0-1,-17-7-15,17 7 16,-17-16-16,16 16 0,-16-16 15,17 16 1,-17-16-16,17-24 47,-17 24-31,0-32 30,-8 33-30,-26-18 0,9 18-1,0 15 1,8 0-16,-7 0 16,-10 0-1,34 8 1,-16 7-1,-1 17-15,17-8 16</inkml:trace>
          <inkml:trace contextRef="#ctx0" brushRef="#br0" timeOffset="2664.1533">5228 1670 0,'0'8'110,"0"8"-95,0 8 1,0 0-16,0-8 16,17-16-1,-17 24-15,0-8 16,25-1-1,-17-15 17,9 0-1,0 0-15,0-7 15,-17-9-31,17 16 15,-17-16-15,24-8 16,-24 0 0,17 24-1,-17-24-15,0-8 16,16 8 0,-16 0-1,0 1 1,0-10-1,0 18 1,0 7 15,17 24 79,0 7-95,17 9 1,-10-7 0,10-10-1,-17 9 1,-17-16-1,17 16 1,-17-8 0,-59 48 62,42-64-63,-8 0 17,8 0-17,17-16 17,0 0-1</inkml:trace>
        </inkml:traceGroup>
        <inkml:traceGroup>
          <inkml:annotationXML>
            <emma:emma xmlns:emma="http://www.w3.org/2003/04/emma" version="1.0">
              <emma:interpretation id="{D12F3B78-F723-4568-947D-F643DF226D19}" emma:medium="tactile" emma:mode="ink">
                <msink:context xmlns:msink="http://schemas.microsoft.com/ink/2010/main" type="inkWord" rotatedBoundingBox="20839,10297 21153,10297 21153,10680 20839,10680"/>
              </emma:interpretation>
              <emma:one-of disjunction-type="recognition" id="oneOf1">
                <emma:interpretation id="interp1" emma:lang="" emma:confidence="0">
                  <emma:literal>e</emma:literal>
                </emma:interpretation>
                <emma:interpretation id="interp2" emma:lang="" emma:confidence="0">
                  <emma:literal>b</emma:literal>
                </emma:interpretation>
                <emma:interpretation id="interp3" emma:lang="" emma:confidence="0">
                  <emma:literal>l</emma:literal>
                </emma:interpretation>
                <emma:interpretation id="interp4" emma:lang="" emma:confidence="0">
                  <emma:literal>è</emma:literal>
                </emma:interpretation>
                <emma:interpretation id="interp5" emma:lang="" emma:confidence="0">
                  <emma:literal>h</emma:literal>
                </emma:interpretation>
              </emma:one-of>
            </emma:emma>
          </inkml:annotationXML>
          <inkml:trace contextRef="#ctx0" brushRef="#br0" timeOffset="3739.5614">5596 1702 0,'8'-16'63,"26"16"-47,-10-16-1,2 16-15,-26-16 16,16 16-1,1-15-15,0-2 16,-17 1 0,16 16-1,-16-15-15,0-2 16,17 17 0,-17-15-1,0-1 1,0-1-1,0 2 1,-8 15 0,8-16-16,-17 16 15,0 0 1,0 0 15,9 0-15,8 8-16,-16-8 15,16 31 1,-17-31-16,17 9 16,-17 87 31,17-89-47,0 9 15,0 0-15,0 8 16,0 8-1,0-8 1,0-8 0,17-16-16,-17 16 15,24 0 1,-15-16 15,8 0-15,16 0-1,-16 0-15,-8 0 16,-9-16-16,33 16 16,-33-32-16,25 16 15,-25 0-15,25 16 0,-25-24 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9:33.482"/>
    </inkml:context>
    <inkml:brush xml:id="br0">
      <inkml:brushProperty name="width" value="0.05292" units="cm"/>
      <inkml:brushProperty name="height" value="0.05292" units="cm"/>
      <inkml:brushProperty name="color" value="#3165BB"/>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094993C7-E3AA-47CA-97AC-A2003329087B}" emma:medium="tactile" emma:mode="ink">
          <msink:context xmlns:msink="http://schemas.microsoft.com/ink/2010/main" type="writingRegion" rotatedBoundingBox="4812,13586 3497,16714 2583,16330 3898,13202"/>
        </emma:interpretation>
      </emma:emma>
    </inkml:annotationXML>
    <inkml:traceGroup>
      <inkml:annotationXML>
        <emma:emma xmlns:emma="http://www.w3.org/2003/04/emma" version="1.0">
          <emma:interpretation id="{08B0F612-A46F-4E15-AC40-7FF4029A60CB}" emma:medium="tactile" emma:mode="ink">
            <msink:context xmlns:msink="http://schemas.microsoft.com/ink/2010/main" type="paragraph" rotatedBoundingBox="4812,13586 3497,16714 2583,16330 3898,13202" alignmentLevel="1"/>
          </emma:interpretation>
        </emma:emma>
      </inkml:annotationXML>
      <inkml:traceGroup>
        <inkml:annotationXML>
          <emma:emma xmlns:emma="http://www.w3.org/2003/04/emma" version="1.0">
            <emma:interpretation id="{85B802B2-C557-491A-8398-940E2ECC8F0B}" emma:medium="tactile" emma:mode="ink">
              <msink:context xmlns:msink="http://schemas.microsoft.com/ink/2010/main" type="line" rotatedBoundingBox="4812,13586 3497,16714 2583,16330 3898,13202"/>
            </emma:interpretation>
          </emma:emma>
        </inkml:annotationXML>
        <inkml:traceGroup>
          <inkml:annotationXML>
            <emma:emma xmlns:emma="http://www.w3.org/2003/04/emma" version="1.0">
              <emma:interpretation id="{F7A404CB-B950-404E-B2C2-2CD35D099D91}" emma:medium="tactile" emma:mode="ink">
                <msink:context xmlns:msink="http://schemas.microsoft.com/ink/2010/main" type="inkWord" rotatedBoundingBox="4812,13586 4014,15484 3100,15100 3898,13202"/>
              </emma:interpretation>
              <emma:one-of disjunction-type="recognition" id="oneOf0">
                <emma:interpretation id="interp0" emma:lang="" emma:confidence="1">
                  <emma:literal/>
                </emma:interpretation>
              </emma:one-of>
            </emma:emma>
          </inkml:annotationXML>
          <inkml:trace contextRef="#ctx0" brushRef="#br0">-2395-1515 0,'0'-8'15,"-8"8"48,-9 0-32,1 0-15,7 0-1,-8 0 1,1 0 0,-1 8 15,-8 8-16,25 0 1,-8-16 0,8 16-16,-26 0 15,26 0 1,-16 8 0,16-8-1,-17-16-15,17 32 16,-16-16-1,16 0 1,0 7 0,-17 2-1,17-2 1,0-6-16,0 14 16,0-22-1,0 6-15,0 18 16,0-10-1,8-23-15,-8 24 16,0-8 0,16-16-16,-16 16 15,0 0 1,17-16-16,-17 16 16,17-16-1,-17 16 1,8-16-16,18 16 31,-18-16-15,8 0-1,1 0 1,0 0 0,0 0-1,0 0 1,7 0-1,-7-8 17,8-16-17,-8 8 1,-17 0-16,16 16 16,-16-16-1,0 8-15,17 8 16,-17-15-16,0-18 15,16 9 1,-16 1 0,0-2-1,0-6 1,0 6 0,0 2-1,0 6 1,0 2-1,-7-1 1,7 0 0,0 0-1,-17 0 1,17 0 0,0 0-1,0 0 1,0 0-1,-25 0 1,25 0 0,0 0 15,-17 16-15,17-8-1,-9 8 1,-7 0-1</inkml:trace>
          <inkml:trace contextRef="#ctx0" brushRef="#br0" timeOffset="1409.1318">-2612-1316 0,'-17'0'16,"1"0"46,-1 0-31,0 0-15,-8 0 0,-17 0-1,25 0-15,1 0 0,-1 17 16,-16-1 0,-17 7-1,33 9 1,0-32-16,-167 176 78,168-160-62,-1 8-16,1-8 15,-9 0-15,25 0 16,-25 0-16,8 8 15,17 7 1,-16-31 0,16 25-16,-17-2 15,17-6 1,-17-17 0,17 15-16,-17 1 31</inkml:trace>
          <inkml:trace contextRef="#ctx0" brushRef="#br0" timeOffset="2181.9667">-3313-884 0,'-17'0'16,"17"8"93,0 15-93,9-6-16,-9-2 0,0 1 16,0 1-1,0-2-15,0 9 16,0 0-1,16-24 1,1-8 125,0-16-126,16 0 1,-8-8 0,-8 32-1,-17-15 1,16 15-16,-16 7 78</inkml:trace>
          <inkml:trace contextRef="#ctx0" brushRef="#br1" timeOffset="-62052.2563">-2553-1714 0,'8'0'0,"17"0"32,-8 0-17,16 0 1,-8 0 0,1 0-1,-2 0 1,-7 0-1</inkml:trace>
          <inkml:trace contextRef="#ctx0" brushRef="#br1" timeOffset="-60703.7032">-2570-1826 0,'-16'0'15,"7"0"32,9 16-31,0 0 15,-25 0-31,25 16 31,0-17-15,0-6 0,0 7-1,17 16 1,-17-16 15,17-16-31,-17 15 16,16-15-1,-16 8-15,8-8 16,-8 17 0,17-17-1,-17 15 1,17-15-16,0 0 16,-1 0-1,9 0 1,9 0-1,-10 0 1,-24-7 0,17 7-16,0 0 15,0-16 17,0 16-17,-17-17 1,16 17-1,-16-15 1,8 15 0,9-8 31,-17-9-47,0 2 31,0-1-16,0-1 1,0 2 15,0-1-15,-8 16-16,8-16 16,-9 16-1,9-16-15,-16 16 16,-9-16-1,16 16 1,9-16-16,-16 16 16,-1 0-1,17-16-15,-16 16 16,-1 0 0,0 0-1,0-16 1,0 16-1,1 0 1,-9 16 0,-17 8-1</inkml:trace>
          <inkml:trace contextRef="#ctx0" brushRef="#br1" timeOffset="-81276.8015">-3071-526 0,'0'17'15,"0"23"1,0-24-1,0 7-15,0 1 0,0 0 16,0-8-16,0 0 16,0 0-16,0 8 15,0-8 1,9-16 0</inkml:trace>
          <inkml:trace contextRef="#ctx0" brushRef="#br1" timeOffset="-81709.7894">-3205-406 0,'9'0'47,"16"0"-31,-8 0-1,0 0-15,-1 0 16,9 0-16,9-7 16,-10 7-16,-7 0 15,0 0-15,0 0 16,0-17-16,7 17 16,-7 0 15</inkml:trace>
        </inkml:traceGroup>
        <inkml:traceGroup>
          <inkml:annotationXML>
            <emma:emma xmlns:emma="http://www.w3.org/2003/04/emma" version="1.0">
              <emma:interpretation id="{82C81A74-3D11-4677-9B1A-8A103A5B892B}" emma:medium="tactile" emma:mode="ink">
                <msink:context xmlns:msink="http://schemas.microsoft.com/ink/2010/main" type="inkWord" rotatedBoundingBox="3825,15805 3451,16695 2926,16474 3300,15584"/>
              </emma:interpretation>
            </emma:emma>
          </inkml:annotationXML>
          <inkml:trace contextRef="#ctx0" brushRef="#br1" timeOffset="-83698.9337">-3330 2 0,'-16'0'31,"-1"0"0,17 7-15,-16-7-16,16 24 16,0-8-1,-17-16 1,17 24-16,0 8 16,17-8-1,-1-8 1,1 0-1,-1-16 1,1 16 0,8-16-1,0 0 1,-8 0-16,0 0 16,7 0-1,10 0 1,-17 0-1,-9 0 1,-8-8-16,17 8 0,-17-16 16,0 8-1,16 8-15,-16-16 16,0 0 0,0 0-1,0-8 1,0 8-1,-8 16-15,8-32 16,-16 32-16,16-8 16,-26 8-16,26-15 15,-25 15-15,25-17 16,-24 17-16,7 0 16,0-16-16,0 16 0,-8 0 15,-8 0 1,8 8-1,8 17 1,1 6 0,16-22-1</inkml:trace>
          <inkml:trace contextRef="#ctx0" brushRef="#br1" timeOffset="-82656.2574">-3121 145 0,'0'8'62,"0"16"-46,0-8 0,0 0-16,0 0 15,8 0-15,-8-1 16,0 2-16,0-1 15,42 127 64,-42-118-79,0-10 15,0 1 1,0 0-1,-25-16 1,0 0-16,0 0 16,0 0-1,0 0 1,25-8 0,-33 8-16,33-16 15,-25 16-15,25-16 16,-17 16-16,17-24 15,-17 1-15,17 6 16,0 1-16,0 1 16,0-2-16,17 1 15,-17 1-15,25-2 16,-25 2-16,25 15 16,-25-40-16,25 24 15,8-8 1,-7-8-1,-10 16 1,18 0 0,-18 0-1,1-8 1,-17 16 15</inkml:trace>
          <inkml:trace contextRef="#ctx0" brushRef="#br0" timeOffset="7499.0481">-3480 504 0,'0'8'16,"-17"24"31,0-32-32,17 24-15,-16-24 16,16 40-16,-17-40 0,17 23 16,-16-6-16,16-1 15,-17-16 1,17 15 0</inkml:trace>
          <inkml:trace contextRef="#ctx0" brushRef="#br0" timeOffset="8196.8467">-3480 536 0,'16'0'109,"-16"32"-93,17-17-16,-17 2 0,25-1 15,-25-1-15,26-15 16,-26 25-16,24-25 16,-24 23-16,17-23 15,-17 17-15,17-17 16,-17 15-1</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8:14.24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B3E16B60-4023-48E9-AF3B-B50996A9BF8D}" emma:medium="tactile" emma:mode="ink">
          <msink:context xmlns:msink="http://schemas.microsoft.com/ink/2010/main" type="writingRegion" rotatedBoundingBox="4336,13764 8067,13379 8128,13970 4397,14356"/>
        </emma:interpretation>
      </emma:emma>
    </inkml:annotationXML>
    <inkml:traceGroup>
      <inkml:annotationXML>
        <emma:emma xmlns:emma="http://www.w3.org/2003/04/emma" version="1.0">
          <emma:interpretation id="{AB52FAE3-E9AA-4FBC-A839-1C919B6AB395}" emma:medium="tactile" emma:mode="ink">
            <msink:context xmlns:msink="http://schemas.microsoft.com/ink/2010/main" type="paragraph" rotatedBoundingBox="4336,13764 8067,13379 8128,13970 4397,14356" alignmentLevel="1"/>
          </emma:interpretation>
        </emma:emma>
      </inkml:annotationXML>
      <inkml:traceGroup>
        <inkml:annotationXML>
          <emma:emma xmlns:emma="http://www.w3.org/2003/04/emma" version="1.0">
            <emma:interpretation id="{2C29F66F-496F-4C88-BE84-0F5C78582479}" emma:medium="tactile" emma:mode="ink">
              <msink:context xmlns:msink="http://schemas.microsoft.com/ink/2010/main" type="line" rotatedBoundingBox="4336,13764 8067,13379 8128,13970 4397,14356"/>
            </emma:interpretation>
          </emma:emma>
        </inkml:annotationXML>
        <inkml:traceGroup>
          <inkml:annotationXML>
            <emma:emma xmlns:emma="http://www.w3.org/2003/04/emma" version="1.0">
              <emma:interpretation id="{C3A3604C-99D4-4FD9-9570-130AC58D8715}" emma:medium="tactile" emma:mode="ink">
                <msink:context xmlns:msink="http://schemas.microsoft.com/ink/2010/main" type="inkWord" rotatedBoundingBox="4345,13850 6212,13657 6264,14163 4397,14356"/>
              </emma:interpretation>
              <emma:one-of disjunction-type="recognition" id="oneOf0">
                <emma:interpretation id="interp0" emma:lang="" emma:confidence="1">
                  <emma:literal/>
                </emma:interpretation>
              </emma:one-of>
            </emma:emma>
          </inkml:annotationXML>
          <inkml:trace contextRef="#ctx0" brushRef="#br0">-1839-1459 0,'8'0'46,"-8"-16"64,-8 16-95,8-16 1,-17 16-16,-8 0 16,8 0-1,-8 0 1,-9 0 0,18 0-1,16 8-15,-8-8 16,8 16-16,-17 0 31,-8 8-31,25-9 16,0 2-16,-17-1 15,17-1-15,0 2 16,-16-2-16,16 18 16,0-10-16,0-7 15,-17 0-15,17 0 16,0-1-16,0 2 0,0-1 15,0-8 1,8 24-16,9-17 16,16 1-1,1-16 1,-17 17 0,-1-17-16,1 0 15,0 0-15,-1 0 16,1 0-16,-1 0 15,1 0-15,0 0 16,-1 0-16,2-8 16,6-9-1,2 2 1,-10 15 0,-16-16-16,17 16 0,-17-17 15,16 17 1,-16-15-1,17 15-15</inkml:trace>
          <inkml:trace contextRef="#ctx0" brushRef="#br0" timeOffset="9734.7102">-1606-1451 0,'0'16'32,"9"-16"-17,8 0 1,-1 0 0,1 0-1,0 0 1,8 0-1,-1 0 1,10 0 0,-18 0-16,-7 0 15,8 0-15,-1 0 16,1 0-16,0 0 16,8 0-1,8 0 1,-7 0-1,-10 0 1,1 0 0,-1 0 15,-16 16 16</inkml:trace>
          <inkml:trace contextRef="#ctx0" brushRef="#br0" timeOffset="11553.1773">-1564-1165 0,'8'0'16,"9"0"31,0 0-32,-9 0 1,9 0 0,16 0-1,0 0 1,-16 0 0,25 0-1,-33 0-15,24 0 16,-8 0-1,0 0 1,0 0 0,0 0-1,-8 0 1,0 0 0,0 0-1,-1 0 16,1 0 1</inkml:trace>
          <inkml:trace contextRef="#ctx0" brushRef="#br0" timeOffset="10646.9993">-1580-1316 0,'8'0'62,"8"0"-46,10 0-1,-10 0 1,1 0-16,-1 0 16,1 0-16,-8 0 15,24 0 1,-16 0-16,-1 0 0,-7 0 16,8 0-16,7 24 15,-15-24-15,8 0 16,16 0-1,-8 0 1,-8 0 0,-1 0-1,1 0 1,-8 0 0,8 0 30,-17 8-30</inkml:trace>
          <inkml:trace contextRef="#ctx0" brushRef="#br0" timeOffset="12408.3077">-1021-1515 0,'0'8'47,"0"24"-32,0-24 1,0 8-16,0 0 16,0 0-16,9 0 15,-9 0-15,0-1 16,0 1-16,0 96 62,0-88-46,0-8 0,0 0-16,16-16 31,-16 16-31</inkml:trace>
          <inkml:trace contextRef="#ctx0" brushRef="#br0" timeOffset="13122.8041">-1038-1555 0,'8'0'47,"-8"9"-47,18 6 16,6 25-1,-24-24-15,26 0 16,-26 0-16,33 0 16,-33-1-16,25 10 15,0-2 1,0-6 0,-8 14-1,-1-14 1,1-2-1,-17 1 1,16-16-16,-16 16 16,17 0-1,-17 0 32</inkml:trace>
          <inkml:trace contextRef="#ctx0" brushRef="#br0" timeOffset="13761.0415">-779-1555 0,'0'9'109,"0"6"-93,0 17-1,0-16 1,0 0-16,0 0 0,0 0 15,0 0-15,0 0 16,0-8-16,0 8 16,0-1-16,8 2 15,-8-2-15,0 18 16,0-26 15,0 9 0</inkml:trace>
          <inkml:trace contextRef="#ctx0" brushRef="#br0" timeOffset="14892.7671">-2207-1443 0,'0'8'31,"0"15"-15,0 2-1,0-10 1,0 18 0,0-2-1,0-15-15,0 0 16,0 8-16,0 8 15,0-25-15,0 10 0,0-1 16,0-1-16,0 2 16,0 6-1,0-7 1,0 1 0</inkml:trace>
          <inkml:trace contextRef="#ctx0" brushRef="#br0" timeOffset="16145.5388">-654-1515 0,'0'8'78,"8"-8"-47,-8 8-31,0 8 16,0 16-1,0 0 1,0-16 0,0 0-16,0-1 15,0 1-15,0 1 16,0-2-16,0 1 15,0 8 1,0-8 0,0 0-1,0-8 32</inkml:trace>
        </inkml:traceGroup>
        <inkml:traceGroup>
          <inkml:annotationXML>
            <emma:emma xmlns:emma="http://www.w3.org/2003/04/emma" version="1.0">
              <emma:interpretation id="{E7D91E03-B001-4A2B-A854-CA1F7C17814F}" emma:medium="tactile" emma:mode="ink">
                <msink:context xmlns:msink="http://schemas.microsoft.com/ink/2010/main" type="inkWord" rotatedBoundingBox="6664,13524 7752,13412 7808,13953 6720,14066"/>
              </emma:interpretation>
              <emma:one-of disjunction-type="recognition" id="oneOf1">
                <emma:interpretation id="interp1" emma:lang="" emma:confidence="1">
                  <emma:literal/>
                </emma:interpretation>
              </emma:one-of>
            </emma:emma>
          </inkml:annotationXML>
          <inkml:trace contextRef="#ctx0" brushRef="#br1" timeOffset="108069.3298">-262-1730 0,'0'8'125,"0"16"-110,0-8 1,0-1-16,0 2 15,9-1-15,-9-1 0,0 2 16,0-9-16,0 7 16,0 1-16,0 1 15,17-2-15,-17 1 16,0 0-16,0 8 16,0 8-1,0-16 1,16-1 15,-16-22 125,0-9-124,0-8-17,0 8 1,0 0-1,0 0 1,0 0 0,0 0 15,26 0-15,-10 0 15,9 16-16,-25-15 1,17 15-16,0 0 16,7-16-1,2 16 1,7 0 0,-24 0-1,7 0 1,1 0-1,0 0 1,-17 16 0,16 7-1,-16-15 1,0 8 0,0 16-1,0-16 1,0-8-1,0 8-15,-8-16 32,8 16-32,-17-16 0,0 16 15,-7-16 1,7 0 0,0 23-16,0-23 15,0 0-15,1 0 16,-9 0-1,8 0 1</inkml:trace>
          <inkml:trace contextRef="#ctx0" brushRef="#br1" timeOffset="109503.6421">148-1611 0,'-17'0'47,"1"0"-16,16 9-31,-17 7 31,17-1-15,-17-15-1,17 16 1,0 0 0,0 0-1,0 0 1,0 0 0,0 0-1,8 0 1,-8 0-1,17-16-15,-17 16 16,16-16-16,18 15 47,16-15 0,-33 0-32,-9 0 1,9 0 0,-17-7-1,17 7-15,0-16 32,7 0-17,-7 0 1,-17 0 15,17 0-15,-17 0 15,0 0-15,0 1-1,-8-2 1,8 1-1,-17 16-15,17-15 0,-17 15 16,17-17-16,-16 17 16,-1-15-1,0 15 1,-8 0 0,8 0-16,-8 0 15,25 7 1,-17-7-16,17 17 15,-25 6 1</inkml:trace>
          <inkml:trace contextRef="#ctx0" brushRef="#br1" timeOffset="111301.0409">332-1546 0,'0'7'94,"0"17"-63,0-8-31,0 0 16,0 0-1,16-16 1,-16 16-16,0-8 16,17 16-1,-17-17 17,16-7-32,1 0 31,-17 17-16,17-17 1,-1 0 31,35-24 31,-51 8-78,17 16 16,-17-16-1,0 0-15,16 16 16,-16-24-16,0 8 16,0 0-1,8 16 1,-8-16-16,0 0 15,0 8 1,0-8 0,0 1-1,0-2 17,17 17 93,8 9-110,-8 7 1,8 15-1,8-7 1,-16 0 0,0 0-1,-17-16 1,16-8 0,-16 16-16,0 0 15,0 0 1,0-1-1,0 2 1,0-1 0,-8-16-1,-8 0 1,-1 0 0,-8 0-1,8 0 1,1 0 15,16-8-15,0-8-1</inkml:trace>
        </inkml:traceGroup>
        <inkml:traceGroup>
          <inkml:annotationXML>
            <emma:emma xmlns:emma="http://www.w3.org/2003/04/emma" version="1.0">
              <emma:interpretation id="{F300022B-A0D5-490B-867E-2A815B4F0280}" emma:medium="tactile" emma:mode="ink">
                <msink:context xmlns:msink="http://schemas.microsoft.com/ink/2010/main" type="inkWord" rotatedBoundingBox="7825,13585 8086,13558 8125,13936 7865,13963"/>
              </emma:interpretation>
              <emma:one-of disjunction-type="recognition" id="oneOf2">
                <emma:interpretation id="interp2" emma:lang="" emma:confidence="0">
                  <emma:literal>e</emma:literal>
                </emma:interpretation>
                <emma:interpretation id="interp3" emma:lang="" emma:confidence="0">
                  <emma:literal>l</emma:literal>
                </emma:interpretation>
                <emma:interpretation id="interp4" emma:lang="" emma:confidence="0">
                  <emma:literal>c</emma:literal>
                </emma:interpretation>
                <emma:interpretation id="interp5" emma:lang="" emma:confidence="0">
                  <emma:literal>C</emma:literal>
                </emma:interpretation>
                <emma:interpretation id="interp6" emma:lang="" emma:confidence="0">
                  <emma:literal>I</emma:literal>
                </emma:interpretation>
              </emma:one-of>
            </emma:emma>
          </inkml:annotationXML>
          <inkml:trace contextRef="#ctx0" brushRef="#br1" timeOffset="112597.0943">741-1451 0,'8'0'31,"9"-16"-15,-1 16-1,1 0 1,-17-16 0,16 16-16,1-16 15,1 16 1,-18-24 0,16 24-16,-16-16 15,17 16 1,-17-16-16,16 16 15,-16-24-15,17 9 32,-17-2-17,0 2 1,0-1 0,0-1-1,-9 17 1,9-15-16,-16 15 15,-1 0 1,0-16 0,1 16-1,-1 0 1,1 8 0,-1 7 15,17 2-31,0-1 15,-17-16 1,17 127 62,8-39 0,-8-72-62,17-16-16,-1 16 31,1-16-31,1 0 16,-2 0-1,1 0 1,-1 0 0,1-25-1,0 25 1,-17-15 0,16 15-16,-16-8 15,17 8-15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3:59:51.402"/>
    </inkml:context>
    <inkml:brush xml:id="br0">
      <inkml:brushProperty name="width" value="0.05292" units="cm"/>
      <inkml:brushProperty name="height" value="0.05292" units="cm"/>
      <inkml:brushProperty name="color" value="#3165BB"/>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96E3EC2E-7006-4E59-BBE0-031DFC81682C}" emma:medium="tactile" emma:mode="ink">
          <msink:context xmlns:msink="http://schemas.microsoft.com/ink/2010/main" type="writingRegion" rotatedBoundingBox="755,15062 11139,14418 11283,16739 899,17383"/>
        </emma:interpretation>
      </emma:emma>
    </inkml:annotationXML>
    <inkml:traceGroup>
      <inkml:annotationXML>
        <emma:emma xmlns:emma="http://www.w3.org/2003/04/emma" version="1.0">
          <emma:interpretation id="{1D2A4117-976C-45D3-A2AC-E8655982A102}" emma:medium="tactile" emma:mode="ink">
            <msink:context xmlns:msink="http://schemas.microsoft.com/ink/2010/main" type="paragraph" rotatedBoundingBox="755,15062 11139,14418 11212,15597 829,16241" alignmentLevel="1"/>
          </emma:interpretation>
        </emma:emma>
      </inkml:annotationXML>
      <inkml:traceGroup>
        <inkml:annotationXML>
          <emma:emma xmlns:emma="http://www.w3.org/2003/04/emma" version="1.0">
            <emma:interpretation id="{AEC98443-5D79-45EE-B252-E7F5030B2C62}" emma:medium="tactile" emma:mode="ink">
              <msink:context xmlns:msink="http://schemas.microsoft.com/ink/2010/main" type="line" rotatedBoundingBox="755,15062 11139,14418 11212,15597 829,16241"/>
            </emma:interpretation>
          </emma:emma>
        </inkml:annotationXML>
        <inkml:traceGroup>
          <inkml:annotationXML>
            <emma:emma xmlns:emma="http://www.w3.org/2003/04/emma" version="1.0">
              <emma:interpretation id="{D759510C-C334-4E90-B1BD-B54AA0483410}" emma:medium="tactile" emma:mode="ink">
                <msink:context xmlns:msink="http://schemas.microsoft.com/ink/2010/main" type="inkWord" rotatedBoundingBox="768,15270 2244,15178 2281,15772 805,15864"/>
              </emma:interpretation>
              <emma:one-of disjunction-type="recognition" id="oneOf0">
                <emma:interpretation id="interp0" emma:lang="" emma:confidence="1">
                  <emma:literal/>
                </emma:interpretation>
              </emma:one-of>
            </emma:emma>
          </inkml:annotationXML>
          <inkml:trace contextRef="#ctx0" brushRef="#br0">-5796 323 0,'0'-7'110,"0"-9"-95,9-1 1,-9 2-1,16 15 1,-16-16-16,0 0 16,17 0-1,-17 0 1,0 0 0,0-8-1,0 8 1,0 0-1,0 0 17,-9 16 46,9 8-63,0 24 17,0-8-17,0 0 1,0 0 0,0 0-1,0-8 1,9-1-1,8 10 1,-1-25 15,-16 8-31,17-8 16,-1 0 0,1 0-1,0 0 1,-1 0-1,10 0 17,-10 0-17,-16-16 1,17 16-16,-17-17 16,0 2-1,16 15-15,-16-25 16,0 10 15,0-1-15,0 0-1,0 0 1,0 0 0,-7 16-16,7-16 15,-17 16 1,0-16-1,-8 16 17,25-16-32,-17 16 0,1 0 15,-1 0 1,17-16 0,-25 16-1,8 0 1,1 0-1,-1 16 1,-8 16 0,25-16-16,-17 0 15</inkml:trace>
          <inkml:trace contextRef="#ctx0" brushRef="#br0" timeOffset="1067.8735">-5554 196 0,'-16'0'78,"32"8"-16,-16 8-46,17 0 0,-17 8-1,0-1 1,17-23-16,-17 17 15,16-1 1,59-49 62</inkml:trace>
          <inkml:trace contextRef="#ctx0" brushRef="#br0" timeOffset="2538.5949">-5337 76 0,'0'-8'94,"-16"8"-31,-1 0-48,0 8 17,17 8-17,-17 0 1,17 8-1,0-8 1,0 8 0,0 0-1,0 0 1,0 8 0,0-16-1,9-1 1,7 2-1,1-17 1,-1 16 15,1-16-15,0 0-16,0 0 16,-17-8-1,17 8 1,0-17 15,-1 2-15,-16-1-1,17 16-15,-17-17 16,16 2 0,-16-1-1,17 0 1,-17-8-1,0-8 1,0 8 0,0 8-16,0 0 31,0 24 63,0 8-79,0 0 1,0 0 0,0 8-1,0 0 1,0 8-1,0-9 1,0-6 0,17-17-16,-17 16 15,16-16 1,-16 15 0,17-15-1,-1 0 16,-16-8-15,17-7 0,0 15-1,-17-16-15</inkml:trace>
          <inkml:trace contextRef="#ctx0" brushRef="#br0" timeOffset="2794.9374">-5170-59 0</inkml:trace>
          <inkml:trace contextRef="#ctx0" brushRef="#br0" timeOffset="4309.1488">-5011 92 0,'-17'0'15,"17"32"63,0-16-62,0-8-16,0 8 16,0 0-1,0 0 1,0 0 0,8 0-1,-8-1 16,17-15-31,0 17 32,0-17-17,-1 0 1,1 0 0,0 0-1,-1 0 16,1 0 1,-1-8-1,-16-8 0,17 16-31,-17-16 16,0 0 15,17 16-15,-17-8-16,0-40 78,0 32-63,-8 16 1,8-16 0,-17 16-1,17-16 1,-16 16-16,-1 0 16,17-16-1,-17 16 1,0 0-1,17-16 1,-17 16 0,1 0 15,-1 8-15,0 8-1</inkml:trace>
          <inkml:trace contextRef="#ctx0" brushRef="#br0" timeOffset="5246.8238">-4861-195 0,'8'16'63,"-8"24"-48,0-25 1,0-7-16,0 9 16,0 14-16,0-22 15,0 22-15,0-7 16,17 0-16,-17 0 0,0 8 15,0-8 1,0-8-16,0 0 0,0 0 16,16 0-16,-16 8 15,0-8 1,0 0 0</inkml:trace>
          <inkml:trace contextRef="#ctx0" brushRef="#br0" timeOffset="6718.501">-4702 36 0,'-17'0'63,"0"0"-32,17 8-15,-16 8 15,16 0-16,0-8 1,0 8 0,0 0-1,0 0 1,0 0 0,0 0-1,0 0 1,0 0-1,7-16-15,-7 16 16,0 0 0,9-16-16,-9 15 15,17-15 1,-17 17 0,17-17-1,-1 0 16,1 0-15,-1 0 0,1 0 15,0-17-15,0 2-1,0-1 16,-17 0-15,16 16 0,-16-16-1,0 0 1,17 16 0,-17-24-1,0 8-15,0 0 16,0-24 46,0 24-46,-9 16 0,9-16-1,-16 16 1,16-16-16,-17 16 31,17-16-31,-8 16 16,-17-15 15,8 15-15,8 0-1,-7 0 1,16 15-16,-17-15 15,17 25-15,-16-25 16</inkml:trace>
        </inkml:traceGroup>
        <inkml:traceGroup>
          <inkml:annotationXML>
            <emma:emma xmlns:emma="http://www.w3.org/2003/04/emma" version="1.0">
              <emma:interpretation id="{256B4406-99F4-4BF3-80B2-8538C2482F5B}" emma:medium="tactile" emma:mode="ink">
                <msink:context xmlns:msink="http://schemas.microsoft.com/ink/2010/main" type="inkWord" rotatedBoundingBox="2676,15177 3109,15150 3158,15949 2726,15976"/>
              </emma:interpretation>
            </emma:emma>
          </inkml:annotationXML>
          <inkml:trace contextRef="#ctx0" brushRef="#br1" timeOffset="-103500.5896">-4143 436 0,'-17'0'0,"17"-9"79,0-7-48,0 1-16,0-2 1,0 2 0,0-10-1,0 2 1,0 7-16,0-1 16,0 2-16,0-1 0,0 0 15,0 0-15,0 8 16,0-8-16,0 0 15,9 0-15,-9 0 16,0 0-16,0 0 16,0 0-16,0 0 15,0 0-15,0 0 16,24 0-16,-24 0 16,0 0-16,0 1 15,0-2-15,0 1 16,0 1-16,17-2 15,-17-6 1,17-2-16,-17 10 16,17 15-1,-17-25 1,17 25-16,-17-15 16,16 15-16,-16-16 15,17 16-15,-1-17 16,1 17-1,0 0 1,-17-15 0,16 15-16,1 0 15,-8 0 1,7 0 0,-16 8-16,17-8 15,-17 16-15,16-16 16,-16 8-16,17-8 15,-17 31-15,17-31 16,-17 25-16,0-10 16,16 2-16,-16-1 15,0-1-15,0 2 16,0-2-16,0 10 16,0-10-16,17 1 15,-17 1-15,0-2 16,0 1-16,0 0 15,0-8-15,0 8 0,0 0 16,0 0-16,0 0 16,0 0-16,0 0 15,0 0-15,0 0 16,0 0-16,0-1 16,0 2-16,0 6 15,0 2 1,-8-10-1,8 1 17</inkml:trace>
          <inkml:trace contextRef="#ctx0" brushRef="#br1" timeOffset="-102825.3192">-4168 76 0,'8'0'15,"17"0"1,-8 0-16,0 0 16,-1 0-16,1 0 15,-1 0-15,1 0 16,0 0-16,8-24 15,0 24-15,0 0 16,-9 0-16,2 0 16,-1 0-16,-1 0 15,1 0 1</inkml:trace>
        </inkml:traceGroup>
        <inkml:traceGroup>
          <inkml:annotationXML>
            <emma:emma xmlns:emma="http://www.w3.org/2003/04/emma" version="1.0">
              <emma:interpretation id="{0F4B3AF1-A69B-412D-B70F-A5B1FE45C021}" emma:medium="tactile" emma:mode="ink">
                <msink:context xmlns:msink="http://schemas.microsoft.com/ink/2010/main" type="inkWord" rotatedBoundingBox="3404,14950 3889,14920 3917,15381 3432,15411"/>
              </emma:interpretation>
            </emma:emma>
          </inkml:annotationXML>
          <inkml:trace contextRef="#ctx0" brushRef="#br1" timeOffset="-65201.1022">-3434-387 0,'-17'0'15,"1"8"17,-1-8-17,17 16 17,-16-16-32,16 16 31,-17-16-31,17 16 31,-33 32 32,33-32-48,0 0 1,-17-8-1,17 8 1,0-1-16,0 2 16,0-1-1,0-1 1,17 2 0,-17-2-1,16 1 1,-16 1-1,17-17 1,-17 15 0,17 1-16,-1 1 15,1-17 17,-17 15-32,16-15 31,1 0-16,0 0 17,0 0-17,-9 0 1,9 0 0,-1 0-1,1 0 1,0-8-1,0 8 1,-17-15 0,17 15-16,-1-17 31,1 17-15,-17-15-1,17 15-15,-1-16 31,1 16 1,-17-17-17,16 17 1,-16-15-16,17 15 31,-17-16-31,0-1 47,17 17-47,-17-15 16,0 7 15,0-9-15,0 2 15,0-1-16,-8 0 1,-9 0 15,1-8-15,-10 8 15,10 0-15,-1 0 15,0 0-15,17 0 15,-16 16-15,16-16-1,-17 16 1,0 0 15,17-16-15,-17 16-1,0 0 1,9 0 0,8 8-16,-33-8 15,16 16-15</inkml:trace>
        </inkml:traceGroup>
        <inkml:traceGroup>
          <inkml:annotationXML>
            <emma:emma xmlns:emma="http://www.w3.org/2003/04/emma" version="1.0">
              <emma:interpretation id="{1963505B-89C7-475D-AF19-C8A5556A886F}" emma:medium="tactile" emma:mode="ink">
                <msink:context xmlns:msink="http://schemas.microsoft.com/ink/2010/main" type="inkWord" rotatedBoundingBox="6591,15128 7600,15065 7624,15455 6615,15517"/>
              </emma:interpretation>
              <emma:one-of disjunction-type="recognition" id="oneOf1">
                <emma:interpretation id="interp1" emma:lang="" emma:confidence="1">
                  <emma:literal/>
                </emma:interpretation>
              </emma:one-of>
            </emma:emma>
          </inkml:annotationXML>
          <inkml:trace contextRef="#ctx0" brushRef="#br1" timeOffset="-60946.3588">-236-291 0,'8'0'47,"9"16"-31,8 16 0,-9-16-1,1-16-15,0 15 16,0-15-16,0 17 15,-1-17-15,1 0 16,-1 0-16,1 16 16,0-16-16,-1 0 31,-24 0 16,-8 0-32,-18 24 1,9-8 0,0-1-1,-8 18 1,16-33 0,0 23-16,1-6 0,-1-2 15,0 2 1,17-2-16,-34 9 0,34-15 15,-16-9 1,24 0 47</inkml:trace>
          <inkml:trace contextRef="#ctx0" brushRef="#br1" timeOffset="-61713.067">-863-139 0,'9'0'78,"8"0"-63,16 0 1,-16 0-16,16 0 16,-8 0-16,1 0 15,-2 0-15,1 0 16,9 0-16,-1 0 16,9 0-16,-17 0 15,0-8-15,0 8 16,0 0-16,9 0 15,-18 0-15,1 0 16,-9 0-16,8 0 0,2 0 16,-1 0-1,-1 0-15,1 0 0,7 0 32,-7 0-32,0 0 15,0 0 16,0 0 16,-1 0 16</inkml:trace>
        </inkml:traceGroup>
        <inkml:traceGroup>
          <inkml:annotationXML>
            <emma:emma xmlns:emma="http://www.w3.org/2003/04/emma" version="1.0">
              <emma:interpretation id="{3CACDC51-4077-4E1B-9089-3530B4E9BBE2}" emma:medium="tactile" emma:mode="ink">
                <msink:context xmlns:msink="http://schemas.microsoft.com/ink/2010/main" type="inkWord" rotatedBoundingBox="8017,14612 11139,14418 11212,15597 8090,15791"/>
              </emma:interpretation>
              <emma:one-of disjunction-type="recognition" id="oneOf2">
                <emma:interpretation id="interp2" emma:lang="" emma:confidence="1">
                  <emma:literal/>
                </emma:interpretation>
              </emma:one-of>
            </emma:emma>
          </inkml:annotationXML>
          <inkml:trace contextRef="#ctx0" brushRef="#br1" timeOffset="-59552.1516">632-419 0,'-17'0'0,"17"16"78,0 0-78,0 0 15,0 0-15,0 8 16,0-8-16,9 0 16,-9 16-16,0-8 15,0 0-15,0 0 16,0-1-16,16 2 15,-16-2-15,0-6 16,0-1-16,0-9 0,0 9 16,0 1-1,0 23 1,0-25 0,0 1-16,0 0 31,17-16 78,-17-7-93</inkml:trace>
          <inkml:trace contextRef="#ctx0" brushRef="#br1" timeOffset="-58044.5308">615-426 0,'9'0'32,"-9"-17"-17,0 1 16,16 16-15,-16-16 0,17 16-1,0-16 17,-1 16-17,-16-15 1,26 15-1,-10 0 1,1-17 0,-1 17-1,1 0 1,0 0 0,-1 0-1,1 9-15,0 6 31,0 9-31,-17 0 16,25-24 0,-25 25-16,25-2 15,-25 9 1,17-8 0,-17-8-1,0 8 1,0 16-1,0-8 1,0-16-16,0 0 0,0 0 16,-9 32 15,9-33-15,0 2-1,0-1 1,0-1-1,0 2 17</inkml:trace>
          <inkml:trace contextRef="#ctx0" brushRef="#br1" timeOffset="-57339.7364">648-251 0,'18'0'62,"-2"0"-62,18 0 16,-18-16 0,1 16-16,-1 0 15,1 0-15,8 0 16,0 0-16,9 0 15,-9 0-15,-9 0 16,1 0-16,-1 0 16,10 0-1,-10 0 1,-16 8 0</inkml:trace>
          <inkml:trace contextRef="#ctx0" brushRef="#br1" timeOffset="-55932.9213">1024-172 0,'-16'0'63,"16"8"-63,0 9 15,0-2 1,0 10 0,0-9-1,8-1 1,8-15-1,-16 17 1,17-17-16,0 0 16,0 15-1,0-15 1,-1 0 0,1 0-1,-9 0 1,-8-7-16,34 7 15,-34-8 1,17 8 0,-10-48 62,-7 31-63,0 2 1,0-1 0,0-1-1,0 2 1,-16 15 0,16-16-1,-17 16 1,1 0-16,-1-16 15,0 16 1,1 0 15,-1 7 1,17 10-17,0-1 1</inkml:trace>
          <inkml:trace contextRef="#ctx0" brushRef="#br1" timeOffset="-54879.6786">1199-76 0,'0'-15'15,"0"30"63,0 17-62,0-24 0,0 9-16,0-2 15,0 1-15,0 1 16,0-2-16,17 1 15,-17 0-15,17 0 16,-17 0-16,0 0 0,17 32 47,-17-24-47,0-8 16,-25 0-1,8-16 1,-8 0-1,0 0 1,8 0 0,0 0-1,17-8 1,-17 8-16,17-8 16,0-8-1,-16 16-15,16-16 16,0-16-16,0 8 15,0 8 1,0 0-16,0 8 16,9 8-16,-9-32 15,16 32-15,-16-23 16,17 23-16,-17-25 16,17 25-16,-17-15 15,16 15-15,-16-17 16,17 17-16,-17-16 15,16 16-15,1-15 16,0 15 0,-17-17-16</inkml:trace>
          <inkml:trace contextRef="#ctx0" brushRef="#br1" timeOffset="-53550.0147">1450-539 0,'0'8'47,"0"9"-32,-25 6 1,25-7-16,-16 0 15,16 0-15,-17 8 16,17 8-16,-17-8 16,17 0-16,0 0 15,-25 8-15,25-16 16,0 8-16,0 0 16,0 0-16,0 7 15,0-6-15,0-10 16,0 2-16,0-1 15,0-9-15,0 9 16,0 1-16,16-2 0,1 50 47,0-42-47,-17-7 16,16-16-1,-16 16 1,0-24 109</inkml:trace>
          <inkml:trace contextRef="#ctx0" brushRef="#br1" timeOffset="-52546.7544">1659-299 0,'0'-16'125,"0"0"-93,-9 16-32,-16 0 15,0 0 1,8 0-1,1 0 1,-1 0 0,17 24-1,-16-24-15,16 16 16,-17-16-16,17 24 16,-17 0-1,17-8-15,0-1 16,0 2-16,0-1 0,0-1 15,0 2-15,0 6 16,8 2 0,9-10 15,0 1-31,0-16 16,-17 17-1,24-17-15,10 0 16,-9 0-1,0 0 1,-8 0 0,0 0-1,-17-8-15,16 8 16,-16-9 46</inkml:trace>
          <inkml:trace contextRef="#ctx0" brushRef="#br1" timeOffset="-51885.6849">1817-371 0,'0'8'47,"0"16"-31,0-8-1,0 0-15,0 0 16,0 0-16,0 0 0,0 8 15,0-1-15,0-6 16,0-1-16,0-1 16,0 2-16,0-2 15,0 1-15,0 1 16,0-2 0,0 1-1</inkml:trace>
          <inkml:trace contextRef="#ctx0" brushRef="#br1" timeOffset="-51310.6345">1817-443 0,'0'24'16,"9"-24"-16,-9 24 0,16-8 16,-16 0-16,26 0 15,-10 16-15,-16-24 16,34 16-16,-34-8 16,24-16-16,-24 24 15,26-24-15,-26 24 16,16-24-16,-16 24 15,17-24-15,-17 23 16,16 2 0,-16-10-1</inkml:trace>
          <inkml:trace contextRef="#ctx0" brushRef="#br1" timeOffset="-50754.0895">2017-451 0,'0'8'47,"0"9"-32,0-2-15,0 1 16,0 0-16,0 8 15,0-8-15,0 0 0,0 0 16,0 0-16,0 0 16,0 0-16,0-8 15,0 8-15,0 0 16,0 0-16,0 0 16,0 7-1,0 9 1,0-24-1</inkml:trace>
          <inkml:trace contextRef="#ctx0" brushRef="#br1" timeOffset="-49876.6772">2026-610 0,'8'0'15,"9"0"1,0 8-1,0 23 1,-17-14-16,33-2 16,-33 1-16,25 1 15,-25-2-15,34 10 16,-34 6-16,16-7 16,-16 0-16,0 0 15,17 8-15,-17-8 16,0 0-16,0 16 15,0-9-15,0-6 16,0-2-16,0 9 16,0-7-16,0-2 0,0-7 15,0 1-15,-9-2 16,9 2-16,0 6 16,-17-23-1,17 16-15,0 0 16,-16-16-1</inkml:trace>
          <inkml:trace contextRef="#ctx0" brushRef="#br1" timeOffset="-48588.9288">2310-68 0,'0'-16'47,"0"1"0,16-2-16,1 17-15,0 0 15,0 0-15,-9 0-1,-8 9 1,16-9 0,-16 16-16,0 7 15,0 1 1,-7 16 0,7-24-1,-26 1-15,26-2 16,-33 1-16,16-16 15,17 24-15,-33-24 16,33 16-16,-25-16 16,8 16-16,0-16 31,17-8 31,8 8-46,-8-8 0,42 8 15,-25 0-15,-8 0-1,7 0-15,1 0 31,0 24-15,-1-24 15,-16-8-15,17 8-16,-17-16 16</inkml:trace>
          <inkml:trace contextRef="#ctx0" brushRef="#br1" timeOffset="-44732.9194">557-674 0,'-9'0'62,"-7"0"-30,-1 0-32,1 0 15,-10 0 1,-7 0-1,24 0 1,-7 0 0,-1 0 15,17 7 0,0 10 0,0-1 1,0-1-32,0 10 15,0-2 1,0-6 0,0-2-16,0 18 15,0-10-15,9 9 16,-9 8-16,0-8 15,0 0-15,0-8 16,0 0-16,0 0 16,0 0-16,0 8 15,0-8-15,0-1 16,0 2-16,0 6 0,0-6 16,0-2-1,0 1-15,0 1 16,0 6-16,0-23 0,0 24 15,0-16-15,0-8 16,0 8-16,0 0 16,0 80 62,0-57-63,0-22 1,0-1 15,16-16 172,1 0-171,0 0-1,-1 0-15,1 0-1,8 0 1,0 0-1,-8 0 1,0 0 0,-17-8 15</inkml:trace>
          <inkml:trace contextRef="#ctx0" brushRef="#br1" timeOffset="-46938.7248">2352-698 0,'0'-16'16,"8"16"-1,9 0 1,0 0 0,7 0-1,1 0 1,1 0-1,-2 0 1,-7 0 0,-17 8 62,0 8-31,0 0-32,25 0 1,-25 0 0,0 7-1,0-6 1,0-2-16,0 1 0,0 9 15,0 7-15,0-9 16,0 2-16,0-2 16,0 17-16,17-16 15,-17 0-15,0 16 16,0-16-16,0 0 16,0 0-16,17 7 15,-17-6-15,0-2 16,0-6-16,0-2 15,0 1-15,0 1 16,0-2-16,0 1 16,0 1-16,0-2 0,0-7 15,0 9-15,0-2 16,0 1-16,0 8 16,0 8-1,0-16 1,0-8-1,0 8 17,0 0-1,-8-16 141,-9 0-141,0 0-15,0 0-1</inkml:trace>
          <inkml:trace contextRef="#ctx0" brushRef="#br1" timeOffset="-41023.8368">2802-778 0,'0'-16'16,"-17"16"-16,1 0 31,-1 0 0,1 0-15,-1 0 15,0 0-15,-33 40 93,33-40-93,17 16-16,0 0 15,0 0 1,0 0 0,0 0-1,0 0 1,0 0-1,0-1 1,0 2 0,0-9 15,9-8-31,-9 15 16,16-15-1,-16 16 1,17 1-1,-17-2 17,17-15-32,-17 16 15,16-16 1,1 17 0,0-17 15,0 0-16,0 0 1,-1 0 0,9 0-1,0 0 1,-8 0 0,-1 0-1,1 0 1,0 0-1,-1 0 1,1 0 0,-17-17-1,17 17 17,-17-16-17,17 16-15,-17-15 16,17 15-1,-17-17 1,16 17 0,-16-16-16,0 1 31,0-2-15,0-6-1,0 7 1,0-8-1,0 8 17,-16 0-17,-1 0 17,17 0-17,-17 16-15,0-24 16,0 24-1,1-16 1,-1 16 0,17-16-1,-17 16-15,1-16 32,-1 16-17,1 0 1,-10 0-1,2 0 1</inkml:trace>
          <inkml:trace contextRef="#ctx0" brushRef="#br1" timeOffset="-43103.2452">2710-627 0,'-16'0'16,"24"0"46,17 0-46,17 0 0,-26 0-1,1 0-15,-8 0 0,8 0 16,-1 0-16,1 0 16,8 0-1,-8 0-15</inkml:trace>
        </inkml:traceGroup>
      </inkml:traceGroup>
    </inkml:traceGroup>
    <inkml:traceGroup>
      <inkml:annotationXML>
        <emma:emma xmlns:emma="http://www.w3.org/2003/04/emma" version="1.0">
          <emma:interpretation id="{16AED96B-F030-4118-8E14-8230DF3BF962}" emma:medium="tactile" emma:mode="ink">
            <msink:context xmlns:msink="http://schemas.microsoft.com/ink/2010/main" type="paragraph" rotatedBoundingBox="3089,16221 6142,16238 6137,17160 3084,17143" alignmentLevel="2"/>
          </emma:interpretation>
        </emma:emma>
      </inkml:annotationXML>
      <inkml:traceGroup>
        <inkml:annotationXML>
          <emma:emma xmlns:emma="http://www.w3.org/2003/04/emma" version="1.0">
            <emma:interpretation id="{4A09E0DC-53C4-44EB-9BF3-CBCC95EAA28E}" emma:medium="tactile" emma:mode="ink">
              <msink:context xmlns:msink="http://schemas.microsoft.com/ink/2010/main" type="line" rotatedBoundingBox="3089,16221 6142,16238 6137,17160 3084,17143"/>
            </emma:interpretation>
          </emma:emma>
        </inkml:annotationXML>
        <inkml:traceGroup>
          <inkml:annotationXML>
            <emma:emma xmlns:emma="http://www.w3.org/2003/04/emma" version="1.0">
              <emma:interpretation id="{380B161B-48DF-4BE2-BB98-35BCBCDE4111}" emma:medium="tactile" emma:mode="ink">
                <msink:context xmlns:msink="http://schemas.microsoft.com/ink/2010/main" type="inkWord" rotatedBoundingBox="3089,16221 6142,16238 6137,17160 3084,17143"/>
              </emma:interpretation>
            </emma:emma>
          </inkml:annotationXML>
          <inkml:trace contextRef="#ctx0" brushRef="#br1" timeOffset="-76366.5847">-2306 874 0,'0'-15'140,"-9"15"-124,-8 0 0,17-16-1,-16 16-15,-1 0 31,8 0-15,-7 0 0,-1 8-1,-8 7 1,8 1 0,1 16-1,-1-7 1,17-10-16,-25 25 15,25-24-15,0-8 16,0 8-16,0 0 16,0 0-16,0 0 15,0 0-15,0 8 16,0 0 0,0 8-1,25-32 1,-25 15-16,9-15 15,-9 17-15,16-17 16,-16 8-16,17-8 16,0 23-1,-1-23 1,10 17 0,-19-17-16,10 0 15,17 0 1,-26 0-1,-8-9 1,33 9-16,-33-16 16,17 16-16,-17-15 15,25 15-15,0-17 16,-8 17 0,-17-15-1,17 15-15</inkml:trace>
          <inkml:trace contextRef="#ctx0" brushRef="#br1" timeOffset="-74724.5986">-2098 1050 0,'-17'0'16,"26"0"15,16 0-16,8 0 1,-16 0 0,0 0-16,7 0 0,10-8 15,-18 8-15,2 0 16,-10 0-16,8 0 16,1 0-16,16 0 15,-7 0 1,-10 0-1,1 0 17</inkml:trace>
          <inkml:trace contextRef="#ctx0" brushRef="#br1" timeOffset="-75352.0826">-2081 899 0,'16'0'31,"18"0"-16,-17 0 1,0 0-16,-1 0 16,1 0-16,7 0 0,-6 0 15,-1 0-15,-1 0 16,1 0-16,-1 0 16,9 0-1,-8 0 1,-17 23 62</inkml:trace>
          <inkml:trace contextRef="#ctx0" brushRef="#br1" timeOffset="-74144.2074">-2089 1218 0,'8'0'15,"8"0"1,-16-8-1,26 8-15,-1 0 16,-8 0 0,-1 0-16,1 0 15,-1 0-15,1 0 16,0 0-16,-1 0 16,1 0-16,0 0 15,-1 0-15,10 0 16,-1-17-1,-8 17 1,-17-15-16</inkml:trace>
          <inkml:trace contextRef="#ctx0" brushRef="#br1" timeOffset="-73254.0784">-1689 882 0,'17'9'93,"-17"6"-77,0 18 0,0-18-16,0 1 15,0 8-15,0 8 16,0-8-16,0 0 15,0 0-15,0 0 16,0-8-16,0-1 16,0 2-16,0-1 15,0-1-15,0 10 16,0-10 0,0-23 62</inkml:trace>
          <inkml:trace contextRef="#ctx0" brushRef="#br1" timeOffset="-72585.0396">-1664 882 0,'0'9'47,"9"-9"-32,-9 23-15,16-7 16,1 8-1,16 8 1,-33-16-16,26-16 16,-10 24-16,1-8 15,-1 0-15,1 8 16,8-8-16,-17-16 16,18 24-16,-1 0 15,-8 0 1,-17-8-1,16-16-15</inkml:trace>
          <inkml:trace contextRef="#ctx0" brushRef="#br1" timeOffset="-71963.0307">-1405 851 0,'0'8'78,"0"15"-62,0-6-16,0-2 16,0 1-16,0 0 15,0 8-15,0 8 0,0-8 16,0 0-16,0-8 16,0 8-16,0 0 15,0-8-15,0 0 16,0 0-16,0 8 15,9-24 1,-9 15 0</inkml:trace>
          <inkml:trace contextRef="#ctx0" brushRef="#br1" timeOffset="-71132.1733">-1263 891 0,'0'15'78,"0"9"-63,0-8-15,0 0 16,0 0-16,0 0 16,0 8-16,0 0 15,0 8-15,0-8 16,0 0-16,0-8 16,0-1-16,0 10 15,8-25-15,-8 15 31</inkml:trace>
          <inkml:trace contextRef="#ctx0" brushRef="#br0" timeOffset="-11177.8411">-2716 1178 0,'-17'0'16,"1"0"46,-1 0-30,-8 15-1,8-15-15,1 0-1,-1 0 1,-141 33 62,141-33-78,0 15 0,0-15 16,0 0-16,1 0 15,-1 0-15,9 0 16,-9 0-16,0 25 15,0-25-15,-16 0 16,16 0 0,9 0-16,-9 0 15,0 0-15,1 0 0,-9 0 16,-8 0 0,16 0-1,9 0-15,-18-17 16,10 17-16,8 0 15,-9 0-15,0 0 16,0-16-16,0 16 16,1 0-16,16-15 15,-25 15-15,0-17 16,0 2 0,8 15-1,17-16-15,-17 16 16,17-17-1,-16 17 1,16-15-16,-17 15 16,17-16-1,-16 16 1,16-16-16,-9 16 16,-8-16-1,17 8 1,-17 8-1,17-16 1,-16 16-16,16-16 31,-17 16-31,1-16 16,16 0 0,-17 16-16,17-16 15,-17 16 1,17-16-16,-16 0 31,16 0-15,-17 1-1,17-2 17,0 1-17,-25 1 1,25-17-1,0 7 17,0 10-17,-9 15 1,9-16 0,0-1-1,0 9 16,0-7 1,0-2-1,-17 17-15,26 0 140</inkml:trace>
          <inkml:trace contextRef="#ctx0" brushRef="#br0" timeOffset="-13278.6839">-2624 914 0,'-17'0'31,"17"-15"-15,-9 15-1,-7 0 17,-1 0-17,1 0 1,16 7 15,-17-7-15,17 16-1,-17-16 1,17 8 0,0 8-16,-16-16 15,16 16-15,0 0 16,0 0-16,0 0 15,0 0-15,0 0 16,0 0-16,0 0 16,0 0-16,0 8 15,0 0 1,0 0 0,0 0-1,8 8 1,-8-9-1,0 2 1,17-25-16,-17 15 16,0 2-1,17-1 1,-17-1 0,75 41 77,-58-56-77,-1 0 0,-16 9-16,8-9 15,9 0 1,-1 0 15,1 0-15,-17-17-1,0 1 1,17 16-16,-17-15 16,0-2-1,17 2 1,-17-1-1,0-9 1,0-7 0,17 9-16,-17-2 15,0 2 1,0-9 0,0 8-1,0 8 1,0 0-1,0 0 1,0 8 0,0-24-1,0 16 1,-9 0 0,9 0-1,0 0 1,-17 0-1,17 0 1,0 0 0,-16 16-16,16-8 15,-17-16 1,1 8 0,-1 16 15,0 0 0</inkml:trace>
          <inkml:trace contextRef="#ctx0" brushRef="#br1" timeOffset="-69152.8751">-2666 763 0,'17'0'47,"8"0"-32,1 0 1,7 0 0,-9 0-1,-7 0 1,0 0 0</inkml:trace>
          <inkml:trace contextRef="#ctx0" brushRef="#br1" timeOffset="-70005.1482">-2632 946 0,'0'8'47,"0"8"-31,0 8-1,0-8 1,0 0-16,0 0 15,0 0-15,0 0 16,0 8-16,0 0 16,0 0-16,0 0 15,0 7-15,0-22 16,0 7-16,0-1 16,0 17-1,0-24 1</inkml:trace>
          <inkml:trace contextRef="#ctx0" brushRef="#br1" timeOffset="-67696.5961">-2732 667 0,'0'16'16,"0"-1"15,0 10-15,0-10-1,0 2 1,0-1-1,0-1 1,0 2 0,16-1-1,1-1 1,0-15 0,-17 17-1,25-17-15,-8 0 16,-1 15 15,1-15-31,-1 0 16,-7 0-1,8 0 1,-1 0 15,1 0-15,0 0-1,-1 0 1,-16-7-16,17 7 16,0 0-1,-17-16 1,16 16 0,-16-17-1,17 17-15,-17-15 31,17 15-31,-17-17 16,0 1 0,17 16-1,-17-15 1,0 7 0,0-9 15,0 2-16,-9 15 1,9-16-16,-16 16 16,16-16-1,-34 16-15,18-16 16,-10 16 15,10 0-31,16-16 16,-17 16-16,0 0 31,-25-16 32,26 16-32,-1 0-16,1 0 1,16 8 15,-17-8-31,17 16 16,0 0 0,-17-1-1</inkml:trace>
          <inkml:trace contextRef="#ctx0" brushRef="#br1" timeOffset="-63437.2145">-2682 651 0,'-17'0'16,"17"8"15,-17-8 0,1 0 16,16 16-47,0 0 16,-17 0 0,17 0-1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4:41.591"/>
    </inkml:context>
    <inkml:brush xml:id="br0">
      <inkml:brushProperty name="width" value="0.05292" units="cm"/>
      <inkml:brushProperty name="height" value="0.05292" units="cm"/>
      <inkml:brushProperty name="fitToCurve" value="1"/>
    </inkml:brush>
  </inkml:definitions>
  <inkml:trace contextRef="#ctx0" brushRef="#br0">15038-1655 0,'-20'0'16,"1"0"62,19 9-78,0 11 47,-20-20-32,20 20 1,0-1 0,-19 1-1,19 0 1,0-1-1,0-9 17,0 10-17,0-1 1,0 1 0,0 9-1,0-9 1,0 0-1,0-1 1,0 1 0,9-20-16,-9 20 15,0-1 17,20-19-32,-20 20 15,20-20 16,-20 20-31,19-20 32,-19 19-17,10-19 1,10 0 15,-1 0-15,1 0-1,0 0 17,-1 0-17,1 0 1,-1-10 0,1 10 15,-20-19-31,20-1 31,-20 1-15,19 19-1,-19-20-15,0 0 32,0 1-17,20 19-15,-20-20 16,0 0-1,0 1 1,0-1 15,0 0-15,0 1 0,0-1-1,0 10 1,0-9 15,0-1-15,0 0-1,-10 20-15,10-19 16,0-1 0,-20 20-1,20-20 1,-19 20-1,19-19 1,-20 19 0,1-20-1,-1 20 1,0 0 0,20-20-1,-19 20-15,-11 0 16,1 20-1,9 10 1,-9-1-16,9-9 16,1 9-16</inkml:trace>
  <inkml:trace contextRef="#ctx0" brushRef="#br0" timeOffset="1">14793-1646 0,'0'10'94,"0"10"-63,0-1-15,0 1 0,0 0-16,0 9 15,0-9 1,0 0-16,0-1 15,0 1-15,0-1 16,0 1-16,19 19 16,-19-19-1,0 0-15,0 19 16,0-29 0</inkml:trace>
  <inkml:trace contextRef="#ctx0" brushRef="#br0" timeOffset="2">14920-1822 0,'30'0'94,"-11"0"-94,11 0 16,-1 0-1,1 0 1,9 0-1,-10 0 1,-9 0 0,0 0-1,-1 0 1,1 0 15,-10 0-15,9 0 15,1 0 78</inkml:trace>
  <inkml:trace contextRef="#ctx0" brushRef="#br0" timeOffset="3">15489-1695 0,'10'0'47,"10"0"-32,-1 0 1,1 0 0,-1 0-1,1 0 1,0 0 15,-1 0 0,-9 0 1</inkml:trace>
  <inkml:trace contextRef="#ctx0" brushRef="#br0" timeOffset="4">15352-1636 0,'0'10'47,"0"10"16,0-1-48,0 11 1,0 9 0,0-19-1,10-1-15,-10 1 16,0 0-16,0-1 16,0 11-16,0-11 15,0 1-15,0 0 16,0-1-16,0 11 15,0-11 1,0-9 109</inkml:trace>
  <inkml:trace contextRef="#ctx0" brushRef="#br0" timeOffset="5">15509-1822 0,'-59'9'172,"39"11"-172,20 0 31,-19-20-15,19 19-1,0 1 1,0 0 15,0-11-15,0 11 0,0 0-1,0-1 1,0 1-1,0 0 17,10-20-32,-10 19 15,19-19 1,-19 20 0,20-20-1,-20 20 1,19-20 15,40 19 63,-39-19-79,-1 0 1,1 0 15,0 0-15,-1 0 15,-9 0 0,-10-10-15,20 10 0,-1-19 31,1 19-1,-20-20-30,0 0 31,20 20-47,-20-19 16,0-1-1,0 1 16,19 19-15,-19-20 0,0 0 15,0 10 0,0-9 0,-10-11 1,-9 11-1,-1-1 16,1 20-16,19-20-15,-20 20-16,0 0 15,1-19 17,-1 19-1,0 0 0,1 0 0,-1 0-15,20 10 0,-29-10-16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4:41.597"/>
    </inkml:context>
    <inkml:brush xml:id="br0">
      <inkml:brushProperty name="width" value="0.05292" units="cm"/>
      <inkml:brushProperty name="height" value="0.05292" units="cm"/>
      <inkml:brushProperty name="color" value="#ED1C24"/>
      <inkml:brushProperty name="fitToCurve" value="1"/>
    </inkml:brush>
    <inkml:brush xml:id="br1">
      <inkml:brushProperty name="width" value="0.05292" units="cm"/>
      <inkml:brushProperty name="height" value="0.05292" units="cm"/>
      <inkml:brushProperty name="fitToCurve" value="1"/>
    </inkml:brush>
    <inkml:brush xml:id="br2">
      <inkml:brushProperty name="width" value="0.05292" units="cm"/>
      <inkml:brushProperty name="height" value="0.05292" units="cm"/>
      <inkml:brushProperty name="color" value="#FF0000"/>
      <inkml:brushProperty name="fitToCurve" value="1"/>
    </inkml:brush>
  </inkml:definitions>
  <inkml:trace contextRef="#ctx0" brushRef="#br0">-1027 1326 0,'10'0'32,"-10"-10"-17,19 10 17,1 0-17,-20-10 1,19 10-1,1-29 1,0 9 0,-1 1-16,-19-1 31,20 20-31,-20-20 16,19 1-16,-19-1 15,20 1 1,-20-1 15,0 0-15,0 1 15,0-1-15,0 30 140,0 10-141,0 9 1,0 10 0,0-9-1,0-11-15,0 1 16,0 9-16,0-9 16,0-1-16,0 1 15,0 0-15,0-1 16,0-9-16,0 10 15,0 19 1,0 0 0,0-9-1,0-1 1,0 10-16,0-9 31,0-11-15,0 1-1,0-30 48</inkml:trace>
  <inkml:trace contextRef="#ctx0" brushRef="#br0" timeOffset="1">-517 1159 0,'0'10'16,"0"29"0,0-29-1,0 10-15,0-1 16,0 20-16,0-9 16,0-1-16,0 1 15,0-1-15,0-9 16,9-1-16,-9 1 15,0 0 1,0-1 0,0-29 62,20 10-63</inkml:trace>
  <inkml:trace contextRef="#ctx0" brushRef="#br0" timeOffset="2">-508 1316 0,'10'0'31,"20"0"-15,-11-10-16,1 10 15,0 0-15,9-19 16,0 19 0,-9 0-1,0 0 1</inkml:trace>
  <inkml:trace contextRef="#ctx0" brushRef="#br0" timeOffset="3">-557 1159 0,'0'-10'31,"10"10"-15,10 0-1,9-29 1,-9 29-16,0 0 16,-1 0-16,1-20 15,-1 20-15,1 0 16,0 0-16,-1 0 16,1 0 15</inkml:trace>
  <inkml:trace contextRef="#ctx0" brushRef="#br0" timeOffset="4">-194 1169 0,'0'39'63,"0"-9"-48,-10-30 1,10 29-16,0-9 15,0 9 1,0 20 0,0-19-16,0-11 15,0 1 1,20-20 0,-20 19-1,20-19-15,-20 20 16,19-20-1,1 0 1,-20 10 0,20-10-1,-1 0 1,1 0 0,9 0 15,-9 0-16,-1-30 1,1 11 0,9-11-1,-29 11 1,0-1 0,10 20-1,-10-19-15,0-1 16,0 0-1,0 1 1,0-1 0,0 10-1,0-9 1,0-1 0,0 0-1,0 1 16,-19 19-31,19-20 16,-20 20 0,20-19-16,-20 19 31,20-20-31,-19 20 16,-1 0-1,1 0 16,-1 0 1,0 0-17,20 10 1,-29-10 0,29 29-16,-20-9 15,20-1-15,0 1 16</inkml:trace>
  <inkml:trace contextRef="#ctx0" brushRef="#br0" timeOffset="5">179 1169 0,'0'10'63,"0"9"-63,0 11 15,20-1-15,-20 10 16,0-9-16,0 9 15,0-9-15,0 9 16,0-20-16,0 1 0,0 9 31,0-9-15,0-30 46,0-9-46</inkml:trace>
  <inkml:trace contextRef="#ctx0" brushRef="#br0" timeOffset="6">189 1247 0,'0'-19'31,"0"-1"-15,10 20-1,-10-19 1,19 19 0,-19-20-16,20 20 15,-20-20 1,19 20 0,-9 0-1,10 0 1,-1 0-1,11 0 1,9 0 0,-19 0-1,-20 10-15,19-10 16,-19 30-16,0-1 16,0-9-1,0-1-15,0 1 16,0-1-16,0 1 15,0 0-15,-29-20 16,29 29-16,-20-29 0,20 20 16,-29-20-1,-1 0-15,1 0 16,9 0 0,1 0 15,19-10-16,0-10 17,10 20-1,9 0 0,1 0-15,-1 0-16,-19 10 15,20-10-15,-20 30 16,10-30-16,-10 29 16,19-29-16,-19 39 15,20-39-15,-20 30 16,20-11 0,-20 1-1,19-20 1,1 0 15</inkml:trace>
  <inkml:trace contextRef="#ctx0" brushRef="#br0" timeOffset="7">532 1130 0,'0'10'62,"0"39"-46,0-30-1,0 11-15,0 9 16,0 10-16,0-10 16,0 10-16,0-19 0,0-11 15,0 1 1,0-1-16,0 1 16,10-20 30,-10-29-30,0-1 0</inkml:trace>
  <inkml:trace contextRef="#ctx0" brushRef="#br0" timeOffset="8">552 1130 0,'0'10'63,"0"19"-48,0-9 1,9-1-16,-9 1 16,30 19-1,-11-10 1,1-29 0,-20 20-16,20-20 15,-1 0 1,11-10-1,-11 10 1,-19-29-16,20 29 0,-20-20 16,19 20-16,-19-19 15,20 19-15,-20-20 16,20 0 15,-20-19-31,19 39 0,-19-29 16,0 9-1,0 30 64,0 19-64,0-9 1,0 0-16,0-1 15,0 11-15,0 9 16,-19-10-16,19 11 16,0-1-16,0-10 15,0 1-15,0-1 16,0-9-16,0-1 16,0 11-1,0-11 1,10-19-1,-10-10 32</inkml:trace>
  <inkml:trace contextRef="#ctx0" brushRef="#br0" timeOffset="9">983 1169 0,'0'49'93,"0"-29"-93,0 9 16,0 0-16,0 21 16,0-21-16,0 0 15,0 1-15,0-11 16,0 1-16,0 0 16,0 9-1,0-9 1,0-30 46,0-10-46,0 10 0,0-9-1,0-20 1,0 19-1,0 10-15,0-9 16,0-1-16,0 0 16,0 1-16,0-1 15,0 0-15,0 1 0,0-11 16,0 1 0,0-10-1,0 9 1,0 11-1,10 19 1,-10-20 0,0 10-1,19 10 1,-19-19 0,20 19-1,0 0 1,-1 0-1,1 0 1,0 0 0,-20 10-16,19-10 15,-19 9-15,10-9 16,10 69 0,-20-49-1,0-1-15,19 1 16,-19-1-16,0 1 15,0 9-15,0-9 16,0 0-16,0-1 16,0 1-16,0-10 0,-10 29 31,10-19-31,0-1 31</inkml:trace>
  <inkml:trace contextRef="#ctx0" brushRef="#br0" timeOffset="10">1012 1306 0,'49'0'47,"-29"0"-31,19 0-16,-19-19 15,0 19-15,-1 0 16,1 0-16,-1 0 16</inkml:trace>
  <inkml:trace contextRef="#ctx0" brushRef="#br0" timeOffset="11">1542 1061 0,'0'10'62,"0"10"-62,0-1 16,0 30 0,0 39 15,0-19-31,0-39 15,-29-1-15,29-9 16,0-1 0,0 1-16,0 9 15,0-9 1,9-20 62,11 0-62,9 0-1,-29-10 1,40 10-16,-21 0 16,11 0-1,-1 0 1,-9 0-1,-1 0 17</inkml:trace>
  <inkml:trace contextRef="#ctx0" brushRef="#br0" timeOffset="12">1866 1032 0,'0'29'47,"0"-9"-47,0-1 15,0 11-15,0-1 16,0 1-16,0-1 16,0 10-16,0-9 15,0-1-15,0 1 16,0-11-16,0 1 0,0 9 15,0-9 1,0-30 47</inkml:trace>
  <inkml:trace contextRef="#ctx0" brushRef="#br0" timeOffset="13">2003 1061 0,'10'0'79,"-10"128"-48,0-99-31,0 0 15,0 1 1,0 39-16,0-60 16,0 11-1,19 19-15,-19-19 32,0-30-1</inkml:trace>
  <inkml:trace contextRef="#ctx0" brushRef="#br0" timeOffset="14">2003 1051 0,'10'10'109,"-10"10"-109,0-10 16,19 19-16,-19-9 15,20-1-15,-20 1 16,20-20-16,-20 29 16,19-29-16,-19 20 15,30-20 1,-11 0-1,1 0 1,-1 0 0,-19-10-1,20 10-15,-20-20 0,20 20 16,-20-19-16,19 19 16,-19-30-16,20-9 15,-20 10 1,19 9-1,-19 1-15,0-11 16,0 11 0,0-1 15,0 30 47,0 19-62,0-9-16,0-1 15,0 1-15,0 49 32,0-50-32,0 1 15,0-1-15,0 1 16,0 9-16,0 1 15,0-11-15,0 1 16,0 0-16,0 9 16,0-9-1,20-20 1</inkml:trace>
  <inkml:trace contextRef="#ctx0" brushRef="#br0" timeOffset="15">2503 1012 0,'0'10'62,"10"19"-46,-10-19-16,0 10 16,0 19-16,0-10 15,0 11-15,0-11 16,0 10-16,0-9 15,0-1-15,0-9 16,0-1-16,0 1 16,0 9-16,19-29 15,-19-9 48</inkml:trace>
  <inkml:trace contextRef="#ctx0" brushRef="#br0" timeOffset="16">2640 1100 0,'0'-19'32,"10"19"-1,10 0-16,19 0 1,0-30 0,-9 30-16,-1 0 15,0 0-15,11 0 0,-21 0 16,1-19 0,29 19 15</inkml:trace>
  <inkml:trace contextRef="#ctx0" brushRef="#br0" timeOffset="17">2797 1042 0,'0'9'78,"0"21"-62,0-1-1,0 1-15,30 9 16,-30-10-16,0 1 0,0-1 15,0-9-15,0 9 16,0-9-16,0-1 16,0 1-16,0 9 15,0-9 1,9-20 31,-9-10-32</inkml:trace>
  <inkml:trace contextRef="#ctx0" brushRef="#br0" timeOffset="18">3091 1061 0,'0'10'47,"0"10"-31,0-1-16,0 11 15,0-1-15,-19 0 16,19 11-16,0-11 15,-30-9-15,30-1 0,0 1 16,0 0-16,0-1 16,0 1-1,10-20 1,-10 19 0,39-19-1,-9 0 1,-11 0-16,1 0 15,0 0-15,-11 0 16,21-19-16,-11 19 16,-9 0-16,10 0 15</inkml:trace>
  <inkml:trace contextRef="#ctx0" brushRef="#br0" timeOffset="19">3042 1287 0,'0'-20'32,"10"20"-32,20 0 15,-11-20 1,1 20-16,19 0 15,-10 0 1,-29-19 0,20 19-16,0 0 15,-20-20 1</inkml:trace>
  <inkml:trace contextRef="#ctx0" brushRef="#br0" timeOffset="20">3052 1032 0,'10'0'16,"10"0"-1,-1 0-15,1 0 16,-1-20-16,1 20 15,0 0-15,9 0 16,10 0-16,-29 0 16,10 0-16,-1 0 15,1 0-15,-20 10 32</inkml:trace>
  <inkml:trace contextRef="#ctx0" brushRef="#br1" timeOffset="21">5645 560 0,'0'20'63,"0"-1"-48,0 1 1,0 9-1,0-9-15,0 0 16,0-1-16,0-9 16,0 10-16,0-1 15,0 1-15,0 0 16,0-1-16,0 1 16,0-1-16,0 1 15,0 0-15,0-1 16,0 11-1,9 58 32,-9-69-31,0-28 46,0-11-30</inkml:trace>
  <inkml:trace contextRef="#ctx0" brushRef="#br1" timeOffset="22">5605 550 0,'0'10'78,"-9"-10"-78,9 20 16,-30-1 0,11 11-1,19-11-15,-20 1 16,0 9-1,20-9-15,-19-20 16,28-10 109</inkml:trace>
  <inkml:trace contextRef="#ctx0" brushRef="#br1" timeOffset="23">5507 943 0,'0'9'78,"10"-9"-78,-10 30 16,20-30 0,-1 29-1,1-9 1,0 9 0,-1-9-1,11-1 1,-11 1-1,1-20 17,-20 20-17,19-30 126,-19-10-125,0 1-1,20 19-15,-20-30 16,39-87 46,-39 97-46,20 20 46</inkml:trace>
  <inkml:trace contextRef="#ctx0" brushRef="#br1" timeOffset="24">5615 541 0,'0'-20'31,"20"20"1,-1 0-17,1 10 1,0-10-1,-20 19 1,29-19-16,0 20 16,1 9-1,-1-29 1,-29 10-16,20-10 16,0 30-1,-1-30 63</inkml:trace>
  <inkml:trace contextRef="#ctx0" brushRef="#br1" timeOffset="25">4409 2266 0,'10'0'94,"9"0"-78,11 0-1,-11 0-15,1 0 16,0 0-16,-1 0 15,11 0-15,-11 0 0,11 0 16,9-19-16,-10 19 16,-9 0-16,0 0 15,-1-20-15,1 20 16,-1 0-16,11 0 16,-11 0-1,1-19 79</inkml:trace>
  <inkml:trace contextRef="#ctx0" brushRef="#br1" timeOffset="26">4125 2168 0,'-10'0'125,"-9"0"-94,-1 0-15,1 0-1,-1 0 16,0 0 1,20 10-17,-19-10 1,19 20 0,-10-20-1,10 19 1,-20-19-1,20 20 1,0 0 0,-19-20-1,19 19-15,0 1 32,0-10-17,0 9 1,0 1-1,0-1 1,0 11 15,0-11-15,10-19 15,-10 20-31,0 0 31,19-20-15,-19 19 15,10-19-31,19 20 32,-9-20-1,-20 20-16,10-20 1,9 0 15,1 0-15,0 19 15,-1-19-15,1 0 15,-1 0-15,1 0-1,-20-10 17,20 10-32,-1-19 15,1-1 16,-1 0 1,-19 1-1,30-1-15,-30 1 15,0-1-16,0 0 1,0 1 15,0-1-15,0 1 15,0-1 0,0 10 16,0-9-15,-10 19-32,10-20 31,-20 20-31,20-20 31,-19 20-15,-1 0 15,20-19-15,-19 19-1,-1 0 16,20-20-15,-20 20 15,1 0-15,-11 0 0,11 20-1</inkml:trace>
  <inkml:trace contextRef="#ctx0" brushRef="#br1" timeOffset="27">4037 2335 0,'10'0'203,"9"0"-172,1 0 0,0 0-15,-1 0 15,-9 0 0,10 0 1,-1 0 15,1 0 31,-1 0-16,1 0 1,-30 0 15</inkml:trace>
  <inkml:trace contextRef="#ctx0" brushRef="#br1" timeOffset="28">4595 1580 0,'-9'0'16,"-1"0"31,10 10-16,-20-10-31,0 19 16,20 1-1,-19-20-15,19 20 16,0-1 0,-20-19-16,20 20 15,0 9 1,-29 10 0,29-9-1,0-1 1,0 1-1,0-11 1,0 11 0,0 9-1,0-10 1,0-9-16,0 0 16,10-20-1,-10 19-15,0-9 16,19-10-1,1 20 1,29 19 31,-29-39-47,-20 19 16,19-19-16,1 0 15,-1 0 1,1 0-1,0 0 1,-1 0 0,-19-9-1,20 9-15,-1-20 16,1 20 0,-20-20-16,29 1 15,-9-1 16,0 1-15,-20-1 0,19 20-1,-19-20 1,20 20 0,-20-19-16,0-1 15,0 1 1,19-1-1,-19 0 1,0 1 0,0-1-1,0-9 17,0 9-17,0 0 1,0 1-1,0-1 1,0 1 15,-9-1-15,9 0 15,-20 20-15,20-19-16,-20-1 31,1 1 0,19-1-15,-20 20 0,20-20-1,-19 20 1,-1-19 15,0 19-15,1 0 15,19-20-15,-20 20-1,1 0 1,19 10 15,-30-10-31,30 29 0,-49 1 16,20-11-16</inkml:trace>
  <inkml:trace contextRef="#ctx0" brushRef="#br1" timeOffset="29">4282 1560 0,'0'10'47,"0"29"-16,0-9-15,0-1-1,0-9-15,0-1 16,0 1-16,0 0 16,0-1-16,0 1 15,0 9-15,0-9 0,0 9 16,0-9-16,0 0 16,0-1-16,0 1 15,0 9 1,0-9 31</inkml:trace>
  <inkml:trace contextRef="#ctx0" brushRef="#br1" timeOffset="30">4448 1413 0,'20'0'47,"9"0"-32,20 0 1,-29 0-16,0 0 16,9 0-16,-9 0 15,9 0-15,0 0 16,-9 0-16,0 0 16,-1 0-16,1 0 15,-1 0-15,1 0 16,0 0-16,-11 0 0,31 0 31,-11 0-31,-9 0 31</inkml:trace>
  <inkml:trace contextRef="#ctx0" brushRef="#br1" timeOffset="31">5860 1541 0,'-19'0'141,"-1"0"-125,20 19-1,-29-19-15,9 20 32,0 0-32,1-1 15,19 1 1,-20-20-1,20 29-15,0 10 16,0-29 0,-19 20-16,19-21 15,0 11-15,0 0 16,0-1-16,0 1 16,-20 0-16,20-1 15,0 1-15,0-1 0,0 1 16,0 0-1,0-1-15,0 11 16,10-30-16,-10 29 16,19-9-1,1 9 1,0-29 0,-1 20-1,1-20 1,-1 0-1,1 0 1,10 0 0,-11 0-1,11-20 1,-1 20 0,-29-20-16,39 20 15,-39-9-15,30 9 16,-30-20-16,19 20 15,-19-20-15,20 20 16,-20-19-16,10 19 16,-10-20-16,19 20 15,-19-29-15,20 29 16,-20-39-16,19 39 16,-19-30-16,20 1 15,-20-1 1,30 11-16,-30-1 15,0-19 1,19 19-16,-19-9 16,0 9-1,0 1 1,0-1 0,-10 0-1,10 1 16,-19 19-31,-1 0 32,0 0-17,1 0-15,-1 0 32,20 10-17,-19-10-15,19 19 16,-20-19-1,20 20-15,0-1 16,-20-19 0,20 20-16,0 9 15,-19 1 1,19-11 0,0 1-16,0 0 15,0-1-15,0 1 16,0 0-16,0-1 15,0 1-15,0-1 0,0 1 16,0 9 0,0 1-1,0-1 1,10-29-16,-10 20 16,0-1-1,19 1 1,1 0-1,-1-20 1,1 0 0,0 0-1,-1 0 1,11 0 0,-30-10-16,29 10 15,-9-20-15,-1 20 16,-19-19-16,20 19 15,-20-20-15,20 20 16,-20-10 0</inkml:trace>
  <inkml:trace contextRef="#ctx0" brushRef="#br1" timeOffset="32">6380 1727 0,'10'0'47,"19"0"-32,-9 0-15,0 0 16,-1 0-16,1 0 0,-1 0 15,11 0-15,-11 0 16,1 0-16,9 0 16,-9 0-16,0 0 15,-1 0-15,1 0 16,9 0 0,-9 0-1,-1 10 63</inkml:trace>
  <inkml:trace contextRef="#ctx0" brushRef="#br1" timeOffset="33">6390 1855 0,'19'19'63,"21"-19"-47,-30 0-1,9 0-15,1 0 16,-1 0-16,1 0 0,0 0 15,-1 0-15,11 0 16,-11 0-16,1 0 16,-1 0-16,1 0 15,0 0 1,-1 0 0</inkml:trace>
  <inkml:trace contextRef="#ctx0" brushRef="#br1" timeOffset="34">7037 1551 0,'-39'49'78,"19"-20"-62,20-9-16,-19-20 15,19 29-15,0-9 16,-20 9-16,20-9 15,0-1 1,0 1-16,0-1 0,0 1 16,0 19-1,0-9 1,0-1 0,10-29-16,-10 20 15,19-1 1,1 1-1,0-20 1,-1 29 0,1-29-1,-1 0 1,1 20 0,0-20-1,-1 0 1,1 0-1,0 0 1,-1 0 0,1 0-1,-20-10 1,19 10-16,-19-19 0,20 19 16,-20-20-16,20 20 15,-20-20-15,9 20 16,21-29-1,-30 9 1,19 20-16,-19-19 16,20-1-1,-20 1 1,20-1 0,-20 0-1,19-19 1,-19 19-1,0 11 1,0-11 0,20-9-1,-20 19 1,0-10 0,0 1-1,0-1 1,-10 20-1,10-20-15,0 1 32,-20 19-32,20-20 15,-9 20-15,9-19 32,-20 19-32,20-20 15,-20 20 1,1-20 15,-1 20-15,20-19-1,-19 19 1,-1 0 0,0 0 15,1 0-16,-1 0 17,1 10-17,-1 9 1,-19 20 0,19-9-1</inkml:trace>
  <inkml:trace contextRef="#ctx0" brushRef="#br1" timeOffset="35">6968 1394 0,'20'0'78,"19"0"-62,-19 0-16,-1 0 15,1 0-15,10 0 16,9 0-16,-10 0 0,1 0 16,-1 9-16,0-9 15,-9 0-15,0 0 16,-1 0-16,11 0 15,9 0 1,-39 20 0,20-20-1,-20 20 48</inkml:trace>
  <inkml:trace contextRef="#ctx0" brushRef="#br1" timeOffset="36">5125 1825 0,'-20'0'0,"30"0"63,10 0-47,-1 0-1,11 0 1,-11 0-16,1 0 15,0 0-15,-1-10 16,1 10-16,-1 0 0,1 0 16,9 0-1,1 0 1,-1 0 0,1 0-1,-11 0 1,11 0-1,-11 0 1,1 0 0</inkml:trace>
  <inkml:trace contextRef="#ctx0" brushRef="#br1" timeOffset="37">5703 2315 0,'10'0'109,"10"0"-93,-1 0-1,1 0 1,0 0-16,-1 0 0,1 0 16,0 0-16,-1 0 15,1 0-15,-10 0 16,9 0-16,1 0 15,-1 0-15,1-9 16,0 9-16,9 0 16,-9 0-1,-1 0 1,1 0 15</inkml:trace>
  <inkml:trace contextRef="#ctx0" brushRef="#br1" timeOffset="38">6968 2168 0,'20'0'93,"9"10"-77,1-10 0,-11 0-1,1 0-15,0 0 0,-1 0 16,11 0 0,-1 0-16,10 0 0,-9 0 15,-11 0-15,1 0 16,0 0-16,9 0 15,-9 0 1,-1 0 15,1 0-15</inkml:trace>
  <inkml:trace contextRef="#ctx0" brushRef="#br0" timeOffset="39">-762 1914 0,'9'0'63,"11"0"-48,9 0 1,-9 0-16,0 0 16,-1 0-1,1 10-15,-1-10 0,1 20 16,0-20-16,-20 29 16,39-29-16,-39 30 15,19-11-15,1 20 16,-20 1-1,0-11 1,0 0 0,0-9-1,-10 0 1,-29-20 0,19 19-1,1-19-15,-1 0 16,10 0-16,-9 0 15,-20 0 1</inkml:trace>
  <inkml:trace contextRef="#ctx0" brushRef="#br0" timeOffset="40">-704 1944 0,'0'29'78,"0"-9"-63,0-10-15,0 29 16,0-10-16,0 1 16,0-1-16,0-9 0,0-1 15,0 1 1,0-1-16,10 1 16,-10-40 46</inkml:trace>
  <inkml:trace contextRef="#ctx0" brushRef="#br0" timeOffset="41">-341 1904 0,'0'40'62,"0"-21"-62,10 11 16,-10-1-16,0 1 16,0 9-16,20-10 15,-20-9-15,0-1 16,0 11 15,19-30 0</inkml:trace>
  <inkml:trace contextRef="#ctx0" brushRef="#br0" timeOffset="42">71 1924 0,'0'10'47,"0"0"-47,0 29 15,0-10-15,0 1 16,0 19-16,0-10 15,0-10-15,0 1 16,0-11-16,10 1 16,-10 0-16,0-30 62,0-20-46</inkml:trace>
  <inkml:trace contextRef="#ctx0" brushRef="#br0" timeOffset="43">32 1934 0,'0'-20'16,"0"1"15,10-1-15,9 20 0,-19-20-1,20 20-15,-1-19 16,1 19-1,0 0 1,-1 0 0,1 0-1,0 10 1,-1 39 0,-19-30-16,0 1 15,0-1-15,0 1 16,0-10-16,0 10 15,-19-20-15,19 39 16,-20-20-16,-9 1 16,-11-20-1,21 20 1,-1-20 0,0 0 15,20-10-16,10 10 48,39 0-32,-29 0-31,0 0 16,-1 10-16,1-10 15,9 19-15,-19-19 16,19 30-16,-19-30 16,-10 9-16,20-9 31,-1 0-15,1 0 46</inkml:trace>
  <inkml:trace contextRef="#ctx0" brushRef="#br0" timeOffset="44">404 1855 0,'0'20'62,"20"9"-46,-20 1-16,0 9 0,0-9 16,0 28-1,0-28-15,30 9 16,-30 0 0,0-19 15</inkml:trace>
  <inkml:trace contextRef="#ctx0" brushRef="#br0" timeOffset="45">748 1826 0,'0'-20'16,"-10"20"31,-10 0-32,10 0 1,-9 0-1,-1 10 1,-9 10 0,29-1-1,0 1 1,0 0 0,0-1-1,19 1 1,-9-20-1,10 0 1,-1 0 0,1 0-1,-20 19-15,29-19 16,30 0 15,-39 20-15,0-20-1,-20 20 1,19 9 0,-19-9-1,0 19 1,0-10 0,-10 1-1,10-11 1,-19-19-16,19 20 15,-39-20 1,9 0 0,10 0-16,1 0 15,-1 0-15,10 0 16,-9 0-16,-1-10 16,1 10-1,19-19-15,-20 19 16</inkml:trace>
  <inkml:trace contextRef="#ctx0" brushRef="#br0" timeOffset="46">1003 1826 0,'0'10'31,"-10"-10"-31,10 10 15,0 9 1,-20-19 0,20 39-16,0-9 15,0-1 1,0-9 0,0 9-1,0 1 1,10-30-16,-10 39 0,10-39 15,-10 10-15,19-10 16,-19 19-16,20-19 16,0 20-1,-1-20 1,1 0 0,-20 20-16,20-20 15,-1 0 1,1 0-1,-1 0 1,-19-10-16,20 10 16,0 0-1,-20-10-15,19 10 16,-19-20-16,20 1 16,-20-1-1,19 20 1,-19-19-1,0-1 1,0 0 0,0-9-1,0 9 1,0 1 0,0-1-1,0 0-15,-9 20 16,9-19-16,-20-1 15,0 1 1,-9-1 0,9 20-1,1-29 1,-30 29 31,19 0-47,11 0 15,-11 0-15,-9 29 16,10-9-16,9 19 16,0-10-16</inkml:trace>
  <inkml:trace contextRef="#ctx0" brushRef="#br0" timeOffset="47">1375 1846 0,'0'29'47,"0"-19"-32,0 29 1,0 0-16,0-9 0,0 9 16,0-10-16,0-9 15,0 0-15,0-1 16,0-9-16,0 10 15,0 19 1,10-39 0,-10 19-16</inkml:trace>
  <inkml:trace contextRef="#ctx0" brushRef="#br0" timeOffset="48">1336 1875 0,'10'0'78,"-10"20"-78,29-20 16,-29 49-16,49-30 15,-29 1-15,9 19 16,-9-19-16,0-1 0,-1-19 15,-19 30-15,30-30 16,-30 29-16,19-29 16,-19 20-1,20-20-15</inkml:trace>
  <inkml:trace contextRef="#ctx0" brushRef="#br0" timeOffset="49">1571 1797 0,'10'0'62,"-10"19"-62,0 1 16,0-1-16,0 11 16,0 19-16,0-10 15,0 10-15,0-19 0,0-1 16,0-9-1,0-1-15,0 11 16,20-30 0,-20 19-1</inkml:trace>
  <inkml:trace contextRef="#ctx0" brushRef="#br0" timeOffset="50">1709 2012 0,'10'0'47,"29"0"-47,-20 0 16,1 0-16,0 0 15,-1 0-15,1 0 16,-1-19-16,1 19 16,0 0-16,9 0 15</inkml:trace>
  <inkml:trace contextRef="#ctx0" brushRef="#br0" timeOffset="51">1728 1895 0,'0'9'78,"0"11"-78,0 0 16,0 9-16,0 10 16,0-9-16,0-11 15,0 1-15,0 0 16,0 9 0,10-9 15,-10-30 31,0-10-62,0-9 16,0-1 0,-10 11-1,10-1-15,0 1 16,0-1-16,0-10 15,0-9 1,0 10 0,0-1-1,0 11 1,0-11 0,0 11-1,10 19-15,-10-20 0,0 1 16,20 19-1,-20-20 1,19 20 15,50 0 16,-69 10-31,29-10-16,-29 19 15,20-19-15,-20 30 16,20-11-16,-20 1 16,0 0-16,0-1 0,0 1 15,19-1 1,-19 11-16,0 9 0,0-29 16,0 10-16,0-1 15,0 1-15,0-1 16,-10 11-1,10-11 1,0 1 0,0-30 46,0-9-46</inkml:trace>
  <inkml:trace contextRef="#ctx0" brushRef="#br0" timeOffset="52">2072 1757 0,'0'10'78,"0"10"-78,0-1 16,0 11-16,0 9 15,0 0-15,0 10 16,0-9-16,0-21 15,9 1-15,-9-1 16,0 1 0,20-20-1</inkml:trace>
  <inkml:trace contextRef="#ctx0" brushRef="#br0" timeOffset="53">2072 1738 0,'0'-20'15,"0"30"32,0 19-31,19-9-16,-19 0 16,49 9-16,-29-9 15,-20-1-15,39 1 16,-39-1-16,29 1 15,1 19 1,-11-19 0,11 0-1</inkml:trace>
  <inkml:trace contextRef="#ctx0" brushRef="#br0" timeOffset="54">2307 1708 0,'0'49'78,"0"-19"-78,0 38 15,0-38-15,0 9 16,-20 10-16,20-10 16,0 1-16,0-21 15,0 1-15,0-10 16</inkml:trace>
  <inkml:trace contextRef="#ctx0" brushRef="#br0" timeOffset="55">2444 1767 0,'0'-19'32,"10"-1"-17,10 20 1,-20-20-16,19 20 16,1 0-1,-10 0 1,29 0-1,-10 10 1,-9 29 0,-20-19-16,0 0 15,0-11-15,0 11 16,0 0-16,0-1 16,-20 20-16,20-9 15,-39-1-15,19-9 0,20 0 16,-29 9-16,-10 0 15,19-9 1,1-20 15,28 0 63,11 0-78,0 0-1,-1 0 1,11 0 0,-11 0-16,1 0 15,-1 0-15,1 0 16,0 0-16,9 0 15</inkml:trace>
  <inkml:trace contextRef="#ctx0" brushRef="#br0" timeOffset="56">2503 1904 0,'10'0'47,"29"0"-47,-19 0 16,-11 0-16,11 0 15,0 0-15,9 0 16,-9 0 15</inkml:trace>
  <inkml:trace contextRef="#ctx0" brushRef="#br0" timeOffset="57">2797 1748 0,'0'9'62,"0"31"-46,0-21-16,0 11 15,0 9-15,0-10 16,0 1-16,0-1 16,0 1-16,0-11 15,0 1-15,0-1 16,0-28 78,0-11-79,0 0 1,0 11-16,0-11 15,0 0-15,0 1 16,0-1-16,0 0 16,0 1-16,0-11 15,0 1 1,0-10 0,0 9-1,10 30-15,-10-29 16,0 0-1,20 29-15,-20-20 16,19 20 15,-19-20-15,39 20 31,-19 20-32,0 19 1,-20-19-16,39-1 16,-39 1-16,20 9 0,-20 1 15,0-11 1,0 1-16,0 0 0,0-1 16,0 11-16,0-11 15,0 1-15,-10 0 16,10-1-16,0 11 15,0-11 1,0-29 78,0-9-94</inkml:trace>
  <inkml:trace contextRef="#ctx0" brushRef="#br0" timeOffset="58">2817 1895 0,'10'0'47,"9"0"-47,1 0 15,9 0 1,10 0-16,-19 0 16,10 0-1</inkml:trace>
  <inkml:trace contextRef="#ctx0" brushRef="#br1" timeOffset="59">5772 1423 0,'10'0'94,"-10"20"-79,29-20-15,-9 0 16,0 0-16,-1 0 16,11 0-16,126 0 62,-126 0-62,-11 0 16,-19 19 15,20-19-31</inkml:trace>
  <inkml:trace contextRef="#ctx0" brushRef="#br2" timeOffset="60">4025 2738 0,'0'-20'110,"0"0"-95,9 20 1,-9-9 0,20 9-1,0-30 1,-1 30 15,1 0-15,0 0-1,-1 0 17,-19 10-17,20-10 1,-1 20 15,1-20 0,-20 19-15,0 1 15,10-20-15,-10 19-1,0 1 1,0 0 0,0-1-1,0 1 1,0 9 0,0-9-16,-20-20 15,20 29-15,-29 11 16,9-21-1,1 1 1,-1-1 0,0 1-1,1 0 1,19-1 0,-20-19-16,20 20 15,-20-20 1,20 20-1,0-1 1,-19-19 0,19 20 31,10-20 203,-10-10-250,19 10 15,1 0 1,9 0-1,-29-20-15,30 20 16,-11 0-16,11 0 16,-11 0-1,1 0 1,-20-19 0,20 19-1,-1 0 32</inkml:trace>
  <inkml:trace contextRef="#ctx0" brushRef="#br2" timeOffset="61">4633 2689 0,'9'-20'47,"31"20"-31,-40-20 0,29 20-16,-9 0 0,-1 0 15,1-19-15,0 19 16,-1 0-16,1 0 15,-1 0-15,1-20 16,9 20 0,-9 0-1</inkml:trace>
  <inkml:trace contextRef="#ctx0" brushRef="#br2" timeOffset="62">4721 2698 0,'0'20'63,"0"0"-48,10 97 32,9 11 16,1-128-63,-20 19 15,0 1 1,0-30 62</inkml:trace>
  <inkml:trace contextRef="#ctx0" brushRef="#br2" timeOffset="63">4750 2826 0,'10'0'31,"10"0"-16,-1 0 1,1 0 0,-20-20-16,10 20 15,29 0 1,-39-19-16,29 19 16,-9 0-1</inkml:trace>
  <inkml:trace contextRef="#ctx0" brushRef="#br2" timeOffset="64">5074 2649 0,'-20'0'62,"20"10"-62,0 10 31,-19-1-15,19 1-16,0 9 16,0 1 15,0 19-31,0-20 16,0 1-1,10-11 1,-10 1-1,29 0 17,-29-1-17,20-19 1,-1 30 0,1-30-1,-1 0 16,-19 9-31,10-9 32,10 0-17,-1 0 17,1 0-17,0-29 16,-1 9 1,11 1-17,-30-1 1,19 1 0,-19-1-1,0 0 1,0 1-1,0-1 1,0 1 0,0 9-1,-10-69 63,-9 79-62,19-19-16,-20-1 31,1 20-15,19-20 0,-20 20-1,20-19-15,-20 19 16,20-20-1,-19 20 1,-1 0 0,1 0-1,-1 0 17,0 0-17,20 20-15,-29-1 16,29 1-16</inkml:trace>
  <inkml:trace contextRef="#ctx0" brushRef="#br2" timeOffset="65">5378 2649 0,'0'20'47,"0"0"-31,0 9-16,0-9 16,0-1-16,0 1 15,10 0-15,-10 9 16,0-9-16,0-1 15,0 1-15,0-1 16,29 11 0,-29-11-1</inkml:trace>
  <inkml:trace contextRef="#ctx0" brushRef="#br2" timeOffset="66">5368 2649 0,'0'-19'16,"-19"19"-16,19-20 16,0 1 15,0-1 0,9 20-15,-9-20-1,20 20 1,0-19 0,-1 19-1,1 0 1,-1 0-16,1 0 16,0 0-1,-20 10 1,19-10-1,-19 29-15,0-9 16,10-20 0,-10 19-16,0 11 31,-59 87 31,59-97-62,-19-20 16,-1 20 0,0-20-16,20-10 125,10 10-125,10 0 15,-1 0 1,-19 10 0,30-10-16,-1 19 15,10 11 1,-9-1-1,-1 0 1,-29 11 0,10-40-1,-10 19-15,0 1 32,20-20-32</inkml:trace>
  <inkml:trace contextRef="#ctx0" brushRef="#br2" timeOffset="67">5623 2630 0,'0'-20'31,"0"30"32,10-10-48,10 20 1,-1-1 0,1 11-1,58-11 48,-58-19-48,-1 0 1,-19-10-16,20 10 16,-20-29-16,20 29 15,-20-39-15,0 19 16,19 20 0,-19-10-16,0-9 15,0 29 110,0 19-94,0-9-15,0 9 0,0 10-1,0-19-15,0-1 16,0 1-16,0 0 16,0-1-16,0 1 15,0 0-15,0 9 16,0 0-1,20-9 1</inkml:trace>
  <inkml:trace contextRef="#ctx0" brushRef="#br2" timeOffset="68">5633 2581 0,'0'10'63,"10"-10"-48,-10 39-15,0-20 16,0-9-16,19 20 16,-19-1-16,0-9 15,0 9-15,0-9 16,0-1-16,30 1 15,-30 0-15,0-1 16,0 11 0,19-11 62</inkml:trace>
  <inkml:trace contextRef="#ctx0" brushRef="#br2" timeOffset="69">6015 2610 0,'0'10'78,"0"39"-62,0-29-16,0 9 15,0 0-15,0 1 16,0-10-16,0-1 16,0 1-16,0-1 15,0 1-15,0 0 16,0-1-16,0 1 15,20-1 1,-20 1 31,20-20-47,-11 0 31,11 0-15,0 0-1,-1 0 1,1-10 0,-1 10-1,1 0 1,0 0 0,-20-19-16,19 19 15</inkml:trace>
  <inkml:trace contextRef="#ctx0" brushRef="#br2" timeOffset="70">6025 2826 0,'10'0'47,"-10"-20"-47,29 20 15,1 0-15,-30-19 16,39 19 0,-19 0-1</inkml:trace>
  <inkml:trace contextRef="#ctx0" brushRef="#br2" timeOffset="71">6025 2620 0,'10'0'31,"10"-20"-16,-1 20-15,1 0 16,-1 0-16,-9 0 16,20-19-16,-11 19 0,-9 0 15,10 0 1</inkml:trace>
  <inkml:trace contextRef="#ctx0" brushRef="#br2" timeOffset="72">6486 2571 0,'0'20'47,"0"-1"-47,0 1 16,0-1-16,0 79 31,0 59 31,0-137-30,10-20 30,9 0-46,11 0-1,-10 0-15,9-10 16,-19 10-16,29 0 16,-39-19-1,20 19 1,-11 0 0</inkml:trace>
  <inkml:trace contextRef="#ctx0" brushRef="#br2" timeOffset="73">6712 2551 0,'29'20'46,"-29"9"-30,0-9 0,0 0-16,0-1 15,0 11-15,0 9 16,0-10-16,0 1 16,0-11-16,0 1 15,0 0-15,0-1 16,20 11-1,-20-11-15</inkml:trace>
  <inkml:trace contextRef="#ctx0" brushRef="#br2" timeOffset="74">6839 2600 0,'20'0'78,"-20"10"-63,0 29 1,0-19-16,0-10 16,19 29-16,-19-10 15,0 1-15,0-10 16,0-1-16,0 1 15,0-1-15,0 11 16,0-11 0,20-19-1,-20-9 63,0-11-62</inkml:trace>
  <inkml:trace contextRef="#ctx0" brushRef="#br2" timeOffset="75">6849 2591 0,'-20'0'0,"30"0"109,-10 9-93,20-9-16,-20 20 0,19-20 16,-19 20-16,20-20 15,-20 19 1,20-19-16,-1 20 16,1-20-1,-1 0 1,11 0-1,-11 0 1,-19-10 0,20-10-1,-20 1 1,0-11-16,20 30 16,-20-19-16,0-1 15,0 1 1,19 19-1,-19-20 1,0 30 78,0 19-79,0-9-15,0-1 16,0 1 0,0 0-16,0-1 0,0 1 15,0-1-15,0 1 16,0 0-16,0-1 16,0 1-16,0-10 15,0 9-15,20 21 16,-20-11-1,0-9 17</inkml:trace>
  <inkml:trace contextRef="#ctx0" brushRef="#br2" timeOffset="76">7261 2542 0,'19'0'62,"-19"9"-46,0 11-1,0 0-15,0-1 16,0 1-16,0-1 16,0 11-16,0-1 15,0 1-15,20-11 16,-20 1-16,0 19 15,0-19 1,20-20 0</inkml:trace>
  <inkml:trace contextRef="#ctx0" brushRef="#br2" timeOffset="77">7526 2591 0,'0'9'78,"0"11"-78,0-10 15,0 9-15,0 1 16,0 0-16,0-1 16,0 1-16,19-1 15,-19 1-15,0 10 16,20-30 0,-20 19-16,0 1 31,0-30 16,0-10-32</inkml:trace>
  <inkml:trace contextRef="#ctx0" brushRef="#br2" timeOffset="78">7398 2571 0,'10'0'78,"9"0"-63,11 0 1,-11 0-16,1-20 0,0 20 16,-1 0-16,1 0 15,0 0-15,9 0 16,-9 0 0</inkml:trace>
  <inkml:trace contextRef="#ctx0" brushRef="#br2" timeOffset="79">7751 2512 0,'0'10'31,"0"19"-16,0-9 1,0 0-16,0-1 16,0 1-16,0-1 15,-20 1-15,20 0 16,0-1-16,0 1 16,0-1-16,0 11 15,0-10 16,30-20-15,-20 0 0,9 0-1,21 0 1,-31 0 0,31 0-16,-40-10 15,19 10-15,1 0 31</inkml:trace>
  <inkml:trace contextRef="#ctx0" brushRef="#br2" timeOffset="80">7731 2669 0,'20'0'15,"-20"-20"-15,29 20 16,-9 0-16,0 0 16,-1-19-16,1 19 15,0 0-15,-1 0 16,-19-20 0</inkml:trace>
  <inkml:trace contextRef="#ctx0" brushRef="#br2" timeOffset="81">7702 2483 0,'0'-20'16,"20"20"-16,29 0 16,-30 0-1,1 0-15,0 0 16,-1 0-16,-9 0 15,29 0 1,-19 0 0</inkml:trace>
  <inkml:trace contextRef="#ctx0" brushRef="#br2" timeOffset="82">4191 3306 0,'0'20'31,"0"0"-15,0-1-16,0 1 15,0 9-15,0 1 16,0-1-16,0 10 15,0-9-15,0-11 16,0 1-16,0 0 16,0 9-1</inkml:trace>
  <inkml:trace contextRef="#ctx0" brushRef="#br2" timeOffset="83">4172 3336 0,'0'-10'63,"19"10"-63,21 0 16,-11 0-1,-9 10 1,-1-10-16,11 0 15,-30 19 1,19-19-16,1 20 16,0 0-1,-20 9 1,19-29-16,-19 30 16,0 19-1,0-30-15,0 20 16,0-9-1,0-11 1,-10-19 0,10 20-16,-19-20 15,-11 20 1,11-20-16,-1 0 0,-9 0 16,-1 0-16,11 29 15,-21-29 1,50 0 78</inkml:trace>
  <inkml:trace contextRef="#ctx0" brushRef="#br2" timeOffset="84">4486 3316 0,'0'10'46,"19"-10"-30,-19 29-16,0-9 16,20 0-16,-20-1 15,0 11-15,0-11 16,0 1-16,0 0 16,0-1-16,0 11 15,19-30 1,-19 19-16</inkml:trace>
  <inkml:trace contextRef="#ctx0" brushRef="#br2" timeOffset="85">4956 3306 0,'0'10'63,"0"10"-63,0-1 15,20 21-15,-20-11 16,0 1-16,0-1 16,0 0-16,0-9 15,0 0-15,0 9 16,0-9 15,20-20 0,-20-10-31</inkml:trace>
  <inkml:trace contextRef="#ctx0" brushRef="#br2" timeOffset="86">4966 3326 0,'0'-10'31,"0"-9"0,0-1-31,0 0 32,10 20-17,-10-19-15,20 19 16,-1 0-1,-19-20 1,10 20 0,29 0-16,-9 0 15,-11 0 1,1 10 0,-20 10-1,19 9 1,-19-9-1,0 19-15,-19-20 16,19 1-16,-20 0 16,-19 19-1,10-19 1,9-20 0,0 0-1,1 0 1,29 0 78,9 0-79,1 0 1,9 19-1,-9 11 1,19-11 0,-10 1-1,-9-1 1,0-19 0,-20 20-16,19-20 15,1 0 32</inkml:trace>
  <inkml:trace contextRef="#ctx0" brushRef="#br2" timeOffset="87">5329 3257 0,'0'59'62,"0"-29"-46,0-1-16,0 0 15,0 11-15,0-30 16,20 19-16,-20-9 16,0 9-1,19-29-15,-19 20 16</inkml:trace>
  <inkml:trace contextRef="#ctx0" brushRef="#br2" timeOffset="88">6202 3189 0,'0'-20'15,"0"40"48,0-1-63,0 11 16,0-1-16,0 1 15,0 9-15,0-10 16,0 1-16,0-1 15,0 1-15,0-11 16,0 1-16,9 19 16,-9-29 46</inkml:trace>
  <inkml:trace contextRef="#ctx0" brushRef="#br2" timeOffset="89">6202 3189 0,'9'19'47,"11"11"-31,19-1-1,-9 10 1,-11-39-16,11 30 15,-1 9 1,1-19 0,-11-1-1,11 21 48,-11-40-48,-19-20 110,0 0-109,0-9 0,0 9-1,0 1-15,0-1 0,0 0 16,0 1 0,0-1-16,0-9 15,0 9-15,0 1 16,0-11-1,0 11 1</inkml:trace>
  <inkml:trace contextRef="#ctx0" brushRef="#br2" timeOffset="90">6663 3110 0,'-98'314'109,"78"-284"-93,20-11-16,0 1 15,0-1 1,0-28 46,0-11-46,0 0 0,0-9-1</inkml:trace>
  <inkml:trace contextRef="#ctx0" brushRef="#br2" timeOffset="91">6643 3365 0,'10'0'31,"19"0"-15,10 0-1,-19 0-15,0-29 16,-1 29-16,11 0 16</inkml:trace>
  <inkml:trace contextRef="#ctx0" brushRef="#br2" timeOffset="92">6653 3179 0,'19'-39'47,"1"39"-47,0 0 94,-20 10-79,19 9-15,-19 1 16,20-1-16,-20 1 16,19 0-16,-19 19 15,40-20-15,-40 1 16,29 0-16,-29-1 16,20-19-16,-20 30 0,19-30 15,-19 29-15,20 1 16,-20-21 15</inkml:trace>
  <inkml:trace contextRef="#ctx0" brushRef="#br2" timeOffset="93">6967 3120 0,'9'0'32,"-9"20"-17,40-1-15,-40 1 16,29 9-16,-9-9 15,-1 0-15,1-1 16,9 1-16,-19-20 16,19 29-16,-9-29 15,0 30-15,9-11 16,-9-19 0,-20 20-1</inkml:trace>
  <inkml:trace contextRef="#ctx0" brushRef="#br2" timeOffset="94">6986 3130 0,'0'29'15,"0"1"1,0-11-1,0 1-15,0 0 16,0 9-16,0 0 16,10 11-16,-10-21 15,0-9-15,0 10 16,0-1-16,0 11 16,20-1-1,-20-39 48</inkml:trace>
  <inkml:trace contextRef="#ctx0" brushRef="#br2" timeOffset="95">7251 3071 0,'0'10'47,"0"10"-31,0-1-16,0 1 16,0 9-16,0 1 15,0-1-15,0 10 16,0 0-16,0-19 0,0 9 15,0-9-15,0 0 16,0-1-16,0 11 16,0-11 15</inkml:trace>
  <inkml:trace contextRef="#ctx0" brushRef="#br2" timeOffset="96">7633 3091 0,'0'10'31,"0"19"-15,0-9-1,0-1-15,10 1 16,-10-1-16,0 1 16,20 107 93,-20-136 0,0-1-77,0-10-17,0 1 1,0-11 0,-10-9-16,10 10 15,0-1 1,0 1-1,0-10 1,0 9 0,0 1-1,0 9 1,0 0 15,0 1 0,29 19 32,50 10 15,-60-10-62,-19 19-16,20 11 15,-20-11 1,0 21-16,0-31 16,0 11-1,0 0-15,0-1 0,0 1 16,0-1-1,0 30-15,0-39 16,0 10 0,0 19-16,0-29 15,20-10 1,-20 19 78</inkml:trace>
  <inkml:trace contextRef="#ctx0" brushRef="#br2" timeOffset="97">7673 3238 0,'29'-30'63,"10"30"-47,-19 0-16,-1 0 15,11-19-15,-10 19 16</inkml:trace>
  <inkml:trace contextRef="#ctx0" brushRef="#br2" timeOffset="98">5692 3267 0,'0'-19'63,"0"-1"46,-10 20-93,-10 0 15,-9 0 0,9 0-15,1 0 0,-1 0-1,20 10 1,-20-10 0,20 19-1,-19 1 1,19 0-1,-20-20 1,20 19-16,0 1 31,0-1 1,0 1-1,0 0 16,10-20-16,10 19 0,-1-19-15,1 0-1,-1 0 1,1 0 0,0 0-1,-1 0 17,1 0-17,0 0 16,-20 20 1,19-20-17,-19 20 1,0-1 15,0 1-15,0-1 15,0 1-15,0-10-1,-10-10 1,-9 29 15,-1-29 0,1 0-15,-1 0 0,-10 0-1,11 0 1,-1 0 0,1 0-1,-1 0 1,0 0 15,20-10-15</inkml:trace>
  <inkml:trace contextRef="#ctx0" brushRef="#br2" timeOffset="99">5917 3228 0,'-19'0'79,"19"10"-64,0 0 16,-10-10-31,10 19 16,0 1 0,0-1-1,-30 1 1,30 0 0,0-1-1,0 1 1,0-1-1,0 1 1,0 0 0,0-1-1,0 1 1,10-20-16,10 39 47,58-19 31,-58-20-47,0 0-15,-1 0 15,1 0 0,-20-10-15,19-10 0,-19 1-1,20 19 1,-20-30-1,0 11 1,0-1 0,20 0-1,-20 1 1,0-20 0,0 19-1,0 10 1,0-9 15,0-1-15,0 0 15,-10 20-31,10-19 16,0-1 15,-20 20-16,20-19 1,-19 19 0,19-20-1,-20 20 1,0 0 15,11 0 0,-11 0 1,0 0-17,1 0 1,19 10 0,-20-10-16,20 29 15,-20-9-15</inkml:trace>
  <inkml:trace contextRef="#ctx0" brushRef="#br2" timeOffset="100">7369 3071 0,'19'0'125,"1"0"-109,9 0-1,10 0 1,-19 0-16,-10 0 16,10 0 15,-30 10 156,10 10-171,-20-1 0,20 1-1,-20-20-15,20 29 16,0-9-16,-19-1 15,19 1-15,-20 0 16,20-1-16,0 1 16,-19-20-16,19 29 15,0-9 1,0-1-16,-20 1 31,30-20 282,9 0-298,11 0 1,-11 0 0,1-10-16,0 10 31</inkml:trace>
  <inkml:trace contextRef="#ctx0" brushRef="#br2" timeOffset="101">7388 3199 0,'10'0'62,"0"0"-46,29 0 0,-10 0-1,1 0 1,-10 0 0</inkml:trace>
  <inkml:trace contextRef="#ctx0" brushRef="#br1" timeOffset="148">-2-106 0,'0'-10'47,"-9"10"47,-11 0-63,0 0 0,11 0-15,-11 0 15,0 0-15,20 20 0,-19-20-1,19 20-15,-20-1 16,20 1-1,-20-20 1,20 20-16,0-1 16,-19-19-1,19 20-15,0-1 16,0 1 0,-20 0-1,20-1 1,0 1-1,0-1 1,0 1 0,0 0-1,0 9 1,0-9 0,0-1-1,0 1 1,0 0-1,0-1 1,0-9 0,10-10-16,-10 39 15,0-19 1,20-20-16,-20 10 16,0 9-1,9-19-15,-9 20 16,30-1-1,-10 11 1,-1-11 15,1-19-15,-1 20 0,1-20 15,0 0-16,-1 0 1,1 0 0,-10 0-1,19-10 1,-9 10 0,-1-19-1,1 19 1,-20-20-1,19 20-15,-19-20 16,10 20-16,20-39 16,-11 20-1,1-1 1,0 0 0,-1 1-1,-19-11 1,20 30-16,-20-39 15,19 10 1,-19 9-16,30-9 16,-30-1-1,0 11 1,19 19-16,-19-40 16,0 11-1,0 0-15,10 29 16,-10-30-16,0 11 15,0-1 1,0 0 0,0-9-1,0 9 1,0 1 0,-19 19-1,19-20 1,-20 20-1,0 0 32,1 0-31,-1 0 0,20 10-1,-19 9 1,-1 1-1,20 0 1,0-1 0,-20-19-1,20 20-15,0 0 16,0-1 0,-19-19-16,19 30 15,0-1 1,0 10-1,0-9 1,0-11-16,0 11 16,0-11-1,0 1-15,0 9 16,0 1 0,10-30-1,-10 29-15,0 10 16,0-9-1,19-30 1,-19 29-16,0 1 16,0-1-1,20-29-15,-20 20 16,0-1 0,19 1-1,-19-1 1,20-19-1,0 0 1,-11 0 0,11 0-1,0 0 1,-1 0 0,-19-9-1,20 9-15,-1-20 16,1 0-1,0 20 1,-20-19-16,19 19 16,-19-20-16,20 20 15</inkml:trace>
  <inkml:trace contextRef="#ctx0" brushRef="#br1" timeOffset="149">685 179 0,'10'0'125,"-1"0"-78,11 0-16,19 0 1,-9 0-32,-1 0 15,-9 0 1,-1 0 0,1 0-1,0 0 1,9 0-1,0 0 1,1 0 0,-11 0-1,1 0 1,0 0 0,-1 0-1,1 0 1,0 0-1,-1 0 1,1 0 0,-1 0-1,1 0 17,-10 0-17,9 0 16,1 0 1,0 0-1</inkml:trace>
  <inkml:trace contextRef="#ctx0" brushRef="#br1" timeOffset="150">1597-165 0,'0'10'125,"-10"-10"-125,10 20 15,-20-20 1,20 19 0,-19-19-1,19 20-15,-20 0 32,20-1-17,-19 1 1,19 0-1,-30 9 1,30-9 0,0 19-16,-10-39 15,10 29-15,0 1 16,0-11 0,0 1-1,0-1 1,0 1-1,0 0 1,0-11 0,0 11-1,0 0 1,0-1 0,0 1-1,0 0 1,20-20-1,-20 19 1,20-19 0,-20 20-1,19-20-15,1 0 32,-20 19-32,19-19 15,1 0 1,-20 20 15,20-20-31,-1 0 16,1 0-1,-1 0 17,1 0-17,-20 20 1,10-20-1,9 0 1,1 0 15,0-10-15,-1 10 15,-19-20-15,20 20-1,-20-19-15,20 19 16,-20-20 0,19 20-1,-19-20-15,20 1 32,-20-1-17,19 20 1,-19-19-1,20 19 1,-20-20-16,0 0 31,20 20-31,-20-29 16,0 9 0,19 20-16,-19-19 15,0-1 1,0 0-1,0 1 1,0-1 0,0 1-1,0-1 1,0 10 15,0-9-15,0-1-1,0 0 17,0 1-17,-10 19 1,10-20 0,0 0 15,-19 20-16,19-19-15,0-1 16,-20 20 0,20-19 15,-19 19-15,19-20-1,-20 20-15,0 0 31,1 0 1,19-20-32,-10 20 31,-10 0-15,-19 0 15,29 0-16,-29 0 17,19 0-17,1 0 1,-11 0 15,11 0-31,19 10 16,-30-10-16,11 39 15</inkml:trace>
  <inkml:trace contextRef="#ctx0" brushRef="#br1" timeOffset="151">1479-292 0,'10'0'63,"19"0"-48,-9 0 1,0 0-16,9 0 15,0 0-15,11 0 16,9 0-16,-10 0 16,10 0-16,-10 0 15,10 0-15,-19 0 16,-11 0-16,1 0 16,-1 0 30,-19-20-30</inkml:trace>
  <inkml:trace contextRef="#ctx0" brushRef="#br1" timeOffset="152">1401 630 0,'0'-20'47,"10"20"-31,9 0-1,11 0 1,-11 0-16,1 0 15,-1 0-15,1 0 16,-10 0-16,29 0 16,-10 0-16,1 0 15,-1 0-15,-9 0 16,-1 0-16,1 10 16,0-10-1,9 0-15,-9 0 16,-1 0-1,1 0 17,0 0-1</inkml:trace>
  <inkml:trace contextRef="#ctx0" brushRef="#br1" timeOffset="153">2097-96 0,'0'20'47,"-20"-20"-31,20 39-16,0 0 15,0-19 1,0-1-16,0 1 16,0 9-16,0-9 15,0 0-15,0-1 16,0 1-16,0-1 15,0 1-15,0-10 16,0 9-16,0 1 16,0 0-16,0 9 15,-19 1 1,19-21 15</inkml:trace>
  <inkml:trace contextRef="#ctx0" brushRef="#br1" timeOffset="154">2224-263 0,'10'0'16,"10"0"15,-1 0-15,11 0 0,-1 0-1,-9 0 1,0 0-1,-1 0 1</inkml:trace>
  <inkml:trace contextRef="#ctx0" brushRef="#br1" timeOffset="155">2303-390 0,'-20'-20'31,"1"20"0,-1 0 16,0 0-31,20 10-1,-19-10 1,19 20 15,-10-20-15,10 19 0,-20-19-1,20 20 1,0 0 15,-19-20-31,19 19 16,0-9-1,0 10 1,0-1 15,0 1-15,0-1-1,0 1 1,0 0 0,10-20 15,-10 19-31,19-19 31,-19 20-15,10-20-1,19 19 17,-19-19-17,10 0 17,-20 20-17,19-20-15,1 0 31,0 0-15,-1 0 15,1 0-15,0 0 15,-1 0 0,1-10-15,-1 10 15,-19-19-15,20 19 15,-20-20-15,20 20-1,-20-20 1,0 1 0,19 19 15,-19-20-15,0 1-1,0-1 16,0 0-15,0 1 0,0 9 15,0-10-15,-10 20-1,10-19 1,-19 19-1,19-20 17,-20 20-17,20-19 17,-19 19-32,-1 0 46,20-20-46,-20 20 32,1-20-1,-1 20 0,0 0-15,-19 0-1,20 0 1,-11 0-16</inkml:trace>
  <inkml:trace contextRef="#ctx0" brushRef="#br1" timeOffset="156">-198-312 0,'10'0'78,"10"0"-62,9 0 0,-9 0-1,-1 0-15,-9 0 16,29 0-16,-19 0 16,9 0-16,1 0 0,-1 0 15,10-19-15,-9 19 16,-1 0-16,1 0 15,-11 0-15,1 0 16,9 0 0,-9 0-1,0 0 1,-1 0 15</inkml:trace>
  <inkml:trace contextRef="#ctx0" brushRef="#br1" timeOffset="157">-394-67 0,'0'20'62,"20"-20"-46,-20 30-16,0-11 16,0 1-16,0-1 15,0 1-15,0 9 16,0-9-16,0 9 0,0 1 16,0-1-1,0 10-15,0-9 0,0-1 16,0-9-16,0 19 31,0-19-31,0 9 31,0-9-31,0-1 16</inkml:trace>
  <inkml:trace contextRef="#ctx0" brushRef="#br1" timeOffset="158">-227 767 0,'19'0'109,"21"0"-93,-21 0-1,-9 0-15,10 0 0,-1 0 16,1 0-16,0 0 16,-1 0-16,1 0 15,9 0-15,-9 0 16,-1 0-16,11 0 16,-1 0-16,-9 0 0,19 0 15,-19-20-15,-1 20 16,1 0-16,-10 0 15,9 0-15,1-19 16,0 19 47</inkml:trace>
  <inkml:trace contextRef="#ctx0" brushRef="#br1" timeOffset="159">5017-214 0,'10'0'78,"9"0"-16,1 0-46,0 0-1,-1 0 1,11 0 0,-11 0-16,1 0 15,-1 0-15,1 0 16,-10 0-16,10 0 16,9-10-16,-19 10 15,9 0-15,1 0 16,0 0-16,9 0 15,10 0 1,-19 0 0,-10 0-1,9 0 1,1 0 0,-1 0-1,1 0 16,0 0-15,-1 0 15,1 0 16</inkml:trace>
  <inkml:trace contextRef="#ctx0" brushRef="#br1" timeOffset="160">4988-58 0,'9'0'62,"11"0"-31,-10 0-15,29 0 0,-19 0-1,29 0 32,-20 0-47,0 0 31,1 0-31,9 0 16,-29 0 0,10 0-16,-1 0 15,1 0-15,9 0 16,-9 0 0,-1 0-1,1 0 1,0 0-1,-1 0 1,1 0 0,-1 0-1,1 0 1,0 0 0,-1 0-1,1 0 1,-10 0-1,-10-9 48</inkml:trace>
  <inkml:trace contextRef="#ctx0" brushRef="#br1" timeOffset="161">4507-518 0,'-20'0'31,"1"0"16,19 9-47,-20-9 31,20 20-31,-19-20 16,19 10-16,-20 19 16,20-19-1,-20 78 48,20-58-48,-19-1-15,19 10 16,0-19 0,0-10-1,0 29-15,0-19 16,0 9 0,0-9-16,0-1 31,0 1-31,10 9 15,-10-9 1,19-1 0,1 1 15,9 0-15,-9-1 15,-1-19-16,1 20-15,0-20 32,9 0-32,1 0 15,-1 0 1,0 0 0,1-10-1,-11-10 1,1 1-1,0-11 1,-20 11 0,19 19-1,-19-20-15,20 1 32,-20-1-32,19 0 15,-19 1 1,0-1-1,0 1 1,0-11 0,0 11-1,0-1 1,0 0 0,0 1-1,0-1 1,0 0-1,-9 1 1,9-1-16,0 1 31,-20 19-15,20-20 0,0 0-1,-20 20 1,20-19-1,-19 19 1,19-10 15,-20 10-31,20-20 32,-10 20-32,-9 0 31,19-19-31,-20 19 15,1 0 17,19-20-17,-20 20 1,0 0 31,1 0 0,-1 0-16</inkml:trace>
  <inkml:trace contextRef="#ctx0" brushRef="#br1" timeOffset="162">5988-411 0,'-20'0'109,"-9"-9"-78,9 9-15,1 0 15,-1 0-15,20 9-16,-20-9 16,20 20-16,-19 0 15,19-1 1,-20 11-1,20-11 1,0 1-16,0-1 16,0 1-16,0 0 15,0-1-15,0 1 16,0 0-16,0-11 16,0 11-16,0 19 15,0-9 1,0-1-1,10-29-15,-10 20 16,20-20-16,-20 19 16,19-19-16,-19 20 15,30-1 1,-11-19 0,-19 20-16,20-20 15,-1 0 1,-19 20-16,20-20 15,9 0 1,11 0 0,-21 0-16,1-10 15,-1 10-15,1 0 16,-20-20-16,30 20 16,-30-19-16,39 19 0,-39-20 15,19 20-15,-19-20 16,10 20-16,-10-19 15,20 19-15,-20-30 16,19 30-16,-19-29 16,20 9-1,-20 1 1,29-20 0,-29 9-1,0 1 1,20 29-16,-20-30 15,0-9 1,0 10-16,0-1 16,0 11-1,0-1 1,0 0 0,-10 20-1,10-19-15,-19 19 16,19-20-1,-20 20 1,0 0 0,1 0-1,-1 20 1,1-20 0,19 29-16,-20-29 15,20 20-15,-20 9 16,20 1-1,0-11 1,-19 1-16,19-1 16,0 1-16,0 0 15,0-1-15,0 1 16,0 0-16,0-1 16,0 1-16,0-1 15,10 11 1,-10-11-16,0 11 15,19-1 1,-19-9 0,0-1-1,20-19-15,-20 20 16,0 0 0,19-1-1,1-19 1,-20 20-1,20-20-15,-1 0 16,11 0 0,-11 0-1,11 0 1,9-20-16,-10 1 16,-9-11-1,0 30 1,-20-19-1,19 19 1,-19-10-16</inkml:trace>
  <inkml:trace contextRef="#ctx0" brushRef="#br1" timeOffset="163">5801-538 0,'10'0'125,"10"0"-93,0 0-17,-1 0 1,11 0 0,-1 0-1,0 0 1,11 0-1,-11 0 1,0 0 0,1 0-1,-1 0 1,11 0 0,-21 0-1,1 0 1,-10 0-16,9 0 15,1 0 1,9 0 15,-9 0-15,-1 0 15,1 0 16,-30 0 31</inkml:trace>
  <inkml:trace contextRef="#ctx0" brushRef="#br1" timeOffset="164">5831 335 0,'10'0'110,"9"0"-79,1 0-15,0 19-1,-1-19 1,11 0 0,-1 0-1,0 0 1,11 0-16,-11 0 31,0 0-31,-9 0 16,10 0-1,-11 0 1,1 0 0,-1 0-1,1 0 1,0 0-1,-1 0 1,-9 0 15,19-19-15,-9 19 0,-10 0-1,9 0 16,1 0-15,0 0 15,-1 0-15,1 0 15,0 0 0,-1 0 32</inkml:trace>
  <inkml:trace contextRef="#ctx0" brushRef="#br1" timeOffset="165">6557-214 0,'0'9'31,"9"-9"-15,11 0-1,9 0 1,-9 0 0,0 0-16,-1 0 15,1 0-15,-10 0 16,9 0-16,1 0 0,29 0 15,-20 0 1,1 0 15,-11 0 1</inkml:trace>
  <inkml:trace contextRef="#ctx0" brushRef="#br1" timeOffset="166">7135-430 0,'-19'0'32,"-1"10"15,20 9-32,-30 1 1,30-1-1,0 11 1,-19-30-16,19 29 16,0 79 31,0-88-47,0-1 15,0 11 1,0-11-1,0 1-15,19 0 16,1 19 15,0-20-15,-1-19 15,-19 20-31,20-20 16,0 0-1,-20 20 1,19-20 0,1 0-1,-10 0 1,9 0 0,1 0-1,-20-10 1,19 10-16,-19-20 15,20 20 1,-20-19 0,20 19-16,-20-20 15,19 0 1,-19 1 0,20 19-1,-20-20 1,0 1-1,19 19 1,-19-20-16,0 0 31,0-19 16,20 20-47,-20-1 16,0 10-1,0-29 17,0 19-32,0 10 15,-10 10 1,10-19-16,0-1 16,-19 20-1,19-19 1,-20 19-1,20-20 1,-20 20 0,20-20-1,-19 20 1,19-19 31,-20 19-32,1-20 17,-1 20 15,0-19-16,1 19 0,-1 9-15</inkml:trace>
  <inkml:trace contextRef="#ctx0" brushRef="#br1" timeOffset="167">7037-607 0,'29'0'110,"-9"0"-95,-10 0-15,29 0 16,-9 0-16,-1 0 0,0 0 15,-9 0 1,9 0-16,69 0 47,-68 0-47,-10 0 31,-1 0-15</inkml:trace>
  <inkml:trace contextRef="#ctx0" brushRef="#br1" timeOffset="168">7047 168 0,'19'0'94,"31"0"-63,-31 0-31,1 0 0,-1 0 16,11 0-16,-1 0 16,1 0-16,-1 0 15,-9 0-15,-1 0 16,1 0-16,-1 0 16,11 0-1,-10 0 1,-1 0 15</inkml:trace>
  <inkml:trace contextRef="#ctx0" brushRef="#br1" timeOffset="169">7478-430 0,'0'10'62,"0"9"-46,0 20-1,0-29-15,0 10 16,0-1-16,0 1 16,0 9-16,0 11 15,0-21-15,0-9 16,0 10-16,0-1 16,0 1-16,0 9 15,0-9 1,0 0 46,10-20-46</inkml:trace>
  <inkml:trace contextRef="#ctx0" brushRef="#br1" timeOffset="170">7626-607 0,'20'0'31,"-1"0"16,1 0 0,-1 0-32,1 0 1,-20-10-1,20 10-15,-1 0 16,1 0 0,0 0-1,-11 0 1,11 0 0,9-29 15,-19 29 0</inkml:trace>
  <inkml:trace contextRef="#ctx0" brushRef="#br1" timeOffset="171">7734-832 0,'-20'0'94,"1"0"-79,-1 0 1,0 0 15,20 10-15,-19-10-1,-1 0 17,20 19-32,-19-19 15,19 20 16,-20-20-31,20 10 16,-20-10 0,20 19-1,-19 1 17,19-1-1,-20-19-16,20 20-15,0 0 16,0-1 15,-19-19-31,19 20 16,0 9 0,0 1-1,0-11 1,0 1 15,9-20-31,-9 20 0,20-1 31,0-19 1,-20 20-32,19-20 31,-19 19-31,20-19 15,-1 0 1,-19 20 0,20-20-1,0 0 17,-1 0-17,-19 20 1,20-20-1,-1 0 1,1 0 0,0 0-1,-10 0 17,-10-10-32,19 10 15,1 0 16,-20-20-15,19 20 0,1 0-1,-20-19 1,20 19 0,-1-20 30,1 0-14,-1 20-1,-19-19-15,0-1 30,20 20-46,-20-19 16,0-1 15,0 0-15,0 10 15,0-9-15,0-1 15,0 1 0,-10 19 1,10-20-32,0 0 31,-19 20-16,19-19 17,-20-1-1,0 1 0,1-1 0,-1-9 1,1 9-17,-1 20 17,-9 0-17,-11 0 1,21 29-16</inkml:trace>
  <inkml:trace contextRef="#ctx0" brushRef="#br1" timeOffset="172">4380 295 0,'9'0'63,"11"0"-32,0 0-15,-1 0-1,89 0 32,-69 0-47,-19 0 16,0 0 0,-1-19-16,1 19 15,-1 0-15,11 0 16,-11 0-1,1 0 17</inkml:trace>
  <inkml:trace contextRef="#ctx0" brushRef="#br1" timeOffset="173">4321-656 0,'19'0'62,"11"0"-46,-1-10-1,-9 10-15,-1 0 16,1 0 0,0 0-16,-1 0 0,1-29 15,-1 29-15,1 0 16,0 0-16,-1 0 15,1 0-15,0 0 16,9 0 0,-9 0-1,-1 0 1,1 0 0</inkml:trace>
  <inkml:trace contextRef="#ctx0" brushRef="#br1" timeOffset="174">10840-124 0,'-20'0'16,"20"-19"-1,10 19 48,19 0-47,-9 0-16,0 0 15,-1 0-15,1 0 16,19 0-1,-19 0-15,-1 0 16,1 0-16,-1 0 16,1 0-16,0 0 15,9 0-15,10 0 32,-29 0-32,10 0 31,-1 0 31,-19 10-62</inkml:trace>
  <inkml:trace contextRef="#ctx0" brushRef="#br1" timeOffset="175">11379-330 0,'-20'0'78,"1"30"-78,19-1 16,-20 1 0,20-1-1,0 10 1,0-9 0,0-11-1,0 11 1,0-1-1,30-9 1,-30-1 0,9-19-16,-9 20 15,20-20 1,-20 20-16,20-20 16,-20 19-1,19-19 1,1 20-1,0-20 1,-1 0 15,1 0-15,-1 0 0,1 0 15,-20-10-16,20 10-15,-20-20 16,19 1 0,1-20 15,-1 19-15,-19 0 15,20 20-31,-20-19 15,0-11 1,20 30 0,-20-19-1,0-1-15,0 0 16,0 1 0,0-1-1,0 10 1,0-9 15,0-1-15,-10 20-1,10-19-15,0-1 16,-20 20 0,20-20-16,-19 20 15,19-19 1,-20 19-1,20-20 1,-20 20 0,1-19-1,-1 19 17,1 0-17,-11 0 16,1 0-31,9 9 32,-29 31-17,29-21-15,1-19 0</inkml:trace>
  <inkml:trace contextRef="#ctx0" brushRef="#br1" timeOffset="176">10418-457 0,'-10'0'187,"-9"0"-171,-1 0-1,0 0 1,1 0 0,-1 0-1,1 0 1,-1 20 15,0-1-15,20 1-1,-19-20 1,19 19-16,-20 1 16,20 9-1,-19 11 1,19-11 0,0 0-1,0 1 1,0-1-1,0 11 1,0-31 0,0 11-1,0 19 1,0-9 0,0-11-1,0 1 1,0-1-1,19-19 1,-19 10-16,20-10 16,-1 30-1,1-30 1,0 0 0,-1 0-1,1 0 1,-1 0-1,1 0 1,0 0 0,-1-20-1,1 20 1,-1-20 0,1 20-1,-20-19-15,20 19 16,-20-20-16,19 20 15,-19-10-15,20-19 16,0 0 0,-1-1-1,11 11 1,-30-1 0,19-10-1,-19 21-15,0-11 31,20 20-31,-20-39 16,0 29-16,0-29 16,0 19-1,0 1 1,0 9 15,0-10 0,-10 20-15,-10 0 31,1 0 0,-1 0-16,1 10-15,19 10-1,-20-20 1,20 19 0,0 1-1,-20-20 1,20 29-16,0 1 15,0-11 1,-19-19 0,19 20-16,0-1 15,0 1 1,0 0 0,0 9-1,0 1 1,0 9-1,0-20 1,0 21 0,0-11-1,0-9-15,0-1 16,0 1 0,10-20-1,-10 10 1,19 19-1,1-29 1,9 0 15,-9 0-15,9 0 0,-9 0-1,-1-20 1,11 1-16,-11-1 15,-19 1 1,20 19 0,-20-20-1,20 20-15</inkml:trace>
  <inkml:trace contextRef="#ctx0" brushRef="#br1" timeOffset="177">11340-467 0,'19'0'63,"21"0"-48,-21 0 1,-19-20-16,30 20 16,-1 0-1,1 0-15,-1 0 16,10 0 0,-9 0-1,-11 0 1,1 0-1,9 0 17</inkml:trace>
  <inkml:trace contextRef="#ctx0" brushRef="#br1" timeOffset="178">12674-643 0,'19'9'16,"11"-9"-1,-1 0 1,-9 0 0,-1 0-16,1 0 15,9 0-15,-9 0 16,9 0-16,-9 0 15,9 0-15,-9 0 0,19 0 16,-9 0-16,-1 0 16,0 0-16,1 0 15,9 0-15,-10 0 16,1 0-16,-11 0 16,1 0-16,0 0 15</inkml:trace>
  <inkml:trace contextRef="#ctx0" brushRef="#br1" timeOffset="179">12723-771 0,'0'10'62,"0"10"-46,-20-20 0,20 19-16,-20-19 15,20 20-15,-19-20 16,19 19-16,-10-19 0,10 20 16,-20-20-1,20 20-15,-19-20 16,19 19-16,9-19 172,11 20-172,10-20 15,-30 19 1,19-19-16,1 20 16,-1-20-1,-19 20 1,20-20-16,0 0 31,-20 19-15</inkml:trace>
  <inkml:trace contextRef="#ctx0" brushRef="#br1" timeOffset="180">13223-751 0,'0'10'31,"0"-1"-15,9-9 0,-9 20-16,20-20 15,-20 20-15,30-20 16,-1 29-1,-9-29-15,-1 0 16,1 0-16,-1 0 16,11 0-1,-118 59 110,68-59-125,20 29 0,-29-29 16,29 20-16,-20-20 16,20 19-16,-20-19 15,20 20 1</inkml:trace>
  <inkml:trace contextRef="#ctx0" brushRef="#br1" timeOffset="181">10281 298 0,'10'0'109,"9"0"-109,1 0 16,-1 0-16,11 0 15,-11 0-15,1 0 16,0 0-16,-1-20 16,1 20-16,0 0 15,-1 0-15,1 0 16,-1 0-16,-9 0 15,10 0 1,-1 0 15</inkml:trace>
  <inkml:trace contextRef="#ctx0" brushRef="#br1" timeOffset="182">9320-330 0,'-20'0'16,"1"0"46,-1 0-46,0 0-1,1 10 1,-1-10 0,20 39-1,-20-39-15,20 10 0,-19 20 31,19-1-31,-20-29 16,20 20 0,0 9-16,0-9 15,0 9 1,0 1 0,0-1-1,10 10 1,-10-19-1,20-20-15,-20 19 16,19-19 0,-19 30-16,20-30 0,-20 19 15,20-19 1,-20 20 0,19-20-16,1 0 31,-20 20-16,19-20-15,1 0 32,0 0-17,-1-20 17,1 0-17,-1 1 1,-19-1-1,20 20 1,-20-19 0,20 19-1,-20-20-15,19 0 32,-19 1-17,0-1 16,20-88 79,-20 89-95,0-1 1,-10 20 0,10-20-1,0 1 1,-20-1 15,20 1 0,-19 19-15,19-20 0,-20 20-1,20-20 1,-19 20 0,19-19-1,-20 19 1,0 0-1,-9 0 1,9 19 0,1 1-16,-20 0 0</inkml:trace>
  <inkml:trace contextRef="#ctx0" brushRef="#br1" timeOffset="183">9173-437 0,'19'0'94,"21"0"-79,-21 0 1,1 0-16,-1 0 16,1 0-16,0 0 0,-1 0 15,1 0-15,-1 0 16,11 0 0,-1 0-1,-9 0 1</inkml:trace>
  <inkml:trace contextRef="#ctx0" brushRef="#br1" timeOffset="184">11350 229 0,'9'0'109,"21"0"-93,9 0 0,-19 0-16,-1 0 15,-9 0-15,10 0 16,9-19-16,-19 19 15,49 0 17,-49 0-17,9 0 32</inkml:trace>
  <inkml:trace contextRef="#ctx0" brushRef="#br1" timeOffset="185">11820-594 0,'-19'29'110,"19"-9"-95,0-1 1,0 1-1,0-1 1,0-9 0,0 10-1,0 0 1,10-1 0,9 11-1,1-11 16,-1-19-15,-19 20 0,20-20-1,0 0 1,-1 0 0,1 0 15,-1 0-16,1 0 1,0 0 15,-20-10-15,19 10 0,-19-20 30,20 1-14,-20-1-1,10 20-15,-10-19-1,0-1 1,0 0-1,0 1 32,0-1-15,0 0-17,0 1 16,0 9 1,-30-19-1,11 29-15,19-10-1,-10 10 1,-10 0-1,1 0 17,-1 0-32,0 0 15,1 0 1,-1 0 0</inkml:trace>
  <inkml:trace contextRef="#ctx0" brushRef="#br1" timeOffset="186">11860-467 0,'9'0'63,"11"0"-48,0 0 1,-1 0 0,1 0-1,-1 0 1,1 0 0,-20-10-1,20 10 16</inkml:trace>
  <inkml:trace contextRef="#ctx0" brushRef="#br1" timeOffset="187">11781-330 0,'0'20'62,"0"19"-46,0-9 0,0-1-1,20-9-15,-20-1 16,0 1-16,0 0 0,0-1 16,0 11-1,0-1-15,0-9 0,0 9 16,0-9-16,19 87 156,-19-126-140</inkml:trace>
  <inkml:trace contextRef="#ctx0" brushRef="#br1" timeOffset="188">9653-202 0,'-19'0'15,"28"0"79,11 0-78,9 0-1,-9 0-15,29 0 16,-20 0-1,-9 0 1,9 0-16,1 0 16,-10 0-1,-1 0 1,1 0 0,-1 0-1,1 0 16,0 0 1</inkml:trace>
  <inkml:trace contextRef="#ctx0" brushRef="#br1" timeOffset="189">9673-65 0,'10'0'47,"19"0"-32,0 0 1,-9 0-16,9 0 15,1 0 1,-11 0 0,1 0-1,10 0 1,-11 0 0,1 0-16,-1 0 15,11 0 1,9 0 46</inkml:trace>
  <inkml:trace contextRef="#ctx0" brushRef="#br1" timeOffset="190">9163 239 0,'-20'0'0,"30"0"110,19 0-110,11 0 15,-21 0 1,-9 0 0,10 0-16,-1 0 0,1 0 15,0 0 1,-1 0-16,1 0 0,-1 0 16,1 0-1,0 0-15,-1 0 16,1 0-1,-20-10-15,19 10 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4:41.788"/>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definitions>
  <inkml:trace contextRef="#ctx0" brushRef="#br0">17833 21 0,'10'0'78,"20"0"-47,-11 0-15,40 0 93</inkml:trace>
  <inkml:trace contextRef="#ctx0" brushRef="#br0" timeOffset="1">18177-705 0,'29'0'109,"-19"0"-93,9 0-16,1 0 15,0 0-15,-1 0 16,11 0-16,-11 0 16,1 0-16,0 0 15,9 0 1,-9 0 15</inkml:trace>
  <inkml:trace contextRef="#ctx0" brushRef="#br0" timeOffset="2">18216-567 0,'-20'0'62,"1"0"-15,19 10-47,0 9 16,-20-19-16,20 20 15,0-1 1,-20-19-16,20 20 16,0 9-1,0 1 1,0-1 0,0 1-1,0-11 1,0 30 15,49 30 47,-49-60-47,20-19-31,0 0 32,-20 20-32,19-20 15,1 0 17,0 0-17,-1 0 1,1 0-1,-1 0 17,-19-10-17,20 10-15,-20-19 16,10 19 0,-10-20-1,0 0 16,19 20-31,-19-19 16,0-1 0,20 20-1,-20-19-15,0 9 32,0-10-17,0 1 16,20 19-15,-20-20-16,0 0 31,0 1-15,0-1 15,0 0-15,0 1 15,0-1 0,0 1 1,-10 19-17,10-20 1,-20 20 15,20-10-31,-19 10 31,19-19-31,-10 19 32,-10 0-1,20-20-16,-19 20 1,-1 0 15,0 0 1,1 0-1,-1 10 0,20 9-15</inkml:trace>
  <inkml:trace contextRef="#ctx0" brushRef="#br0" timeOffset="3">18589-361 0,'19'0'62,"11"0"-46,-1 0-1,-9 0 1,-1 0-16,1 0 16,-1 0-16,1 0 15,0 0-15,-1 0 16,1 0-16,0 0 16,-1 0-16,-9 0 15,29 0 1,-19 0-1,-1 0 1,-9 0 15</inkml:trace>
  <inkml:trace contextRef="#ctx0" brushRef="#br0" timeOffset="4">18000-508 0,'0'9'94,"0"11"-79,0 9 1,0 11 0,0-21-16,0 1 15,0 0-15,0 9 16,10 10-16,-10-9 16,0-11-16,0 1 15,0-1-15,0 1 16,20-20 31</inkml:trace>
  <inkml:trace contextRef="#ctx0" brushRef="#br0" timeOffset="5">18128-8 0,'-20'0'16,"20"10"-1,10-10 64,29 0-64,-29 0-15,9 0 16,109 0 15,39-10 63,-148 10-79</inkml:trace>
  <inkml:trace contextRef="#ctx0" brushRef="#br0" timeOffset="6">17902-116 0,'-20'0'16,"1"0"30,-1 0-14,1 0-1,-1 10 0,20 9 0,-20-19-15,20 20 0,-19 0 15,19-1 16,-20-19-16,20 20-31,0-1 31,0 1 1,0 0-1,0-1-16,0-9 1,10-10 15,-10 20-31,20 9 16,-1-9 15,1-20 0,-20 19-15,19-19-16,1 0 31,0 0-15,-1 0 15,1 0-15,-1 0-1,1 0 17,-10 0-1,19-19-15,-9 19 15,29-69 109,-49 49-108,0 1-1,0-1 0,0 1 0,0-1-15,0 0 31,-10 20-31,10-19-1,-19 19 1,19-20-1,-10 20 1,10-19 0,-20 19 15,20-10 0,-39 10 32,0 0-16,19 0-32</inkml:trace>
  <inkml:trace contextRef="#ctx0" brushRef="#br0" timeOffset="7">19138-47 0,'19'0'140,"1"0"-108,0 0-17,-1 0 1,1 0-1,-1 0 17,-9 0-17,-10-20-15,20 20 16,-1 0 0,1 0 15,0 0-16,-1 0 1,1 0 15,-20-10-15,20 10 0,-1 0 15,1 0 0,-1 0 0,1 0 16,-10 0 0,9 0-16,1 0 16,0 0 0,-1 0 0</inkml:trace>
  <inkml:trace contextRef="#ctx0" brushRef="#br0" timeOffset="8">19785-469 0,'10'0'78,"9"0"-63,21 0 1,48 0 31,20 0 0,-89 0-32,1 0-15,0 0 32</inkml:trace>
  <inkml:trace contextRef="#ctx0" brushRef="#br0" timeOffset="9">19814-322 0,'10'0'78,"10"0"-47,-1 0-15,11 0 0,-1 0-1,1 0 1,-1 0-1,10 0 1,-9 0-16,-1 0 31,-9 0-31,-1 0 16,1 0 0,19 0 124</inkml:trace>
  <inkml:trace contextRef="#ctx0" brushRef="#br0" timeOffset="10">20452-557 0,'-20'0'63,"1"0"-32,-1 9 0,20 11-15,-20 0-1,20-1 1,0 1 0,-19-20-16,19 29 0,0 11 15,0-11 1,0-9 0,0-1-1,0-9 1,0 10-1,10 9 1,19-9 15,-9-1-15,-1-19 0,-19 20-1,20-20 1,-1 0-1,-9 0 17,10 0-17,0 0 1,-1 0 0,1 0-1,-1 0 1,-19-10-16,20 10 15,0-20 1,-1 1 0,-19-1-1,20 20 1,-1-157 140,-28 138-140,9-1-1,-20 20 1,20-20 0,-20 20 15,20-19-31,-19 19 31,19-20-15,-20 20 15,20-10-15,-19 10-1,-1 0 1,0 0 15,1-29-15,-1 29 15,10 0-15,-9 0-1,19 10 1,-20-10-16,20 39 16,-49-29-1</inkml:trace>
  <inkml:trace contextRef="#ctx0" brushRef="#br0" timeOffset="11">20334-695 0,'20'0'141,"19"0"-125,-39-19-1,20 19-15,9 0 16,0 0-1,1 0 1,-1 0 0,11 0-1,-11 0 1,-9 0 0,-1 0-1,-9 0 1,10 0-1,-20-20 17,19 20-17</inkml:trace>
  <inkml:trace contextRef="#ctx0" brushRef="#br0" timeOffset="12">20364-57 0,'9'0'78,"11"0"-46,0 0-17,9 0-15,10 0 31,-19 0-31,9 0 16,1 0 0,-1 0-1,1 0 1,9 0 0,-10-20-1,-9 20 1,-1 0-1,1 0 17</inkml:trace>
  <inkml:trace contextRef="#ctx0" brushRef="#br0" timeOffset="13">16901-871 0,'-19'0'15,"29"0"48,9 0-48,1 0-15,-1 0 16,1 0-16,9 0 16,1 0-16,-1 0 15,1 0-15,-11 0 16,30 0 0,-9 0-16,-11 0 15,167-10 63,-166 10-62,-11 0 0,1 0-1</inkml:trace>
  <inkml:trace contextRef="#ctx0" brushRef="#br0" timeOffset="14">16980-979 0,'-10'0'110,"-10"20"-95,-19 9 1,10 0 0,29-9-1,-30-20-15,30 39 16,-39-39-16,39 20 16,-19-20-16,28 0 109,11 0-78,0 0-15,-20 10-1,19-10 1,1 29-16,-1-29 31,1 20-31,0-20 32,-1 19-17,1-19 1,-20 20 15,19-20-31</inkml:trace>
  <inkml:trace contextRef="#ctx0" brushRef="#br0" timeOffset="15">17411-989 0,'0'10'16,"10"10"15,10-20-15,-20 19-16,19-19 0,1 0 15,19 20 1,-19-20-16,19 0 16,-29 0-1,9 0 32,-28 0 16,9 19-63,-10-19 0,-20 30 15,1 9 1,-10-10 0,19-9-1,20 0 16,-19-20 1</inkml:trace>
  <inkml:trace contextRef="#ctx0" brushRef="#br1" timeOffset="16">10173 422 0,'10'0'110,"10"0"-95,-1 0 1,1 0-1,-1 0 1,1-20 0,0 20-1,-1 0 1,1 0 0,0 10 15,-1-10-16,-19 20-15,20-20 16,-20 19 0,19-19-16,1 20 31,-20 0-15,0-11-1,0 11 16,0 19-15,0-19 0,-10-1-1,-9 1 1,-1-20 15,-9 20-31,19-20 16,-20 19-1,11-19 1,9 0 0,10 20-1,-20-20 1,1 0 0,-1 0 15,30-10 188,9 10-204,1 0 1,-20-20-16,20 20 15,-1 0 1,1 0 15,-10 0-15,9 0 0,1 0 15,-20 10-16,20-10-15,-1 0 16,-19 20 0,20-20-1,-20 20 17,19-1-17,-19 11 16,0-1-15,0-9 0,0-1 15,0 1-15,-9-20-1,9 19 1,-20 1 15,0-20-15,20 20-1,-19-20-15,-1 0 16,1 0 0,9 0-1,-10 0 16,0 0-15,20 19-16,-19-19 0,-1 0 16,1 0-1,-1 0 1,0 0 0,1 0-1,19-10 1,-20 10-1</inkml:trace>
  <inkml:trace contextRef="#ctx0" brushRef="#br1" timeOffset="17">10909 471 0,'0'10'78,"0"19"-62,0-9-16,0-1 15,0 1-15,0-10 16,0 29-16,0 20 15,0-30 1,0 11-16,19-21 16,-19 1-1,0-1-15,0 11 16,0-11 0,20-19-1,-20-9 63</inkml:trace>
  <inkml:trace contextRef="#ctx0" brushRef="#br1" timeOffset="18">10879 500 0,'10'-19'62,"39"19"-46,-29 0-16,-1-20 15,1 20-15,0 0 16,-1-29-16,1 29 16,9 0-1,-9 0 1</inkml:trace>
  <inkml:trace contextRef="#ctx0" brushRef="#br1" timeOffset="19">10889 687 0,'10'0'32,"19"0"-17,-9 0 1,0-10-16,-1 10 15,1 0-15,-1-20 0,1 20 16,9 0 0,-9 0-1,0 0 1</inkml:trace>
  <inkml:trace contextRef="#ctx0" brushRef="#br1" timeOffset="20">11321 451 0,'-20'20'188,"20"-10"-157,0 29-15,0-19-1,0-11 16,0 11-15,0 0 0,0-1-1,0 11 17,0-11-17,0 1 1,0 0-1,0-1 1,0 1 15,10-20-15,-10 19 0,0 1-1,19 0 16,-19-1 1,20-19-17,0 0 32,-1 0-31,1 0 15,-1 0 0,-19-10-15,20 10 0,-20-19-1,20 19-15,-20-20 16,19 1 15,-19-1-15,0 0-1,20 20 1,-20-19 0,0-1-1,0 0 1,0 11-1,0-11 1,0 0 0,0 1-1,0-1 1,0-9 15,0 9-15,-10 20-1,10-19-15,0-1 32,-19 20-32,19-20 15,-20 20 1,20-19 0,-20 19-1,20-20 16,-19 20-31,-1 0 32,20-20-32,-20 20 31,11 0-15,-11 0 15,20 10-16,-29 30 1,29-1 0,0-20-1,0 1-15</inkml:trace>
  <inkml:trace contextRef="#ctx0" brushRef="#br1" timeOffset="21">11664 451 0,'0'10'94,"0"10"-78,0-1-16,0 1 15,0 9-15,0 1 16,0-1-16,10-9 0,-10 19 15,0-29-15,0 10 16,0-1-16,29 20 16,-29-19 15</inkml:trace>
  <inkml:trace contextRef="#ctx0" brushRef="#br1" timeOffset="22">11654 491 0,'0'-20'0,"0"0"16,0 1 15,0-1 1,0 0-1,10 1-16,9 19 1,1 0 15,-10 0-15,9 0 0,1 0-1,0 0 1,-1 10-16,1-10 15,-20 39 1,0-29 0,20-10-16,-20 39 15,0-19 1,0-1 0,-10-19-16,10 10 15,-20 19 1,1-9-1,-1 0 1,-10-20 0,30 19-16,-19-19 15,-1 0 1,20-10 15,10-9 63,10 19-78,-1 0-1,1 0-15,-20 10 16,108 156 140</inkml:trace>
  <inkml:trace contextRef="#ctx0" brushRef="#br1" timeOffset="23">11938 402 0,'0'10'62,"0"29"-46,0-19-16,10 0 15,-10-1-15,0 20 16,0-9-16,0-1 16,20 1-16,-20 9 15,0-29-15,0 9 16,0 1-16,0 0 15,19-20 17,-19-10-1</inkml:trace>
  <inkml:trace contextRef="#ctx0" brushRef="#br1" timeOffset="24">11938 432 0,'10'10'93,"-10"9"-77,20-19 0,-20 30-16,29-11 15,-29 1 1,10-20 0,20 19-1,-21-19 1,109-166 156,-118 175-63,0 11-93,0 19-1,0-9 1,0-11 0,0 1-16,0-10 15,0 9-15,0 1 16,0 0-16,29-1 0,-29 1 15,0 19-15,0-29 16,10-10-16,-10 49 16,0-20-1,0-9 1,20-20 62</inkml:trace>
  <inkml:trace contextRef="#ctx0" brushRef="#br1" timeOffset="25">12350 412 0,'0'30'110,"0"-11"-110,0-9 15,0 10-15,0-1 16,0 1-16,0 9 16,0 10-16,0-9 15,0-1-15,0-9 0,0 0 16,10 9 0,-10-9-1,0-1 1,0 1 78,20-20-79,225 0 204</inkml:trace>
  <inkml:trace contextRef="#ctx0" brushRef="#br1" timeOffset="26">12350 402 0,'10'0'16,"0"0"0,29 0-1,-19 0 1,-10 0-16,9 0 16,11-19-16,-21 19 15,11 0-15,19 0 16,-19 0-1</inkml:trace>
  <inkml:trace contextRef="#ctx0" brushRef="#br1" timeOffset="27">12380 579 0,'10'0'78,"9"0"-62,11-20-1,-11 20-15,1 0 16,9 0 0,-9 0-1,-1 0 17</inkml:trace>
  <inkml:trace contextRef="#ctx0" brushRef="#br1" timeOffset="28">13105 442 0,'0'19'109,"0"30"-93,0-29 0,20-1-16,-20 1 15,0 9-15,0 1 16,0-1-16,0 1 16,0 9-16,0-10 15,0-9-15,0 0 0,0 9 16,20-29 109,-11 0-94,11 0-15,0 0-1,-20-10-15,19 10 16,1 0 0,9 0-1,11 0 1,-31 0-16,11 0 31,0 0-15</inkml:trace>
  <inkml:trace contextRef="#ctx0" brushRef="#br1" timeOffset="29">13449 451 0,'0'10'62,"0"10"-62,0-1 16,59 266 109</inkml:trace>
  <inkml:trace contextRef="#ctx0" brushRef="#br1" timeOffset="30">13635 412 0,'0'10'62,"0"39"-46,0-29-1,0 29-15,0-20 16,20 40 0,-20-40-1,0-9-15,0-1 16,0 11-16,19-30 31,-19 19-31</inkml:trace>
  <inkml:trace contextRef="#ctx0" brushRef="#br1" timeOffset="31">13645 422 0,'0'29'47,"10"1"-31,-10-11-1,19 11 1,1 9-1,9-19 1,-19-20 0,-10 19-16,20-19 15,-1 0 1,1 0 0,9 0-1,1-29 1,29-148 171,-59 197-124,0 19-48,0-29-15,0 10 16,0-1-16,0 1 16,0-1-16,0 1 15,0 0-15,0-1 16,0 1-16,0-1 16,0 1-16,0 0 15,0-1-15,0-9 16,0 29-16,19-39 15,-19 20-15,0-30 79</inkml:trace>
  <inkml:trace contextRef="#ctx0" brushRef="#br1" timeOffset="32">14076 422 0,'0'20'78,"0"-1"-62,0 1-16,0-1 16,0 1-16,0 0 0,0 9 15,20 0 1,-20 11-16,0-11 0,0-9 15,0-1-15,0 11 16,20-30 15</inkml:trace>
  <inkml:trace contextRef="#ctx0" brushRef="#br1" timeOffset="33">14194 412 0,'10'0'94,"19"0"-78,10 0-1,-19 0 1,0 0-16,-1 0 15,1 0-15,9 0 16,-9 0-16,0-20 0,-1 20 31</inkml:trace>
  <inkml:trace contextRef="#ctx0" brushRef="#br1" timeOffset="34">14312 402 0,'0'10'47,"0"10"-47,0-1 15,0 1-15,19 0 16,-19 9-16,0-9 15,0 9-15,0 0 16,0-9-16,30 9 16,-30-9-16,0 0 15,0 19 1</inkml:trace>
  <inkml:trace contextRef="#ctx0" brushRef="#br1" timeOffset="35">14577 471 0,'0'20'15,"9"-20"17,-9 19-32,0 1 31,0-1-15,0 1 15,0-10-16,0 9 1,0 1 0,0 0-1,0-1 1,0 1 15,0 0 16,0-1 109,20-19-31,0 0-93,-1 0-17,1 0 1,9 0-16,1-10 15,9 10 1,-20 0 0,-19-19-1,10 19-15,10 0 32,-1 0 14</inkml:trace>
  <inkml:trace contextRef="#ctx0" brushRef="#br1" timeOffset="36">14577 412 0,'9'0'63,"-9"-20"-48,30 20-15,-1 0 16,1 0 0,-30-9-1,39 9-15,-20 0 16</inkml:trace>
  <inkml:trace contextRef="#ctx0" brushRef="#br1" timeOffset="37">14616 530 0,'117'0'172</inkml:trace>
  <inkml:trace contextRef="#ctx0" brushRef="#br1" timeOffset="38">15390 432 0,'0'19'78,"0"1"-78,20 0 16,-20 19-16,0-10 15,0 1-15,0-1 16,0 0-16,0-9 15,0 0 1,0-30 47</inkml:trace>
  <inkml:trace contextRef="#ctx0" brushRef="#br1" timeOffset="39">15381 402 0,'19'-19'62,"-9"19"-46,10 0-1,-1 0 1,1 0 0,9 0-1,-29 9 1,20-9-16,0 20 15,19 0-15,-20-1 16,1 1 0,-20 0-1,20-1 1,-20 1 0,0-1-1,0 21 1,0-31-1,0 11 1,-10 0 0,10-1-1,-30-19 1,30 20-16,-19-20 0,19 20 16,-30-20-16,1 0 15,29 19 1,-108 1 109</inkml:trace>
  <inkml:trace contextRef="#ctx0" brushRef="#br1" timeOffset="40">15734 353 0,'29'98'109,"-29"-78"-109,0 0 16,0 38-1,0-28-15,20-11 16,-20 1-16,0 0 16,0-1-1,19-19 16</inkml:trace>
  <inkml:trace contextRef="#ctx0" brushRef="#br1" timeOffset="41">16440 392 0,'0'20'31,"0"0"-15,0-1-16,0 1 16,0 0-16,0-11 15,0 31-15,10-11 16,-10-9-16,0-1 15,0 1-15,0-1 16,0 11 0,0-10-1,19-20 32</inkml:trace>
  <inkml:trace contextRef="#ctx0" brushRef="#br1" timeOffset="42">16440 383 0,'0'-20'47,"10"20"-16,-10-20-31,19 20 16,1 0-1,-20-19-15,19 19 16,1 0 0,0 0-16,-1 0 15,1 0 1,-20 10 0,20-10-16,-1 29 15,-19-19 1,20-10-1,-20 19-15,0 21 16,0-11 0,0 1-1,0-11 1,-10-19 0,10 20-16,-20-20 15,20 19-15,-19-19 0,19 20 16,-30-20-16,-9 0 15,29 0 1,10-10 93,20 10-62,9 10-31,-19-10 0,-10 20-16,20-20 15,-20 19-15,19-19 16,79 98 109</inkml:trace>
  <inkml:trace contextRef="#ctx0" brushRef="#br1" timeOffset="43">16773 373 0,'20'0'78,"-20"29"-62,0 1-1,0-11-15,0 1 0,0 0 16,19 9-16,-19 0 16,0 1-16,0-11 15,0 1-15,0 0 16,20-1-1,-20 1 32</inkml:trace>
  <inkml:trace contextRef="#ctx0" brushRef="#br1" timeOffset="44">17097 363 0,'0'-20'78,"-20"20"-78,-97 118 188,126-88-173,11-30 1,0 0 0,-20 9-16,19-9 15,1 0 1,-1 0-1,1 0 1,0 0 0,-1 0-16,-19 20 15,10-20-15,-10 20 16,20-20 0,-20 39-1,19-39-15,-19 10 16,0 9-1,0 20 1,0-29 0,0 10-1,0 0 1,-9-20 15,9 19-31,-20-19 0,-9 0 31,-40 0-15,-29-10 62,78 10-78</inkml:trace>
  <inkml:trace contextRef="#ctx0" brushRef="#br1" timeOffset="45">17273 412 0,'-19'0'31,"19"10"-15,0 0-1,0 9 1,0 1 0,0 9-1,0 11 1,0-11 0,0 0-1,19-9 1,1 0-1,0-20 1,-20 19-16,19-19 31,-9 0-31,19 20 16,-9-20 15,-10 0-15,108-118 156,-118 89-172,0-1 31,0 11-15,0-1 15,0 1-16,-10 19-15,10-20 32,-20 0-17,1 1 1,19-1 15,-20 20-31,20-20 31,-20 20-15,1 0 15,19-19-15,-20 19 0,0 0-1,1 0 16,-40 98 32</inkml:trace>
  <inkml:trace contextRef="#ctx0" brushRef="#br1" timeOffset="46">17626 373 0,'0'10'78,"10"-10"-78,-10 29 16,0-9-16,0-1 15,0 1-15,0 0 16,20-1-16,-20 1 15,0-1-15,0 11 16,0-1-16,0-9 0,0 9 16,0-9 15,20-20-15</inkml:trace>
  <inkml:trace contextRef="#ctx0" brushRef="#br0" timeOffset="47">15430-342 0,'10'0'188,"10"0"-173,-10 0 1,9 0 0,1 0-1,-1 0 1,1 0 0,0 0 15,-1 0-16,1 0 17,-1 0-17,1 0 17,0 0-1,-1 0-16,1 0 17,0-19-1,-1 19-15,-9 0 15,10 0 0,-1 0 0,1 0 1,-1 0 30</inkml:trace>
  <inkml:trace contextRef="#ctx0" brushRef="#br0" timeOffset="48">15430-489 0,'20'0'78,"0"0"-62,-1 0-1,1 0 1,9 0 0,10 0-1,-19 0-15,-10 0 16,9 0-16,1 0 15,0 0-15,-1 0 16,11 0 0,-11 0-1,1 0 1,0 0 15,-1 0 0</inkml:trace>
  <inkml:trace contextRef="#ctx0" brushRef="#br0" timeOffset="49">16097-675 0,'-19'0'93,"19"10"-93,0 9 16,-20-19 0,20 20-16,-20 58 62,20-48-46,0-1-1,0 1 1,0-1 0,0-9-1,0-1 1,0 11-1,0-11 17,10-19-32,-10 20 15,10-20 1,-10 20 0,20-20-1,-20 19-15,19-19 31,-19 20-15,20-20-16,-1 19 31,1-19 1,0 0-17,-1 0 1,1 0-1,9 0 1,-29-9 15,20 9-31,-20-20 16,20 20 0,-20-20-16,19 1 31,-19-1-16,20 1 17,-20-1-17,0 0 1,0 11 0,19 9-16,-19-20 15,0 0 1,0 1 15,0-1-15,0 0-1,0 1 1,0-1 0,0 1 15,0-1-16,0 0 17,-9 20-32,9-19 15,-20-1 1,20 1 15,-20 19-31,20-20 31,-19 20-31,19-10 32,-20 10-32,10 0 31,10-20-15,-19 20-1,-1 0 16,0 0-31,-19 20 16,-10 10 0,20-11-1</inkml:trace>
  <inkml:trace contextRef="#ctx0" brushRef="#br0" timeOffset="50">16058-803 0,'-20'0'63,"30"0"-16,20 0-32,9 0 1,-10 0 0,-9 0-16,-1 0 15,1 0-15,0 0 16,-1 0-16,11 0 16,-1 0-1,-9 0 1,-1 0 15,1 0 16,-20 20 0</inkml:trace>
  <inkml:trace contextRef="#ctx0" brushRef="#br0" timeOffset="51">14254-479 0,'9'0'62,"11"0"-46,9 0 15,197-10 47,-187 10-62,-29 0 0,10 0-1,-1 0 1,1 0 15</inkml:trace>
  <inkml:trace contextRef="#ctx0" brushRef="#br0" timeOffset="52">14273-351 0,'-10'0'16,"10"19"-16,20-19 94,19 0-79,-29 0 1,-10-10-16,49 10 15,-29 0-15,-1 0 16,1 0-16,-1-19 16,1 19-16,0 0 15,-1 0-15,1 0 16,-10 0 0,9 0-1,1 0 1,39 0 109</inkml:trace>
  <inkml:trace contextRef="#ctx0" brushRef="#br0" timeOffset="53">13949-675 0,'-19'0'63,"19"10"-48,-20-10 1,20 19 0,-19-19-1,19 20-15,-20-20 16,20 20-16,-20-1 16,20 1-1,-19-20 1,19 19-16,0 1 15,-20 0 1,20-1 0,0 1-1,-19-1 1,19 1 0,0 0-1,0-1 1,0 1-1,0 0 1,0-11 0,0 11-1,19-20 1,-19 20 0,20-20-1,-20 19 1,19-19-1,1 0 1,-20 20 0,20-20-1,-1 0 1,1 0 15,-1 0-15,1 0 15,0 0-15,-1 0 15,-9 0 0,-10-10-15,20 10-1,-20-20-15,29 1 32,-29-1-17,10 20 1,-10-19 0,0-1-1,20 20 1,-20-20-1,0 11 1,0-11 0,0 0-1,0 1 17,0-1-17,0 0 16,0 1 1,0-1-17,0 1 17,0-1 14,-10 20-46,10-20 32,-10 20-1,10-19-31,-20 19 47,20-10-47,-19 10 31,19-20 0,-20 20-15,1 0 15,-1 0-15,-10 10-1</inkml:trace>
  <inkml:trace contextRef="#ctx0" brushRef="#br0" timeOffset="54">14989-646 0,'-10'0'110,"-9"0"-63,-1 0-32,20 10 1,-20 20-1,1-11 1,19 11 0,-20-30-16,20 29 0,0 0 15,-19-29 1,19 49-16,0-29 16,0 0-1,0-1 1,0-9-1,0 10 1,0-1 0,0 1-1,9 0 1,-9-1 0,20-19-1,-20 20 1,20-20-16,-20 19 15,19-19 1,1 0 0,-1 0 15,1 0-15,0 0-1,9 0 1,-29-9-16,29 9 15,-9-20 1,0 0 0,-1 1-1,-19-1-15,20 20 16,-20-29 0,20 29-16,-20-20 15,19 20-15,-19-19 16,20 19-16,-20-30 15,19-9 1,-19 19 0,20 20-16,-20-19 15,0-11 1,0 1-16,0-1 31,0 11-31,0-1 16,0 1 15,-10 19-15,-9 0 15,9 0-15,-10 0-1,1 0 16,19 9-31,-20 11 16,20 9 0,0-9-16,-29 0 15,29-1-15,0 1 16,0-1-16,0 1 16,0 29-1,0-19 1,0-1-1,0 0 1,0-9 0,0 0-1,0-1 1,0 1 0,0-1-1,9-19-15,-9 20 16,20-20-1,0 0 1,-1 0 0,11 0-1,-1 0 1,-29-29-16,39 29 16,-39-10-16,20 10 15,-20-20-15,19 20 16,-19-19-1</inkml:trace>
  <inkml:trace contextRef="#ctx0" brushRef="#br0" timeOffset="55">13871-773 0,'-20'0'32,"40"0"61,9 0-77,-9 0 0,0 0-16,19 0 15,-29 0-15,9 0 16,50 0 15,-30 0 16</inkml:trace>
  <inkml:trace contextRef="#ctx0" brushRef="#br0" timeOffset="56">13793-96 0,'9'0'110,"129"0"-48,-99 0-46,-10 0-1,-9-10 1,0 10 0,-1 0-1,1 0 32</inkml:trace>
  <inkml:trace contextRef="#ctx0" brushRef="#br0" timeOffset="57">16029-57 0,'9'0'78,"1"0"-62,10 0 0,9-30-1,1 30 1,-1 0-1,0 0 1,1 0 0,9 0-1,-29 0 1,10 0 0,-1 0-1,1 0 16,-20 10 32</inkml:trace>
  <inkml:trace contextRef="#ctx0" brushRef="#br0" timeOffset="58">14891-18 0,'10'-29'63,"19"29"-48,-9 0 17,9 0-32,1 0 15,-11 0-15,11 0 16,-11 0 0,21 0-1,-31 0-15,11 0 16,19 0-1,-9 0 1,-11 0 0,1 0 15</inkml:trace>
  <inkml:trace contextRef="#ctx0" brushRef="#br0" timeOffset="59">15107-1087 0,'0'-20'93,"0"30"126,0 10-203,0-1-1,0 1 1,0 9 0,0-9-1,0 0 1,0-1-1,0 1 1,0 0 0,0-1 15,0 1 0,0-10-15,0 9 15,0 1 0,0-1 1,0 1 14,0 0 1,0-1-15,0 1-1,10-30 156</inkml:trace>
  <inkml:trace contextRef="#ctx0" brushRef="#br1" timeOffset="60">17607 383 0,'29'19'47,"1"1"-16,9 9-31,128 109 125,-167-119-78</inkml:trace>
  <inkml:trace contextRef="#ctx0" brushRef="#br1" timeOffset="61">17872 353 0,'0'30'78,"0"-1"-63,0 1 1,0-11 0,0 1-16,0-1 15,0 1-15,0 0 16,0-11-16,0 11 15,0 0-15,0 19 16,19-39 0,-19 10-16</inkml:trace>
  <inkml:trace contextRef="#ctx0" brushRef="#br1" timeOffset="62">18058 402 0,'0'10'78,"0"20"-63,0-11-15,0 1 16,0-1-16,0 1 16,0 0-16,0-1 15,0 1-15,0-1 16,0 11 0,0-11-1,20-19-15,-20 20 0,0-10 31</inkml:trace>
  <inkml:trace contextRef="#ctx0" brushRef="#br1" timeOffset="63">18087 373 0,'0'-20'32,"10"1"-1,10 19-16,-20-20 1,19 20 0,1 0-1,0 0 17,-1 0-17,-9 0 1,-10 10-16,20-10 15,-20 29-15,29 10 16,-29-9 0,0-10-1,0-1-15,0 11 16,0-11 0,0 11-1,0-1-15,0-9 16,0-1-1,-20 11-15,20 9 16,0-29 15</inkml:trace>
  <inkml:trace contextRef="#ctx0" brushRef="#br1" timeOffset="64">18058 579 0,'10'0'16,"9"0"0,11 0-1,-11-20-15,1 20 16,0 0-16,-1 0 16,-19-19-16,30 19 15,-11 0 1</inkml:trace>
  <inkml:trace contextRef="#ctx0" brushRef="#br1" timeOffset="65">18431 402 0,'0'20'94,"0"0"-78,0-1-16,0 1 0,0-1 15,0 1-15,0 0 16,0-1-16,0 1 16,0-10-16,0 29 15,0-10 1,0-9-1,0-30 48</inkml:trace>
  <inkml:trace contextRef="#ctx0" brushRef="#br1" timeOffset="66">18431 343 0,'0'10'16,"9"10"0,11 9-1,19 20 1,-19-49 0,-20 40-16,29-40 15,-29 9-15,30-9 16,-30 20-16,29-20 15,-29 20-15,20-20 16,-20 19-16,19 1 16,-19-1-1,20-19 1,-20 20 15</inkml:trace>
  <inkml:trace contextRef="#ctx0" brushRef="#br1" timeOffset="67">18686 334 0,'0'9'31,"0"21"-15,0-11-1,0 1-15,0 10 16,0-11-16,0 11 16,0-11-16,0 1 0,0-1 15,0 1-15,0 0 16,0-1-16,0 1 15,0-1 1</inkml:trace>
  <inkml:trace contextRef="#ctx0" brushRef="#br1" timeOffset="68">18862 343 0,'0'-9'78,"10"9"-63,10 0 1,-1 0 0,11 0-16,9 0 15,-29 0 1,9 0 0,1 9 15,-20 11-16,0 0 1,0-11 0,-10 31-1,10-21 1,-20 1-16,20 0 16,-19-1-16,19 1 15,-20-1-15,20 1 0,-19-20 16,19 29-16,-20-29 15,20 30-15,-20-30 16,20 19-16,-19-19 16,19 20-1,19-20 79,21-10-78,-21 10-16,1 0 15,-10 0-15,9 0 16,1 0-16,-1 0 16,1 0-1,0 0 63</inkml:trace>
  <inkml:trace contextRef="#ctx0" brushRef="#br1" timeOffset="69">18901 471 0,'10'0'15,"20"0"1,-11 0 0,1 0-16,-1 0 15,1 0-15,9 0 16,-9 0-1</inkml:trace>
  <inkml:trace contextRef="#ctx0" brushRef="#br1" timeOffset="70">19215 667 0,'0'-20'110,"0"1"-79,0-1-16,0 1 1,0-1 0,0 0-1,0-9 1,0 0 0,0 9-1,0 0 1,0 1-1,0-1 1,0 0 0,0 1-1,20 19 1,-20-20 0,19 20-1,-19-19-15,20 19 31,0 0 1,-1 0-1,1 0-15,-1 0 15,1 9 0,-20 11-15,20-20-1,-20 39-15,0-29 32,0 29-32,0-9 15,19-30 1,-19 29-16,0 1 15,0 9 1,0-29 0,0 9-1,0 1 17,0-1 14,0 1 17</inkml:trace>
  <inkml:trace contextRef="#ctx0" brushRef="#br1" timeOffset="71">19245 549 0,'157'-9'156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26T21:59:53.1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44AB4A3-E5B6-4F23-BBD4-04762BE34E15}" emma:medium="tactile" emma:mode="ink">
          <msink:context xmlns:msink="http://schemas.microsoft.com/ink/2010/main" type="writingRegion" rotatedBoundingBox="14270,11805 12477,13178 11944,12481 13737,11108"/>
        </emma:interpretation>
      </emma:emma>
    </inkml:annotationXML>
    <inkml:traceGroup>
      <inkml:annotationXML>
        <emma:emma xmlns:emma="http://www.w3.org/2003/04/emma" version="1.0">
          <emma:interpretation id="{04782EAF-05C1-44C2-AFDD-F1EC37C121DE}" emma:medium="tactile" emma:mode="ink">
            <msink:context xmlns:msink="http://schemas.microsoft.com/ink/2010/main" type="paragraph" rotatedBoundingBox="14270,11805 12477,13178 11944,12481 13737,11108" alignmentLevel="1"/>
          </emma:interpretation>
        </emma:emma>
      </inkml:annotationXML>
      <inkml:traceGroup>
        <inkml:annotationXML>
          <emma:emma xmlns:emma="http://www.w3.org/2003/04/emma" version="1.0">
            <emma:interpretation id="{D0C54898-C957-4C5C-8D29-023EE5B3F723}" emma:medium="tactile" emma:mode="ink">
              <msink:context xmlns:msink="http://schemas.microsoft.com/ink/2010/main" type="line" rotatedBoundingBox="14270,11805 12477,13178 11944,12481 13737,11108"/>
            </emma:interpretation>
          </emma:emma>
        </inkml:annotationXML>
        <inkml:traceGroup>
          <inkml:annotationXML>
            <emma:emma xmlns:emma="http://www.w3.org/2003/04/emma" version="1.0">
              <emma:interpretation id="{0D348872-F335-4DCB-B4B5-00261B359FFC}" emma:medium="tactile" emma:mode="ink">
                <msink:context xmlns:msink="http://schemas.microsoft.com/ink/2010/main" type="inkWord" rotatedBoundingBox="14270,11805 13693,12246 13214,11621 13791,11179"/>
              </emma:interpretation>
              <emma:one-of disjunction-type="recognition" id="oneOf0">
                <emma:interpretation id="interp0" emma:lang="" emma:confidence="1">
                  <emma:literal/>
                </emma:interpretation>
              </emma:one-of>
            </emma:emma>
          </inkml:annotationXML>
          <inkml:trace contextRef="#ctx0" brushRef="#br0">274-488 0,'0'9'63,"0"9"-47,0 8-1,0-8 1,-9 0-16,9-1 15,0 1-15,0 0 16,0 0-16,0 8 16,0 1-1,0 8 1,0-17 15,0-27 16</inkml:trace>
          <inkml:trace contextRef="#ctx0" brushRef="#br0" timeOffset="-588.8583">152-452 0,'0'8'31,"0"19"-16,0-9 1,0 8 0,0 1-1,0-9 1,0-1-16,0 1 16,0 0-16,0-1 15,0 1 1,0 0 15</inkml:trace>
          <inkml:trace contextRef="#ctx0" brushRef="#br0" timeOffset="1640.664">152-860 0,'-19'0'15,"0"0"32,19 9-15,-9-9-17,9 18-15,0-1 16,-19-17-1,19 27-15,0 0 16,0-10 0,0 1-1,0 0 1,0-1 0,0 1-1,9 0 1,-9 0-1,19-18 1,0 17 0,0-17-1,-19 18-15,19-18 16,0 0 0,-10 0-1,95-9 95,-104-9-110,18 18 15,-18-17 1,19 17-16,-19-18 15,0 0 1,19 1 0,-19-1-16,0-9 31,0 10-15,0-1-1,0-9 1,0 10-1,-9 17 1,9-18 0,-19 0 15,0 18 0,19-18-31,-19 18 16,19-17-1,-9 17 1,9-18 0,-19 18-1,0 0 1,0 0 0,0 0-1,1 0 1,-11 9-1,-8 35 1,37-26-16,-19 0 16,19-1-16</inkml:trace>
          <inkml:trace contextRef="#ctx0" brushRef="#br0" timeOffset="2530.8537">-8-922 0,'0'9'63,"0"17"-48,0-8-15,0 0 16,0 0-16,0-1 0,0 10 16,0-9-16,0-1 15,0 1-15,0 0 16,0 0-16,0-1 16,0 1-16,0 0 15,0 8 1,0-8-1</inkml:trace>
          <inkml:trace contextRef="#ctx0" brushRef="#br0" timeOffset="3401.0677">482-895 0,'0'8'94,"0"19"-79,0-9 1,0 0-16,0-1 16,0 1-16,0 0 15,0-1-15,0 10 16,0 0-16,0-10 16,0 1-16,0 0 0,0 8 31,0-8 0,0-36 0</inkml:trace>
        </inkml:traceGroup>
        <inkml:traceGroup>
          <inkml:annotationXML>
            <emma:emma xmlns:emma="http://www.w3.org/2003/04/emma" version="1.0">
              <emma:interpretation id="{71B37468-D121-4F2E-8570-A9847C50C666}" emma:medium="tactile" emma:mode="ink">
                <msink:context xmlns:msink="http://schemas.microsoft.com/ink/2010/main" type="inkWord" rotatedBoundingBox="13178,12640 12477,13177 11944,12481 12645,11944"/>
              </emma:interpretation>
              <emma:one-of disjunction-type="recognition" id="oneOf1">
                <emma:interpretation id="interp1" emma:lang="" emma:confidence="1">
                  <emma:literal/>
                </emma:interpretation>
              </emma:one-of>
            </emma:emma>
          </inkml:annotationXML>
          <inkml:trace contextRef="#ctx0" brushRef="#br0" timeOffset="5621.1925">-668 212 0,'10'0'78,"9"0"-62,9 0 0,-9 0-16,28 0 15,-28 0 1,-1 0-16,1 0 15,0 0-15,-9 0 16,8 0-16,20 0 16,-19 0-1,-10 0 1,10 0 0,0 0 15</inkml:trace>
          <inkml:trace contextRef="#ctx0" brushRef="#br0" timeOffset="7589.0566">-1148-54 0,'0'9'47,"-10"-9"-32,10 18-15,0 0 16,-18 8-1,18 10 1,0-10 0,0 1-1,0-1 1,0-8 0,0 9 15,0 8-31,9-35 0,-9 9 15,0 9 1,19-18-16,-19 17 0,19 1 16,0 9 15,-1-27 0,-18 17-31,19-17 16,0 0 15,0 0-15,9-17-1,-9 17 1,-19-18-16,19 18 16,-19-18-16,19 18 15,-19-9-15,19-17 16,-19 8-1,18 0 1,-18 1 0,0-1-1,0 9 1,29-18 0,-29 1-1,0 8 1,0 0-1,0 1 1,0 8 0,0-9-1,-10 18 1,10-18-16,0 1 31,-66-63 79,47 80-95,19-9-15,-18 9 16,-1 0-1,9 0 1,-9 0 0,1 0-1,-1 0 17,19 18-32,-19-18 15,19 26-15,0-8 16,-19-18-16</inkml:trace>
          <inkml:trace contextRef="#ctx0" brushRef="#br0" timeOffset="4871.1308">-705 70 0,'18'0'78,"20"0"-63,-10 0 1,-9 0-16,9 0 16,-9 0-1,0 0-15,0 0 16,0 0-16,0 18 15,0-18-15,9 0 16,0 0 0,-9 0-1,0 18 17</inkml:trace>
          <inkml:trace contextRef="#ctx0" brushRef="#br0" timeOffset="8397.6273">-1158-195 0,'10'0'94,"-10"8"-94,28-8 15,19 0 1,-28 0-16,0 0 16,9 0-16,-9 0 15,19 0 1,-10 0-1,-9 0 1,-19 18 15</inkml:trace>
          <inkml:trace contextRef="#ctx0" brushRef="#br0" timeOffset="9641.1332">-1167 433 0,'9'0'94,"10"0"-79,-19 9 1,38-9-16,0 0 16,-20 0-1,1 18-15,0-18 16,0 0-16,9 0 15,1 0 1,-11 0 0,1 0-1,0 0 1,-19 18 0,19-18-1,0 0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10/12/2024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10/12/2024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10/12/2024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10/12/2024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10/12/2024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10/12/2024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10/12/2024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10/12/2024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10/12/2024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20.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5.emf"/><Relationship Id="rId21" Type="http://schemas.openxmlformats.org/officeDocument/2006/relationships/image" Target="../media/image24.emf"/><Relationship Id="rId7" Type="http://schemas.openxmlformats.org/officeDocument/2006/relationships/image" Target="../media/image17.emf"/><Relationship Id="rId12" Type="http://schemas.openxmlformats.org/officeDocument/2006/relationships/customXml" Target="../ink/ink6.xml"/><Relationship Id="rId17" Type="http://schemas.openxmlformats.org/officeDocument/2006/relationships/image" Target="../media/image22.emf"/><Relationship Id="rId25" Type="http://schemas.openxmlformats.org/officeDocument/2006/relationships/image" Target="../media/image26.emf"/><Relationship Id="rId33" Type="http://schemas.openxmlformats.org/officeDocument/2006/relationships/image" Target="../media/image30.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9.emf"/><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16.emf"/><Relationship Id="rId15" Type="http://schemas.openxmlformats.org/officeDocument/2006/relationships/image" Target="../media/image21.emf"/><Relationship Id="rId23" Type="http://schemas.openxmlformats.org/officeDocument/2006/relationships/image" Target="../media/image25.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23.emf"/><Relationship Id="rId31" Type="http://schemas.openxmlformats.org/officeDocument/2006/relationships/image" Target="../media/image29.emf"/><Relationship Id="rId4" Type="http://schemas.openxmlformats.org/officeDocument/2006/relationships/customXml" Target="../ink/ink2.xml"/><Relationship Id="rId9" Type="http://schemas.openxmlformats.org/officeDocument/2006/relationships/image" Target="../media/image18.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7.emf"/><Relationship Id="rId30" Type="http://schemas.openxmlformats.org/officeDocument/2006/relationships/customXml" Target="../ink/ink15.xml"/><Relationship Id="rId8" Type="http://schemas.openxmlformats.org/officeDocument/2006/relationships/customXml" Target="../ink/ink4.xml"/></Relationships>
</file>

<file path=ppt/slides/_rels/slide3.xml.rels><?xml version="1.0" encoding="UTF-8" standalone="yes"?>
<Relationships xmlns="http://schemas.openxmlformats.org/package/2006/relationships"><Relationship Id="rId13" Type="http://schemas.openxmlformats.org/officeDocument/2006/relationships/image" Target="../media/image36.emf"/><Relationship Id="rId26" Type="http://schemas.openxmlformats.org/officeDocument/2006/relationships/customXml" Target="../ink/ink26.xml"/><Relationship Id="rId39" Type="http://schemas.openxmlformats.org/officeDocument/2006/relationships/image" Target="../media/image38.emf"/><Relationship Id="rId21" Type="http://schemas.openxmlformats.org/officeDocument/2006/relationships/image" Target="../media/image40.emf"/><Relationship Id="rId34" Type="http://schemas.openxmlformats.org/officeDocument/2006/relationships/customXml" Target="../ink/ink30.xml"/><Relationship Id="rId42" Type="http://schemas.openxmlformats.org/officeDocument/2006/relationships/customXml" Target="../ink/ink34.xml"/><Relationship Id="rId47" Type="http://schemas.openxmlformats.org/officeDocument/2006/relationships/image" Target="../media/image48.emf"/><Relationship Id="rId50" Type="http://schemas.openxmlformats.org/officeDocument/2006/relationships/customXml" Target="../ink/ink38.xml"/><Relationship Id="rId7" Type="http://schemas.openxmlformats.org/officeDocument/2006/relationships/image" Target="../media/image33.emf"/><Relationship Id="rId2" Type="http://schemas.openxmlformats.org/officeDocument/2006/relationships/customXml" Target="../ink/ink17.xml"/><Relationship Id="rId29"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5.emf"/><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37.emf"/><Relationship Id="rId40" Type="http://schemas.openxmlformats.org/officeDocument/2006/relationships/customXml" Target="../ink/ink33.xml"/><Relationship Id="rId45" Type="http://schemas.openxmlformats.org/officeDocument/2006/relationships/image" Target="../media/image47.emf"/><Relationship Id="rId53" Type="http://schemas.openxmlformats.org/officeDocument/2006/relationships/image" Target="../media/image51.emf"/><Relationship Id="rId5" Type="http://schemas.openxmlformats.org/officeDocument/2006/relationships/image" Target="../media/image32.emf"/><Relationship Id="rId23" Type="http://schemas.openxmlformats.org/officeDocument/2006/relationships/image" Target="../media/image41.emf"/><Relationship Id="rId28" Type="http://schemas.openxmlformats.org/officeDocument/2006/relationships/customXml" Target="../ink/ink27.xml"/><Relationship Id="rId36" Type="http://schemas.openxmlformats.org/officeDocument/2006/relationships/customXml" Target="../ink/ink31.xml"/><Relationship Id="rId49" Type="http://schemas.openxmlformats.org/officeDocument/2006/relationships/image" Target="../media/image49.emf"/><Relationship Id="rId10" Type="http://schemas.openxmlformats.org/officeDocument/2006/relationships/customXml" Target="../ink/ink21.xml"/><Relationship Id="rId31" Type="http://schemas.openxmlformats.org/officeDocument/2006/relationships/image" Target="../media/image45.emf"/><Relationship Id="rId44" Type="http://schemas.openxmlformats.org/officeDocument/2006/relationships/customXml" Target="../ink/ink35.xml"/><Relationship Id="rId52" Type="http://schemas.openxmlformats.org/officeDocument/2006/relationships/customXml" Target="../ink/ink39.xml"/><Relationship Id="rId4" Type="http://schemas.openxmlformats.org/officeDocument/2006/relationships/customXml" Target="../ink/ink18.xml"/><Relationship Id="rId9" Type="http://schemas.openxmlformats.org/officeDocument/2006/relationships/image" Target="../media/image34.emf"/><Relationship Id="rId14" Type="http://schemas.openxmlformats.org/officeDocument/2006/relationships/customXml" Target="../ink/ink23.xml"/><Relationship Id="rId22" Type="http://schemas.openxmlformats.org/officeDocument/2006/relationships/customXml" Target="../ink/ink24.xml"/><Relationship Id="rId27" Type="http://schemas.openxmlformats.org/officeDocument/2006/relationships/image" Target="../media/image43.emf"/><Relationship Id="rId30" Type="http://schemas.openxmlformats.org/officeDocument/2006/relationships/customXml" Target="../ink/ink28.xml"/><Relationship Id="rId35" Type="http://schemas.openxmlformats.org/officeDocument/2006/relationships/image" Target="../media/image14.emf"/><Relationship Id="rId43" Type="http://schemas.openxmlformats.org/officeDocument/2006/relationships/image" Target="../media/image46.emf"/><Relationship Id="rId48" Type="http://schemas.openxmlformats.org/officeDocument/2006/relationships/customXml" Target="../ink/ink37.xml"/><Relationship Id="rId8" Type="http://schemas.openxmlformats.org/officeDocument/2006/relationships/customXml" Target="../ink/ink20.xml"/><Relationship Id="rId51" Type="http://schemas.openxmlformats.org/officeDocument/2006/relationships/image" Target="../media/image50.emf"/><Relationship Id="rId3" Type="http://schemas.openxmlformats.org/officeDocument/2006/relationships/image" Target="../media/image31.emf"/><Relationship Id="rId12" Type="http://schemas.openxmlformats.org/officeDocument/2006/relationships/customXml" Target="../ink/ink22.xml"/><Relationship Id="rId25" Type="http://schemas.openxmlformats.org/officeDocument/2006/relationships/image" Target="../media/image42.emf"/><Relationship Id="rId33" Type="http://schemas.openxmlformats.org/officeDocument/2006/relationships/image" Target="../media/image13.emf"/><Relationship Id="rId38" Type="http://schemas.openxmlformats.org/officeDocument/2006/relationships/customXml" Target="../ink/ink32.xml"/><Relationship Id="rId46" Type="http://schemas.openxmlformats.org/officeDocument/2006/relationships/customXml" Target="../ink/ink36.xml"/><Relationship Id="rId41" Type="http://schemas.openxmlformats.org/officeDocument/2006/relationships/image" Target="../media/image39.emf"/></Relationships>
</file>

<file path=ppt/slides/_rels/slide4.xml.rels><?xml version="1.0" encoding="UTF-8" standalone="yes"?>
<Relationships xmlns="http://schemas.openxmlformats.org/package/2006/relationships"><Relationship Id="rId13" Type="http://schemas.openxmlformats.org/officeDocument/2006/relationships/image" Target="../media/image510.emf"/><Relationship Id="rId18" Type="http://schemas.openxmlformats.org/officeDocument/2006/relationships/customXml" Target="../ink/ink48.xml"/><Relationship Id="rId26" Type="http://schemas.openxmlformats.org/officeDocument/2006/relationships/customXml" Target="../ink/ink52.xml"/><Relationship Id="rId21" Type="http://schemas.openxmlformats.org/officeDocument/2006/relationships/image" Target="../media/image55.emf"/><Relationship Id="rId34" Type="http://schemas.openxmlformats.org/officeDocument/2006/relationships/customXml" Target="../ink/ink56.xml"/><Relationship Id="rId7" Type="http://schemas.openxmlformats.org/officeDocument/2006/relationships/image" Target="../media/image5.emf"/><Relationship Id="rId12" Type="http://schemas.openxmlformats.org/officeDocument/2006/relationships/customXml" Target="../ink/ink45.xml"/><Relationship Id="rId17" Type="http://schemas.openxmlformats.org/officeDocument/2006/relationships/image" Target="../media/image53.emf"/><Relationship Id="rId25" Type="http://schemas.openxmlformats.org/officeDocument/2006/relationships/image" Target="../media/image57.emf"/><Relationship Id="rId33" Type="http://schemas.openxmlformats.org/officeDocument/2006/relationships/image" Target="../media/image61.emf"/><Relationship Id="rId2" Type="http://schemas.openxmlformats.org/officeDocument/2006/relationships/customXml" Target="../ink/ink40.xml"/><Relationship Id="rId16" Type="http://schemas.openxmlformats.org/officeDocument/2006/relationships/customXml" Target="../ink/ink47.xml"/><Relationship Id="rId20" Type="http://schemas.openxmlformats.org/officeDocument/2006/relationships/customXml" Target="../ink/ink49.xml"/><Relationship Id="rId29"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500.emf"/><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63.emf"/><Relationship Id="rId5" Type="http://schemas.openxmlformats.org/officeDocument/2006/relationships/image" Target="../media/image4.emf"/><Relationship Id="rId15" Type="http://schemas.openxmlformats.org/officeDocument/2006/relationships/image" Target="../media/image52.emf"/><Relationship Id="rId23" Type="http://schemas.openxmlformats.org/officeDocument/2006/relationships/image" Target="../media/image56.emf"/><Relationship Id="rId28" Type="http://schemas.openxmlformats.org/officeDocument/2006/relationships/customXml" Target="../ink/ink53.xml"/><Relationship Id="rId36" Type="http://schemas.openxmlformats.org/officeDocument/2006/relationships/customXml" Target="../ink/ink57.xml"/><Relationship Id="rId10" Type="http://schemas.openxmlformats.org/officeDocument/2006/relationships/customXml" Target="../ink/ink44.xml"/><Relationship Id="rId19" Type="http://schemas.openxmlformats.org/officeDocument/2006/relationships/image" Target="../media/image54.emf"/><Relationship Id="rId31" Type="http://schemas.openxmlformats.org/officeDocument/2006/relationships/image" Target="../media/image60.emf"/><Relationship Id="rId4" Type="http://schemas.openxmlformats.org/officeDocument/2006/relationships/customXml" Target="../ink/ink41.xml"/><Relationship Id="rId9" Type="http://schemas.openxmlformats.org/officeDocument/2006/relationships/image" Target="../media/image490.emf"/><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58.emf"/><Relationship Id="rId30" Type="http://schemas.openxmlformats.org/officeDocument/2006/relationships/customXml" Target="../ink/ink54.xml"/><Relationship Id="rId35" Type="http://schemas.openxmlformats.org/officeDocument/2006/relationships/image" Target="../media/image62.emf"/><Relationship Id="rId8" Type="http://schemas.openxmlformats.org/officeDocument/2006/relationships/customXml" Target="../ink/ink4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Forza degli acidi e loro struttura molecolare</a:t>
            </a:r>
            <a:endParaRPr lang="it-IT" sz="3200" dirty="0">
              <a:solidFill>
                <a:srgbClr val="0070C0"/>
              </a:solidFill>
            </a:endParaRPr>
          </a:p>
        </p:txBody>
      </p:sp>
      <p:grpSp>
        <p:nvGrpSpPr>
          <p:cNvPr id="4" name="Group 3"/>
          <p:cNvGrpSpPr/>
          <p:nvPr/>
        </p:nvGrpSpPr>
        <p:grpSpPr>
          <a:xfrm>
            <a:off x="6297166" y="1127673"/>
            <a:ext cx="2590802" cy="4158980"/>
            <a:chOff x="6535270" y="898361"/>
            <a:chExt cx="2483225" cy="4644117"/>
          </a:xfrm>
        </p:grpSpPr>
        <p:pic>
          <p:nvPicPr>
            <p:cNvPr id="7" name="Immagine 1"/>
            <p:cNvPicPr>
              <a:picLocks noChangeAspect="1"/>
            </p:cNvPicPr>
            <p:nvPr/>
          </p:nvPicPr>
          <p:blipFill rotWithShape="1">
            <a:blip r:embed="rId2">
              <a:extLst>
                <a:ext uri="{28A0092B-C50C-407E-A947-70E740481C1C}">
                  <a14:useLocalDpi xmlns:a14="http://schemas.microsoft.com/office/drawing/2010/main" val="0"/>
                </a:ext>
              </a:extLst>
            </a:blip>
            <a:srcRect l="14216" r="4712" b="16976"/>
            <a:stretch/>
          </p:blipFill>
          <p:spPr bwMode="auto">
            <a:xfrm>
              <a:off x="6535270" y="898361"/>
              <a:ext cx="2375648" cy="464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7197511" y="996188"/>
              <a:ext cx="1820984" cy="697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600" dirty="0" smtClean="0"/>
                <a:t>Elettronegatività</a:t>
              </a:r>
              <a:endParaRPr lang="it-IT" sz="1600" dirty="0"/>
            </a:p>
          </p:txBody>
        </p:sp>
      </p:grpSp>
      <p:pic>
        <p:nvPicPr>
          <p:cNvPr id="11"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6228" r="15834" b="26202"/>
          <a:stretch/>
        </p:blipFill>
        <p:spPr bwMode="auto">
          <a:xfrm>
            <a:off x="410133" y="948431"/>
            <a:ext cx="1550894" cy="45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2268357" y="5467564"/>
            <a:ext cx="6427408" cy="95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Nel </a:t>
            </a:r>
            <a:r>
              <a:rPr lang="it-IT" sz="1800" dirty="0"/>
              <a:t>caso degli idracidi </a:t>
            </a:r>
            <a:r>
              <a:rPr lang="it-IT" sz="1800" dirty="0" smtClean="0"/>
              <a:t>i primi due effetti hanno un’influenza maggiore rispetto al terzo: la </a:t>
            </a:r>
            <a:r>
              <a:rPr lang="it-IT" sz="1800" dirty="0"/>
              <a:t>forza dell’acido aumenta scendendo nel </a:t>
            </a:r>
            <a:r>
              <a:rPr lang="it-IT" sz="1800" dirty="0" smtClean="0"/>
              <a:t>gruppo, H-I &gt; H-Br &gt; H-Cl &gt; H-F.</a:t>
            </a:r>
            <a:endParaRPr lang="it-IT" sz="1800" dirty="0"/>
          </a:p>
        </p:txBody>
      </p:sp>
      <p:sp>
        <p:nvSpPr>
          <p:cNvPr id="12" name="Content Placeholder 2"/>
          <p:cNvSpPr txBox="1">
            <a:spLocks/>
          </p:cNvSpPr>
          <p:nvPr/>
        </p:nvSpPr>
        <p:spPr>
          <a:xfrm>
            <a:off x="375672" y="5383880"/>
            <a:ext cx="1727393" cy="697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it-IT" sz="1600" dirty="0" smtClean="0"/>
              <a:t>Raggio atomico e raggio ionico</a:t>
            </a:r>
            <a:endParaRPr lang="it-IT" sz="1600" dirty="0"/>
          </a:p>
        </p:txBody>
      </p:sp>
      <p:sp>
        <p:nvSpPr>
          <p:cNvPr id="13" name="Content Placeholder 2"/>
          <p:cNvSpPr txBox="1">
            <a:spLocks/>
          </p:cNvSpPr>
          <p:nvPr/>
        </p:nvSpPr>
        <p:spPr>
          <a:xfrm>
            <a:off x="2126319" y="868923"/>
            <a:ext cx="4170847" cy="4676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800" dirty="0" smtClean="0"/>
              <a:t>IDRACIDI DEGLI ALOGENURI</a:t>
            </a:r>
          </a:p>
          <a:p>
            <a:pPr marL="0" indent="0">
              <a:lnSpc>
                <a:spcPct val="120000"/>
              </a:lnSpc>
              <a:spcBef>
                <a:spcPts val="0"/>
              </a:spcBef>
              <a:spcAft>
                <a:spcPts val="600"/>
              </a:spcAft>
              <a:buNone/>
            </a:pPr>
            <a:r>
              <a:rPr lang="it-IT" sz="1800" dirty="0" smtClean="0"/>
              <a:t>Quali fattori determinano l’acidità degli </a:t>
            </a:r>
            <a:r>
              <a:rPr lang="it-IT" sz="1800" dirty="0"/>
              <a:t>idracidi della serie HF, HCl, HBr, e </a:t>
            </a:r>
            <a:r>
              <a:rPr lang="it-IT" sz="1800" dirty="0" smtClean="0"/>
              <a:t>HI?</a:t>
            </a:r>
          </a:p>
          <a:p>
            <a:pPr>
              <a:lnSpc>
                <a:spcPct val="120000"/>
              </a:lnSpc>
              <a:spcBef>
                <a:spcPts val="0"/>
              </a:spcBef>
              <a:spcAft>
                <a:spcPts val="600"/>
              </a:spcAft>
              <a:buFont typeface="Wingdings" panose="05000000000000000000" pitchFamily="2" charset="2"/>
              <a:buChar char="Ø"/>
            </a:pPr>
            <a:r>
              <a:rPr lang="it-IT" sz="1800" dirty="0"/>
              <a:t>L</a:t>
            </a:r>
            <a:r>
              <a:rPr lang="it-IT" sz="1800" dirty="0" smtClean="0"/>
              <a:t>a distanza di </a:t>
            </a:r>
            <a:r>
              <a:rPr lang="it-IT" sz="1800" dirty="0"/>
              <a:t>legame tra idrogeno e alogeno </a:t>
            </a:r>
            <a:r>
              <a:rPr lang="it-IT" sz="1800" dirty="0" smtClean="0"/>
              <a:t>aumenta </a:t>
            </a:r>
            <a:r>
              <a:rPr lang="it-IT" sz="1800" dirty="0"/>
              <a:t>all’aumentare della dimensione </a:t>
            </a:r>
            <a:r>
              <a:rPr lang="it-IT" sz="1800" dirty="0" smtClean="0"/>
              <a:t>dell’alogeno.</a:t>
            </a:r>
          </a:p>
          <a:p>
            <a:pPr>
              <a:lnSpc>
                <a:spcPct val="120000"/>
              </a:lnSpc>
              <a:spcBef>
                <a:spcPts val="0"/>
              </a:spcBef>
              <a:spcAft>
                <a:spcPts val="600"/>
              </a:spcAft>
              <a:buFont typeface="Wingdings" panose="05000000000000000000" pitchFamily="2" charset="2"/>
              <a:buChar char="Ø"/>
            </a:pPr>
            <a:r>
              <a:rPr lang="it-IT" sz="1800" dirty="0"/>
              <a:t>P</a:t>
            </a:r>
            <a:r>
              <a:rPr lang="it-IT" sz="1800" dirty="0" smtClean="0"/>
              <a:t>arallelamente, la forza del legame diminuisce all’aumentare della distanza. </a:t>
            </a:r>
          </a:p>
          <a:p>
            <a:pPr>
              <a:lnSpc>
                <a:spcPct val="120000"/>
              </a:lnSpc>
              <a:spcBef>
                <a:spcPts val="0"/>
              </a:spcBef>
              <a:spcAft>
                <a:spcPts val="600"/>
              </a:spcAft>
              <a:buFont typeface="Wingdings" panose="05000000000000000000" pitchFamily="2" charset="2"/>
              <a:buChar char="Ø"/>
            </a:pPr>
            <a:r>
              <a:rPr lang="it-IT" sz="1800" dirty="0" smtClean="0"/>
              <a:t>La polarità del legame H-X, al contrario, diminuisce lungo il gruppo perchè diminuisce la differenza di elettronegatività. </a:t>
            </a:r>
          </a:p>
        </p:txBody>
      </p:sp>
    </p:spTree>
    <p:extLst>
      <p:ext uri="{BB962C8B-B14F-4D97-AF65-F5344CB8AC3E}">
        <p14:creationId xmlns:p14="http://schemas.microsoft.com/office/powerpoint/2010/main" val="632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p:cNvSpPr>
          <p:nvPr/>
        </p:nvSpPr>
        <p:spPr>
          <a:xfrm>
            <a:off x="850605" y="4881462"/>
            <a:ext cx="541147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All’aumentare del numero di ossigeni, aumenta la stabilità della </a:t>
            </a:r>
            <a:r>
              <a:rPr lang="it-IT" sz="1800" dirty="0"/>
              <a:t>base </a:t>
            </a:r>
            <a:r>
              <a:rPr lang="it-IT" sz="1800" dirty="0" smtClean="0"/>
              <a:t>coniugata. La forza dell’acido è tanto maggiore quanto la </a:t>
            </a:r>
            <a:r>
              <a:rPr lang="it-IT" sz="1800" dirty="0"/>
              <a:t>sua base coniugata </a:t>
            </a:r>
            <a:r>
              <a:rPr lang="it-IT" sz="1800" dirty="0" smtClean="0"/>
              <a:t>è più stabile.</a:t>
            </a:r>
          </a:p>
        </p:txBody>
      </p:sp>
      <p:sp>
        <p:nvSpPr>
          <p:cNvPr id="178" name="Content Placeholder 2"/>
          <p:cNvSpPr txBox="1">
            <a:spLocks/>
          </p:cNvSpPr>
          <p:nvPr/>
        </p:nvSpPr>
        <p:spPr>
          <a:xfrm>
            <a:off x="449919" y="195103"/>
            <a:ext cx="8111375" cy="4676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OSSIACIDI DEL CLORO</a:t>
            </a:r>
          </a:p>
          <a:p>
            <a:pPr marL="0" indent="0">
              <a:lnSpc>
                <a:spcPct val="120000"/>
              </a:lnSpc>
              <a:spcBef>
                <a:spcPts val="0"/>
              </a:spcBef>
              <a:spcAft>
                <a:spcPts val="600"/>
              </a:spcAft>
              <a:buNone/>
            </a:pPr>
            <a:r>
              <a:rPr lang="it-IT" sz="1800" dirty="0" smtClean="0"/>
              <a:t>Quali fattori determinano l’acidità della serie di ossiacidi del cloro?</a:t>
            </a:r>
          </a:p>
        </p:txBody>
      </p:sp>
      <p:sp>
        <p:nvSpPr>
          <p:cNvPr id="277" name="Content Placeholder 2"/>
          <p:cNvSpPr txBox="1">
            <a:spLocks/>
          </p:cNvSpPr>
          <p:nvPr/>
        </p:nvSpPr>
        <p:spPr>
          <a:xfrm>
            <a:off x="449919" y="2212093"/>
            <a:ext cx="8111375" cy="1091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Ø"/>
            </a:pPr>
            <a:r>
              <a:rPr lang="it-IT" sz="1800" dirty="0" smtClean="0"/>
              <a:t>Stabilità della base coniugata: per valutare la forza dell’acido, analizziamo la stabilità della base coniugata e la sua tendenza a riformare il legame con un protone nella soluzione. </a:t>
            </a:r>
          </a:p>
        </p:txBody>
      </p:sp>
      <p:grpSp>
        <p:nvGrpSpPr>
          <p:cNvPr id="595" name="Group 594"/>
          <p:cNvGrpSpPr/>
          <p:nvPr/>
        </p:nvGrpSpPr>
        <p:grpSpPr>
          <a:xfrm>
            <a:off x="584729" y="997453"/>
            <a:ext cx="7615636" cy="1214887"/>
            <a:chOff x="584729" y="1178214"/>
            <a:chExt cx="7615636" cy="1214887"/>
          </a:xfrm>
        </p:grpSpPr>
        <mc:AlternateContent xmlns:mc="http://schemas.openxmlformats.org/markup-compatibility/2006" xmlns:p14="http://schemas.microsoft.com/office/powerpoint/2010/main">
          <mc:Choice Requires="p14">
            <p:contentPart p14:bwMode="auto" r:id="rId2">
              <p14:nvContentPartPr>
                <p14:cNvPr id="226" name="Ink 225"/>
                <p14:cNvContentPartPr/>
                <p14:nvPr/>
              </p14:nvContentPartPr>
              <p14:xfrm>
                <a:off x="4793439" y="1362935"/>
                <a:ext cx="517453" cy="671040"/>
              </p14:xfrm>
            </p:contentPart>
          </mc:Choice>
          <mc:Fallback xmlns="">
            <p:pic>
              <p:nvPicPr>
                <p:cNvPr id="226" name="Ink 225"/>
                <p:cNvPicPr/>
                <p:nvPr/>
              </p:nvPicPr>
              <p:blipFill>
                <a:blip r:embed="rId3"/>
                <a:stretch>
                  <a:fillRect/>
                </a:stretch>
              </p:blipFill>
              <p:spPr>
                <a:xfrm>
                  <a:off x="4784077" y="1353575"/>
                  <a:ext cx="536178"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4" name="Ink 273"/>
                <p14:cNvContentPartPr/>
                <p14:nvPr/>
              </p14:nvContentPartPr>
              <p14:xfrm>
                <a:off x="6844542" y="1178214"/>
                <a:ext cx="1355823" cy="815760"/>
              </p14:xfrm>
            </p:contentPart>
          </mc:Choice>
          <mc:Fallback xmlns="">
            <p:pic>
              <p:nvPicPr>
                <p:cNvPr id="274" name="Ink 273"/>
                <p:cNvPicPr/>
                <p:nvPr/>
              </p:nvPicPr>
              <p:blipFill>
                <a:blip r:embed="rId5"/>
                <a:stretch>
                  <a:fillRect/>
                </a:stretch>
              </p:blipFill>
              <p:spPr>
                <a:xfrm>
                  <a:off x="6835182" y="1168854"/>
                  <a:ext cx="1374544"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75" name="Ink 574"/>
                <p14:cNvContentPartPr/>
                <p14:nvPr/>
              </p14:nvContentPartPr>
              <p14:xfrm>
                <a:off x="584729" y="1574615"/>
                <a:ext cx="6931065" cy="818486"/>
              </p14:xfrm>
            </p:contentPart>
          </mc:Choice>
          <mc:Fallback xmlns="">
            <p:pic>
              <p:nvPicPr>
                <p:cNvPr id="575" name="Ink 574"/>
                <p:cNvPicPr/>
                <p:nvPr/>
              </p:nvPicPr>
              <p:blipFill>
                <a:blip r:embed="rId7"/>
                <a:stretch>
                  <a:fillRect/>
                </a:stretch>
              </p:blipFill>
              <p:spPr>
                <a:xfrm>
                  <a:off x="575369" y="1565253"/>
                  <a:ext cx="6949785" cy="837211"/>
                </a:xfrm>
                <a:prstGeom prst="rect">
                  <a:avLst/>
                </a:prstGeom>
              </p:spPr>
            </p:pic>
          </mc:Fallback>
        </mc:AlternateContent>
      </p:grpSp>
      <p:sp>
        <p:nvSpPr>
          <p:cNvPr id="604" name="Content Placeholder 2"/>
          <p:cNvSpPr txBox="1">
            <a:spLocks/>
          </p:cNvSpPr>
          <p:nvPr/>
        </p:nvSpPr>
        <p:spPr>
          <a:xfrm>
            <a:off x="505086" y="5913805"/>
            <a:ext cx="805620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gli ossiacidi di uno stesso elemento, la forza dell’acido </a:t>
            </a:r>
            <a:r>
              <a:rPr lang="it-IT" sz="1800" dirty="0"/>
              <a:t>aumenta all’aumentare del numero di atomi di ossigeno legati all’atomo </a:t>
            </a:r>
            <a:r>
              <a:rPr lang="it-IT" sz="1800" dirty="0" smtClean="0"/>
              <a:t>centrale.</a:t>
            </a:r>
            <a:endParaRPr lang="it-IT" sz="1800" b="1" dirty="0" smtClean="0"/>
          </a:p>
        </p:txBody>
      </p:sp>
      <p:grpSp>
        <p:nvGrpSpPr>
          <p:cNvPr id="818" name="Group 817"/>
          <p:cNvGrpSpPr/>
          <p:nvPr/>
        </p:nvGrpSpPr>
        <p:grpSpPr>
          <a:xfrm>
            <a:off x="605711" y="2988173"/>
            <a:ext cx="7955582" cy="2919078"/>
            <a:chOff x="605711" y="2988173"/>
            <a:chExt cx="7955582" cy="2919078"/>
          </a:xfrm>
        </p:grpSpPr>
        <p:grpSp>
          <p:nvGrpSpPr>
            <p:cNvPr id="596" name="Group 595"/>
            <p:cNvGrpSpPr/>
            <p:nvPr/>
          </p:nvGrpSpPr>
          <p:grpSpPr>
            <a:xfrm>
              <a:off x="605711" y="2988173"/>
              <a:ext cx="7799790" cy="1874816"/>
              <a:chOff x="532529" y="3181205"/>
              <a:chExt cx="7799790" cy="1874816"/>
            </a:xfrm>
          </p:grpSpPr>
          <mc:AlternateContent xmlns:mc="http://schemas.openxmlformats.org/markup-compatibility/2006" xmlns:p14="http://schemas.microsoft.com/office/powerpoint/2010/main">
            <mc:Choice Requires="p14">
              <p:contentPart p14:bwMode="auto" r:id="rId8">
                <p14:nvContentPartPr>
                  <p14:cNvPr id="599" name="Ink 598"/>
                  <p14:cNvContentPartPr/>
                  <p14:nvPr/>
                </p14:nvContentPartPr>
                <p14:xfrm>
                  <a:off x="4515372" y="3181205"/>
                  <a:ext cx="202680" cy="303120"/>
                </p14:xfrm>
              </p:contentPart>
            </mc:Choice>
            <mc:Fallback xmlns="">
              <p:pic>
                <p:nvPicPr>
                  <p:cNvPr id="599" name="Ink 598"/>
                  <p:cNvPicPr/>
                  <p:nvPr/>
                </p:nvPicPr>
                <p:blipFill>
                  <a:blip r:embed="rId9"/>
                  <a:stretch>
                    <a:fillRect/>
                  </a:stretch>
                </p:blipFill>
                <p:spPr>
                  <a:xfrm>
                    <a:off x="4506012" y="3171845"/>
                    <a:ext cx="221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0" name="Ink 599"/>
                  <p14:cNvContentPartPr/>
                  <p14:nvPr/>
                </p14:nvContentPartPr>
                <p14:xfrm>
                  <a:off x="7714214" y="3237214"/>
                  <a:ext cx="215625" cy="552031"/>
                </p14:xfrm>
              </p:contentPart>
            </mc:Choice>
            <mc:Fallback xmlns="">
              <p:pic>
                <p:nvPicPr>
                  <p:cNvPr id="600" name="Ink 599"/>
                  <p:cNvPicPr/>
                  <p:nvPr/>
                </p:nvPicPr>
                <p:blipFill>
                  <a:blip r:embed="rId11"/>
                  <a:stretch>
                    <a:fillRect/>
                  </a:stretch>
                </p:blipFill>
                <p:spPr>
                  <a:xfrm>
                    <a:off x="7704855" y="3227851"/>
                    <a:ext cx="234344" cy="57075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1" name="Ink 600"/>
                  <p14:cNvContentPartPr/>
                  <p14:nvPr/>
                </p14:nvContentPartPr>
                <p14:xfrm>
                  <a:off x="6188894" y="3195814"/>
                  <a:ext cx="342705" cy="210446"/>
                </p14:xfrm>
              </p:contentPart>
            </mc:Choice>
            <mc:Fallback xmlns="">
              <p:pic>
                <p:nvPicPr>
                  <p:cNvPr id="601" name="Ink 600"/>
                  <p:cNvPicPr/>
                  <p:nvPr/>
                </p:nvPicPr>
                <p:blipFill>
                  <a:blip r:embed="rId13"/>
                  <a:stretch>
                    <a:fillRect/>
                  </a:stretch>
                </p:blipFill>
                <p:spPr>
                  <a:xfrm>
                    <a:off x="6179534" y="3186461"/>
                    <a:ext cx="361424" cy="2291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2" name="Ink 601"/>
                  <p14:cNvContentPartPr/>
                  <p14:nvPr/>
                </p14:nvContentPartPr>
                <p14:xfrm>
                  <a:off x="532529" y="3425375"/>
                  <a:ext cx="5201265" cy="1630646"/>
                </p14:xfrm>
              </p:contentPart>
            </mc:Choice>
            <mc:Fallback xmlns="">
              <p:pic>
                <p:nvPicPr>
                  <p:cNvPr id="602" name="Ink 601"/>
                  <p:cNvPicPr/>
                  <p:nvPr/>
                </p:nvPicPr>
                <p:blipFill>
                  <a:blip r:embed="rId15"/>
                  <a:stretch>
                    <a:fillRect/>
                  </a:stretch>
                </p:blipFill>
                <p:spPr>
                  <a:xfrm>
                    <a:off x="523168" y="3416014"/>
                    <a:ext cx="5219986" cy="164936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3" name="Ink 602"/>
                  <p14:cNvContentPartPr/>
                  <p14:nvPr/>
                </p14:nvContentPartPr>
                <p14:xfrm>
                  <a:off x="4525694" y="3456814"/>
                  <a:ext cx="3806625" cy="729151"/>
                </p14:xfrm>
              </p:contentPart>
            </mc:Choice>
            <mc:Fallback xmlns="">
              <p:pic>
                <p:nvPicPr>
                  <p:cNvPr id="603" name="Ink 602"/>
                  <p:cNvPicPr/>
                  <p:nvPr/>
                </p:nvPicPr>
                <p:blipFill>
                  <a:blip r:embed="rId17"/>
                  <a:stretch>
                    <a:fillRect/>
                  </a:stretch>
                </p:blipFill>
                <p:spPr>
                  <a:xfrm>
                    <a:off x="4516334" y="3447452"/>
                    <a:ext cx="3825345" cy="7478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630" name="Ink 629"/>
                <p14:cNvContentPartPr/>
                <p14:nvPr/>
              </p14:nvContentPartPr>
              <p14:xfrm>
                <a:off x="4521686" y="4110364"/>
                <a:ext cx="597281" cy="504663"/>
              </p14:xfrm>
            </p:contentPart>
          </mc:Choice>
          <mc:Fallback xmlns="">
            <p:pic>
              <p:nvPicPr>
                <p:cNvPr id="630" name="Ink 629"/>
                <p:cNvPicPr/>
                <p:nvPr/>
              </p:nvPicPr>
              <p:blipFill>
                <a:blip r:embed="rId19"/>
                <a:stretch>
                  <a:fillRect/>
                </a:stretch>
              </p:blipFill>
              <p:spPr>
                <a:xfrm>
                  <a:off x="4512325" y="4101005"/>
                  <a:ext cx="616002" cy="5233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5" name="Ink 644"/>
                <p14:cNvContentPartPr/>
                <p14:nvPr/>
              </p14:nvContentPartPr>
              <p14:xfrm>
                <a:off x="6530378" y="4020942"/>
                <a:ext cx="301324" cy="316065"/>
              </p14:xfrm>
            </p:contentPart>
          </mc:Choice>
          <mc:Fallback xmlns="">
            <p:pic>
              <p:nvPicPr>
                <p:cNvPr id="645" name="Ink 644"/>
                <p:cNvPicPr/>
                <p:nvPr/>
              </p:nvPicPr>
              <p:blipFill>
                <a:blip r:embed="rId21"/>
                <a:stretch>
                  <a:fillRect/>
                </a:stretch>
              </p:blipFill>
              <p:spPr>
                <a:xfrm>
                  <a:off x="6521018" y="4011582"/>
                  <a:ext cx="320044" cy="3347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2" name="Ink 661"/>
                <p14:cNvContentPartPr/>
                <p14:nvPr/>
              </p14:nvContentPartPr>
              <p14:xfrm>
                <a:off x="4928405" y="4410170"/>
                <a:ext cx="224480" cy="485478"/>
              </p14:xfrm>
            </p:contentPart>
          </mc:Choice>
          <mc:Fallback xmlns="">
            <p:pic>
              <p:nvPicPr>
                <p:cNvPr id="662" name="Ink 661"/>
                <p:cNvPicPr/>
                <p:nvPr/>
              </p:nvPicPr>
              <p:blipFill>
                <a:blip r:embed="rId23"/>
                <a:stretch>
                  <a:fillRect/>
                </a:stretch>
              </p:blipFill>
              <p:spPr>
                <a:xfrm>
                  <a:off x="4919052" y="4400813"/>
                  <a:ext cx="243187" cy="50419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8" name="Ink 697"/>
                <p14:cNvContentPartPr/>
                <p14:nvPr/>
              </p14:nvContentPartPr>
              <p14:xfrm>
                <a:off x="6535565" y="4611125"/>
                <a:ext cx="1748357" cy="1296126"/>
              </p14:xfrm>
            </p:contentPart>
          </mc:Choice>
          <mc:Fallback xmlns="">
            <p:pic>
              <p:nvPicPr>
                <p:cNvPr id="698" name="Ink 697"/>
                <p:cNvPicPr/>
                <p:nvPr/>
              </p:nvPicPr>
              <p:blipFill>
                <a:blip r:embed="rId25"/>
                <a:stretch>
                  <a:fillRect/>
                </a:stretch>
              </p:blipFill>
              <p:spPr>
                <a:xfrm>
                  <a:off x="6526204" y="4601767"/>
                  <a:ext cx="1767079" cy="13148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6" name="Ink 775"/>
                <p14:cNvContentPartPr/>
                <p14:nvPr/>
              </p14:nvContentPartPr>
              <p14:xfrm>
                <a:off x="7618162" y="4070693"/>
                <a:ext cx="943131" cy="1481473"/>
              </p14:xfrm>
            </p:contentPart>
          </mc:Choice>
          <mc:Fallback xmlns="">
            <p:pic>
              <p:nvPicPr>
                <p:cNvPr id="776" name="Ink 775"/>
                <p:cNvPicPr/>
                <p:nvPr/>
              </p:nvPicPr>
              <p:blipFill>
                <a:blip r:embed="rId27"/>
                <a:stretch>
                  <a:fillRect/>
                </a:stretch>
              </p:blipFill>
              <p:spPr>
                <a:xfrm>
                  <a:off x="7608799" y="4061335"/>
                  <a:ext cx="961857" cy="150018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3" name="Ink 812"/>
                <p14:cNvContentPartPr/>
                <p14:nvPr/>
              </p14:nvContentPartPr>
              <p14:xfrm>
                <a:off x="5162544" y="4336682"/>
                <a:ext cx="2395094" cy="277695"/>
              </p14:xfrm>
            </p:contentPart>
          </mc:Choice>
          <mc:Fallback xmlns="">
            <p:pic>
              <p:nvPicPr>
                <p:cNvPr id="813" name="Ink 812"/>
                <p:cNvPicPr/>
                <p:nvPr/>
              </p:nvPicPr>
              <p:blipFill>
                <a:blip r:embed="rId29"/>
                <a:stretch>
                  <a:fillRect/>
                </a:stretch>
              </p:blipFill>
              <p:spPr>
                <a:xfrm>
                  <a:off x="5153184" y="4327317"/>
                  <a:ext cx="2413814" cy="29642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16" name="Ink 815"/>
                <p14:cNvContentPartPr/>
                <p14:nvPr/>
              </p14:nvContentPartPr>
              <p14:xfrm>
                <a:off x="6461554" y="5025716"/>
                <a:ext cx="234575" cy="180144"/>
              </p14:xfrm>
            </p:contentPart>
          </mc:Choice>
          <mc:Fallback xmlns="">
            <p:pic>
              <p:nvPicPr>
                <p:cNvPr id="816" name="Ink 815"/>
                <p:cNvPicPr/>
                <p:nvPr/>
              </p:nvPicPr>
              <p:blipFill>
                <a:blip r:embed="rId31"/>
                <a:stretch>
                  <a:fillRect/>
                </a:stretch>
              </p:blipFill>
              <p:spPr>
                <a:xfrm>
                  <a:off x="6452185" y="5016367"/>
                  <a:ext cx="253312" cy="19884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7" name="Ink 816"/>
                <p14:cNvContentPartPr/>
                <p14:nvPr/>
              </p14:nvContentPartPr>
              <p14:xfrm>
                <a:off x="6438036" y="5241629"/>
                <a:ext cx="790355" cy="368742"/>
              </p14:xfrm>
            </p:contentPart>
          </mc:Choice>
          <mc:Fallback xmlns="">
            <p:pic>
              <p:nvPicPr>
                <p:cNvPr id="817" name="Ink 816"/>
                <p:cNvPicPr/>
                <p:nvPr/>
              </p:nvPicPr>
              <p:blipFill>
                <a:blip r:embed="rId33"/>
                <a:stretch>
                  <a:fillRect/>
                </a:stretch>
              </p:blipFill>
              <p:spPr>
                <a:xfrm>
                  <a:off x="6428674" y="5232266"/>
                  <a:ext cx="809079" cy="387467"/>
                </a:xfrm>
                <a:prstGeom prst="rect">
                  <a:avLst/>
                </a:prstGeom>
              </p:spPr>
            </p:pic>
          </mc:Fallback>
        </mc:AlternateContent>
      </p:grpSp>
    </p:spTree>
    <p:extLst>
      <p:ext uri="{BB962C8B-B14F-4D97-AF65-F5344CB8AC3E}">
        <p14:creationId xmlns:p14="http://schemas.microsoft.com/office/powerpoint/2010/main" val="94166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277" grpId="0"/>
      <p:bldP spid="6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95640" y="359695"/>
            <a:ext cx="6077234" cy="86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ACIDI ORGANICI</a:t>
            </a:r>
          </a:p>
          <a:p>
            <a:pPr marL="0" indent="0">
              <a:lnSpc>
                <a:spcPct val="120000"/>
              </a:lnSpc>
              <a:spcBef>
                <a:spcPts val="0"/>
              </a:spcBef>
              <a:spcAft>
                <a:spcPts val="1800"/>
              </a:spcAft>
              <a:buNone/>
            </a:pPr>
            <a:r>
              <a:rPr lang="it-IT" sz="1800" dirty="0" smtClean="0"/>
              <a:t>Solitamente, gli acidi organici contengono il gruppo –COOH, il cui idrogeno ha carattere acido. Anche gli alcoli, che contengono il gruppo –OH, ma senza un altro ossigeno con doppio legame, hanno un debole carattere acido.</a:t>
            </a:r>
          </a:p>
          <a:p>
            <a:pPr marL="0" indent="0">
              <a:lnSpc>
                <a:spcPct val="120000"/>
              </a:lnSpc>
              <a:spcBef>
                <a:spcPts val="0"/>
              </a:spcBef>
              <a:spcAft>
                <a:spcPts val="600"/>
              </a:spcAft>
              <a:buNone/>
            </a:pPr>
            <a:r>
              <a:rPr lang="it-IT" sz="1800" dirty="0" smtClean="0"/>
              <a:t>1. Etanolo (CH</a:t>
            </a:r>
            <a:r>
              <a:rPr lang="it-IT" sz="1800" baseline="-25000" dirty="0" smtClean="0"/>
              <a:t>3</a:t>
            </a:r>
            <a:r>
              <a:rPr lang="it-IT" sz="1800" dirty="0" smtClean="0"/>
              <a:t>CH</a:t>
            </a:r>
            <a:r>
              <a:rPr lang="it-IT" sz="1800" baseline="-25000" dirty="0" smtClean="0"/>
              <a:t>2</a:t>
            </a:r>
            <a:r>
              <a:rPr lang="it-IT" sz="1800" dirty="0" smtClean="0"/>
              <a:t>OH) vs acido acetico (CH</a:t>
            </a:r>
            <a:r>
              <a:rPr lang="it-IT" sz="1800" baseline="-25000" dirty="0" smtClean="0"/>
              <a:t>3</a:t>
            </a:r>
            <a:r>
              <a:rPr lang="it-IT" sz="1800" dirty="0" smtClean="0"/>
              <a:t>COOH)?</a:t>
            </a:r>
          </a:p>
        </p:txBody>
      </p:sp>
      <p:grpSp>
        <p:nvGrpSpPr>
          <p:cNvPr id="109" name="Group 108"/>
          <p:cNvGrpSpPr/>
          <p:nvPr/>
        </p:nvGrpSpPr>
        <p:grpSpPr>
          <a:xfrm>
            <a:off x="748915" y="2774715"/>
            <a:ext cx="4237018" cy="1143360"/>
            <a:chOff x="842849" y="1351576"/>
            <a:chExt cx="4237018" cy="1143360"/>
          </a:xfrm>
        </p:grpSpPr>
        <mc:AlternateContent xmlns:mc="http://schemas.openxmlformats.org/markup-compatibility/2006" xmlns:p14="http://schemas.microsoft.com/office/powerpoint/2010/main">
          <mc:Choice Requires="p14">
            <p:contentPart p14:bwMode="auto" r:id="rId2">
              <p14:nvContentPartPr>
                <p14:cNvPr id="45" name="Ink 44"/>
                <p14:cNvContentPartPr/>
                <p14:nvPr/>
              </p14:nvContentPartPr>
              <p14:xfrm>
                <a:off x="1877129" y="1351576"/>
                <a:ext cx="166498" cy="1123200"/>
              </p14:xfrm>
            </p:contentPart>
          </mc:Choice>
          <mc:Fallback xmlns="">
            <p:pic>
              <p:nvPicPr>
                <p:cNvPr id="45" name="Ink 44"/>
                <p:cNvPicPr/>
                <p:nvPr/>
              </p:nvPicPr>
              <p:blipFill>
                <a:blip r:embed="rId3"/>
                <a:stretch>
                  <a:fillRect/>
                </a:stretch>
              </p:blipFill>
              <p:spPr>
                <a:xfrm>
                  <a:off x="1867779" y="1342216"/>
                  <a:ext cx="185198" cy="114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9" name="Ink 58"/>
                <p14:cNvContentPartPr/>
                <p14:nvPr/>
              </p14:nvContentPartPr>
              <p14:xfrm>
                <a:off x="1329929" y="1861336"/>
                <a:ext cx="403018" cy="623880"/>
              </p14:xfrm>
            </p:contentPart>
          </mc:Choice>
          <mc:Fallback xmlns="">
            <p:pic>
              <p:nvPicPr>
                <p:cNvPr id="59" name="Ink 58"/>
                <p:cNvPicPr/>
                <p:nvPr/>
              </p:nvPicPr>
              <p:blipFill>
                <a:blip r:embed="rId5"/>
                <a:stretch>
                  <a:fillRect/>
                </a:stretch>
              </p:blipFill>
              <p:spPr>
                <a:xfrm>
                  <a:off x="1320573" y="1851976"/>
                  <a:ext cx="42173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p14:cNvContentPartPr/>
                <p14:nvPr/>
              </p14:nvContentPartPr>
              <p14:xfrm>
                <a:off x="3898347" y="1362376"/>
                <a:ext cx="157680" cy="1132560"/>
              </p14:xfrm>
            </p:contentPart>
          </mc:Choice>
          <mc:Fallback xmlns="">
            <p:pic>
              <p:nvPicPr>
                <p:cNvPr id="65" name="Ink 64"/>
                <p:cNvPicPr/>
                <p:nvPr/>
              </p:nvPicPr>
              <p:blipFill>
                <a:blip r:embed="rId7"/>
                <a:stretch>
                  <a:fillRect/>
                </a:stretch>
              </p:blipFill>
              <p:spPr>
                <a:xfrm>
                  <a:off x="3888987" y="1353016"/>
                  <a:ext cx="17640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8" name="Ink 77"/>
                <p14:cNvContentPartPr/>
                <p14:nvPr/>
              </p14:nvContentPartPr>
              <p14:xfrm>
                <a:off x="842849" y="1362376"/>
                <a:ext cx="643138" cy="670680"/>
              </p14:xfrm>
            </p:contentPart>
          </mc:Choice>
          <mc:Fallback xmlns="">
            <p:pic>
              <p:nvPicPr>
                <p:cNvPr id="78" name="Ink 77"/>
                <p:cNvPicPr/>
                <p:nvPr/>
              </p:nvPicPr>
              <p:blipFill>
                <a:blip r:embed="rId9"/>
                <a:stretch>
                  <a:fillRect/>
                </a:stretch>
              </p:blipFill>
              <p:spPr>
                <a:xfrm>
                  <a:off x="833492" y="1353016"/>
                  <a:ext cx="661853"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8" name="Ink 87"/>
                <p14:cNvContentPartPr/>
                <p14:nvPr/>
              </p14:nvContentPartPr>
              <p14:xfrm>
                <a:off x="2074769" y="1715176"/>
                <a:ext cx="1758778" cy="325800"/>
              </p14:xfrm>
            </p:contentPart>
          </mc:Choice>
          <mc:Fallback xmlns="">
            <p:pic>
              <p:nvPicPr>
                <p:cNvPr id="88" name="Ink 87"/>
                <p:cNvPicPr/>
                <p:nvPr/>
              </p:nvPicPr>
              <p:blipFill>
                <a:blip r:embed="rId11"/>
                <a:stretch>
                  <a:fillRect/>
                </a:stretch>
              </p:blipFill>
              <p:spPr>
                <a:xfrm>
                  <a:off x="2065410" y="1705816"/>
                  <a:ext cx="1777496"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6" name="Ink 95"/>
                <p14:cNvContentPartPr/>
                <p14:nvPr/>
              </p14:nvContentPartPr>
              <p14:xfrm>
                <a:off x="4076547" y="1478656"/>
                <a:ext cx="1003320" cy="865440"/>
              </p14:xfrm>
            </p:contentPart>
          </mc:Choice>
          <mc:Fallback xmlns="">
            <p:pic>
              <p:nvPicPr>
                <p:cNvPr id="96" name="Ink 95"/>
                <p:cNvPicPr/>
                <p:nvPr/>
              </p:nvPicPr>
              <p:blipFill>
                <a:blip r:embed="rId13"/>
                <a:stretch>
                  <a:fillRect/>
                </a:stretch>
              </p:blipFill>
              <p:spPr>
                <a:xfrm>
                  <a:off x="4067187" y="1469296"/>
                  <a:ext cx="1022040" cy="884160"/>
                </a:xfrm>
                <a:prstGeom prst="rect">
                  <a:avLst/>
                </a:prstGeom>
              </p:spPr>
            </p:pic>
          </mc:Fallback>
        </mc:AlternateContent>
      </p:grpSp>
      <p:sp>
        <p:nvSpPr>
          <p:cNvPr id="108" name="Content Placeholder 2"/>
          <p:cNvSpPr txBox="1">
            <a:spLocks/>
          </p:cNvSpPr>
          <p:nvPr/>
        </p:nvSpPr>
        <p:spPr>
          <a:xfrm>
            <a:off x="5304616" y="2729227"/>
            <a:ext cx="3421641" cy="86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Ø"/>
            </a:pPr>
            <a:r>
              <a:rPr lang="it-IT" sz="1800" dirty="0" smtClean="0"/>
              <a:t>Stabilità della base coniugata.</a:t>
            </a:r>
          </a:p>
          <a:p>
            <a:pPr marL="0" indent="0">
              <a:lnSpc>
                <a:spcPct val="120000"/>
              </a:lnSpc>
              <a:spcBef>
                <a:spcPts val="0"/>
              </a:spcBef>
              <a:spcAft>
                <a:spcPts val="600"/>
              </a:spcAft>
              <a:buNone/>
            </a:pPr>
            <a:r>
              <a:rPr lang="it-IT" sz="1800" dirty="0" smtClean="0"/>
              <a:t>Etanolo: pK</a:t>
            </a:r>
            <a:r>
              <a:rPr lang="it-IT" sz="1800" baseline="-25000" dirty="0" smtClean="0"/>
              <a:t>a</a:t>
            </a:r>
            <a:r>
              <a:rPr lang="it-IT" sz="1800" dirty="0" smtClean="0"/>
              <a:t> = 15.9</a:t>
            </a:r>
          </a:p>
          <a:p>
            <a:pPr marL="0" indent="0">
              <a:lnSpc>
                <a:spcPct val="120000"/>
              </a:lnSpc>
              <a:spcBef>
                <a:spcPts val="0"/>
              </a:spcBef>
              <a:spcAft>
                <a:spcPts val="600"/>
              </a:spcAft>
              <a:buNone/>
            </a:pPr>
            <a:r>
              <a:rPr lang="it-IT" sz="1800" dirty="0" smtClean="0"/>
              <a:t>Acido acetico: pK</a:t>
            </a:r>
            <a:r>
              <a:rPr lang="it-IT" sz="1800" baseline="-25000" dirty="0" smtClean="0"/>
              <a:t>a</a:t>
            </a:r>
            <a:r>
              <a:rPr lang="it-IT" sz="1800" dirty="0" smtClean="0"/>
              <a:t> = 4.8</a:t>
            </a:r>
          </a:p>
        </p:txBody>
      </p:sp>
      <p:sp>
        <p:nvSpPr>
          <p:cNvPr id="110" name="Content Placeholder 2"/>
          <p:cNvSpPr txBox="1">
            <a:spLocks/>
          </p:cNvSpPr>
          <p:nvPr/>
        </p:nvSpPr>
        <p:spPr>
          <a:xfrm>
            <a:off x="495640" y="4195289"/>
            <a:ext cx="8111375" cy="86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2</a:t>
            </a:r>
            <a:r>
              <a:rPr lang="it-IT" sz="1800" dirty="0" smtClean="0"/>
              <a:t>. Acido acetico (CH</a:t>
            </a:r>
            <a:r>
              <a:rPr lang="it-IT" sz="1800" baseline="-25000" dirty="0" smtClean="0"/>
              <a:t>3</a:t>
            </a:r>
            <a:r>
              <a:rPr lang="it-IT" sz="1800" dirty="0" smtClean="0"/>
              <a:t>COOH) vs acido trifluoroacetico </a:t>
            </a:r>
            <a:r>
              <a:rPr lang="it-IT" sz="1800" dirty="0"/>
              <a:t>(</a:t>
            </a:r>
            <a:r>
              <a:rPr lang="it-IT" sz="1800" dirty="0" smtClean="0"/>
              <a:t>CF</a:t>
            </a:r>
            <a:r>
              <a:rPr lang="it-IT" sz="1800" baseline="-25000" dirty="0" smtClean="0"/>
              <a:t>3</a:t>
            </a:r>
            <a:r>
              <a:rPr lang="it-IT" sz="1800" dirty="0" smtClean="0"/>
              <a:t>COOH</a:t>
            </a:r>
            <a:r>
              <a:rPr lang="it-IT" sz="1800" dirty="0"/>
              <a:t>)?</a:t>
            </a:r>
            <a:endParaRPr lang="it-IT" sz="1800" dirty="0" smtClean="0"/>
          </a:p>
        </p:txBody>
      </p:sp>
      <p:grpSp>
        <p:nvGrpSpPr>
          <p:cNvPr id="292" name="Group 291"/>
          <p:cNvGrpSpPr/>
          <p:nvPr/>
        </p:nvGrpSpPr>
        <p:grpSpPr>
          <a:xfrm>
            <a:off x="3225689" y="4778375"/>
            <a:ext cx="1988450" cy="1504440"/>
            <a:chOff x="3911489" y="4871863"/>
            <a:chExt cx="1988450" cy="1504440"/>
          </a:xfrm>
        </p:grpSpPr>
        <mc:AlternateContent xmlns:mc="http://schemas.openxmlformats.org/markup-compatibility/2006" xmlns:p14="http://schemas.microsoft.com/office/powerpoint/2010/main">
          <mc:Choice Requires="p14">
            <p:contentPart p14:bwMode="auto" r:id="rId14">
              <p14:nvContentPartPr>
                <p14:cNvPr id="215" name="Ink 214"/>
                <p14:cNvContentPartPr/>
                <p14:nvPr/>
              </p14:nvContentPartPr>
              <p14:xfrm>
                <a:off x="3911489" y="5369743"/>
                <a:ext cx="480770" cy="360720"/>
              </p14:xfrm>
            </p:contentPart>
          </mc:Choice>
          <mc:Fallback xmlns="">
            <p:pic>
              <p:nvPicPr>
                <p:cNvPr id="215" name="Ink 214"/>
                <p:cNvPicPr/>
                <p:nvPr/>
              </p:nvPicPr>
              <p:blipFill>
                <a:blip r:embed="rId21"/>
                <a:stretch>
                  <a:fillRect/>
                </a:stretch>
              </p:blipFill>
              <p:spPr>
                <a:xfrm>
                  <a:off x="3902126" y="5360383"/>
                  <a:ext cx="499497"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1" name="Ink 230"/>
                <p14:cNvContentPartPr/>
                <p14:nvPr/>
              </p14:nvContentPartPr>
              <p14:xfrm>
                <a:off x="4438529" y="4871863"/>
                <a:ext cx="271610" cy="1504440"/>
              </p14:xfrm>
            </p:contentPart>
          </mc:Choice>
          <mc:Fallback xmlns="">
            <p:pic>
              <p:nvPicPr>
                <p:cNvPr id="231" name="Ink 230"/>
                <p:cNvPicPr/>
                <p:nvPr/>
              </p:nvPicPr>
              <p:blipFill>
                <a:blip r:embed="rId23"/>
                <a:stretch>
                  <a:fillRect/>
                </a:stretch>
              </p:blipFill>
              <p:spPr>
                <a:xfrm>
                  <a:off x="4429163" y="4862503"/>
                  <a:ext cx="290342" cy="152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7" name="Ink 276"/>
                <p14:cNvContentPartPr/>
                <p14:nvPr/>
              </p14:nvContentPartPr>
              <p14:xfrm>
                <a:off x="4614379" y="4988503"/>
                <a:ext cx="1285560" cy="1077120"/>
              </p14:xfrm>
            </p:contentPart>
          </mc:Choice>
          <mc:Fallback xmlns="">
            <p:pic>
              <p:nvPicPr>
                <p:cNvPr id="277" name="Ink 276"/>
                <p:cNvPicPr/>
                <p:nvPr/>
              </p:nvPicPr>
              <p:blipFill>
                <a:blip r:embed="rId25"/>
                <a:stretch>
                  <a:fillRect/>
                </a:stretch>
              </p:blipFill>
              <p:spPr>
                <a:xfrm>
                  <a:off x="4607899" y="4979143"/>
                  <a:ext cx="1301400" cy="1095840"/>
                </a:xfrm>
                <a:prstGeom prst="rect">
                  <a:avLst/>
                </a:prstGeom>
              </p:spPr>
            </p:pic>
          </mc:Fallback>
        </mc:AlternateContent>
      </p:grpSp>
      <p:grpSp>
        <p:nvGrpSpPr>
          <p:cNvPr id="285" name="Group 284"/>
          <p:cNvGrpSpPr/>
          <p:nvPr/>
        </p:nvGrpSpPr>
        <p:grpSpPr>
          <a:xfrm>
            <a:off x="731634" y="4809506"/>
            <a:ext cx="1889909" cy="1442179"/>
            <a:chOff x="3547169" y="1362376"/>
            <a:chExt cx="1532698" cy="1132560"/>
          </a:xfrm>
        </p:grpSpPr>
        <mc:AlternateContent xmlns:mc="http://schemas.openxmlformats.org/markup-compatibility/2006" xmlns:p14="http://schemas.microsoft.com/office/powerpoint/2010/main">
          <mc:Choice Requires="p14">
            <p:contentPart p14:bwMode="auto" r:id="rId26">
              <p14:nvContentPartPr>
                <p14:cNvPr id="288" name="Ink 287"/>
                <p14:cNvContentPartPr/>
                <p14:nvPr/>
              </p14:nvContentPartPr>
              <p14:xfrm>
                <a:off x="3898347" y="1362376"/>
                <a:ext cx="157680" cy="1132560"/>
              </p14:xfrm>
            </p:contentPart>
          </mc:Choice>
          <mc:Fallback xmlns="">
            <p:pic>
              <p:nvPicPr>
                <p:cNvPr id="288" name="Ink 287"/>
                <p:cNvPicPr/>
                <p:nvPr/>
              </p:nvPicPr>
              <p:blipFill>
                <a:blip r:embed="rId27"/>
                <a:stretch>
                  <a:fillRect/>
                </a:stretch>
              </p:blipFill>
              <p:spPr>
                <a:xfrm>
                  <a:off x="3890755" y="1355025"/>
                  <a:ext cx="172864" cy="114726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0" name="Ink 289"/>
                <p14:cNvContentPartPr/>
                <p14:nvPr/>
              </p14:nvContentPartPr>
              <p14:xfrm>
                <a:off x="3547169" y="1792936"/>
                <a:ext cx="286378" cy="211680"/>
              </p14:xfrm>
            </p:contentPart>
          </mc:Choice>
          <mc:Fallback xmlns="">
            <p:pic>
              <p:nvPicPr>
                <p:cNvPr id="290" name="Ink 289"/>
                <p:cNvPicPr/>
                <p:nvPr/>
              </p:nvPicPr>
              <p:blipFill>
                <a:blip r:embed="rId29"/>
                <a:stretch>
                  <a:fillRect/>
                </a:stretch>
              </p:blipFill>
              <p:spPr>
                <a:xfrm>
                  <a:off x="3539579" y="1785588"/>
                  <a:ext cx="301558" cy="22637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1" name="Ink 290"/>
                <p14:cNvContentPartPr/>
                <p14:nvPr/>
              </p14:nvContentPartPr>
              <p14:xfrm>
                <a:off x="4076547" y="1478656"/>
                <a:ext cx="1003320" cy="865440"/>
              </p14:xfrm>
            </p:contentPart>
          </mc:Choice>
          <mc:Fallback xmlns="">
            <p:pic>
              <p:nvPicPr>
                <p:cNvPr id="291" name="Ink 290"/>
                <p:cNvPicPr/>
                <p:nvPr/>
              </p:nvPicPr>
              <p:blipFill>
                <a:blip r:embed="rId31"/>
                <a:stretch>
                  <a:fillRect/>
                </a:stretch>
              </p:blipFill>
              <p:spPr>
                <a:xfrm>
                  <a:off x="4068955" y="1471305"/>
                  <a:ext cx="1018504" cy="880142"/>
                </a:xfrm>
                <a:prstGeom prst="rect">
                  <a:avLst/>
                </a:prstGeom>
              </p:spPr>
            </p:pic>
          </mc:Fallback>
        </mc:AlternateContent>
      </p:grpSp>
      <p:sp>
        <p:nvSpPr>
          <p:cNvPr id="293" name="Content Placeholder 2"/>
          <p:cNvSpPr txBox="1">
            <a:spLocks/>
          </p:cNvSpPr>
          <p:nvPr/>
        </p:nvSpPr>
        <p:spPr>
          <a:xfrm>
            <a:off x="5419932" y="4626802"/>
            <a:ext cx="3421641" cy="86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Ø"/>
            </a:pPr>
            <a:r>
              <a:rPr lang="it-IT" sz="1800" dirty="0" smtClean="0"/>
              <a:t>Presenza di atomi elettronegativi.</a:t>
            </a:r>
          </a:p>
          <a:p>
            <a:pPr marL="0" indent="0">
              <a:lnSpc>
                <a:spcPct val="120000"/>
              </a:lnSpc>
              <a:spcBef>
                <a:spcPts val="0"/>
              </a:spcBef>
              <a:spcAft>
                <a:spcPts val="600"/>
              </a:spcAft>
              <a:buNone/>
            </a:pPr>
            <a:r>
              <a:rPr lang="it-IT" sz="1800" dirty="0" smtClean="0"/>
              <a:t>Acido acetico: pK</a:t>
            </a:r>
            <a:r>
              <a:rPr lang="it-IT" sz="1800" baseline="-25000" dirty="0" smtClean="0"/>
              <a:t>a</a:t>
            </a:r>
            <a:r>
              <a:rPr lang="it-IT" sz="1800" dirty="0" smtClean="0"/>
              <a:t> = 4.8</a:t>
            </a:r>
          </a:p>
          <a:p>
            <a:pPr marL="0" indent="0">
              <a:lnSpc>
                <a:spcPct val="120000"/>
              </a:lnSpc>
              <a:spcBef>
                <a:spcPts val="0"/>
              </a:spcBef>
              <a:spcAft>
                <a:spcPts val="600"/>
              </a:spcAft>
              <a:buNone/>
            </a:pPr>
            <a:r>
              <a:rPr lang="it-IT" sz="1800" dirty="0" smtClean="0"/>
              <a:t>Acido trifluoroacetico: pK</a:t>
            </a:r>
            <a:r>
              <a:rPr lang="it-IT" sz="1800" baseline="-25000" dirty="0" smtClean="0"/>
              <a:t>a</a:t>
            </a:r>
            <a:r>
              <a:rPr lang="it-IT" sz="1800" dirty="0" smtClean="0"/>
              <a:t> = -0.25</a:t>
            </a:r>
          </a:p>
        </p:txBody>
      </p:sp>
      <p:grpSp>
        <p:nvGrpSpPr>
          <p:cNvPr id="23" name="Group 22"/>
          <p:cNvGrpSpPr/>
          <p:nvPr/>
        </p:nvGrpSpPr>
        <p:grpSpPr>
          <a:xfrm>
            <a:off x="6792482" y="525713"/>
            <a:ext cx="1441152" cy="1897932"/>
            <a:chOff x="6792482" y="525713"/>
            <a:chExt cx="1441152" cy="1897932"/>
          </a:xfrm>
        </p:grpSpPr>
        <mc:AlternateContent xmlns:mc="http://schemas.openxmlformats.org/markup-compatibility/2006" xmlns:p14="http://schemas.microsoft.com/office/powerpoint/2010/main">
          <mc:Choice Requires="p14">
            <p:contentPart p14:bwMode="auto" r:id="rId32">
              <p14:nvContentPartPr>
                <p14:cNvPr id="145" name="Ink 144"/>
                <p14:cNvContentPartPr/>
                <p14:nvPr/>
              </p14:nvContentPartPr>
              <p14:xfrm>
                <a:off x="6854135" y="1966431"/>
                <a:ext cx="1336680" cy="245522"/>
              </p14:xfrm>
            </p:contentPart>
          </mc:Choice>
          <mc:Fallback xmlns="">
            <p:pic>
              <p:nvPicPr>
                <p:cNvPr id="145" name="Ink 144"/>
                <p:cNvPicPr/>
                <p:nvPr/>
              </p:nvPicPr>
              <p:blipFill>
                <a:blip r:embed="rId33"/>
                <a:stretch>
                  <a:fillRect/>
                </a:stretch>
              </p:blipFill>
              <p:spPr>
                <a:xfrm>
                  <a:off x="6844775" y="1957071"/>
                  <a:ext cx="1355400" cy="26424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7" name="Ink 156"/>
                <p14:cNvContentPartPr/>
                <p14:nvPr/>
              </p14:nvContentPartPr>
              <p14:xfrm>
                <a:off x="7276999" y="525713"/>
                <a:ext cx="682560" cy="607680"/>
              </p14:xfrm>
            </p:contentPart>
          </mc:Choice>
          <mc:Fallback xmlns="">
            <p:pic>
              <p:nvPicPr>
                <p:cNvPr id="157" name="Ink 156"/>
                <p:cNvPicPr/>
                <p:nvPr/>
              </p:nvPicPr>
              <p:blipFill>
                <a:blip r:embed="rId35"/>
                <a:stretch>
                  <a:fillRect/>
                </a:stretch>
              </p:blipFill>
              <p:spPr>
                <a:xfrm>
                  <a:off x="7267639" y="516353"/>
                  <a:ext cx="70128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8" name="Ink 167"/>
                <p14:cNvContentPartPr/>
                <p14:nvPr/>
              </p14:nvContentPartPr>
              <p14:xfrm>
                <a:off x="6792482" y="797885"/>
                <a:ext cx="462600" cy="1625760"/>
              </p14:xfrm>
            </p:contentPart>
          </mc:Choice>
          <mc:Fallback xmlns="">
            <p:pic>
              <p:nvPicPr>
                <p:cNvPr id="168" name="Ink 167"/>
                <p:cNvPicPr/>
                <p:nvPr/>
              </p:nvPicPr>
              <p:blipFill>
                <a:blip r:embed="rId37"/>
                <a:stretch>
                  <a:fillRect/>
                </a:stretch>
              </p:blipFill>
              <p:spPr>
                <a:xfrm>
                  <a:off x="6783122" y="788525"/>
                  <a:ext cx="481320" cy="164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p14:cNvContentPartPr/>
                <p14:nvPr/>
              </p14:nvContentPartPr>
              <p14:xfrm>
                <a:off x="7474034" y="1119059"/>
                <a:ext cx="164880" cy="152280"/>
              </p14:xfrm>
            </p:contentPart>
          </mc:Choice>
          <mc:Fallback xmlns="">
            <p:pic>
              <p:nvPicPr>
                <p:cNvPr id="14" name="Ink 13"/>
                <p:cNvPicPr/>
                <p:nvPr/>
              </p:nvPicPr>
              <p:blipFill>
                <a:blip r:embed="rId39"/>
                <a:stretch>
                  <a:fillRect/>
                </a:stretch>
              </p:blipFill>
              <p:spPr>
                <a:xfrm>
                  <a:off x="7464674" y="1109699"/>
                  <a:ext cx="183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Ink 15"/>
                <p14:cNvContentPartPr/>
                <p14:nvPr/>
              </p14:nvContentPartPr>
              <p14:xfrm>
                <a:off x="7720274" y="1214099"/>
                <a:ext cx="132840" cy="189720"/>
              </p14:xfrm>
            </p:contentPart>
          </mc:Choice>
          <mc:Fallback xmlns="">
            <p:pic>
              <p:nvPicPr>
                <p:cNvPr id="16" name="Ink 15"/>
                <p:cNvPicPr/>
                <p:nvPr/>
              </p:nvPicPr>
              <p:blipFill>
                <a:blip r:embed="rId41"/>
                <a:stretch>
                  <a:fillRect/>
                </a:stretch>
              </p:blipFill>
              <p:spPr>
                <a:xfrm>
                  <a:off x="7710914" y="1204739"/>
                  <a:ext cx="151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Ink 16"/>
                <p14:cNvContentPartPr/>
                <p14:nvPr/>
              </p14:nvContentPartPr>
              <p14:xfrm>
                <a:off x="7915394" y="1309499"/>
                <a:ext cx="169920" cy="11520"/>
              </p14:xfrm>
            </p:contentPart>
          </mc:Choice>
          <mc:Fallback xmlns="">
            <p:pic>
              <p:nvPicPr>
                <p:cNvPr id="17" name="Ink 16"/>
                <p:cNvPicPr/>
                <p:nvPr/>
              </p:nvPicPr>
              <p:blipFill>
                <a:blip r:embed="rId43"/>
                <a:stretch>
                  <a:fillRect/>
                </a:stretch>
              </p:blipFill>
              <p:spPr>
                <a:xfrm>
                  <a:off x="7906034" y="1300139"/>
                  <a:ext cx="188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Ink 17"/>
                <p14:cNvContentPartPr/>
                <p14:nvPr/>
              </p14:nvContentPartPr>
              <p14:xfrm>
                <a:off x="7632794" y="1345139"/>
                <a:ext cx="106560" cy="106200"/>
              </p14:xfrm>
            </p:contentPart>
          </mc:Choice>
          <mc:Fallback xmlns="">
            <p:pic>
              <p:nvPicPr>
                <p:cNvPr id="18" name="Ink 17"/>
                <p:cNvPicPr/>
                <p:nvPr/>
              </p:nvPicPr>
              <p:blipFill>
                <a:blip r:embed="rId45"/>
                <a:stretch>
                  <a:fillRect/>
                </a:stretch>
              </p:blipFill>
              <p:spPr>
                <a:xfrm>
                  <a:off x="7623434" y="1335779"/>
                  <a:ext cx="12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Ink 18"/>
                <p14:cNvContentPartPr/>
                <p14:nvPr/>
              </p14:nvContentPartPr>
              <p14:xfrm>
                <a:off x="8140034" y="1218059"/>
                <a:ext cx="5400" cy="179640"/>
              </p14:xfrm>
            </p:contentPart>
          </mc:Choice>
          <mc:Fallback xmlns="">
            <p:pic>
              <p:nvPicPr>
                <p:cNvPr id="19" name="Ink 18"/>
                <p:cNvPicPr/>
                <p:nvPr/>
              </p:nvPicPr>
              <p:blipFill>
                <a:blip r:embed="rId47"/>
                <a:stretch>
                  <a:fillRect/>
                </a:stretch>
              </p:blipFill>
              <p:spPr>
                <a:xfrm>
                  <a:off x="8130674" y="1208699"/>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 19"/>
                <p14:cNvContentPartPr/>
                <p14:nvPr/>
              </p14:nvContentPartPr>
              <p14:xfrm>
                <a:off x="8148314" y="1297979"/>
                <a:ext cx="74520" cy="8640"/>
              </p14:xfrm>
            </p:contentPart>
          </mc:Choice>
          <mc:Fallback xmlns="">
            <p:pic>
              <p:nvPicPr>
                <p:cNvPr id="20" name="Ink 19"/>
                <p:cNvPicPr/>
                <p:nvPr/>
              </p:nvPicPr>
              <p:blipFill>
                <a:blip r:embed="rId49"/>
                <a:stretch>
                  <a:fillRect/>
                </a:stretch>
              </p:blipFill>
              <p:spPr>
                <a:xfrm>
                  <a:off x="8138954" y="1288619"/>
                  <a:ext cx="93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Ink 20"/>
                <p14:cNvContentPartPr/>
                <p14:nvPr/>
              </p14:nvContentPartPr>
              <p14:xfrm>
                <a:off x="8220674" y="1210859"/>
                <a:ext cx="12960" cy="187560"/>
              </p14:xfrm>
            </p:contentPart>
          </mc:Choice>
          <mc:Fallback xmlns="">
            <p:pic>
              <p:nvPicPr>
                <p:cNvPr id="21" name="Ink 20"/>
                <p:cNvPicPr/>
                <p:nvPr/>
              </p:nvPicPr>
              <p:blipFill>
                <a:blip r:embed="rId51"/>
                <a:stretch>
                  <a:fillRect/>
                </a:stretch>
              </p:blipFill>
              <p:spPr>
                <a:xfrm>
                  <a:off x="8211314" y="1201499"/>
                  <a:ext cx="31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Ink 21"/>
                <p14:cNvContentPartPr/>
                <p14:nvPr/>
              </p14:nvContentPartPr>
              <p14:xfrm>
                <a:off x="7781114" y="1394459"/>
                <a:ext cx="120600" cy="92160"/>
              </p14:xfrm>
            </p:contentPart>
          </mc:Choice>
          <mc:Fallback xmlns="">
            <p:pic>
              <p:nvPicPr>
                <p:cNvPr id="22" name="Ink 21"/>
                <p:cNvPicPr/>
                <p:nvPr/>
              </p:nvPicPr>
              <p:blipFill>
                <a:blip r:embed="rId53"/>
                <a:stretch>
                  <a:fillRect/>
                </a:stretch>
              </p:blipFill>
              <p:spPr>
                <a:xfrm>
                  <a:off x="7771754" y="1385099"/>
                  <a:ext cx="139320" cy="110880"/>
                </a:xfrm>
                <a:prstGeom prst="rect">
                  <a:avLst/>
                </a:prstGeom>
              </p:spPr>
            </p:pic>
          </mc:Fallback>
        </mc:AlternateContent>
      </p:grpSp>
    </p:spTree>
    <p:extLst>
      <p:ext uri="{BB962C8B-B14F-4D97-AF65-F5344CB8AC3E}">
        <p14:creationId xmlns:p14="http://schemas.microsoft.com/office/powerpoint/2010/main" val="415785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8" grpId="0"/>
      <p:bldP spid="110" grpId="0"/>
      <p:bldP spid="2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40445"/>
            <a:ext cx="8070477" cy="809251"/>
          </a:xfrm>
        </p:spPr>
        <p:txBody>
          <a:bodyPr>
            <a:normAutofit/>
          </a:bodyPr>
          <a:lstStyle/>
          <a:p>
            <a:r>
              <a:rPr lang="it-IT" sz="3200" dirty="0" smtClean="0">
                <a:solidFill>
                  <a:srgbClr val="0070C0"/>
                </a:solidFill>
              </a:rPr>
              <a:t>Acidi e basi di Lewis</a:t>
            </a:r>
            <a:endParaRPr lang="it-IT" sz="3200" dirty="0">
              <a:solidFill>
                <a:srgbClr val="0070C0"/>
              </a:solidFill>
            </a:endParaRPr>
          </a:p>
        </p:txBody>
      </p:sp>
      <p:sp>
        <p:nvSpPr>
          <p:cNvPr id="10" name="Content Placeholder 2"/>
          <p:cNvSpPr txBox="1">
            <a:spLocks/>
          </p:cNvSpPr>
          <p:nvPr/>
        </p:nvSpPr>
        <p:spPr>
          <a:xfrm>
            <a:off x="103695" y="526288"/>
            <a:ext cx="9040305" cy="1872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teoria di Lewis dà una definizione più generale di acidi e di basi, includendo anche reazioni che avvengono in ambienti non acquosi. </a:t>
            </a:r>
          </a:p>
          <a:p>
            <a:pPr marL="0" indent="0">
              <a:lnSpc>
                <a:spcPct val="120000"/>
              </a:lnSpc>
              <a:spcBef>
                <a:spcPts val="0"/>
              </a:spcBef>
              <a:spcAft>
                <a:spcPts val="600"/>
              </a:spcAft>
              <a:buNone/>
            </a:pPr>
            <a:r>
              <a:rPr lang="it-IT" sz="1800" b="1" dirty="0" smtClean="0"/>
              <a:t>Un acido di Lewis è una specie in grado di accettare una coppia di elettroni; una base di Lewis è una specie in grado di donare una coppia di elettroni.</a:t>
            </a:r>
          </a:p>
        </p:txBody>
      </p:sp>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879312" y="2172566"/>
              <a:ext cx="711784" cy="824115"/>
            </p14:xfrm>
          </p:contentPart>
        </mc:Choice>
        <mc:Fallback xmlns="">
          <p:pic>
            <p:nvPicPr>
              <p:cNvPr id="30" name="Ink 29"/>
              <p:cNvPicPr/>
              <p:nvPr/>
            </p:nvPicPr>
            <p:blipFill>
              <a:blip r:embed="rId3"/>
              <a:stretch>
                <a:fillRect/>
              </a:stretch>
            </p:blipFill>
            <p:spPr>
              <a:xfrm>
                <a:off x="869956" y="2163205"/>
                <a:ext cx="730496" cy="84283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Ink 65"/>
              <p14:cNvContentPartPr/>
              <p14:nvPr/>
            </p14:nvContentPartPr>
            <p14:xfrm>
              <a:off x="870578" y="3262068"/>
              <a:ext cx="2347684" cy="411148"/>
            </p14:xfrm>
          </p:contentPart>
        </mc:Choice>
        <mc:Fallback xmlns="">
          <p:pic>
            <p:nvPicPr>
              <p:cNvPr id="66" name="Ink 65"/>
              <p:cNvPicPr/>
              <p:nvPr/>
            </p:nvPicPr>
            <p:blipFill>
              <a:blip r:embed="rId5"/>
              <a:stretch>
                <a:fillRect/>
              </a:stretch>
            </p:blipFill>
            <p:spPr>
              <a:xfrm>
                <a:off x="861219" y="3252707"/>
                <a:ext cx="2366402" cy="4298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p14:cNvContentPartPr/>
              <p14:nvPr/>
            </p14:nvContentPartPr>
            <p14:xfrm>
              <a:off x="2740996" y="2029789"/>
              <a:ext cx="715930" cy="942263"/>
            </p14:xfrm>
          </p:contentPart>
        </mc:Choice>
        <mc:Fallback xmlns="">
          <p:pic>
            <p:nvPicPr>
              <p:cNvPr id="68" name="Ink 67"/>
              <p:cNvPicPr/>
              <p:nvPr/>
            </p:nvPicPr>
            <p:blipFill>
              <a:blip r:embed="rId7"/>
              <a:stretch>
                <a:fillRect/>
              </a:stretch>
            </p:blipFill>
            <p:spPr>
              <a:xfrm>
                <a:off x="2731637" y="2020431"/>
                <a:ext cx="734647" cy="960979"/>
              </a:xfrm>
              <a:prstGeom prst="rect">
                <a:avLst/>
              </a:prstGeom>
            </p:spPr>
          </p:pic>
        </mc:Fallback>
      </mc:AlternateContent>
      <p:grpSp>
        <p:nvGrpSpPr>
          <p:cNvPr id="115" name="Group 114"/>
          <p:cNvGrpSpPr/>
          <p:nvPr/>
        </p:nvGrpSpPr>
        <p:grpSpPr>
          <a:xfrm>
            <a:off x="1814637" y="2504505"/>
            <a:ext cx="788645" cy="136542"/>
            <a:chOff x="1821374" y="3689407"/>
            <a:chExt cx="926359" cy="167759"/>
          </a:xfrm>
        </p:grpSpPr>
        <mc:AlternateContent xmlns:mc="http://schemas.openxmlformats.org/markup-compatibility/2006" xmlns:p14="http://schemas.microsoft.com/office/powerpoint/2010/main">
          <mc:Choice Requires="p14">
            <p:contentPart p14:bwMode="auto" r:id="rId8">
              <p14:nvContentPartPr>
                <p14:cNvPr id="112" name="Ink 111"/>
                <p14:cNvContentPartPr/>
                <p14:nvPr/>
              </p14:nvContentPartPr>
              <p14:xfrm>
                <a:off x="1821374" y="3689407"/>
                <a:ext cx="869519" cy="143946"/>
              </p14:xfrm>
            </p:contentPart>
          </mc:Choice>
          <mc:Fallback xmlns="">
            <p:pic>
              <p:nvPicPr>
                <p:cNvPr id="112" name="Ink 111"/>
                <p:cNvPicPr/>
                <p:nvPr/>
              </p:nvPicPr>
              <p:blipFill>
                <a:blip r:embed="rId9"/>
                <a:stretch>
                  <a:fillRect/>
                </a:stretch>
              </p:blipFill>
              <p:spPr>
                <a:xfrm>
                  <a:off x="1812013" y="3680051"/>
                  <a:ext cx="888242" cy="16265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 name="Ink 113"/>
                <p14:cNvContentPartPr/>
                <p14:nvPr/>
              </p14:nvContentPartPr>
              <p14:xfrm>
                <a:off x="2643183" y="3766380"/>
                <a:ext cx="104550" cy="90786"/>
              </p14:xfrm>
            </p:contentPart>
          </mc:Choice>
          <mc:Fallback xmlns="">
            <p:pic>
              <p:nvPicPr>
                <p:cNvPr id="114" name="Ink 113"/>
                <p:cNvPicPr/>
                <p:nvPr/>
              </p:nvPicPr>
              <p:blipFill>
                <a:blip r:embed="rId11"/>
                <a:stretch>
                  <a:fillRect/>
                </a:stretch>
              </p:blipFill>
              <p:spPr>
                <a:xfrm>
                  <a:off x="2633810" y="3757013"/>
                  <a:ext cx="123297" cy="109520"/>
                </a:xfrm>
                <a:prstGeom prst="rect">
                  <a:avLst/>
                </a:prstGeom>
              </p:spPr>
            </p:pic>
          </mc:Fallback>
        </mc:AlternateContent>
      </p:grpSp>
      <p:grpSp>
        <p:nvGrpSpPr>
          <p:cNvPr id="161" name="Group 160"/>
          <p:cNvGrpSpPr/>
          <p:nvPr/>
        </p:nvGrpSpPr>
        <p:grpSpPr>
          <a:xfrm>
            <a:off x="5643865" y="5755704"/>
            <a:ext cx="1916432" cy="720513"/>
            <a:chOff x="656729" y="5445703"/>
            <a:chExt cx="2251080" cy="885240"/>
          </a:xfrm>
        </p:grpSpPr>
        <mc:AlternateContent xmlns:mc="http://schemas.openxmlformats.org/markup-compatibility/2006" xmlns:p14="http://schemas.microsoft.com/office/powerpoint/2010/main">
          <mc:Choice Requires="p14">
            <p:contentPart p14:bwMode="auto" r:id="rId12">
              <p14:nvContentPartPr>
                <p14:cNvPr id="143" name="Ink 142"/>
                <p14:cNvContentPartPr/>
                <p14:nvPr/>
              </p14:nvContentPartPr>
              <p14:xfrm>
                <a:off x="1998089" y="5549023"/>
                <a:ext cx="254880" cy="781920"/>
              </p14:xfrm>
            </p:contentPart>
          </mc:Choice>
          <mc:Fallback xmlns="">
            <p:pic>
              <p:nvPicPr>
                <p:cNvPr id="143" name="Ink 142"/>
                <p:cNvPicPr/>
                <p:nvPr/>
              </p:nvPicPr>
              <p:blipFill>
                <a:blip r:embed="rId13"/>
                <a:stretch>
                  <a:fillRect/>
                </a:stretch>
              </p:blipFill>
              <p:spPr>
                <a:xfrm>
                  <a:off x="1988729" y="5539663"/>
                  <a:ext cx="27360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 name="Ink 152"/>
                <p14:cNvContentPartPr/>
                <p14:nvPr/>
              </p14:nvContentPartPr>
              <p14:xfrm>
                <a:off x="2301929" y="5581783"/>
                <a:ext cx="605880" cy="565200"/>
              </p14:xfrm>
            </p:contentPart>
          </mc:Choice>
          <mc:Fallback xmlns="">
            <p:pic>
              <p:nvPicPr>
                <p:cNvPr id="153" name="Ink 152"/>
                <p:cNvPicPr/>
                <p:nvPr/>
              </p:nvPicPr>
              <p:blipFill>
                <a:blip r:embed="rId15"/>
                <a:stretch>
                  <a:fillRect/>
                </a:stretch>
              </p:blipFill>
              <p:spPr>
                <a:xfrm>
                  <a:off x="2292569" y="5572423"/>
                  <a:ext cx="6246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4" name="Ink 153"/>
                <p14:cNvContentPartPr/>
                <p14:nvPr/>
              </p14:nvContentPartPr>
              <p14:xfrm>
                <a:off x="656729" y="5521663"/>
                <a:ext cx="614520" cy="767160"/>
              </p14:xfrm>
            </p:contentPart>
          </mc:Choice>
          <mc:Fallback xmlns="">
            <p:pic>
              <p:nvPicPr>
                <p:cNvPr id="154" name="Ink 153"/>
                <p:cNvPicPr/>
                <p:nvPr/>
              </p:nvPicPr>
              <p:blipFill>
                <a:blip r:embed="rId17"/>
                <a:stretch>
                  <a:fillRect/>
                </a:stretch>
              </p:blipFill>
              <p:spPr>
                <a:xfrm>
                  <a:off x="647369" y="5512303"/>
                  <a:ext cx="63324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6" name="Ink 155"/>
                <p14:cNvContentPartPr/>
                <p14:nvPr/>
              </p14:nvContentPartPr>
              <p14:xfrm>
                <a:off x="2022929" y="5473423"/>
                <a:ext cx="254520" cy="127440"/>
              </p14:xfrm>
            </p:contentPart>
          </mc:Choice>
          <mc:Fallback xmlns="">
            <p:pic>
              <p:nvPicPr>
                <p:cNvPr id="156" name="Ink 155"/>
                <p:cNvPicPr/>
                <p:nvPr/>
              </p:nvPicPr>
              <p:blipFill>
                <a:blip r:embed="rId19"/>
                <a:stretch>
                  <a:fillRect/>
                </a:stretch>
              </p:blipFill>
              <p:spPr>
                <a:xfrm>
                  <a:off x="2013569" y="5464063"/>
                  <a:ext cx="27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9" name="Ink 158"/>
                <p14:cNvContentPartPr/>
                <p14:nvPr/>
              </p14:nvContentPartPr>
              <p14:xfrm>
                <a:off x="1189889" y="5445703"/>
                <a:ext cx="879480" cy="306000"/>
              </p14:xfrm>
            </p:contentPart>
          </mc:Choice>
          <mc:Fallback xmlns="">
            <p:pic>
              <p:nvPicPr>
                <p:cNvPr id="159" name="Ink 158"/>
                <p:cNvPicPr/>
                <p:nvPr/>
              </p:nvPicPr>
              <p:blipFill>
                <a:blip r:embed="rId21"/>
                <a:stretch>
                  <a:fillRect/>
                </a:stretch>
              </p:blipFill>
              <p:spPr>
                <a:xfrm>
                  <a:off x="1180529" y="5436343"/>
                  <a:ext cx="898200" cy="324720"/>
                </a:xfrm>
                <a:prstGeom prst="rect">
                  <a:avLst/>
                </a:prstGeom>
              </p:spPr>
            </p:pic>
          </mc:Fallback>
        </mc:AlternateContent>
      </p:grpSp>
      <p:grpSp>
        <p:nvGrpSpPr>
          <p:cNvPr id="208" name="Group 207"/>
          <p:cNvGrpSpPr/>
          <p:nvPr/>
        </p:nvGrpSpPr>
        <p:grpSpPr>
          <a:xfrm>
            <a:off x="4964282" y="2085455"/>
            <a:ext cx="2507329" cy="1348728"/>
            <a:chOff x="4748390" y="2781090"/>
            <a:chExt cx="2945160" cy="1657080"/>
          </a:xfrm>
        </p:grpSpPr>
        <mc:AlternateContent xmlns:mc="http://schemas.openxmlformats.org/markup-compatibility/2006" xmlns:p14="http://schemas.microsoft.com/office/powerpoint/2010/main">
          <mc:Choice Requires="p14">
            <p:contentPart p14:bwMode="auto" r:id="rId22">
              <p14:nvContentPartPr>
                <p14:cNvPr id="164" name="Ink 163"/>
                <p14:cNvContentPartPr/>
                <p14:nvPr/>
              </p14:nvContentPartPr>
              <p14:xfrm>
                <a:off x="7258670" y="3064410"/>
                <a:ext cx="434880" cy="484200"/>
              </p14:xfrm>
            </p:contentPart>
          </mc:Choice>
          <mc:Fallback xmlns="">
            <p:pic>
              <p:nvPicPr>
                <p:cNvPr id="164" name="Ink 163"/>
                <p:cNvPicPr/>
                <p:nvPr/>
              </p:nvPicPr>
              <p:blipFill>
                <a:blip r:embed="rId23"/>
                <a:stretch>
                  <a:fillRect/>
                </a:stretch>
              </p:blipFill>
              <p:spPr>
                <a:xfrm>
                  <a:off x="7249310" y="3055050"/>
                  <a:ext cx="45360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1" name="Ink 190"/>
                <p14:cNvContentPartPr/>
                <p14:nvPr/>
              </p14:nvContentPartPr>
              <p14:xfrm>
                <a:off x="5747750" y="2781090"/>
                <a:ext cx="1589040" cy="304920"/>
              </p14:xfrm>
            </p:contentPart>
          </mc:Choice>
          <mc:Fallback xmlns="">
            <p:pic>
              <p:nvPicPr>
                <p:cNvPr id="191" name="Ink 190"/>
                <p:cNvPicPr/>
                <p:nvPr/>
              </p:nvPicPr>
              <p:blipFill>
                <a:blip r:embed="rId25"/>
                <a:stretch>
                  <a:fillRect/>
                </a:stretch>
              </p:blipFill>
              <p:spPr>
                <a:xfrm>
                  <a:off x="5738390" y="2771730"/>
                  <a:ext cx="1607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2" name="Ink 201"/>
                <p14:cNvContentPartPr/>
                <p14:nvPr/>
              </p14:nvContentPartPr>
              <p14:xfrm>
                <a:off x="5719310" y="2990250"/>
                <a:ext cx="833760" cy="480600"/>
              </p14:xfrm>
            </p:contentPart>
          </mc:Choice>
          <mc:Fallback xmlns="">
            <p:pic>
              <p:nvPicPr>
                <p:cNvPr id="202" name="Ink 201"/>
                <p:cNvPicPr/>
                <p:nvPr/>
              </p:nvPicPr>
              <p:blipFill>
                <a:blip r:embed="rId27"/>
                <a:stretch>
                  <a:fillRect/>
                </a:stretch>
              </p:blipFill>
              <p:spPr>
                <a:xfrm>
                  <a:off x="5709950" y="2980890"/>
                  <a:ext cx="8524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6" name="Ink 205"/>
                <p14:cNvContentPartPr/>
                <p14:nvPr/>
              </p14:nvContentPartPr>
              <p14:xfrm>
                <a:off x="4748390" y="3098610"/>
                <a:ext cx="1116720" cy="1339560"/>
              </p14:xfrm>
            </p:contentPart>
          </mc:Choice>
          <mc:Fallback xmlns="">
            <p:pic>
              <p:nvPicPr>
                <p:cNvPr id="206" name="Ink 205"/>
                <p:cNvPicPr/>
                <p:nvPr/>
              </p:nvPicPr>
              <p:blipFill>
                <a:blip r:embed="rId29"/>
                <a:stretch>
                  <a:fillRect/>
                </a:stretch>
              </p:blipFill>
              <p:spPr>
                <a:xfrm>
                  <a:off x="4739030" y="3089250"/>
                  <a:ext cx="1135440" cy="135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7" name="Ink 206"/>
                <p14:cNvContentPartPr/>
                <p14:nvPr/>
              </p14:nvContentPartPr>
              <p14:xfrm>
                <a:off x="7131590" y="3654090"/>
                <a:ext cx="484200" cy="202680"/>
              </p14:xfrm>
            </p:contentPart>
          </mc:Choice>
          <mc:Fallback xmlns="">
            <p:pic>
              <p:nvPicPr>
                <p:cNvPr id="207" name="Ink 206"/>
                <p:cNvPicPr/>
                <p:nvPr/>
              </p:nvPicPr>
              <p:blipFill>
                <a:blip r:embed="rId31"/>
                <a:stretch>
                  <a:fillRect/>
                </a:stretch>
              </p:blipFill>
              <p:spPr>
                <a:xfrm>
                  <a:off x="7122230" y="3644730"/>
                  <a:ext cx="502920" cy="221400"/>
                </a:xfrm>
                <a:prstGeom prst="rect">
                  <a:avLst/>
                </a:prstGeom>
              </p:spPr>
            </p:pic>
          </mc:Fallback>
        </mc:AlternateContent>
      </p:grpSp>
      <p:grpSp>
        <p:nvGrpSpPr>
          <p:cNvPr id="307" name="Group 306"/>
          <p:cNvGrpSpPr/>
          <p:nvPr/>
        </p:nvGrpSpPr>
        <p:grpSpPr>
          <a:xfrm>
            <a:off x="879312" y="5565984"/>
            <a:ext cx="3172623" cy="1102306"/>
            <a:chOff x="289529" y="4821751"/>
            <a:chExt cx="3726628" cy="1354320"/>
          </a:xfrm>
        </p:grpSpPr>
        <mc:AlternateContent xmlns:mc="http://schemas.openxmlformats.org/markup-compatibility/2006" xmlns:p14="http://schemas.microsoft.com/office/powerpoint/2010/main">
          <mc:Choice Requires="p14">
            <p:contentPart p14:bwMode="auto" r:id="rId32">
              <p14:nvContentPartPr>
                <p14:cNvPr id="276" name="Ink 275"/>
                <p14:cNvContentPartPr/>
                <p14:nvPr/>
              </p14:nvContentPartPr>
              <p14:xfrm>
                <a:off x="1086569" y="4821751"/>
                <a:ext cx="541708" cy="1137960"/>
              </p14:xfrm>
            </p:contentPart>
          </mc:Choice>
          <mc:Fallback xmlns="">
            <p:pic>
              <p:nvPicPr>
                <p:cNvPr id="276" name="Ink 275"/>
                <p:cNvPicPr/>
                <p:nvPr/>
              </p:nvPicPr>
              <p:blipFill>
                <a:blip r:embed="rId33"/>
                <a:stretch>
                  <a:fillRect/>
                </a:stretch>
              </p:blipFill>
              <p:spPr>
                <a:xfrm>
                  <a:off x="1077204" y="4812391"/>
                  <a:ext cx="560437"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4" name="Ink 303"/>
                <p14:cNvContentPartPr/>
                <p14:nvPr/>
              </p14:nvContentPartPr>
              <p14:xfrm>
                <a:off x="1581569" y="4868551"/>
                <a:ext cx="1342080" cy="285840"/>
              </p14:xfrm>
            </p:contentPart>
          </mc:Choice>
          <mc:Fallback xmlns="">
            <p:pic>
              <p:nvPicPr>
                <p:cNvPr id="304" name="Ink 303"/>
                <p:cNvPicPr/>
                <p:nvPr/>
              </p:nvPicPr>
              <p:blipFill>
                <a:blip r:embed="rId35"/>
                <a:stretch>
                  <a:fillRect/>
                </a:stretch>
              </p:blipFill>
              <p:spPr>
                <a:xfrm>
                  <a:off x="1572209" y="4859191"/>
                  <a:ext cx="13608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5" name="Ink 304"/>
                <p14:cNvContentPartPr/>
                <p14:nvPr/>
              </p14:nvContentPartPr>
              <p14:xfrm>
                <a:off x="289529" y="5196871"/>
                <a:ext cx="3726628" cy="979200"/>
              </p14:xfrm>
            </p:contentPart>
          </mc:Choice>
          <mc:Fallback xmlns="">
            <p:pic>
              <p:nvPicPr>
                <p:cNvPr id="305" name="Ink 304"/>
                <p:cNvPicPr/>
                <p:nvPr/>
              </p:nvPicPr>
              <p:blipFill>
                <a:blip r:embed="rId37"/>
                <a:stretch>
                  <a:fillRect/>
                </a:stretch>
              </p:blipFill>
              <p:spPr>
                <a:xfrm>
                  <a:off x="280168" y="5187511"/>
                  <a:ext cx="3745349" cy="997920"/>
                </a:xfrm>
                <a:prstGeom prst="rect">
                  <a:avLst/>
                </a:prstGeom>
              </p:spPr>
            </p:pic>
          </mc:Fallback>
        </mc:AlternateContent>
      </p:grpSp>
      <p:sp>
        <p:nvSpPr>
          <p:cNvPr id="4" name="Rettangolo 3"/>
          <p:cNvSpPr/>
          <p:nvPr/>
        </p:nvSpPr>
        <p:spPr>
          <a:xfrm>
            <a:off x="103695" y="3747402"/>
            <a:ext cx="7612097" cy="646331"/>
          </a:xfrm>
          <a:prstGeom prst="rect">
            <a:avLst/>
          </a:prstGeom>
        </p:spPr>
        <p:txBody>
          <a:bodyPr wrap="square">
            <a:spAutoFit/>
          </a:bodyPr>
          <a:lstStyle/>
          <a:p>
            <a:r>
              <a:rPr lang="it-IT" dirty="0"/>
              <a:t>Il trasferimento di un protone comporta </a:t>
            </a:r>
            <a:r>
              <a:rPr lang="it-IT" dirty="0">
                <a:solidFill>
                  <a:srgbClr val="FF0000"/>
                </a:solidFill>
              </a:rPr>
              <a:t>sempre la donazione di una coppia elettronica </a:t>
            </a:r>
            <a:r>
              <a:rPr lang="it-IT" dirty="0"/>
              <a:t>per formare il legame con il protone. </a:t>
            </a:r>
          </a:p>
        </p:txBody>
      </p:sp>
      <p:sp>
        <p:nvSpPr>
          <p:cNvPr id="6" name="Rettangolo 5"/>
          <p:cNvSpPr/>
          <p:nvPr/>
        </p:nvSpPr>
        <p:spPr>
          <a:xfrm>
            <a:off x="94069" y="4422333"/>
            <a:ext cx="8917757" cy="1200329"/>
          </a:xfrm>
          <a:prstGeom prst="rect">
            <a:avLst/>
          </a:prstGeom>
        </p:spPr>
        <p:txBody>
          <a:bodyPr wrap="square">
            <a:spAutoFit/>
          </a:bodyPr>
          <a:lstStyle/>
          <a:p>
            <a:r>
              <a:rPr lang="it-IT" dirty="0"/>
              <a:t>Tutte le basi di </a:t>
            </a:r>
            <a:r>
              <a:rPr lang="it-IT" dirty="0" err="1"/>
              <a:t>Lowry</a:t>
            </a:r>
            <a:r>
              <a:rPr lang="it-IT" dirty="0"/>
              <a:t> e </a:t>
            </a:r>
            <a:r>
              <a:rPr lang="it-IT" dirty="0" err="1"/>
              <a:t>Brönsted</a:t>
            </a:r>
            <a:r>
              <a:rPr lang="it-IT" dirty="0"/>
              <a:t> sono anche basi di </a:t>
            </a:r>
            <a:r>
              <a:rPr lang="it-IT" dirty="0" smtClean="0"/>
              <a:t>Lewis. </a:t>
            </a:r>
            <a:r>
              <a:rPr lang="it-IT" dirty="0"/>
              <a:t>L</a:t>
            </a:r>
            <a:r>
              <a:rPr lang="it-IT" dirty="0" smtClean="0"/>
              <a:t>e </a:t>
            </a:r>
            <a:r>
              <a:rPr lang="it-IT" dirty="0"/>
              <a:t>due definizioni </a:t>
            </a:r>
            <a:r>
              <a:rPr lang="it-IT" dirty="0" smtClean="0">
                <a:solidFill>
                  <a:srgbClr val="FF0000"/>
                </a:solidFill>
              </a:rPr>
              <a:t>differiscono nel concetto di acido</a:t>
            </a:r>
            <a:r>
              <a:rPr lang="it-IT" dirty="0" smtClean="0"/>
              <a:t>. Ad es. </a:t>
            </a:r>
            <a:r>
              <a:rPr lang="it-IT" dirty="0" err="1" smtClean="0"/>
              <a:t>HCl</a:t>
            </a:r>
            <a:r>
              <a:rPr lang="it-IT" dirty="0" smtClean="0"/>
              <a:t> è donatore di H</a:t>
            </a:r>
            <a:r>
              <a:rPr lang="it-IT" baseline="30000" dirty="0" smtClean="0"/>
              <a:t>+</a:t>
            </a:r>
            <a:r>
              <a:rPr lang="it-IT" dirty="0" smtClean="0"/>
              <a:t> (</a:t>
            </a:r>
            <a:r>
              <a:rPr lang="it-IT" dirty="0" err="1" smtClean="0"/>
              <a:t>Bronsted-Lowry</a:t>
            </a:r>
            <a:r>
              <a:rPr lang="it-IT" dirty="0" smtClean="0"/>
              <a:t>), ma secondo Lewis la specie acida è </a:t>
            </a:r>
            <a:r>
              <a:rPr lang="it-IT" dirty="0"/>
              <a:t>il protone, cioè la specie effettivamente capace di accettare un doppietto elettronico da una </a:t>
            </a:r>
            <a:r>
              <a:rPr lang="it-IT" dirty="0" smtClean="0"/>
              <a:t>base. </a:t>
            </a:r>
            <a:endParaRPr lang="it-IT" dirty="0"/>
          </a:p>
        </p:txBody>
      </p:sp>
    </p:spTree>
    <p:extLst>
      <p:ext uri="{BB962C8B-B14F-4D97-AF65-F5344CB8AC3E}">
        <p14:creationId xmlns:p14="http://schemas.microsoft.com/office/powerpoint/2010/main" val="267528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1" name="Text Box 3"/>
              <p:cNvSpPr txBox="1">
                <a:spLocks noChangeArrowheads="1"/>
              </p:cNvSpPr>
              <p:nvPr/>
            </p:nvSpPr>
            <p:spPr bwMode="auto">
              <a:xfrm>
                <a:off x="97998" y="638665"/>
                <a:ext cx="8923454" cy="52168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b="1" dirty="0">
                    <a:latin typeface="+mn-lt"/>
                  </a:rPr>
                  <a:t>La definizione di Lewis generalizza il concetto di acido a specie diverse dal protone</a:t>
                </a:r>
                <a:r>
                  <a:rPr lang="it-IT" altLang="it-IT" sz="1800" dirty="0">
                    <a:latin typeface="+mn-lt"/>
                  </a:rPr>
                  <a:t>. Ad esempio, molte molecole neutre possiedono orbitali vuoti che possono accettare coppie elettroniche per formare legami dativi. Tali molecole sono tutte classificabili come acidi di Lewis. Un esempio classico è la reazione fra BF</a:t>
                </a:r>
                <a:r>
                  <a:rPr lang="it-IT" altLang="it-IT" sz="1800" baseline="-25000" dirty="0">
                    <a:latin typeface="+mn-lt"/>
                  </a:rPr>
                  <a:t>3</a:t>
                </a:r>
                <a:r>
                  <a:rPr lang="it-IT" altLang="it-IT" sz="1800" dirty="0">
                    <a:latin typeface="+mn-lt"/>
                  </a:rPr>
                  <a:t>  e ammoniaca:</a:t>
                </a:r>
              </a:p>
              <a:p>
                <a:pPr algn="just" eaLnBrk="1" hangingPunct="1">
                  <a:spcBef>
                    <a:spcPct val="50000"/>
                  </a:spcBef>
                  <a:buFontTx/>
                  <a:buNone/>
                </a:pPr>
                <a:r>
                  <a:rPr lang="it-IT" altLang="it-IT" sz="1800" dirty="0">
                    <a:latin typeface="+mn-lt"/>
                  </a:rPr>
                  <a:t> 		BF</a:t>
                </a:r>
                <a:r>
                  <a:rPr lang="it-IT" altLang="it-IT" sz="1800" baseline="-25000" dirty="0">
                    <a:latin typeface="+mn-lt"/>
                  </a:rPr>
                  <a:t>3   </a:t>
                </a:r>
                <a:r>
                  <a:rPr lang="it-IT" altLang="it-IT" sz="1800" dirty="0">
                    <a:latin typeface="+mn-lt"/>
                  </a:rPr>
                  <a:t>+  </a:t>
                </a:r>
                <a:r>
                  <a:rPr lang="it-IT" altLang="it-IT" sz="1800" dirty="0" smtClean="0">
                    <a:latin typeface="+mn-lt"/>
                  </a:rPr>
                  <a:t>NH</a:t>
                </a:r>
                <a:r>
                  <a:rPr lang="it-IT" altLang="it-IT" sz="1800" baseline="-25000" dirty="0" smtClean="0">
                    <a:latin typeface="+mn-lt"/>
                  </a:rPr>
                  <a:t>3    </a:t>
                </a:r>
                <a14:m>
                  <m:oMath xmlns:m="http://schemas.openxmlformats.org/officeDocument/2006/math">
                    <m:r>
                      <a:rPr lang="it-IT" sz="1800" i="1">
                        <a:latin typeface="Cambria Math" panose="02040503050406030204" pitchFamily="18" charset="0"/>
                        <a:ea typeface="Cambria Math" panose="02040503050406030204" pitchFamily="18" charset="0"/>
                      </a:rPr>
                      <m:t>⇌</m:t>
                    </m:r>
                  </m:oMath>
                </a14:m>
                <a:r>
                  <a:rPr lang="it-IT" altLang="it-IT" sz="1800" baseline="-25000" dirty="0" smtClean="0">
                    <a:latin typeface="+mn-lt"/>
                  </a:rPr>
                  <a:t>     </a:t>
                </a:r>
                <a:r>
                  <a:rPr lang="it-IT" altLang="it-IT" sz="1800" dirty="0">
                    <a:latin typeface="+mn-lt"/>
                  </a:rPr>
                  <a:t>F</a:t>
                </a:r>
                <a:r>
                  <a:rPr lang="it-IT" altLang="it-IT" sz="1800" baseline="-25000" dirty="0">
                    <a:latin typeface="+mn-lt"/>
                  </a:rPr>
                  <a:t>3</a:t>
                </a:r>
                <a:r>
                  <a:rPr lang="it-IT" altLang="it-IT" sz="1800" dirty="0">
                    <a:latin typeface="+mn-lt"/>
                  </a:rPr>
                  <a:t>B </a:t>
                </a:r>
                <a:r>
                  <a:rPr lang="it-IT" altLang="it-IT" sz="1800" dirty="0">
                    <a:latin typeface="+mn-lt"/>
                    <a:cs typeface="Arial" panose="020B0604020202020204" pitchFamily="34" charset="0"/>
                  </a:rPr>
                  <a:t>– </a:t>
                </a:r>
                <a:r>
                  <a:rPr lang="it-IT" altLang="it-IT" sz="1800" dirty="0">
                    <a:latin typeface="+mn-lt"/>
                  </a:rPr>
                  <a:t>NH</a:t>
                </a:r>
                <a:r>
                  <a:rPr lang="it-IT" altLang="it-IT" sz="1800" baseline="-25000" dirty="0">
                    <a:latin typeface="+mn-lt"/>
                  </a:rPr>
                  <a:t>3</a:t>
                </a:r>
              </a:p>
              <a:p>
                <a:pPr algn="just" eaLnBrk="1" hangingPunct="1">
                  <a:spcBef>
                    <a:spcPct val="50000"/>
                  </a:spcBef>
                  <a:buFontTx/>
                  <a:buNone/>
                </a:pPr>
                <a:r>
                  <a:rPr lang="it-IT" altLang="it-IT" sz="1800" baseline="-25000" dirty="0">
                    <a:latin typeface="+mn-lt"/>
                  </a:rPr>
                  <a:t>		</a:t>
                </a:r>
                <a:r>
                  <a:rPr lang="it-IT" altLang="it-IT" sz="1800" dirty="0">
                    <a:latin typeface="+mn-lt"/>
                  </a:rPr>
                  <a:t>acido + base = adotto</a:t>
                </a:r>
              </a:p>
              <a:p>
                <a:pPr algn="just" eaLnBrk="1" hangingPunct="1">
                  <a:spcBef>
                    <a:spcPct val="50000"/>
                  </a:spcBef>
                  <a:buFontTx/>
                  <a:buNone/>
                </a:pPr>
                <a:r>
                  <a:rPr lang="it-IT" altLang="it-IT" sz="1800" dirty="0">
                    <a:latin typeface="+mn-lt"/>
                  </a:rPr>
                  <a:t>La specie chimica che si origina in seguito alla formazione del legame dativo fra una base (donatore della coppia elettronica) e un acido di Lewis (accettore della coppia elettronica) viene detta </a:t>
                </a:r>
                <a:r>
                  <a:rPr lang="it-IT" altLang="it-IT" sz="1800" b="1" dirty="0">
                    <a:latin typeface="+mn-lt"/>
                  </a:rPr>
                  <a:t>complesso</a:t>
                </a:r>
                <a:r>
                  <a:rPr lang="it-IT" altLang="it-IT" sz="1800" dirty="0">
                    <a:latin typeface="+mn-lt"/>
                  </a:rPr>
                  <a:t> o </a:t>
                </a:r>
                <a:r>
                  <a:rPr lang="it-IT" altLang="it-IT" sz="1800" b="1" dirty="0">
                    <a:latin typeface="+mn-lt"/>
                  </a:rPr>
                  <a:t>addotto</a:t>
                </a:r>
                <a:r>
                  <a:rPr lang="it-IT" altLang="it-IT" sz="1800" dirty="0">
                    <a:latin typeface="+mn-lt"/>
                  </a:rPr>
                  <a:t> acido base</a:t>
                </a:r>
                <a:r>
                  <a:rPr lang="it-IT" altLang="it-IT" sz="1800" dirty="0" smtClean="0">
                    <a:latin typeface="+mn-lt"/>
                  </a:rPr>
                  <a:t>.</a:t>
                </a:r>
              </a:p>
              <a:p>
                <a:pPr algn="just" eaLnBrk="1" hangingPunct="1">
                  <a:spcBef>
                    <a:spcPct val="50000"/>
                  </a:spcBef>
                  <a:buFontTx/>
                  <a:buNone/>
                </a:pPr>
                <a:endParaRPr lang="it-IT" altLang="it-IT" sz="1800" dirty="0">
                  <a:latin typeface="+mn-lt"/>
                </a:endParaRPr>
              </a:p>
              <a:p>
                <a:pPr algn="just" eaLnBrk="1" hangingPunct="1">
                  <a:spcBef>
                    <a:spcPct val="50000"/>
                  </a:spcBef>
                  <a:buFontTx/>
                  <a:buNone/>
                </a:pPr>
                <a:r>
                  <a:rPr lang="it-IT" altLang="it-IT" sz="1800" dirty="0">
                    <a:latin typeface="+mn-lt"/>
                  </a:rPr>
                  <a:t>Molti cationi metallici si comportano da acidi di Lewis, formando legami donatore/accettore </a:t>
                </a:r>
                <a:r>
                  <a:rPr lang="it-IT" altLang="it-IT" sz="1800" dirty="0" smtClean="0">
                    <a:latin typeface="+mn-lt"/>
                  </a:rPr>
                  <a:t>(legame di tipo </a:t>
                </a:r>
                <a:r>
                  <a:rPr lang="it-IT" altLang="it-IT" sz="1800" b="1" dirty="0" smtClean="0">
                    <a:latin typeface="+mn-lt"/>
                  </a:rPr>
                  <a:t>dativo</a:t>
                </a:r>
                <a:r>
                  <a:rPr lang="it-IT" altLang="it-IT" sz="1800" dirty="0" smtClean="0">
                    <a:latin typeface="+mn-lt"/>
                  </a:rPr>
                  <a:t>) con </a:t>
                </a:r>
                <a:r>
                  <a:rPr lang="it-IT" altLang="it-IT" sz="1800" dirty="0">
                    <a:latin typeface="+mn-lt"/>
                  </a:rPr>
                  <a:t>molecole d'acqua o altre molecole o ioni in grado di comportarsi da donatori di coppie elettroniche: </a:t>
                </a:r>
              </a:p>
              <a:p>
                <a:pPr algn="just" eaLnBrk="1" hangingPunct="1">
                  <a:spcBef>
                    <a:spcPct val="50000"/>
                  </a:spcBef>
                  <a:buFontTx/>
                  <a:buNone/>
                </a:pPr>
                <a:r>
                  <a:rPr lang="it-IT" altLang="it-IT" sz="1800" dirty="0">
                    <a:latin typeface="+mn-lt"/>
                  </a:rPr>
                  <a:t>Cr</a:t>
                </a:r>
                <a:r>
                  <a:rPr lang="it-IT" altLang="it-IT" sz="1800" baseline="30000" dirty="0">
                    <a:latin typeface="+mn-lt"/>
                  </a:rPr>
                  <a:t>3+</a:t>
                </a:r>
                <a:r>
                  <a:rPr lang="it-IT" altLang="it-IT" sz="1800" dirty="0">
                    <a:latin typeface="+mn-lt"/>
                  </a:rPr>
                  <a:t> + 6 H</a:t>
                </a:r>
                <a:r>
                  <a:rPr lang="it-IT" altLang="it-IT" sz="1800" baseline="-25000" dirty="0">
                    <a:latin typeface="+mn-lt"/>
                  </a:rPr>
                  <a:t>2</a:t>
                </a:r>
                <a:r>
                  <a:rPr lang="it-IT" altLang="it-IT" sz="1800" dirty="0">
                    <a:latin typeface="+mn-lt"/>
                  </a:rPr>
                  <a:t>O </a:t>
                </a:r>
                <a14:m>
                  <m:oMath xmlns:m="http://schemas.openxmlformats.org/officeDocument/2006/math">
                    <m:r>
                      <a:rPr lang="it-IT" sz="1800" i="1">
                        <a:latin typeface="Cambria Math" panose="02040503050406030204" pitchFamily="18" charset="0"/>
                        <a:ea typeface="Cambria Math" panose="02040503050406030204" pitchFamily="18" charset="0"/>
                      </a:rPr>
                      <m:t>⇌</m:t>
                    </m:r>
                  </m:oMath>
                </a14:m>
                <a:r>
                  <a:rPr lang="it-IT" altLang="it-IT" sz="1800" dirty="0" smtClean="0">
                    <a:latin typeface="+mn-lt"/>
                  </a:rPr>
                  <a:t> [Cr(H</a:t>
                </a:r>
                <a:r>
                  <a:rPr lang="it-IT" altLang="it-IT" sz="1800" baseline="-25000" dirty="0" smtClean="0">
                    <a:latin typeface="+mn-lt"/>
                  </a:rPr>
                  <a:t>2</a:t>
                </a:r>
                <a:r>
                  <a:rPr lang="it-IT" altLang="it-IT" sz="1800" dirty="0" smtClean="0">
                    <a:latin typeface="+mn-lt"/>
                  </a:rPr>
                  <a:t>O)</a:t>
                </a:r>
                <a:r>
                  <a:rPr lang="it-IT" altLang="it-IT" sz="1800" baseline="-25000" dirty="0" smtClean="0">
                    <a:latin typeface="+mn-lt"/>
                  </a:rPr>
                  <a:t>6</a:t>
                </a:r>
                <a:r>
                  <a:rPr lang="it-IT" altLang="it-IT" sz="1800" dirty="0" smtClean="0">
                    <a:latin typeface="+mn-lt"/>
                  </a:rPr>
                  <a:t>]</a:t>
                </a:r>
                <a:r>
                  <a:rPr lang="it-IT" altLang="it-IT" sz="1800" baseline="30000" dirty="0" smtClean="0">
                    <a:latin typeface="+mn-lt"/>
                  </a:rPr>
                  <a:t>3</a:t>
                </a:r>
                <a:r>
                  <a:rPr lang="it-IT" altLang="it-IT" sz="1800" baseline="30000" dirty="0">
                    <a:latin typeface="+mn-lt"/>
                  </a:rPr>
                  <a:t>+</a:t>
                </a:r>
                <a:r>
                  <a:rPr lang="it-IT" altLang="it-IT" sz="1800" dirty="0">
                    <a:latin typeface="+mn-lt"/>
                  </a:rPr>
                  <a:t> 	</a:t>
                </a:r>
                <a:r>
                  <a:rPr lang="it-IT" altLang="it-IT" sz="1800" dirty="0" smtClean="0">
                    <a:latin typeface="+mn-lt"/>
                  </a:rPr>
                  <a:t>        Cu</a:t>
                </a:r>
                <a:r>
                  <a:rPr lang="it-IT" altLang="it-IT" sz="1800" baseline="30000" dirty="0" smtClean="0">
                    <a:latin typeface="+mn-lt"/>
                  </a:rPr>
                  <a:t>2</a:t>
                </a:r>
                <a:r>
                  <a:rPr lang="it-IT" altLang="it-IT" sz="1800" baseline="30000" dirty="0">
                    <a:latin typeface="+mn-lt"/>
                  </a:rPr>
                  <a:t>+</a:t>
                </a:r>
                <a:r>
                  <a:rPr lang="it-IT" altLang="it-IT" sz="1800" dirty="0">
                    <a:latin typeface="+mn-lt"/>
                  </a:rPr>
                  <a:t> + 4 NH</a:t>
                </a:r>
                <a:r>
                  <a:rPr lang="it-IT" altLang="it-IT" sz="1800" baseline="-25000" dirty="0">
                    <a:latin typeface="+mn-lt"/>
                  </a:rPr>
                  <a:t>3</a:t>
                </a:r>
                <a:r>
                  <a:rPr lang="it-IT" altLang="it-IT" sz="1800" dirty="0">
                    <a:latin typeface="+mn-lt"/>
                  </a:rPr>
                  <a:t> </a:t>
                </a:r>
                <a14:m>
                  <m:oMath xmlns:m="http://schemas.openxmlformats.org/officeDocument/2006/math">
                    <m:r>
                      <a:rPr lang="it-IT" sz="1800" i="1">
                        <a:latin typeface="Cambria Math" panose="02040503050406030204" pitchFamily="18" charset="0"/>
                        <a:ea typeface="Cambria Math" panose="02040503050406030204" pitchFamily="18" charset="0"/>
                      </a:rPr>
                      <m:t>⇌</m:t>
                    </m:r>
                  </m:oMath>
                </a14:m>
                <a:r>
                  <a:rPr lang="it-IT" altLang="it-IT" sz="1800" dirty="0" smtClean="0">
                    <a:latin typeface="+mn-lt"/>
                  </a:rPr>
                  <a:t> [Cu(NH</a:t>
                </a:r>
                <a:r>
                  <a:rPr lang="it-IT" altLang="it-IT" sz="1800" baseline="-25000" dirty="0" smtClean="0">
                    <a:latin typeface="+mn-lt"/>
                  </a:rPr>
                  <a:t>3</a:t>
                </a:r>
                <a:r>
                  <a:rPr lang="it-IT" altLang="it-IT" sz="1800" dirty="0" smtClean="0">
                    <a:latin typeface="+mn-lt"/>
                  </a:rPr>
                  <a:t>)</a:t>
                </a:r>
                <a:r>
                  <a:rPr lang="it-IT" altLang="it-IT" sz="1800" baseline="-25000" dirty="0" smtClean="0">
                    <a:latin typeface="+mn-lt"/>
                  </a:rPr>
                  <a:t>4</a:t>
                </a:r>
                <a:r>
                  <a:rPr lang="it-IT" altLang="it-IT" sz="1800" dirty="0" smtClean="0"/>
                  <a:t>]</a:t>
                </a:r>
                <a:r>
                  <a:rPr lang="it-IT" altLang="it-IT" sz="1800" baseline="30000" dirty="0" smtClean="0">
                    <a:latin typeface="+mn-lt"/>
                  </a:rPr>
                  <a:t>2</a:t>
                </a:r>
                <a:r>
                  <a:rPr lang="it-IT" altLang="it-IT" sz="1800" baseline="30000" dirty="0">
                    <a:latin typeface="+mn-lt"/>
                  </a:rPr>
                  <a:t>+</a:t>
                </a:r>
                <a:r>
                  <a:rPr lang="it-IT" altLang="it-IT" sz="1800" dirty="0">
                    <a:latin typeface="+mn-lt"/>
                  </a:rPr>
                  <a:t> </a:t>
                </a:r>
              </a:p>
              <a:p>
                <a:pPr algn="just" eaLnBrk="1" hangingPunct="1">
                  <a:spcBef>
                    <a:spcPct val="50000"/>
                  </a:spcBef>
                  <a:buFontTx/>
                  <a:buNone/>
                </a:pPr>
                <a:r>
                  <a:rPr lang="it-IT" altLang="it-IT" sz="1800" dirty="0">
                    <a:latin typeface="+mn-lt"/>
                  </a:rPr>
                  <a:t>Ag</a:t>
                </a:r>
                <a:r>
                  <a:rPr lang="it-IT" altLang="it-IT" sz="1800" baseline="30000" dirty="0">
                    <a:latin typeface="+mn-lt"/>
                  </a:rPr>
                  <a:t>+</a:t>
                </a:r>
                <a:r>
                  <a:rPr lang="it-IT" altLang="it-IT" sz="1800" dirty="0">
                    <a:latin typeface="+mn-lt"/>
                  </a:rPr>
                  <a:t> + 2 NH</a:t>
                </a:r>
                <a:r>
                  <a:rPr lang="it-IT" altLang="it-IT" sz="1800" baseline="-25000" dirty="0">
                    <a:latin typeface="+mn-lt"/>
                  </a:rPr>
                  <a:t>3</a:t>
                </a:r>
                <a:r>
                  <a:rPr lang="it-IT" altLang="it-IT" sz="1800" dirty="0">
                    <a:latin typeface="+mn-lt"/>
                  </a:rPr>
                  <a:t> </a:t>
                </a:r>
                <a14:m>
                  <m:oMath xmlns:m="http://schemas.openxmlformats.org/officeDocument/2006/math">
                    <m:r>
                      <a:rPr lang="it-IT" sz="1800" i="1">
                        <a:latin typeface="Cambria Math" panose="02040503050406030204" pitchFamily="18" charset="0"/>
                        <a:ea typeface="Cambria Math" panose="02040503050406030204" pitchFamily="18" charset="0"/>
                      </a:rPr>
                      <m:t>⇌</m:t>
                    </m:r>
                  </m:oMath>
                </a14:m>
                <a:r>
                  <a:rPr lang="it-IT" altLang="it-IT" sz="1800" dirty="0" smtClean="0">
                    <a:latin typeface="+mn-lt"/>
                  </a:rPr>
                  <a:t> [Ag(NH</a:t>
                </a:r>
                <a:r>
                  <a:rPr lang="it-IT" altLang="it-IT" sz="1800" baseline="-25000" dirty="0" smtClean="0">
                    <a:latin typeface="+mn-lt"/>
                  </a:rPr>
                  <a:t>3</a:t>
                </a:r>
                <a:r>
                  <a:rPr lang="it-IT" altLang="it-IT" sz="1800" dirty="0" smtClean="0">
                    <a:latin typeface="+mn-lt"/>
                  </a:rPr>
                  <a:t>)</a:t>
                </a:r>
                <a:r>
                  <a:rPr lang="it-IT" altLang="it-IT" sz="1800" baseline="-25000" dirty="0" smtClean="0">
                    <a:latin typeface="+mn-lt"/>
                  </a:rPr>
                  <a:t>2</a:t>
                </a:r>
                <a:r>
                  <a:rPr lang="it-IT" altLang="it-IT" sz="1800" dirty="0"/>
                  <a:t>]</a:t>
                </a:r>
                <a:r>
                  <a:rPr lang="it-IT" altLang="it-IT" sz="1800" baseline="30000" dirty="0" smtClean="0">
                    <a:latin typeface="+mn-lt"/>
                  </a:rPr>
                  <a:t>+</a:t>
                </a:r>
                <a:r>
                  <a:rPr lang="it-IT" altLang="it-IT" sz="1800" dirty="0" smtClean="0">
                    <a:latin typeface="+mn-lt"/>
                  </a:rPr>
                  <a:t> </a:t>
                </a:r>
                <a:r>
                  <a:rPr lang="it-IT" altLang="it-IT" sz="1800" dirty="0">
                    <a:latin typeface="+mn-lt"/>
                  </a:rPr>
                  <a:t>	</a:t>
                </a:r>
                <a:r>
                  <a:rPr lang="it-IT" altLang="it-IT" sz="1800" dirty="0" smtClean="0">
                    <a:latin typeface="+mn-lt"/>
                  </a:rPr>
                  <a:t>        Fe</a:t>
                </a:r>
                <a:r>
                  <a:rPr lang="it-IT" altLang="it-IT" sz="1800" baseline="30000" dirty="0" smtClean="0">
                    <a:latin typeface="+mn-lt"/>
                  </a:rPr>
                  <a:t>3</a:t>
                </a:r>
                <a:r>
                  <a:rPr lang="it-IT" altLang="it-IT" sz="1800" baseline="30000" dirty="0">
                    <a:latin typeface="+mn-lt"/>
                  </a:rPr>
                  <a:t>+</a:t>
                </a:r>
                <a:r>
                  <a:rPr lang="it-IT" altLang="it-IT" sz="1800" dirty="0">
                    <a:latin typeface="+mn-lt"/>
                  </a:rPr>
                  <a:t> + 6 CN</a:t>
                </a:r>
                <a:r>
                  <a:rPr lang="it-IT" altLang="it-IT" sz="1800" baseline="30000" dirty="0">
                    <a:latin typeface="+mn-lt"/>
                  </a:rPr>
                  <a:t>-</a:t>
                </a:r>
                <a:r>
                  <a:rPr lang="it-IT" altLang="it-IT" sz="1800" dirty="0">
                    <a:latin typeface="+mn-lt"/>
                  </a:rPr>
                  <a:t> </a:t>
                </a:r>
                <a14:m>
                  <m:oMath xmlns:m="http://schemas.openxmlformats.org/officeDocument/2006/math">
                    <m:r>
                      <a:rPr lang="it-IT" sz="1800" i="1">
                        <a:latin typeface="Cambria Math" panose="02040503050406030204" pitchFamily="18" charset="0"/>
                        <a:ea typeface="Cambria Math" panose="02040503050406030204" pitchFamily="18" charset="0"/>
                      </a:rPr>
                      <m:t>⇌</m:t>
                    </m:r>
                  </m:oMath>
                </a14:m>
                <a:r>
                  <a:rPr lang="it-IT" altLang="it-IT" sz="1800" dirty="0" smtClean="0">
                    <a:latin typeface="+mn-lt"/>
                  </a:rPr>
                  <a:t> </a:t>
                </a:r>
                <a:r>
                  <a:rPr lang="it-IT" altLang="it-IT" sz="1800" dirty="0"/>
                  <a:t>[</a:t>
                </a:r>
                <a:r>
                  <a:rPr lang="it-IT" altLang="it-IT" sz="1800" dirty="0" smtClean="0">
                    <a:latin typeface="+mn-lt"/>
                  </a:rPr>
                  <a:t>Fe(CN)</a:t>
                </a:r>
                <a:r>
                  <a:rPr lang="it-IT" altLang="it-IT" sz="1800" baseline="-25000" dirty="0" smtClean="0">
                    <a:latin typeface="+mn-lt"/>
                  </a:rPr>
                  <a:t>6</a:t>
                </a:r>
                <a:r>
                  <a:rPr lang="it-IT" altLang="it-IT" sz="1800" dirty="0"/>
                  <a:t>]</a:t>
                </a:r>
                <a:r>
                  <a:rPr lang="it-IT" altLang="it-IT" sz="1800" baseline="30000" dirty="0" smtClean="0">
                    <a:latin typeface="+mn-lt"/>
                  </a:rPr>
                  <a:t>3-</a:t>
                </a:r>
                <a:r>
                  <a:rPr lang="it-IT" altLang="it-IT" sz="1800" dirty="0" smtClean="0">
                    <a:latin typeface="+mn-lt"/>
                  </a:rPr>
                  <a:t> </a:t>
                </a:r>
                <a:endParaRPr lang="it-IT" altLang="it-IT" sz="1800" dirty="0">
                  <a:latin typeface="+mn-lt"/>
                </a:endParaRPr>
              </a:p>
            </p:txBody>
          </p:sp>
        </mc:Choice>
        <mc:Fallback xmlns="">
          <p:sp>
            <p:nvSpPr>
              <p:cNvPr id="22531" name="Text Box 3"/>
              <p:cNvSpPr txBox="1">
                <a:spLocks noRot="1" noChangeAspect="1" noMove="1" noResize="1" noEditPoints="1" noAdjustHandles="1" noChangeArrowheads="1" noChangeShapeType="1" noTextEdit="1"/>
              </p:cNvSpPr>
              <p:nvPr/>
            </p:nvSpPr>
            <p:spPr bwMode="auto">
              <a:xfrm>
                <a:off x="97998" y="638665"/>
                <a:ext cx="8923454" cy="5216813"/>
              </a:xfrm>
              <a:prstGeom prst="rect">
                <a:avLst/>
              </a:prstGeom>
              <a:blipFill>
                <a:blip r:embed="rId2"/>
                <a:stretch>
                  <a:fillRect l="-546" t="-701" r="-615" b="-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5" name="Title 1"/>
          <p:cNvSpPr txBox="1">
            <a:spLocks/>
          </p:cNvSpPr>
          <p:nvPr/>
        </p:nvSpPr>
        <p:spPr>
          <a:xfrm>
            <a:off x="517710" y="-40445"/>
            <a:ext cx="8070477"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smtClean="0">
                <a:solidFill>
                  <a:srgbClr val="0070C0"/>
                </a:solidFill>
              </a:rPr>
              <a:t>Acidi e basi di Lewis</a:t>
            </a:r>
            <a:endParaRPr lang="it-IT" sz="3200" dirty="0">
              <a:solidFill>
                <a:srgbClr val="0070C0"/>
              </a:solidFill>
            </a:endParaRPr>
          </a:p>
        </p:txBody>
      </p:sp>
      <p:sp>
        <p:nvSpPr>
          <p:cNvPr id="3" name="CasellaDiTesto 2"/>
          <p:cNvSpPr txBox="1"/>
          <p:nvPr/>
        </p:nvSpPr>
        <p:spPr>
          <a:xfrm>
            <a:off x="-28281" y="6099143"/>
            <a:ext cx="9345507" cy="646331"/>
          </a:xfrm>
          <a:prstGeom prst="rect">
            <a:avLst/>
          </a:prstGeom>
          <a:noFill/>
        </p:spPr>
        <p:txBody>
          <a:bodyPr wrap="none" rtlCol="0">
            <a:spAutoFit/>
          </a:bodyPr>
          <a:lstStyle/>
          <a:p>
            <a:r>
              <a:rPr lang="it-IT" dirty="0" smtClean="0"/>
              <a:t>Le specie che si formano vengono definite </a:t>
            </a:r>
            <a:r>
              <a:rPr lang="it-IT" b="1" dirty="0" smtClean="0">
                <a:solidFill>
                  <a:srgbClr val="FF0000"/>
                </a:solidFill>
              </a:rPr>
              <a:t>complessi metallici </a:t>
            </a:r>
            <a:r>
              <a:rPr lang="it-IT" dirty="0" smtClean="0"/>
              <a:t>o anche </a:t>
            </a:r>
            <a:r>
              <a:rPr lang="it-IT" b="1" dirty="0" smtClean="0">
                <a:solidFill>
                  <a:srgbClr val="FF0000"/>
                </a:solidFill>
              </a:rPr>
              <a:t>composti di coordinazione</a:t>
            </a:r>
          </a:p>
          <a:p>
            <a:r>
              <a:rPr lang="it-IT" dirty="0" smtClean="0"/>
              <a:t>La specie basica viene definita in questo contesto</a:t>
            </a:r>
            <a:r>
              <a:rPr lang="it-IT" b="1" dirty="0" smtClean="0">
                <a:solidFill>
                  <a:srgbClr val="FF0000"/>
                </a:solidFill>
              </a:rPr>
              <a:t> legante</a:t>
            </a:r>
            <a:endParaRPr lang="it-IT" b="1" dirty="0">
              <a:solidFill>
                <a:srgbClr val="FF0000"/>
              </a:solidFill>
            </a:endParaRPr>
          </a:p>
        </p:txBody>
      </p:sp>
    </p:spTree>
    <p:extLst>
      <p:ext uri="{BB962C8B-B14F-4D97-AF65-F5344CB8AC3E}">
        <p14:creationId xmlns:p14="http://schemas.microsoft.com/office/powerpoint/2010/main" val="296126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a:lstStyle/>
          <a:p>
            <a:pPr algn="l" eaLnBrk="1" hangingPunct="1">
              <a:lnSpc>
                <a:spcPct val="80000"/>
              </a:lnSpc>
            </a:pPr>
            <a:r>
              <a:rPr lang="it-IT" altLang="it-IT" sz="3200" dirty="0" smtClean="0">
                <a:solidFill>
                  <a:srgbClr val="0000FF"/>
                </a:solidFill>
                <a:latin typeface="+mn-lt"/>
              </a:rPr>
              <a:t>Composti di coordinazione (complessi metallici)</a:t>
            </a:r>
            <a:br>
              <a:rPr lang="it-IT" altLang="it-IT" sz="3200" dirty="0" smtClean="0">
                <a:solidFill>
                  <a:srgbClr val="0000FF"/>
                </a:solidFill>
                <a:latin typeface="+mn-lt"/>
              </a:rPr>
            </a:br>
            <a:endParaRPr lang="it-IT" altLang="it-IT" sz="3200" dirty="0" smtClean="0">
              <a:solidFill>
                <a:srgbClr val="0000FF"/>
              </a:solidFill>
              <a:latin typeface="+mn-lt"/>
            </a:endParaRPr>
          </a:p>
        </p:txBody>
      </p:sp>
      <mc:AlternateContent xmlns:mc="http://schemas.openxmlformats.org/markup-compatibility/2006" xmlns:a14="http://schemas.microsoft.com/office/drawing/2010/main">
        <mc:Choice Requires="a14">
          <p:sp>
            <p:nvSpPr>
              <p:cNvPr id="23555" name="Text Box 3"/>
              <p:cNvSpPr txBox="1">
                <a:spLocks noChangeArrowheads="1"/>
              </p:cNvSpPr>
              <p:nvPr/>
            </p:nvSpPr>
            <p:spPr bwMode="auto">
              <a:xfrm>
                <a:off x="131975" y="685800"/>
                <a:ext cx="8631025" cy="50167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smtClean="0">
                    <a:latin typeface="+mn-lt"/>
                  </a:rPr>
                  <a:t>Le reazioni che portano a composti di coordinazione sono caratterizzate </a:t>
                </a:r>
                <a:r>
                  <a:rPr lang="it-IT" altLang="it-IT" sz="2000" dirty="0">
                    <a:latin typeface="+mn-lt"/>
                  </a:rPr>
                  <a:t>da costanti di equilibrio che vengono spesso dette </a:t>
                </a:r>
                <a:r>
                  <a:rPr lang="it-IT" altLang="it-IT" sz="2000" b="1" dirty="0">
                    <a:latin typeface="+mn-lt"/>
                  </a:rPr>
                  <a:t>costanti di formazione</a:t>
                </a:r>
                <a:r>
                  <a:rPr lang="it-IT" altLang="it-IT" sz="2000" dirty="0">
                    <a:latin typeface="+mn-lt"/>
                  </a:rPr>
                  <a:t>. </a:t>
                </a:r>
              </a:p>
              <a:p>
                <a:pPr algn="just" eaLnBrk="1" hangingPunct="1">
                  <a:spcBef>
                    <a:spcPct val="50000"/>
                  </a:spcBef>
                  <a:buFontTx/>
                  <a:buNone/>
                </a:pPr>
                <a:r>
                  <a:rPr lang="it-IT" altLang="it-IT" sz="2000" dirty="0" smtClean="0">
                    <a:latin typeface="+mn-lt"/>
                  </a:rPr>
                  <a:t>La reazione di formazione di addotti acido base fra cationi metallici e molecole di acqua è la già citata reazione di </a:t>
                </a:r>
                <a:r>
                  <a:rPr lang="it-IT" altLang="it-IT" sz="2000" dirty="0" smtClean="0">
                    <a:solidFill>
                      <a:srgbClr val="FF0000"/>
                    </a:solidFill>
                    <a:latin typeface="+mn-lt"/>
                  </a:rPr>
                  <a:t>idratazione</a:t>
                </a:r>
                <a:r>
                  <a:rPr lang="it-IT" altLang="it-IT" sz="2000" dirty="0" smtClean="0">
                    <a:latin typeface="+mn-lt"/>
                  </a:rPr>
                  <a:t>. Questa </a:t>
                </a:r>
                <a:r>
                  <a:rPr lang="it-IT" altLang="it-IT" sz="2000" dirty="0">
                    <a:latin typeface="+mn-lt"/>
                  </a:rPr>
                  <a:t>reazione spiega come mai i sali di molti cationi metallici danno un idrolisi acida. Infatti, la coordinazione dell'acqua allo ione metallico positivo produce un impoverimento elettronico dell'ossigeno e quindi induce una più facile rottura di un legame </a:t>
                </a:r>
                <a:r>
                  <a:rPr lang="it-IT" altLang="it-IT" sz="2000" dirty="0" smtClean="0">
                    <a:latin typeface="+mn-lt"/>
                  </a:rPr>
                  <a:t>O-H.</a:t>
                </a:r>
                <a:endParaRPr lang="it-IT" altLang="it-IT" sz="2000" dirty="0">
                  <a:latin typeface="+mn-lt"/>
                </a:endParaRPr>
              </a:p>
              <a:p>
                <a:pPr algn="just" eaLnBrk="1" hangingPunct="1">
                  <a:spcBef>
                    <a:spcPct val="50000"/>
                  </a:spcBef>
                  <a:buFontTx/>
                  <a:buNone/>
                </a:pPr>
                <a:r>
                  <a:rPr lang="it-IT" altLang="it-IT" sz="2000" dirty="0">
                    <a:latin typeface="+mn-lt"/>
                  </a:rPr>
                  <a:t>Ad esempio, sciogliendo tricloruro di ferro in acqua, si ottiene una soluzione acida. Il sale si dissocia completamente e lo ione ferro lega sei molecole di acqua con geometria ottaedrica. Il complesso acido base così formato si chiama ione </a:t>
                </a:r>
                <a:r>
                  <a:rPr lang="it-IT" altLang="it-IT" sz="2000" dirty="0" err="1">
                    <a:latin typeface="+mn-lt"/>
                  </a:rPr>
                  <a:t>esaaquo</a:t>
                </a:r>
                <a:r>
                  <a:rPr lang="it-IT" altLang="it-IT" sz="2000" dirty="0">
                    <a:latin typeface="+mn-lt"/>
                  </a:rPr>
                  <a:t> ferro (III), </a:t>
                </a:r>
                <a:r>
                  <a:rPr lang="it-IT" altLang="it-IT" sz="2000" dirty="0" smtClean="0"/>
                  <a:t>[</a:t>
                </a:r>
                <a:r>
                  <a:rPr lang="it-IT" altLang="it-IT" sz="2000" dirty="0" smtClean="0">
                    <a:latin typeface="+mn-lt"/>
                  </a:rPr>
                  <a:t>Fe(H</a:t>
                </a:r>
                <a:r>
                  <a:rPr lang="it-IT" altLang="it-IT" sz="2000" baseline="-25000" dirty="0" smtClean="0">
                    <a:latin typeface="+mn-lt"/>
                  </a:rPr>
                  <a:t>2</a:t>
                </a:r>
                <a:r>
                  <a:rPr lang="it-IT" altLang="it-IT" sz="2000" dirty="0" smtClean="0">
                    <a:latin typeface="+mn-lt"/>
                  </a:rPr>
                  <a:t>O)</a:t>
                </a:r>
                <a:r>
                  <a:rPr lang="it-IT" altLang="it-IT" sz="2000" baseline="-25000" dirty="0" smtClean="0">
                    <a:latin typeface="+mn-lt"/>
                  </a:rPr>
                  <a:t>6</a:t>
                </a:r>
                <a:r>
                  <a:rPr lang="it-IT" altLang="it-IT" sz="2000" dirty="0" smtClean="0"/>
                  <a:t>]</a:t>
                </a:r>
                <a:r>
                  <a:rPr lang="it-IT" altLang="it-IT" sz="2000" baseline="30000" dirty="0" smtClean="0">
                    <a:latin typeface="+mn-lt"/>
                  </a:rPr>
                  <a:t>3</a:t>
                </a:r>
                <a:r>
                  <a:rPr lang="it-IT" altLang="it-IT" sz="2000" baseline="30000" dirty="0">
                    <a:latin typeface="+mn-lt"/>
                  </a:rPr>
                  <a:t>+</a:t>
                </a:r>
                <a:r>
                  <a:rPr lang="it-IT" altLang="it-IT" sz="2000" dirty="0">
                    <a:latin typeface="+mn-lt"/>
                  </a:rPr>
                  <a:t>. Esso si comporta come un discreto acido di </a:t>
                </a:r>
                <a:r>
                  <a:rPr lang="it-IT" altLang="it-IT" sz="2000" dirty="0" err="1">
                    <a:latin typeface="+mn-lt"/>
                  </a:rPr>
                  <a:t>Lowry</a:t>
                </a:r>
                <a:r>
                  <a:rPr lang="it-IT" altLang="it-IT" sz="2000" dirty="0">
                    <a:latin typeface="+mn-lt"/>
                  </a:rPr>
                  <a:t> e </a:t>
                </a:r>
                <a:r>
                  <a:rPr lang="it-IT" altLang="it-IT" sz="2000" dirty="0" err="1">
                    <a:latin typeface="+mn-lt"/>
                  </a:rPr>
                  <a:t>Brönsted</a:t>
                </a:r>
                <a:r>
                  <a:rPr lang="it-IT" altLang="it-IT" sz="2000" dirty="0">
                    <a:latin typeface="+mn-lt"/>
                  </a:rPr>
                  <a:t>, secondo:</a:t>
                </a:r>
              </a:p>
              <a:p>
                <a:pPr algn="just" eaLnBrk="1" hangingPunct="1">
                  <a:spcBef>
                    <a:spcPct val="50000"/>
                  </a:spcBef>
                  <a:buFontTx/>
                  <a:buNone/>
                </a:pPr>
                <a:r>
                  <a:rPr lang="it-IT" altLang="it-IT" sz="2000" dirty="0">
                    <a:latin typeface="+mn-lt"/>
                  </a:rPr>
                  <a:t>	</a:t>
                </a:r>
                <a:r>
                  <a:rPr lang="it-IT" altLang="it-IT" sz="2000" dirty="0"/>
                  <a:t> </a:t>
                </a:r>
                <a:r>
                  <a:rPr lang="it-IT" altLang="it-IT" sz="2000" dirty="0" smtClean="0"/>
                  <a:t>[</a:t>
                </a:r>
                <a:r>
                  <a:rPr lang="it-IT" altLang="it-IT" sz="2000" dirty="0" smtClean="0">
                    <a:latin typeface="+mn-lt"/>
                  </a:rPr>
                  <a:t>Fe(H</a:t>
                </a:r>
                <a:r>
                  <a:rPr lang="it-IT" altLang="it-IT" sz="2000" baseline="-25000" dirty="0" smtClean="0">
                    <a:latin typeface="+mn-lt"/>
                  </a:rPr>
                  <a:t>2</a:t>
                </a:r>
                <a:r>
                  <a:rPr lang="it-IT" altLang="it-IT" sz="2000" dirty="0" smtClean="0">
                    <a:latin typeface="+mn-lt"/>
                  </a:rPr>
                  <a:t>O)</a:t>
                </a:r>
                <a:r>
                  <a:rPr lang="it-IT" altLang="it-IT" sz="2000" baseline="-25000" dirty="0" smtClean="0">
                    <a:latin typeface="+mn-lt"/>
                  </a:rPr>
                  <a:t>6</a:t>
                </a:r>
                <a:r>
                  <a:rPr lang="it-IT" altLang="it-IT" sz="2000" dirty="0" smtClean="0"/>
                  <a:t>]</a:t>
                </a:r>
                <a:r>
                  <a:rPr lang="it-IT" altLang="it-IT" sz="2000" baseline="30000" dirty="0" smtClean="0">
                    <a:latin typeface="+mn-lt"/>
                  </a:rPr>
                  <a:t>3</a:t>
                </a:r>
                <a:r>
                  <a:rPr lang="it-IT" altLang="it-IT" sz="2000" baseline="30000" dirty="0">
                    <a:latin typeface="+mn-lt"/>
                  </a:rPr>
                  <a:t>+</a:t>
                </a:r>
                <a:r>
                  <a:rPr lang="it-IT" altLang="it-IT" sz="2000" dirty="0">
                    <a:latin typeface="+mn-lt"/>
                  </a:rPr>
                  <a:t>  +   H</a:t>
                </a:r>
                <a:r>
                  <a:rPr lang="it-IT" altLang="it-IT" sz="2000" baseline="-25000" dirty="0">
                    <a:latin typeface="+mn-lt"/>
                  </a:rPr>
                  <a:t>2</a:t>
                </a:r>
                <a:r>
                  <a:rPr lang="it-IT" altLang="it-IT" sz="2000" dirty="0">
                    <a:latin typeface="+mn-lt"/>
                  </a:rPr>
                  <a:t>O </a:t>
                </a:r>
                <a14:m>
                  <m:oMath xmlns:m="http://schemas.openxmlformats.org/officeDocument/2006/math">
                    <m:r>
                      <a:rPr lang="it-IT" sz="2000" i="1">
                        <a:latin typeface="Cambria Math" panose="02040503050406030204" pitchFamily="18" charset="0"/>
                        <a:ea typeface="Cambria Math" panose="02040503050406030204" pitchFamily="18" charset="0"/>
                      </a:rPr>
                      <m:t>⇌</m:t>
                    </m:r>
                  </m:oMath>
                </a14:m>
                <a:r>
                  <a:rPr lang="it-IT" altLang="it-IT" sz="2000" dirty="0" smtClean="0">
                    <a:latin typeface="+mn-lt"/>
                  </a:rPr>
                  <a:t>  [Fe(H</a:t>
                </a:r>
                <a:r>
                  <a:rPr lang="it-IT" altLang="it-IT" sz="2000" baseline="-25000" dirty="0" smtClean="0">
                    <a:latin typeface="+mn-lt"/>
                  </a:rPr>
                  <a:t>2</a:t>
                </a:r>
                <a:r>
                  <a:rPr lang="it-IT" altLang="it-IT" sz="2000" dirty="0" smtClean="0">
                    <a:latin typeface="+mn-lt"/>
                  </a:rPr>
                  <a:t>O)</a:t>
                </a:r>
                <a:r>
                  <a:rPr lang="it-IT" altLang="it-IT" sz="2000" baseline="-25000" dirty="0" smtClean="0">
                    <a:latin typeface="+mn-lt"/>
                  </a:rPr>
                  <a:t>5</a:t>
                </a:r>
                <a:r>
                  <a:rPr lang="it-IT" altLang="it-IT" sz="2000" dirty="0" smtClean="0">
                    <a:latin typeface="+mn-lt"/>
                  </a:rPr>
                  <a:t>(OH)]</a:t>
                </a:r>
                <a:r>
                  <a:rPr lang="it-IT" altLang="it-IT" sz="2000" baseline="30000" dirty="0" smtClean="0">
                    <a:latin typeface="+mn-lt"/>
                  </a:rPr>
                  <a:t>2</a:t>
                </a:r>
                <a:r>
                  <a:rPr lang="it-IT" altLang="it-IT" sz="2000" baseline="30000" dirty="0">
                    <a:latin typeface="+mn-lt"/>
                  </a:rPr>
                  <a:t>+</a:t>
                </a:r>
                <a:r>
                  <a:rPr lang="it-IT" altLang="it-IT" sz="2000" dirty="0">
                    <a:latin typeface="+mn-lt"/>
                  </a:rPr>
                  <a:t> + H</a:t>
                </a:r>
                <a:r>
                  <a:rPr lang="it-IT" altLang="it-IT" sz="2000" baseline="-25000" dirty="0">
                    <a:latin typeface="+mn-lt"/>
                  </a:rPr>
                  <a:t>3</a:t>
                </a:r>
                <a:r>
                  <a:rPr lang="it-IT" altLang="it-IT" sz="2000" dirty="0">
                    <a:latin typeface="+mn-lt"/>
                  </a:rPr>
                  <a:t>O</a:t>
                </a:r>
                <a:r>
                  <a:rPr lang="it-IT" altLang="it-IT" sz="2000" baseline="30000" dirty="0">
                    <a:latin typeface="+mn-lt"/>
                  </a:rPr>
                  <a:t>+</a:t>
                </a:r>
              </a:p>
              <a:p>
                <a:pPr algn="just" eaLnBrk="1" hangingPunct="1">
                  <a:spcBef>
                    <a:spcPct val="50000"/>
                  </a:spcBef>
                  <a:buFontTx/>
                  <a:buNone/>
                </a:pPr>
                <a:r>
                  <a:rPr lang="it-IT" altLang="it-IT" sz="2000" dirty="0">
                    <a:latin typeface="+mn-lt"/>
                  </a:rPr>
                  <a:t>con una costante di equilibrio dell'ordine di 10</a:t>
                </a:r>
                <a:r>
                  <a:rPr lang="it-IT" altLang="it-IT" sz="2000" baseline="30000" dirty="0">
                    <a:latin typeface="+mn-lt"/>
                  </a:rPr>
                  <a:t>-3</a:t>
                </a:r>
                <a:r>
                  <a:rPr lang="it-IT" altLang="it-IT" sz="2000" dirty="0">
                    <a:latin typeface="+mn-lt"/>
                  </a:rPr>
                  <a:t>. </a:t>
                </a:r>
              </a:p>
            </p:txBody>
          </p:sp>
        </mc:Choice>
        <mc:Fallback xmlns="">
          <p:sp>
            <p:nvSpPr>
              <p:cNvPr id="23555" name="Text Box 3"/>
              <p:cNvSpPr txBox="1">
                <a:spLocks noRot="1" noChangeAspect="1" noMove="1" noResize="1" noEditPoints="1" noAdjustHandles="1" noChangeArrowheads="1" noChangeShapeType="1" noTextEdit="1"/>
              </p:cNvSpPr>
              <p:nvPr/>
            </p:nvSpPr>
            <p:spPr bwMode="auto">
              <a:xfrm>
                <a:off x="131975" y="685800"/>
                <a:ext cx="8631025" cy="5016758"/>
              </a:xfrm>
              <a:prstGeom prst="rect">
                <a:avLst/>
              </a:prstGeom>
              <a:blipFill>
                <a:blip r:embed="rId2"/>
                <a:stretch>
                  <a:fillRect l="-777" t="-730" r="-706" b="-12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341129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a:lstStyle/>
          <a:p>
            <a:pPr algn="l" eaLnBrk="1" hangingPunct="1">
              <a:lnSpc>
                <a:spcPct val="80000"/>
              </a:lnSpc>
            </a:pPr>
            <a:r>
              <a:rPr lang="it-IT" altLang="it-IT" sz="3200" dirty="0" smtClean="0">
                <a:solidFill>
                  <a:srgbClr val="0000FF"/>
                </a:solidFill>
                <a:latin typeface="+mn-lt"/>
              </a:rPr>
              <a:t>Complessi dei metalli di transizione e colori</a:t>
            </a:r>
          </a:p>
        </p:txBody>
      </p:sp>
      <p:sp>
        <p:nvSpPr>
          <p:cNvPr id="23555" name="Text Box 3"/>
          <p:cNvSpPr txBox="1">
            <a:spLocks noChangeArrowheads="1"/>
          </p:cNvSpPr>
          <p:nvPr/>
        </p:nvSpPr>
        <p:spPr bwMode="auto">
          <a:xfrm>
            <a:off x="131975" y="685800"/>
            <a:ext cx="86310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smtClean="0">
                <a:latin typeface="+mn-lt"/>
              </a:rPr>
              <a:t>Complessi con leganti uguali e metalli diversi, o metalli uguali e leganti diversi hanno tipicamente colori diversi</a:t>
            </a:r>
            <a:endParaRPr lang="it-IT" altLang="it-IT" sz="2000" dirty="0">
              <a:latin typeface="+mn-lt"/>
            </a:endParaRPr>
          </a:p>
        </p:txBody>
      </p:sp>
      <p:pic>
        <p:nvPicPr>
          <p:cNvPr id="2" name="Immagine 1"/>
          <p:cNvPicPr>
            <a:picLocks noChangeAspect="1"/>
          </p:cNvPicPr>
          <p:nvPr/>
        </p:nvPicPr>
        <p:blipFill>
          <a:blip r:embed="rId2"/>
          <a:stretch>
            <a:fillRect/>
          </a:stretch>
        </p:blipFill>
        <p:spPr>
          <a:xfrm>
            <a:off x="1257944" y="1905234"/>
            <a:ext cx="6295529" cy="3647154"/>
          </a:xfrm>
          <a:prstGeom prst="rect">
            <a:avLst/>
          </a:prstGeom>
        </p:spPr>
      </p:pic>
    </p:spTree>
    <p:extLst>
      <p:ext uri="{BB962C8B-B14F-4D97-AF65-F5344CB8AC3E}">
        <p14:creationId xmlns:p14="http://schemas.microsoft.com/office/powerpoint/2010/main" val="1065157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13982</TotalTime>
  <Words>719</Words>
  <Application>Microsoft Office PowerPoint</Application>
  <PresentationFormat>Presentazione su schermo (4:3)</PresentationFormat>
  <Paragraphs>48</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Arial</vt:lpstr>
      <vt:lpstr>Calibri</vt:lpstr>
      <vt:lpstr>Calibri Light</vt:lpstr>
      <vt:lpstr>Cambria Math</vt:lpstr>
      <vt:lpstr>Times New Roman</vt:lpstr>
      <vt:lpstr>Wingdings</vt:lpstr>
      <vt:lpstr>Office Theme</vt:lpstr>
      <vt:lpstr>Forza degli acidi e loro struttura molecolare</vt:lpstr>
      <vt:lpstr>Presentazione standard di PowerPoint</vt:lpstr>
      <vt:lpstr>Presentazione standard di PowerPoint</vt:lpstr>
      <vt:lpstr>Acidi e basi di Lewis</vt:lpstr>
      <vt:lpstr>Presentazione standard di PowerPoint</vt:lpstr>
      <vt:lpstr>Composti di coordinazione (complessi metallici) </vt:lpstr>
      <vt:lpstr>Complessi dei metalli di transizione e colori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1088</cp:revision>
  <cp:lastPrinted>2020-11-27T00:03:31Z</cp:lastPrinted>
  <dcterms:created xsi:type="dcterms:W3CDTF">2020-07-11T12:16:55Z</dcterms:created>
  <dcterms:modified xsi:type="dcterms:W3CDTF">2024-12-10T17:36:56Z</dcterms:modified>
</cp:coreProperties>
</file>