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637" r:id="rId2"/>
    <p:sldId id="647" r:id="rId3"/>
    <p:sldId id="648" r:id="rId4"/>
    <p:sldId id="631" r:id="rId5"/>
    <p:sldId id="661" r:id="rId6"/>
    <p:sldId id="651" r:id="rId7"/>
    <p:sldId id="653" r:id="rId8"/>
    <p:sldId id="659" r:id="rId9"/>
    <p:sldId id="660" r:id="rId10"/>
    <p:sldId id="656" r:id="rId11"/>
    <p:sldId id="652" r:id="rId12"/>
    <p:sldId id="645" r:id="rId13"/>
    <p:sldId id="640" r:id="rId14"/>
    <p:sldId id="657" r:id="rId15"/>
    <p:sldId id="636" r:id="rId16"/>
    <p:sldId id="658"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de zorzi" initials="rdz" lastIdx="1" clrIdx="0">
    <p:extLst>
      <p:ext uri="{19B8F6BF-5375-455C-9EA6-DF929625EA0E}">
        <p15:presenceInfo xmlns:p15="http://schemas.microsoft.com/office/powerpoint/2012/main" userId="758d8599df258e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411" autoAdjust="0"/>
  </p:normalViewPr>
  <p:slideViewPr>
    <p:cSldViewPr snapToGrid="0">
      <p:cViewPr varScale="1">
        <p:scale>
          <a:sx n="68" d="100"/>
          <a:sy n="68" d="100"/>
        </p:scale>
        <p:origin x="1108" y="48"/>
      </p:cViewPr>
      <p:guideLst/>
    </p:cSldViewPr>
  </p:slideViewPr>
  <p:outlineViewPr>
    <p:cViewPr>
      <p:scale>
        <a:sx n="33" d="100"/>
        <a:sy n="33" d="100"/>
      </p:scale>
      <p:origin x="0" y="-544"/>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05T21:17:42.00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2AC1C4C-261B-4A3F-B701-65B1F14E88A3}" emma:medium="tactile" emma:mode="ink">
          <msink:context xmlns:msink="http://schemas.microsoft.com/ink/2010/main" type="writingRegion" rotatedBoundingBox="2013,5336 8312,5261 8324,6301 2026,6377"/>
        </emma:interpretation>
      </emma:emma>
    </inkml:annotationXML>
    <inkml:traceGroup>
      <inkml:annotationXML>
        <emma:emma xmlns:emma="http://www.w3.org/2003/04/emma" version="1.0">
          <emma:interpretation id="{E6522BAE-F92B-4EB2-B943-749C0D787509}" emma:medium="tactile" emma:mode="ink">
            <msink:context xmlns:msink="http://schemas.microsoft.com/ink/2010/main" type="paragraph" rotatedBoundingBox="2013,5336 8312,5261 8324,6301 2026,6377" alignmentLevel="1"/>
          </emma:interpretation>
        </emma:emma>
      </inkml:annotationXML>
      <inkml:traceGroup>
        <inkml:annotationXML>
          <emma:emma xmlns:emma="http://www.w3.org/2003/04/emma" version="1.0">
            <emma:interpretation id="{916FD2EC-4CE0-48C2-B86B-4966C6DC706E}" emma:medium="tactile" emma:mode="ink">
              <msink:context xmlns:msink="http://schemas.microsoft.com/ink/2010/main" type="line" rotatedBoundingBox="2013,5336 8312,5261 8324,6301 2026,6377"/>
            </emma:interpretation>
          </emma:emma>
        </inkml:annotationXML>
        <inkml:traceGroup>
          <inkml:annotationXML>
            <emma:emma xmlns:emma="http://www.w3.org/2003/04/emma" version="1.0">
              <emma:interpretation id="{B98D9D16-1F85-4F44-BC1E-40283E9F3549}" emma:medium="tactile" emma:mode="ink">
                <msink:context xmlns:msink="http://schemas.microsoft.com/ink/2010/main" type="inkWord" rotatedBoundingBox="2013,5336 4565,5306 4576,6250 2024,6280"/>
              </emma:interpretation>
              <emma:one-of disjunction-type="recognition" id="oneOf0">
                <emma:interpretation id="interp0" emma:lang="" emma:confidence="1">
                  <emma:literal/>
                </emma:interpretation>
              </emma:one-of>
            </emma:emma>
          </inkml:annotationXML>
          <inkml:trace contextRef="#ctx0" brushRef="#br0">318 0 0,'-10'0'63,"-10"0"-32,1 0-15,-11 0-1,1 10 1,-10-10 0,39 20-16,-20-20 15,0 19 1,1 1-1,-1-1-15,1 21 32,-1-11-32,-9-9 15,29-1 1,-20 20 0,20-9-1,0-10 1,0-1-16,0 1 15,0-10-15,0 9 16,0 1-16,0-1 16,0 1-16,0 0 15,0-1-15,0 1 0,0 9 32,0-9-32,0 0 0,10 9 15,-10 10 1,29-9-1,-9-1 1,-1-9 0,1-20-1,0 19 1,-1-19 0,1 0-1,9 0 1,1 0-1,-1 0 1,-29-10-16,30 10 16,-11 0-1,-19-19-15,20 19 16,-20-10 0,19 10-16,-19-20 31,20 20 0</inkml:trace>
          <inkml:trace contextRef="#ctx0" brushRef="#br0" timeOffset="1229.8462">416 559 0,'0'-19'16,"0"-1"15,10 20 0,-10-20-31,19 20 16,1 0 15,0 0-15,-1 0 15,-19 10-31,20-10 16,-20 39-16,0-29 15,0 10-15,0-1 16,0 1-1,0 0-15,0-1 0,-10 1 16,10 9 0,-39-29-16,39 39 15,-20-39-15,20 20 16,-10-20-16,10 10 16,-39-10-16,20 29 15,-1-29-15,20 10 16,-30-10-16,11 0 31,29 0 47,9 0-62,1 0-1,0 0 1,-1 0 0,1 0-1,-20 20-15,19-20 16,-9 0 0,-10 19-1,20-19-15,-1 0 16,1 0-1,-20-9 1</inkml:trace>
          <inkml:trace contextRef="#ctx0" brushRef="#br0" timeOffset="9074.2712">671 10 0,'0'10'47,"0"9"-16,0 1-15,0 0-1,0 9 1,0-9-16,0-1 16,0 1-16,0-10 15,20 19-15,-20-19 16,0 9-16,0 1 16,0 0-16,0-1 0,0 1 15,0 0-15,0 9 16,0 0-16,0 11 15,0-11-15,0-9 16,0 9-16,0-9 16,0-1-16,0 1 15,0 9 1,0-9 0,0 0 15</inkml:trace>
          <inkml:trace contextRef="#ctx0" brushRef="#br0" timeOffset="10656.3282">720 334 0,'-20'0'0,"30"0"79,20 0-64,-11 0-15,1 0 16,9 0-16,1 0 15,9 0-15,-29 0 16,9 0-16,21 0 16,-21 0 15</inkml:trace>
          <inkml:trace contextRef="#ctx0" brushRef="#br0" timeOffset="9982.6327">946 20 0,'0'10'79,"0"9"-64,0 1 1,0-1-16,0 1 15,0 0-15,0 9 16,0 0-16,0 1 16,0 9-16,0-29 15,0 29-15,0-19 0,0 9 16,0 1-16,0-1 16,0 0-16,0 11 15,0-21-15,0-9 16,0 10-16,0-1 15,0 1-15,0 0 16,0-1 0,0 1 15,0-30 16,0-10-32,9 20 1,-9-19-16</inkml:trace>
          <inkml:trace contextRef="#ctx0" brushRef="#br0" timeOffset="14358.2045">1171 500 0,'-10'0'94,"-19"10"-47,19-10-16,10 20-31,-29-1 31,29 1-15,-10-20-16,10 20 15,-30-1 1,30 11-16,-19 9 16,19-20-1,0-9 1,0 10-1,0-1 1,0 1 0,10-20-1,-10 20-15,19-1 32,1-19-17,-20 20 1,20-20-16,-1 0 31,1 0-15,-1 0-1,1 0 17,-20-10-32,20 10 15,-20-20 1,0 1 31,0 9-32,0-10 17,0 1-17,-10 19-15,10-20 16,-39 20-1,29 0 1,-29 0 0,19 0-1,-10 0 1,30 10 0,-19-10-16,19 29 15,-20 1-15,20-11 31,0 1-31</inkml:trace>
          <inkml:trace contextRef="#ctx0" brushRef="#br0" timeOffset="16197.9068">1279 186 0,'0'20'15,"-20"0"16,20 9-31,0-9 16,0 9 0,0 10-1,0-9 1,0-1 0,10 1-1,-10 9 1,20-39-16,-20 29 15,20-9 1,-1 0 0,1-1-1,-1 1 1,1-20 0,0 29 15,-1-29 0,1 0-15,-1 0-1,-19-10 1,20 10 0,-20-19-16,20 19 15,-20-20 1,19 20-16,-19-19 31,20 19-31,-20-20 16,0 0-1,20 20 1,-20-19-16,0-1 16,19 0-1,-19 1 1,0-1-1,0 1 1,0-1 0,0 0-1,0 11 1,0-11 0,0 0-1,0 1 1,0-1-1,-10 0 1,10 1 0,-19-1-1,19 1 1,-20 19 0,20-20-1,-20 20 1,20-20-16,-19 1 15,19-1 17,-20 20-17,1-19 17,-1 19 14,0 0-14,20-20-17,-19 20-15,-1 0 16,1 0 15,-1 10-15,0-10 15,20 19-31,-19 1 31,-1 0-15,20-1 0,-29 11-1,29 9 1</inkml:trace>
          <inkml:trace contextRef="#ctx0" brushRef="#br0" timeOffset="21722.2057">2240 343 0,'20'0'125,"0"0"-109,9 0-1,0 0 1,-9 0-16,0 0 0,-1 0 16,1 0-16,-1 0 15,-9 0-15,30 0 16,-11 0 0,-9 0-1,-1 0 1</inkml:trace>
          <inkml:trace contextRef="#ctx0" brushRef="#br0" timeOffset="22561.9823">2407 216 0,'0'10'15,"0"9"1,0 1-16,0 0 16,0-1-1,0 1 1,0-1 0,0 11-1,0-1 1,-20-29-1,20 30-15,0-11 16,0 1 15</inkml:trace>
          <inkml:trace contextRef="#ctx0" brushRef="#br0" timeOffset="32783.9652">1750 412 0,'0'10'62,"-10"9"-46,10 1-1,-20-20-15,20 29 16,-19 1 0,19-10-16,0-1 15,0 1-15,0-1 16,-20 1-16,20 0 15,0 9-15,0 0 16,0 11-16,0-11 16,0-9-16,0-1 15,10 1-15,-10 0 16,20 9 0,-20-9-16,19-20 15,-19 19 1,20-19-16</inkml:trace>
          <inkml:trace contextRef="#ctx0" brushRef="#br0" timeOffset="34456.0109">1819 775 0,'0'-20'16,"0"1"31,0-11-16,29 1-15,-9-10-16,-1 19 15,-19 0 1,20 1-1,-20-1 1,0 1 0,0-1-1,0 0 17,0 1-17,0 9 1,0-10 31,-10 20-32,-10 0 17,20 10-32,-19 10 31,19-1-16,0-9 1,-20-10-16,20 20 16,0-1-1,0 1-15,-19-20 16,19 20 0,0-1-16,0 1 31,0-1-31,0 1 15,0 9 1,0-9 15,19 0-31,-19-1 16,0 1 0,10-20-1,-10 19-15,0 1 16,20-20-1,-20 20 1,19-20 0,1 0-1,-1-30 17,11 1-17,-11-1 1,1-9-1</inkml:trace>
          <inkml:trace contextRef="#ctx0" brushRef="#br0" timeOffset="35161.7345">2034 402 0,'0'10'47,"0"19"-32,0-9-15,0 0 16,0-1-16,20 1 16,-20 0-16,0 9 15,0 0-15,20 11 16,-20-21-16,0-9 16,0 10-16,0-1 15,0 1-15,0-1 16,0 1-16,0 0 15,0-1-15,0 1 16,0 0-16,0 9 16,-10-29-16,10 29 15,0-9 1</inkml:trace>
        </inkml:traceGroup>
        <inkml:traceGroup>
          <inkml:annotationXML>
            <emma:emma xmlns:emma="http://www.w3.org/2003/04/emma" version="1.0">
              <emma:interpretation id="{B203D799-6994-4803-8767-F2A92F0A00DD}" emma:medium="tactile" emma:mode="ink">
                <msink:context xmlns:msink="http://schemas.microsoft.com/ink/2010/main" type="inkWord" rotatedBoundingBox="4983,5345 6560,5326 6572,6322 4995,6341"/>
              </emma:interpretation>
              <emma:one-of disjunction-type="recognition" id="oneOf1">
                <emma:interpretation id="interp1" emma:lang="" emma:confidence="1">
                  <emma:literal/>
                </emma:interpretation>
              </emma:one-of>
            </emma:emma>
          </inkml:annotationXML>
          <inkml:trace contextRef="#ctx0" brushRef="#br0" timeOffset="25270.8384">3515 69 0,'0'19'125,"0"1"-125,-9-20 15,9 39-15,0-19 16,0-10-16,-20 19 16,20-9-16,0-11 15,0 11-15,0 0 16,0-1-16,0 1 15,0 0-15,0-1 16,0 1-16,0-1 16,0 1-16,0 0 15,10 9-15,-10 0 32,19-9-32,-19 0 15,20-20 1,-20 19-16,20-19 15,-20 20-15,19-20 16,-19 20 0,20-20-1,0 0 1,-1 0 0,-19 19-16,20-19 15,-1 0 1,11 0-1,-30-10 1,19 10-16,1-29 16,-20 9-1,20 20-15,-20-19 16,19-1 0,-19 0-1,20 20-15,-20-19 16,0-1-1,19 20-15,-19-19 16,0-1 0,20 0-1,-20 1 1,0-11 0,0 1-16,0-10 15,0 19 1,0 10-1,-10-19 1,10 19 0,0-10-1,-19 20 1,19-19-16,0-1 16,-20 1 15,20-1-16,-20 0 1,20 1 0,-19 19-1,19-20 1,-20 20 0,1 0 15,19-19-16,-20 19 1,0 0 15,-9 0 1,9 0-17,1 0-15,19 9 16,-20-9-16,0 20 15,1 9 17,19 1-17,-20-30-15,20 49 16</inkml:trace>
          <inkml:trace contextRef="#ctx0" brushRef="#br0" timeOffset="26686.9777">3888 490 0,'0'-19'16,"0"-1"15,10 20 0,-10-19-15,20 19-1,-1 0 17,1 0-17,-20 9 16,19-9-31,-19 20 16,0 49 15,0-30-15,-9-19-16,9-1 16,-30 1-16,30-1 0,-19 1 15,19 0-15,-20-20 16,20 29-16,-29-29 15,29 29-15,-20-29 16,20 20-16,-20-20 16,1 0 46,19-10 1,9 10-63,-9-19 15,20 19 1,0 0-16,-1 0 31,1 29-15,-20 0-1,20-29 1,-20 20-16,19-20 16,1 0-1,-1 0 1,1 0 0,-20-10-16,29-9 15,-29-1-15</inkml:trace>
          <inkml:trace contextRef="#ctx0" brushRef="#br0" timeOffset="29124.0438">4192 441 0,'-19'0'16,"-1"0"15,20 10-15,0 10-1,-20-20 1,20 29-16,-19 1 15,19-11 1,-30 30 0,30 0-1,0-39-15,0 10 0,0-1 16,0 1 0,0 9-16,0 11 0,0-21 15,0-9-15,0 10 16,0-1-16,10-19 15,-10 40-15,20-40 16,-20 29-16,19-9 16,1-20 46</inkml:trace>
          <inkml:trace contextRef="#ctx0" brushRef="#br0" timeOffset="29861.4588">4212 677 0,'-10'0'32,"10"19"-1,0 1-15,10-20-16,-10 20 15,19-20-15,1 19 16,19-19 15,-9 0-31,-1-19 16,-9-11-1,-20-9 1,0 19 0,0 1-1,0 9 1,0-10-1,-20 20 1,-19 0 0,9 0-1,11 10 1,19 10 0,-20-20-16,20 19 15,0 1 1,0-10-1,0 9 1,10 1-16</inkml:trace>
          <inkml:trace contextRef="#ctx0" brushRef="#br0" timeOffset="30550.9368">4330 696 0,'19'0'63,"-19"10"-63,30 20 15,-30-11 1,0 1-16,19-1 16,-19 1-16,0 0 15,20-20-15,-20 29 16,0 1-1,19-30-15,-19 19 0,0 1 16,-19-1 0,-1 1-1,1-20 1,19 20 0,-30-20-16,11 0 15,-1 0 16,20-20-15,0-9 0,-20-11-1,20 11-15,10 29 16,-10-29 0,20 29-16,-20-30 0,19 30 15,-19-29-15,20 29 16,-20-20-16,20 20 15,-20-20-15,19 20 16,-19-19-16,20 19 16,-20-30-1,10 30-15,-10-19 16,29-1 0,-29 1-1</inkml:trace>
          <inkml:trace contextRef="#ctx0" brushRef="#br0" timeOffset="31089.0765">4428 461 0,'0'10'78,"9"19"-62,-9-9-16,20 9 15,-20-19-15,20 20 0,-20-21 16,29 21 0,-29-11-16,30 1 0,-30 0 15,0-1-15,0 1 16,19-1-16,-19 1 16,0 0-16,0-11 15,-10 21-15,10-20 16,-29 19-16,29-9 15,-20-20-15</inkml:trace>
          <inkml:trace contextRef="#ctx0" brushRef="#br0" timeOffset="104122.9191">2986 69 0,'0'-20'94,"10"20"-79,9-19 1,11 19 0,-1 0-1,-29-20-15,29 20 16,11 0 0,-30 0-1,29 0 1,-20 10-1,1-10-15,-20 19 16,20-19 0,-20 20-1,19-20 1,-19 20-16,0-1 16,0 1-1,0 9 1,0 1-1,-19 9 1,19-20 0,-20-19-16,20 20 15,-20-20-15,20 10 16,-9-10-16,9 20 0,-20-20 16,-9 29-1,19-29 1,10 10-1,-20-10 1,0 0 0,1 0 15,19 19-15,0-28 109,0-1-94,10 10-16,9-30 17,1 30-17,0 0 17,-1 0-17,1 0 1,-20 10-1,10-10 1,-10 20 0,19-20-16,-19 19 15,20-19 1,-20 20-16,19 0 16,-19-1-1,20-19 1,-20 30-16,20-11 15,-20 1 1,0-1 0,0 1-1,0 0 1,0-1 0,0 1-1,0 0 1,-20-20-16,0 19 15,1-19 1,-11 20 0,21-20-1,-11 0 1,20 19-16,-20-19 16,1 0-1,-1 0 1,0 0 15,1 0-15,-1 0 15,1 0-15,-1 0 15,20-9-16,-20 9 1,1 0 140,9 0-78,10 9 79</inkml:trace>
        </inkml:traceGroup>
        <inkml:traceGroup>
          <inkml:annotationXML>
            <emma:emma xmlns:emma="http://www.w3.org/2003/04/emma" version="1.0">
              <emma:interpretation id="{566C866B-5CCC-49EB-96DC-6A84FDF1EC84}" emma:medium="tactile" emma:mode="ink">
                <msink:context xmlns:msink="http://schemas.microsoft.com/ink/2010/main" type="inkWord" rotatedBoundingBox="6912,5435 8314,5418 8318,5733 6916,5750"/>
              </emma:interpretation>
              <emma:one-of disjunction-type="recognition" id="oneOf2">
                <emma:interpretation id="interp2" emma:lang="" emma:confidence="1">
                  <emma:literal/>
                </emma:interpretation>
              </emma:one-of>
            </emma:emma>
          </inkml:annotationXML>
          <inkml:trace contextRef="#ctx0" brushRef="#br0" timeOffset="38204.5349">4918 245 0,'-20'0'31,"30"0"1,20 0-1,-11 0-15,1 0-1,9 0 1,1 0-1,-1 0-15,10 0 16,-9 0 0,-1 0-1,10 0 1,-19 0 0,0 0-1,-1 0-15,1 0 0,0 0 16,-1 0-16,1 0 15,-1 0-15,1 0 16,9 0-16,-9 0 0,0-19 16,-1 19-1,11 0-15,-1 0 16,-9 0 0,-1 0-1,1 0 16,0 0-15,-1 0 0,1 0-1,-1 0 1,11 0 0,-10 0-1,-1 0 1,1 0-16,-1 0 31,11 0-31,-1 0 16,1 0-1,-1 0 1,10 0 0,-9 0-1,-11 0 1,1 0-1,0 0 1,-11 0 0,11 0 15,0 0-15,-1 0-1,1 0 1,9 0-1,-9 0 1,0 0 15,-20 9-15,19-9 15</inkml:trace>
          <inkml:trace contextRef="#ctx0" brushRef="#br0" timeOffset="39068.0312">6046 88 0,'10'0'47,"9"10"-47,70 39 47,-70-29-32,11-20 1,-11 19-16,11-19 16,-30 20-1,19-20-15,1 20 32,-20-1 14,-10-19-30,10 20 0,-10-20-16,-29 29 15,10 1 1,-10-11 0,9 1-1,1 0 1,9-20-1,20 19 1,-20-19 0,30 0 46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05T21:18:38.70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A830302-D3DC-47DB-8CAB-090C65E6BFD7}" emma:medium="tactile" emma:mode="ink">
          <msink:context xmlns:msink="http://schemas.microsoft.com/ink/2010/main" type="writingRegion" rotatedBoundingBox="8879,5215 23352,5114 23371,7771 8898,7872"/>
        </emma:interpretation>
      </emma:emma>
    </inkml:annotationXML>
    <inkml:traceGroup>
      <inkml:annotationXML>
        <emma:emma xmlns:emma="http://www.w3.org/2003/04/emma" version="1.0">
          <emma:interpretation id="{AB2CF0EA-6CD7-4AE4-B581-71517F9DBE55}" emma:medium="tactile" emma:mode="ink">
            <msink:context xmlns:msink="http://schemas.microsoft.com/ink/2010/main" type="paragraph" rotatedBoundingBox="8879,5215 19191,5143 19198,6156 8886,6228" alignmentLevel="1"/>
          </emma:interpretation>
        </emma:emma>
      </inkml:annotationXML>
      <inkml:traceGroup>
        <inkml:annotationXML>
          <emma:emma xmlns:emma="http://www.w3.org/2003/04/emma" version="1.0">
            <emma:interpretation id="{A3E12E10-DC3B-4971-817A-E1635E1985E3}" emma:medium="tactile" emma:mode="ink">
              <msink:context xmlns:msink="http://schemas.microsoft.com/ink/2010/main" type="line" rotatedBoundingBox="8879,5215 19191,5143 19198,6156 8886,6228"/>
            </emma:interpretation>
          </emma:emma>
        </inkml:annotationXML>
        <inkml:traceGroup>
          <inkml:annotationXML>
            <emma:emma xmlns:emma="http://www.w3.org/2003/04/emma" version="1.0">
              <emma:interpretation id="{2BCE4F04-9A9B-4909-87C5-F67B1F787FE0}" emma:medium="tactile" emma:mode="ink">
                <msink:context xmlns:msink="http://schemas.microsoft.com/ink/2010/main" type="inkWord" rotatedBoundingBox="8880,5334 11305,5317 11311,6211 8886,6228"/>
              </emma:interpretation>
            </emma:emma>
          </inkml:annotationXML>
          <inkml:trace contextRef="#ctx0" brushRef="#br0">6888 118 0,'0'-20'47,"0"1"31,0-1-46,10 0-17,10-9 16,0 29 1,-20-10-32,19 10 31,1 0-15,-1 0-1,1 0 16,-20 20-15,20-20-16,-20 19 16,19 1-1,-19 0 17,20 9-17,-20-19 1,0 9-16,0 21 15,0-11 1,0 0 0,-10-29-1,10 30-15,0-1 16,-20-29 0,20 40-16,-19-40 15,19 29-15,-20 0 16,20 1-1,-19-30 1,19 19-16,-20-19 16,20 30-16,-20-30 15,20 39-15,-19-39 16,19 30-16,-20-11 16,20 1-1,-20-20 1,20 19-16,0 1 47,-19-20-32,19-10 188,10 10-171,-10-19-32,19 19 15,21 0 1,-31 0 0,31 0-1,-11 0 1,0 0-1,1 9 1,-11-9 0,1 0-1,0 0 17,-1 0-1,-19-9-31</inkml:trace>
          <inkml:trace contextRef="#ctx0" brushRef="#br0" timeOffset="1576.2016">7516 69 0,'0'-20'125,"-10"20"-109,-9 0-1,-20 0 16,29 0-15,-20 10 0,11-10-1,19 20 1,-10-20-16,10 19 16,-20-19-1,20 20-15,-19-1 16,19 11-1,-20-30-15,20 29 16,-29 10 0,29-19-1,-20 0 1,20 9 0,0 1-1,0-1 1,0 0-1,0 11 1,0-11 0,0 0-1,10 1 1,-10 9 0,39-39-16,-39 20 15,20-20-15,-20 10 0,19-10 16,1 29-1,-1-29 1,-9 0 0,-10 20-16,20-20 15,0 0 1,-1 0 0,1-20-1,-1 20 1,-19-20-16,20 20 15,-20-9 1,20 9 0</inkml:trace>
          <inkml:trace contextRef="#ctx0" brushRef="#br0" timeOffset="3225.892">7614 255 0,'-19'0'16,"19"10"15,0 10 0,0-1-15,0 1 0,0-1-1,0 11 1,0-1-16,0 1 15,9-30 1,-9 19-16,20 1 16,0-1 15,-1 11-15,1-30-1,-1 0 1,1 0-1,0 0 1,-1 0 0,1 0-1,0 0 1,-1-20 0,1 20 15,-20-10-16,19 10-15,-19-19 16,20 19 0,-20-20-1,20 20 1,-20-19-16,0-1 31,9 20-31,-9-29 16,0 9-1,0 0 1,0 1 0,0-1-1,0 1 1,0-1 0,0 0-1,0 1 1,0-1-1,-9 0 1,9-9 0,-20 29-1,20-20 1,-20 20-16,20-19 16,-9 19-16,-21-20 31,20 20 0,-9 0-15,19-19-1,-20 19 1,1 0 15,-1 0-15,0 0 15,1 0-15,19 9-1,-20-9 1,0 0 0,20 20-16,-19-20 15,19 20 1,-20-1-1,20 1 1,-19-1-16,19 11 16,-20 9-1,20-9 1,0-1 0,0-9-1</inkml:trace>
          <inkml:trace contextRef="#ctx0" brushRef="#br0" timeOffset="4657.9769">8007 441 0,'-20'0'0,"20"-19"63,10 19-32,-10-20-31,19 20 15,-19-19-15,20 19 16,0 0 15,-1 19 1,-19 1-17,0 9 1,0 1-1,0-1 1,-10-29-16,10 30 16,-19 9-1,-1-20 1,1 1-16,-1 0 31,0-20-15,20 19-1,0-29 64,0-9-48,10 19-31,10 0 31,-1 0 0,1 10-15,0-10 0,-1 0-1,-9 0 1,10 0-1,-1 0 1</inkml:trace>
          <inkml:trace contextRef="#ctx0" brushRef="#br0" timeOffset="5733.2746">8330 392 0,'-10'0'78,"-9"20"-46,-1 19-32,1-9 15,19-11 1,0 1-16,-30 0 15,30-1-15,0 11 16,0-11-16,0 1 16,0-1-16,0 1 15,0 0-15,30 9 16,-11 10 0,1-19-1,-1-1 16,-19-28 63</inkml:trace>
          <inkml:trace contextRef="#ctx0" brushRef="#br0" timeOffset="6446.4926">8360 589 0,'0'9'63,"0"11"-48,0 0 1,19-20-1,1 19 1,-1-19 0,1 0-1,0 0 1,-20-10-16,19-9 16,-19-1-1,0 1 1,0-1-1,0 0 1,-10 1 0,-9 19-1,19-20 1,-20 20-16,1 0 16,9 0-1,-10 0 1,20 10-1,-19-10-15,19 20 0,0 9 16,0 0 0,0-9-1</inkml:trace>
          <inkml:trace contextRef="#ctx0" brushRef="#br0" timeOffset="7135.647">8507 598 0,'0'20'78,"0"19"-63,19-39-15,-19 30 16,0-11-16,0 1 16,20-1-16,-20 11 15,20-1 1,-20-9 0,0 0-1,0-1 1,-10-19-1,10 20 1,-10-20-16,-10 0 16,1 0-1,-1 0 1,20-10 0,-20-10-16,20-9 15,0-1 1,0-9-1,0 20 1,10 19 0,-10-10-16,30-20 15,-11 1 1,1 9 0,-20 1-1,20 19-15,-20-20 31,19 20-31</inkml:trace>
          <inkml:trace contextRef="#ctx0" brushRef="#br0" timeOffset="7658.3009">8575 441 0,'0'10'78,"20"29"-63,-20-19-15,20 0 16,-20-1-16,19 1 16,-19 0-16,20 9 15,-20-19-15,0 9 16,19 11-16,-19-1 16,0-9-1,0 9 1,0-9-16,0-1 15,-9 11 1</inkml:trace>
          <inkml:trace contextRef="#ctx0" brushRef="#br0" timeOffset="8626.3055">8870 216 0,'9'0'78,"40"0"-62,-29 0 0,0 0-16,9-20 15,1 20-15,28 0 16,-18 0-1,-11 0-15,0 0 0,-9-19 16,0 19-16,-1 0 16,11 0-1,-11 0 17</inkml:trace>
          <inkml:trace contextRef="#ctx0" brushRef="#br0" timeOffset="9225.9957">9095 20 0,'0'10'32,"0"19"-17,0-9 1,10-1-16,-10 1 16,0-1-16,0 1 15,0-10-15,0 29 16,0-10-16,0-9 15,0 0-15,0-1 16,0 1-16,0 9 16,0-9-1,20-20 1</inkml:trace>
        </inkml:traceGroup>
        <inkml:traceGroup>
          <inkml:annotationXML>
            <emma:emma xmlns:emma="http://www.w3.org/2003/04/emma" version="1.0">
              <emma:interpretation id="{7650021E-8A1F-4A3C-8597-1D3BA073077A}" emma:medium="tactile" emma:mode="ink">
                <msink:context xmlns:msink="http://schemas.microsoft.com/ink/2010/main" type="inkWord" rotatedBoundingBox="11734,5236 13598,5223 13604,6177 11741,6190"/>
              </emma:interpretation>
              <emma:one-of disjunction-type="recognition" id="oneOf0">
                <emma:interpretation id="interp0" emma:lang="" emma:confidence="1">
                  <emma:literal/>
                </emma:interpretation>
              </emma:one-of>
            </emma:emma>
          </inkml:annotationXML>
          <inkml:trace contextRef="#ctx0" brushRef="#br0" timeOffset="18906.2564">9772-39 0,'-20'0'0,"20"-20"156,10 20-140,10-19-1,-1 19 1,-19-20-16,20 20 16,0 0-1,-11 0 1,11 0 0,0 0-1,-1 10 1,1-10-1,-20 19-15,19-19 16,-19 20 0,0 0-1,0 9 1,0 1 0,0-1-1,-9-9-15,9-1 16,-20-19-16,20 30 15,-20-30-15,20 19 16,-19-19-16,-1 30 16,1-30-1,-1 0 1,0 0 0,11 0 15,18-20 94,11 20-110,0 0 1,9 0 15,-9 0-15,-1 0 0,-9 0-16,10 0 31,-20 10-31,19-10 15,-19 19-15,39 1 16,-39 0 0,20-20-16,-20 19 15,0 21 1,20-40-16,-20 29 16,0 0-1,0 1 1,0-1-1,0 10 1,-20-19 0,20 0-1,-20-20-15,1 19 16,-11-19 0,1 20-1,9-20-15,1 0 16,-1 0-16,1 0 15,-11 0 1,1 0 0,9 0-1,0 0 1,1-10 15</inkml:trace>
          <inkml:trace contextRef="#ctx0" brushRef="#br0" timeOffset="20550.1558">10468-88 0,'0'10'78,"0"19"-62,0-9-16,20-1 16,-20 11-16,0-1 15,0 20-15,0-10 16,0 69-1,0-49-15,0-20 16,29 10-16,-29-19 0,0 9 16,0-10-16,0 1 15,0-10-15,0 9 16,20-29 0,-20 20-16,0-1 15,0 1 16</inkml:trace>
          <inkml:trace contextRef="#ctx0" brushRef="#br0" timeOffset="24466.5615">10890 186 0,'0'10'63,"0"10"-47,-20-20-16,20 29 15,0 1 1,0-1-1,0-9-15,0-1 16,0 11-16,10-30 16,-10 29-16,0-9 15,20-20 1,-20 19-16,19 1 16,-19 0-1,20-20 1,0 19-1,-1-19 17,1 0-17,-10 0 17,9 0-17,1 0 16,-20-19-31,20-11 32,-20 20-17,19 10 1,-19-19 0,0-1-1,0 1 1,20 19-16,-20-20 15,0 0-15,0 1 32,0-1-32,0 1 15,0-1 1,0 0 0,0 1 15,0-11 16,0-9-47,0 10 15,0 9 1,0 0 0,0 1-1,0-1 1,-10 1-1,10-1 1,-20 0 0,20 1-1,-19 19 1,19-20 0,-20 20-1,0 0 1,20-10-1,-19 10 1,-1 0 0,10 0 15,-9 0-15,-1 0-1,1 0 1,-1 0 15,20 20-31,-20 19 16,20-9-1,-19-30 1,19 29-16,0 0 16,0 11-1,-20-21 1,20 1-16,0-1 0,0 60 31,10 39 16,10-99-31</inkml:trace>
          <inkml:trace contextRef="#ctx0" brushRef="#br0" timeOffset="26287.2653">11282 324 0,'0'10'62,"-10"-10"-46,10 19-16,-19 20 16,19-19-1,0-10-15,-20 19 16,20 1-16,0-1 16,0 1-16,0-1 15,0 10-15,0-9 16,0-11-16,0 1 15,10-1-15,-10 11 16,20-30 0,-20 19-16,19 1 31</inkml:trace>
          <inkml:trace contextRef="#ctx0" brushRef="#br0" timeOffset="37458.9006">11361 647 0,'0'-9'16,"10"9"0,-10-20 15,9 20-15,-9-20 30,20 20-30,9-19 0,-9-11 15,0 11-15,-20-1 15,19 20-31,-19-20 15,0 11 17,0-11-17,0 0 17,0 1-1,-10 19-31,10-20 31,-19 20-31,-1 0 31,20-19-15,-19 19 15,-1 0 0,20 9-15,-20 11 0,20 9 15,0-9-15,0 0-1,0-1 1,0 11-1,0-11 1,0 11 0,0-11-16,0 1 31,0 0-31,0-1 16,0 1-1,0-1 16,0 1-15,0 0 15,10-20 1,10 0-17,-1 0 16,-19-10-15,20 10-16,0-20 16,-1-9 15</inkml:trace>
          <inkml:trace contextRef="#ctx0" brushRef="#br0" timeOffset="38223.7715">11567 343 0,'0'10'93,"0"29"-77,0-19 0,19 0-16,-19-1 15,0 1-15,0-10 16,0 9-16,0 1 16,0 0-16,0 9 0,0 10 15,0-9-15,0-1 16,0 0-16,0-9 15,0 0-15,0-1 16,0 1-16,-9-20 16,9 29-16,0-9 15,-20-20 1,20 20 0</inkml:trace>
          <inkml:trace contextRef="#ctx0" brushRef="#br0" timeOffset="19905.8081">10243-69 0,'0'10'109,"0"10"-93,0 0-16,19 9 16,-19 10-1,0 0-15,0 79 16,0-49-16,0-10 15,0-1-15,0-18 16,20 9-16,-20 0 16,0-20-16,0-9 15,0-1-15,0 1 16,20-20-16,-20 20 16,0-50 46</inkml:trace>
          <inkml:trace contextRef="#ctx0" brushRef="#br0" timeOffset="21135.5551">10272 235 0,'10'0'78,"19"0"-63,-9 0-15,9 0 16,-9 0-16,0 0 16,-1 0-16,1 0 15,-1 0 1,1 10-1</inkml:trace>
          <inkml:trace contextRef="#ctx0" brushRef="#br0" timeOffset="22605.6174">10606 510 0,'0'-10'110,"19"10"-95,1-19 1,-1 19 15,1 0-15,0 9 0,-1 11 15,-19 0-16,0 9 1,0-9-16,0 9 16,0-9-1,-10-20-15,10 29 16,-9-29-16,9 39 16,-40-39-16,40 20 15,-29-20-15,29 20 16,-20-20-16,1 19 15,-1-19 1,30 0 125,10 0-110,-1 0 0,1 0-31,-1 0 16,-19 20-1,20-20-15,0 0 16,9 0 15,-9 0-15,-1 0 0,-19-10-16,20 10 15</inkml:trace>
        </inkml:traceGroup>
        <inkml:traceGroup>
          <inkml:annotationXML>
            <emma:emma xmlns:emma="http://www.w3.org/2003/04/emma" version="1.0">
              <emma:interpretation id="{4E91AE13-4489-4FF3-AC76-05E3745707F6}" emma:medium="tactile" emma:mode="ink">
                <msink:context xmlns:msink="http://schemas.microsoft.com/ink/2010/main" type="inkWord" rotatedBoundingBox="16273,5164 18519,5148 18525,5990 16279,6006"/>
              </emma:interpretation>
              <emma:one-of disjunction-type="recognition" id="oneOf1">
                <emma:interpretation id="interp1" emma:lang="" emma:confidence="1">
                  <emma:literal/>
                </emma:interpretation>
              </emma:one-of>
            </emma:emma>
          </inkml:annotationXML>
          <inkml:trace contextRef="#ctx0" brushRef="#br0" timeOffset="55020.3491">14264 569 0,'0'-20'31,"10"20"63,9 0-94,11 0 15,-11 0 1,99 10 31,-98-10-47,-11 0 15,11 0-15,0 0 16,-1 0-16,1 0 16,0 0-16,-1 0 15,1 0-15,-1 0 16,1 0-16,0 0 15,9 0 1,0 0-16,1 0 16,-1 0-1,-9 0 1,-1 0 15,1 0-15,0 0 15,-1 0 0,1 0 16,0 0 0,-20-10 234,0-9-249,0 9-32,-10 10 15,10-20 1,-20 20 15</inkml:trace>
          <inkml:trace contextRef="#ctx0" brushRef="#br0" timeOffset="53491.7335">14666-157 0,'-20'0'0,"20"10"188,0 10-126,0-1-46,0 1-1,10 19 1,-10-29-16,20 19 16,-20 1-16,19-1 15,-19 1-15,30-1 16,-30-19-16,19 19 15,-19-9-15,30-1 16,-30 1-16,19 0 16,-19-1-16,20 1 15,-20 0-15,29-1 16,-29 1-16,20-1 16,-20 11-1,20-30-15,-20 19 16,19 21 31,1-21-32,-20 1 32,0-1-16</inkml:trace>
          <inkml:trace contextRef="#ctx0" brushRef="#br0" timeOffset="59985.6742">15147-157 0,'0'-19'31,"0"28"63,0 11-79,19-20-15,-19 20 16,0 19 0,0-20-16,0 11 15,0-1-15,20 11 16,-20-11-16,0 0 15,0 1-15,0 9 16,0-10-16,0 1 16,0 19-16,0-20 15,0 1-15,0-11 16,0 1-16,0 0 16,0-1-16,29 11 15,-29-1 1,0-9-1,0-30 64,0-10-64</inkml:trace>
          <inkml:trace contextRef="#ctx0" brushRef="#br0" timeOffset="61532.1202">15166 177 0,'10'0'62,"10"0"-46,9 0-16,-9 0 15,-1 0-15,1 0 16,-1 0-16,11 0 16,-11 0-16,1 0 15,0 0-15,-1 0 16,1 0 15,-20 9 0,10-9-15</inkml:trace>
          <inkml:trace contextRef="#ctx0" brushRef="#br0" timeOffset="60804.1494">15441-147 0,'0'20'94,"0"19"-79,0-29 1,0 9-16,0 1 16,0 0-16,0-1 15,0 11-15,0 9 16,0-10-16,0 1 16,0-1-16,0 0 0,0 11 15,0-11 1,0 1-16,0-1 0,0 0 15,0 11-15,0-21 16,0-9-16,0 10 16,10-1-16,-10 20 15,0-19 1</inkml:trace>
          <inkml:trace contextRef="#ctx0" brushRef="#br0" timeOffset="65557.644">15539 589 0,'0'-10'79,"10"-10"-48,-10 1-16,19 19-15,-19-20 0,0 0 16,0 1 0,0-11-1,0 11 1,0-11 0,0-9-1,0 29 1,0-9 15,-10 19-15,10 9 109,10-9-110,-10 10-15,20-10 16,-1 0-16,-19 20 16,20-20-16,10 0 15,-11 0 1,-19-10-1,20 10-15,-20-10 47,-10 10 31,-10 0-46,1 30-17,19-11 1,-20 1 0,20 9-1,0 1 1,0-1-1,0 1 1,10-1 0,-10-9-1,29-20-15,-9 19 16,0-19 0,-1 0-1,11 0 1,-11 0-1,-19-10 1,20 10 0,-20-19-1</inkml:trace>
          <inkml:trace contextRef="#ctx0" brushRef="#br0" timeOffset="52286.6599">14617-167 0,'0'30'110,"0"-20"-110,-20 19 15,20-19-15,-19 19 16,19-9-16,-30 9 16,30 1-16,-39 19 15,39-20-15,-29 10 16,29-9-16,-40-1 16,40 10-16,-29 11 15,29-21-15,-39 0 16,39 1-16,-30 9 15,30-19-15,-19-1 16,19 1-16,-30-1 0,30 1 16,-10-20-1,10 20-15,0-30 94,20 10-78</inkml:trace>
          <inkml:trace contextRef="#ctx0" brushRef="#br0" timeOffset="67016.1715">15804 520 0,'-20'0'15,"30"0"17,9 0-17,1 0 1,0-20 15,-1 1-15,1-40 46,-20 39-46,0 1 0,-10 19-1,-10 0 1,1 0 15,-1 0-15,20 9-1,-10-9 1,10 30-16,0-11 16,0 11-1,-19-30-15,19 29 16,0 20-1,0-19 1,10-30-16,-10 19 16,29-19-1,-29 20-15,20-20 16,-1 0 0,11 0-1,-11 0 1,-19-10-16,20 10 15,-20-19 1,20 19-16,-20-20 16,0 0 15,0 30 47,29 29-31,10-39-31,-19 0-1,9 0-15,1 0 16,-1 0-1,-9-9 1,-20-21 0,19 30-1,-19-39-15,0 9 16,0 1 0,-9 9-1,9 1 1,-20 19-1,0-20 1,1 20-16,-11 0 31,1 0-15,-10 10 0,19 10-1,20 9 1,-20-29-16,20 39 15,0-9-15,0-1 16,20 1 0,0-1-1,9-29 1,0 0 0,-9 0-1,0 0 1,-20-29-1</inkml:trace>
          <inkml:trace contextRef="#ctx0" brushRef="#br0" timeOffset="67383.4504">16147 481 0,'0'9'63,"0"21"-48,20-30-15,-20 29 16,19-9 0,1 0-1,-1-20 1,1 0 0</inkml:trace>
          <inkml:trace contextRef="#ctx0" brushRef="#br0" timeOffset="68446.1795">16265 441 0,'0'-9'31,"0"-11"16,9 20-47,11 0 31,9 0-15,11 0 0,-11 0-1,20 20 32,-49-1-47,0 20 16,0-9-1,0-1 1,0 1 0,-10-11-16,-19 21 15,9-21 1,1-19 15,28 0 110,11 0-126,0 0 1,-1 0 0,1 0-1,0 0 1,-1 0-1,1 0 17</inkml:trace>
          <inkml:trace contextRef="#ctx0" brushRef="#br0" timeOffset="68852.08">16343 559 0,'0'-19'31,"10"19"0,19 0-15,-9 0-16,0 0 16,-1 0-16,1 0 15,9 0 1,-9 0-16</inkml:trace>
        </inkml:traceGroup>
        <inkml:traceGroup>
          <inkml:annotationXML>
            <emma:emma xmlns:emma="http://www.w3.org/2003/04/emma" version="1.0">
              <emma:interpretation id="{3F33AE07-2ABA-4070-B21D-05EEA65E8D56}" emma:medium="tactile" emma:mode="ink">
                <msink:context xmlns:msink="http://schemas.microsoft.com/ink/2010/main" type="inkWord" rotatedBoundingBox="19005,5167 19191,5166 19196,5843 19009,5845"/>
              </emma:interpretation>
            </emma:emma>
          </inkml:annotationXML>
          <inkml:trace contextRef="#ctx0" brushRef="#br0" timeOffset="70533.7004">17108 490 0,'0'20'31,"20"-20"-15,-1 0 30,-19-10 1,-10 10 0,10 10 0</inkml:trace>
          <inkml:trace contextRef="#ctx0" brushRef="#br0" timeOffset="70051.9047">17010-10 0,'0'-19'0,"-20"19"16,20-20 15,0 0-15,0 1-1,10-1 1,10 1 0,-1-1-1,1 0 1,0 20-1,-1 0 1,11 0 0,9 0-1,-39 10-15,10-10 16,-10 30-16,0 9 16,0-20-1,0 1-15,0 0 16,0-1-16,0 1 15,0 0-15,-10-1 16,10 1-16,-20-20 16,1 29-1,19 1-15,-10-30 0,10 19 16,-20-19 0,20 20-16,-19-20 0,19 19 31,-20-19-31,20 20 15,0 9 1,0-9 15</inkml:trace>
        </inkml:traceGroup>
      </inkml:traceGroup>
    </inkml:traceGroup>
    <inkml:traceGroup>
      <inkml:annotationXML>
        <emma:emma xmlns:emma="http://www.w3.org/2003/04/emma" version="1.0">
          <emma:interpretation id="{12CA033F-F5B8-46BA-BF4F-6D8AC23370E5}" emma:medium="tactile" emma:mode="ink">
            <msink:context xmlns:msink="http://schemas.microsoft.com/ink/2010/main" type="paragraph" rotatedBoundingBox="14291,6417 23395,6721 23354,7948 14250,7644" alignmentLevel="2"/>
          </emma:interpretation>
        </emma:emma>
      </inkml:annotationXML>
      <inkml:traceGroup>
        <inkml:annotationXML>
          <emma:emma xmlns:emma="http://www.w3.org/2003/04/emma" version="1.0">
            <emma:interpretation id="{E2D13DAC-5EB3-49DC-9D51-2AC58A1122C5}" emma:medium="tactile" emma:mode="ink">
              <msink:context xmlns:msink="http://schemas.microsoft.com/ink/2010/main" type="line" rotatedBoundingBox="14291,6417 23395,6721 23354,7948 14250,7644"/>
            </emma:interpretation>
          </emma:emma>
        </inkml:annotationXML>
        <inkml:traceGroup>
          <inkml:annotationXML>
            <emma:emma xmlns:emma="http://www.w3.org/2003/04/emma" version="1.0">
              <emma:interpretation id="{66A3BD16-0137-437F-BD08-307FCF0EA1EC}" emma:medium="tactile" emma:mode="ink">
                <msink:context xmlns:msink="http://schemas.microsoft.com/ink/2010/main" type="inkWord" rotatedBoundingBox="14282,6690 16008,6747 15976,7700 14251,7643"/>
              </emma:interpretation>
            </emma:emma>
          </inkml:annotationXML>
          <inkml:trace contextRef="#ctx0" brushRef="#br0" timeOffset="184298.5168">13845 2119 0,'10'0'16,"-10"-10"-16,20 10 0,-20-20 15,19 20-15,-19-39 16,40-39 47,-40 68-48,0-10 16,-10 20-31,-10 0 32,1 0-17,-1 0 1,0 0 0,20 10-1,-19-10 1,19 10-16,0 9 15,-20-19 1,20 20-16,0 0 16,0-1-1,0 1 1,10-20-16,-10 19 16,20-19-16,-1 30 15,20-1 1,-19-29-1,-20 20 1,20-20-16,-20 10 16,10-10-1,-10 19-15,0 1 16,19-20 0,-19 20-16,0-1 15,0 1 1,0-1-1,-10 50 64,-68-59-17,58-30-62,20 1 16,-19 19-1,19-20-15,0 0 16,0 1 0,0-11-1,0 1 1,29 29-16,-29-49 15,29 29-15,-29 1 16,30 19-16,-30-30 16,29 30-16</inkml:trace>
          <inkml:trace contextRef="#ctx0" brushRef="#br0" timeOffset="180069.7833">13483 1422 0,'-20'0'0,"20"10"78,0 10-63,0 9 1,0-9-16,0 9 16,0 10-16,0-9 15,0-1-15,0 1 0,0-1 16,0 10-1,10-9-15,-10-1 0,0 1 16,0 9-16,0-10 16,0-9-16,0 0 15,0-1-15,0 1 16,0 9 0,0 1-1,0-11 1,19-19-1,-19 20-15,0-30 63</inkml:trace>
          <inkml:trace contextRef="#ctx0" brushRef="#br0" timeOffset="180777.8171">13689 1491 0,'0'-20'16,"19"20"-1,-19 10 63,0 353 32,0-343-110,0-1 15,0-9-15,0 10 0,0-1 16,0 1-16,0 0 16,0 9-1,0 10 1,0-29 0</inkml:trace>
          <inkml:trace contextRef="#ctx0" brushRef="#br0" timeOffset="177791.7661">13080 1422 0,'0'10'78,"0"10"-63,10-20-15,-10 29 16,20 1 0,-20-11-16,19 1 15,-19-1-15,20 1 0,-20 0 16,20-1 0,-20 1-16,39 19 0,-39-19 15,20-1-15,-20 1 16,19 0-16,-19-1 15,20 1-15,-20-1 16,19 1-16,-19 0 16,0-1-16,40 1 15,-40 19 1,19-39-16,-19 39 16,0-9-1,20-11-15,-20 1 16,0 0 15,0-1 0,19-19-15,-19 20 15,0-30 32</inkml:trace>
          <inkml:trace contextRef="#ctx0" brushRef="#br0" timeOffset="202601.4075">12296 1481 0,'9'-29'157,"11"29"-142,-20-10 1,20 10 0,-1 0 15,-19-20-31,20 20 15,-1 0 17,1 0-17,-10 0 1,10 0 0,-1 0-1,1 0 16,-1 0 1,-19 10-32,20-10 15,-20 10 1,0 9 0,20-19-1,-20 20 1,0 0-1,0-1 1,0 1-16,0-1 16,-10-19-1,10 30-15,-20-11 16,20 1 0,-19-20-1,19 20-15,-20-1 16,20 1-1,-20-20 1,20 20-16,-19-20 16,19 19-16,-20-19 15,20 20-15,-20-1 16,20 1 0,-19-20-16,19 20 15,-20-1 1,20 11-1,-19-30-15,19 19 16,-20-19 0,20 30-1,-20-1 1,20-19 15,-19-10-15,19 20-1,-20-20 17,20 19-32,-19-19 31,19 20-31,9-20 172,11 0-157,0 0 1,-1 0 0,1 0-1,9 19 17,-9-19-17,9 0 1,1 0-1,9 30 1,-19-30-16,-1 0 16,1 0-1,9 0 17,-9 0-17,-1 0 16,1 0 16</inkml:trace>
          <inkml:trace contextRef="#ctx0" brushRef="#br0" timeOffset="203291.6575">12786 1707 0,'-20'9'172</inkml:trace>
          <inkml:trace contextRef="#ctx0" brushRef="#br0" timeOffset="176840.0452">13061 1462 0,'0'9'125,"0"11"-110,0 9 1,-20-9 0,20 0-16,-19 9 15,19 10-15,-20-9 16,20 19-16,-20-20 15,20 10-15,-29 1 16,29-11-16,0 1 16,-20 9-16,20-29 15,0 9-15,0 1 16,-19-1-16,19 1 16,0 0-16,0-1 0,0 1 15,0-1-15,-20-19 16,20 30-16,0-50 78,10-9-62</inkml:trace>
          <inkml:trace contextRef="#ctx0" brushRef="#br0" timeOffset="178594.196">12933 2070 0,'10'29'62,"10"-29"-62,19 0 16,-29 0 0,9 0-16,1 0 15,0 0-15,-1 0 16,1 0-16,-1 0 16,1 0-16,0 0 15,-1 0-15,1 0 16,0 0-16,-1 0 15,-9 0-15,10 0 16,19 0 0,-29 0-1,9 0 1</inkml:trace>
          <inkml:trace contextRef="#ctx0" brushRef="#br0" timeOffset="181357.9908">13512 1736 0,'0'10'31,"39"-10"-16,-9 0 1,-11 0 0,1 0-16,-1 0 15,1 0-15,10 0 16,-11 0 0</inkml:trace>
          <inkml:trace contextRef="#ctx0" brushRef="#br0" timeOffset="182627.5543">13806 1491 0,'0'20'125,"0"-1"-110,20-19-15,-20 20 31,19-20-31,11 0 16,-30 19 0,19-19-1,1 0 1,0 0 15,-20-9-15,19 9-1,-19-20 1,20 20 0,-20-20-16,0 11 31,0-11-15,0 0-1,0 1 16,0-1-15,-10 20 15,10-19-31,-19 19 16,-1 0 0,0 0 15,1 0-31,-1 0 31,-19 68 16,39-29-16</inkml:trace>
        </inkml:traceGroup>
        <inkml:traceGroup>
          <inkml:annotationXML>
            <emma:emma xmlns:emma="http://www.w3.org/2003/04/emma" version="1.0">
              <emma:interpretation id="{5B1128AF-2B6E-4C8A-833A-F6DA97F9A4DB}" emma:medium="tactile" emma:mode="ink">
                <msink:context xmlns:msink="http://schemas.microsoft.com/ink/2010/main" type="inkWord" rotatedBoundingBox="16130,6735 18638,6819 18605,7790 16098,7706"/>
              </emma:interpretation>
            </emma:emma>
          </inkml:annotationXML>
          <inkml:trace contextRef="#ctx0" brushRef="#br0" timeOffset="217767.3013">16003 2128 0,'108'0'110,"-89"0"-95,1 0-15,0 0 16,-1 0-16,1 0 16,9 0-16,-9 0 15,0 0-15,-1 0 16,1 0-16,-1 0 0,11 0 15,9 0 1,-10 0 0,-9 0-1,19 0 1,-19 0 0,-10 0-1,9 0 16,-19 20-15,20-20 15,0 0-15,-1 0 31,-19-10 78,-69-88-31,69 78-79,0 1 1,-19 19-1</inkml:trace>
          <inkml:trace contextRef="#ctx0" brushRef="#br0" timeOffset="272268.1505">15923 1775 0</inkml:trace>
          <inkml:trace contextRef="#ctx0" brushRef="#br0" timeOffset="206318.0693">14100 2217 0,'0'9'47,"0"21"-31,0-1-1,0-9-15,0 9 16,0-9 0,0-1-16</inkml:trace>
          <inkml:trace contextRef="#ctx0" brushRef="#br0" timeOffset="208413.5607">14463 1991 0,'-10'0'16,"10"10"31,0 9-32,0 1 1,0 0-1,0-1 1,0 1 0,10-20-1,-10 19-15,20-19 16,9 20 15,-9-20-15,19 0-1,-19 0 1,-11 0 0,11 0-1,9-10-15,-19 10 32,-10-19-32,20 19 15,-20-20 1,19 0-1,-19 1 1,0-1 15,0 1-15,0-1 15,0 0-15,0 1 15,-19 19-15,19-20-16,-20 20 15,1-19 1,-1 19 15,0-20-15,1 20 15,-79 78 94,98-48-109</inkml:trace>
          <inkml:trace contextRef="#ctx0" brushRef="#br0" timeOffset="209741.1601">14767 2109 0,'-19'0'15,"19"-10"63,0 0-62,9 10 0,11-29 15,9 48 16,-29-9-32,0 10 1,0 19 0,0-10-1,-19-9-15,19 0 16,-20 9-1,20-9 1,-19-20-16,19 19 31,-20-19-31,0 0 32,10 0-1,30 0 109,0 0-124,-1 0-16,1 0 16,-20 20-1,20-20-15,-1 0 16,1 0 0,-20-10-1,19 10-15,-19-20 16</inkml:trace>
          <inkml:trace contextRef="#ctx0" brushRef="#br0" timeOffset="212149.6905">14953 1746 0,'30'0'47,"-1"0"-31,11 0-1,-21 0 1,1 0-16,-1-10 0,1 10 16,0 0-16,-1 0 15,1 0-15,-1 0 16,1 0-16,10 0 16,-11 0-1,1 0 16</inkml:trace>
          <inkml:trace contextRef="#ctx0" brushRef="#br0" timeOffset="212772.0784">15110 1569 0,'10'255'125,"-10"-235"-125,0-1 31,20-19-31,-20 10 15</inkml:trace>
          <inkml:trace contextRef="#ctx0" brushRef="#br0" timeOffset="215758.78">16150 1471 0,'0'10'63,"0"19"-47,0-9-1,0 0-15,-20-1 16,20 11-16,0-1 15,-19 10-15,19-9 16,0-1-16,-20 10 0,20 1 16,0-11-1,-19 10-15,19-9 0,0-1 16,-20-9-16,20-1 16,0 1-16,-29 0 15,-1 68 95,30-98-64</inkml:trace>
          <inkml:trace contextRef="#ctx0" brushRef="#br0" timeOffset="216620.0604">16170 1491 0,'19'-20'78,"1"30"0,-20 10-78,19-20 16,-19 29-16,20-9 15,-20-1-15,30 11 16,-30-21-16,19 21 16,-19-10-16,39-1 15,-39 1-15,30-1 16,-30 1-16,29 0 15,-29 9-15,20-9 16,-20-1-16,39 11 16,-39-11-16,29 1 15,-29 0-15,20-1 16,-20 1-16,20-1 16,-20 1-16,29 9 15,-29-9 1</inkml:trace>
          <inkml:trace contextRef="#ctx0" brushRef="#br0" timeOffset="207369.3645">14287 1913 0,'-20'0'172,"0"0"-141,1 0-16,19 9-15,-10-9 32,10 20-32,0-10 15,-20-10-15,20 19 16,0 21 0,0-11-1,0 0 1,0 1-1,0-11 1,0 1 0,10-20-1,-10 20-15,10-20 16,10 0 0,19 0-1,-10 0-15,1 0 16,-11 0-1,1-30 64,-1 30-64</inkml:trace>
          <inkml:trace contextRef="#ctx0" brushRef="#br0" timeOffset="214687.4728">15522 1501 0,'0'-20'78,"10"20"-62,10-20 0,-1 20-16,1 0 31,0 0-31,-11 0 16,21 10-1,-11 10 1,1-1-1,-20 1 1,20 0 0,-20 9-1,0 10 1,-10-39 0,10 30-16,-20-30 15,20 29-15,-19-29 0,19 30 16,-20-30-1,20 19-15,-20-19 0,1 20 16,-1-20 0,1 0-1,9 0 17,-10 0-17,118-10 188,-78 10-187,-1 20 0,1-20-1,-20 9-15,20-9 16,-20 20-16,19-20 15,-19 20-15,20-20 16,-20 19-16,20 1 16,-20-1-1,19-19 1,-19 20-16,0 0 16,0-1-1,0 1 1,-10 9-1,-19 11 1,9-11 0,1-9-1,-1-1 1,-9-19 0,-11 30-1,21-30-15,-20 0 16,19 0-1,0 0-15,1 0 16,-1 0-16,0 0 16,-9 0-1,29-10-15,-20 10 16,1 0 0</inkml:trace>
        </inkml:traceGroup>
        <inkml:traceGroup>
          <inkml:annotationXML>
            <emma:emma xmlns:emma="http://www.w3.org/2003/04/emma" version="1.0">
              <emma:interpretation id="{D214906F-E33B-4496-9DA3-82DFFFC2CAF8}" emma:medium="tactile" emma:mode="ink">
                <msink:context xmlns:msink="http://schemas.microsoft.com/ink/2010/main" type="inkWord" rotatedBoundingBox="18828,6712 20151,6756 20117,7786 18794,7742"/>
              </emma:interpretation>
            </emma:emma>
          </inkml:annotationXML>
          <inkml:trace contextRef="#ctx0" brushRef="#br0" timeOffset="222649.2627">17199 2226 0,'20'-9'63,"0"-11"-48,-1-10 1,1 1 0,-20 0-1,19 29-15,-19-20 16,0 0-1,0 1 1,0-1 0,-9 20-1,-11 0 17,-19 0-1,0 128 78,58-109-93,1 11-1,-20-11 1,19-19 0,-19 20-16,20 0 15,-20-1 1,20 1 0,-20-1-1,0 1 1,0 0-1,0-1 1,-10-19 0,10 20-16,-20-20 15,1 19 1,-1-19 0,0 0-1,1 0 1,19-9-1,-20 9 1,20-20-16,0 0 16,0 1-1,0-11 1,0 1 0,10 29-1,-10-29-15,20 29 16,-20-40-16,39 21 15,-10-11 1</inkml:trace>
          <inkml:trace contextRef="#ctx0" brushRef="#br0" timeOffset="223614.4593">17415 2217 0,'0'9'47,"0"31"-31,0-31-16,0 11 15,0 29 1,-19-49-16,19 29 16,0-9-1</inkml:trace>
          <inkml:trace contextRef="#ctx0" brushRef="#br0" timeOffset="224211.5882">17543 1971 0,'0'40'47,"0"-21"-47,0-9 16,0 10-16,0-1 15,0 1-15,0-1 16,0 1-16,0 0 15,0-1-15,0 11 16,0-1 0,0-9-1,0-1 1</inkml:trace>
          <inkml:trace contextRef="#ctx0" brushRef="#br0" timeOffset="225052.6573">17543 2099 0,'9'0'63,"11"0"-48,10 0 1,-11 0-1,1 0-15,-1 0 16,1 0-16,-10 0 16,29 0-1</inkml:trace>
          <inkml:trace contextRef="#ctx0" brushRef="#br0" timeOffset="225998.5211">17778 2246 0,'10'0'125,"-10"29"-79,0-9-30,0 0 0,-10-1-16,-19 1 31,9-1-31,0-19 16,20 20-16,-39-20 15,0 20 1,29-20-1,10-10 64,20 10-48,19 0 0,-10 0-15,-9 0-1,-20 10-15,20-10 16,-1 0 0,-9 0-1,-10-10 1</inkml:trace>
          <inkml:trace contextRef="#ctx0" brushRef="#br0" timeOffset="224697.428">17670 1942 0,'0'10'46,"0"19"-30,0-9-16,0-1 16,0 1-16,0 0 0,0-1 15,0 1-15,0-10 16,0 9-16,0 1 16,0-1-16,0 80 109</inkml:trace>
          <inkml:trace contextRef="#ctx0" brushRef="#br0" timeOffset="227954.9821">17700 2256 0,'9'-30'78,"11"30"-31,0 0-32,-1 0 17,1 0-17,-20 10 1</inkml:trace>
          <inkml:trace contextRef="#ctx0" brushRef="#br0" timeOffset="227076.0282">17866 2060 0,'0'9'31,"0"11"-15,0 0 0,0-1-1,0 1 1,0-1 0,0 1-1,20-20-15,-20 20 16,20-20-16,-1 19 15,1-19 1,-1 0 0,-9 0-1,10 0 17,19 0 14,40-68 64,-79 48-110,0 0 15,0 1 1,0-1-16,0 1 31,-10 19-31,10-10 0,-20-20 32,0 11-17,1-1 16,-1 20-15,20-19 0,-19 19-1,-11 0 1,11 0 0,-1 9-1,0 11 16,20 0-31,-19 19 32,-11-10-32,30 1 15,0-11 1</inkml:trace>
          <inkml:trace contextRef="#ctx0" brushRef="#br0" timeOffset="220181.7968">16797 1844 0,'20'0'47,"9"0"-31,-9 0-16,117 0 62</inkml:trace>
          <inkml:trace contextRef="#ctx0" brushRef="#br0" timeOffset="218962.8913">16817 1432 0,'0'39'79,"0"-19"-79,0-1 15,0 1-15,0 9 16,0 1-16,0-1 0,0 20 15,0-9-15,0 9 16,0-10-16,0 10 16,0-20-16,0 1 15,0-1-15,0 1 16,0 9-16,0-20 16,0-9-16,0 10 15,0-1-15,0 1 16,0 9-1,0-9 1,0 0 0,0-40 31</inkml:trace>
          <inkml:trace contextRef="#ctx0" brushRef="#br0" timeOffset="219657.5107">17062 1442 0,'0'10'63,"0"29"-48,0-20 1,0 11 0,0-1-16,0 10 0,0 20 15,0-29 1,0 48 0,-10-48-16,10 9 15,0-10-15,0 1 16,0-1-16,0 1 15,0 9-15,0-10 0,0-9 16,0-1 0,-19 21-16,19-11 31,0-9-15,0-30 46</inkml:trace>
          <inkml:trace contextRef="#ctx0" brushRef="#br0" timeOffset="221174.1166">17170 1481 0,'0'20'31,"0"-1"-15,10-19-1,-10 20 1,19-20-16,-9 0 31,10 0-15,-1 0 0,1 0-1,-20-10 1,20 10-1,-20-20 1,0 1 15,0-1 1,0 1-17,0-1 1,-10 20 15,10-20-15,-20 20-1,1-19 17,-1 19-17,0 10 16,1 9-15,19 20 0,-20-9-16</inkml:trace>
        </inkml:traceGroup>
        <inkml:traceGroup>
          <inkml:annotationXML>
            <emma:emma xmlns:emma="http://www.w3.org/2003/04/emma" version="1.0">
              <emma:interpretation id="{6DA520D2-A422-42CF-BC28-6C97A9CB819B}" emma:medium="tactile" emma:mode="ink">
                <msink:context xmlns:msink="http://schemas.microsoft.com/ink/2010/main" type="inkWord" rotatedBoundingBox="20450,7078 20803,7090 20803,7119 20449,7107"/>
              </emma:interpretation>
              <emma:one-of disjunction-type="recognition" id="oneOf2">
                <emma:interpretation id="interp2" emma:lang="" emma:confidence="1">
                  <emma:literal/>
                </emma:interpretation>
              </emma:one-of>
            </emma:emma>
          </inkml:annotationXML>
          <inkml:trace contextRef="#ctx0" brushRef="#br0" timeOffset="230827.144">18435 1756 0,'10'0'78,"10"0"-46,9 0-17,0 0 1,-9 0-16,0 0 15,-1 0-15,1 0 16,0 0-16,19 0 16,0 0-1,-10 0 1,-9 0 0,0 0-1,-1 0 16,-19 9 16,0 11-31</inkml:trace>
        </inkml:traceGroup>
        <inkml:traceGroup>
          <inkml:annotationXML>
            <emma:emma xmlns:emma="http://www.w3.org/2003/04/emma" version="1.0">
              <emma:interpretation id="{FDCC7082-C209-4226-BC17-88650C4C19FA}" emma:medium="tactile" emma:mode="ink">
                <msink:context xmlns:msink="http://schemas.microsoft.com/ink/2010/main" type="inkWord" rotatedBoundingBox="21154,6646 23395,6721 23358,7820 21117,7745"/>
              </emma:interpretation>
            </emma:emma>
          </inkml:annotationXML>
          <inkml:trace contextRef="#ctx0" brushRef="#br0" timeOffset="241168.9453">20138 2191 0,'10'-29'109,"9"0"-93,1-1-16,-20 1 15,29-1 1,-29 11-1,0 9 1,-10 10 0,10-20-1,-19 20 1,-1 0 0,1 0-1,-1 10 16,20 10 1,-20-20-17,20 29-15,0-9 16,0-1 0,0 1-1,0 0 1,10-20-1,-10 29-15,20 0 16,-20-9 0,19-20-16,-19 30 15,20 9 1,-20-10-16,0 1 16,20-30-1,-20 29-15,0-9 16,0-1-1,0 1 17,-10-20-32,-10 19 31,1-19-15,-1 0 15,-19-78 47,49 58-62,-10 1-16,29-1 15,-29 1-15,10 19 16,-10-30-16,39-9 15,-19 19 1,-1 20 0</inkml:trace>
          <inkml:trace contextRef="#ctx0" brushRef="#br0" timeOffset="241646.6865">20344 2280 0,'-59'157'109</inkml:trace>
          <inkml:trace contextRef="#ctx0" brushRef="#br0" timeOffset="242573.0152">20530 2015 0,'-10'0'156,"-9"0"-140,9 0-1,10 10-15,-39-10 16,39 19-16,-20-19 15,20 20-15,-10-20 16,10 29-16,-29 1 16,29 19-1,0-20 1,0 1 0,0-11-1,10-19-15,-10 20 16,19-20-1,-19 20-15,20-20 16,-1 0 0,1 0-1,0 0 1,-1 0 0,1 0-1,-20-10 1,20-10 15</inkml:trace>
          <inkml:trace contextRef="#ctx0" brushRef="#br0" timeOffset="244307.7922">20618 2221 0,'0'-20'93,"10"20"-46,0 0-15,-10 10-1,20-10-31,-20 20 15,0-1 1,0 1 0,0 0-1,-10-20-15,10 9 16,-20 21 0,1-11-1,-1 1 1,-19-20 62,49 0 16,9 0-79,1 0 17,-1 0-32,1 20 15,0-20 1,-1 0-1,1 19 1,-1-19 15</inkml:trace>
          <inkml:trace contextRef="#ctx0" brushRef="#br0" timeOffset="245029.3085">20746 1986 0,'0'9'62,"0"31"-46,0-31-16,10-9 15,-10 49-15,0-29 16,0 0-16,0-1 16,0 1-16,0 9 15,0-9-15,19 0 0,-19-1 16,0 11 0,0-11-1,0 1 1</inkml:trace>
          <inkml:trace contextRef="#ctx0" brushRef="#br0" timeOffset="246205.5427">20815 2152 0,'9'0'47,"-9"-19"-47,20 19 15,0 0 1,-1 0 0,-9 0-1,10 0 1</inkml:trace>
          <inkml:trace contextRef="#ctx0" brushRef="#br0" timeOffset="245638.2035">20913 1995 0,'0'10'78,"0"20"-62,0-11-1,0 1-15,0-10 16,19 205 109</inkml:trace>
          <inkml:trace contextRef="#ctx0" brushRef="#br0" timeOffset="247321.9567">21089 2182 0,'-10'0'47,"10"19"-31,-19-19 15,-1 20-31,0-20 31,20 20-31,-19-20 16,19 19-1,-20 1 1,20-1 0,0 1-1,-19-20-15,19 20 16,0-1-16,0 1 31,0-1-15,9-19-1,-9 20 17,20-20-32,0 0 15,-11 0 17,11 0-17,19-39 79,-39 29-63,0-10 0,-9 20 16,9-19-47,-10 19 16,-10 0 15,0 0-15,20 10-1,-19-10 1,19 19-16,0-9 16,0 10-1</inkml:trace>
          <inkml:trace contextRef="#ctx0" brushRef="#br0" timeOffset="248739.4289">21158 2044 0,'0'20'16,"-20"9"-1,20-19 1,0 10-1,0-1 1,0 11 0,0-11-1,0 1 1,10-20-16,-10 20 16,20-1-1,-1-19 16,-19 20-31,20-20 16,-10 0 0,9 0-1,1 0 1,-1 0 15,1 0 0,-20-10 1,20 10-17,-20-19 1,19-1 0,-19 0-1,0 1 16,0 9-15,20 10 0,-20-20-1,0 1 1,0-1 0,0 0 15,-69-38 63,50 38-63,-1 20-16,0 0 17,11 0-17,9 10-15,-20-10 16,20 19 0,-29 1-1</inkml:trace>
          <inkml:trace contextRef="#ctx0" brushRef="#br0" timeOffset="234529.9318">19377 1461 0,'0'10'47,"-10"10"-16,10 19-31,-20-19 16,20-1-16,-19 11 15,19-1-15,-30 20 16,30-10-16,-29 10 16,29 0-16,-39 0 15,39-9-15,-40 9 16,40 0-16,-29-20 15,29 1-15,-20-11 16,20 1-16,0-1 16,-29 1-16,29 19 15,0-49 63,10 10-62,-10-29-16</inkml:trace>
          <inkml:trace contextRef="#ctx0" brushRef="#br0" timeOffset="236434.1228">19112 2148 0,'0'19'0,"10"-19"47,9 0-47,21 0 15,-21 0 1,1 0-16,-1 0 15,1 0-15,0-9 16,-1 9 0,1 0-16,-1 0 0,1 0 15,0 0-15,-1 0 16,-9 0-16,10 0 16,-1 0-16,1 0 15,0 0-15,-1 0 0,11 0 31,-11 0-31,11 0 16,-11 0 0,1 0-1,0 0 1,-1 0 31,1 0-16,-20-20 110</inkml:trace>
          <inkml:trace contextRef="#ctx0" brushRef="#br0" timeOffset="235429.2264">19416 1471 0,'-10'79'125,"30"-60"-125,-20 1 15,19-1-15,-19 1 16,20 10-16,-20-1 16,20 10-16,-20-9 15,29-1-15,-29 10 0,20-9 16,-20-11 0,19 11-16,-19-1 0,20 1 15,-20-11-15,19 1 16,-19-1-16,30 1 15,-30 0-15,0-1 16,20 11 0,-20-11-1</inkml:trace>
          <inkml:trace contextRef="#ctx0" brushRef="#br0" timeOffset="237309.8819">19736 1466 0,'10'157'110,"-10"-118"-95,0-10-15,0 20 16,19 0-16,-19-19 0,0-1 16,0 1-16,0-1 15,0 10-15,0-9 16,0-11-16,0 1 16,0 0-16,0-1 15,0-9-15,0 29 16,0-19-1,20-20 17,-20-10-17</inkml:trace>
          <inkml:trace contextRef="#ctx0" brushRef="#br0" timeOffset="238631.7214">19765 1819 0,'10'0'62,"10"0"-46,48-20 15,60 30 47</inkml:trace>
          <inkml:trace contextRef="#ctx0" brushRef="#br0" timeOffset="238076.5139">19991 1505 0,'10'0'47,"-10"10"-16,0 29-16,0-19 1,0-11-16,0 11 16,0 19-16,0-9 15,0 9-15,0 10 16,0-20-16,0 1 0,0-1 16,0 10-16,0-29 15,0 30-15,0-11 16,0-9-16,0-1 15,0 1-15,0-1 16,0 11 0,0-11-1,0 1 1</inkml:trace>
          <inkml:trace contextRef="#ctx0" brushRef="#br0" timeOffset="239616.4172">20089 1446 0,'0'10'15,"0"10"17,0-1-1,10-19-15,9 0-1,-19 20 1,20-20-1,-1 0 1,1-10 15,0-10-15,-20 1 0,19 19-1,-19-20 1,0 1-1,0-1 17,0 0-17,0 1 17,-10 19-17,10-20 1,-127 148 93</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05T21:20:00.26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121CF10-BC19-4A99-98BE-D3C00918C741}" emma:medium="tactile" emma:mode="ink">
          <msink:context xmlns:msink="http://schemas.microsoft.com/ink/2010/main" type="writingRegion" rotatedBoundingBox="2075,6749 18131,6693 18141,9414 2084,9471"/>
        </emma:interpretation>
      </emma:emma>
    </inkml:annotationXML>
    <inkml:traceGroup>
      <inkml:annotationXML>
        <emma:emma xmlns:emma="http://www.w3.org/2003/04/emma" version="1.0">
          <emma:interpretation id="{040FF20F-BCC6-466C-9536-DD65BEBA4E7C}" emma:medium="tactile" emma:mode="ink">
            <msink:context xmlns:msink="http://schemas.microsoft.com/ink/2010/main" type="paragraph" rotatedBoundingBox="2072,6776 13974,6700 13982,7908 2080,7984" alignmentLevel="1"/>
          </emma:interpretation>
        </emma:emma>
      </inkml:annotationXML>
      <inkml:traceGroup>
        <inkml:annotationXML>
          <emma:emma xmlns:emma="http://www.w3.org/2003/04/emma" version="1.0">
            <emma:interpretation id="{3BFFECB9-A9CA-4BE8-A31B-4C78C3F1AE26}" emma:medium="tactile" emma:mode="ink">
              <msink:context xmlns:msink="http://schemas.microsoft.com/ink/2010/main" type="line" rotatedBoundingBox="2072,6776 13974,6700 13982,7908 2080,7984"/>
            </emma:interpretation>
          </emma:emma>
        </inkml:annotationXML>
        <inkml:traceGroup>
          <inkml:annotationXML>
            <emma:emma xmlns:emma="http://www.w3.org/2003/04/emma" version="1.0">
              <emma:interpretation id="{CBA726F0-E297-4235-A5DB-7FC320715039}" emma:medium="tactile" emma:mode="ink">
                <msink:context xmlns:msink="http://schemas.microsoft.com/ink/2010/main" type="inkWord" rotatedBoundingBox="2073,6993 4626,6977 4633,7968 2080,7984"/>
              </emma:interpretation>
            </emma:emma>
          </inkml:annotationXML>
          <inkml:trace contextRef="#ctx0" brushRef="#br0">809 2079 0,'9'0'31,"11"0"-15,0 0-16,-1 0 15,1 0-15,9 0 16,1 0-16,-11 0 15,1 0-15,0 0 16,9 0 0,-9 0-1</inkml:trace>
          <inkml:trace contextRef="#ctx0" brushRef="#br0" timeOffset="-2121.7735">711 2373 0,'-20'0'16,"30"0"62,-10 40-78,0-21 15,19 1 1</inkml:trace>
          <inkml:trace contextRef="#ctx0" brushRef="#br0" timeOffset="-1208.837">818 1756 0,'0'9'31,"0"31"-15,0-31 0,0 11-16,0 19 15,0 0-15,0 11 16,0-11-16,0 10 16,0-10-16,-9 20 15,9 10-15,0-11 16,0-18-16,0-11 15,0 10-15,0-19 0,0-10 16,0 9-16,0 1 16</inkml:trace>
          <inkml:trace contextRef="#ctx0" brushRef="#br0" timeOffset="2699.7495">1505 2462 0,'20'0'15,"-1"0"1,-9 0 0,10 0-1,-20-10-15,19 10 16,-19-20 0,20 20-16,-20-19 15,0-1 16,0-9-15,-10-1 15,-10 30-15,1 0 0,-1 20-1,1-20 1,19 29-16,-20 1 15,20-11 1,-20 30 0,20-29-16,0 0 15,0 9 1,0 0 0,20-29-16,58 40 46,-48-40-46,-1 0 16,1 0 0,-11-10-1,1 10 1,-20-20-16,0 1 31,0-1-15,20 20 78,-20 10-79,19-10 1,1 0-1,-20 19-15,29-19 16,-9 0 0,-1 0-1,1 0 1,-20-9-16,20-11 16,-20 0-1,19 1 1,-19-1-1,0 0 1,0-9 0,-10 29-16,10-20 15,-9 20 1,9-19-16,-20 19 16,0 0 15,-19 0-16,39 10 1,-19-10-16,19 19 16,-20 20-1,20-9-15,0-1 32,0 1-32,0-11 15,10-19 1</inkml:trace>
          <inkml:trace contextRef="#ctx0" brushRef="#br0" timeOffset="3300.4687">1917 2471 0,'0'-19'16,"0"29"46,0 19-46,0-9-16,0-1 0,0 1 15,0 0-15,10-1 16,-10 11 0,19-30-16,1 19 15,-1-19 1,1 0 0,-20-19-1,20 19-15</inkml:trace>
          <inkml:trace contextRef="#ctx0" brushRef="#br0" timeOffset="4251.0282">2015 2403 0,'0'-20'47,"9"20"-16,-9-19-15,20 19-16,0 0 16,-1 0-1,1 0 1,-20 9-16,20-9 15,-20 30 1,0-11 0,0 11-1,0-11-15,0 1 16,0 0-16,-20-1 16,20 1-16,0 0 15,-20-1-15,20 11 16,-19-30-16,19 19 15,-20-19 1,10 0 15,10-10 32,30-9-16,-11 19-32,-9 0-15,10 0 16,-1 0 0,1 0 15</inkml:trace>
          <inkml:trace contextRef="#ctx0" brushRef="#br0" timeOffset="-4410.1491">318 1658 0,'0'19'31,"-20"1"-16,20-1 1,0 1 0,-19 0-1,19-1-15,0 1 16,-40 19-16,40 0 16,-29 10-16,29 0 15,-39 10-15,39-10 16,-39 10-16,39 0 15,-30 10-15,30-20 16,0-10-16,-19-10 16,19 10-16,0-9 15,0-11-15,-20 1 16,20-40 46,10-9-46</inkml:trace>
          <inkml:trace contextRef="#ctx0" brushRef="#br0" timeOffset="-2669.7925">112 2452 0,'10'0'32,"19"0"-17,-9 0 1,-1 0-16,11 0 15,-1 0-15,1 0 16,-11 0-16,1 0 16,0 0-16,-1 0 15,1 0-15,9 0 16,1 0-16,-1 0 16,10 0-16,-19 0 15,-10 0-15,9 0 16,1 0-16,0 0 0,9 0 15,-9 0 1,-1 0 15,1 0 1</inkml:trace>
          <inkml:trace contextRef="#ctx0" brushRef="#br0" timeOffset="-3502.8303">338 1726 0,'0'10'109,"19"-10"-109,-19 39 16,20-19-16,-20-1 15,29 11-15,-9-1 16,9 10-16,-29 1 0,49 9 16,-49-20-16,30 20 15,-30-10-15,39-9 16,-39-1-16,29 11 15,-29-21-15,30 11 16,-30-11-16,19 1 16,-19-1-16,0 11 15,20-30 1,-20 19 0</inkml:trace>
          <inkml:trace contextRef="#ctx0" brushRef="#br0" timeOffset="-539.8303">1063 1756 0,'0'19'47,"0"30"-31,0-29-1,0 9-15,0 10 16,0 11-16,0-11 0,0 10 16,0-10-1,0 10-15,0-10 0,0-9 16,0 9-16,0-10 15,0 1-15,0-11 16,0 1-16,0 0 16,20-1-16,-20 1 15,0-1 1,0 1 0</inkml:trace>
          <inkml:trace contextRef="#ctx0" brushRef="#br0" timeOffset="1484.5317">1230 2579 0,'-20'0'15,"20"-9"17,0-11-1,10 20-31,-10-10 0,0-9 16,20 19-1,-20-40-15,0 21 16,0 9-16,19-29 15,-19 19-15,0 0 16,0 1-16,0 9 16,0-10-16,-9-9 15,9 19 1,-20 10 0,0 0 15,30 0 63,-10 20-94,59 9 31,29-29 0,-68 0-31,0-10 31,-1 10-31,-19-19 63,-10 19-48,-9 0 1,-1 0 0,20 10-1,-10-10-15,10 9 16,-19-9-16,19 20 16,-30 0-1,30 19-15,0-20 16,0 1-16,0-10 15,0 9-15,0 1 16,0 0 0,10-20-16,-10 19 15,20-19-15,-1 0 16,1 0 0,0 0-1,-1 0 1,1 0-1,-20-9 1,0-11 0</inkml:trace>
          <inkml:trace contextRef="#ctx0" brushRef="#br0" timeOffset="4619.1598">2034 2511 0,'20'0'32,"-20"-10"-17,39 10-15,-9 0 16,-1 0-1,-9 0 1</inkml:trace>
          <inkml:trace contextRef="#ctx0" brushRef="#br0" timeOffset="6613.8626">2368 1991 0,'10'0'63,"19"0"-48,-9 0-15,-1 0 16,1 0-16,-1 0 16,1 0-16,-10 0 15,9 0-15,1 10 0,19-10 31,-19 0-15,-20 19 0</inkml:trace>
          <inkml:trace contextRef="#ctx0" brushRef="#br0" timeOffset="7177.677">2417 2118 0,'-20'0'47,"30"0"-16,59 0 16,-40 0-47,-9 0 0,9 0 32,1 0-32,-11 0 15</inkml:trace>
        </inkml:traceGroup>
        <inkml:traceGroup>
          <inkml:annotationXML>
            <emma:emma xmlns:emma="http://www.w3.org/2003/04/emma" version="1.0">
              <emma:interpretation id="{64B92765-BD9C-4B63-8DEB-E20849CB3771}" emma:medium="tactile" emma:mode="ink">
                <msink:context xmlns:msink="http://schemas.microsoft.com/ink/2010/main" type="inkWord" rotatedBoundingBox="4889,6884 6164,6876 6169,7653 4894,7661"/>
              </emma:interpretation>
            </emma:emma>
          </inkml:annotationXML>
          <inkml:trace contextRef="#ctx0" brushRef="#br0" timeOffset="13421.1842">3898 1638 0,'0'10'94,"-10"29"-78,10-29-1,-19 29-15,19 0 16,-20 0-16,20 1 16,-39 9-16,9 0 15,30 0-15,-19-20 16,19 1-16,-20 9 0,20-10 16,0-9-16,-20-1 15,20 11 1,0-10-1,0-30 64,0-10-64</inkml:trace>
          <inkml:trace contextRef="#ctx0" brushRef="#br0" timeOffset="14831.1486">3731 2256 0,'0'19'47,"10"-19"0,10 0-31,-1 0-1,21 0 1,-21 0-16,11 0 15,-11 0-15,1 0 16,-1 0-16,1 0 16,0 0-16,-1 0 15,1 0-15,-10 0 16,19 20-16,1-20 16,-11 0-1,1 0 1</inkml:trace>
          <inkml:trace contextRef="#ctx0" brushRef="#br0" timeOffset="14142.2652">3976 1628 0,'-9'0'16,"9"39"78,39 167-32,-20-176-46,-19 9-16,20-10 15,-20 1-15,20 9 16,-20-10-16,29 1 16,-29-1-16,20 10 15,-20-19-15,19 0 16,-19-1-16,0 1 0,0 9 16,20-29-1,-20 20 1</inkml:trace>
          <inkml:trace contextRef="#ctx0" brushRef="#br0" timeOffset="10021.8424">3437 1589 0,'-20'0'62,"20"-10"-62,-19 10 32,-1 0-17,-10 0 1,-9 0-16,20 0 15,9 0-15,-10 0 16,1 0-16,-1 0 16,-19-29-16,29 29 15,-10 0-15,-19 0 16,19 0-16,11 0 16,-11 0-16,0 0 15,1 0-15,-1 9 16,1-9-16,-70 20 47,70-20-32,38 29 220,1-29-220,-20 20-15,29-20 16,-29 10-16,40-10 16,-40 39-16,29-39 15,-29 20-15,29-20 16,-29 10-16,30-10 15,-30 19-15,29-19 16,-29 20-16,40-20 16,-40 19-16,29-19 15,-29 20-15,29-20 16,-29 20-16,20-20 0,-20 19 16,20-19-16,-1 20 15,1-20 16,-1 19 32,-28-19 62,-11 20-109,0-20-1,20 20 1,-19-20-16,19 19 15,-20-19-15,20 20 16,-29-20-16,9 29 16,20-9-16,-39 0 15,19 9-15,20-9 16,-29-1-16,-10 20 16,9-9-1,11 9 1,-11-9-1,11-1 1,19-9 0,-20-20-16,20 19 31,-20 1 0,20-1 16,-19-19-31,29 0 140,9 0-140,1 0-1,-1 0-15,11 0 16,-1 0-16,1 0 15,9 0-15,-10 0 16,1 0-16,19 0 16,-10 0-16,-10 0 15,1 0-15,-11 0 16,1 0-16,0 0 16,9 0-1,-9 0 1,-1 0-16,1 0 31,0 0 16</inkml:trace>
        </inkml:traceGroup>
        <inkml:traceGroup>
          <inkml:annotationXML>
            <emma:emma xmlns:emma="http://www.w3.org/2003/04/emma" version="1.0">
              <emma:interpretation id="{0A679762-75E7-4F29-8EE9-A293894F5690}" emma:medium="tactile" emma:mode="ink">
                <msink:context xmlns:msink="http://schemas.microsoft.com/ink/2010/main" type="inkWord" rotatedBoundingBox="6403,6916 8665,6901 8672,7912 6410,7927"/>
              </emma:interpretation>
            </emma:emma>
          </inkml:annotationXML>
          <inkml:trace contextRef="#ctx0" brushRef="#br0" timeOffset="26206.8998">5869 2285 0,'-19'20'47,"19"-1"-16,0-9-15,0 10-16,0-1 31,9-19-31,11 20 16,0-20-1,9 29 1,-9-29 0,-1 0-1,1 0 1,0-9 0,-1-21-1,1 11 1,-20-1-1,0-9 1,0 9 0,0 0-1,0 1 1,-10-1 0,-10 1-1,1 19 1,19-20-1,-20 20-15,1 0 16,-1 0 0,-29 127 62,49-97-63</inkml:trace>
          <inkml:trace contextRef="#ctx0" brushRef="#br0" timeOffset="26784.6684">6075 1922 0,'0'20'47,"0"0"-31,0-1-16,0 30 15,0 196 48,0-225-63,0 0 15,0-1-15,0 1 16,20-20 47</inkml:trace>
          <inkml:trace contextRef="#ctx0" brushRef="#br0" timeOffset="28149.6956">6360 2040 0,'0'20'78,"0"29"-62,0-30-16,0 11 15,0-1-15,0 1 16,0 9-16,0-10 0,0 1 16,0-1-16,19 10 15,-19-19-15,0-10 16,0 29-1,20-39-15,-20 19 16</inkml:trace>
          <inkml:trace contextRef="#ctx0" brushRef="#br0" timeOffset="22531.1769">5232 2167 0,'-20'0'31,"20"30"-15,0-20 0,0 9-16,0 21 0,0-11 15,0 10-15,0 0 16,0 1-16,0-11 15,0 0-15,0-9 16,0 0-16,10-20 16,-10 29-16</inkml:trace>
          <inkml:trace contextRef="#ctx0" brushRef="#br0" timeOffset="23222.2971">5222 2187 0,'0'-20'31,"10"20"1,0 0-17,9 0 1,1 0 0,19 10-1,-19 20 1,-1-11-1,-19 11 1,0-11-16,0 21 16,-49 48 46,30-88-46,19-10 15</inkml:trace>
          <inkml:trace contextRef="#ctx0" brushRef="#br0" timeOffset="28683.8173">6487 2040 0,'0'29'46,"0"1"-30,0-11 0,0 1-16,0 9 15,0-9-15,0 0 16,0-1-16,0-9 16,0 10-16,0-1 15,0 1-15,0 0 0,20 19 31,-1-20-31,1-19 32,-20 20-17,20-20 17,-20-10-17,19 10 1</inkml:trace>
          <inkml:trace contextRef="#ctx0" brushRef="#br0" timeOffset="29168.041">6369 2167 0,'20'0'63,"10"0"-48,-11 0-15,1-19 16,-1 19-16,1 0 16,0 0-16,19 0 47</inkml:trace>
          <inkml:trace contextRef="#ctx0" brushRef="#br0" timeOffset="29658.6448">6644 2236 0,'0'20'47,"0"9"-31,0-9-1,0-1-15,0 1 0,0 0 16,0-1-16,10 11 15,-10-11 1,0-29 47</inkml:trace>
          <inkml:trace contextRef="#ctx0" brushRef="#br0" timeOffset="29843.6591">6654 2099 0,'0'-20'15,"0"1"16</inkml:trace>
          <inkml:trace contextRef="#ctx0" brushRef="#br0" timeOffset="19673.3979">4810 2393 0,'0'-10'31,"10"10"-15,-10-19 0,19 19-16,-19-10 15,20 10-15,-20-39 16,19 39-16,-19-40 0,20 21 16,-20-11-1,20 30-15,-20-39 16,0 19-1,0 1 1,0 9 15,-10 10-15,-10 0 0,1 0 15,-1 10 0,20 9-31,0 1 16,-20-20-1,20 10-15,0 10 16,0-1 0,0 1-1,10-20 1,-10 19-16,20 1 15,-20 0 1,19-20 0,-19 19-16,30 1 15,-30-1 1,20 1 0,-20 19-1,0-9 1,0-11-1,0 1 1,0-10 0,0 9-1,-10-19 1,10 20 0,-20-20-1,0 0 1,1 0-1,19-10-15,-20 10 16,20-19 0,0 9-1,0-30 1,0 21-16,0 9 16,10-19-16,-10 9 15,20 0-15</inkml:trace>
          <inkml:trace contextRef="#ctx0" brushRef="#br0" timeOffset="21961.1607">5094 2452 0,'0'10'15,"-19"-10"1,19 29-16,0 1 16,-20-11-1,20 20 1,0-29-1</inkml:trace>
          <inkml:trace contextRef="#ctx0" brushRef="#br0" timeOffset="27521.6701">6153 2315 0,'0'19'16,"0"1"15,0-1-15,20-19-16,0 0 15,-20 10 1,19-10-16,1 0 15,0 0 1,-1 0 0,1 0-1,-1-10 1,-19-9 0,20-1-1,-20 1 1,0-1-1,0 10 1,-10-19 0,-9 29-1,19-20 1,-20 20-16,0 0 16,-9 0-1,9 0 1,1 0-1,-1 20 1,20 9 0,0 1-1,0-1 1</inkml:trace>
          <inkml:trace contextRef="#ctx0" brushRef="#br0" timeOffset="25072.9864">5398 2226 0,'0'-19'63,"0"-1"-32,0 0 0,0 1-15,10 19-16,-10-20 15,0 1 17,-10 19-1,20 0 16,-10 9-32,30-9-15,-11 0 16,1 20-16,-1-20 16,1 0-16,0 0 15,-1 0-15,11 0 16,-40 0 93,-10 0-93,1 0-1,-1 20 1,0-20 0,20 39-1,-19-19 1,19 9 0,0-9-16,0-1 15,0 1-15,0-1 16,0 11-16,10-1 31,9-29-31,-19 20 16,39-20-16,-9 0 15,-1 0 1,-29-10 0,20 10-16,-20-20 15,19 1 1,-19-1-1,0 1 17,-9 19 30,9 9-31,0 11-15,0 0 0,9-20-1,-9 19 1,20-19-16,10 0 16,19 0-1,-30 0 1,1-10-16,-1-9 31,-19-1-15,0 1-1,0-1 1,0 0 0,0 1-1,-9 19 1,9-20-16,-20 20 15,0-19 1,1 19 0,-1 0-1,1 0 1,-1 0-16,20 19 16,-20 1-16,20-1 15,0 21-15,0-11 16,0-9-16,0-1 15</inkml:trace>
          <inkml:trace contextRef="#ctx0" brushRef="#br0" timeOffset="15823.8092">4388 1658 0,'10'0'63,"-10"19"-48,0 1 1,0 29 0,0-30-16,0 11 15,0-1-15,0 20 16,0-19-16,0 9 16,0 0-16,0-9 15,0-1-15,0 0 16,0 1-16,20 9 0,-20-10 15,0-9-15,0 0 16,0-1-16,0 11 16,0-11-1,0 1 17,19-20 14</inkml:trace>
          <inkml:trace contextRef="#ctx0" brushRef="#br0" timeOffset="17050.5917">4428 1922 0,'9'0'63,"21"0"-48,-11 0-15,1 0 16,0 0-16,-1 0 16,1 0-16,0 0 15,-11 0-15,11 0 16,-20 10-16,39-10 0,-19 0 31</inkml:trace>
          <inkml:trace contextRef="#ctx0" brushRef="#br0" timeOffset="16506.725">4663 1667 0,'0'-19'16,"20"19"31,-20 10-32,0 9 1,0 1-16,0-1 16,0 1-16,0 9 15,0 1-15,0 9 16,0-10-16,0 1 15,0-1-15,0 1 16,0 19-16,0-20 16,0 1-16,0 9 15,0-29-15,19 48 32,-19 11 30</inkml:trace>
          <inkml:trace contextRef="#ctx0" brushRef="#br0" timeOffset="21077.0661">4869 1687 0,'0'10'47,"0"9"-32,0 1 17,10-20-1,-10 20-31,10-20 31,9 0 0,20 0 16,-19-30-16,-20 11 1,0-1-1,0 0 0,0 1 0,0-1-15,0 0 15,0 11-15,-10 9 0,10-20-1,-10 20 1,-9 0 15,-1 0 0,1 0-15,19 10 0,0 0-16,-20 19 15,20-19-15,0 10 0,0-1 16,0 1-16</inkml:trace>
        </inkml:traceGroup>
        <inkml:traceGroup>
          <inkml:annotationXML>
            <emma:emma xmlns:emma="http://www.w3.org/2003/04/emma" version="1.0">
              <emma:interpretation id="{C1E95E42-C588-4471-8DCC-C18255607CD7}" emma:medium="tactile" emma:mode="ink">
                <msink:context xmlns:msink="http://schemas.microsoft.com/ink/2010/main" type="inkWord" rotatedBoundingBox="8885,6792 9958,6785 9964,7734 8891,7741"/>
              </emma:interpretation>
            </emma:emma>
          </inkml:annotationXML>
          <inkml:trace contextRef="#ctx0" brushRef="#br0" timeOffset="32409.1304">6873 1912 0,'29'0'63,"0"0"-47,1 20-1,-1-20 1,-9 0-16,0 0 15,-1 0-15,1 0 16,9 0 0,1 0-1,9 0 1,-10 0 0,-9 0-1</inkml:trace>
          <inkml:trace contextRef="#ctx0" brushRef="#br0" timeOffset="34921.0025">7919 1452 0,'-19'0'109,"-1"0"-93,20 9-16,-19-9 16,-11 0-1,-146 49 63,146-49-78,1 0 16,9 0 0,0 0-1,1 0 17,-1 0-17,1 0 16,-1 0 16,20 20-47,0 9 250,10 1-234,29 19 0,-39-29-1,29-1-15,-29 1 16,40-1-16,-40 1 15,29 9-15,10 1 16,-9-1 0,-11 10-1,1-19 1,-20 0 0,20-20-16,-20 19 15,19-19 1,-19 20 15,-10-20 157,10 20-173,-19-20-15,19 19 16,-10-19-16,10 10 15,-39-10-15,39 49 16,-30-29-16,30-1 16,-29 1-16,29 19 15,-39-10-15,39 1 0,-30 9 16,30-19 0,-19-1-16,19 1 0,-30 0 15,30-1-15,-19 11 16,19-11-1,0 1 1,-20-20 0,30 0 140,9 0-125,1 0 0,-20-10-31,20 10 16,9 0 0,-9 0-16,-1-20 15,1 20-15,0 0 16,9 0-16,0 0 0,11 0 16,-21 0-16,1 0 15,-10 0-15,9 0 16,1 0-16,0 0 15,9 0 1,-29-19-16,20 19 16,-1 0-1,1-20 1</inkml:trace>
        </inkml:traceGroup>
        <inkml:traceGroup>
          <inkml:annotationXML>
            <emma:emma xmlns:emma="http://www.w3.org/2003/04/emma" version="1.0">
              <emma:interpretation id="{36F02968-601B-4CDF-8624-8974C58C414E}" emma:medium="tactile" emma:mode="ink">
                <msink:context xmlns:msink="http://schemas.microsoft.com/ink/2010/main" type="inkWord" rotatedBoundingBox="10258,6724 13974,6700 13982,7895 10266,7919"/>
              </emma:interpretation>
            </emma:emma>
          </inkml:annotationXML>
          <inkml:trace contextRef="#ctx0" brushRef="#br0" timeOffset="45217.0663">9681 2441 0,'0'39'0,"0"-19"16,-30 0-16,30 19 15,0-29 1</inkml:trace>
          <inkml:trace contextRef="#ctx0" brushRef="#br0" timeOffset="51844.7818">10387 2314 0,'49'98'125,"-30"-98"-94,1 0-15,0 0-1,-1 0 1,-19-20-16,20 20 15,-20-19-15,19 19 16</inkml:trace>
          <inkml:trace contextRef="#ctx0" brushRef="#br0" timeOffset="52729.5015">10544 2226 0,'-20'0'62,"20"19"-46,0 1-1,0-1 1,10-19 0,-10 20-16,19-20 15,1 20 1,0-20-1,9 0 1,-9 0 0,-1 0-16,1 0 15,0-10 17,-1-10-1,-19 1-16,20-1 1,-20 0 15,0 1-15,-10 19 0,10-20-16,-20 20 31,20-19-31,-19 19 0,-1 0 15,20-20 1,-19 20-16,-11 0 16,10 0-1,20 10 1,-19-10-16,19 19 16,-20 70 46</inkml:trace>
          <inkml:trace contextRef="#ctx0" brushRef="#br0" timeOffset="55065.0952">10730 2235 0,'-10'0'78,"10"20"-62,0 9 15,0 1-31,10-1 16,10-19-1,38 147 79,-58-138-78,-9-19-16,-11 20 15,0-20 1,20 20-1,-19-20 1,-1 0 15,1 0-15,19-10-16,-20-10 16,0 1-1,20-1 16,0 0-15,0 1 15,0-1-15,0 1 0,10 19-16,-10-10 15,0-10 1,20 20-16,-20-19 15,19 19 1,-19-20 0,20 20-1,-20-20-15,20 20 16,-20-19 0,19 19-16,-19-20 15,10 20 1,19-19-1,-9 19 17,-10 0-1,-10-20-15,19 20-1,-19-20 1,20 20-1,-20-19-15,20-1 32,-20 1-1,0-1 0,-10 20-15,10-20-1,-10 20-15,-10 0 32,1 0-17,19 10 1,-20-10 0,20 30-16,0-11 15,0 11 1,0 9-1,0-10 1,0 1 0,0-11-1,0 1 1,108-10 93,-108-30-109,10 20 16,-10-20-16,20 20 16,-20-29-1,29 9 1,-29 1-1,10 19-15,-10-20 16,0 1 0,19 19-16,-19-20 15,20 0 17,0 20 30,-20 10-46,19-10-1,-19 20 1,20-20-16,-20 10 16,0 9-1,0 1 1,19-20-16,-19 39 15,0-29 1,0 9 0,0 1 15,0-49 63,0 19-79,0-10 1,20 20-16,-20-39 16,0 10-16,20 9 31,-20 0-16,19 20-15,1 0 63,-20 10-47,0 10-1,20-20 1,-20 29-16,0 1 15,19-30 1,-19 39-16,0-20 16,20-19-1,-20 10-15,0 10 16,0-1 15</inkml:trace>
          <inkml:trace contextRef="#ctx0" brushRef="#br0" timeOffset="57060.7476">11211 2079 0,'9'0'31,"11"0"-15,0 0-16,-1 0 15,11 0-15,-1 0 16,-9 0-16,-1 0 16,1 0-16,9 0 15</inkml:trace>
          <inkml:trace contextRef="#ctx0" brushRef="#br0" timeOffset="56462.21">11289 1990 0,'-20'0'78,"20"20"-46,0 19-17,0-19 1,0-1-16,0 1 15,20 19-15,-20-19 16,0-10-16,0 9 16,0 1-16,0 9 15,0 10 1,0-9 0,0-11-1,20-19-15,-20 20 16,0 0-1,19-20 1,-9 0 15,10 0-15,9-30 15,-29 11-15,20 19-16,-20-30 15,0 11 1,10 19 0,-10-20-16,0 0 15,0 1 1,0 9 0,0-10 46,0 30-15,0 0-31,0 29-1,0-19-15,0 9 16,29 1-1,-29-11 1,20-19 0,-1 20-1,1-20 1,-1 0 15,-19-10-15,20 10-16,-20-20 15,0 1 1</inkml:trace>
          <inkml:trace contextRef="#ctx0" brushRef="#br0" timeOffset="56709.574">11495 2039 0,'0'-19'0</inkml:trace>
          <inkml:trace contextRef="#ctx0" brushRef="#br0" timeOffset="47482.4575">9416 2304 0,'-20'0'31,"30"0"16,10 0-32,-1 10 1,20-10 0,-19 0-1,0-10 1,-1 10 15,-19-20-31</inkml:trace>
          <inkml:trace contextRef="#ctx0" brushRef="#br0" timeOffset="87209.91">11678 1844 0,'20'0'78,"-20"19"-62,29-19-16,-9 0 16,-1 0-16,1 0 15,0 0-15,-1 0 0,-9 0 16,10 0 0,19 0-16,-10 0 15,-9 0 1,0 20-1</inkml:trace>
          <inkml:trace contextRef="#ctx0" brushRef="#br0" timeOffset="39580.9555">8867 1481 0,'0'20'46,"0"-1"-30,19 1-16,-19-1 16,0 11-16,0 9 15,0 0-15,0 10 16,30 49 0,-30-10-1,0-39-15,0-10 16,19 10-16,-19 0 15,0-19-15,0-1 16,0 1-16,20-11 16,-20 20-16,0-19 15,0-10-15,29 19 0,-29-19 16</inkml:trace>
          <inkml:trace contextRef="#ctx0" brushRef="#br0" timeOffset="36416.0709">8417 1520 0,'0'20'47,"0"9"-32,-10-9-15,10 49 16,0-30-1,-30 10 1,30-10-16,-19 10 0,19 0 16,-20 39-1,20-48-15,-29 9 16,29 0-16,0-10 16,-20 10-16,20-20 15,0 1-15,-20 9 16,20-10-1,0-9 1,-19-20 0,19-20 15,9 20-15,-9-19-16</inkml:trace>
          <inkml:trace contextRef="#ctx0" brushRef="#br0" timeOffset="38443.7875">8338 2344 0,'10'0'94,"19"0"-79,-9 0 1,0 0-16,-1 0 15,1 0-15,-10 0 16,9 0-16,20 0 16,-9 0-16,-1 0 15,-9 0-15,9 0 16,-9 0-16,0 0 16,-1 0-16,1 0 15,9 0 1,-9 0-1,-1 0 1,11 0-16,-11 0 16,1 0 15,0 0 110,-20-10-126,0-9 126,0-1-110,-10 20-31,10-20 16,-39-19 62</inkml:trace>
          <inkml:trace contextRef="#ctx0" brushRef="#br0" timeOffset="37252.5205">8469 1559 0,'0'10'109,"0"20"-93,19-30-16,-19 39 16,0-19-16,30 9 15,-30 0-15,39 1 16,-39-1-16,29 10 0,-29-9 16,39 9-16,-39-10 15,30 1-15,-30-1 16,29 11-16,1-11 15,-30-9-15,49 19 16,-30-10-16,-19-9 16,20-1-16,-20 11 15,20-1-15,-20-9 16,0-10-16,19-10 16,-19 19-16,0-28 93</inkml:trace>
          <inkml:trace contextRef="#ctx0" brushRef="#br0" timeOffset="40879.3353">9004 1883 0,'10'0'47,"39"0"-31,-39 0-16,9 0 16,1 0-16,19 0 15,-10 0-15,-9 0 16,0 0-16,-11 0 15,31 0 1,-21 0 0</inkml:trace>
          <inkml:trace contextRef="#ctx0" brushRef="#br0" timeOffset="40291.1105">9225 1579 0,'0'10'62,"0"29"-46,0-29-1,0 10-15,0-1 16,0 11-16,0 9 16,0-10-16,0 10 15,0 1-15,0-11 16,30 0-16,-30 1 16,0 9-16,0-9 15,0-1-15,0 0 16,19-9-16,-19 0 0,0-1 15,0 1-15,20 9 16,-20-9 0</inkml:trace>
          <inkml:trace contextRef="#ctx0" brushRef="#br0" timeOffset="43864.3884">9357 1461 0,'-20'0'16,"20"10"-1,0 10 16,0-1-15,0 1 0,69 29 93,-49-49-93,-20-20-1,19 1 1,-19-1 0,0 1-1,20 19 1,-20-20-1,0 0 1,0 1 31,0-1-16,-10 20-31,10-19 31,-20 19-31,1 0 32,19-20-32,-20 20 15,1 0 1,-1 0 15,0 0-15,20 20-16,-29 19 15,29-20 1,0 1-16,0 0 16,0-11-16</inkml:trace>
          <inkml:trace contextRef="#ctx0" brushRef="#br0" timeOffset="42301.0563">9435 2324 0,'10'-9'47,"10"-11"-31,-1 0-16,-19-19 16,20 39-1,-20-10-15,29-29 16,-29 10-1,0-1 1,10 30 0,-10-29-16,0-10 15,0 19 1,-19 20 0,19-10-1,-40 10 1,21 0-16,9 0 31,-10 0-15,20 20-1,-29 9 1,29-19 0,0 10-1,0 19 1,0-10-1,0-9 1,10-20 0,-10 29-16,88 167 109,-88-166-93,20-30-16,-20 19 15,0 1 1,0 0 0,0-1-1,-10-19 16,10 20-31,-20-20 16,1 0 0,-1 0-1,0 0 1,20-10 0,-29 10-16,29-19 15,-20 19-15,20-20 16,-19-10-1,19 1 1,0-10 0,0 19-1,10 20-15,-10-10 16,29 10-16,-29-19 0,29 19 16,-29-20-16,30 20 15</inkml:trace>
          <inkml:trace contextRef="#ctx0" brushRef="#br0" timeOffset="86600.1045">11698 1736 0,'10'0'16,"19"0"-1,-9 0-15,-1 0 16,1 0-16,-1 0 16,1 0-16,0 0 15,-1 0 1,1 0-1,-20 10 1</inkml:trace>
          <inkml:trace contextRef="#ctx0" brushRef="#br0" timeOffset="50695.6055">9818 2432 0,'0'-10'47,"10"-88"31,-10 69-62,0-10-1,0 9 1,-10 11 0,10-1-16,-20 20 15,20-20 1,0 30 125,10-10-126,-10 20-15,20-20 16,9 0-1,1 0 1,-1 0 0,-9 0-1,-1 0 1,1-10 15,-20-10 0,-20 20 32,1 0-32,19 10-31,0 10 16,-20-20-1,20 20-15,0-1 16,0 1 0,0 9-1,0 1 1,0-1 0,0-9-1,10-20 1,-10 19-16,19-19 15,1 0 17,-10 0-17,9 0 17,1 0-17,0 0 1,-20-10-1,19 10 1,1-19 0,0 19-1,-20-30 1,19 11 0,-19-1-1,20 20 1,-20-19-1,0-1 1,0 0 0,0 1-1,0-1 17,-10 20-32,-10 0 31,1 0-16,9 0 17,10 10-17,-20-10-15,20 20 16,-19-20 0,19 19-16,0 1 15,0 9 1,0-9-1,0-1 1,0 1 0,0 0-1,9-20 1,-9 19-16,20 1 31,0-1-15,-1-19 15,11 0-15,-11 0-1,1 0 1,-20-9 0,20 9-16,-20-20 15,19 0-15,-19 1 31,20 19-31,-20-20 16,0 1 0,0-1-1,-10 20 95,10 10-110,0 9 15,0 1 1,0 0 0,0-1-1,10 1 16,9-20 1,1 0-17,0 0 1,-1 0 0,1 0-16,0 0 31,-1 0 0,-9 0-15,-10-10-1,20 10 1,-20-20 0,0 1-1,19 19 1,-19-20-1,0 1 1,0-1 15,0 10-31,-10 10 16,10-19 0,-19 19-16,9 0 15,10-20 1,-20 20-16,1 0 15,-1 0 17,-9 0-1,-1 10-15,11 9-1,19 1-15,-20-20 16,20 29-16</inkml:trace>
        </inkml:traceGroup>
      </inkml:traceGroup>
    </inkml:traceGroup>
    <inkml:traceGroup>
      <inkml:annotationXML>
        <emma:emma xmlns:emma="http://www.w3.org/2003/04/emma" version="1.0">
          <emma:interpretation id="{5C503AE2-0673-46DD-BCF7-67BC10FC8548}" emma:medium="tactile" emma:mode="ink">
            <msink:context xmlns:msink="http://schemas.microsoft.com/ink/2010/main" type="paragraph" rotatedBoundingBox="2174,8389 18137,8333 18141,9414 2178,9471" alignmentLevel="1"/>
          </emma:interpretation>
        </emma:emma>
      </inkml:annotationXML>
      <inkml:traceGroup>
        <inkml:annotationXML>
          <emma:emma xmlns:emma="http://www.w3.org/2003/04/emma" version="1.0">
            <emma:interpretation id="{BCB001C7-98B5-453F-BB5B-F2310C952235}" emma:medium="tactile" emma:mode="ink">
              <msink:context xmlns:msink="http://schemas.microsoft.com/ink/2010/main" type="line" rotatedBoundingBox="2174,8389 18137,8333 18141,9414 2178,9471"/>
            </emma:interpretation>
          </emma:emma>
        </inkml:annotationXML>
        <inkml:traceGroup>
          <inkml:annotationXML>
            <emma:emma xmlns:emma="http://www.w3.org/2003/04/emma" version="1.0">
              <emma:interpretation id="{4578FFD2-4806-4843-8B4F-38DC3B3DD189}" emma:medium="tactile" emma:mode="ink">
                <msink:context xmlns:msink="http://schemas.microsoft.com/ink/2010/main" type="inkWord" rotatedBoundingBox="2174,8389 5184,8379 5187,9360 2177,9370"/>
              </emma:interpretation>
              <emma:one-of disjunction-type="recognition" id="oneOf0">
                <emma:interpretation id="interp0" emma:lang="" emma:confidence="1">
                  <emma:literal/>
                </emma:interpretation>
              </emma:one-of>
            </emma:emma>
          </inkml:annotationXML>
          <inkml:trace contextRef="#ctx0" brushRef="#br0" timeOffset="77656.2174">161 3825 0,'0'19'47,"10"-19"78,10 0-125,-1 0 16,1 0-16,0 0 15,9 0-15,0 0 16,1 0-16,9 0 16,-10 0-16,-9 0 15,0 0-15,-1 0 16,-9 0-16,10 0 15,-1 0-15,1 0 16,0 0-16,9 20 16,10-20-1,-19 0 1,68 20 93,-68-20-93,-1 0 15,1 0 0,0 0 1,-1 0-17,1 0 1,-1 0 31,-19-10 31,-9 10-16,9-20-62,-20 20 32,20-19-17,-20 19 1,20-20-16,-39-58 78,20 78-78,19-20 0,-20 20 16,20-20-1,-20 20 17</inkml:trace>
          <inkml:trace contextRef="#ctx0" brushRef="#br0" timeOffset="76110.5591">485 3168 0,'0'10'78,"0"9"-62,10-19-16,-10 30 15,39 9 1,-19-10 0,-20-9-16,19-1 15,-19 1-15,20 0 16,-20-1-16,19 1 15,-19 0-15,20-1 16,-20 20-16,29-19 16,-29 9-16,20-9 15,-20 0-15,0-1 16,20 1-16,-20 9 16,19-29-1,-19 30-15,20-1 16,-20-19-1,0 10 1,20-20 78,-20 19-47</inkml:trace>
          <inkml:trace contextRef="#ctx0" brushRef="#br0" timeOffset="78927.1511">995 3168 0,'0'19'94,"0"21"-78,0-31-1,0 11-15,0 0 0,0 9 16,0 10-16,0 1 16,0 9-16,0-20 15,0 0-15,0 1 16,0 19-16,0-10 16,0-9-16,0 9 15,0-10-15,0-9 16,0-1-16,0 1 15,0 0-15,0-11 16</inkml:trace>
          <inkml:trace contextRef="#ctx0" brushRef="#br0" timeOffset="80189.3039">995 3501 0,'0'-19'16,"137"28"77,-98-9-77,-9 0-16,-1 0 16,1 0-16,-11 0 15,1 0-15,-20 20 16,20-20-16</inkml:trace>
          <inkml:trace contextRef="#ctx0" brushRef="#br0" timeOffset="79627.0898">1230 3197 0,'0'49'93,"0"-29"-93,0 9 16,0 1-16,0-1 16,0 10-16,0-9 15,0-1-15,0 1 16,0-1-16,0 10 15,0 0-15,0-9 0,0 9 16,0-9-16,0-1 16,0 0-16,0-9 15,0 0-15,0-1 16,20 1-16,-20 9 16,0-9 15,0-30 16,0-10-32</inkml:trace>
          <inkml:trace contextRef="#ctx0" brushRef="#br0" timeOffset="83263.0219">1338 3962 0,'0'-10'78,"10"-9"-63,-10-11 1,20 1 0,-20-1-1,0 11 1,0-20-1,0 9 1,0 11 0,-10 19 15,10-20-31,10 20 172,9 0-157,-19 10-15,20-10 16,9 0-16,1 0 16,-1 0-1,-9 0 1,-1 0 15,-19-10 16,-9 10-16,-70 88 94,79-78-109,0 10 0,0-1-1,0 1 1,0-1-1,0 1 1,10-20 0,10 20-1,-1-20 17,1 0-17,-1 0 1,1 0-1,0 0 1,-1-10 0,1-10 15,-20 1-15,19 19-16,-19-20 0,20 20 15,-20-20 1,0 1-1,20 19 1,-20-30 0,0 11-1,0-1 1,0 1 0,-30-21 62,11 40-63,-1 20 1,20-10 15,-20-10-31,20 19 16,0 1-1,-19 0 1,19-1 0,0 1-1,0-1 1,10 1 0,-10 0-1,19 9 1,11-29-1,-11 0 1,-19 20-16,20-20 16,-1 0-16,1 0 15,0 0 1,-1-10 15,1-10-15,-20 1-1,20-1 1,-20 0 0,0 1-1,0-1 17,-10 20 61,10 10-61,0 10-32,0-1 15,0 1 1,10-1 15,9-19-15,-19 20-1,20-20 1,-1 0 15,1 0 0,0 0-15,-1-10 15,-19-9 1,20 19-32,-20-20 15,0 0 16,19 1 1,-19-1-1,0 1-15,0-1 15,-9 20-31,9-20 15,-20 20 1,20-19 0,-10 19-16,-9 0 31,-1 0 0,0 0-15,1 0-1,19 10-15,-20-10 16,20 19-16,-19 1 16,19-1-1</inkml:trace>
          <inkml:trace contextRef="#ctx0" brushRef="#br0" timeOffset="83967.9647">1936 3786 0,'0'9'78,"0"11"-62,0 0-16,0-11 16,20-9-1,-20 20-15,20 0 31,-1 9 1,60-98 77</inkml:trace>
          <inkml:trace contextRef="#ctx0" brushRef="#br0" timeOffset="84949.1431">2044 3727 0,'0'-20'47,"0"1"15,10 19-46,10 0 15,-1 0-15,1 0-1,0 0 1,-20 9-16,19-9 0,-19 20 16,20 0-1,-20 19 1,0-10-1,-10 1 1,10-11 0,0 1-16,-20-20 15,20 29 1,-19 1-16,-1-11 31,1-19 32,28 0-32,-9-9-15,20 9-16,0 0 15,-1 0 1,1 0-1,-1 0 17</inkml:trace>
          <inkml:trace contextRef="#ctx0" brushRef="#br0" timeOffset="85429.1593">2103 3835 0,'0'-20'78,"20"20"-62,-1 0-1,-19 10-15,30-10 16,-1 0 0,-9 0-1,-1 0 1</inkml:trace>
          <inkml:trace contextRef="#ctx0" brushRef="#br0" timeOffset="75066.8512">495 3207 0,'0'10'93,"-10"-10"-77,10 19-16,-39 21 16,39-21-16,-30 1 15,30-1-15,-29 1 16,29 10-16,-39-1 15,39 0-15,-30 1 16,30-1-16,-39 20 16,39-10-16,-29-9 15,29-10-15,-30-1 16,30 1-16,-19 9 16,19-9-1,-20-1 1,20 1-1,0 0 1,-20-20 0,20-10 62,10 10-78</inkml:trace>
          <inkml:trace contextRef="#ctx0" brushRef="#br0" timeOffset="168391.1922">2330 3481 0,'9'0'63,"21"0"-47,-11 0-1,1 0-15,0-20 16,-1 20-16,1 0 15,-1 0-15,-9 0 16,10 0 0,-1 0-1</inkml:trace>
          <inkml:trace contextRef="#ctx0" brushRef="#br0" timeOffset="169033.8443">2330 3620 0,'9'0'32,"21"0"-17,9 0 1,-19-10 0,9 10-1,20-20 1,10 20 15,-39 0-31,-1 0 31</inkml:trace>
          <inkml:trace contextRef="#ctx0" brushRef="#br0" timeOffset="302584.7073">2877 3409 0,'0'-10'63,"0"0"-16,0-9-32,0-1 17,20 20-17,-20-19-15,19 19 16,1-20 15,0 20 0,-1 0-15,1 10 0,9 9-1,-9 1 1,-20 0 15,19-20-31,-19 19 16,0 1-1,0 9 1,0-9 0,0-1-16,0 1 15,0 0-15,0-1 16,0 1-16,0-10 16,-9 19-16,9-9 15,0-10-15,-30 19 0,30-19 16,-19 19-16,19-9 15,-20-1-15,20 1 16,-29-20-16,29 29 16,-20-29-16,20 30 15,-20-30-15,20 20 16,-19-20-16,19 19 16,-20 1-1,20-1 1,-19 1-1,19 0 17,0-30 124,9 10-140,-9-20-1,20 20 1,0-19-16,9 19 15,0 0 1,1 0 0,9 0-1,-10 0 1,1 0 0,-1 0-1,-9 0 1,9 0-1</inkml:trace>
          <inkml:trace contextRef="#ctx0" brushRef="#br0" timeOffset="331153.1766">2975 3046 0,'-19'0'47,"-1"10"-16,0-10-15,-9 0-1,-10 0 1,39 20-16,-30-20 16,1 0-1,9 0 1,1 0-1,-1 19 1,-9 89 156,29-88-156,0 19-16,0-19 15,19-1-15,-19 1 16,0 9-16,0 10 15,0-9-15,0-1 16,0 1-16,0-1 16,0 10-16,0-9 15,0-1-15,0-9 16,0-1-16,0 1 16,0 0-16,0-1 15,0 1-15,0-1 16,0-9-16,0 10 15,0-1-15,0 1 0,0 0 16,0-1-16,0 1 16,0 0-16,0 9 15,0 0 1,0-9 0,0 0-1,-10-20 1,10 19-1,0 1 64,10-20 30,10 0-93,9 0-1,10 0 16,-19 0-15,-10 0-16,10 0 16,-1 0-1,1 0 1</inkml:trace>
        </inkml:traceGroup>
        <inkml:traceGroup>
          <inkml:annotationXML>
            <emma:emma xmlns:emma="http://www.w3.org/2003/04/emma" version="1.0">
              <emma:interpretation id="{98C8DA85-E60C-4B54-9D75-CDDC5BFFE469}" emma:medium="tactile" emma:mode="ink">
                <msink:context xmlns:msink="http://schemas.microsoft.com/ink/2010/main" type="inkWord" rotatedBoundingBox="5301,8527 7794,8518 7797,9303 5303,9312"/>
              </emma:interpretation>
              <emma:one-of disjunction-type="recognition" id="oneOf1">
                <emma:interpretation id="interp1" emma:lang="" emma:confidence="1">
                  <emma:literal/>
                </emma:interpretation>
              </emma:one-of>
            </emma:emma>
          </inkml:annotationXML>
          <inkml:trace contextRef="#ctx0" brushRef="#br0" timeOffset="316302.3748">5103 3576 0,'20'0'93,"0"0"-93,-1 0 16,1 0-16,29 0 31,-29 0-31,-1 0 0,-19-10 16,30 10-16,58 0 94</inkml:trace>
          <inkml:trace contextRef="#ctx0" brushRef="#br0" timeOffset="316860.5676">5202 3399 0,'0'30'16,"0"-11"-16,0 1 16,0-1-16,19 1 15,-19 10-15,0-1 16,0 10-16,0-19 16,0-10-16,0 9 15,0 1-15,0-1 16,10-19-16,-10 30 15,0 9 1,20-39 0</inkml:trace>
          <inkml:trace contextRef="#ctx0" brushRef="#br0" timeOffset="318615.3805">5555 3331 0,'0'-20'31,"68"-19"78,-58 39-109,10 0 16,9 29 0,-9-9-1,-1-1 1,-19 1-1,0 9 1,0 1 0,0-1-1,-9-29-15,9 39 16,-20-39-16,20 30 16,-20-30-16,20 29 15,-59 1 1,40-11 15,-1-19-31,20 20 16,-19-20 15,19-10 47,9 10-47,11-19-15,0 19 0,-1 0-1,1-20-15,-1 20 16,1 0-1,0 0 1,-20 10 0,19-10-16,1 19 15,0 1 17,-20 0-17,19-1 1,-19 1-1,0 9 1,0 1 0,0 9-16,0-10 15,-10-29 1,10 20-16,-19 0 16,-1-20-1,20 19 1,-29-19-16,-1 0 15,11 20 1,-1-20-16,0 0 16,1 0-16,-11 0 15,11 0 1,-1 0 0,20-10 62</inkml:trace>
          <inkml:trace contextRef="#ctx0" brushRef="#br0" timeOffset="319569.1086">3395 3193 0,'-59'138'78,"59"-109"-78,-19-9 15,19 9-15,0 10 0,0-9 16,0-1 0,-30 1-16,30 9 0,0-10 15,0 1-15,0-1 16,0 0-16,0-9 15,0 0-15,20-1 16,-20 1-16,0-1 16,20 1-16,-20 0 15,0-1-15,19-19 16,-19 30-16,20 9 16,-20-19-1,19-1 16,-19 1 1,0-30 46</inkml:trace>
          <inkml:trace contextRef="#ctx0" brushRef="#br0" timeOffset="320165.282">3434 3566 0,'10'0'62,"10"0"-46,9 0 15,-29 10-31,40-10 0,-11 0 16,-9 0-1,-1 0 17</inkml:trace>
          <inkml:trace contextRef="#ctx0" brushRef="#br0" timeOffset="322385.3318">3699 3350 0,'10'-19'62,"10"19"-46,0 0-1,-1 0 1,1 0 0,-10 0-1,19 9 1,-9 11 15,-20 0-15,0-1-16,0 11 15,0 9 1,-20-10 0,0 1-1,1-11 1,-1-19-1,20 20 1,-19-20-16,-1 0 47,30-10 47,9 10-79,1 0 1,0 0 15,-1 0-15,1 0-1,-20 10-15,19-10 16,-19 20-16,20 9 16,-20-9-1,0-1 1,0 1 0,0-1-1,0 1 1,-10 9-1,-9 11 1,-1-21 0,0-19-1,20 20-15,-39-20 16,29 0-16,-9 0 16,-1 0-16,0 0 0,-9 0 15,0-10 16,29-10 16</inkml:trace>
          <inkml:trace contextRef="#ctx0" brushRef="#br0" timeOffset="323375.6434">3945 3399 0,'49'138'140,"-20"-138"-124,1 0 0,-1 0-16,1 0 15,-11-10 1,1 10-1,-20-20 1,19 20 0,-19-20-16,0-9 31,20 29-31,-20-20 16,0 1-1,0-1 1,-10 20-1,10-19-15,-29-1 16,9 20 0,20-20-16,-19 20 15,-1 0 1,0 0 0,1 0-1,-1 0 1,0 0-1,1 10 1,-1 29 0,20-9-1,-19-11-15</inkml:trace>
          <inkml:trace contextRef="#ctx0" brushRef="#br0" timeOffset="324464.5523">4210 3458 0,'-20'0'78,"20"10"-78,0 9 15,0 11 1,0-10 0,0-1-16,0 1 15,0-1-15,20 1 16,-20 19-1,0 0 1,0-19-16,0 0 16,10-20-16,-10 29 15,0-9 1,0-1 0,0 1 15,-20-20-31,0 0 15,-29 0 1,30 0-16,-1 0 16,0 0-16,11 0 15,-11 0-15,-19 0 16,29 0 0,10-10 62</inkml:trace>
          <inkml:trace contextRef="#ctx0" brushRef="#br0" timeOffset="326037.1394">4318 3389 0,'0'-9'79,"9"9"-79,11 0 15,0 0 1,-10 0-1,9 0 1,1 0 0,-1 0-1,-19 19-15,20-19 16,-20 20 0,20-1-16,-20 1 15,0 0 1,0-1-1,0 1 1,-10 0 0,10-1-1,-20-19 1,1 20 0,-1-20-1,20 19-15,-20-19 16,1 0-1,-1 0 32,30 0 47,10 0-78,-20-9-1,19 9-15,1 0 16,-1 0 0,1 0-1,0 0 16,-20 9-15,19-9-16,1 0 31,-20 20-31,20-20 16,-20 20 0,0 9-1,0 0 16,0 11-15,0-21 0,0 1-1,-20-1 1,0 1 15,1 0-15,-1-1-1,0-19 1,20 20-16,-117-10 125</inkml:trace>
          <inkml:trace contextRef="#ctx0" brushRef="#br0" timeOffset="326397.5975">4602 3850 0,'0'-9'78</inkml:trace>
          <inkml:trace contextRef="#ctx0" brushRef="#br0" timeOffset="327037.173">4691 3380 0,'9'0'47,"21"0"-31,-11 0-1,11 0 1,-10 0-1,-1 0-15,-19 9 79</inkml:trace>
          <inkml:trace contextRef="#ctx0" brushRef="#br0" timeOffset="328024.0366">4661 3409 0,'0'20'47,"10"166"141,10-196-188,-1 10 31,-19-19-16,20 19 1,-1-20 0,1 20 15,-10 0-15,10 0 15,-20 10-16,19-10-15,-19 19 16,20-19-16,-20 30 16,19-30-1,-19 19-15,0 1 16,0 9 0,0-9-1,0 0 1,0-1-1,-9-19 1,-50 59 31,-20-79 78</inkml:trace>
          <inkml:trace contextRef="#ctx0" brushRef="#br0" timeOffset="329058.3415">4848 3203 0,'0'10'47,"0"19"-32,19-29-15,-19 30 16,20-30-16,-20 29 15,19 1-15,-19-21 16,30 21-16,-30-20 16,20 19-16,-20-9 15,0-11-15,19 21 16,-19-1-16,0 1 16,0-1-16,0 1 15,0 9-15,0-10 16,0 1-16,0-1 15,0-9-15,0-1 16,-108 168 156</inkml:trace>
        </inkml:traceGroup>
        <inkml:traceGroup>
          <inkml:annotationXML>
            <emma:emma xmlns:emma="http://www.w3.org/2003/04/emma" version="1.0">
              <emma:interpretation id="{85924C59-187C-4D3E-861F-28A4760EDC34}" emma:medium="tactile" emma:mode="ink">
                <msink:context xmlns:msink="http://schemas.microsoft.com/ink/2010/main" type="inkWord" rotatedBoundingBox="7919,8421 11334,8409 11338,9438 7923,9451"/>
              </emma:interpretation>
              <emma:one-of disjunction-type="recognition" id="oneOf2">
                <emma:interpretation id="interp2" emma:lang="" emma:confidence="1">
                  <emma:literal/>
                </emma:interpretation>
              </emma:one-of>
            </emma:emma>
          </inkml:annotationXML>
          <inkml:trace contextRef="#ctx0" brushRef="#br0" timeOffset="305207.7879">6044 3636 0,'-20'0'0,"40"0"109,166 0-46,-167 0-16,-19 10-1</inkml:trace>
          <inkml:trace contextRef="#ctx0" brushRef="#br0" timeOffset="306868.4982">6357 3391 0,'0'-19'31,"0"-1"0,10 0-15,108 118 156,-118-78-172,0 0 15,0-1-15,0 1 16,-10 0-16,10-1 16,0 1-16,-20-1 15,20 11-15,-29-11 16,29 1-16,-20 0 16,20 9-16,-29 10 15,29-9-15,-39 9 16,39-29-16,-30 19 15,11-9 1,19-1 0,-20-19-1,20-9 110,10 9-93,29-20 108,-19 20-124,-1 10-1,1-10 1,0 0 0,9 0-1,0 0 1,1 0 0,-11 0-1,1 0 1,0 0 46</inkml:trace>
          <inkml:trace contextRef="#ctx0" brushRef="#br0" timeOffset="309177.9755">6661 3607 0,'20'-29'16,"0"-11"-1,9 11 1,-9-10-1,-20 9 1,19 30-16,-19-29 16,0 9-1,0 1 1,0-1 15,0 0-15,-10 20-1,10-19-15,-19 19 16,-1 0 15,1 0-15,-1 19 0,0 1-1,20 0 1,-19-20-16,19 29 15,0-9 1,-20-20-16,20 19 16,0 1-16,0 0 31,0-11-31,10 21 16,19-11 15,-9-19-16,-20 20-15,20-20 16,-1 20-16,11-1 31,-11 1-15,-19-1 0,20-19-16,-20 30 15,20-11 1,-20 1-16,0 0 15,19-20 1,-19 19 0,0 1-1,0 0 17,-29-1-17,9 1 1,-9-20-1,29 19-15,-30-19 16,1 0 0,-10 0-1,19 0-15,-9 0 32,29-9-32,-20-21 31,20 11-16,0-1 1,0-10 0,0 1-1,10-10 1,9 9 0,21-19-1,-21 30-15</inkml:trace>
          <inkml:trace contextRef="#ctx0" brushRef="#br0" timeOffset="310827.0709">6916 3342 0,'0'20'31,"0"-1"-16,0 1 1,0 9 0,0 1-16,0-1 15,0 20 17,0-9 77,0-50-93,10 10-1,-10-20 1,20 20-1,-20-10 1,19 10 0,1 0-1,-10 0 17,9 0-1,1 0-16,0 0 17,-20 20-32,0 19 15,19-39-15,-19 30 16,0-11-16,0 11 16,0-1-1,0 0 1,0 11-1,0-11 1,-9 1 0,9-11-1,-20-19 1,0 20 0,1-20-1,-1 0-15,0 19 16,1-19-1,-1 0 1,1 0 15</inkml:trace>
          <inkml:trace contextRef="#ctx0" brushRef="#br0" timeOffset="309795.9108">6926 3313 0,'20'0'47,"68"0"94</inkml:trace>
          <inkml:trace contextRef="#ctx0" brushRef="#br0" timeOffset="311413.6419">7162 3872 0</inkml:trace>
          <inkml:trace contextRef="#ctx0" brushRef="#br0" timeOffset="313125.8226">7299 3568 0,'10'0'94,"-10"-10"-94,19 10 0,-19-20 16,20 20-16,-20-9 15,20 9-15,-20-40 16,19 11 0,-19-1-1,20-9 1,-20 20 0,0 9-1,-10-20 16,-10 30-15,11 0 0,-11 0-1,0 0 17,1 20-17,-11 0 16,30-1-15,0 1 0,0-10-1,0 9 1,0 1-16,0 0 16,20-1-1,-20 1 1,10-20-1,-10 19-15,19-19 16,-19 20-16,20-20 16,-20 20-16,20-20 15,-1 19 1,60 187 156,-79-186-157,-20-20 1,0 0 0,-9 0-1,0 0 1,9 0 0,-10-10-1,11-10 1,-11-19-1,30 29 1,0-9 0,0-1-1,0 0 1,0 1 0,0-11-1,10 11 1,-10-1-1,20 20-15,-20-19 16,19 19-16,-19-20 16,20 20-16,-20-20 0,20 20 15</inkml:trace>
          <inkml:trace contextRef="#ctx0" brushRef="#br0" timeOffset="314278.6816">7407 3146 0,'0'20'31,"10"-20"-15,-10 19-16,19-19 16,-19 20-16,30-20 15,-30 29-15,39-9 16,-39 0-16,29-1 16,-29 1-16,20 9 0,-20 10 15,0-9-15,29-11 16,-29 11-16,0-1 15,0 11-15,0-1 16,0 10-16,0-10 16,0 10-16,0-20 15,0 1-15,0-1 16,-39 148 109</inkml:trace>
          <inkml:trace contextRef="#ctx0" brushRef="#br0" timeOffset="336774.7206">7672 3625 0,'0'-20'47,"10"20"-31,10 0-1,9 0 1,1 0 0,-11 0-16,1 0 0,0 0 15,-1 0-15,20 0 16,-19 0-1,9-19 1,-29 28 47</inkml:trace>
          <inkml:trace contextRef="#ctx0" brushRef="#br0" timeOffset="337390.4805">7790 3429 0,'0'9'47,"0"21"-32,0-11-15,10 1 16,-10 0-16,0 9 0,0 10 15,0-9-15,0-1 16,0-9-16,0-1 16,0 40 62</inkml:trace>
          <inkml:trace contextRef="#ctx0" brushRef="#br0" timeOffset="338907.5081">8094 3350 0,'-19'-19'15,"19"-1"48,0 0-16,9 20-32,-9-19 1,20 19-16,0 0 15,-1 0 1,1 0 0,-20 10-16,19-10 15,-9 19 1,-10 11 0,0-1-16,30-9 15,-30 19 1,-20 20-1,0 0 17,20-30-32,-19-9 15,19 19-15,-20-20 16,20 1-16,-19 0 16,19-1-16,-30 1 0,30-1 15,-29 1-15,29 0 16,-10-20-16,10 29 15,-20-29-15,20 20 16,-19-20 0,19 19-16,-20-19 31,20 20-31,10-20 156,9 0-140,-19-10-1,30 10-15,-10 0 0,-1 0 16,1 0-16,-10 0 16,68-19 77</inkml:trace>
          <inkml:trace contextRef="#ctx0" brushRef="#br0" timeOffset="339896.3013">8359 3252 0,'39'0'78,"-19"0"-62,9 0-1,1 0 1,-11 0-1,1 0 1,-20 10 78,0 10-63,0 9 0,-10 10-15,10-19-16,0 9 0,0 1 16,-29-11-16,29 11 15,0-11-15,0 21 16,0-11-16,-20 0 15,20 1-15,0-1 16,0-9-16,0-1 16,0 1-16,0 0 15,0-1-15,0 11 16,0-1 0,0-9-1,-20 9 1,20-39 62</inkml:trace>
          <inkml:trace contextRef="#ctx0" brushRef="#br0" timeOffset="340414.5475">8379 3478 0,'0'9'32,"186"31"93</inkml:trace>
          <inkml:trace contextRef="#ctx0" brushRef="#br0" timeOffset="341958.5379">8653 3527 0,'206'10'172</inkml:trace>
          <inkml:trace contextRef="#ctx0" brushRef="#br0" timeOffset="341452.5897">8673 3272 0,'10'0'78,"9"0"-78,11 0 16,-1 0-1,0 0 1,-9 0 0,-20 10 62,0 9-47,0 1-15,-10-20-1,10 19-15,-19 11 16,19-11-1,0 1-15,0 0 16,-20-1-16,20 11 16,0 9-16,-20-10 15,20 1-15,0-1 16,-19 10-16,19-9 16,0-1-16,-30 10 15,30-29-15,0 10 0,0-1 16,0 11-1,0-10 1,-19-20 0,19-10 77</inkml:trace>
          <inkml:trace contextRef="#ctx0" brushRef="#br0" timeOffset="343155.6646">8781 3870 0,'9'0'16,"1"0"0,-10-10-1</inkml:trace>
          <inkml:trace contextRef="#ctx0" brushRef="#br0" timeOffset="344565.5626">9016 3448 0,'-20'10'0,"20"10"16,-39 48 31,69 197 78,-11-265-110,-19 20-15,20-20 16,-1 0-1,1 0 1,0 0 0,-1-10-1,1-10 1,0-9 0,-1 9-1,-19 1 1,20 19-1,-20-20-15,19 0 16,-19 1 0,20-1-1,-20 1 1,0-1 0,0 10-1,0-9 1,0-21-1,20 40-15,-20-29 16,0 9 0,0 1-1,0-11 1,-10 30-16,10-19 16,0-1-1,-20 20-15,20-20 16,-19 1-1,-1 19 1,20-20 0,-20 20-1,11 0 1,9-19 0,-20 19-1,0 0 1,1 0-1,-1 0 1,20 9-16,-20-9 0,1 40 31,-1-21-15,-9 11-16,29-11 16,-20 1-16,20-1 15,0 11-15,-19 9 16,19-19-16</inkml:trace>
          <inkml:trace contextRef="#ctx0" brushRef="#br0" timeOffset="346155.2399">9124 3076 0,'39'0'78,"-9"0"-62,-11 0-1,11 0 1,-11 0-16,1 0 31,-20 9-15,19-9 15,-19 20 0,20 382 94,-20-363-109,0-9-16,0 9 15,0-10-15,0 1 16,0-1-16,0 1 16,0 9-16,0-10 15,0 1-15,0-1 16,0 1-16,0 9 16,0-10-16,0-9 15,0-1-15,0 1 0,0 0 16,0 9-1,0-9 1,0-1 31,0-28 47,-10 9-94,-9-20 15,-1 20 1,0 0 15,-9 0-31,0 0 16,-11 0-1,21 0 1,9 0 0</inkml:trace>
          <inkml:trace contextRef="#ctx0" brushRef="#br0" timeOffset="303837.0974">6034 3146 0,'-10'0'15,"-10"10"32,20 9-31,-19-19-16,19 40 0,0-21 15,-20 1-15,20 0 16,0-1-16,-20 1 16,20-1-16,0 1 15,0 0-15,-19 9 16,19-9-16,0 9 15,0 10-15,0-19 16,0 9-16,0 1 16,0-1-16,-20 10 15,20-9-15,0-1 16,0-9-16,0-1 16,49 178 46,30-89 32,-79-89-79</inkml:trace>
        </inkml:traceGroup>
        <inkml:traceGroup>
          <inkml:annotationXML>
            <emma:emma xmlns:emma="http://www.w3.org/2003/04/emma" version="1.0">
              <emma:interpretation id="{1C4254CD-A408-4E87-ABF9-9FCE6C19B9A6}" emma:medium="tactile" emma:mode="ink">
                <msink:context xmlns:msink="http://schemas.microsoft.com/ink/2010/main" type="inkWord" rotatedBoundingBox="11520,8648 14187,8638 14190,9353 11523,9362"/>
              </emma:interpretation>
              <emma:one-of disjunction-type="recognition" id="oneOf3">
                <emma:interpretation id="interp3" emma:lang="" emma:confidence="1">
                  <emma:literal/>
                </emma:interpretation>
              </emma:one-of>
            </emma:emma>
          </inkml:annotationXML>
          <inkml:trace contextRef="#ctx0" brushRef="#br0" timeOffset="347209.8869">9506 3370 0,'0'19'15,"0"21"1,0-21-16,0 11 0,0 9 15,0-10 1,0 1-16,0-1 0,20 10 16,-20-9-16,0-1 15,0 1-15,0-1 16,0-9-16,0-1 16,0 1-16,0 9 15,0-9 1,0-40 46</inkml:trace>
          <inkml:trace contextRef="#ctx0" brushRef="#br0" timeOffset="349022.2304">9536 3684 0,'10'0'63,"19"0"-47,-9-30-1,9 11 1,10-11-1,-9 11 1,-11-11 0,1 11-1,-20-1 1,20 20 0,-20-20-1,0 1 1,0 9-1,-10 10 48,-10 10-32,1 9-15,19 11-1,-30-11-15,30 1 16,-19 0-16,19-1 16,-49 40-1,-30 0 126,89-59-47,9 0-79,-19 19-15,20-19 16,-20 20-16,20-20 16,-20 20-16,19-20 15,1 19 1,0-19-1,-1 0 1,1 0 31</inkml:trace>
          <inkml:trace contextRef="#ctx0" brushRef="#br0" timeOffset="349822.7827">9918 3478 0,'0'9'47,"0"11"-31,0 10-1,20-30 1,-20 29-16,20-9 15,-20-1-15,19 1 0,-19-1 16,0 1-16,0 0 16,0-1-16,0 1 15,0-1-15,0 11 16,0-11 0,-10-19-1,-147-9 126</inkml:trace>
          <inkml:trace contextRef="#ctx0" brushRef="#br0" timeOffset="350409.5146">9810 3458 0,'10'0'47,"10"0"-31,9 0-1,-9 0-15,0 0 16,-1 0-16,11 0 15,-1 0 1,-9 0 15</inkml:trace>
          <inkml:trace contextRef="#ctx0" brushRef="#br0" timeOffset="351268.1326">10222 3370 0,'0'19'16,"0"1"0,0 0-16,-19-1 15,19 11-15,-20 9 16,20-10-16,-39 1 15,39 19-15,-20 0 16,20-10-16,-39 0 16,39-9-16,-20-1 15,20 1-15,-19 9 16,19-10-16,0 1 16,-20-11-16,20 1 15,0 9-15,-19-29 16,19 20-1,0-30 48</inkml:trace>
          <inkml:trace contextRef="#ctx0" brushRef="#br0" timeOffset="352959.1607">10193 3890 0,'0'-10'62,"0"-10"-46,0 1 0,0-11-1,0 1 1,10-11 0,-10 11-1,19 0 1,-19 9-1,30-19 1,-30 19 0,19 20-1,1 20 32,-20 9-31,20-9-1,-20 9-15,0-9 16,19-1-16,-19 1 16,0 0-16,0-1 15,0 11 1,0-11 0,0-28 77,0-11-77,0-10 0,0 11-16,0-11 15,0 1 1,20-10-1,-20 9 1,29 1 0,-29 9-1,10 20-15,10 0 63,-20 20-48,19-20-15,-19 29 16,0-9-16,0 9 16,20-9-16,-20 0 15,0-1-15,0 1 16,0-1-16,0 1 16,0 10-1,0-11 1,69-313 203,-50 294-204,-19 10-15,30 29 16,-30-19-1,19-1-15,-19 1 16,0-1-16,0 1 16,0 0-16,0-1 15,0 11 1,0-1 0,0-9-1</inkml:trace>
          <inkml:trace contextRef="#ctx0" brushRef="#br0" timeOffset="353703.9553">10644 3723 0,'0'10'47,"0"9"-31,0 11-1,0-1 1,0-9 0,30-1-1,-21-19-15,-9 20 16,20-20-1,0 0-15,-1 0 16,1 0 0,-1-10-1,1-9 1,-20-1 0,20 20-1,-20-20-15,0 1 16,19 19-1,-19-30-15,0 11 16,0-1 0,-10 0-1,10 1 1,-29 19-16,29-20 16,-20 20-16,1-19 15,-1 19 1,1 0-1,-1 0 17,20 9-17,-20-9-15,20 30 16,-19 9 0,19-10-1,0-9-15,0 0 16,0-1-1</inkml:trace>
          <inkml:trace contextRef="#ctx0" brushRef="#br0" timeOffset="354758.0934">10850 3713 0,'20'0'78,"-1"-20"-62,11 1 0,58-217 140,-108 236-156,1 0 16,-1 0-1,1 0 1,-1 0-1,20 10 1,-30-10 0,30 20-16,-19-1 15,19 11 1,-20-30 0,20 29-16,0-9 15,0 19 1,0-19-16,0-1 0,0 1 15,0 0-15,0-1 16,0 1-16,10-20 16,-10 29-16,0 1 15,0 9 1,0-10 0,0-9-1,0 0 1,20-20-1,-20 19 1,19-9 31,89-69 47</inkml:trace>
          <inkml:trace contextRef="#ctx0" brushRef="#br0" timeOffset="356388.9029">11134 3595 0,'10'0'78,"30"0"-78,-21 0 16,-9 0-1,10 0-15,19 0 0,-20-9 16,1 9-16,0 0 16,-11 0-1</inkml:trace>
          <inkml:trace contextRef="#ctx0" brushRef="#br0" timeOffset="356956.5776">11144 3752 0,'20'0'94,"0"0"-79,-1 0-15,1 0 0,-1 0 16,11 0 0,-1 0-16,-9-10 0,-1 10 15,1 0-15,9 0 16,-9 0-1</inkml:trace>
          <inkml:trace contextRef="#ctx0" brushRef="#br0" timeOffset="487251.0442">11927 3648 0,'10'0'203,"19"-29"-188,1 9 1,-1-9 0,-9 29-16,-20-40 15,39 21-15,-39-1 16,29 20-16,-29-29 16,20 29-16,-20-30 15,20 30-15,-20-29 16,19 9-1,-19 1 1,0-1 0,0 0-1,0 1 32,-9 19 125,9 10-156,0 9-1,0 1-15,0-1 16,0-9-16,-20 20 16,20-11-16,0-9 15,0 10-15,0-1 16,0 1-16,0 0 15,0-1-15,0 1 0,0-1 16,0 1-16,0 0 16,0-1-16,0 1 15,0-10-15,0 9 16,0 1 0,10 0-16,-10-1 0,0 20 15,0-9 1,0-11-1,0 1 17,19-20-32,-19 20 31</inkml:trace>
          <inkml:trace contextRef="#ctx0" brushRef="#br0" timeOffset="528119.0396">11568 3589 0,'9'0'188,"11"0"-172,0 0 15,-1 0-16,1 0 17,-1 0-17,1 0 17,0 0-17,-11 0 32,11 0-16,0 0 32,-20-10-48,19 10 1</inkml:trace>
        </inkml:traceGroup>
        <inkml:traceGroup>
          <inkml:annotationXML>
            <emma:emma xmlns:emma="http://www.w3.org/2003/04/emma" version="1.0">
              <emma:interpretation id="{D2AC768B-5E17-4525-A647-E91910EA1498}" emma:medium="tactile" emma:mode="ink">
                <msink:context xmlns:msink="http://schemas.microsoft.com/ink/2010/main" type="inkWord" rotatedBoundingBox="14386,8621 15993,8615 15995,9225 14388,9231"/>
              </emma:interpretation>
              <emma:one-of disjunction-type="recognition" id="oneOf4">
                <emma:interpretation id="interp4" emma:lang="" emma:confidence="1">
                  <emma:literal/>
                </emma:interpretation>
              </emma:one-of>
            </emma:emma>
          </inkml:annotationXML>
          <inkml:trace contextRef="#ctx0" brushRef="#br0" timeOffset="645752.7736">13215 3393 0,'-19'0'62,"38"0"-46,11 0-1,-11 0-15,1 0 16,-1 0-16,1 0 16,0 0-16,-1 0 15,11 0-15,-11 0 31,-19 39 63,0-9-78,0-11-1,-9 1-15,9 0 16,0-1-16,-30 1 0,30-1 16,0 1-1,0 0-15,0-1 16,0-9-16,-20 19 0,20-9 16,0-10-16,0 10 15,0-1-15,0 1 16,-19 48 46,19-48 32,0-30-78,0-9-1</inkml:trace>
          <inkml:trace contextRef="#ctx0" brushRef="#br0" timeOffset="646309.101">13254 3560 0,'10'0'63,"29"0"-48,-29 0 1,10 0-16,-1 0 15,1 0-15,0 0 16,-1 0-16,1 0 16,9 0-1,-9 0 1</inkml:trace>
          <inkml:trace contextRef="#ctx0" brushRef="#br0" timeOffset="643075.1235">12372 3354 0,'10'0'109,"-10"-10"-62,9 10-47,-9-20 15,20 20 1,0 0 0,-20-19-16,19 19 15,1 0 1,-1 0 0,1 0-1,0 0 1,-1 19-1,1 1 1,0 0 0,-20 9-16,29 1 15,-29 9 1,0-20 0,0-9-1,-10-10 1,10 20-1,-19-20 1,19 19-16,-20-19 16,0 20-1,1-20 1,-1 0 15,20 20-31,-20-20 16,1 0-1,-1 0 17,20 19-1,10-29 78,10 10-93,-1 0 0,-19-19-16,20 19 15,-1 0 1,11 0-1,-10 0 1,-1 10 0,1-10-1,-20 19-15,19-19 16,-19 20 0,20-20-1,-20 19-15,20-19 16,-20 20-16,19 0 15,-19-1 1,0 1 0,20-20-1,-20 20-15,0-1 16,0 1 0,0-1-1,-10 1 1,-29 0 15,19-20-15,20 19-16,-29-19 0,9 0 15,-19 20 1,19-20-16,1 0 16,-21 0-1,31 0 1,-11 0-1,0 0 1,1 0 47</inkml:trace>
          <inkml:trace contextRef="#ctx0" brushRef="#br0" timeOffset="644602.848">13019 3285 0,'-10'10'47,"-9"10"-16,-1-1-15,-9 1-1,9 19-15,20-9 16,-20-11 0,20 1-16,0-1 15,-19 1-15,19 0 16,0-1-16,0 1 16,0-1-16,-20 1 15,20 0-15,0-1 16,0 1-16,0-1 15,0-9-15,0 30 16,0-11 0,10 0-1,-10-9 1,20-20 0,136 39 124,-116-68-93,-40 9-47,19 1 16,-19-11-1,0 11 1,0-1 0,0 0-1,0 1 1,0-1 15,-10 20-15,10-10-16,-19 10 15,19-19 1,-20 19 0,20-20-1,-19 20-15,-1 0 31,0 0-15,20-20-16,-19 20 16,9 0-1,-10 0 1,20 10-16,-19-10 16,19 20-16,-20-20 15,20 19-15,-19 1 0,19 19 16,0-9-1,0 9 17</inkml:trace>
          <inkml:trace contextRef="#ctx0" brushRef="#br0" timeOffset="493868.2473">13604 3883 0,'-29'10'0,"48"-20"125,-38 10-109</inkml:trace>
          <inkml:trace contextRef="#ctx0" brushRef="#br0" timeOffset="647532.8286">13862 3324 0,'0'10'78,"0"10"-62,0 9 0,-29-9-16,29 0 15,-29-1-15,29 1 16,-69 107 31,49-39 78,30-88-78,10 0-32,9 0 1,-29-9-16,39 9 15,-9 0 1,-1 0 0,-9 0-16,0 0 15,-1 0 1,-19-20 0,20 20-16,-1 0 31,-9 0 0</inkml:trace>
        </inkml:traceGroup>
        <inkml:traceGroup>
          <inkml:annotationXML>
            <emma:emma xmlns:emma="http://www.w3.org/2003/04/emma" version="1.0">
              <emma:interpretation id="{E5534284-8451-45F5-AAAC-3FD63AE7B900}" emma:medium="tactile" emma:mode="ink">
                <msink:context xmlns:msink="http://schemas.microsoft.com/ink/2010/main" type="inkWord" rotatedBoundingBox="15876,8679 15924,8678 15926,9178 15878,9179"/>
              </emma:interpretation>
              <emma:one-of disjunction-type="recognition" id="oneOf5">
                <emma:interpretation id="interp5" emma:lang="" emma:confidence="0">
                  <emma:literal>l</emma:literal>
                </emma:interpretation>
                <emma:interpretation id="interp6" emma:lang="" emma:confidence="0">
                  <emma:literal>I</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0" timeOffset="648272.8828">13862 3344 0,'0'10'16,"0"9"-1,0 11 1,0-10 0,0-1-16,0 1 15,0 9-15,10 1 16,30 293 156,-40-333-141</inkml:trace>
        </inkml:traceGroup>
        <inkml:traceGroup>
          <inkml:annotationXML>
            <emma:emma xmlns:emma="http://www.w3.org/2003/04/emma" version="1.0">
              <emma:interpretation id="{A28C79F3-EACC-40B8-A61E-1745CFAE0537}" emma:medium="tactile" emma:mode="ink">
                <msink:context xmlns:msink="http://schemas.microsoft.com/ink/2010/main" type="inkWord" rotatedBoundingBox="16156,8485 18137,8478 18141,9350 16159,9357"/>
              </emma:interpretation>
              <emma:one-of disjunction-type="recognition" id="oneOf6">
                <emma:interpretation id="interp10" emma:lang="" emma:confidence="1">
                  <emma:literal/>
                </emma:interpretation>
              </emma:one-of>
            </emma:emma>
          </inkml:annotationXML>
          <inkml:trace contextRef="#ctx0" brushRef="#br0" timeOffset="496629.3586">14193 3609 0,'19'0'31,"11"-20"-16,-1 1-15,-9 19 16,-1-40 0,1 40-16,9-29 0,-9 9 15,0 1-15,-20-1 16,29 1-16,-29-1 16,20 20-16,-20-30 15,0-9 1,0 20-1,0-1 1,-10 20 0,-10 0-1,-9 0 1,29 29-16,-30-29 16,11 20-16,-20 29 15,39-29-15,-30 9 16,30 1-1,-19-11-15,19 20 16,-30 20 0,30-39-1,-19 9-15,19-9 16,-20-20 0,20 19-1,-20-19-15,1 0 31,19-9 32,0-11-47,9 20-1,11 0 1,0 0-1,9 0 1,10 0 0,-29 0-1,-10 20-15,30-1 16,-30 1-16,19 0 0,-19-1 16,20 1-16,-1 19 15,1-39 1,9 0-1,-9 0-15,0 0 16,9 0 0,-29-20-16,20-9 15,-20 9-15</inkml:trace>
          <inkml:trace contextRef="#ctx0" brushRef="#br0" timeOffset="499690.9316">14781 3295 0,'0'10'31,"0"9"0,0 11-15,0-11-16,0 1 16,0 0-16,0-10 15,10 19-15,-10 0 16,0 1-16,0-1 16,20 10-16,-20-29 15,0 10-15,0-1 16,0 1-16,0 0 0,0 9 15,0-9 1,0-1 0,-10-19-1,-10 20 1,-9-20 0,9 0-16,1 0 15,-1 0-15,0 0 16,10 0-1,10-10 64,0-9-48</inkml:trace>
          <inkml:trace contextRef="#ctx0" brushRef="#br0" timeOffset="500320.8576">14614 3324 0,'226'-58'125,"-197"58"-125,-9 0 16,0 0 15,-20 9-15,19-9-16</inkml:trace>
          <inkml:trace contextRef="#ctx0" brushRef="#br0" timeOffset="500920.7791">15173 3148 0,'-88'333'94,"88"-274"-94,-39 29 0,10 1 16,-1-30-16,30-1 15,-39 1-15,39-20 16,-20 1-16,20-30 15,0 9-15,0 1 16,0-30 47,0-19-48</inkml:trace>
          <inkml:trace contextRef="#ctx0" brushRef="#br0" timeOffset="502631.2119">15281 3756 0,'0'10'16,"-19"-10"-16,19-20 78,-30-196 16,30 177-94,20 10 15,-20 9 1,20 20 0,-1 0-1,1 30 16,-20-21-31,19 21 16,-19-20-16,20 19 16,-20 0-16,20 1 0,-20-1 15,0 10-15,29-9 16,-29-1-16,0-9 16,0 9-1,0-38 48,0-21-48,0 11 1,0-1-16,0 0 16,0 1-16,0 9 15,0-10-15,0 1 0,0-1 16,20 0-1,-20 1-15,19-20 16,1 39 15,68 156 47,-68-48 1,-20-117-33,0-21-30,0 11-16,0-1 16,0 0-16,0 1 15,0-1-15,0 10 16,0-9-16,0-21 16,0 11-1,19 9 1,1 20 15,0 0-15,-20 20-16,19 0 15,-19-1-15,0 1 16,20-1-16,-20 1 16,0 0-16,19-1 15,-19 1-15,0 0 16,0 9-1,0-9 1</inkml:trace>
          <inkml:trace contextRef="#ctx0" brushRef="#br0" timeOffset="503450.7111">15732 3638 0,'-19'0'16,"19"10"15,0 10-15,0-1 0,0 11-1,0-1 1,10-29-16,-10 20 15,19-20-15,11 19 16,-1-19 0,10 0-1,-19-9 1,0-11 0,-1 0-1,-19 1 1,20-1-1,-20 0 1,0 1 0,0-1-1,-10 20-15,10-19 16,-29 19 0,29-20-16,-20 20 15,-9-20 1,9 20-1,0-19 1,1 19 0,-1 0 15,20 19-15,-20-19-16,20 30 0,0-11 15,-19 1-15,19 0 16,0-1-16</inkml:trace>
          <inkml:trace contextRef="#ctx0" brushRef="#br0" timeOffset="504520.894">15978 3599 0,'-20'0'0,"30"0"78,-10-10-78,19-19 16,1 9 0,10-9-1,-30-1 1,9 30-1,-9-39-15,0 0 16,30 19-16,-30 1 16,0-1-16,0 0 15,0-9 1,0 9 0,-10 20-1,-10 0 16,-9 0-15,9 0 0,1 10-1,-30 157 63,78 49 16,-29-187-94,0 1 16,0-11-1,0 1 1,20-20 0,-20 19-1,19 1 17,1-20-1,0 0-16,-20-10-15,19 10 16,-19-19-16,20 19 0,-20-20 16,29 20-1,-29-20-15,20 20 0,-20-19 16</inkml:trace>
          <inkml:trace contextRef="#ctx0" brushRef="#br0" timeOffset="495704.4592">14144 3256 0,'0'19'78,"0"11"-78,0-1 16,0 20-16,0 10 15,0 0-15,0 0 16,0 0-16,0-10 0,0-10 15,0 0 1,0-19-16,0-10 0,9-10 16,-9 39-16,0-49 62,0-10-31</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05T21:33:23.92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C24865C-71A6-4FA8-B36E-56CA13C033B1}" emma:medium="tactile" emma:mode="ink">
          <msink:context xmlns:msink="http://schemas.microsoft.com/ink/2010/main" type="writingRegion" rotatedBoundingBox="1470,13337 24363,13275 24373,17070 1481,17132"/>
        </emma:interpretation>
      </emma:emma>
    </inkml:annotationXML>
    <inkml:traceGroup>
      <inkml:annotationXML>
        <emma:emma xmlns:emma="http://www.w3.org/2003/04/emma" version="1.0">
          <emma:interpretation id="{2A46856C-5A48-4C6D-8483-77C0B7E05C8C}" emma:medium="tactile" emma:mode="ink">
            <msink:context xmlns:msink="http://schemas.microsoft.com/ink/2010/main" type="paragraph" rotatedBoundingBox="1507,13285 24369,13367 24365,14445 1504,14362" alignmentLevel="1"/>
          </emma:interpretation>
        </emma:emma>
      </inkml:annotationXML>
      <inkml:traceGroup>
        <inkml:annotationXML>
          <emma:emma xmlns:emma="http://www.w3.org/2003/04/emma" version="1.0">
            <emma:interpretation id="{4CDE851B-FBC0-459E-A1E6-9465CB7F1660}" emma:medium="tactile" emma:mode="ink">
              <msink:context xmlns:msink="http://schemas.microsoft.com/ink/2010/main" type="line" rotatedBoundingBox="1507,13285 24369,13367 24365,14445 1504,14362"/>
            </emma:interpretation>
          </emma:emma>
        </inkml:annotationXML>
        <inkml:traceGroup>
          <inkml:annotationXML>
            <emma:emma xmlns:emma="http://www.w3.org/2003/04/emma" version="1.0">
              <emma:interpretation id="{32929020-39B8-43A6-AF3E-E76AC4C7FC69}" emma:medium="tactile" emma:mode="ink">
                <msink:context xmlns:msink="http://schemas.microsoft.com/ink/2010/main" type="inkWord" rotatedBoundingBox="1507,13391 3636,13399 3633,14249 1504,14241"/>
              </emma:interpretation>
              <emma:one-of disjunction-type="recognition" id="oneOf0">
                <emma:interpretation id="interp0" emma:lang="" emma:confidence="1">
                  <emma:literal/>
                </emma:interpretation>
              </emma:one-of>
            </emma:emma>
          </inkml:annotationXML>
          <inkml:trace contextRef="#ctx0" brushRef="#br0">687 392 0,'10'0'78,"19"0"-63,-9 0-15,-1 0 16,1 0-16,-1 0 16,31 0-1,-1-19 1,-30 19-16,1 0 0,9 0 16</inkml:trace>
          <inkml:trace contextRef="#ctx0" brushRef="#br0" timeOffset="2619.6311">1216 824 0,'-19'0'31,"19"-20"63,0-19-79,10 39 1,-10-30-16,0 11 15,0-20 1,0 19-16,0 0 16,0 1-16,-10-11 15,10 11 1,-20-1 0,20 30 109,20 9-110,9-19 1,-9 0-16,-1 0 15,11 0 1,9 0 0,-19 0-1,-30 0 63,-10 0-46,20 20-32,-19 0 15,19-1 1,-30 1 0,30 0-1,0 9 1,0-9-1,0-1-15,0 11 16,0-11 0,10-19-16,-10 20 15,20-20-15,-1 19 16,1-19 0,-1 0-1,1 0 1,-20-9-1,20 9-15,-20-20 16,19 20-16,-19-20 16,20 20-16,-20-19 15,20 19-15,-20-10 32,19 10-32,-19-20 15,20-9 1,-20 19-1,19 10 1,-19-19-16,0-1 16,0 0-1,0 1 1,-9-1 15,-31 20-15,31 0 15,-11 0-15,20 10-1,-29 10 1,29 9 0,0 10-1,0-19-15,0 19 16,0-10-1,19 1 1,-19-11 0,20-19-1,-1 20 1,1-20 0,0 0-16,-1 0 15,-9 0 1,-10-10-1,20 10-15,-20-19 16,29-1 0,-29 0-1,10 20-15,-10-19 16,0-11 31,0 50 62,0 0-93,0-1-1,19-19 1,-19 20-16,20-20 16,0 0-1,-1 0-15,1 0 32,0 0-17,-20-10-15,19 10 0,-19-20 16,20 20-16,-20-19 15,19-1 1,-19 1 0,0-1-1,0 0 1,0-9 0,0 9-1,-9 1 1,-11 19-16,20-20 15,-20 20 1,1 0-16,-11 0 16,1 0-1,9 0 1,20 10 0,-19-10-16,19 29 15,-20-29 1,20 40-16,0-11 15,0 0 1,0-9 0,0 9-1,10-29-15,-10 20 16,19-20-16,1 0 16</inkml:trace>
          <inkml:trace contextRef="#ctx0" brushRef="#br0" timeOffset="3119.6243">1766 667 0,'19'0'63,"-19"39"-48,0-19-15,0-11 0,0 11 16,20-20 0,-20 39-16,29-19 15,-9-20 1,-20 19-16,19-19 15,1 0 1,0 0 0,-20-9-16,19-31 15,-19 31 1,0-31 0</inkml:trace>
          <inkml:trace contextRef="#ctx0" brushRef="#br0" timeOffset="4051.589">1922 588 0,'0'-19'16,"0"-1"15,10 20 0,10 0-15,9-20-1,30 20 17,-59 10-17,20-10-15,-20 20 16,0 9-1,0-9-15,0 0 16,0-1-16,0-9 16,0 10-16,-20-1 15,20 1-15,-19 9 0,19-19 16,-20 19-16,20-9 16,-20 0-1,30-20 95,-10-10-110,20 10 15,9 0 1,-9 0 15,-1 0-31,1 0 16,0 0 15,-20 10-15,-10-20 46</inkml:trace>
          <inkml:trace contextRef="#ctx0" brushRef="#br0" timeOffset="4447.7769">1962 657 0,'0'-20'32,"9"20"-17,31 0 1,-11 0 0,1 0-1,-11 0 1,1 0-1</inkml:trace>
          <inkml:trace contextRef="#ctx0" brushRef="#br0" timeOffset="-1312.9558">667 19 0,'0'-19'47,"0"38"31,0 1-78,0 0 16,20 58 0,-20-29-16,0-10 15,0 20-15,29 30 16,-29-31-16,0 1 0,20-10 15,-20-10 1,0 11-16,29-1 16,-29-20-16,0 0 0,0 1 15,20-1-15,-20 1 16,0-11 0,19-19 15</inkml:trace>
          <inkml:trace contextRef="#ctx0" brushRef="#br0" timeOffset="-568.5856">932 59 0,'0'-20'16,"0"30"109,20 19-109,-20-9-1,0 9-15,0 11 0,0-1 16,19 10-16,-19-10 16,0 10-16,30 0 15,-30 10-15,0 0 16,19-10-16,-19 0 15,0-20-15,20 1 16,-20-1-16,0 10 16,0-29-16,19 20 15,-19-21 1,-9-9 62,9-19-78</inkml:trace>
          <inkml:trace contextRef="#ctx0" brushRef="#br0" timeOffset="-2211.4042">-10 706 0,'10'0'94,"10"0"-79,9 0-15,-9 0 16,0 0-16,-1 0 16,1 0-16,-10 0 15,29 0-15,-10 0 16,1 0-16,-1 0 16,1 0-16,9 0 15,-10 0-15,1 0 16,-1 0-16,-9 0 15,-1 0-15,1 0 16,-1 0-16,1 0 16,0 0-16,-1 0 15,11 0-15,-11 0 32</inkml:trace>
          <inkml:trace contextRef="#ctx0" brushRef="#br0" timeOffset="-3958.1355">206 19 0,'0'-19'47,"0"29"46,0 19-77,-10-9 0,10-1-16,-19 11 15,19 9-15,-30-10 16,30 1-16,-19-1 15,19 10-15,-20-9 16,20-1-16,0 1 16,-19 9-16,19-10 15,0-9-15,-20 0 16,20-1-16,0 1 16,-29 9-1,29 1 1,0 9-16,-20-39 15,20 20-15,0-1 32,0-9-1,-20-10 0</inkml:trace>
          <inkml:trace contextRef="#ctx0" brushRef="#br0" timeOffset="-3051.5357">196 10 0,'20'0'63,"-20"9"-63,20 11 31,-20 0-31,29-1 0,-29 1 15,30 9-15,-11 20 16,-19 0-16,39 0 16,-19-19-16,9 19 15,-9-20-15,0 11 16,9-11-16,-9 0 16,-1 11-16,-19-11 15,30-9-15,-30-1 16,29 1-16,-29 0 15,10-20-15,-10 29 0,0-9 32,0-30 77</inkml:trace>
        </inkml:traceGroup>
        <inkml:traceGroup>
          <inkml:annotationXML>
            <emma:emma xmlns:emma="http://www.w3.org/2003/04/emma" version="1.0">
              <emma:interpretation id="{DDA97CFC-B6BE-460A-9A9F-CD5408E085E3}" emma:medium="tactile" emma:mode="ink">
                <msink:context xmlns:msink="http://schemas.microsoft.com/ink/2010/main" type="inkWord" rotatedBoundingBox="3801,13365 6931,13377 6928,14229 3798,14218"/>
              </emma:interpretation>
            </emma:emma>
          </inkml:annotationXML>
          <inkml:trace contextRef="#ctx0" brushRef="#br0" timeOffset="5986.4435">2285 461 0,'40'0'47,"-11"0"-32,-9 0 1,-1-10-16,1 10 15,-1 0-15,1 0 16,0 0-16,-1 0 16,-9 0-16,29 0 15,-19 0 1</inkml:trace>
          <inkml:trace contextRef="#ctx0" brushRef="#br0" timeOffset="5467.9522">2305 314 0,'20'0'63,"-1"0"-47,1 0-16,9 0 15,-9 0-15,9 0 16,-9 0-16,-1 0 15,11 0 1,-11 0-16,-19 9 31</inkml:trace>
          <inkml:trace contextRef="#ctx0" brushRef="#br0" timeOffset="19400.0121">3619 59 0,'0'10'93,"0"9"-93,0 1 16,0-1-16,0 1 16,-20 9-16,20 1 0,-19 19 15,19-10-15,-20 10 16,20 0-16,0-19 16,-39-1-16,39 10 15,0-29-15,-20 19 16,20-9-16,-19 9 15,19-9 1,0 0 0,-20-20 15</inkml:trace>
          <inkml:trace contextRef="#ctx0" brushRef="#br0" timeOffset="20927.3698">3423 657 0,'-20'0'31,"30"0"16,20 0-16,-11 0-31,1 0 0,-1 0 16,1 0-16,0 0 15,-1-10-15,11 10 16,-1 0-16,0 0 15,1 0-15,9 0 16,-19 0-16,-1 0 16,-9 0-16,-10-19 15,49 19-15,-19 0 16,-11 0 0,1 0-1</inkml:trace>
          <inkml:trace contextRef="#ctx0" brushRef="#br0" timeOffset="20209.316">3658 49 0,'20'0'125,"9"39"-110,-29-19 1,30-1-16,-30 1 16,19 9-16,-19-9 0,20 0 15,-20 19-15,20-10 16,-20 1-16,29 19 16,-29-20-16,20-9 15,-20 9-15,19 1 16,-19-21-16,20 21 15,-20-11-15,0-9 16,19 20-16,-19-1 16,20-9 15,-30-20 63</inkml:trace>
          <inkml:trace contextRef="#ctx0" brushRef="#br0" timeOffset="22099.9045">4021 69 0,'0'9'125,"10"138"-94,19-107-16,-29-11-15,0 0 16,20 21 0,-20-11-16,0-10 0,20 10 15,-20-19-15,0 0 16,0-1-16,0-9 0,0 29 31,0-19-15,0-30 46,19 10-46</inkml:trace>
          <inkml:trace contextRef="#ctx0" brushRef="#br0" timeOffset="24145.7288">4051 294 0,'9'0'78,"11"0"-62,9 0-1,-9 0-15,0 0 0,-1 0 16,1 0-16,-1 0 16,1 0-16,0 0 15,-1 0-15,1 0 16,9 0 0,-9 0-1</inkml:trace>
          <inkml:trace contextRef="#ctx0" brushRef="#br0" timeOffset="23531.5589">4276 10 0,'0'-20'15,"0"30"64,20 19-64,-20-9 1,0 0-16,0 9 15,0 0-15,0 20 16,19-19-16,-19 19 16,0-20-16,0 1 15,0-1-15,0 1 0,0 9 16,30 10 0,-11 39 30,-19-68-46,0-1 32</inkml:trace>
          <inkml:trace contextRef="#ctx0" brushRef="#br0" timeOffset="26472.886">4462 706 0,'0'-29'32,"0"9"-17,10 20-15,-10-20 16,20 1-1,-20-21 1,19 40-16,-19-29 16,20 9-1,-20 1 1,0-1 0,0 1-1,0-1 1,0 10-1,-10 10 1,-9 0 0,-1 0-1,0 0 17,20 20-1,-9-20-16,9 19-15,0 1 16,0 0 0,0-1-1,0 1 1,0 9 0,29 11-1,-9-21 1,-1 1-1,-19 9 1,20-29-16,-20 20 16,0-1-1,0 1 1,0 0 0,0-1-1,-10-19 1,-10 0-1,1 0 1,-11 0 0,11 0 15,19-10-31,0-9 16,0-1-1,0-9 1,0 9-1,10 1-15,-10-1 16,19 20-16,-19-39 16,20 39-16,-20-10 15,19 10-15</inkml:trace>
          <inkml:trace contextRef="#ctx0" brushRef="#br0" timeOffset="27770.383">4462 69 0,'0'9'78,"20"11"-47,-10-20 0,9 0-15,1 0 31,0-10-47,-20-9 31,19 19-31,-19-20 16,0 0 15,0 1-15,0-1 15,-9 20-15,9-10-16,-20 10 15,10 0 1,-10 0-1,1 0 1,-1 0 0,1 39 15,19-9-15,0-1-1,0-9 1</inkml:trace>
          <inkml:trace contextRef="#ctx0" brushRef="#br0" timeOffset="39956.8665">2717 333 0,'10'0'125,"9"0"-109,-19-10-1,20 10-15,-20-19 16,19 19-16,-19-20 16,20 20-16,-20-29 15,20 29-15,-20-30 16,19 1-1,-19 0-15,0 9 16,20-19 0,-20 19-1,0 1 1,0-1 0,0 10-1,0-10 16,0 1 32,0 38 46,0 11-93,0-10 0,29-1-16,-29 1 15,0 9-15,0 1 16,0 9-16,0-10 15,0 1-15,0-11 16,0 1-16,20 9 0,-20-9 16,0 0-16,0-1 15,0 1-15,0-1 16,0 1-16,20 19 31,-20-9-31,0-1 16,0-9-1,0-1 1,0 1 15,19-20 16,-19-10 0,0-10-31</inkml:trace>
          <inkml:trace contextRef="#ctx0" brushRef="#br0" timeOffset="41288.857">3119 78 0,'0'-19'31,"0"-1"1,10 20-17,-10-20 1,19 20-1,-19-9 1,10 9-16,10 0 31,-1 0-15,1 0 0,0 0 15,-20 19-31,19 1 15,-19 19 1,0-9 0,0-11-1,0 1-15,0-1 16,0 11 0,0-11-16,0 1 15,0 0-15,0-1 16,-10 1-1,-9 39 1,19-40-16,-20 1 16,20 0-16,0-1 0,-19 1 15,19 9 1,-20-29-16,20 30 16,-20-1-1,20-9 1,-19-20-16,19 19 15,-20 1 32,0-20-15,30 0 108,10-10-124,9 10-1,20 0 1,-39 0-16,10 0 16,-1 0-16,21 0 15,-31 0 1,11 0 31</inkml:trace>
          <inkml:trace contextRef="#ctx0" brushRef="#br0" timeOffset="42794.2362">4727 677 0,'0'19'78,"-19"20"-63,19-19 1,0 0-16,-20-1 16,20 1-16,-20-1 15</inkml:trace>
          <inkml:trace contextRef="#ctx0" brushRef="#br0" timeOffset="44212.2273">4972 402 0,'-19'0'171,"-1"0"-155,1 0 0,-1 10-1,20 9 1,-20 11 0,-9 19-1,29-39-15,0 9 16,0 1-16,0-1 15,0 11 1,10 19 31,9-49-47,11 20 16,-20-20-1,9 0 1,1 0-1,-1 0 1,1 0 31,0 0 47</inkml:trace>
          <inkml:trace contextRef="#ctx0" brushRef="#br0" timeOffset="45322.3152">5070 529 0,'0'10'63,"0"10"-47,0-1-1,0 1 1,0-10-1,0 10 1,20 9 0,0-29 15,-20 10-15,19-10-16,1 0 15,0 0 16,-1 0-15,1 0 0,-20-20-1,19 20 1,-19-19 0,20-1-1,-20 0 16,0 1 1,0-1-32,0 0 31,0 1-15,0-1-1,0 1 16,-10 19-31,10-20 16,-19 0 0,-1 1 15,0 19-15,1 0 15,-1 0-16,1 0 17,-1 0-17,20 10 1,-20-10 0,20 19-1,-19 1 1,19 9-1,-20-29-15,20 30 0,0-11 16,0 1 0,-20-1-16</inkml:trace>
          <inkml:trace contextRef="#ctx0" brushRef="#br0" timeOffset="46642.4795">5355 618 0,'0'-20'47,"10"20"47,9 0-63,-19 10-16,0 19 17,0-9-17,0 0 1,-9-1 0,-21 11-16,10-11 15,1 1 1,-1-20-1,20 19 1,-19-19-16,-1 0 16,20 20-1,-20-20 1,20-10 109,10 10-109,10 0-1,-1 0 1,1 10-1,9-10 1,-9 0 0,19 0-1,-29 0 1,10 0 0,-20-10-1</inkml:trace>
        </inkml:traceGroup>
        <inkml:traceGroup>
          <inkml:annotationXML>
            <emma:emma xmlns:emma="http://www.w3.org/2003/04/emma" version="1.0">
              <emma:interpretation id="{03BC44D4-3AFE-4258-803D-D5CE5587C45D}" emma:medium="tactile" emma:mode="ink">
                <msink:context xmlns:msink="http://schemas.microsoft.com/ink/2010/main" type="inkWord" rotatedBoundingBox="7125,13449 8174,13453 8172,14012 7123,14008"/>
              </emma:interpretation>
              <emma:one-of disjunction-type="recognition" id="oneOf1">
                <emma:interpretation id="interp1" emma:lang="" emma:confidence="1">
                  <emma:literal/>
                </emma:interpretation>
              </emma:one-of>
            </emma:emma>
          </inkml:annotationXML>
          <inkml:trace contextRef="#ctx0" brushRef="#br0" timeOffset="48549.7968">5610 323 0,'19'0'110,"1"0"-110,0 0 0,-1-9 15,1 9 1,0 0-16,-1-30 15,79 30 32,-68 0-47,-11 0 32,1 0-32</inkml:trace>
          <inkml:trace contextRef="#ctx0" brushRef="#br0" timeOffset="49209.5629">5737 157 0,'0'19'63,"10"-19"-48,-10 30-15,0-11 16,0 1-16,30 9 16,-30-9-16,0 9 15,0-9-15,0 0 16,19-1-16,-19 1 16,0 0-16,0 9 15,0-9 16,20-20-31</inkml:trace>
          <inkml:trace contextRef="#ctx0" brushRef="#br0" timeOffset="50513.8385">6110 510 0,'-20'0'16,"30"0"62,78-69-31,-48 20-31,-40 30-16,29-1 15,-29 0-15,39-19 16,-9 10-1,-30 19-15,19-20 16,-19 11-16,20-11 16,-20 1-1,0 9 1,0 1 0,0-1-1,-10 20 79,10 10-78,0 19-1,0-9-15,0 0 16,0-1-16,0 1 15,0-1-15,0 11 16,0-1-16,0 1 16,0 9-16,0-10 15,20 1-15,-20-1 16,0-9-16,0-1 16,0 1-16,0 0 15,0-1-15,0 1 16,0-1-1,0 1 17</inkml:trace>
          <inkml:trace contextRef="#ctx0" brushRef="#br0" timeOffset="51503.1095">6473 451 0,'20'0'31,"-20"-20"-15,19 1 0,1-11-1,19-58 17,-39 68-17,20-19 1,-1 0-1,1 19-15,-20 1 16,0-1-16,29 1 0,-29-1 16,0 0-1,0 1 1,0 38 93,-19 30-93,19-29 0,0 0-16,0 9 15,0-9-15,0 9 16,0 10-16,0-9 15,0 9-15,0-10 16,0 11-16,0-11 16,0-9-16,0-1 15,0 1-15,9-1 16,-9 11 0,0-11-16,0 1 15,0 0 16,0-30 48</inkml:trace>
        </inkml:traceGroup>
        <inkml:traceGroup>
          <inkml:annotationXML>
            <emma:emma xmlns:emma="http://www.w3.org/2003/04/emma" version="1.0">
              <emma:interpretation id="{0ABE7E49-96EA-41FA-9DAD-4DAAF0817477}" emma:medium="tactile" emma:mode="ink">
                <msink:context xmlns:msink="http://schemas.microsoft.com/ink/2010/main" type="inkWord" rotatedBoundingBox="8480,13310 11068,13319 11064,14330 8477,14321"/>
              </emma:interpretation>
            </emma:emma>
          </inkml:annotationXML>
          <inkml:trace contextRef="#ctx0" brushRef="#br0" timeOffset="56322.9242">7679-59 0,'0'10'94,"0"29"-78,10-19-16,-10-1 15,0 21-15,0-11 16,20 20-16,-20-10 16,0 10-16,0-10 15,0 10-15,0-9 16,0 9-16,29-10 16,-29 10-16,0-20 15,0 1-15,0-11 16,0 1-16,20-20 15,-20 30-15,0-1 16,0-9 62</inkml:trace>
          <inkml:trace contextRef="#ctx0" brushRef="#br0" timeOffset="56798.376">7738 333 0,'10'0'16,"19"0"0,-9 0-16,-1 0 15,11 0-15,-1 0 16,11 0-16,-1-10 16,-10 10-1,-9 0 1</inkml:trace>
          <inkml:trace contextRef="#ctx0" brushRef="#br0" timeOffset="56324.8906">7964-49 0,'39'686'343</inkml:trace>
          <inkml:trace contextRef="#ctx0" brushRef="#br0" timeOffset="57787.8369">8091-10 0,'0'20'31,"0"-1"0,10 1-15,9-20 0,1 0-1,0 0 1,-1 0 0,1 0-1,0-10 1,-1-10 15,-19 1-15,0-1 15,0 1-15,0-1 15,-10 20-16,10-20 1,-19 20-16,9 0 16,-10 0 15,1 0-15,19 10-1,-20-10 1,20 30-16</inkml:trace>
          <inkml:trace contextRef="#ctx0" brushRef="#br0" timeOffset="59229.2712">8150 735 0,'0'-19'16,"10"19"-1,-10-20-15,19 1 16,1-11 0,9 1-1,-29-11 1,20 40-16,-20-29 16,0 0-1,20 9-15,-20 0 16,0 1-1,0-1 17,-10 20-32,-10 0 31,1 0-15,-1 0-1,0 10 1,20 10-1,-19-20-15,19 19 16,0 11-16,0-1 31,0 10-31,0-19 16,0-10-16,9 29 16,21-10-1,-10 11 1,-1-21-1,-19 1 1,20-20 0,-20 29-16,0 1 15,0-1 1,0-9 0,0-1-1,0 1 1,-10-20-1,-10 20 1,1-20 0,-1 0-1,0 0 1,20-10-16,-19 10 16,19-30-1,0 11 1,10-50-1,-10 59 1,59-58 0,-59 48-1,29 0-15,-9-9 16</inkml:trace>
          <inkml:trace contextRef="#ctx0" brushRef="#br0" timeOffset="59745.2486">8385 735 0,'0'20'16,"0"0"-1,0 9 1,-10 40 15,10-50-15</inkml:trace>
          <inkml:trace contextRef="#ctx0" brushRef="#br0" timeOffset="60313.4426">8474 431 0,'0'10'62,"0"20"-62,0 9 16,0 167 62,19-206-78,-19 29 0,0-9 16</inkml:trace>
          <inkml:trace contextRef="#ctx0" brushRef="#br0" timeOffset="60824.0229">8581 412 0,'20'0'15,"-20"19"48,20-19-63,-20 20 15,0 19 1,0-29-16,0 10 16,0 19-16,0-29 0,0 29 15,0-19-15,0-1 16,0-9-16,0 29 16,0-9-1,0-11 1</inkml:trace>
          <inkml:trace contextRef="#ctx0" brushRef="#br0" timeOffset="61259.2951">8474 578 0,'9'0'31,"31"0"-15,-1 0-1,-20 0-15,1 0 16,-20-19-16,29 19 16,-9 0-1</inkml:trace>
          <inkml:trace contextRef="#ctx0" brushRef="#br0" timeOffset="62421.916">8719 735 0,'0'-19'62,"9"19"1,11 0-32,0 0 32,-20 10-48,0 9 1,0 1-16,-20 9 15,20 1 1,-29-30 0,29 19-16,-20-19 15,20 30-15,-29-30 16,29 19-16,-20-19 16,0 0-1,30 0 126,10 0-110,-1 0-15,1 20-1,0-20 1,-1 0 15,1 0 0,-20-10-31</inkml:trace>
          <inkml:trace contextRef="#ctx0" brushRef="#br0" timeOffset="63684.2521">8836 549 0,'0'10'31,"0"9"-15,0 1 0,0-10-1,0 29 1,0-9-1,0-11 1,0 1 0,20-20-1,-20 19 1,20 1 15,-1-20 0,1 0 1,19-10 30,-29 10-46,-10-19-16,19-1 15,11 0 1,-30 1 15,0-11-31,0 11 16,0-1 0,0 0 15,0 1-16,0-1 1,-10 20 0,10-19-16,-29-1 31,9 0-15,20 1 15,-20 19-31,20-20 15,-19 20 1,9 0 0,-10 0 15,-9 10-15,9 10-1,1 19 1,19 0-1,-20-19-15,20-1 16,0 1-16</inkml:trace>
          <inkml:trace contextRef="#ctx0" brushRef="#br0" timeOffset="67404.1389">9160 343 0,'10'0'62,"9"0"-46,30-10 0,-29 10-1,0 0-15,-1 0 16,1 0-16,0 0 16,-1 0-16,-9 0 15,10 0-15,-1 0 16,1 0-16,-1 0 15,1 0-15,0 0 16,9 0 0,-29-19-16,20 19 15,-1 0 1</inkml:trace>
          <inkml:trace contextRef="#ctx0" brushRef="#br0" timeOffset="53241.3892">7140-20 0,'0'39'94,"-20"20"-78,20-29-16,-19-1 0,19 20 15,-20 0-15,20-10 16,-30 10-16,30-9 16,-19 9-1,19 0-15,-30 10 0,30-20 16,-19 0-16,19-19 16,0-1-16,0 11 15,-20-30 1,20-10 62,10 10-62</inkml:trace>
          <inkml:trace contextRef="#ctx0" brushRef="#br0" timeOffset="54700.275">7002 706 0,'10'0'63,"39"0"-63,-29 0 15,9 0-15,-9 0 16,9 0-16,1 0 16,-1-10-16,10 10 15,-9 0-15,-1 0 16,1-19-16,9 19 16,-19 0-16,-11 0 15,11 0-15,0 0 16,-1 0-1,1 0 1,-1 0 0</inkml:trace>
          <inkml:trace contextRef="#ctx0" brushRef="#br0" timeOffset="54029.7253">7189-10 0,'0'10'78,"0"19"-62,10-9-16,-10 0 16,19-1-16,-19 1 15,30-1-15,-30 21 16,39-11-16,-39 0 0,29 11 15,-9-11-15,-20 0 16,39 11-16,-39-11 16,30 1-16,-30-1 15,19 10-15,-19-9 16,30-11-16,-30 11 16,19-1-16,-19-19 15,0 10-15,0-1 16,20-19-1,-20 20-15,0-1 32,0-28 30</inkml:trace>
        </inkml:traceGroup>
        <inkml:traceGroup>
          <inkml:annotationXML>
            <emma:emma xmlns:emma="http://www.w3.org/2003/04/emma" version="1.0">
              <emma:interpretation id="{32CCB35A-85DD-4DFF-A443-B4390512D9FF}" emma:medium="tactile" emma:mode="ink">
                <msink:context xmlns:msink="http://schemas.microsoft.com/ink/2010/main" type="inkWord" rotatedBoundingBox="11285,13422 14326,13433 14322,14390 11282,14379"/>
              </emma:interpretation>
              <emma:one-of disjunction-type="recognition" id="oneOf2">
                <emma:interpretation id="interp2" emma:lang="" emma:confidence="1">
                  <emma:literal/>
                </emma:interpretation>
              </emma:one-of>
            </emma:emma>
          </inkml:annotationXML>
          <inkml:trace contextRef="#ctx0" brushRef="#br0" timeOffset="69205.4631">10003 29 0,'0'20'94,"0"0"-78,-9 19-16,9-10 0,-30 20 15,30 10-15,-39 10 16,39-10-16,-39 9 16,39-9-16,-40 10 15,40-20-15,-39-20 16,39-9-16,0-1 16,-19-19-16,19 30 15,0-50 48,9 20-63</inkml:trace>
          <inkml:trace contextRef="#ctx0" brushRef="#br0" timeOffset="70673.8424">9788 804 0,'39'0'31,"-20"0"-15,1 0-16,-10 0 15,10 0-15,19 0 0,-29 0 16,9 0-16,20 0 15,-9 0-15,-1 0 16,1 0-16,-1 0 16,-9 0-16,-1 0 15,1 0-15,0 0 16,9-10 0,-9 10-1,-20-19 1,19 19-1</inkml:trace>
          <inkml:trace contextRef="#ctx0" brushRef="#br0" timeOffset="69999.8324">10013 88 0,'10'0'63,"10"0"-32,-20 20-15,19-20-16,-19 39 15,20-19-15,-20-1 16,19 20-16,-19-9 0,20-1 15,-20 10-15,20-9 16,-20-1-16,29 1 16,-29 19-16,20-20 15,-20 10-15,19-9 16,-19-11-16,20 1 16,-20 0-16,0-1 15,20 1-15,-20 0 16,0 9-1,19-29 1</inkml:trace>
          <inkml:trace contextRef="#ctx0" brushRef="#br0" timeOffset="71889.6725">9768 716 0,'0'10'31,"0"9"0,0 1 0,10-20 1</inkml:trace>
          <inkml:trace contextRef="#ctx0" brushRef="#br0" timeOffset="72804.02">10307 716 0,'-9'0'94,"9"10"-78,0 9 15,0-9 0</inkml:trace>
          <inkml:trace contextRef="#ctx0" brushRef="#br0" timeOffset="74042.6696">10464 108 0,'0'-20'16,"20"50"93,-20-11-109,0 1 16,0 9-16,0 1 15,0-1-15,20 0 16,-20 11-16,0-1 16,0 10-16,0-10 0,0 10 15,0-10-15,0 10 16,0-19-1,0-1-15,0 1 0,0-1 16,0-9-16,0-1 16,0 1-1,0-30 63</inkml:trace>
          <inkml:trace contextRef="#ctx0" brushRef="#br0" timeOffset="75265.5153">10504 480 0,'19'0'62,"1"0"-62,-1 0 16,1 0-16,9 0 16,1 0-16,9 0 15,-19 0-15,-1 0 0,-9 0 16,29 0 0,-19 0-1</inkml:trace>
          <inkml:trace contextRef="#ctx0" brushRef="#br0" timeOffset="74716.1754">10768 118 0,'0'9'93,"0"11"-93,0 0 16,0-1-16,0 11 16,0-1-16,0 0 15,0 11-15,0-1 16,0 10-16,0-10 15,0 10-15,0-10 16,0-9-16,0 9 16,0-9-16,0-1 15,0 0-15,0 1 16,0-11-16,0 1 16,0 9-1,0-9 1</inkml:trace>
          <inkml:trace contextRef="#ctx0" brushRef="#br0" timeOffset="76276.2971">10847 176 0,'10'0'94,"9"30"-79,1-30 17,-1 0-17,1 0 1,-20-10 0,20 10-1,-20-20 1,0 1-1,0-1 17,0 1-17,-10 19 1,-10 0 0,20-20-1,-19 20 1,-40 10 62,39 9-47,20 21-15,-19-40-16</inkml:trace>
          <inkml:trace contextRef="#ctx0" brushRef="#br0" timeOffset="77658.7159">10915 775 0,'0'-30'15,"10"30"-15,-10-29 16,10 29-16,-10-30 16,20 30-16,-20-29 15,29-10 1,-29 19-16,0-9 15,0-1 1,0 11 0,0-1-1,-10 20-15,-9 0 32,-1 0-17,-19 49 63,39-20-62,0-9 0,10 19-1,-10-9-15,19-30 16,-19 29-16,0-9 15,20-20-15,-20 29 16,0-9-16,19 9 16,-19 10-1,0-9 1,0-1 0,0-9-1,0 0 1,0-1-1,0 1 17,-9-20-17,9 19-15,-20-19 16,0 0 15,20-9-15,-19 9-1,19-40-15,0 11 16,0 9 0,0-19-1,19 10 1,-19 9 0,20 20-16,-20-39 0,29 9 31,-9 11-31</inkml:trace>
          <inkml:trace contextRef="#ctx0" brushRef="#br0" timeOffset="78131.8474">11112 794 0,'-20'0'0,"20"39"15,-20-19 1,20 0 0,0-1-1,-19-19-15,19 20 16,0-10 0</inkml:trace>
          <inkml:trace contextRef="#ctx0" brushRef="#br0" timeOffset="79187.5324">11318 529 0,'19'0'78,"-19"-19"-46,-10 19-17,-9 0 1,-1 0 0,0 0-1,20 10-15,-19-10 16,19 19-16,-20-19 15,20 20-15,-19-20 16,19 19-16,-20 11 16,20 9-1,0-9 1,10-11 0,9 1-1,1-20 1,-20 19-16,20-19 15,-1 0 1,1 0 15,9 0-15,-9 0 0,-20-9-1</inkml:trace>
          <inkml:trace contextRef="#ctx0" brushRef="#br0" timeOffset="80513.2341">11357 814 0,'10'0'62,"-10"-10"-31,19 10-31,-19-20 16,20 20-16,-20-9 16,19 9-16,-19-20 15,20 0 1,-20 1-1,20-11 1,-20 21 0,0-11 15,-10 30 47,10 9-62,0 11-1,0-11 1,0 1 0,0 9-1,0-9-15,0 9 16,0-9-1,0 0 1,0-1 31</inkml:trace>
          <inkml:trace contextRef="#ctx0" brushRef="#br0" timeOffset="82780.7554">11514 735 0,'9'0'78,"-9"-19"-63,20 19 1,0-30 15,-1 30 0,1 0 16,-20 10-31,20-10 0,-20 20-16,0-1 31,0 1-16,-10 0 1,10-1 0,-20-19-16,20 20 15,-19-1 1,-11 1 0,30 0-1,-20-20 1,30 0 124,10 0-124,29 0 0,-29 0-16,9 0 15,-9 0 1</inkml:trace>
          <inkml:trace contextRef="#ctx0" brushRef="#br0" timeOffset="83590.7803">11710 451 0,'0'20'62,"0"19"-46,0-29-16,0 9 15,0 1-15,0-1 16,0 1-16,0 0 16,0-1-16,19 1 0,-19 0 15,0-1-15,0 1 16,0-1-16,0 11 16,0-1-1,0-9 1</inkml:trace>
          <inkml:trace contextRef="#ctx0" brushRef="#br0" timeOffset="84701.0147">11769 628 0,'19'0'79,"11"0"-64,-1 0 1,10 0-1,-19 0 1</inkml:trace>
          <inkml:trace contextRef="#ctx0" brushRef="#br0" timeOffset="84203.284">11867 471 0,'0'39'94,"0"0"-79,19-19-15,-19-1 16,0 1-16,0 0 15,0 29 1,0-40-16,0 11 16,0 0-16,0-1 15,0 30 1,0-19 0,0-11-1,0 1 16</inkml:trace>
          <inkml:trace contextRef="#ctx0" brushRef="#br0" timeOffset="85953.6065">11945 804 0,'10'-20'94,"10"20"-63,-1 0 0,1 0 0,-1 0 1,-19 10-32,0 10 15,0 9 1,0 1-1,-9-30-15,9 19 16,-20-19-16,20 30 16,-20-30-16,20 19 15,-19-19-15,19 20 16,-20-20-16,1 20 16,-1-20 15,20-10 78,10 10-93,9 0 15,1 0 0,0 0-15,-20 10 0,19-10-16,1 0 31,-1 0-16,1 0 17</inkml:trace>
          <inkml:trace contextRef="#ctx0" brushRef="#br0" timeOffset="86881.9004">12112 784 0,'0'-19'31,"19"19"1,-9 0-1,10 0 31,-20 10-62,20-10 0,-20 19 16,0 1 0,0-1-1,0 11 1,0-11-1,-10-19 1,10 30-16,-20-30 16,20 20-16,-20-1 15,1-19 1,19 20 0,-20-20-1,30 0 79,10 0-63,-1 0-15,1 0-1,0 0 1,-1 0 15,1 0-15</inkml:trace>
          <inkml:trace contextRef="#ctx0" brushRef="#br0" timeOffset="90707.277">12259 520 0,'0'9'47,"0"11"-16,-10-20-31,10 20 0,0-1 16,0 11 0,0-1-1,0 10 1,0-9-1,10-11 1,9 1 0,1-20-1,-20 20 1,19-20-16,1 19 31,0-19-15,-1 0-1,1 0 1,-10 0 0,9 0 15,11-10-15,-11-9-1,1 19 16,-20-20-31,0 1 32,10 19-32,-10-20 15,0 0 1,0 1 15,0-1-15,0 10-1,0-9 1,0-1 0,0 0 15,0 1-15,0-1 15,0 1-16,-20 19 1,20-20 0,-19 20-1,-1 0 17,20-20-17,-20 20 1,1 0-1,-1 0 17,0 0-17,1 0 1,-1 0 0,1 10-1,-1-10 1,20 20-16,-20-20 15,20 19-15,-19-19 16,19 49-16,0-29 16,-20 10-16,20-1 15</inkml:trace>
          <inkml:trace contextRef="#ctx0" brushRef="#br0" timeOffset="92911.9321">12504 902 0,'10'0'94,"-10"-10"-79,19 10 1,-19-10-16,20 10 15,-20-19-15,19 19 16,-19-20-16,20 1 16,-20-1-1,20 20-15,-20-20 16,19 1 15,-19-1 0,-10 30 110,10 10-125,0-1-1,0 11 1,0 9 0,0 0-1,0-9 1,0-11-1,0 1 1</inkml:trace>
          <inkml:trace contextRef="#ctx0" brushRef="#br0" timeOffset="93855.8841">12710 882 0,'19'0'47,"-19"-9"-15,59-60 30,-59 49-46,20 20-16,-20-19 15,0-1 32,0 40 63,-10-1-95,10 11 1,0 9-1,0-19 1,0 9 0,0 1-1,0-11 1,0 1 0,10-1-1</inkml:trace>
        </inkml:traceGroup>
        <inkml:traceGroup>
          <inkml:annotationXML>
            <emma:emma xmlns:emma="http://www.w3.org/2003/04/emma" version="1.0">
              <emma:interpretation id="{87F15689-97F6-4BFC-8EF3-4200B4FEB9D0}" emma:medium="tactile" emma:mode="ink">
                <msink:context xmlns:msink="http://schemas.microsoft.com/ink/2010/main" type="inkWord" rotatedBoundingBox="14481,13332 18443,13346 18439,14386 14477,14372"/>
              </emma:interpretation>
            </emma:emma>
          </inkml:annotationXML>
          <inkml:trace contextRef="#ctx0" brushRef="#br0" timeOffset="139133.8596">16084 480 0,'10'0'62,"9"0"-46,11 0 0,-11 0-16,1 0 15,-1 0-15,1 0 16,0 0-16,-1 0 15,11 0 1,-11-29 0,1 29-1,0 0 1</inkml:trace>
          <inkml:trace contextRef="#ctx0" brushRef="#br0" timeOffset="139733.5021">16221 333 0,'0'187'110,"0"-148"-95,0-20 1,0 11 0,0-10-1</inkml:trace>
          <inkml:trace contextRef="#ctx0" brushRef="#br0" timeOffset="140942.9203">16447 628 0,'0'-10'63,"19"10"-47,-19-10-1,30 10-15,-1-49 16,-29 29-16,29 1 15,-29-1-15,30-9 0,-30 19 16,20-20 0,-20 11-16,0 9 15,29-19-15,-29 9 0,0 10 16,0-29 0,0 19-1,-10 20 32,10 10-31,0 59-1,-19 9 17,19-48-17,0-1-15,0 0 0,0 40 16,0-49-1,0-1-15,0-9 16,0 29 0,0-9-1,0-11-15,9 1 32,-9 0-1</inkml:trace>
          <inkml:trace contextRef="#ctx0" brushRef="#br0" timeOffset="141812.6257">16731 608 0,'0'-20'31,"20"20"-15,-20-19-16,19-1 31,-19 0-15,20 20-16,-20-19 16,19 19-16,-19-30 15,20 30-15,-20-29 0,20 29 16,-20-39-1,19 39-15,-19-30 0,10 30 16,-10-29-16,30 9 16,-30-9-1,19 9 1,-19 1 0,0-1 15,0 30 31,-10 19-46,10-9-16,0-1 16,0 1-16,-19 196 78,19-206-78,0 9 15,0 21 1,0-21 0,0-9-1</inkml:trace>
          <inkml:trace contextRef="#ctx0" brushRef="#br0" timeOffset="126071.9413">14407 118 0,'-20'0'62,"20"9"-62,-39-9 16,39 30-16,-10-30 16,10 39-16,-29-10 15,29-19-15,0 10 16,-20 9-16,20-19 16,0 29-16,0-19 15,-20 9-15,20 1 16,0-1-16,0 10 15,0-9-15,0-1 16,0 1-16,0-1 0,0 10 16,0-9-1,0-11-15,0 1 0,0 0 16,0-11-16,0 11 16,10-20-16,-10 39 15,20-19 1,-20-1-1,19 1 1,1-20 15,-20 20-15,0-30 46,0-10-30</inkml:trace>
          <inkml:trace contextRef="#ctx0" brushRef="#br0" timeOffset="126641.1639">14368 480 0,'9'0'94,"-9"20"-94,20-20 15,98 0 48,-99 0-63</inkml:trace>
          <inkml:trace contextRef="#ctx0" brushRef="#br0" timeOffset="127913.3646">14613 284 0,'10'-19'79,"9"19"-64,1 0 1,-1 0-1,11 0-15,9 0 16,-29 0 0,-10 9-1,0 21 1,0-11 0,0 11-1,0-10 1,-10 9-1,-10 10 1,1-19-16,-1-20 31,30 0 110,-10-10-125,20 10-1,-1 0 16,1 0-15,-20 10 0,10-10-1,-10 19-15,29 1 16,-29 0 0,20-1-1,-20 11 1,0-1-1,0-9 1,0 9 0,-10 1-1,10-21 1,-39-9 0,29 0-16,10 20 15,-39-20 1,9 0-16,11 0 15,-11 0 1,11 0 0,19-10-1</inkml:trace>
          <inkml:trace contextRef="#ctx0" brushRef="#br0" timeOffset="129124.4024">14966 333 0,'-20'0'63,"20"10"-1,0 29-15,0-19-47,10-20 16,10 20 0,-1-20-1,1 0 16,-1 0-15,-19-10 0,20 10-1,-20-20 1,20 20 0,-20-19-1,0 9 1,19 10-1,-19-20 1,0 0 0,0 1-1,0-1 1,0 1 15,0-1-15,-10 0-1,-19 1 17,9 19-17,11 0 1,-11 0 0,0 0-1,1 0 1,-1 10 15,20 9-15,0 1-16,0-1 15,0 21-15,0-11 32,0 10-32</inkml:trace>
          <inkml:trace contextRef="#ctx0" brushRef="#br0" timeOffset="129999.4002">15083 274 0,'0'10'94,"20"20"-78,-20 19-1,20-30-15,-20 1 16,0 0-16,0-1 16,0 1-16,19-1 15,-19 1-15,0 0 16,0-1-16,0 11 16,0-1-1,0 1 1,0-11-1,-10 1 1,-9-1 0,-1-19-1,1 0 1,19 20 0,-20-20-16,0 0 15,1 0 16</inkml:trace>
          <inkml:trace contextRef="#ctx0" brushRef="#br0" timeOffset="131652.8263">15231 284 0,'0'-19'16,"0"-1"15,9 0-15,11 20 15,0 0-16,9 0 1,-9 0 0,-1 10-1,11 10 1,-30-1 0,19-19-1,-19 30-15,0-11 0,0 11 31,-19 9-31,-1-19 16,20-1 0,-20-19-1,20 20 1,-19-20-16,-1 0 31,20 10-15,-19-10-1,28 0 95,21-30-79,-20 30-15,9 0-1,1 0 1,19 0 0,-29 0-1,-10 10 1,19-10-16,-19 20 15,20-20-15,-20 19 16,0 1 0,20-20-1,-20 20 1,0-1 0,0 1-1,0-1 1,-10 1-1,10 0 1,-20-20-16,20 19 16,-19-19-16,19 20 0,-20-20 15,-9 20 1,-1-20 0,1 0-1,9 0 1,1 0-1</inkml:trace>
          <inkml:trace contextRef="#ctx0" brushRef="#br0" timeOffset="132091.8074">15535 696 0,'19'0'16,"-19"20"31,0-30 15</inkml:trace>
          <inkml:trace contextRef="#ctx0" brushRef="#br0" timeOffset="132669.6966">15613 284 0,'20'0'15,"-1"0"17,1 0-17,9 0 1,1 0-1,-11 0 1,1 0-16,19 0 16,-29 0 46,-20 10-31</inkml:trace>
          <inkml:trace contextRef="#ctx0" brushRef="#br0" timeOffset="133741.8333">15662 314 0,'0'19'94,"0"21"-78,0-31-16,0 31 15,0-11 1,0-9 0,0-1 31,10-19 62,-10-10-78,19 10-15,-19-19-1,10 19 1,10 0 0,-20-20-1,19 20-15,1 0 32,10 0-17,-30 10 1,19-10-16,11 20 15,-30-1 1,9-19 0,-9 20-1,0-1 1,20-19-16,-20 20 16,0 0-1,0 9 1,0-9-16,-10-1 31,10 1-31,-19-20 16,19 20-16,-20-1 15,-9 1 17,9-20-17,-10 0 1,-9 0-1,20-10 1,-1 10 0</inkml:trace>
          <inkml:trace contextRef="#ctx0" brushRef="#br0" timeOffset="134749.8229">15839 98 0,'9'0'63,"-9"29"-48,20-9-15,-20 0 16,20-1-16,-20 11 16,29-1-16,-29 10 15,29-9-15,-29-1 16,0 1-16,20 9 15,-20-10-15,0 1 16,0-1-16,0 10 16,0-9-16,0 97 31,-59 40 47,59-148-78,-10-19 31</inkml:trace>
          <inkml:trace contextRef="#ctx0" brushRef="#br0" timeOffset="108718.0154">12985 412 0,'-20'0'16,"30"0"46,9 0-46,11 0-1,19 0 1,-29 29 0,-1-29-16,1 0 15,-1 0-15,1 0 16,-10 0-16,9 0 15,1 0 1,0 0 0</inkml:trace>
          <inkml:trace contextRef="#ctx0" brushRef="#br0" timeOffset="109476.8489">12965 637 0,'20'0'47,"19"0"-31,-10 0 0,20-19-1,-29 19 1,-10 0-16,9 0 15,1 0-15,0 0 16,29 0-16,-20 0 16,-9 0-1</inkml:trace>
          <inkml:trace contextRef="#ctx0" brushRef="#br0" timeOffset="179308.2069">13661-59 0,'-29'0'94,"9"0"-94,-9 0 15,29 10 1,-29-10-1,9 0 1,0 0 0,1 0-16,-1 0 15,0 0 17,20 10-17,-9-10 32,9 19-16,0 1-31,0 9 16,0 11 0,0-21-1,9 1-15,-9-1 16,0 1-16,0 9 15,20 1-15,-20-11 16,0 11-16,0-1 16,20 10-16,-20-9 15,0-1-15,0 1 16,0 9-16,0-10 0,0 1 16,0-1-1,0 20-15,0-19 16,0-1-16,0-9 15,0-1-15,0 1 16,0 0-16,0 19 16,0-20-1,0 1-15,0-10 16,0 29-16,0-10 31,0-9-31,0 0 47,0-1-16,0 1 1,29-20 124,-9 0-141,9 0 1,10 0 0,-19 0-1,0 0 1,-11 0 15,-9 20-31,20-20 31,-20-10-15</inkml:trace>
          <inkml:trace contextRef="#ctx0" brushRef="#br0" timeOffset="114999.8627">13534 628 0,'-20'0'0,"30"-10"46,10-20-30,-20 20 0,19 10-1,-19-39-15,20 20 16,-20-1-16,29-9 16,-29-1-16,40-9 15,-40 10-15,19-1 16,-19 10-16,0 1 15,20-1-15,-20 1 16,0-11 0,0 11-1,-10 19 32,10 9 31,-19 11-62,19 9 0,0-9-16,0 0 15,0 9-15,0 1 16,0-1-16,0 20 0,0-20 15,0 1-15,0-1 16,19 10-16,-19-9 16,0-10-16,0-1 15,0 1-15,20-1 16,-20 1-16,0 9 16,0 1-1,0-11 16</inkml:trace>
          <inkml:trace contextRef="#ctx0" brushRef="#br0" timeOffset="116341.8102">13848 304 0,'-20'-59'62,"30"59"-46,-10-20-1,20 20-15,-1-19 32,1 19-17,0 0 17,-1 0-32,1 0 15,-20 10 1,19-10-16,-19 19 15,20-19-15,-20 20 16,20-1 0,-20 11-1,0 19 1,0-29-16,0 9 16,0 0-16,-20 1 15,20 9-15,-20-10 16,20-9-16,-19 0 0,19-1 15,-20 1-15,20 0 16,-19-1-16,19 1 16,-20-20-16,20 29 15,-20-29-15,20 30 16,-19 9 0,19-20-1,-20-19-15,20 20 16,0-30 93,10 10-78,-10-19-31,19 19 16,1 0 0,10 0-1,9 0 1,-20 0 0,1 0-16,0 0 15,9 0 1,0 0-16,-9 0 15,0 0 1,-20-20 0,19 20-1</inkml:trace>
        </inkml:traceGroup>
        <inkml:traceGroup>
          <inkml:annotationXML>
            <emma:emma xmlns:emma="http://www.w3.org/2003/04/emma" version="1.0">
              <emma:interpretation id="{4FF03323-78DD-4ECC-8320-F6433FE9A981}" emma:medium="tactile" emma:mode="ink">
                <msink:context xmlns:msink="http://schemas.microsoft.com/ink/2010/main" type="inkWord" rotatedBoundingBox="18639,13412 20376,13418 20372,14429 18636,14423"/>
              </emma:interpretation>
              <emma:one-of disjunction-type="recognition" id="oneOf3">
                <emma:interpretation id="interp3" emma:lang="" emma:confidence="1">
                  <emma:literal/>
                </emma:interpretation>
              </emma:one-of>
            </emma:emma>
          </inkml:annotationXML>
          <inkml:trace contextRef="#ctx0" brushRef="#br0" timeOffset="143155.9639">17251 19 0,'-20'10'78,"1"30"-62,19-11 0,-20 0-16,20 11 15,-20-1-15,20 10 16,0-10-16,-29 10 16,29 0-16,0 10 15,-20-10-15,20-10 16,0 0-16,0 20 15,0-10-15,0-9 0,0 9 16,0-20-16,0 20 16,0-20-16,10-9 15,-10 0-15,0-1 16,20 1-16,-20 9 16,29-29-1,-29 20-15,20-20 16,-20 20-1,0-30 79</inkml:trace>
          <inkml:trace contextRef="#ctx0" brushRef="#br0" timeOffset="143746.9153">17231 588 0,'10'0'62,"19"0"-46,-9 0-16,0 0 0,-1 0 15,1-19-15,-1 19 16,1 0-16,9 0 16</inkml:trace>
          <inkml:trace contextRef="#ctx0" brushRef="#br0" timeOffset="144732.3093">17496 373 0,'0'-20'15,"0"0"17,78-19 61,-58 39-77,0 0 0,-20 10-16,19-10 0,-19 39 15,0-29-15,0 10 16,0-1-16,0 1 16,0-1-16,0 1 15,0 0-15,0-1 16,-10 1-16,10-1 15,-19 1-15,19 0 16,-30-1-16,30 1 16,-19 0-16,19-1 15,-20-19-15,20 30 16,-19-30-16,19 19 16,-10-19-16,10 20 15,-39-1 1,19-19-1,20 20-15,10-20 157,9 0-126,168 0 47,-168 0-78</inkml:trace>
          <inkml:trace contextRef="#ctx0" brushRef="#br0" timeOffset="145965.2813">17878 500 0,'0'-20'63,"10"20"-48,-10-29 1,20 29-16,-20-20 16,19-9-1,-19 0 1,20 9-16,-20-19 15,0 19 1,0 10 0,-10 10-1,10-19-15,-29 19 16,9 0 0,-9 0-1,9 0 1,1 0-1,19 9 1,-20 11 0,20 0-1,0-11 1,0 31 0,0-11-1,10-29-15,-10 30 0,19-30 16,-19 19-16,20-19 15,-20 20-15,20-20 16,-20 19-16,19-19 16,-19 20-16,79 78 78,-79-78-63,0-1 1,0 1 0,0-10-1,0 9 1,0 1 15,-20-20-15,-19 29-1,9-29 1,1 0 0,0-19-1,-1-1 1,11 1 0,19-1-16,0-9 31,0 9-31,0 0 15,29 1-15,-29-1 0,29 0 16,-29 1-16,30-1 16,-30 1-16,19 19 15,-19-20-15</inkml:trace>
          <inkml:trace contextRef="#ctx0" brushRef="#br0" timeOffset="146573.6199">18114 245 0,'10'0'94,"19"0"-94,10 0 15,-29 0 1,10 0 0,-20 10 30,-10-10-14</inkml:trace>
          <inkml:trace contextRef="#ctx0" brushRef="#br0" timeOffset="147466.5455">18084 265 0,'0'19'47,"0"20"-32,0-29-15,0 39 16,0-29 0,0 0-16,0-1 15,0 1-15,0 9 16,0-9 15,10-20 16,10 0-16,-20-10-31,19 10 16,1-20-1,0 20 1,48 0 78,-68 10-94,20-10 15,-20 20 1,19-1 0,-19 1-16,0 0 15,0-11 1,0 31 0,0-21-16,0 11 15,0-1 1,-9-29-1,9 20-15,-20-1 16,0-19 0,20 20-1,-29-20-15,9 0 16,-9 20 0,0-20-16,9 0 31,0 0-16,20-10 1</inkml:trace>
          <inkml:trace contextRef="#ctx0" brushRef="#br0" timeOffset="149063.8503">18359 804 0,'-20'0'16,"30"0"31</inkml:trace>
          <inkml:trace contextRef="#ctx0" brushRef="#br0" timeOffset="149702.5997">18506 216 0,'20'0'31,"-1"0"-16,1 0 1,0 0 0,-1 0-1,1 0 17,-20 9 30,-10-9-46</inkml:trace>
          <inkml:trace contextRef="#ctx0" brushRef="#br0" timeOffset="150596.3339">18477 245 0,'0'20'78,"0"9"-78,0-9 16,0-1-1,0 1-15,0 9 0,0-9 16,0 0-16,0-1 15,0 1-15,-20-1 16,20 1 0,10 0 77,-10-30-93,19-10 16,1 20 0,-20-19-1,20 19 1,-1 0 0,-19-20-1,20 20-15,0 0 31,-1 0-15,-19 10 0,20-10-1,-20 19 1,19-19-16,-19 20 16,0 0-1,20-20-15,-20 19 16,0 11-1,0-1-15,0 1 16,0-11 0,-10-19-1,10 20 1,-19-20-16,-11 0 16,1 19-1,19-19-15,-29 0 16,19 0 15</inkml:trace>
          <inkml:trace contextRef="#ctx0" brushRef="#br0" timeOffset="151545.9803">18722 98 0,'19'20'47,"-19"-11"-31,20-9 0,-20 40-16,20-1 15,-1-20 1,-19 1-16,20 0 15,-20 9-15,19 0 16,-19 11-16,0-11 16,0 1-16,0 28 15,20-18 1,-20-11-16,0 0 0,0 1 16,0 9-16,0-9 15,-10-1-15,10 0 16,0 11-16,-19-11 15,19 0-15,-20-9 16,20 0-16,-20-1 16,20 21-1,-19-40-15,19 19 16,-20-19 0</inkml:trace>
        </inkml:traceGroup>
        <inkml:traceGroup>
          <inkml:annotationXML>
            <emma:emma xmlns:emma="http://www.w3.org/2003/04/emma" version="1.0">
              <emma:interpretation id="{0F00641A-2557-4305-8CBF-3309391F2EFD}" emma:medium="tactile" emma:mode="ink">
                <msink:context xmlns:msink="http://schemas.microsoft.com/ink/2010/main" type="inkWord" rotatedBoundingBox="20522,13402 24368,13416 24365,14445 20518,14431"/>
              </emma:interpretation>
              <emma:one-of disjunction-type="recognition" id="oneOf4">
                <emma:interpretation id="interp4" emma:lang="" emma:confidence="1">
                  <emma:literal/>
                </emma:interpretation>
              </emma:one-of>
            </emma:emma>
          </inkml:annotationXML>
          <inkml:trace contextRef="#ctx0" brushRef="#br0" timeOffset="167586.6738">19006 471 0,'10'0'172,"10"0"-156,-1 0-1,11 0 1,-1 0-1,1 0 1,-1 0 0,-9 0-1,-1 0 1,1 0 0,-1 0 15,-28 0 156</inkml:trace>
          <inkml:trace contextRef="#ctx0" brushRef="#br0" timeOffset="160925.1299">20203 343 0,'0'-20'62,"9"20"-30,-9-19-32,20 19 15,0 0 16,-10 0-31,9 0 16,50 127 62,-69-107-78,0 0 16,-10-1-16,10 1 15,0-1-15,-29 1 16,29 0-16,0-1 16,-30 1-16,30 0 15,-19-1-15,19 1 16,-20 9-16,20-19 16,-20-10-16,20 20 15,-19-20 16,19 19 235,9-29-47,11 10-204,0 0-15,-1-19 16,21 19 0,-11 0-1,-9 0 1,-1 0 0,1 0-1</inkml:trace>
          <inkml:trace contextRef="#ctx0" brushRef="#br0" timeOffset="156613.2863">19438 10 0,'0'9'62,"0"31"-46,-10-11-1,10-9-15,-20 9 0,20 1 16,-29-1 0,29 20-16,-20 0 0,20-10 15,0 20-15,-29 10 16,29-30-16,0 10 16,0-10-16,0 10 15,0-9-15,0-1 16,10-10-16,-10 1 15,29 9-15,-29-10 16,20 1-16,-20-1 16,0-9-16,19-1 15,-19 1-15,20 0 16,-20 19 0,20-39-16,-20 19 15,19-19 16,-19-9 32</inkml:trace>
          <inkml:trace contextRef="#ctx0" brushRef="#br0" timeOffset="157243.2501">19428 490 0,'88'0'94,"-68"0"-94,9 0 16,-9 0-1</inkml:trace>
          <inkml:trace contextRef="#ctx0" brushRef="#br0" timeOffset="158221.3609">19732 323 0,'10'-39'62,"9"39"-30,1 0-17,0 0 1,-1 20 0,-19 19-1,0-29 1,0 10-16,0 19 15,0-10-15,0 1 0,-10-1 16,10 10 0,-19-9-16,19-1 0,-30 1 15,30 9-15,-29-10 16,29-9-16,-29-1 16,29 1-16,-40-20 15,40 29-15,-10-29 16,10 20-16,-19-20 15,19-10 95,10 10-95,9-19 1,11 19 15,-11 0-15,11 0 0,-1 0-1,1 0 1,-11 0-1,-19 9-15,20-9 16,-20-9 15,19 9-31</inkml:trace>
          <inkml:trace contextRef="#ctx0" brushRef="#br0" timeOffset="159442.2271">19948 363 0,'0'-20'31,"0"0"0,9 20-15,11-19 15,0 19-15,-1 0 15,1 0-15,0 10 15,-20 9-31,19-19 16,-19 30-16,0-1 15,0-9 1,0 29 0,0-39-16,0 9 15,0 1-15,0-1 16,-10 1-16,10 0 15,-19 19 1,19-19-16,0-1 16,-30 1-16,1 58 31,-10-39 63,48-39 15,-9-9-109,20 9 16,0 0-1,-1 0 1,1 0 0,0 0-1,-1 0 16</inkml:trace>
          <inkml:trace contextRef="#ctx0" brushRef="#br0" timeOffset="172783.8873">20477 343 0,'0'-20'62,"0"1"-15,10 19-31,-10-10-1,20 10-15,-1 0 32,1 0-32,0 0 15,-1 0 1,1 0 0,-20 20-1,19-20-15,-19 19 16,20 11-1,-20-1 1,0 1 0,0 9-1,0-20-15,0 1 0,0 19 32,0 0-32,0-19 15,-10 10-15,10-21 16,-19 40-1,-11-29 1,30 9-16,-29-29 16,29 20-16,-20-20 15,20 20 1,-20-20 15,20 19-31,-19-19 47,29 0 94,9 0-126,-19-10-15,20 10 16,0 0-16,-1 0 16,1 0-1,-1 0 1,1 0-1,0 0 32</inkml:trace>
          <inkml:trace contextRef="#ctx0" brushRef="#br0" timeOffset="173287.2654">20811 814 0,'-10'0'78,"-10"0"-63</inkml:trace>
          <inkml:trace contextRef="#ctx0" brushRef="#br0" timeOffset="174554.1293">20820 323 0,'30'-39'125,"9"20"-125,-9 19 16,-1 0-1,-9 0 1,-20 9-16,19 21 15,-19 9 1,0-29-16,0 10 16,0-1-16,0 20 15,-10 1 1,10-21 0,0 1-16,-29-20 15,29 29-15,-20-29 16,20 20-16,-19-20 15,-1 19 1,1-19 0,19-9 77,9 9-93,-9-10 16,20 10 0,0-30-1,-1 30 1,1 0 0,-10 0 15,9 0-16,11 20 1,-30-10 0,9-10-1,-9 19-15,30 11 16,-30-1 0,0-9-1,0 0 1,0-1-1,-20 1 1,1-1 0,-11 1-1,11-20-15,-11 20 16,11-20 0,-1 0-1</inkml:trace>
          <inkml:trace contextRef="#ctx0" brushRef="#br0" timeOffset="175476.7899">20968 19 0,'19'0'79,"-19"10"-79,30-10 15,-11 49-15,11-29 16,-11 0-16,-19-1 15,30 20-15,-30-9 16,39-1-16,-39 1 16,20 9-16,-20-10 15,19 20-15,-19-9 0,0-11 16,0 10 0,30 69-1,-99 235 79,49-343-94,20 30 16,-19-30-16,19 19 15,-20 1 1,0 0-1</inkml:trace>
          <inkml:trace contextRef="#ctx0" brushRef="#br0" timeOffset="176938.714">21183 78 0,'0'-19'47,"10"19"-32,10 0 1,9 0 0,-9 0-16,9 0 15,-9 0 1,-20 10-16,68 29 141,-68-10-141,0-9 15,0-1-15,0 1 16,0 0-16,0 9 15,0 0-15,0 1 16,0-1-16,0 11 16,20-11-16,-20 0 15,0 1-15,0 19 16,0-20-16,20 1 16,-20 9-16,0-10 15,0 1-15,29-1 16,-29 10-16,0-9 15,0-11-15,0 1 0,0 0 16,20-1-16,-20 1 16,0 9-1,0-9 1,0 0 0,0-1-1,-10-19 16,-69 0 126,50 0-157,0 0 31,-1 0-31,-9 0 16,19 0-1</inkml:trace>
          <inkml:trace contextRef="#ctx0" brushRef="#br0" timeOffset="181253.8209">21527 245 0,'0'-20'0,"0"30"78,9-10-78,-9 49 16,0-39-16,0 10 15,0-1-15,30 21 16,-30-1-16,0 10 0,0-10 16,0-10-16,0 11 15,0-11-15,0-9 16,0-1-16,0 11 15,0-11 1</inkml:trace>
          <inkml:trace contextRef="#ctx0" brushRef="#br0" timeOffset="182094.0412">21644 500 0,'30'-20'15,"9"-9"1,-10 9-1,-9 1 1,0-1 0,-20 1-1,0-11 1,0 10 0,0 1-1,-10 19 16,-20 10-15,11 9 0,-99 197 62,118-196-63,-29-1 1,29-29 62,9 10-47,11 0-15,0 10 0,9 10-1,-9 19 1,-20-9 0,19-30-16,-19 19 15,0 1 1,20-20-16,0 0 47,-20-10-32</inkml:trace>
          <inkml:trace contextRef="#ctx0" brushRef="#br0" timeOffset="182805.2349">21909 373 0,'0'9'62,"20"-9"-62,-20 30 16,0-11-16,19 1 16,-19 0-16,0-1 15,20 20-15,-20-19 16,0 0-16,0-11 0,0 11 16,20 10-16,-20-1 15,0-9 1,-10-20-1,10 19-15,-20-19 16,-9 20 0,9-20-16,0 0 15,-9 0 1,9 0 0,20-10-1,0-10 1</inkml:trace>
          <inkml:trace contextRef="#ctx0" brushRef="#br0" timeOffset="183375.6707">21821 343 0,'117'-20'93,"-97"20"-77,-10 0-16,10 0 16,19 0-16</inkml:trace>
          <inkml:trace contextRef="#ctx0" brushRef="#br0" timeOffset="184132.2891">22193 314 0,'0'9'47,"0"1"-31,-9 20-16,9-1 15,-20 20-15,20-10 16,-39 30-16,39-10 16,-39 10-16,9-1 15,30-9-15,-39-10 16,39-10-16,-20 1 15,20-21-15,0 1 16,-19-1 0,19-38 46</inkml:trace>
          <inkml:trace contextRef="#ctx0" brushRef="#br0" timeOffset="185687.7889">22174 843 0,'-20'0'16,"20"20"-16,0-79 125,0 10-110,10 29 1,-10 1-16,0-1 16,0 1-16,20-1 15,-20 0 1,19 1-16,1 19 47,-20 10-16,20-10-31,-20 29 16,0-9-16,0-1 15,0 1-15,0-1 16,0 1-16,19 0 16,-19-1-16,0 1 15,0-30 63,0-19-62,0-20 0,0 29-16,0 0 15,0-9 1,20 9-1,-20 1 1,19-1 0,40 69 62,-59-29-63,0-1-15,30 1 16,-30 0-16,0-1 16,0 1-16,0 9 15,0-9 1,0-30 46,0-19-46,0-11 0,0 31-1,0-11-15,9 20 16,-9-39-16,0 29 16,20 10-1,-20-20 1,20 20-1,-1 0 17,-19 20-32,0 0 15,0-1 1,0 1-16,0-10 0,0 9 16,0 1-16,0-1 15,0 1-15,0 0 16,0 9-1</inkml:trace>
          <inkml:trace contextRef="#ctx0" brushRef="#br0" timeOffset="186578.5408">22537 745 0,'-10'20'15,"10"-1"32,0 1-16,0-10-31,10-10 16,-10 19-16,19 1 16,79-10 77,-78-30-77,-20 1 0,0-1-1,20 20-15,-20-20 16,0 1-16,0-11 16,-10 11-1,10-1 1,-20 20-1,1 0 1,19-19-16,-30 19 16,1 0-1,9 0 1,1 0 0,19 9-1,0 11 1,-20-20-16,20 29 0,0-9 15,0 0-15,0 29 16,0-20 0</inkml:trace>
          <inkml:trace contextRef="#ctx0" brushRef="#br0" timeOffset="187425.3059">22684 726 0,'19'0'15,"-19"-20"-15,10 20 32,-10-20-32,20 20 15,-20-19-15,19 19 16,11-30-1,-30 11 1,10 19-16,-10-30 16,0 11-1,19 19-15,-19-30 16,0 11-16,0-1 16,0 0-1,-19 1 16,-1 19-15,20-20-16,-20 20 16,1 0-1,-1 0 1,20 10-16,-19-10 0,19 20 16,-20 9-1,20 20 1,0-10-1,0-19-15,0 0 16,0-1-16,0 1 16,0-1-16,0 1 15,0 0-15,0-11 16,0 31 0,10-11-1,-10 0 1,0-9-16,0 0 15,0-1 17,19-19-17,1 0 1,0 0 0,19-10-1,-29 10 1,-10-29-16,39 29 15,-39-39-15,20 39 16</inkml:trace>
        </inkml:traceGroup>
      </inkml:traceGroup>
    </inkml:traceGroup>
    <inkml:traceGroup>
      <inkml:annotationXML>
        <emma:emma xmlns:emma="http://www.w3.org/2003/04/emma" version="1.0">
          <emma:interpretation id="{A08DEAB8-9FA1-4317-B71B-28F5342AB0EC}" emma:medium="tactile" emma:mode="ink">
            <msink:context xmlns:msink="http://schemas.microsoft.com/ink/2010/main" type="paragraph" rotatedBoundingBox="1547,14749 18241,14704 18244,15612 1549,15657" alignmentLevel="1"/>
          </emma:interpretation>
        </emma:emma>
      </inkml:annotationXML>
      <inkml:traceGroup>
        <inkml:annotationXML>
          <emma:emma xmlns:emma="http://www.w3.org/2003/04/emma" version="1.0">
            <emma:interpretation id="{F8CF2FA3-7D30-4114-8138-5F75E9EC0049}" emma:medium="tactile" emma:mode="ink">
              <msink:context xmlns:msink="http://schemas.microsoft.com/ink/2010/main" type="line" rotatedBoundingBox="1547,14749 18241,14704 18244,15612 1549,15657"/>
            </emma:interpretation>
          </emma:emma>
        </inkml:annotationXML>
        <inkml:traceGroup>
          <inkml:annotationXML>
            <emma:emma xmlns:emma="http://www.w3.org/2003/04/emma" version="1.0">
              <emma:interpretation id="{BF0CDEDD-CCFF-436F-A96F-8F4591693ED8}" emma:medium="tactile" emma:mode="ink">
                <msink:context xmlns:msink="http://schemas.microsoft.com/ink/2010/main" type="inkWord" rotatedBoundingBox="1547,14749 3999,14743 4001,15500 1549,15507"/>
              </emma:interpretation>
              <emma:one-of disjunction-type="recognition" id="oneOf5">
                <emma:interpretation id="interp5" emma:lang="" emma:confidence="1">
                  <emma:literal/>
                </emma:interpretation>
              </emma:one-of>
            </emma:emma>
          </inkml:annotationXML>
          <inkml:trace contextRef="#ctx0" brushRef="#br0" timeOffset="280092.7506">780 1463 0,'0'-20'32,"-20"79"46,20-20-63,10-9-15,-10 9 16,0 20-16,0-10 16,0-10-16,0 10 15,0-20-15,0 21 16,0-21-16,0 0 0,0 1 16,0-11-1,0 1-15,0 0 16,19-20 46</inkml:trace>
          <inkml:trace contextRef="#ctx0" brushRef="#br0" timeOffset="280722.7484">1025 1433 0,'0'20'63,"0"0"-63,0-1 16,0 1-16,0-1 15,0 11-15,0-1 16,0 1-16,0 19 15,0-20-15,0 1 0,0-1 16,0 10-16,0-9 16,0-1-16,0 1 15,0 9-15,0-29 16,0 9-16,0 1 16,0 9-1,0-9 1,0-30 62</inkml:trace>
          <inkml:trace contextRef="#ctx0" brushRef="#br0" timeOffset="281237.5879">740 1688 0,'10'0'16,"20"0"15,-11 0-31,11 0 0,-1 0 15,0 0-15,11 0 16,-11 0-16,-9 0 16,-1 0-16,11 0 15,-11 0 1</inkml:trace>
          <inkml:trace contextRef="#ctx0" brushRef="#br0" timeOffset="277347.3091">377 1394 0,'0'10'109,"0"19"-109,10-9 16,-10 0-16,20 9 15,-20 0-15,20 11 16,-20-11-16,19 1 16,-19 9-16,30-10 15,-30 1-15,19 9 16,-19-10-16,20 1 16,-20-1-16,19-9 15,-19-1-15,20 11 16,9 9-1,-29-10 1,10-29-16,-10 20 0,0 0 16,20-20-1</inkml:trace>
          <inkml:trace contextRef="#ctx0" brushRef="#br0" timeOffset="276377.2289">358 1355 0,'-20'0'156,"20"20"-156,0 9 16,-19-29-16,19 29 16,-20-9-16,20 0 15,-29 19-15,29-10 16,-40 1-16,40 9 16,-19-10-16,19 1 15,-20 9-15,20-10 16,-29 1-16,29-1 15,-30 10-15,30-9 16,-19-1-16,19 11 16,-20-21-16,20 1 15,0-1-15,-20-19 16,20 30-16,0-11 16,0 1-1,-19-20 1,19-10 78</inkml:trace>
          <inkml:trace contextRef="#ctx0" brushRef="#br0" timeOffset="279222.5575">515 2071 0,'10'0'188,"9"0"-173,1 0 1,-1 0 0,1 0 15</inkml:trace>
          <inkml:trace contextRef="#ctx0" brushRef="#br0" timeOffset="283675.5453">1142 2110 0,'30'-78'125,"-11"78"-109,-19-30-16,0 1 15,20 29-15,-20-39 16,0 9 0,0 11-1,0-1 1,-10 20-16,-9 0 31,28 20 78,11-20-93,-20 9-16,20-9 16,-1 0-1,1 0 1,0 0-16,-1 0 31,-29 0 63,-9 30-63,19-11-15,-20-19-16,20 10 0,0 10 31,0-1-31,0 1 16,0 0-1,0-1 1,10 1 15,10-20-15,-20 19-1,19-19-15,1 0 16,-1 0 0,1 0-1,-20-9 1,10 9-16,-10-20 16,19 20-16,-19-20 0,20 1 31,-20-1-31,20 20 15,-20-19-15,29-1 16,-29 0 0,0 1-1,0-1 1,0 10 0,-10 10 30,-9 0-30,-1 0 0,0 0 15,20 20-31,0 19 16,-19-39-1,19 30-15,0-1 16,0 0-1,10 11 1,9-21 0,1-19-1,-1 0 1,1 0 0,0 0-1,-1 0 1,-19-29-16,20 29 15,-20-10-15,20-19 16,-20 19 0,0-10 15,0 30 63,0 0-79,0 9 1,0 1 0,19-20-1,-19 20 1,20-20-16,9 0 15,-9 0 1,-1 0 0,1 0-1,0-10 1,-20-10 0,19 20-16,-19-29 15,0 9 1,20 20-16,-20-19 15,0-1 1,0 0 0,-10 1-1,-19-1 1,9 1 0,0 19-1,11 0 1,-31 0-1,11 0-15,9 19 16,20 11 0,-19-30-1,19 39-15,0-10 16,0 1 0,0-11-1,10-19 1,19 20-1,-9-20-15</inkml:trace>
          <inkml:trace contextRef="#ctx0" brushRef="#br0" timeOffset="284247.4535">1750 1943 0,'0'10'63,"0"10"-47,0-1-16,0 1 0,99 19 109</inkml:trace>
          <inkml:trace contextRef="#ctx0" brushRef="#br0" timeOffset="285276.283">1898 1885 0,'0'-10'47,"0"-10"-31,58 10 93,-38 10-109,-20 20 16,0 9-1,0-9-15,0 19 16,0-19-16,0-1 16,-10 1-16,10 0 15,-19 9 1,19-9-1,-20-20 1,0 0 0,1 0 31,29 0 46,9 0-77,1 0 0,-1 0-1,11 0 16,-11 0-31,11 0 16,-11 0 0</inkml:trace>
          <inkml:trace contextRef="#ctx0" brushRef="#br0" timeOffset="285701.0154">1898 1983 0,'9'0'47,"21"0"-32,-30 9-15,29-9 16,1 0-16,-11 0 31,1 0-15</inkml:trace>
          <inkml:trace contextRef="#ctx0" brushRef="#br0" timeOffset="286639.3356">2251 1835 0,'19'0'62,"1"0"-46,-1 0 0,1 0-16,0 0 0,9 0 15,-9 0-15,-1-9 16,1 9-16,9 0 16,-9 0-1</inkml:trace>
          <inkml:trace contextRef="#ctx0" brushRef="#br0" timeOffset="286267.1578">2290 1688 0,'10'0'47,"107"0"0,-58 30 16</inkml:trace>
          <inkml:trace contextRef="#ctx0" brushRef="#br0" timeOffset="278117.4518">34 2071 0,'0'19'62,"39"-19"-31,-19 0-31,-10 0 16,10 0-16,-1 0 0,1 0 16,9 0-16,10 0 15,-9 0-15,-1 0 16,-9 0-16,-1 0 16,1 0-16,0 0 15,-1 0-15,1 0 16,0 0-16,-11 0 15,-9-9-15,40 9 16,-21 0 0,-9 0 15</inkml:trace>
        </inkml:traceGroup>
        <inkml:traceGroup>
          <inkml:annotationXML>
            <emma:emma xmlns:emma="http://www.w3.org/2003/04/emma" version="1.0">
              <emma:interpretation id="{CE7A451E-C7C4-4284-91A7-C978B28181F7}" emma:medium="tactile" emma:mode="ink">
                <msink:context xmlns:msink="http://schemas.microsoft.com/ink/2010/main" type="inkWord" rotatedBoundingBox="4304,14792 8647,14780 8649,15510 4306,15522"/>
              </emma:interpretation>
              <emma:one-of disjunction-type="recognition" id="oneOf6">
                <emma:interpretation id="interp6" emma:lang="" emma:confidence="1">
                  <emma:literal/>
                </emma:interpretation>
              </emma:one-of>
            </emma:emma>
          </inkml:annotationXML>
          <inkml:trace contextRef="#ctx0" brushRef="#br0" timeOffset="287777.5319">3241 1443 0,'69'0'62,"58"0"17,-137 10-48</inkml:trace>
          <inkml:trace contextRef="#ctx0" brushRef="#br0" timeOffset="288835.7909">3163 1482 0,'0'10'47,"0"10"-31,0 9 0,0 20-1,0-29 1,0-10-16,0 9 15,0 21 1,0-21 0,0-9-1,9-10 79,1 0-78,30 0 15,-40-20-31,19 20 16,1 0-1,-20-19-15,10 19 16,9 0-1,1 0 1,-1 0-16,-19 10 16,30-10-16,-30 19 15,39-19-15,-39 10 16,20-10-16,-20 20 16,9-20-16,-9 19 15,30 1 1,-30 19-1,0-10 1,0-9-16,0 10 16,0-11-1,0 11 1,-20-1-16,1 10 16,-256-9 109,275-50-63</inkml:trace>
          <inkml:trace contextRef="#ctx0" brushRef="#br0" timeOffset="290297.236">3830 1414 0,'-20'0'0,"0"0"31,1 0-16,19 10-15,-20-10 16,20 19-16,-20-19 16,20 20-16,-19-20 15,19 19-15,-20-19 16,20 30-16,-19-11 16,19 1-16,-20 0 15,20-1 1,-20 21-1,20-1-15,-19-20 16,19 21 0,0-11-1,0-9 1,0 9-16,10-9 16,-10 9-1,19 10 1,-19-19-16,20-20 15,-20 10 1,19-10-16,-19 19 16,20-19-1,0 0 1,-1 0 0,-9 0-1,29 0 1,-19 0-16,-10 0 15,29 0 1,-19-9 0,-1-11-1,1 0 17,-1-9-17,-19 9 1,0 1-1,20 19 1,-20-20 0,0 0-16,0 1 15,0-1 1,0 1 0,-226-21 109,207 50-125,-11 29 15,11 1 1,19-21-1,0 1-15,-30-1 0</inkml:trace>
          <inkml:trace contextRef="#ctx0" brushRef="#br0" timeOffset="296045.776">4271 1394 0,'0'10'79,"-10"19"-64,-10 1 1,20-11-1,-39 1-15,39 0 16,-29-1-16,29 1 16,-30 0-16,30-1 15,-39 11-15,39-21 16,-19 21-16,-1-1 16,20-9-1,-20-20-15,20 19 16,0 1-1,-19-20 1,28 0 78,11 0-79,10 0-15,-11 0 16,1-10-16,-1 10 16,1 0-16,0 0 15,-1 0-15,11 0 16,-1 0 0,0 0-1,11 0 1,-30 0-1,9 0 1,1 0 15</inkml:trace>
          <inkml:trace contextRef="#ctx0" brushRef="#br0" timeOffset="296721.8044">4281 1424 0,'0'9'47,"-30"521"78,30-501-109,0-48 77</inkml:trace>
          <inkml:trace contextRef="#ctx0" brushRef="#br0" timeOffset="298374.4416">4526 1531 0,'-10'0'47,"10"10"-32,0 10 1,0 9 0,0-9-16,0 0 15,-29-1-15,29 1 16,0 19 0,0-19-16,0-1 15,0 1-15,0 19 16,0 0-1,9-39-15,-9 30 16,20-11 0,9 1-1,-9 0 1,0-20 0,-20 19-16,19-19 15,-9 0 16,10 0-15,-1 0 0,1 0-1,0 0 1,-20-10-16,19 10 16,1-19-1,-1-1 1,1 1-1,-20-1 1,20 20-16,-20-20 16,0-9-1,19 29-15,-19-20 16,0 1 0,0-1-16,20 0 15,-20-9 1,0 9-1,0 1 1,0-1 0,0 1-1,-79-80 95,79 80-95,-19 19 1,19-10 0,-20 10-1,1-29 1,-1 29 15,0 0-15,1 0 15,-1 0-15,0 0-1,1 0 1,-1 0-1,1 19 17,-1 1-17,20-1-15,0 1 16,0-10-16,-20 19 16,20-9-16</inkml:trace>
          <inkml:trace contextRef="#ctx0" brushRef="#br0" timeOffset="315720.2716">4908 1973 0,'-19'0'15,"19"10"16,9-10 1,-9-10 15,0 20 93,0-20-77</inkml:trace>
          <inkml:trace contextRef="#ctx0" brushRef="#br0" timeOffset="317339.6605">5016 1522 0,'0'-20'31,"-19"20"0,19-20 1,0 1-1,9 19-15,11 0-1,0 0 16,-1 0-15,-9 0 0,10 0 15,-20 10-31,19-10 16,-19 19-16,20 1 15,-20-1 1,0 11-1,0-10-15,0 9 16,-10 138 78,-10-148-94,-58 148 125,88-177 62,9 10-155,-19-19-1,20 19-16,0 0 1,9 0 0,-9 0-16,-1 0 15,1 0-15,9 0 16,-9 0 0,0 0 15</inkml:trace>
          <inkml:trace contextRef="#ctx0" brushRef="#br0" timeOffset="318577.0456">5359 1453 0,'10'304'125,"-10"-275"-109,0 1-16,0-1 0,0-9 15,0 19 1,20-39-16,-20 20 16,0-30 46,0-10-46</inkml:trace>
          <inkml:trace contextRef="#ctx0" brushRef="#br0" timeOffset="319671.9066">5428 1737 0,'20'-19'15,"-1"19"16,-19-20-31,20 20 0,0-19 16,19-1 0,-10 0-1,-9 1 1,-1-11 0,-19 11-1,0 9 1,20 10-1,-20-20 1,0 1-16,-10 19 31,-9 0-15,-1 0 15,0 9-15,20 21-1,-29-10 1,29-1-16,-20 1 16,20-1-16,-19 1 15,19 0-15,0-1 16,-20 1-16,20 19 16,-20-39-1,20 20-15,-19-20 16,19 9-16,-39-28 109,48 19-93,11 0 31,0 0-47,-1 0 15,-9 0 1,-10 10 0,30 9-1,-30 1 1,19-20-16,-19 29 15,20 1 1,-1-30 0,-19 19-16,20-19 15,0 0 1,-11 0 0,11 0-1,-20-9-15,20 9 31</inkml:trace>
          <inkml:trace contextRef="#ctx0" brushRef="#br0" timeOffset="320662.2949">5889 1531 0,'0'10'78,"0"20"-63,0-11 1,0 1 0,0 0-16,20-1 0,-20 20 15,0-19 1,9-20-16,-9 39 15,0 10 1,0-10 0,0-9-1,0-1 1,0-9 0,-29 0 15,9-20-16,-9 0 1,0 0 0,29-10-16,-30 10 15,11 0 1,19-20 15,9 20-15</inkml:trace>
          <inkml:trace contextRef="#ctx0" brushRef="#br0" timeOffset="321256.0952">5703 1561 0,'9'0'47,"11"0"-31,19 0-1,-19-20-15,9 20 16,11 0-1,-21 0-15,-9 0 0,19-29 16,1 29 0,-11 0-1</inkml:trace>
          <inkml:trace contextRef="#ctx0" brushRef="#br0" timeOffset="321954.5775">6164 1473 0,'0'19'32,"0"1"-17,0 19-15,-10-9 16,10 9-16,-20 10 15,20 10-15,-49 9 16,49-19-16,-29 0 16,29-9-16,-30 9 15,30-20-15,0 0 16,-19 1-16,19-11 16,0-9-16,0 10 15,0-30 48</inkml:trace>
          <inkml:trace contextRef="#ctx0" brushRef="#br0" timeOffset="323707.2994">6222 1914 0,'0'10'47,"0"-30"16,0 1-48,0-21 1,0 11 0,0 9-16,0 1 15,0 9-15,0-10 16,0 1-16,20-21 16,-20 21-1,20 19 16,58 196 110,-58-176-125,-20-1-1,0-29 48,0-9-63,0-21 15,0 11 1,0-10 0,0 9-1,0 11 1,19-20 0,-19 19-1,20 20 16,0 0 16,-1 10-31,-19 9-16,20 11 16,-20-20-16,0 9 15,0 1-15,0-1 16,0 1-16,0 9 15,0-9 17,0-30 30,0-19-31,19-1-31,-19 11 16,0-11 0,20-9-1,-20 20 1,20 19 0,-20-20-16,19 20 46,1 20-30,-20 9 0,29-9-1,-29-1-15,0 1 0,0-1 16,0 11 0,10-30-1,-10 29-15,0-9 16,0 0-1</inkml:trace>
          <inkml:trace contextRef="#ctx0" brushRef="#br0" timeOffset="324702.6026">6664 1737 0,'-20'0'16,"40"118"93,-1-98-93,1-20-1,0 0 1,-1 0 0,1 0-1,-1 0-15,1-10 16,-20-10 0,20 20-1,-20-19-15,19-11 31,-19 11-15,0-1 0,0 0-1,0 1 17,-10 19-32,10-20 15,-29 20 1,9-19-16,1 19 15,-1 0 1,1 0 0,-1 0 15,20 9-15,-20-9-1,20 20-15,0 9 16</inkml:trace>
          <inkml:trace contextRef="#ctx0" brushRef="#br0" timeOffset="325821.1962">6880 1718 0,'9'0'78,"11"0"-63,-20-10 1,20 10-16,-1-29 16,1 9-1,-20-9 1,19 29 0,-19-30-16,0 1 15,0 9 1,0 0-1,0 1 1,0-1 0,-9 20-1,-11 0 1,0 0 15,1 0-15,19 10-1,-20 10 1,20 9 0,-19 10-16,19-9 31,0-1-31,0-9 16,0 9-1,0 1 1,0-11-16,0 20 15,9-19 1,-9 0 0,0-11-1,0 11 1,20-20 0,-20 20-16,0-1 15,206-68 141,-206 30-140,19 19 0</inkml:trace>
          <inkml:trace contextRef="#ctx0" brushRef="#br0" timeOffset="287214.1846">2790 1708 0,'177'0'125</inkml:trace>
        </inkml:traceGroup>
        <inkml:traceGroup>
          <inkml:annotationXML>
            <emma:emma xmlns:emma="http://www.w3.org/2003/04/emma" version="1.0">
              <emma:interpretation id="{F37E411F-F192-4BC5-B831-2BD8BB71FA4C}" emma:medium="tactile" emma:mode="ink">
                <msink:context xmlns:msink="http://schemas.microsoft.com/ink/2010/main" type="inkWord" rotatedBoundingBox="10658,14860 11497,14857 11499,15485 10659,15487"/>
              </emma:interpretation>
            </emma:emma>
          </inkml:annotationXML>
          <inkml:trace contextRef="#ctx0" brushRef="#br0" timeOffset="353795.3899">9159 1485 0,'0'10'141,"0"39"-126,0-29-15,0-11 16,0 31-16,0-11 16,0 10-16,0 10 15,0-10-15,0 0 16,0-9-16,0-1 16,0 1-16,0-11 15,0 1-15,0-1 16,0 1-16,0 0 15,0-1-15,0 11 16,0-11 0,0 1-1,0-30 48,0-10-48</inkml:trace>
          <inkml:trace contextRef="#ctx0" brushRef="#br0" timeOffset="355331.8543">9198 1466 0,'0'9'94,"0"11"-79,0 9 1,0-9-1,10 19 1,-10-19-16,0-1 16,20 11-1,-20-1 1,19-29-16,-19 20 16,30-1-1,-21-19 1,11 0-1,0 0 1,-1 0 0,1 0-1,-1-9 1,-19-11 0,99-137 93,-99 138-93,0-1-16,0 0 15,19 20 1,-19 10 78,0 10-79,0 9 1,0-9-16,0-1 15,-10 1-15,10 0 16,0 9-16,0 20 16,0-20-16,0 1 15,0-1-15,0 0 16,0-9-16,0 0 16,0-1-16,0 1 15,0-1-15,0 11 16,0-1-1,0 10 1,0-9 0,0-11-1,0 1 1,0 0 46,10-40-30</inkml:trace>
          <inkml:trace contextRef="#ctx0" brushRef="#br0" timeOffset="356280.5646">9639 1524 0,'0'10'94,"10"-10"-79,-10 30-15,0-11 16,0 11-16,0 9 16,0-10-16,0 10 15,0 0-15,0-9 16,0-1-16,0 1 16,0-1-16,0 10 15,0-9-15,0-11 0,0 1 16,0 9-1,0-9 1,10-20 0,-10-10 46,0-10-46</inkml:trace>
          <inkml:trace contextRef="#ctx0" brushRef="#br0" timeOffset="357589.8275">9639 1505 0,'0'10'47,"10"9"-32,-10 20 1,20 40 15,117 58 78,-117-118-109,-1-19 16,1 0 0,0-9-1,-1-21 1,1 1 0,-20 0-1,19 29-15,-19-30 16,20-9-1,-20 19-15,0 11 16,20 9-16,-20-40 0,0 11 16,0 9-1,0 1 32,0 29 63,0 9-79,0 11-16,0-11-15,0 1 16,0-1-16,0 11 0,0-1 16,0-9-16,0-1 15,0 20-15,-10-19 16,10 9-16,0-9 16,0 0-16,0-1 15,0 1-15,0-10 16,0 9-16,0 1 15,0 9 1,0-9 0,0-1-1,0 1 17</inkml:trace>
        </inkml:traceGroup>
        <inkml:traceGroup>
          <inkml:annotationXML>
            <emma:emma xmlns:emma="http://www.w3.org/2003/04/emma" version="1.0">
              <emma:interpretation id="{00AD057C-02F9-49DC-A341-AF059916096E}" emma:medium="tactile" emma:mode="ink">
                <msink:context xmlns:msink="http://schemas.microsoft.com/ink/2010/main" type="inkWord" rotatedBoundingBox="11751,14782 13634,14777 13636,15396 11753,15401"/>
              </emma:interpretation>
            </emma:emma>
          </inkml:annotationXML>
          <inkml:trace contextRef="#ctx0" brushRef="#br0" timeOffset="358565.6231">10238 1926 0,'10'0'47,"19"0"-31,-9 0-1,-1 0-15,1 0 16,-1 0-16,11 0 15,-11 0-15,1 0 16,9 0-16</inkml:trace>
          <inkml:trace contextRef="#ctx0" brushRef="#br0" timeOffset="358203.8202">10277 1779 0,'10'0'63,"19"0"-47,-9 0-16,-1 0 15,1 0-15,0 0 16,-1 0-16,11 0 15,-30 10 17</inkml:trace>
        </inkml:traceGroup>
        <inkml:traceGroup>
          <inkml:annotationXML>
            <emma:emma xmlns:emma="http://www.w3.org/2003/04/emma" version="1.0">
              <emma:interpretation id="{CDB18659-D032-4BC4-9FD4-ACC2417B06F2}" emma:medium="tactile" emma:mode="ink">
                <msink:context xmlns:msink="http://schemas.microsoft.com/ink/2010/main" type="inkWord" rotatedBoundingBox="13908,14882 15477,14878 15479,15620 13910,15624"/>
              </emma:interpretation>
              <emma:one-of disjunction-type="recognition" id="oneOf7">
                <emma:interpretation id="interp7" emma:lang="" emma:confidence="1">
                  <emma:literal/>
                </emma:interpretation>
              </emma:one-of>
            </emma:emma>
          </inkml:annotationXML>
          <inkml:trace contextRef="#ctx0" brushRef="#br0" timeOffset="471264.7662">12895 1946 0,'0'-10'47,"0"-10"-31,0-9-1,0 9-15,0 1 16,0-1-16,0 0 15,0 1-15,10-1 16,-10 1 0,0-1-1,20 20-15,-20-19 16,19 19 0,1 0 15,0 19-16,-20 20 1,29-19-16,-29-1 16,0 1-16,0 0 15,20-1-15,-20 1 16,0-10-16,0 29 16,0-69 77,0 21-77,0-11-16,0 0 0,78-97 156,-58 146-140,-20 1-1,19-30-15,-19 39 0,0-20 16,0-9-16,0 10 16,0 19-1,0-19 1,0-30 62,0-29-62,0 19-1,20 0-15,-20 1 16,0-1-16,0-9 16,20 29-16,-20-20 15,19 20 1,11 0 15,-1 0-15,-9 0-16,-1 0 15,-19 10 1,20 10 0,-20 19-1,0-20-15,0 11 16,-10 48 62</inkml:trace>
          <inkml:trace contextRef="#ctx0" brushRef="#br0" timeOffset="468280.1336">12415 1730 0,'0'10'16,"-20"-10"0,20 10-1,0 9 1,0 20-1,0-19-15,0-10 16,0 29 0,10-39-16,-10 20 15,20-20-15,9 0 16,-9 0 0,-1 0-16,1 0 0,9 0 15,-9-20 1,0 0-1,-20 1 1,0-1 0,0-9-1,0 9 1,-30-38 15,-117 175 94</inkml:trace>
          <inkml:trace contextRef="#ctx0" brushRef="#br0" timeOffset="469045.3621">12572 1808 0,'0'20'47,"0"19"-32,0-29 1,0 10-16,0 29 31,19-30-31,-19 1 16,0 19-16,20-19 15,-20-1-15,0 1 16,0-1-16,0 1 16,0 0-16,0 9 15,0-10 1,-10 1 0,-19-20-1,29 20 1,-39-20-16,9 0 15,1 0 1,9 0 0,0-10 15,20-10-15,0 1-1,0-1 1,10 20-16,-10-29 15,20-1-15,-20 21 16,29 9-16,-29-40 0,20 21 16,9-11-1,-9-9 1,0 10 0,-20 9-16,19 20 15,-19-29-15,20 29 16,-20-20-16,19 20 15,-19-19-15</inkml:trace>
          <inkml:trace contextRef="#ctx0" brushRef="#br0" timeOffset="469639.5878">12797 1534 0,'0'10'47,"0"19"-47,0-9 16,0 9-16,0 11 16,-9-11-16,9 10 15,-30 10-15,30 0 16,-20-10-16,20 10 15,0-19-15,-19 9 16,19-29-16,0 9 16,0 20-1</inkml:trace>
          <inkml:trace contextRef="#ctx0" brushRef="#br0" timeOffset="472320.5043">13494 1808 0,'0'10'16,"0"10"15,-20 19 1,20-19-32,0-11 15,0 11 1,0 0 15,10-20-15,9 19-1,1-19 1,0 0 0,-1 0-1,1 0 1,9 0-1,-9 0 17,-20-10-32,20 10 15,-20-9 1,19-21 0,-19 20 15,20 10-16,-20-19-15,0-1 16,0 1 0,0-1-1,0 0 1,-265 40 156,265 0-172,0-1 15,0 1-15,0-1 0,0-9 16,10-10-16,-10 20 16</inkml:trace>
          <inkml:trace contextRef="#ctx0" brushRef="#br0" timeOffset="473485.8456">13690 1808 0,'0'-19'31,"0"-1"0,19 20-15,-19-19-16,40 19 15,-40-20-15,29-9 16,0 9 0,11-19-1,-21 10-15,-19-1 16,20 30-1,-20-19-15,0-1 16,0 0 0,0 1-1,0-1 17,-10 20-32,-10 0 31,1 0-16,-1 0-15,1 0 16,-1 0 0,20 10-1,-20 10 1,20-1 0,-19-19-1,19 49-15,0-29 16,0 29-1,0-30-15,0 11 16,0 9 0,0 10 15,0-10-15,10-10-1,-10 1-15,0-1 16,0-9-1,0-1 1,19-19 0,-19 20-1,20 0 17,-1-20-17,1 0 1,0 0-1,9 0 1,-29-10 0,39-10-1,-9 20-15,-11-19 16,-19 9-16</inkml:trace>
        </inkml:traceGroup>
        <inkml:traceGroup>
          <inkml:annotationXML>
            <emma:emma xmlns:emma="http://www.w3.org/2003/04/emma" version="1.0">
              <emma:interpretation id="{D282ABFD-9D31-4901-AD10-2D812F574F33}" emma:medium="tactile" emma:mode="ink">
                <msink:context xmlns:msink="http://schemas.microsoft.com/ink/2010/main" type="inkWord" rotatedBoundingBox="16712,14927 18242,14923 18244,15507 16714,15512"/>
              </emma:interpretation>
              <emma:one-of disjunction-type="recognition" id="oneOf8">
                <emma:interpretation id="interp8" emma:lang="" emma:confidence="1">
                  <emma:literal/>
                </emma:interpretation>
              </emma:one-of>
            </emma:emma>
          </inkml:annotationXML>
          <inkml:trace contextRef="#ctx0" brushRef="#br0" timeOffset="330282.1743">15738 1834 0,'39'0'47,"1"0"-31,-21 0-1,1 0-15,9 0 16,-9 0-1,-20 30 32</inkml:trace>
          <inkml:trace contextRef="#ctx0" brushRef="#br0" timeOffset="330591.5775">15748 1981 0,'10'0'62,"0"0"-46,29 0-16,-20 0 15,1 0-15,-10 0 16,9 0-16,1 0 16,0 0-16,-1 0 15</inkml:trace>
          <inkml:trace contextRef="#ctx0" brushRef="#br0" timeOffset="332752.9814">16169 1854 0,'0'-10'63,"0"-9"-32,0-11-16,0-19 1,0 30-16,0-21 16,0 21-1,0-1-15,0-9 16,10-1 0,-10 11-1,20 19-15,-20-20 16,19 20-16,-19-19 15,20 19 1,78 225 140,-98-196-156,0-9 16,0-40 78,0 1-79,0-11 1,0 1 0,0 0-1,0 9 1,20 20-16,-20-29 0,0-11 15,19 21 1,11-1 15,-11 20-15,11 0 15,-11 0-15,1 0-1,0 0 1,-20 10-16,19 39 31,-19 127 47,0-156-62,0-30 62,0-19-62,0-1-1,0 1 1,0-10 0,20 19-1,-20 1 1,19-1 0,1 0 15,0 20 0,-1 0-15,11 0-1,-11 10 1,1 10 0,-20 19-1,29-10 1,-29 1-1,0-1 1,0-9 0,0 9-1,0 10 1,0-19 0,-10-20-1</inkml:trace>
          <inkml:trace contextRef="#ctx0" brushRef="#br0" timeOffset="329729.7889">15219 2118 0,'-20'0'94,"20"-9"-94,0-11 15,0-9 1,0-1 0,0-19-1,0 30 1,0-1-16,0 10 15,0-9-15,0-21 16,0 31-16,0-11 0,0 1 16,0-21-1,10 11 1,-10 9 0,19 20-16,-19-19 15,20 19 1,19-20-1,-29 20 1,10 0 15,-20 10-31,19-10 16,-19 20-16,20-20 16,-20 29-16,0-9 15,20-1-15,-20 1 16,0-1-16,0 1 0,19-1 15,-19 1 1,0 0-16,0-1 0,0 1 16,0 9-1,0 1 1,0-11 0,0-29 62,0-9-78,0-1 15,0-9 1,0-1 0,0 11-1,0-30 1,0 39-16,0-29 15,0 10 1,0 9 0,0-9-1,0 9 1,0 0 0,20 20-1,-20-19 1,19 19-1,1 0 1,0 0 0,-1 10-1,1-10 1,-20 39 0,19-39-16,-19 19 15,20 11 1,-20-11-16,0 1 15,0 9-15,0 1 16,0-1-16,0-9 0,0-1 16,0 1-1,0-1-15,0 1 0,0 0 16,0-1-16,0 1 16,-10-20-16,10 19 15</inkml:trace>
        </inkml:traceGroup>
      </inkml:traceGroup>
    </inkml:traceGroup>
    <inkml:traceGroup>
      <inkml:annotationXML>
        <emma:emma xmlns:emma="http://www.w3.org/2003/04/emma" version="1.0">
          <emma:interpretation id="{09F0E50D-5F01-4150-B1E4-F714D91411C6}" emma:medium="tactile" emma:mode="ink">
            <msink:context xmlns:msink="http://schemas.microsoft.com/ink/2010/main" type="paragraph" rotatedBoundingBox="1475,16192 17812,16095 17818,17048 1481,17145" alignmentLevel="1"/>
          </emma:interpretation>
        </emma:emma>
      </inkml:annotationXML>
      <inkml:traceGroup>
        <inkml:annotationXML>
          <emma:emma xmlns:emma="http://www.w3.org/2003/04/emma" version="1.0">
            <emma:interpretation id="{C82C9DE1-EFF1-4BE1-ABC5-FD5B29655A16}" emma:medium="tactile" emma:mode="ink">
              <msink:context xmlns:msink="http://schemas.microsoft.com/ink/2010/main" type="line" rotatedBoundingBox="1475,16192 17812,16095 17818,17048 1481,17145"/>
            </emma:interpretation>
          </emma:emma>
        </inkml:annotationXML>
        <inkml:traceGroup>
          <inkml:annotationXML>
            <emma:emma xmlns:emma="http://www.w3.org/2003/04/emma" version="1.0">
              <emma:interpretation id="{0A5DA12F-5299-4366-9389-D2C3C178AB02}" emma:medium="tactile" emma:mode="ink">
                <msink:context xmlns:msink="http://schemas.microsoft.com/ink/2010/main" type="inkWord" rotatedBoundingBox="1476,16287 3031,16278 3036,17113 1481,17122"/>
              </emma:interpretation>
              <emma:one-of disjunction-type="recognition" id="oneOf9">
                <emma:interpretation id="interp9" emma:lang="" emma:confidence="1">
                  <emma:literal/>
                </emma:interpretation>
              </emma:one-of>
            </emma:emma>
          </inkml:annotationXML>
          <inkml:trace contextRef="#ctx0" brushRef="#br0" timeOffset="515933.7627">-34 3703 0,'12'24'141,"12"-24"-141,23 0 15,-24 0 1,1 0-16,-1 0 16,1 0-16,-1 0 15,13 0-15,-1 0 16,-12 0-16,1-12 15,-1 12-15,24 0 16,-11 0-16,-13 0 0,1 0 16,11 0-1,-35-24-15,24 24 16,-1 0 0,1 0 30</inkml:trace>
          <inkml:trace contextRef="#ctx0" brushRef="#br0" timeOffset="514068.2907">202 2915 0,'0'24'140,"0"-1"-140,-12 1 16,12 23-1,-24-12-15,24 1 16,-35 11-16,35-12 0,-24 0 16,24 12-16,-23-12 15,23 1-15,0-1 16,-47 12-16,47-12 16,0 1-16,-24 11 15,24-12-15,0-12 16,-23 1-16,23-1 15,0 1 1,0-1 0,0-11-16,0 12 31,-24-24-15,24-12 46,12 12-46</inkml:trace>
          <inkml:trace contextRef="#ctx0" brushRef="#br0" timeOffset="515003.7901">249 2892 0,'82'341'172,"-47"-318"-172,-35 13 16,24-13-16,-24 12 15,0-11-15,35 11 16,-35-23-16,0 12 15,23 11-15,-23-23 16,0 11-16,24 12 16,-24-23-16,0 35 15,24-47 1,-24 24-16,0-13 31,23-11 0</inkml:trace>
          <inkml:trace contextRef="#ctx0" brushRef="#br0" timeOffset="516722.2351">672 2892 0,'0'12'47,"0"46"-31,0-34-16,0 11 16,0 0-16,0 1 15,12 11-15,-12-12 16,0 36-1,0-13-15,23-22 16,-23-1-16,0 12 0,0-12 16,0 1-16,0-13 15,24 1-15,-24-1 16,0 12 0,0-11-1,0-36 79</inkml:trace>
          <inkml:trace contextRef="#ctx0" brushRef="#br0" timeOffset="517862.417">660 3268 0,'35'0'47,"12"0"-32,-23 0 1,-1 0-16,1-23 15,0 23-15,-1 0 16,1 0-16,-1 0 16,1 0-1,-1 0 17</inkml:trace>
          <inkml:trace contextRef="#ctx0" brushRef="#br0" timeOffset="517373.3359">919 2927 0,'47'365'187,"-47"-330"-187,0 0 0,0-11 16,0-1-16,0 1 16,0-1-16,23-23 15,-23 36-15,0-13 16,0 1 15,0-1 0</inkml:trace>
          <inkml:trace contextRef="#ctx0" brushRef="#br0" timeOffset="540803.7669">1154 3209 0,'24'0'47,"23"0"-31,0 0-1,-24 0 1,1 0-16,-1 0 16,12 0-1,1 0 1,-13 0-16,1 0 31</inkml:trace>
          <inkml:trace contextRef="#ctx0" brushRef="#br0" timeOffset="541517.9205">1178 3350 0,'223'0'187,"-200"0"-171,1 0 0,0 0-1,-1 24 1,1-24 15</inkml:trace>
        </inkml:traceGroup>
        <inkml:traceGroup>
          <inkml:annotationXML>
            <emma:emma xmlns:emma="http://www.w3.org/2003/04/emma" version="1.0">
              <emma:interpretation id="{68F1A378-CD8D-4AB8-A230-FA37B275688F}" emma:medium="tactile" emma:mode="ink">
                <msink:context xmlns:msink="http://schemas.microsoft.com/ink/2010/main" type="inkWord" rotatedBoundingBox="3311,16181 6500,16162 6506,17115 3317,17134"/>
              </emma:interpretation>
              <emma:one-of disjunction-type="recognition" id="oneOf10">
                <emma:interpretation id="interp10" emma:lang="" emma:confidence="1">
                  <emma:literal/>
                </emma:interpretation>
              </emma:one-of>
            </emma:emma>
          </inkml:annotationXML>
          <inkml:trace contextRef="#ctx0" brushRef="#br0" timeOffset="557667.5134">4564 3468 0,'0'24'16,"0"-36"125,0-12-126,0-11 1,0 12-16,0-1 15,0 0-15,0 1 16,0-1-16,0 1 0,0-12 31,0 11-31,0 1 16,0-1 0,0 1-1,12 23 1,-12-24-16,0 1 15,23 23 1,-23-24 0,24 24-1,-24-24-15,24 24 16,-24-11 0,23 11-1,1 0 1,11 0 15,-12 11-15,-23 13-1,24-24 1,-24 35-16,0 1 16,0-13-1,0 12 1,0-11-16,0-1 15,0 1-15,0 11 16,0 0 0,0 13-1,0-37 1,0 13 0,0-1-1,0-164 173,0 118-188,0-1 15,0-11 1,0 0 0,0-12-1,0 23 1,23 1-1,-23-1 1,24 24 0,-24-24-16,23 24 31,-23-11-31,24 11 47,-1 0-32,1 11 1,0-11 0,-24 24-1,23-24-15,-23 24 16,24-1-16,-24 12 16,0-11-1,0 11 1,0 12-1,0 12 1,0-36-16,0 1 16,0 23-1,0-23-15,0 46 125</inkml:trace>
          <inkml:trace contextRef="#ctx0" brushRef="#br0" timeOffset="546316.135">1801 3515 0,'12'0'94,"11"0"-79,1 0 1,11 0-1,0 0 1,-11 0-16,-1 0 16,1 0-16,-1 0 15,1 0-15,-13 0 16,13 0-16,0 0 16,23 0-1,-12 0 1,0 0-1,0 0 1,1 0 0,11 0-1,-12 0 1,-11 0-16,-1 0 31,12 0 94</inkml:trace>
          <inkml:trace contextRef="#ctx0" brushRef="#br0" timeOffset="544219.7846">2071 2821 0,'0'36'110,"0"-13"-79,-12 24-31,12-23 15,-23-1-15,23 1 16,-24 11-16,24-23 16,-35 23-16,35-23 15,-23 23-15,23-11 16,-24-1-16,24 1 16,-23-1-16,23 1 15,-24-1-15,24 1 16,0-1-16,-23 1 15,23 11-15,0 0 32,-24-35-32,24 24 0,0-1 31</inkml:trace>
          <inkml:trace contextRef="#ctx0" brushRef="#br0" timeOffset="545328.262">2130 2786 0,'0'47'125,"0"-23"-125,0-1 16,12-23 0,-12 24-16,23 23 15,-23-12 1,36-12 0,-36 1-16,23-1 15,-23 1-15,35 0 16,-35-1-16,24 12 15,-24-11-15,23 23 16,-23-24-16,24 1 16,-24-1-16,23-23 15,-23 47-15,24 1 16,-24-37 0,24 25-1,-24-13 16,35 1 1,-35-1 15,0 1-16,0-36 47</inkml:trace>
          <inkml:trace contextRef="#ctx0" brushRef="#br0" timeOffset="548807.5839">2577 3115 0,'12'0'62,"23"0"-46,-12 0 0,1 0-16,-1 12 15,1-12-15,0 0 16,-1 0-16,1 0 15,-1 0-15,1 0 16,-1 0-16,-11 0 16,11 0 31</inkml:trace>
          <inkml:trace contextRef="#ctx0" brushRef="#br0" timeOffset="547363.912">2589 2857 0,'0'11'32,"0"25"-17,0-1 1,0-12 0,0 1-16,0-1 15,0 1-15,0 11 16,0-11-16,0 11 15,0 12-15,0-12 16,0 1-16,0-1 16,0 0-16,0-11 15,0-1-15,0 1 0,0-1 16,0 13 0,0 11-1,11-47-15,-11 11 16</inkml:trace>
          <inkml:trace contextRef="#ctx0" brushRef="#br0" timeOffset="548113.45">2894 2821 0,'0'24'78,"0"-1"-62,0 24 0,0-23-16,0-1 15,0 1-15,0-1 16,0 1-16,0 11 16,0 1-16,0-13 15,0 1-15,0 23 16,0-12-16,0 0 15,0 0-15,0 1 16,0-13-16,0 1 16,0-1-16,0 13 15,0-1 1,0-12 0</inkml:trace>
          <inkml:trace contextRef="#ctx0" brushRef="#br0" timeOffset="551991.6314">2965 3668 0,'12'0'62,"-12"-12"-46,23 12 0,-23-23-16,24-1 15,-24 1 1,23-1 0,-23 1-1,36-1 1,-36 1-1,0-1 1,-12-94 140,12 154-93,0-13-48,12-23 1,11 24 0,1-24-1,11 0 1,0 0 0,-11 0-1,-1 0 16,-35 0 94,-82 129 63,94-105-188,0-1 31,0 1-15,12-24-16,-12 23 31,24-23-31,-1 0 31,1 24-15,-1-24 0,12 0-1,1 0 1,-13 0-1,1 0 1,-24-12 0,23 12-16,1 0 15,-24-24-15,23 24 16,-23-23 0,24 23-1,-24-24-15,23 1 31,-23-1-15,0-11 15,24 12-15,-24-1 0,0 1 15,-12 23-31,12-24 15,-23 24 1,11 0 0,-12 0 15,1 0-15,23 12-1,-24-12 1,24 23-16,-23 1 31,23-1-15,0 1-1,-24-24-15,24 23 16,0 1 0,0-1-1,0 1 1,12-1-1,-12 1 1,24-24 0,-24 23-16,23-23 15,-23 24 1,24-24 0,-1 0-1,-11 0 1,11 0 15,13-24-15,-13 1-1,-23-1 17,24 24-32,-24-23 15,0 11 16,0-11 16,0 34 0,0 1-16,0 12-15,0-1 0,0 1-1,11-24 17,-11 23-17,24-23-15,-1 0 31,1 0-15,0 0 0,-1-12 15,-23-11 0,24 23-31,-24-24 16,0 1 15,0-1-15,0 1-1,0-1 1,0 13-16,0-13 16,-12 24-1,12-23 1,-24 23-1,24-24 1,-23 24-16,11 0 31,-12 0-15,1 0 15,-1 12-15,24 11-1,-23-23 1,23 24-16,0-1 16,0 1-1,0 11 1,0-11 0</inkml:trace>
          <inkml:trace contextRef="#ctx0" brushRef="#br0" timeOffset="552567.4028">3718 3527 0,'23'0'32,"-23"12"15,0 11-32,0 12 1,24-35-16,-24 36 15,0-13 1,23-23 0,71-12 93</inkml:trace>
          <inkml:trace contextRef="#ctx0" brushRef="#br0" timeOffset="554070.2946">3882 3550 0,'35'0'63,"-11"0"-47,11 0-1,-11 0 1,-1 0-1,1 0 17</inkml:trace>
          <inkml:trace contextRef="#ctx0" brushRef="#br0" timeOffset="553468.0432">3917 3456 0,'0'-23'0,"12"-1"62,12 24-46,-1 0 0,24 12 31,-141 270 140,106-282-93,11 0-63,1 0-15,0 0-1,-1 0 17,1 0-17,-24 24 1,23-24-16</inkml:trace>
          <inkml:trace contextRef="#ctx0" brushRef="#br0" timeOffset="555579.8959">4282 3139 0,'0'12'15,"12"-12"1,11 0-1,-34 0 110,-13 0-109,36 0 62,11 0-47,-23-24-15,-35 36 78</inkml:trace>
        </inkml:traceGroup>
        <inkml:traceGroup>
          <inkml:annotationXML>
            <emma:emma xmlns:emma="http://www.w3.org/2003/04/emma" version="1.0">
              <emma:interpretation id="{14D3DED8-3E8E-4849-9D0C-5B5456034185}" emma:medium="tactile" emma:mode="ink">
                <msink:context xmlns:msink="http://schemas.microsoft.com/ink/2010/main" type="inkWord" rotatedBoundingBox="6961,16556 7300,16553 7302,16758 6962,16760"/>
              </emma:interpretation>
              <emma:one-of disjunction-type="recognition" id="oneOf11">
                <emma:interpretation id="interp11" emma:lang="" emma:confidence="1">
                  <emma:literal/>
                </emma:interpretation>
              </emma:one-of>
            </emma:emma>
          </inkml:annotationXML>
          <inkml:trace contextRef="#ctx0" brushRef="#br0" timeOffset="558289.291">5446 3162 0,'12'0'47,"23"0"-32,24 0 1,-35 0 0,-1 0-16,1 0 15,-1 0-15,1 0 16,-13 0-16,36 0 16,-23 0 15,-24 24-16</inkml:trace>
          <inkml:trace contextRef="#ctx0" brushRef="#br0" timeOffset="558755.4905">5470 3350 0,'23'0'47,"12"0"-16,-11 0-31,0 0 0,-1 0 16,1 0-16,11 0 15,0 0-15,-11 0 16,-1 0-16,1 0 16,-1 0-16</inkml:trace>
        </inkml:traceGroup>
        <inkml:traceGroup>
          <inkml:annotationXML>
            <emma:emma xmlns:emma="http://www.w3.org/2003/04/emma" version="1.0">
              <emma:interpretation id="{0BAA35F6-AB97-4F7C-A1D0-A5A8EEDBFCEB}" emma:medium="tactile" emma:mode="ink">
                <msink:context xmlns:msink="http://schemas.microsoft.com/ink/2010/main" type="inkWord" rotatedBoundingBox="7571,16218 12120,16191 12125,16995 7575,17022"/>
              </emma:interpretation>
              <emma:one-of disjunction-type="recognition" id="oneOf12">
                <emma:interpretation id="interp12" emma:lang="" emma:confidence="1">
                  <emma:literal/>
                </emma:interpretation>
              </emma:one-of>
            </emma:emma>
          </inkml:annotationXML>
          <inkml:trace contextRef="#ctx0" brushRef="#br0" timeOffset="582747.1529">8609 2868 0,'0'506'265,"12"-506"-249,-12-12 78</inkml:trace>
          <inkml:trace contextRef="#ctx0" brushRef="#br0" timeOffset="584179.2569">8656 3209 0,'36'-11'78,"-13"-13"-62,13 1 0,11-24-1,-24 23 1,-23 0 0,24 24-16,-24-23 15,0-12 1,0 11 15,-12 1 0,-12 23 1,1 0-17,23 11 1,-24-11-16,24 24 15,0-1 1,-23 1 0,23-1-1,-24 1 1,24 0 0,-23-1-1,-13 1 1,36-1-1,-11-23 1,11 24-16,-24-24 31,24-12 141,12 12-141,0 0-15,23 12 0,-23-12-1,-12 23-15,23-23 16,-23 24-16,47-1 16,-47 1-1,24-24 1,-24 23-16,23-23 15,-23 24 1,24-24-16,-12 0 31,-12 23-15,23-23 15,1 0 0</inkml:trace>
          <inkml:trace contextRef="#ctx0" brushRef="#br0" timeOffset="585807.0447">8974 3009 0,'12'0'78,"23"0"-62,12-23-16,-12 23 16,-11 0-1,-24-24 1,35 24-16,-11 0 15,-1 0 32</inkml:trace>
          <inkml:trace contextRef="#ctx0" brushRef="#br0" timeOffset="585099.5242">9092 2962 0,'0'12'63,"0"12"-48,0-13 1,11-11 0,-11 47-16,0-11 15,36-13 1,-36 24-1,0-23-15,11-24 16,-11 47-16,0-24 16,0-11-1,0 12 1,0-1 0,0 1-1,-11-1 1,-13-23 15,12 0-15,-11 0-1,-1 0 1,1 0 0,-1 0 15,24-12-16,-23 12 32</inkml:trace>
          <inkml:trace contextRef="#ctx0" brushRef="#br0" timeOffset="586661.3487">9386 2962 0,'-48'224'125,"48"-189"-125,-23 0 15,23-11 1,0-1-16,-24 24 0,24-11 16,0-1-16,0 0 0,-23-11 15,23-1 1,0 1-16,0 11 15,0-11 1,0-1 0,0-35 62</inkml:trace>
          <inkml:trace contextRef="#ctx0" brushRef="#br0" timeOffset="588895.4678">9421 3409 0,'0'24'16,"0"-36"109,0-11-109,0 11-1,0-35 1,0 11 0,0 1-1,0 12-15,0-1 16,0 1-1,0-1 1,106 12 125,-106 48-126,0-13 1,23-23-16,-23 35 0,0 12 16,0-11-1,0-13 1,0 1-1,0-1 17,0-34 46,0-13-78,0 0 15,0-11 1,0 12 0,0-24-1,0 35 1,0-12 0,0 1-1,24 23 16,-24-24-31,23 24 32,71 177 93,-94-154-110,24-23-15,-24 47 16,0-35 0,0-35 77,0-1-77,0-23 0,0 35-1,0-11 1,0-1-1,0 1 1,12 23 15,-12-24-31,23 24 32,1 0-1,-1 0-16,1 12 17,-24 11-17,35 1 1,-35-1 0,0 13-1,0-13 1,0 1-16,0-1 15,0 1 17,0-1-1</inkml:trace>
          <inkml:trace contextRef="#ctx0" brushRef="#br0" timeOffset="589996.8372">9950 3315 0,'0'24'32,"0"-1"-1,82 71 110,-58-94-141,-1 0 31,1 0-16,-24-11 1,23 11 0,-23-24-1,24 1 17,-24-1-17,0 0 16,0 1-15,0-1 0,0 1 15,0-1-15,-12 24 15,12-23-31,-23 23 15,-1 0 1,24-24 0,-35 24-1,11 0 1,-70 153 109,94-117-125,0-13 16</inkml:trace>
          <inkml:trace contextRef="#ctx0" brushRef="#br0" timeOffset="591204.0913">10138 3268 0,'24'0'32,"-13"0"-1,-11-23-31,24 23 15,11-24 1,-23 24 0,-12-23-16,23 23 15,-23-24-15,24 1 32,-24-1-17,35 1 1,-35-1-1,0 0 1,0 13 0,0-13-1,0 1 1,-12 23-16,-11 0 16,23-24-1,-24 24-15,-11 0 16,12 0 15,23 12 0,-24-12-31,24 23 16,0 1 0,0-12-1,0 35 16,0-12-15,0-11 0,0-1-1,0 1 1,0 128 125,0-128-141,12-24 15,-12 24 1,23-24 15,-23 23-15,24-23-1,-1 0 1,-11 0 0,35 0-1,-23 0 1,-1-12-1,1-11 1,-24-1 0</inkml:trace>
          <inkml:trace contextRef="#ctx0" brushRef="#br0" timeOffset="591773.492">10585 3198 0,'23'0'62,"-34"0"1,-1 0-32</inkml:trace>
          <inkml:trace contextRef="#ctx0" brushRef="#br0" timeOffset="560686.0614">6058 3151 0,'294'0'187</inkml:trace>
          <inkml:trace contextRef="#ctx0" brushRef="#br0" timeOffset="562628.9613">6622 2845 0,'0'12'46,"0"11"-30,0 1 0,0 11-1,0-12 1,0 1-16,0-1 16,0 1-16,0-1 15,0-11-15,0 12 16,35-48 140,-11 24-140,-1 0 15,1 0 0,-1 0-15,-11 0-1,12 0 1,-1 0 15,-23 24-31,24 11 16,-24-23 0,0 11-1,0 1 1,0-1-1,0 1 1,0-1 0,-12 1-1,12-1 1,-35-23 0,11 24-1,24-1-15,-35-23 0,35 24 16,-24-24-1,1 24 1,-1-24-16,1 23 31,-1-23-31,1 0 32,-1 0-32,1 0 15,23-12 1,-24 12-1,24-23 48,12 23-47</inkml:trace>
          <inkml:trace contextRef="#ctx0" brushRef="#br0" timeOffset="561594.6547">6599 2821 0,'23'0'15,"1"0"17,-1 0-17,12 12 1,1-12 0,-1 0-1,12 0 1,-35 0-1</inkml:trace>
          <inkml:trace contextRef="#ctx0" brushRef="#br0" timeOffset="574040.4878">7151 2821 0,'-12'0'94,"-11"0"-78,23 24-1,-24-24-15,24 23 16,-23-23-16,23 24 16,-24-24-16,24 35 15,-23 12 1,23-12-1,-24-35-15,24 36 16,0-1-16,-23-35 16,23 47-16,0-12 15,0 1 1,0-13 0,0 12-1,0 1 1,0-13-1,0 1 1,12-24 0,-12 23-1,23 1 1,1-24 0,-1 0-1,-23 23 1,24-23-16,-1 0 15,1 0 1,-1 0 15,-23-11-31,24 11 32,-24-24-32,23 0 31,-23 1-16,24 23 1,-24-24-16,0 1 31,0 11-15,0-11 0,-12-13-1,-11 36 16,23-11-31,-24 11 16,0 0 0,1 0-1,-1 0 1,1 0 0,-1 35-1,24-12 1,-23 1-1</inkml:trace>
          <inkml:trace contextRef="#ctx0" brushRef="#br0" timeOffset="575829.7686">7457 2868 0,'0'-11'16,"-24"46"78,1 0-79,23-11-15,-24-1 16,24 1-16,-23-1 15,23 1-15,0-1 16,-24-23-16,24 36 16,0-13-1,0 1 1,0-1 0,0 1-1,12-24 63,12 0-62,11 0 0,0 0-1,1 0 1,11-12-1,-12 12 1,-12 0-16,1 0 16,-24-24-1,23 24 1,1 0 31</inkml:trace>
          <inkml:trace contextRef="#ctx0" brushRef="#br0" timeOffset="576573.2901">7528 2833 0,'0'423'156,"0"-387"-156,0-13 15,0 1 1,0-1-16,0 13 16,0-13-1,0 1 1,11-24 0</inkml:trace>
          <inkml:trace contextRef="#ctx0" brushRef="#br0" timeOffset="578482.6738">7798 2962 0,'0'12'47,"-12"-12"-47,12 24 15,0-1 1,-23 12 0,23 1-1,0 11 1,-24-47 0,24 35-16,0-11 15,0 23 1,0-12-1,0-12-15,0 13 32,0-13-32,0 1 15,12-24 1,-12 23 0,23-23-1,-23 24 1,24-24-1,0 0 1,-13 0 0,13 0-1,-1 0 17,1-12-17,58-223 157,-82 211-156,0 1-1,0-1 1,0 13 0,0-13-1,0-23 1,0 23-1,0 13 1,0-13 0,-12 24-1,12-23-15,0-1 16,-23 24 0,23-23 15,-24 23-31,24-24 31,-23 24-31,-1 0 31,24-23-15,-23 23 0,-1 0-1,1 11 16,-1 13-15,1 105 15</inkml:trace>
          <inkml:trace contextRef="#ctx0" brushRef="#br0" timeOffset="579142.5839">8045 3421 0,'-24'0'16,"24"24"0,0-1 15,12-23-31,12 0 47,-24-12-32,0-11 1,-12 23 0</inkml:trace>
          <inkml:trace contextRef="#ctx0" brushRef="#br0" timeOffset="580607.1854">8174 2962 0,'-23'0'32,"23"-23"-1,12 23 0,-12-24-31,23 24 16,-23-23-1,47 23-15,-35 0 32,11 0-17,24 329 173,-47-294-173,-47 12-15,47-11 16,-23-36 0,23 23-16,-24 1 31,24-1-15,-23-23 15,23 24-31,0-36 265,12 12-249,11 0 0,-23-23-1,24 23-15,-1 0 16,12 0 0,1 0-1,-1 0 1,-12 0-1,1 0 1,0 0 15</inkml:trace>
        </inkml:traceGroup>
        <inkml:traceGroup>
          <inkml:annotationXML>
            <emma:emma xmlns:emma="http://www.w3.org/2003/04/emma" version="1.0">
              <emma:interpretation id="{FB301BA0-9DE6-43F8-BF33-B78187D0F6AC}" emma:medium="tactile" emma:mode="ink">
                <msink:context xmlns:msink="http://schemas.microsoft.com/ink/2010/main" type="inkWord" rotatedBoundingBox="14214,16375 17412,16297 17428,16969 14230,17047"/>
              </emma:interpretation>
              <emma:one-of disjunction-type="recognition" id="oneOf13">
                <emma:interpretation id="interp13" emma:lang="" emma:confidence="1">
                  <emma:literal/>
                </emma:interpretation>
              </emma:one-of>
            </emma:emma>
          </inkml:annotationXML>
          <inkml:trace contextRef="#ctx0" brushRef="#br0" timeOffset="639379.5865">15536 3327 0,'23'0'32,"1"0"-17,-1 0 1,1-24-1,11 1 1,12-1 0,-12-11-1,-11 12 1,0-1 0,-24 1-1,23 23-15,-23-24 16,0 1-1,0-1 1,-12 24 15,-11 0-15,-1 12 0,24 11-1,-23-23 1,23 24-16,-24-24 15,24 23-15,-23 24 16,23-11 0,-24-36-1,24 23-15,-23 1 16,23-1 0,-36-23-16,36 24 15,-23-24 1,23 23-16,-24-23 15,24 24 1,-23-24 0,-1 0 15,201 141 250,-154-118-265,1-23-1,11 0 1,12 0 0,-12 0-1,1-11 1,-13-13 0</inkml:trace>
          <inkml:trace contextRef="#ctx0" brushRef="#br0" timeOffset="604799.7716">12713 3539 0,'0'-59'140,"0"24"-140,0 11 16,0 1 0,0-13-1,0 13 1,12 23-1,-12-24 1,0 1 0,24 23-16,-24-24 31,23 24-31,1 0 47,-24 12-32,23-12 1,-23 23-16,24 13 16,-24 11-1,0-24 1,23 1-16,-23 11 16,0-11-1,0-1 16,0-35 94,0-11-109,0-12-16,0-1 31,0-11-31,0 24 16,0-1 0,24 24-1,-24-12 1,23 12 15,1 0 16,-1 0-31,1 0-1,-24 47 1,23-11-16,-23-1 15,0 0 1,24-35 0,-24 24-16,0-1 15,0 1 17,0-36 46,0-11-63,0-1 1,0 12 0,0-11-1,0-1 1,0 1-1,23-1 1,-23 1 31,24 23-47,-1 0 31,1 0-15,-24 11-1,23-11-15,-23 24 0,24-24 16,-24 12-16,24 23 16,-24-11-1,0-13 1,0 13 0,0-1 15</inkml:trace>
          <inkml:trace contextRef="#ctx0" brushRef="#br0" timeOffset="605980.706">13313 3398 0,'0'11'32,"-12"119"155,12-107-187,24-23 16,-1 0-1,1 0 1,-1 0 15,1 0-15,-1 0 15,-23-12-31,24 12 31,-24-11-31,23 11 32,-23-24-17,0 1 1,24 23-1,-24-24 1,0 1 15,0-1-15,0 1 0,-12 23-1,-129-36 157,118 60-172,23-1 16,0 13-1,0-13 1</inkml:trace>
          <inkml:trace contextRef="#ctx0" brushRef="#br0" timeOffset="607496.1751">13560 3362 0,'0'-23'188,"12"23"-173,-12-24 1,23 1 15,-23-1-15,24 24-16,-24-23 15,23-1-15,-23 1 16,24 23 0,-24-24-16,0 1 15,-106-60 173,83 83-173,23 12-15,0 35 16,-24-47 0,24 35-16,0 1 15,0-1 1,0 12-1,0-35 1,12-12-16,-12 23 16,0 1-1,23-1 1,-23 1 0,0-1-1,0 1 1,0-1-1,0 1 17,0-1-17,0 1 48,141-36 77</inkml:trace>
          <inkml:trace contextRef="#ctx0" brushRef="#br0" timeOffset="608529.4332">13854 3386 0,'235'-12'141</inkml:trace>
          <inkml:trace contextRef="#ctx0" brushRef="#br0" timeOffset="608055.8764">13854 3256 0,'12'-23'63,"11"23"-48,1 0-15,-1 0 16,1 0-16,-1 0 16,1 0-16,11 0 15</inkml:trace>
          <inkml:trace contextRef="#ctx0" brushRef="#br0" timeOffset="638029.7579">15501 3056 0,'0'377'172,"0"-354"-156,0 13-1,0-13 1,0 1-16,0-1 31,0 1 0,0-36 16</inkml:trace>
        </inkml:traceGroup>
        <inkml:traceGroup>
          <inkml:annotationXML>
            <emma:emma xmlns:emma="http://www.w3.org/2003/04/emma" version="1.0">
              <emma:interpretation id="{D201E7FC-6A5E-4366-A77B-42ADA221CF04}" emma:medium="tactile" emma:mode="ink">
                <msink:context xmlns:msink="http://schemas.microsoft.com/ink/2010/main" type="inkWord" rotatedBoundingBox="17473,16510 17814,16508 17815,16553 17474,16556"/>
              </emma:interpretation>
              <emma:one-of disjunction-type="recognition" id="oneOf14">
                <emma:interpretation id="interp14" emma:lang="" emma:confidence="0">
                  <emma:literal>-</emma:literal>
                </emma:interpretation>
                <emma:interpretation id="interp15" emma:lang="" emma:confidence="0">
                  <emma:literal>.</emma:literal>
                </emma:interpretation>
                <emma:interpretation id="interp16" emma:lang="" emma:confidence="0">
                  <emma:literal>_</emma:literal>
                </emma:interpretation>
                <emma:interpretation id="interp17" emma:lang="" emma:confidence="0">
                  <emma:literal>è</emma:literal>
                </emma:interpretation>
                <emma:interpretation id="interp18" emma:lang="" emma:confidence="0">
                  <emma:literal>,</emma:literal>
                </emma:interpretation>
              </emma:one-of>
            </emma:emma>
          </inkml:annotationXML>
          <inkml:trace contextRef="#ctx0" brushRef="#br0" timeOffset="641057.612">15959 3162 0,'12'-35'32,"11"35"-17,1 0-15,-1 0 16,1 0-16,-1 0 0,1 0 15,0 0 1,-1 0-16,-11 0 0,11 0 16,1-12-1,11 12-15,-11 0 16,-1 0 15</inkml:trace>
        </inkml:traceGroup>
        <inkml:traceGroup>
          <inkml:annotationXML>
            <emma:emma xmlns:emma="http://www.w3.org/2003/04/emma" version="1.0">
              <emma:interpretation id="{EDCCBAE2-3E40-4A42-AC5D-CC459FF523F6}" emma:medium="tactile" emma:mode="ink">
                <msink:context xmlns:msink="http://schemas.microsoft.com/ink/2010/main" type="inkWord" rotatedBoundingBox="17518,16533 17707,16532 17710,16932 17521,16933"/>
              </emma:interpretation>
              <emma:one-of disjunction-type="recognition" id="oneOf15">
                <emma:interpretation id="interp19" emma:lang="" emma:confidence="1">
                  <emma:literal/>
                </emma:interpretation>
              </emma:one-of>
            </emma:emma>
          </inkml:annotationXML>
          <inkml:trace contextRef="#ctx0" brushRef="#br0" timeOffset="640415.4654">16147 3139 0,'0'35'78,"0"0"-62,24-35-1,-24 36-15,0-13 16,0 1-16,23-1 15,-23 12 1,0 1-16,0 11 16,0-12 15,0-11-31,0-1 16,-23-23-1,23 24 1,-35-24-16,-13 0 15,13 0 1,12 0 0,-1 0 15,24-12 0,12 12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05T21:40:02.64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86AF83C-CF38-403B-9BEB-2F888A28FB52}" emma:medium="tactile" emma:mode="ink">
          <msink:context xmlns:msink="http://schemas.microsoft.com/ink/2010/main" type="writingRegion" rotatedBoundingBox="19368,14720 20116,14904 20007,15345 19259,15161"/>
        </emma:interpretation>
      </emma:emma>
    </inkml:annotationXML>
    <inkml:traceGroup>
      <inkml:annotationXML>
        <emma:emma xmlns:emma="http://www.w3.org/2003/04/emma" version="1.0">
          <emma:interpretation id="{20D96EF5-4ED9-4853-ADD3-58B2EC71D3A6}" emma:medium="tactile" emma:mode="ink">
            <msink:context xmlns:msink="http://schemas.microsoft.com/ink/2010/main" type="paragraph" rotatedBoundingBox="19368,14720 20116,14904 20007,15345 19259,15161" alignmentLevel="1"/>
          </emma:interpretation>
        </emma:emma>
      </inkml:annotationXML>
      <inkml:traceGroup>
        <inkml:annotationXML>
          <emma:emma xmlns:emma="http://www.w3.org/2003/04/emma" version="1.0">
            <emma:interpretation id="{2A00D2E3-8C69-481A-B3A1-B1C9CEED149C}" emma:medium="tactile" emma:mode="ink">
              <msink:context xmlns:msink="http://schemas.microsoft.com/ink/2010/main" type="line" rotatedBoundingBox="19368,14720 20116,14904 20007,15345 19259,15161"/>
            </emma:interpretation>
          </emma:emma>
        </inkml:annotationXML>
        <inkml:traceGroup>
          <inkml:annotationXML>
            <emma:emma xmlns:emma="http://www.w3.org/2003/04/emma" version="1.0">
              <emma:interpretation id="{6EBEF99F-26CD-4E2E-B509-26B54156EF9A}" emma:medium="tactile" emma:mode="ink">
                <msink:context xmlns:msink="http://schemas.microsoft.com/ink/2010/main" type="inkWord" rotatedBoundingBox="19368,14720 20116,14904 20007,15345 19259,15161"/>
              </emma:interpretation>
              <emma:one-of disjunction-type="recognition" id="oneOf0">
                <emma:interpretation id="interp0" emma:lang="" emma:confidence="1">
                  <emma:literal/>
                </emma:interpretation>
              </emma:one-of>
            </emma:emma>
          </inkml:annotationXML>
          <inkml:trace contextRef="#ctx0" brushRef="#br0">471 138 0,'0'9'15,"-20"-9"17,20 20-32,0 0 31,0-11-15,0 11-16,10 9 31,176-117 94,-186 69-110,0-1 1,0 0-16,-9 20 16,-21-19-1,1 19 1,-10 0 0,9 0-1,30 10-15,-29-10 16,9 19-1,20 1 1,0 9 0,0 1-1,0-11 1</inkml:trace>
          <inkml:trace contextRef="#ctx0" brushRef="#br0" timeOffset="819.1137">598 167 0,'20'0'31,"-20"10"16,0 0-31,0 29 0,29-10-16,-29-9 15,0 0-15,20-20 16,-20 39-16,20 0 15,-20-19 1,0-1 0,0 1 15,-30-1-15,20-19-1,-9 0 1,-1 0-1,1 0 1,-1 0 0,0-9 15,20-11-15,0-19 15,0 9-16,0 1-15,10 29 16,-10-29-16,20 29 16,-20-30-1,10 30-15,-10-39 0,39 39 16,-20-59 0,1 39 15,0 1-31</inkml:trace>
          <inkml:trace contextRef="#ctx0" brushRef="#br0" timeOffset="-1858.7474">0 0 0,'10'0'78,"19"0"-62,-9 0 0,0 0-16,-1 0 15,1 0-15,0 0 16,-11 0-16,11 0 15,-30 0 64</inkml:trace>
          <inkml:trace contextRef="#ctx0" brushRef="#br0" timeOffset="-945.7306">10 0 0,'0'10'62,"0"10"-62,0 19 16,0-19 0,0-1-16,0 1 15,0-1-15,0 11 16,0-11 0,10-19 77,9-9-77,1 9 0,-20-20-1,20 20-15,-1 0 16,-19-20-1,20 20-15,0 0 16,9 0 0,-9 0-1,-1 0 1,-19 20 0,20-20-16,-20 20 15,19-20-15,-19 29 16,20-29-16,-20 20 15,20 19 1,-20-10 0,0-9-1,0 0 1,-30-1 0,1 1-16,9-20 15,1 19-15,-1-19 16,0 0-16,1 0 15,-1 0-15,0 0 16,11 0-16,-31 0 16,21 0-1</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05T21:38:57.71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16E10E4-5BF7-414A-AB40-04E42A422608}" emma:medium="tactile" emma:mode="ink">
          <msink:context xmlns:msink="http://schemas.microsoft.com/ink/2010/main" type="writingRegion" rotatedBoundingBox="17503,15295 24077,15039 24110,15898 17536,16154"/>
        </emma:interpretation>
      </emma:emma>
    </inkml:annotationXML>
    <inkml:traceGroup>
      <inkml:annotationXML>
        <emma:emma xmlns:emma="http://www.w3.org/2003/04/emma" version="1.0">
          <emma:interpretation id="{3D5FF55C-44F2-4BAF-8F91-1C0ABC97A305}" emma:medium="tactile" emma:mode="ink">
            <msink:context xmlns:msink="http://schemas.microsoft.com/ink/2010/main" type="paragraph" rotatedBoundingBox="17503,15295 24077,15039 24110,15898 17536,16154" alignmentLevel="1"/>
          </emma:interpretation>
        </emma:emma>
      </inkml:annotationXML>
      <inkml:traceGroup>
        <inkml:annotationXML>
          <emma:emma xmlns:emma="http://www.w3.org/2003/04/emma" version="1.0">
            <emma:interpretation id="{0F30817F-E34B-49FE-A33E-2B66D9B9E8F8}" emma:medium="tactile" emma:mode="ink">
              <msink:context xmlns:msink="http://schemas.microsoft.com/ink/2010/main" type="line" rotatedBoundingBox="17503,15295 24077,15039 24110,15898 17536,16154"/>
            </emma:interpretation>
          </emma:emma>
        </inkml:annotationXML>
        <inkml:traceGroup>
          <inkml:annotationXML>
            <emma:emma xmlns:emma="http://www.w3.org/2003/04/emma" version="1.0">
              <emma:interpretation id="{A79DAB44-8A9F-488F-8E59-768E154C8972}" emma:medium="tactile" emma:mode="ink">
                <msink:context xmlns:msink="http://schemas.microsoft.com/ink/2010/main" type="inkWord" rotatedBoundingBox="17507,15401 18281,15371 18301,15887 17527,15917"/>
              </emma:interpretation>
            </emma:emma>
          </inkml:annotationXML>
          <inkml:trace contextRef="#ctx0" brushRef="#br0">-1844 637 0,'0'-19'47,"20"19"-31,9 0-1,-9 0-15,-1 0 16,1 0-16,-1 0 16,1 0-16,0 0 15,9 0-15,0 0 16,1 0-16,9 0 16,-9 0-16,-1 0 15,0 0-15,11-20 0,-11 20 16,0 0-16,-9 0 15,9 0-15,-9 0 16,0 0-16,-1 0 16,11 0-1,-11 0-15,11 0 16,-1 0 0,-9 0-1,-1 0 1,1 0-1,-1 0 17</inkml:trace>
          <inkml:trace contextRef="#ctx0" brushRef="#br0" timeOffset="864.8622">-1726 784 0,'0'20'78,"0"-1"-78,0 1 16,0 0-16,0 9 16,0 0-16,0 11 15,0-11-15,0 0 16,0-9-16,0 0 15,0-1-15,0 10 16,0-9 15,9-30 32</inkml:trace>
          <inkml:trace contextRef="#ctx0" brushRef="#br0" timeOffset="2192.854">-1746 774 0,'10'10'93,"9"10"-77,-19-1-16,20-19 16,-20 20-16,20-20 0,-20 20 15,19-20-15,-19 9 16,20-9-16,-1 0 15,1 0 1,-10 0 15,10 0-15,9-9 0,-9-11-1,-20 0 1,19 20-16,-19-19 15,20-1 1,-20 1 0,19-1-1,-19 0 17,0 30 46,0 10-63,0-1 1,0 1 0,-9 0-16,9-1 15,0 1-15,0-1 0,0 1 16,0 0-1,0 19 1,0-29-16,0 29 16,0-10-1,0 10 1,0-19 0,0-1-1,0-28 63</inkml:trace>
          <inkml:trace contextRef="#ctx0" brushRef="#br0" timeOffset="2952.0213">-1364 784 0,'0'-10'15,"0"50"95,0-21-110,0 1 0,0-10 15,0 29-15,0-10 16,0 1-16,0-1 16,0 0-16,0-9 15,0 0-15,0 9 16,0-10-1,20-19 1</inkml:trace>
          <inkml:trace contextRef="#ctx0" brushRef="#br0" timeOffset="4249.9602">-1334 784 0,'-20'0'47,"20"10"-16,0 10-15,10-1-1,10 1 1,-1 9 0,1-9-1,-20-1 1,19-19-1,1 20 1,0-20 15,-1 0-15,1-10 0,-20-9-1,19 19-15,-19-20 16,30 0-1,-30 1 1,10 19-16,-10-20 16,0 1-1,19 19 1,-19-20-16,0 0 16,0 1 30,0 38 64,0 1-95,0 9 1,0 11 0,0-21-16,0-9 15,0 10-15,0-1 0,0 1 16,20-1-16,-20 1 16,0 0-16,0-1 15,0 1-15,0 9 16,0-9 15</inkml:trace>
        </inkml:traceGroup>
        <inkml:traceGroup>
          <inkml:annotationXML>
            <emma:emma xmlns:emma="http://www.w3.org/2003/04/emma" version="1.0">
              <emma:interpretation id="{0DE7DC11-A005-4FCF-AE5D-AC89DA753691}" emma:medium="tactile" emma:mode="ink">
                <msink:context xmlns:msink="http://schemas.microsoft.com/ink/2010/main" type="inkWord" rotatedBoundingBox="18502,15297 21422,15183 21454,16002 18534,16115"/>
              </emma:interpretation>
            </emma:emma>
          </inkml:annotationXML>
          <inkml:trace contextRef="#ctx0" brushRef="#br0" timeOffset="73938.2784">893 873 0,'0'10'16,"0"19"15,0-9-15,0 0-1,0-1 1,0 1 0,9-20-1,-9 19-15,99-9 110,-99-29-79,19 19-31,-19-20 16,0 0-1,0 1 1,0-1-1,0 1 1,0 9 0,-10 10-1,10-20 1,-29 20-16,9 0 16,20-19-1,-19 19-15,-21 0 31,31 0-15,9 9 0,-20-9-1,20 20-15,0 9 16</inkml:trace>
          <inkml:trace contextRef="#ctx0" brushRef="#br0" timeOffset="74686.6327">981 981 0,'0'10'62,"10"-10"-62,-10 19 16,0 11-16,19-30 16,-19 29-16,0-9 15,30-1-15,-30 21 16,19-11-1,-19-9 1,0-1 0,0 1-1,-9 0 17,-11-20-17,0 0 1,1 0-1,-1 0 1,20-20-16,0-9 16,0-11-1,0 11 1,0 9 0,0-9-1,10 9-15,-10 1 16,0-1-16,20 20 15,-20-29-15,19 9 16,-19 0 0,20 20-1,-20-29-15,19-10 16</inkml:trace>
          <inkml:trace contextRef="#ctx0" brushRef="#br0" timeOffset="75226.0751">1099 687 0,'19'0'0,"-19"59"47,0-30-47,0 0 16,0 11-16,0-1 15,0 0-15,0 10 16,0-19-16,0-1 16,0-9-16,0-1 15,0 1-15,0-1 16</inkml:trace>
          <inkml:trace contextRef="#ctx0" brushRef="#br0" timeOffset="77063.7555">1216 971 0,'0'20'15,"0"-30"95,0-10-95,0 1 1,0-11 0,0 1-1,0 0-15,0-11 32,0 21-17,10 19 32,10 0-31,-1 29-1,-19 1 1,20-30 0,-20 29-16,0-9 15,0-1-15,0 11 16,20-30-1,-20 19-15,0-29 94,0-9-78,0-11-1,0 11-15,0-11 16,0 1 0,0 9-1,39 10 79,-39 40-94,19-30 16,-19 39-16,0-29 15,0 10-15,10-20 16,-10 39-16,0-29 16,0-30 93,0-19-93,0 9-1,30 11 1,-30-1-1,19 20 17,-9 0-17,10 0 17,-20 10-32,0 39 15,29-29 1,-29-1-16,0 1 15,0-10-15,0 29 16</inkml:trace>
          <inkml:trace contextRef="#ctx0" brushRef="#br0" timeOffset="77708.3399">1481 922 0,'0'10'15,"0"10"1,10-20 0,-10 19-16,0 1 15,19-20 1,-19 19-1,20-19-15,0 0 16,-1 0 0,1 0-1,-20-9 1,20 9 0,-20-20-16,0 0 15,0 1 16,0-11-15,-10 11 0,-10 19-1,20-20-15,-19 20 16,-1 0 0,0 0-1,1 0 1,-1 10 15,20 10-15,0 9-1,0-9-15,0 9 32,0-9-32</inkml:trace>
          <inkml:trace contextRef="#ctx0" brushRef="#br0" timeOffset="78664.9619">1609 912 0,'58'-58'109,"-38"28"-93,-20-9-1,20 39-15,-20-30 16,0 1 0,0 9-1,0 1 1,-10-1 0,-10 20 15,1 0-16,-1 0 1,20 10 15,-20-10-15,20 20 0,0-1-1,0 1 1,0-1-1,0 1 1,0 9 0,0 1-1,10-30-15,-10 29 16,0 1 0,0 9-16,20-39 15,-20 10 1,0 9-16,0 1 47,19 0-32,1-20 32,0 0-31,-1 0-1,-19-20-15,20 0 16,-1 20 0,-19-19-16</inkml:trace>
          <inkml:trace contextRef="#ctx0" brushRef="#br0" timeOffset="6499.3826">-844 657 0,'19'0'63,"1"0"-63,0 19 15,-1-19-15,1 0 16,-1 0-16,11 0 0,-10 0 16,-1 0-1,11 0-15,-11 0 16,1 0-16</inkml:trace>
          <inkml:trace contextRef="#ctx0" brushRef="#br0" timeOffset="5995.1029">-834 510 0,'19'0'62,"11"0"-46,-11 0-16,1 0 0,-1 0 15,1 0-15,0 0 16,-1 0-16,1 0 16,9 0-1,-9 0 1</inkml:trace>
          <inkml:trace contextRef="#ctx0" brushRef="#br0" timeOffset="62131.8993">-451 579 0,'10'0'156,"29"10"-140,-19-10-1,-10 0 1,9 0 0,20 0-1,-9 0 1,-1 0 0,1 0-1,-1 0 1,-9 0-16,-1 0 15,1-10-15,0 10 16,-1 0-16,1 0 16,-20-20-16,49 20 15,-20 0 1,1 0 0,-1 0-1,0 0-15,11 0 16,-11 0-1,10 0 1,-19 0 0,0 0-16,9 0 15,10 0 1,-29 0 0,29 0-1,-9 0 1,-1 0-1,-9 0-15,-20-19 16,39 19-16,-19 0 0,-1 0 16,1 0-16,-1 0 15,11 0 1,9 0 0,-19-20-1,-1 20 1,1 0-1,9 0 1,-9 0 0,0 0-1,-1 0 1,-9 0 0,10 0-16,-1 0 15,11 0 1,9 0-1,-39-20 1,29 20-16,1 0 16,-11 0-1,11 0 17,-1 0-17,-9 0 1,19 0-1,-29 0-15,9 0 32,1 0-17,0 0 17,-1 0-17,1 0 1,-1 0-1,1 0 1,0 0 0,-1 0 15,1 0-15,0 0 15,-1 0 0,-19 10-15,10-10-1</inkml:trace>
          <inkml:trace contextRef="#ctx0" brushRef="#br0" timeOffset="81721.643">1236 520 0,'19'0'15,"1"0"17,0 0-17,-1 0 16,1 0 1,0 0-17,-1 0 17,1 0-1,-20 10-16,19-10-15,1 0 32,0 0-17,-11 0 17,11 0-17,-20 19 1,20-19-1,-1 0 17,1 0 15</inkml:trace>
          <inkml:trace contextRef="#ctx0" brushRef="#br0" timeOffset="79632.7157">1834 500 0,'10'0'46,"29"0"-30,40 0 15,19 0 47</inkml:trace>
          <inkml:trace contextRef="#ctx0" brushRef="#br0" timeOffset="80213.7801">1844 608 0,'0'20'0,"10"-20"32,9 0-17,11 0 1,-11 0-16,1 0 15,0 0 1,-1 0-16,1 0 0,-1 0 16,1 0-16,0-10 15,-1 10 17</inkml:trace>
        </inkml:traceGroup>
        <inkml:traceGroup>
          <inkml:annotationXML>
            <emma:emma xmlns:emma="http://www.w3.org/2003/04/emma" version="1.0">
              <emma:interpretation id="{BC9B3E39-3671-4336-965E-DFE75A38DEA2}" emma:medium="tactile" emma:mode="ink">
                <msink:context xmlns:msink="http://schemas.microsoft.com/ink/2010/main" type="inkWord" rotatedBoundingBox="21618,15135 24077,15039 24102,15695 21643,15791"/>
              </emma:interpretation>
            </emma:emma>
          </inkml:annotationXML>
          <inkml:trace contextRef="#ctx0" brushRef="#br0" timeOffset="122952.1598">3835 873 0,'-20'-10'141,"20"-29"-126,0 19-15,0 1 16,0 9-16,0-29 15,0 19-15,0 10 16,0-9-16,0-20 16,10 39-1,-10-30-15,20 1 16,-20 9 0,19 20-1,-19-20 1,20 20-16,-1 0 31,1 0-15,-20 10-16,20-10 15,-20 20-15,19-20 16,-19 39-16,0-19 16,20-1-16,-20 1 15,0 9-15,0 11 16,0-11-16,0-9 15,0-1-15,0 1 16,0 9 0,0-38 62,0-21-63,0-19 1,0 29 0,0 1-16,0-1 15,0 10-15,0-9 16,0-1-16,0 1 16,0-11-1,19 1 1,-19 19-1,20 10 1,0 0 0,-1 0 15,-19 39-31,20-39 16,-20 39-16,20-19 15,-20 0-15,0-1 16,19 1-16,-19-1 15,0 1-15,0 0 16,0 9 0,0-9-1,0-30 63,0-20-62,0 11-16,0-1 16,0 1-16,0-1 15,0 0-15,0 11 16,20-21 0,-20 11-1,19 19 1,-19-10-16,20 10 15,-20-20 1,20 20-16,-1 0 31,-19 10-15,20-10-16,-20 10 16,0 39-1,0-30-15,0 1 16,0 0-16,0-1 15,0 1-15,0-10 16,0 29 0,0-19-1,0-1 1</inkml:trace>
          <inkml:trace contextRef="#ctx0" brushRef="#br0" timeOffset="123915.6872">4374 677 0,'-20'0'16,"1"0"31,-1 59-16,20-40-15,0 1-16,0 0 15,0 9 1,10 1-1,10-30-15,-20 19 16,19-19-16,-9 0 16,-10 10-1,20-10-15,-1 0 16,1 0 0,0 0-1,-1-39 1,-19 19-1,20 20 1,-20-20-16,0 1 16,19-1-1,-19 1 1,0-11 0,0 11-1,0-1 1,-9 0-1,-11 1 1,0 19 0,20-20-16,-29 20 15,0 0 1,-1 0 0,-9 0-1,9 30 1,11-11-1,19 11 1,0-11-16,0 1 0,0-1 16</inkml:trace>
          <inkml:trace contextRef="#ctx0" brushRef="#br0" timeOffset="124947.0114">4551 697 0,'0'-20'31,"9"20"-15,-9-10 0,20 10-16,0-29 15,-1 9 1,11-9 0,-11-20-1,-19 29 1,20 0-1,-20 1-15,0-1 0,20 1 16,-20-1 0,0 0-16,0 1 31,-10 19-31,-10-20 31,1 20-31,-1 0 16,0 0-1,1 0 1,19 10-16,-20 10 16,20-1-1,0 11 1,-20-11 0,20 30-1,0-29-15,0-1 16,0 31-1,0-31 1,0 11-16,0-1 16,10 10-1,-10-9 1,0-1 0,0 0-1,0 1 16,0-10-15,0-1-16,0 1 31,0-1 1,20-19-32,-1 0 15,1 0 1,0 0-1,-1 0 1,1-19 0,39-60 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05T21:46:24.77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38B0F32-1A72-4E6C-BB71-BEBA6EA9CE04}" emma:medium="tactile" emma:mode="ink">
          <msink:context xmlns:msink="http://schemas.microsoft.com/ink/2010/main" type="writingRegion" rotatedBoundingBox="11974,15189 16763,15223 16747,17423 11958,17388"/>
        </emma:interpretation>
      </emma:emma>
    </inkml:annotationXML>
    <inkml:traceGroup>
      <inkml:annotationXML>
        <emma:emma xmlns:emma="http://www.w3.org/2003/04/emma" version="1.0">
          <emma:interpretation id="{14768FC1-8F76-4538-9428-AFC14603F245}" emma:medium="tactile" emma:mode="ink">
            <msink:context xmlns:msink="http://schemas.microsoft.com/ink/2010/main" type="paragraph" rotatedBoundingBox="11976,15182 13717,15291 13678,15921 11937,15813" alignmentLevel="1"/>
          </emma:interpretation>
        </emma:emma>
      </inkml:annotationXML>
      <inkml:traceGroup>
        <inkml:annotationXML>
          <emma:emma xmlns:emma="http://www.w3.org/2003/04/emma" version="1.0">
            <emma:interpretation id="{27A1F446-94D8-4D22-8B86-A4419BA18D02}" emma:medium="tactile" emma:mode="ink">
              <msink:context xmlns:msink="http://schemas.microsoft.com/ink/2010/main" type="line" rotatedBoundingBox="11976,15182 13717,15291 13678,15921 11937,15813"/>
            </emma:interpretation>
          </emma:emma>
        </inkml:annotationXML>
        <inkml:traceGroup>
          <inkml:annotationXML>
            <emma:emma xmlns:emma="http://www.w3.org/2003/04/emma" version="1.0">
              <emma:interpretation id="{101E02B6-5A8A-40EC-9810-8164D1642658}" emma:medium="tactile" emma:mode="ink">
                <msink:context xmlns:msink="http://schemas.microsoft.com/ink/2010/main" type="inkWord" rotatedBoundingBox="11976,15182 13717,15291 13678,15921 11937,15813"/>
              </emma:interpretation>
              <emma:one-of disjunction-type="recognition" id="oneOf0">
                <emma:interpretation id="interp0" emma:lang="" emma:confidence="1">
                  <emma:literal/>
                </emma:interpretation>
              </emma:one-of>
            </emma:emma>
          </inkml:annotationXML>
          <inkml:trace contextRef="#ctx0" brushRef="#br0">10 79 0,'-10'0'47,"10"-20"31,0 0-46,30 1-17,-11 19 17,-19-20-17,10 20 1,10 0-1,-1 0 17,1 0-17,-20 10 1,19-10 0,-19 20-1,20-20 1,-20 19-1,0 1-15,0-10 16,0 9 0,0 1-1,0 19 1,-10-39 0,10 30-16,-19-30 15,19 19-15,-20-19 16,20 20-16,-20-20 15,1 19 1,-1-19 0,20 20-1,0-30 157,10 10-156,10 0-1,-1 0 17,1 0-17,-1 0 17,1 0-17,-20 10 1,20-10-1,-20 29-15,0-9 16,19 0 0,-19-1-1,0 11 1,20-11 0,-20 1-1,0 0 1,0 9-1,-10-9 17,10-1-17,-20-19-15,1 20 16,-1 9 0,1-29-1,19 10-15,-20-10 16,0 0-1,1 0 1,-1 0 0,1 0 15,-1 0 0</inkml:trace>
          <inkml:trace contextRef="#ctx0" brushRef="#br0" timeOffset="1379.4562">471 88 0,'0'10'94,"0"10"-78,-10-20-1,10 39-15,-20-19 16,20-1-16,-19 1 16,19 0-16,-20-1 15,20 1-15,-19-1 16,19 11 0,-20-30-16,20 29 15,0-9-15,-20-20 16,20 19-16,0 1 15,10-20 142,10 0-142,-1 0 1,1 0 0,0 0-1,-1 0 1,-9 0-1,10 0 1,19 0 0,-10 0-1,-9 0 1,-1-10 0,1 10 15</inkml:trace>
          <inkml:trace contextRef="#ctx0" brushRef="#br0" timeOffset="2107.4974">500 108 0,'0'20'47,"0"-1"-31,0 1-16,0 0 16,0 9-16,0 0 15,0 1-15,0-1 16,0 10-16,0-9 0,0-1 15,0 1-15,0-1 16,0 10-16,0-9 16,0-1-16,0-9 15,0-1-15,0 1 16,0 0 0,0-1-1,0-48 48</inkml:trace>
          <inkml:trace contextRef="#ctx0" brushRef="#br0" timeOffset="3704.0766">736 187 0,'0'-20'62,"0"0"1,9 20-48,11-19 16,0 19-15,-1 0 15,1 10-15,-20 9 0,19-19-1,-19 20-15,0-1 16,0 11-1,0-1 1,0-9 0,-9 9-1,9 1 1,-20-30-16,20 39 0,-20-10 31,20-9-31,-19 0 0,19-1 16,-30 1-16,11 19 15,19-10 1,-20-29 0,20 30-16,0-11 15,-19-19 1,19 20 0,-20-20-1,20 20 1,-20-1 15,30-19 125,10-10-140,-1 10 0,21-29-1,-11 29 1,-9 0-1,9 0-15,-9 0 32,9 0-32,-9 0 15,-1 0 1</inkml:trace>
          <inkml:trace contextRef="#ctx0" brushRef="#br0" timeOffset="4355.8191">1040 608 0,'0'20'16,"9"-20"46,-9-10-62,-9 20 94</inkml:trace>
          <inkml:trace contextRef="#ctx0" brushRef="#br0" timeOffset="5871.5622">1128 147 0,'0'-19'16,"0"-1"46,29 0-30,-9 20-17,0 0 1,-11 0-1,11 0 1,0 10 0,-20 10 15,19-20-31,-19 29 16,0-9-1,0 19 1,-10-9-1,10-1 1,-19-29 0,19 29-16,-20-9 15,1 9 1,-1-29 0,20 20-16,-20-20 15,1 0 16,28 0 79,11-20-79,98 40 110,-118 9-126,19-29 1,-19 30 0,0-1-16,0 1 15,0 9 1,0-29-1,0 9 1,-9-19-16,9 20 16,-30 9-1,-9-29 1,39 10-16,-10-10 16,-9 0-16,-1 0 31,0 0-16</inkml:trace>
          <inkml:trace contextRef="#ctx0" brushRef="#br0" timeOffset="6949.8913">1569 118 0,'0'10'78,"-10"-10"-62,10 29-16,-19-9 16,19-1-16,-20 1 15,20 0-15,-19-1 16,19 1-16,-20-20 16,20 29-16,-20 1 15,20-11 1,-19-19-1,19 20 1,0-1 31,10-19 31,-1 0-62,31 0-1,-11 0 1,0 0 0,-29-9-16,30 9 15,-1 0 1,10 0-1,-19 0 1,-10 0 0,9 0-1,1 0 32</inkml:trace>
          <inkml:trace contextRef="#ctx0" brushRef="#br0" timeOffset="7726.8509">1608 118 0,'0'10'62,"0"9"-46,0 334 93,0-333-93,0 9 0,0 1-1,0-11 1,0-28 78</inkml:trace>
        </inkml:traceGroup>
      </inkml:traceGroup>
    </inkml:traceGroup>
    <inkml:traceGroup>
      <inkml:annotationXML>
        <emma:emma xmlns:emma="http://www.w3.org/2003/04/emma" version="1.0">
          <emma:interpretation id="{119E06FF-DA4D-4E89-A646-14A93A5EF4B5}" emma:medium="tactile" emma:mode="ink">
            <msink:context xmlns:msink="http://schemas.microsoft.com/ink/2010/main" type="paragraph" rotatedBoundingBox="12154,16617 16753,16651 16747,17423 12148,17390" alignmentLevel="1"/>
          </emma:interpretation>
        </emma:emma>
      </inkml:annotationXML>
      <inkml:traceGroup>
        <inkml:annotationXML>
          <emma:emma xmlns:emma="http://www.w3.org/2003/04/emma" version="1.0">
            <emma:interpretation id="{74CC1EC2-7202-42B4-808E-2C88AC6788DF}" emma:medium="tactile" emma:mode="ink">
              <msink:context xmlns:msink="http://schemas.microsoft.com/ink/2010/main" type="line" rotatedBoundingBox="12154,16617 16753,16651 16747,17423 12148,17390"/>
            </emma:interpretation>
          </emma:emma>
        </inkml:annotationXML>
        <inkml:traceGroup>
          <inkml:annotationXML>
            <emma:emma xmlns:emma="http://www.w3.org/2003/04/emma" version="1.0">
              <emma:interpretation id="{02A4D2F9-15B1-47F7-8CCC-C4869594E00C}" emma:medium="tactile" emma:mode="ink">
                <msink:context xmlns:msink="http://schemas.microsoft.com/ink/2010/main" type="inkWord" rotatedBoundingBox="12154,16617 14123,16632 14118,17317 12149,17303"/>
              </emma:interpretation>
              <emma:one-of disjunction-type="recognition" id="oneOf1">
                <emma:interpretation id="interp1" emma:lang="" emma:confidence="1">
                  <emma:literal/>
                </emma:interpretation>
              </emma:one-of>
            </emma:emma>
          </inkml:annotationXML>
          <inkml:trace contextRef="#ctx0" brushRef="#br0" timeOffset="64704.6084">736 1560 0,'-10'78'78,"-20"-78"-63,30 39-15,-39-9 16,39-21-16,-19 21 16,19-20-16,-30 19 15,30-9-15,-20-20 16,20 29-16,-19-9 16,19-1-1,0 1 16,-20-20-15,20 20 0,10-20 77,19 0-77,-9 0 0,0 0-1,9 0 1,1 0 0,-1 0-1,10 0 1,0 0-1,-29 0 1,10 0 0,-1 0 15,-19 19 31</inkml:trace>
          <inkml:trace contextRef="#ctx0" brushRef="#br0" timeOffset="63583.9173">481 2060 0,'-10'0'0,"10"19"16,0 1-1,10-20 32,-10-10-16,0-10-15,-10 20 15,-10 0 0</inkml:trace>
          <inkml:trace contextRef="#ctx0" brushRef="#br0" timeOffset="63112.0984">177 1864 0,'0'-10'31,"9"10"-31,11-20 16,0 0 0,-1 1-1,11-20 1,-11 9 0,-19 11-1,20-1-15,-20 0 16,20 1-16,-20-1 15,19 1-15,-19-1 16,0 0-16,20 1 16,-20-1-16,0 0 15,0 1 1,0 29 93,0 19-93,-10 10 0,10-19-16,0 0 15,-20 19-15,20-29 0,0 9 16,0 1-16,0 9 15,0 10-15,0-9 16,0-11-16,0 1 16,0 0-16,0-1 15,0-9-15,0 10 16,0-1-16,0 1 16,0 9-1,0 11 1,-19-40-16,19 19 15,0 1 1,0-10 0,0 9 15,0 1 0,0-30 32</inkml:trace>
          <inkml:trace contextRef="#ctx0" brushRef="#br0" timeOffset="65468.1458">755 1550 0,'0'10'31,"0"9"-15,0 11 0,0-11-16,0 1 0,0-1 15,0 1-15,-19 9 16,19 1-16,0 9 16,0-10-16,0 1 15,0-10-15,0-1 16,0 1-16,0-1 15,0 1-15,0 0 16,0-1-16,0-9 16,0 10-16,0 19 15,0-29 1</inkml:trace>
          <inkml:trace contextRef="#ctx0" brushRef="#br0" timeOffset="66915.1497">1030 1618 0,'-10'0'109,"10"40"-109,-20-21 16,20 11 0,-19-11-1,19 1-15,-20-20 16,20 49-16,0-39 16,-19 19-16,19-9 15,0 9 1,0 10-1,0-19-15,0 0 16,0-1-16,0 1 16,0 9-16,0 1 15,0-11 1,0 1 0,9-20-1,-9 20 1,20-20-1,0 0 1,-1 0 15,1 0-15,-1 0 0,-9 0-1,-10-10 1,20 10-1,-1-20 1,11 0 0,-30 1-1,19-1 1,-19 1 0,0-1-1,0 0 1,0 1-1,0-1 1,0 1 0,-9-1-1,-31 20 1,11-20 0,9 20-16,-9 0 15,9 0 1,1 10-1,-1 10 1,20-1 0,-19-19-1,19 20-15,0 9 16,0 1 0</inkml:trace>
          <inkml:trace contextRef="#ctx0" brushRef="#br0" timeOffset="67616.0079">1304 1873 0,'-19'0'16,"29"0"30,9 0-14,-19-19-17,-10 19 17,-9 0-17,-1 10 1,40-10 31,-1 0-32</inkml:trace>
          <inkml:trace contextRef="#ctx0" brushRef="#br0" timeOffset="68767.889">1324 2040 0,'20'-10'78,"9"-29"-62,-29 29-16,49-19 0,-29 9 15,-20 1-15,29-1 16,-29 0-16,39 1 16,-39-1-16,20 0 15,-20 1-15,0-1 16,20 1-16,-20-21 15,0 11 1,0 9 0,0 1-1,0 9 1,0-10 0,0 30 62,0 20-63,-10-30-15,10 29 16,0-9-16,0-1 16,0 1-16,0-1 15,0 1-15,0-10 16,0 29-1,-20 216 126</inkml:trace>
          <inkml:trace contextRef="#ctx0" brushRef="#br0" timeOffset="70058.3673">1667 1716 0,'0'10'31,"0"0"-15,-10-10-1,10 39 1,0-9-16,-19-11 16,19 11-1,0-1 1,0-9-16,0-1 15,0 11 1,0 9 0,0-19-16,0-1 15,0-9 17,10 19-17,9-9 16,1-20 1,-1 0-1,1 0-15,0 0-1,-1-10 16,1-19-15,0 9 0,-20 1-1,19 19 1,-19-20-16,0 10 16,20 10-1,-20-19-15,0-1 16,19-19-1,-19 19 1,0 1 0,0 9-1,0-10 1,0 0 0,0 1-1,0-1 1,0 1-1,0-1 1,-9 20 0,9-20-16,-20 20 15,20-19 1,-20 19 0,1 0-1,-1 0 1,10 0 15,-9 0-15,-1 0-1,20 10 1,-20-10-16,20 19 16,-19-19-16,19 20 15,0-1 1,-20-19-16</inkml:trace>
          <inkml:trace contextRef="#ctx0" brushRef="#br0" timeOffset="70897.713">1873 1550 0,'10'0'125,"19"0"-110,-9 0-15,9 0 16,-9 0 0,0 0-1</inkml:trace>
          <inkml:trace contextRef="#ctx0" brushRef="#br0" timeOffset="71947.8104">2069 1442 0,'20'0'93,"0"0"-46,-1 0-31,-19 10 15,20-10-31,-20 19 16,0 1-1,0 9 1,-10 11 0,-19-11-1,9-9 1,-19 29 31,19-30-47,1-19 15,19 20-15,-20-20 16,30 0 156,9 0-157,1 0-15,0 0 16,9 0 0,-9 0-1,-1 0 1,1 0 15</inkml:trace>
        </inkml:traceGroup>
        <inkml:traceGroup>
          <inkml:annotationXML>
            <emma:emma xmlns:emma="http://www.w3.org/2003/04/emma" version="1.0">
              <emma:interpretation id="{2B3FEDDF-F3B3-4FE1-A474-A9098B801FBE}" emma:medium="tactile" emma:mode="ink">
                <msink:context xmlns:msink="http://schemas.microsoft.com/ink/2010/main" type="inkWord" rotatedBoundingBox="15675,16728 16752,16736 16747,17423 15670,17415"/>
              </emma:interpretation>
              <emma:one-of disjunction-type="recognition" id="oneOf2">
                <emma:interpretation id="interp2" emma:lang="" emma:confidence="1">
                  <emma:literal/>
                </emma:interpretation>
              </emma:one-of>
            </emma:emma>
          </inkml:annotationXML>
          <inkml:trace contextRef="#ctx0" brushRef="#br0" timeOffset="121356.2751">4325 2148 0,'0'10'172,"20"-20"-109</inkml:trace>
          <inkml:trace contextRef="#ctx0" brushRef="#br0" timeOffset="122307.6401">4570 1599 0,'0'39'93,"-19"-19"-77,19-1-16,-20 30 31,-39 49 1,59-78-17,0 0-15,-19-20 16,19 29-16,0-9 15,-10-1 95,30-19-95,-1 0 1,1 0 0,9 0-1,10 0 1,10 0 0,-29 0-16,9 0 15,1 0 1,-11 0-1,1 0 1,-20-10-16,20 10 16,-1 0 15</inkml:trace>
          <inkml:trace contextRef="#ctx0" brushRef="#br0" timeOffset="119388.278">3766 1913 0,'0'-20'16,"10"20"0,-10-20-1,20 20-15,-20-19 16,19 19-16,-19-30 16,20 30-16,-20-29 15,19-10 1,-19 19-16,20 0 15,-20-9 1,0 0 0,30 9-16,-30-19 15,0 19 1,0 1 15,-10 19-15,-10-20-1,0 20 17,1 0-32,-1 0 15,-9 0 1,9 0 0,20 10-1,-19-10-15,-1 0 16,20 19-1,-20 1 1,20 0 0,0 9-1,0 10 1,0-19-16,0-1 16,0-9-1,10 29-15,10-9 16,-1 9-1,11-19 1,-11-1 0,1 1-1,0 0 1,-1-1 15,1 1-15,-20-1 15,20-19-31,-20 20 16,0 0-1,0-1-15,19 11 16,-19 9 0,0-19-1,0 9 1,-10-29-1,10 20-15,-19-1 16,-1 1 15,0-20-15,1 0 0,-11 19-1,1-19 1,9 0-16,1 0 15,19-9 1,-20-11 0,20 0-1,-19 1 1,19-11 0,0-19-1,0 20 1,9-1-1,-9 11-15,20-20 16,-20 29 0,20-20-16,9 1 15,-9 0 1</inkml:trace>
          <inkml:trace contextRef="#ctx0" brushRef="#br0" timeOffset="120791.3675">4002 1687 0,'0'-20'16,"0"11"31,9-21-1,11 30-30,0 0 0,-1 0-1,-19 10 1,10-10-16,-10 20 16,29-1-1,-29 20 1,0-19-1,0-10-15,0 9 16,0 1-16,0 0 16,0-1-16,0 1 15,0 0-15,-19-1 16,19 1-16,0-1 16,-20 1-16,20 0 15,0-1-15,-19 1 0,19-1 16,0 1-1,-20-20-15,20 29 0,-20-9 32,1 19 77,29-39-31,9 0-47,1 0-15,-1 0 0,1-9-1,9 9 1,11 0 0,-11 0-1,-9 0 1,-1 0 15</inkml:trace>
        </inkml:traceGroup>
        <inkml:traceGroup>
          <inkml:annotationXML>
            <emma:emma xmlns:emma="http://www.w3.org/2003/04/emma" version="1.0">
              <emma:interpretation id="{6D26D175-81E4-460B-8F25-BB954D7465E9}" emma:medium="tactile" emma:mode="ink">
                <msink:context xmlns:msink="http://schemas.microsoft.com/ink/2010/main" type="inkWord" rotatedBoundingBox="16602,16759 16615,16759 16611,17299 16598,17298"/>
              </emma:interpretation>
              <emma:one-of disjunction-type="recognition" id="oneOf3">
                <emma:interpretation id="interp3" emma:lang="" emma:confidence="0">
                  <emma:literal>l</emma:literal>
                </emma:interpretation>
                <emma:interpretation id="interp4" emma:lang="" emma:confidence="0">
                  <emma:literal>I</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0" timeOffset="122980.2712">4629 1569 0,'0'10'62,"0"10"-62,0-1 0,0-9 16,0 29-16,0-19 16,0 9-16,0 1 15,0-1-15,0 1 16,10 19-16,-10-20 15,0 10-15,0-9 16,0-1-16,0 99 63</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05T21:46:35.1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FD05671-DF2D-4C9C-9AB9-5AF2D572ABF7}" emma:medium="tactile" emma:mode="ink">
          <msink:context xmlns:msink="http://schemas.microsoft.com/ink/2010/main" type="writingRegion" rotatedBoundingBox="18649,15834 23164,15285 23244,15942 18729,16491"/>
        </emma:interpretation>
      </emma:emma>
    </inkml:annotationXML>
    <inkml:traceGroup>
      <inkml:annotationXML>
        <emma:emma xmlns:emma="http://www.w3.org/2003/04/emma" version="1.0">
          <emma:interpretation id="{508F7B7B-7C85-4142-A743-E765B3F99895}" emma:medium="tactile" emma:mode="ink">
            <msink:context xmlns:msink="http://schemas.microsoft.com/ink/2010/main" type="paragraph" rotatedBoundingBox="18649,15834 23164,15285 23244,15942 18729,16491" alignmentLevel="1"/>
          </emma:interpretation>
        </emma:emma>
      </inkml:annotationXML>
      <inkml:traceGroup>
        <inkml:annotationXML>
          <emma:emma xmlns:emma="http://www.w3.org/2003/04/emma" version="1.0">
            <emma:interpretation id="{9A87A772-B2CD-4535-AE5F-1F573159D686}" emma:medium="tactile" emma:mode="ink">
              <msink:context xmlns:msink="http://schemas.microsoft.com/ink/2010/main" type="line" rotatedBoundingBox="18649,15834 23164,15285 23244,15942 18729,16491"/>
            </emma:interpretation>
          </emma:emma>
        </inkml:annotationXML>
        <inkml:traceGroup>
          <inkml:annotationXML>
            <emma:emma xmlns:emma="http://www.w3.org/2003/04/emma" version="1.0">
              <emma:interpretation id="{BA76D613-C531-4979-8B91-0DA52FC03352}" emma:medium="tactile" emma:mode="ink">
                <msink:context xmlns:msink="http://schemas.microsoft.com/ink/2010/main" type="inkWord" rotatedBoundingBox="18661,15934 19946,15778 20014,16335 18729,16491"/>
              </emma:interpretation>
              <emma:one-of disjunction-type="recognition" id="oneOf0">
                <emma:interpretation id="interp0" emma:lang="" emma:confidence="1">
                  <emma:literal/>
                </emma:interpretation>
              </emma:one-of>
            </emma:emma>
          </inkml:annotationXML>
          <inkml:trace contextRef="#ctx0" brushRef="#br0">6757 785 0,'0'-10'16,"10"10"31,9 0-16,1 0 0,0 0-15,-1 29 15,-19-19-15,0 10-1,0-1 1,-9-19 0,9 20-1,-20-20 1,20 20-16,-20-20 15,20 19 1,-19-19-16,-1 20 31,0-20-15,20 19 0,0-28 77,10 9-77,-10-20 0,20 20-1,-1 0 1,1 0-1,0 0 17,-1 0-17,-19 10 1,20 9 0,-20 1 15,0 0-16,0-1 1,0 1 0,0 0-1,0-1 1,-10-19 0,10 20-16,-19-20 15,19 19 1,-20-19-16,0 20 15,1-20 1,19 20 0,-20-20-1,0 0 1</inkml:trace>
          <inkml:trace contextRef="#ctx0" brushRef="#br0" timeOffset="1046.7422">7081 697 0,'0'9'63,"-10"11"-48,-20 0 1,11 19 0,-1-10-1,-19 10 1,19-9-1,1-1 1,19-9 0,-20-20-16,20 19 15,-19-19 1,19 20 0,9-20 46,11 0-31,0 0-15,-1 0 0,1 0-1,-1 0 1,11 0-1,-1 0 1,-9 0-16,-20-10 16,29 10-16,-9 0 15,0 0 1</inkml:trace>
          <inkml:trace contextRef="#ctx0" brushRef="#br0" timeOffset="1620.4697">7091 755 0,'0'20'47,"0"9"-31,0-9-16,0 0 15,0-1-15,0 1 16,0 9-16,0 10 15,0-29 1,0 10-16,0 19 0,0-19 16,0-10-16,0 9 15,0 1-15,0 9 16</inkml:trace>
          <inkml:trace contextRef="#ctx0" brushRef="#br0" timeOffset="2940.4922">7218 775 0,'0'-20'31,"0"1"0,10 19-31,9 0 31,-19-20-31,20 20 16,0 0 15,-1 0-15,1 10 15,-20 10-15,0-1-1,0 11 1,0 9 0,0-10-1,0 1 1,-10-11-16,10 1 15,-20 29 1,-58 137 93,88-205 48,9 19-142,1-20 1,0 20 0,-1 0-1,-9 0 1,10 0-1,-1 0 32,1 0 0</inkml:trace>
          <inkml:trace contextRef="#ctx0" brushRef="#br0" timeOffset="3342.4741">7463 1118 0,'0'20'31,"0"-1"-15</inkml:trace>
          <inkml:trace contextRef="#ctx0" brushRef="#br0" timeOffset="4625.3752">7571 746 0,'0'-20'31,"10"20"0,-10-20-15,19 20 0,1 0-1,0 0 1,-20 10-1,19-10-15,-19 20 16,0 9 0,0 10-1,-9-9 1,9-1 0,-20-29-16,20 20 15,-20-20-15,20 19 16,-19-19-1,28 0 110,-9-9-109,20 9-16,0 0 16,-1 0-1,1 0 1,0 0 0,-20 9-1,19 11 16,-19 0-15,0 9 0,0 10-1,0-29 1,0 10 0,0-1-16,0 1 15,-10-20 1,10 20-1,-19-1 1,-1-19 0,1 0-16,-21 0 93</inkml:trace>
          <inkml:trace contextRef="#ctx0" brushRef="#br0" timeOffset="5602.0799">7934 736 0,'0'-20'47,"0"30"-1,-10-10-46,10 20 16,-29 19 0,9-10-1,20-9-15,-29-1 16,29 1-16,0 0 16,-20-20-16,20 29 15,0-9-15,0-1 16,-20 1 15,20 0 0,10-20 79,20 0-95,9 0-15,-10 0 16,1 0 0,-30-10-1,19 10-15,1 0 16,0 0 15,-1 0 63</inkml:trace>
          <inkml:trace contextRef="#ctx0" brushRef="#br0" timeOffset="6293.9186">7914 746 0,'0'9'78,"0"31"-63,0-21-15,0 20 16,0-9-16,0-1 0,0 1 16,0-1-16,0 10 15,10-19-15,-10 0 16,0-1-16,0 11 16,20-11-1,-20 1 1,0-1 15</inkml:trace>
        </inkml:traceGroup>
        <inkml:traceGroup>
          <inkml:annotationXML>
            <emma:emma xmlns:emma="http://www.w3.org/2003/04/emma" version="1.0">
              <emma:interpretation id="{84FC1662-7B2A-486C-9704-EA49B356739B}" emma:medium="tactile" emma:mode="ink">
                <msink:context xmlns:msink="http://schemas.microsoft.com/ink/2010/main" type="inkWord" rotatedBoundingBox="21352,15505 23164,15285 23243,15937 21432,16158"/>
              </emma:interpretation>
              <emma:one-of disjunction-type="recognition" id="oneOf1">
                <emma:interpretation id="interp1" emma:lang="" emma:confidence="1">
                  <emma:literal/>
                </emma:interpretation>
              </emma:one-of>
            </emma:emma>
          </inkml:annotationXML>
          <inkml:trace contextRef="#ctx0" brushRef="#br0" timeOffset="20532.0714">9425 697 0,'9'0'63,"-9"-10"-63,20 10 16,-20-30-1,10 30-15,-10-29 0,29 9 16,-29 1-1,30-1-15,-30 0 16,29-9-16,-29 19 0,20-19 16,-20 9-16,0 10 15,39-29-15,-39 19 16,0 1-16,20-1 16,-20-9-1,0 9 1,0 1-1,0 28 95,0 11-95,-10 9 1,10-9-16,0 0 16,0-1-16,0 1 15,-20 0-15,20-1 16,0 1-16,0-1 16,0 1-16,0 0 15,0-1-15,0 1 0,0-10 16,0 9-16,0 1 15,0-1-15,0 1 16,0 0-16,0 29 16,0-20-1,0-9 1,10-20 0,-10 19-1</inkml:trace>
          <inkml:trace contextRef="#ctx0" brushRef="#br0" timeOffset="20810.4883">9699 824 0,'0'10'31,"10"-10"0</inkml:trace>
          <inkml:trace contextRef="#ctx0" brushRef="#br0" timeOffset="21687.2702">9915 324 0,'0'19'94,"0"11"-79,-10-11 1,-10 21 0,-19 19-1,20-20 1,-1-20 0,20 11-1,-20-1-15,20-9 16,-19-1-1,19 1 17,0 0-1,10-20 47,19 0-62,-9 0-1,-1-10-15,1 10 0,-1 0 16,1 0 0,68-20 77,-88 1-61</inkml:trace>
          <inkml:trace contextRef="#ctx0" brushRef="#br0" timeOffset="22273.6098">9925 353 0,'0'10'63,"0"19"-47,0-9-16,0 0 15,0-1-15,0 11 16,0-1-16,0-9 15,0-1-15,0 11 16,0 9-16,0-10 16,0 1-16,0-10 15,0-1-15,0 1 16,0 19 0,10-10-1,-10-9 1</inkml:trace>
          <inkml:trace contextRef="#ctx0" brushRef="#br0" timeOffset="23459.7994">10209 275 0,'-10'0'47,"-9"0"-31,19 19-1,-30 11 1,30-11-16,-19 1 16,19 0-16,-30 19 15,30-10-15,-19-9 16,19 0-16,0-1 16,-20 1-16,20-1 15,0 1-15,0 0 0,0-1 16,0 1-16,0-10 15,0 9-15,0 1 16,108 78 109,-88-98-109,-20-10-1,19 10-15,1-19 16,-1-1 15,-19 0-15,0 1-1,0-1 1,0 0 15,-9-19-15,-11 20 0,0-1-1,1 20 1,-1 0 15,0 0-15,20 10 15,-19-10-31,19 19 16,0 11-1,0-1 1</inkml:trace>
          <inkml:trace contextRef="#ctx0" brushRef="#br0" timeOffset="24071.9496">10405 549 0,'0'-9'78,"0"-11"-46</inkml:trace>
          <inkml:trace contextRef="#ctx0" brushRef="#br0" timeOffset="24992.9868">10444 785 0,'0'-10'15,"0"-10"1,10 1-1,20-1 17,117-353 108,-157 373-62,10 10-62,0 10-16,-20-1 16,20 1-16,0 0 15,0-1-15,0-9 16,0 10-16,0-1 16,0 1-16,-29 19 15,29 10 1,0-19-16,0-11 15,0 21-15,0-21 16,0 1 0,20 9-16,-20-9 15,0-1 17,0-28 14</inkml:trace>
          <inkml:trace contextRef="#ctx0" brushRef="#br0" timeOffset="26137.6334">10719 520 0,'0'10'16,"0"9"0,0 11-1,-20-30-15,20 29 16,0-9-16,0 9 16,0-9-1,0 0-15,0 9 16,0-9-1,0-1 1,0 1 15,10-20-15,10 19-16,-1-19 31,1 0 0,0 0-15,-1 0 15,-19-9-15,20-11 0,-20 0 15,20 20-31,-20-19 15,0 9 1,19 10-16,-19-20 16,0 1-16,0-1 31,20 20-31,-20-20 0,0 1 16,0-11-1,0 1 1,0-10-1,0 19 1,0 10 0,-10-19 15,10 9-15,-20 1-16,20-1 31,-19 20-16,-11-20 1,-87 236 125</inkml:trace>
          <inkml:trace contextRef="#ctx0" brushRef="#br0" timeOffset="26825.9847">10896 314 0,'9'0'47,"11"0"-31,0 0-1,-1 0 1,1 0 0,-1-10-1</inkml:trace>
          <inkml:trace contextRef="#ctx0" brushRef="#br0" timeOffset="27815.6424">11072 177 0,'20'0'47,"-20"-20"-32,19 20 1,1 0 15,0 0 0,-20 10-31,0 10 16,0 9 0,0 0-1,0 1 1,0 9 0,-10-10-1,10 1 1,-20-30-1,20 19-15,-19 1 32,-21 19 108,50-39-140,-10-9 16,20 9 0,-1-20-1,1 20 1,0 0-1,-20-20 1,19 20-16,1 0 16,-10 0-1,19 10 17</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150EA-099E-4F45-85DA-AE878E6300FC}" type="datetimeFigureOut">
              <a:rPr lang="it-IT" smtClean="0"/>
              <a:t>19/12/2024</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7288-CA09-4A47-BF65-47CFF6CF983D}" type="slidenum">
              <a:rPr lang="it-IT" smtClean="0"/>
              <a:t>‹N›</a:t>
            </a:fld>
            <a:endParaRPr lang="it-IT"/>
          </a:p>
        </p:txBody>
      </p:sp>
    </p:spTree>
    <p:extLst>
      <p:ext uri="{BB962C8B-B14F-4D97-AF65-F5344CB8AC3E}">
        <p14:creationId xmlns:p14="http://schemas.microsoft.com/office/powerpoint/2010/main" val="419463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19/12/2024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19/12/2024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19/12/2024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19/12/2024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19/12/2024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19/12/2024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19/12/2024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2.emf"/><Relationship Id="rId18" Type="http://schemas.openxmlformats.org/officeDocument/2006/relationships/customXml" Target="../ink/ink8.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5.xml"/><Relationship Id="rId17" Type="http://schemas.openxmlformats.org/officeDocument/2006/relationships/image" Target="../media/image24.emf"/><Relationship Id="rId2" Type="http://schemas.openxmlformats.org/officeDocument/2006/relationships/image" Target="../media/image7.png"/><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21.emf"/><Relationship Id="rId5" Type="http://schemas.openxmlformats.org/officeDocument/2006/relationships/customXml" Target="../ink/ink2.xml"/><Relationship Id="rId15" Type="http://schemas.openxmlformats.org/officeDocument/2006/relationships/image" Target="../media/image23.emf"/><Relationship Id="rId10" Type="http://schemas.openxmlformats.org/officeDocument/2006/relationships/customXml" Target="../ink/ink4.xml"/><Relationship Id="rId19" Type="http://schemas.openxmlformats.org/officeDocument/2006/relationships/image" Target="../media/image25.emf"/><Relationship Id="rId4" Type="http://schemas.openxmlformats.org/officeDocument/2006/relationships/image" Target="../media/image17.emf"/><Relationship Id="rId9" Type="http://schemas.openxmlformats.org/officeDocument/2006/relationships/image" Target="../media/image20.png"/><Relationship Id="rId14" Type="http://schemas.openxmlformats.org/officeDocument/2006/relationships/customXml" Target="../ink/ink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50" y="84392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a:t>La termodinamica è quella disciplina scientifica che si occupa degli </a:t>
            </a:r>
            <a:r>
              <a:rPr lang="it-IT" sz="1900" b="1" dirty="0"/>
              <a:t>aspetti energetici</a:t>
            </a:r>
            <a:r>
              <a:rPr lang="it-IT" sz="1900" dirty="0"/>
              <a:t> </a:t>
            </a:r>
            <a:r>
              <a:rPr lang="it-IT" sz="1900" dirty="0" smtClean="0"/>
              <a:t>delle </a:t>
            </a:r>
            <a:r>
              <a:rPr lang="it-IT" sz="1900" dirty="0"/>
              <a:t>trasformazioni chimiche e fisiche</a:t>
            </a:r>
            <a:r>
              <a:rPr lang="it-IT" sz="1900" dirty="0" smtClean="0"/>
              <a:t>.</a:t>
            </a:r>
          </a:p>
          <a:p>
            <a:pPr marL="0" indent="0">
              <a:lnSpc>
                <a:spcPct val="120000"/>
              </a:lnSpc>
              <a:spcBef>
                <a:spcPts val="0"/>
              </a:spcBef>
              <a:spcAft>
                <a:spcPts val="600"/>
              </a:spcAft>
              <a:buNone/>
            </a:pPr>
            <a:r>
              <a:rPr lang="it-IT" sz="1900" i="1" dirty="0"/>
              <a:t>Q</a:t>
            </a:r>
            <a:r>
              <a:rPr lang="it-IT" sz="1900" i="1" dirty="0" smtClean="0"/>
              <a:t>ualche </a:t>
            </a:r>
            <a:r>
              <a:rPr lang="it-IT" sz="1900" i="1" dirty="0"/>
              <a:t>esempio: L</a:t>
            </a:r>
            <a:r>
              <a:rPr lang="it-IT" sz="1900" i="1" dirty="0" smtClean="0"/>
              <a:t>a legna viene bruciata, ovvero subisce il processo chimico di combustione: l’energia immagazzinata nei legami chimici diventa calore liberato. </a:t>
            </a:r>
          </a:p>
          <a:p>
            <a:pPr marL="0" indent="0">
              <a:lnSpc>
                <a:spcPct val="120000"/>
              </a:lnSpc>
              <a:spcBef>
                <a:spcPts val="0"/>
              </a:spcBef>
              <a:spcAft>
                <a:spcPts val="600"/>
              </a:spcAft>
              <a:buNone/>
            </a:pPr>
            <a:r>
              <a:rPr lang="it-IT" sz="1900" i="1" dirty="0" smtClean="0"/>
              <a:t>Nella batteria del telefono, processi elettrochimici producono </a:t>
            </a:r>
            <a:r>
              <a:rPr lang="it-IT" sz="1900" i="1" dirty="0"/>
              <a:t>l’energia necessaria a farlo </a:t>
            </a:r>
            <a:r>
              <a:rPr lang="it-IT" sz="1900" i="1" dirty="0" smtClean="0"/>
              <a:t>funzionare. </a:t>
            </a:r>
          </a:p>
          <a:p>
            <a:pPr marL="0" indent="0">
              <a:lnSpc>
                <a:spcPct val="120000"/>
              </a:lnSpc>
              <a:spcBef>
                <a:spcPts val="0"/>
              </a:spcBef>
              <a:spcAft>
                <a:spcPts val="600"/>
              </a:spcAft>
              <a:buNone/>
            </a:pPr>
            <a:r>
              <a:rPr lang="it-IT" sz="1900" i="1" dirty="0" smtClean="0"/>
              <a:t>Nei complessi processi biochimici, gli </a:t>
            </a:r>
            <a:r>
              <a:rPr lang="it-IT" sz="1900" i="1" dirty="0"/>
              <a:t>esseri </a:t>
            </a:r>
            <a:r>
              <a:rPr lang="it-IT" sz="1900" i="1" dirty="0" smtClean="0"/>
              <a:t>viventi utilizzano </a:t>
            </a:r>
            <a:r>
              <a:rPr lang="it-IT" sz="1900" i="1" dirty="0"/>
              <a:t>il cibo come fonte di energia, convertendola e immagazzinandola attraverso processi chimici, per poi utilizzarla </a:t>
            </a:r>
            <a:r>
              <a:rPr lang="it-IT" sz="1900" i="1" dirty="0" smtClean="0"/>
              <a:t>al </a:t>
            </a:r>
            <a:r>
              <a:rPr lang="it-IT" sz="1900" i="1" dirty="0"/>
              <a:t>bisogno. </a:t>
            </a:r>
            <a:endParaRPr lang="it-IT" sz="1900" i="1" dirty="0" smtClean="0"/>
          </a:p>
          <a:p>
            <a:pPr marL="0" indent="0">
              <a:lnSpc>
                <a:spcPct val="120000"/>
              </a:lnSpc>
              <a:spcBef>
                <a:spcPts val="0"/>
              </a:spcBef>
              <a:spcAft>
                <a:spcPts val="600"/>
              </a:spcAft>
              <a:buNone/>
            </a:pPr>
            <a:r>
              <a:rPr lang="it-IT" sz="1900" dirty="0"/>
              <a:t>Tutti i processi, indipendentemente dalla loro natura, devono sottostare alle leggi della termodinamica, che regolano tutti gli scambi energetici</a:t>
            </a:r>
            <a:r>
              <a:rPr lang="it-IT" sz="1900" dirty="0" smtClean="0"/>
              <a:t>.</a:t>
            </a:r>
          </a:p>
          <a:p>
            <a:pPr marL="0" indent="0">
              <a:lnSpc>
                <a:spcPct val="120000"/>
              </a:lnSpc>
              <a:spcBef>
                <a:spcPts val="0"/>
              </a:spcBef>
              <a:spcAft>
                <a:spcPts val="600"/>
              </a:spcAft>
              <a:buNone/>
            </a:pPr>
            <a:r>
              <a:rPr lang="it-IT" sz="1900" dirty="0" smtClean="0"/>
              <a:t>I processi chimici coinvolgono due tipi principali di energia:</a:t>
            </a:r>
          </a:p>
          <a:p>
            <a:pPr>
              <a:lnSpc>
                <a:spcPct val="120000"/>
              </a:lnSpc>
              <a:spcBef>
                <a:spcPts val="0"/>
              </a:spcBef>
              <a:spcAft>
                <a:spcPts val="600"/>
              </a:spcAft>
              <a:buFontTx/>
              <a:buChar char="-"/>
            </a:pPr>
            <a:r>
              <a:rPr lang="it-IT" sz="1900" dirty="0" smtClean="0"/>
              <a:t>Energia cinetica, associata </a:t>
            </a:r>
            <a:r>
              <a:rPr lang="it-IT" sz="1900" dirty="0"/>
              <a:t>al moto delle molecole </a:t>
            </a:r>
            <a:endParaRPr lang="it-IT" sz="1900" dirty="0" smtClean="0"/>
          </a:p>
          <a:p>
            <a:pPr>
              <a:lnSpc>
                <a:spcPct val="120000"/>
              </a:lnSpc>
              <a:spcBef>
                <a:spcPts val="0"/>
              </a:spcBef>
              <a:spcAft>
                <a:spcPts val="600"/>
              </a:spcAft>
              <a:buFontTx/>
              <a:buChar char="-"/>
            </a:pPr>
            <a:r>
              <a:rPr lang="it-IT" sz="1900" dirty="0"/>
              <a:t>E</a:t>
            </a:r>
            <a:r>
              <a:rPr lang="it-IT" sz="1900" dirty="0" smtClean="0"/>
              <a:t>nergia potenziale chimica, immagazzinata nei </a:t>
            </a:r>
            <a:r>
              <a:rPr lang="it-IT" sz="1900" dirty="0"/>
              <a:t>legami </a:t>
            </a:r>
            <a:r>
              <a:rPr lang="it-IT" sz="1900" dirty="0" smtClean="0"/>
              <a:t>della molecola.</a:t>
            </a:r>
          </a:p>
        </p:txBody>
      </p:sp>
      <p:sp>
        <p:nvSpPr>
          <p:cNvPr id="2" name="Title 1"/>
          <p:cNvSpPr>
            <a:spLocks noGrp="1"/>
          </p:cNvSpPr>
          <p:nvPr>
            <p:ph type="title"/>
          </p:nvPr>
        </p:nvSpPr>
        <p:spPr>
          <a:xfrm>
            <a:off x="517710" y="184785"/>
            <a:ext cx="8070477" cy="809251"/>
          </a:xfrm>
        </p:spPr>
        <p:txBody>
          <a:bodyPr>
            <a:noAutofit/>
          </a:bodyPr>
          <a:lstStyle/>
          <a:p>
            <a:r>
              <a:rPr lang="it-IT" sz="3200" dirty="0" smtClean="0">
                <a:solidFill>
                  <a:srgbClr val="0070C0"/>
                </a:solidFill>
              </a:rPr>
              <a:t>Termodinamica chimica</a:t>
            </a:r>
            <a:endParaRPr lang="it-IT" sz="3200" dirty="0">
              <a:solidFill>
                <a:srgbClr val="0070C0"/>
              </a:solidFill>
            </a:endParaRPr>
          </a:p>
        </p:txBody>
      </p:sp>
    </p:spTree>
    <p:extLst>
      <p:ext uri="{BB962C8B-B14F-4D97-AF65-F5344CB8AC3E}">
        <p14:creationId xmlns:p14="http://schemas.microsoft.com/office/powerpoint/2010/main" val="224911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42049" y="259073"/>
                <a:ext cx="7987556" cy="974768"/>
              </a:xfrm>
            </p:spPr>
            <p:txBody>
              <a:bodyPr>
                <a:noAutofit/>
              </a:bodyPr>
              <a:lstStyle/>
              <a:p>
                <a:pPr marL="0" indent="0">
                  <a:lnSpc>
                    <a:spcPct val="110000"/>
                  </a:lnSpc>
                  <a:spcBef>
                    <a:spcPts val="0"/>
                  </a:spcBef>
                  <a:buNone/>
                </a:pPr>
                <a:r>
                  <a:rPr lang="it-IT" sz="1700" i="1" dirty="0" smtClean="0"/>
                  <a:t>Esempio:</a:t>
                </a:r>
                <a:r>
                  <a:rPr lang="it-IT" sz="1700" i="1" dirty="0"/>
                  <a:t> </a:t>
                </a:r>
                <a:r>
                  <a:rPr lang="it-IT" sz="1700" i="1" dirty="0" smtClean="0"/>
                  <a:t>Calcolare la variazione di entalpia molare </a:t>
                </a:r>
                <a:r>
                  <a:rPr lang="it-IT" sz="1700" i="1" dirty="0" smtClean="0"/>
                  <a:t>standard per </a:t>
                </a:r>
                <a:r>
                  <a:rPr lang="it-IT" sz="1700" i="1" dirty="0"/>
                  <a:t>la reazione di combustione dell’etanolo</a:t>
                </a:r>
                <a:r>
                  <a:rPr lang="it-IT" sz="1700" i="1" dirty="0" smtClean="0"/>
                  <a:t>:   	</a:t>
                </a:r>
                <a14:m>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𝐶</m:t>
                        </m:r>
                      </m:e>
                      <m:sub>
                        <m:r>
                          <a:rPr lang="it-IT" sz="1700" b="0" i="1" smtClean="0">
                            <a:latin typeface="Cambria Math" panose="02040503050406030204" pitchFamily="18" charset="0"/>
                          </a:rPr>
                          <m:t>2</m:t>
                        </m:r>
                      </m:sub>
                    </m:sSub>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𝐻</m:t>
                        </m:r>
                      </m:e>
                      <m:sub>
                        <m:r>
                          <a:rPr lang="it-IT" sz="1700" b="0" i="1" smtClean="0">
                            <a:latin typeface="Cambria Math" panose="02040503050406030204" pitchFamily="18" charset="0"/>
                          </a:rPr>
                          <m:t>6</m:t>
                        </m:r>
                      </m:sub>
                    </m:sSub>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𝑂</m:t>
                        </m:r>
                      </m:e>
                      <m:sub>
                        <m:r>
                          <a:rPr lang="it-IT" sz="1700" b="0" i="1" smtClean="0">
                            <a:latin typeface="Cambria Math" panose="02040503050406030204" pitchFamily="18" charset="0"/>
                          </a:rPr>
                          <m:t>(</m:t>
                        </m:r>
                        <m:r>
                          <a:rPr lang="it-IT" sz="1700" b="0" i="1" smtClean="0">
                            <a:latin typeface="Cambria Math" panose="02040503050406030204" pitchFamily="18" charset="0"/>
                          </a:rPr>
                          <m:t>𝑙</m:t>
                        </m:r>
                        <m:r>
                          <a:rPr lang="it-IT" sz="1700" b="0" i="1" smtClean="0">
                            <a:latin typeface="Cambria Math" panose="02040503050406030204" pitchFamily="18" charset="0"/>
                          </a:rPr>
                          <m:t>)</m:t>
                        </m:r>
                      </m:sub>
                    </m:sSub>
                    <m:r>
                      <a:rPr lang="it-IT" sz="1700" b="0" i="1" smtClean="0">
                        <a:latin typeface="Cambria Math" panose="02040503050406030204" pitchFamily="18" charset="0"/>
                      </a:rPr>
                      <m:t>+3 </m:t>
                    </m:r>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𝑂</m:t>
                        </m:r>
                      </m:e>
                      <m:sub>
                        <m:r>
                          <a:rPr lang="it-IT" sz="1700" b="0" i="1" smtClean="0">
                            <a:latin typeface="Cambria Math" panose="02040503050406030204" pitchFamily="18" charset="0"/>
                          </a:rPr>
                          <m:t>2(</m:t>
                        </m:r>
                        <m:r>
                          <a:rPr lang="it-IT" sz="1700" b="0" i="1" smtClean="0">
                            <a:latin typeface="Cambria Math" panose="02040503050406030204" pitchFamily="18" charset="0"/>
                          </a:rPr>
                          <m:t>𝑔</m:t>
                        </m:r>
                        <m:r>
                          <a:rPr lang="it-IT" sz="1700" b="0" i="1" smtClean="0">
                            <a:latin typeface="Cambria Math" panose="02040503050406030204" pitchFamily="18" charset="0"/>
                          </a:rPr>
                          <m:t>)</m:t>
                        </m:r>
                      </m:sub>
                    </m:sSub>
                    <m:r>
                      <a:rPr lang="it-IT" sz="1700" b="0" i="1" smtClean="0">
                        <a:latin typeface="Cambria Math" panose="02040503050406030204" pitchFamily="18" charset="0"/>
                        <a:ea typeface="Cambria Math" panose="02040503050406030204" pitchFamily="18" charset="0"/>
                      </a:rPr>
                      <m:t>→2 </m:t>
                    </m:r>
                    <m:r>
                      <a:rPr lang="it-IT" sz="1700" b="0" i="1" smtClean="0">
                        <a:latin typeface="Cambria Math" panose="02040503050406030204" pitchFamily="18" charset="0"/>
                        <a:ea typeface="Cambria Math" panose="02040503050406030204" pitchFamily="18" charset="0"/>
                      </a:rPr>
                      <m:t>𝐶</m:t>
                    </m:r>
                    <m:sSub>
                      <m:sSubPr>
                        <m:ctrlPr>
                          <a:rPr lang="it-IT" sz="1700" b="0" i="1" smtClean="0">
                            <a:latin typeface="Cambria Math" panose="02040503050406030204" pitchFamily="18" charset="0"/>
                            <a:ea typeface="Cambria Math" panose="02040503050406030204" pitchFamily="18" charset="0"/>
                          </a:rPr>
                        </m:ctrlPr>
                      </m:sSubPr>
                      <m:e>
                        <m:r>
                          <a:rPr lang="it-IT" sz="1700" b="0" i="1" smtClean="0">
                            <a:latin typeface="Cambria Math" panose="02040503050406030204" pitchFamily="18" charset="0"/>
                            <a:ea typeface="Cambria Math" panose="02040503050406030204" pitchFamily="18" charset="0"/>
                          </a:rPr>
                          <m:t>𝑂</m:t>
                        </m:r>
                      </m:e>
                      <m:sub>
                        <m:r>
                          <a:rPr lang="it-IT" sz="1700" b="0" i="1" smtClean="0">
                            <a:latin typeface="Cambria Math" panose="02040503050406030204" pitchFamily="18" charset="0"/>
                            <a:ea typeface="Cambria Math" panose="02040503050406030204" pitchFamily="18" charset="0"/>
                          </a:rPr>
                          <m:t>2(</m:t>
                        </m:r>
                        <m:r>
                          <a:rPr lang="it-IT" sz="1700" b="0" i="1" smtClean="0">
                            <a:latin typeface="Cambria Math" panose="02040503050406030204" pitchFamily="18" charset="0"/>
                            <a:ea typeface="Cambria Math" panose="02040503050406030204" pitchFamily="18" charset="0"/>
                          </a:rPr>
                          <m:t>𝑔</m:t>
                        </m:r>
                        <m:r>
                          <a:rPr lang="it-IT" sz="1700" b="0" i="1" smtClean="0">
                            <a:latin typeface="Cambria Math" panose="02040503050406030204" pitchFamily="18" charset="0"/>
                            <a:ea typeface="Cambria Math" panose="02040503050406030204" pitchFamily="18" charset="0"/>
                          </a:rPr>
                          <m:t>)</m:t>
                        </m:r>
                      </m:sub>
                    </m:sSub>
                    <m:r>
                      <a:rPr lang="it-IT" sz="1700" b="0" i="1" smtClean="0">
                        <a:latin typeface="Cambria Math" panose="02040503050406030204" pitchFamily="18" charset="0"/>
                        <a:ea typeface="Cambria Math" panose="02040503050406030204" pitchFamily="18" charset="0"/>
                      </a:rPr>
                      <m:t>+3 </m:t>
                    </m:r>
                    <m:sSub>
                      <m:sSubPr>
                        <m:ctrlPr>
                          <a:rPr lang="it-IT" sz="1700" b="0" i="1" smtClean="0">
                            <a:latin typeface="Cambria Math" panose="02040503050406030204" pitchFamily="18" charset="0"/>
                            <a:ea typeface="Cambria Math" panose="02040503050406030204" pitchFamily="18" charset="0"/>
                          </a:rPr>
                        </m:ctrlPr>
                      </m:sSubPr>
                      <m:e>
                        <m:r>
                          <a:rPr lang="it-IT" sz="1700" b="0" i="1" smtClean="0">
                            <a:latin typeface="Cambria Math" panose="02040503050406030204" pitchFamily="18" charset="0"/>
                            <a:ea typeface="Cambria Math" panose="02040503050406030204" pitchFamily="18" charset="0"/>
                          </a:rPr>
                          <m:t>𝐻</m:t>
                        </m:r>
                      </m:e>
                      <m:sub>
                        <m:r>
                          <a:rPr lang="it-IT" sz="1700" b="0" i="1" smtClean="0">
                            <a:latin typeface="Cambria Math" panose="02040503050406030204" pitchFamily="18" charset="0"/>
                            <a:ea typeface="Cambria Math" panose="02040503050406030204" pitchFamily="18" charset="0"/>
                          </a:rPr>
                          <m:t>2</m:t>
                        </m:r>
                      </m:sub>
                    </m:sSub>
                    <m:sSub>
                      <m:sSubPr>
                        <m:ctrlPr>
                          <a:rPr lang="it-IT" sz="1700" b="0" i="1" smtClean="0">
                            <a:latin typeface="Cambria Math" panose="02040503050406030204" pitchFamily="18" charset="0"/>
                            <a:ea typeface="Cambria Math" panose="02040503050406030204" pitchFamily="18" charset="0"/>
                          </a:rPr>
                        </m:ctrlPr>
                      </m:sSubPr>
                      <m:e>
                        <m:r>
                          <a:rPr lang="it-IT" sz="1700" b="0" i="1" smtClean="0">
                            <a:latin typeface="Cambria Math" panose="02040503050406030204" pitchFamily="18" charset="0"/>
                            <a:ea typeface="Cambria Math" panose="02040503050406030204" pitchFamily="18" charset="0"/>
                          </a:rPr>
                          <m:t>𝑂</m:t>
                        </m:r>
                      </m:e>
                      <m:sub>
                        <m:r>
                          <a:rPr lang="it-IT" sz="1700" b="0" i="1" smtClean="0">
                            <a:latin typeface="Cambria Math" panose="02040503050406030204" pitchFamily="18" charset="0"/>
                            <a:ea typeface="Cambria Math" panose="02040503050406030204" pitchFamily="18" charset="0"/>
                          </a:rPr>
                          <m:t>(</m:t>
                        </m:r>
                        <m:r>
                          <a:rPr lang="it-IT" sz="1700" b="0" i="1" smtClean="0">
                            <a:latin typeface="Cambria Math" panose="02040503050406030204" pitchFamily="18" charset="0"/>
                            <a:ea typeface="Cambria Math" panose="02040503050406030204" pitchFamily="18" charset="0"/>
                          </a:rPr>
                          <m:t>𝑙</m:t>
                        </m:r>
                        <m:r>
                          <a:rPr lang="it-IT" sz="1700" b="0" i="1" smtClean="0">
                            <a:latin typeface="Cambria Math" panose="02040503050406030204" pitchFamily="18" charset="0"/>
                            <a:ea typeface="Cambria Math" panose="02040503050406030204" pitchFamily="18" charset="0"/>
                          </a:rPr>
                          <m:t>)</m:t>
                        </m:r>
                      </m:sub>
                    </m:sSub>
                  </m:oMath>
                </a14:m>
                <a:endParaRPr lang="it-IT" sz="1700" i="1" dirty="0"/>
              </a:p>
              <a:p>
                <a:pPr marL="0" indent="0">
                  <a:lnSpc>
                    <a:spcPct val="110000"/>
                  </a:lnSpc>
                  <a:spcBef>
                    <a:spcPts val="0"/>
                  </a:spcBef>
                  <a:buNone/>
                </a:pPr>
                <a:r>
                  <a:rPr lang="it-IT" sz="1700" i="1" dirty="0"/>
                  <a:t>c</a:t>
                </a:r>
                <a:r>
                  <a:rPr lang="it-IT" sz="1700" i="1" dirty="0" smtClean="0"/>
                  <a:t>onoscendo i valori delle entalpie standard di formazione, pari a -285.8 kJ/mol per l’acqua, -393.5 kJ/mol per il biossido di carbonio e -277.0 kJ/mol per l’etanolo. </a:t>
                </a:r>
                <a:endParaRPr lang="it-IT" sz="1700"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42049" y="259073"/>
                <a:ext cx="7987556" cy="974768"/>
              </a:xfrm>
              <a:blipFill>
                <a:blip r:embed="rId2"/>
                <a:stretch>
                  <a:fillRect l="-534" t="-625" b="-36250"/>
                </a:stretch>
              </a:blipFill>
            </p:spPr>
            <p:txBody>
              <a:bodyPr/>
              <a:lstStyle/>
              <a:p>
                <a:r>
                  <a:rPr lang="it-IT">
                    <a:noFill/>
                  </a:rPr>
                  <a:t> </a:t>
                </a:r>
              </a:p>
            </p:txBody>
          </p:sp>
        </mc:Fallback>
      </mc:AlternateContent>
      <p:grpSp>
        <p:nvGrpSpPr>
          <p:cNvPr id="415" name="Group 414"/>
          <p:cNvGrpSpPr/>
          <p:nvPr/>
        </p:nvGrpSpPr>
        <p:grpSpPr>
          <a:xfrm>
            <a:off x="691715" y="1545657"/>
            <a:ext cx="7688224" cy="1541046"/>
            <a:chOff x="725849" y="1857546"/>
            <a:chExt cx="7688224" cy="1541046"/>
          </a:xfrm>
        </p:grpSpPr>
        <mc:AlternateContent xmlns:mc="http://schemas.openxmlformats.org/markup-compatibility/2006" xmlns:p14="http://schemas.microsoft.com/office/powerpoint/2010/main">
          <mc:Choice Requires="p14">
            <p:contentPart p14:bwMode="auto" r:id="rId3">
              <p14:nvContentPartPr>
                <p14:cNvPr id="368" name="Ink 367"/>
                <p14:cNvContentPartPr/>
                <p14:nvPr/>
              </p14:nvContentPartPr>
              <p14:xfrm>
                <a:off x="725849" y="1920546"/>
                <a:ext cx="2265904" cy="357366"/>
              </p14:xfrm>
            </p:contentPart>
          </mc:Choice>
          <mc:Fallback xmlns="">
            <p:pic>
              <p:nvPicPr>
                <p:cNvPr id="368" name="Ink 367"/>
                <p:cNvPicPr/>
                <p:nvPr/>
              </p:nvPicPr>
              <p:blipFill>
                <a:blip r:embed="rId4"/>
                <a:stretch>
                  <a:fillRect/>
                </a:stretch>
              </p:blipFill>
              <p:spPr>
                <a:xfrm>
                  <a:off x="716490" y="1911189"/>
                  <a:ext cx="2284622" cy="376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7" name="Ink 406"/>
                <p14:cNvContentPartPr/>
                <p14:nvPr/>
              </p14:nvContentPartPr>
              <p14:xfrm>
                <a:off x="3198689" y="1857546"/>
                <a:ext cx="5215384" cy="943806"/>
              </p14:xfrm>
            </p:contentPart>
          </mc:Choice>
          <mc:Fallback xmlns="">
            <p:pic>
              <p:nvPicPr>
                <p:cNvPr id="407" name="Ink 406"/>
                <p:cNvPicPr/>
                <p:nvPr/>
              </p:nvPicPr>
              <p:blipFill>
                <a:blip r:embed="rId6"/>
                <a:stretch>
                  <a:fillRect/>
                </a:stretch>
              </p:blipFill>
              <p:spPr>
                <a:xfrm>
                  <a:off x="3189330" y="1848187"/>
                  <a:ext cx="5234103" cy="96252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8" name="Ink 407"/>
                <p14:cNvContentPartPr/>
                <p14:nvPr/>
              </p14:nvContentPartPr>
              <p14:xfrm>
                <a:off x="747809" y="2418426"/>
                <a:ext cx="5783104" cy="980166"/>
              </p14:xfrm>
            </p:contentPart>
          </mc:Choice>
          <mc:Fallback xmlns="">
            <p:pic>
              <p:nvPicPr>
                <p:cNvPr id="408" name="Ink 407"/>
                <p:cNvPicPr/>
                <p:nvPr/>
              </p:nvPicPr>
              <p:blipFill>
                <a:blip r:embed="rId8"/>
                <a:stretch>
                  <a:fillRect/>
                </a:stretch>
              </p:blipFill>
              <p:spPr>
                <a:xfrm>
                  <a:off x="738449" y="2409067"/>
                  <a:ext cx="5801823" cy="998884"/>
                </a:xfrm>
                <a:prstGeom prst="rect">
                  <a:avLst/>
                </a:prstGeom>
              </p:spPr>
            </p:pic>
          </mc:Fallback>
        </mc:AlternateContent>
      </p:grpSp>
      <mc:AlternateContent xmlns:mc="http://schemas.openxmlformats.org/markup-compatibility/2006" xmlns:a14="http://schemas.microsoft.com/office/drawing/2010/main">
        <mc:Choice Requires="a14">
          <p:sp>
            <p:nvSpPr>
              <p:cNvPr id="416" name="Content Placeholder 2"/>
              <p:cNvSpPr txBox="1">
                <a:spLocks/>
              </p:cNvSpPr>
              <p:nvPr/>
            </p:nvSpPr>
            <p:spPr>
              <a:xfrm>
                <a:off x="542049" y="3319991"/>
                <a:ext cx="813411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it-IT" sz="1700" i="1" dirty="0" smtClean="0"/>
                  <a:t>Esempio:</a:t>
                </a:r>
                <a:r>
                  <a:rPr lang="it-IT" sz="1700" i="1" dirty="0"/>
                  <a:t> </a:t>
                </a:r>
                <a:r>
                  <a:rPr lang="it-IT" sz="1700" i="1" dirty="0" smtClean="0"/>
                  <a:t>La variazione di entalpia </a:t>
                </a:r>
                <a:r>
                  <a:rPr lang="it-IT" sz="1700" i="1" dirty="0"/>
                  <a:t>per la reazione di combustione del </a:t>
                </a:r>
                <a:r>
                  <a:rPr lang="it-IT" sz="1700" i="1" dirty="0" smtClean="0"/>
                  <a:t>saccarosio </a:t>
                </a:r>
                <a14:m>
                  <m:oMath xmlns:m="http://schemas.openxmlformats.org/officeDocument/2006/math">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𝐶</m:t>
                        </m:r>
                      </m:e>
                      <m:sub>
                        <m:r>
                          <a:rPr lang="it-IT" sz="1700" i="1" smtClean="0">
                            <a:latin typeface="Cambria Math" panose="02040503050406030204" pitchFamily="18" charset="0"/>
                          </a:rPr>
                          <m:t>12</m:t>
                        </m:r>
                      </m:sub>
                    </m:sSub>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𝐻</m:t>
                        </m:r>
                      </m:e>
                      <m:sub>
                        <m:r>
                          <a:rPr lang="it-IT" sz="1700" i="1" smtClean="0">
                            <a:latin typeface="Cambria Math" panose="02040503050406030204" pitchFamily="18" charset="0"/>
                          </a:rPr>
                          <m:t>22</m:t>
                        </m:r>
                      </m:sub>
                    </m:sSub>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11(</m:t>
                        </m:r>
                        <m:r>
                          <a:rPr lang="it-IT" sz="1700" i="1" smtClean="0">
                            <a:latin typeface="Cambria Math" panose="02040503050406030204" pitchFamily="18" charset="0"/>
                          </a:rPr>
                          <m:t>𝑠</m:t>
                        </m:r>
                        <m:r>
                          <a:rPr lang="it-IT" sz="1700" i="1" smtClean="0">
                            <a:latin typeface="Cambria Math" panose="02040503050406030204" pitchFamily="18" charset="0"/>
                          </a:rPr>
                          <m:t>)</m:t>
                        </m:r>
                      </m:sub>
                    </m:sSub>
                    <m:r>
                      <a:rPr lang="it-IT" sz="1700" i="1" smtClean="0">
                        <a:latin typeface="Cambria Math" panose="02040503050406030204" pitchFamily="18" charset="0"/>
                      </a:rPr>
                      <m:t>+12 </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r>
                          <a:rPr lang="it-IT" sz="1700" i="1" smtClean="0">
                            <a:latin typeface="Cambria Math" panose="02040503050406030204" pitchFamily="18" charset="0"/>
                          </a:rPr>
                          <m:t>𝑔</m:t>
                        </m:r>
                        <m:r>
                          <a:rPr lang="it-IT" sz="1700" i="1" smtClean="0">
                            <a:latin typeface="Cambria Math" panose="02040503050406030204" pitchFamily="18" charset="0"/>
                          </a:rPr>
                          <m:t>)</m:t>
                        </m:r>
                      </m:sub>
                    </m:sSub>
                    <m:r>
                      <a:rPr lang="it-IT" sz="1700" i="1" smtClean="0">
                        <a:latin typeface="Cambria Math" panose="02040503050406030204" pitchFamily="18" charset="0"/>
                        <a:ea typeface="Cambria Math" panose="02040503050406030204" pitchFamily="18" charset="0"/>
                      </a:rPr>
                      <m:t>→12 </m:t>
                    </m:r>
                    <m:r>
                      <a:rPr lang="it-IT" sz="1700" i="1" smtClean="0">
                        <a:latin typeface="Cambria Math" panose="02040503050406030204" pitchFamily="18" charset="0"/>
                        <a:ea typeface="Cambria Math" panose="02040503050406030204" pitchFamily="18" charset="0"/>
                      </a:rPr>
                      <m:t>𝐶</m:t>
                    </m:r>
                    <m:sSub>
                      <m:sSubPr>
                        <m:ctrlPr>
                          <a:rPr lang="it-IT" sz="1700" i="1" smtClean="0">
                            <a:latin typeface="Cambria Math" panose="02040503050406030204" pitchFamily="18" charset="0"/>
                            <a:ea typeface="Cambria Math" panose="02040503050406030204" pitchFamily="18" charset="0"/>
                          </a:rPr>
                        </m:ctrlPr>
                      </m:sSubPr>
                      <m:e>
                        <m:r>
                          <a:rPr lang="it-IT" sz="1700" i="1" smtClean="0">
                            <a:latin typeface="Cambria Math" panose="02040503050406030204" pitchFamily="18" charset="0"/>
                            <a:ea typeface="Cambria Math" panose="02040503050406030204" pitchFamily="18" charset="0"/>
                          </a:rPr>
                          <m:t>𝑂</m:t>
                        </m:r>
                      </m:e>
                      <m:sub>
                        <m:r>
                          <a:rPr lang="it-IT" sz="1700" i="1" smtClean="0">
                            <a:latin typeface="Cambria Math" panose="02040503050406030204" pitchFamily="18" charset="0"/>
                            <a:ea typeface="Cambria Math" panose="02040503050406030204" pitchFamily="18" charset="0"/>
                          </a:rPr>
                          <m:t>2(</m:t>
                        </m:r>
                        <m:r>
                          <a:rPr lang="it-IT" sz="1700" i="1" smtClean="0">
                            <a:latin typeface="Cambria Math" panose="02040503050406030204" pitchFamily="18" charset="0"/>
                            <a:ea typeface="Cambria Math" panose="02040503050406030204" pitchFamily="18" charset="0"/>
                          </a:rPr>
                          <m:t>𝑔</m:t>
                        </m:r>
                        <m:r>
                          <a:rPr lang="it-IT" sz="1700" i="1" smtClean="0">
                            <a:latin typeface="Cambria Math" panose="02040503050406030204" pitchFamily="18" charset="0"/>
                            <a:ea typeface="Cambria Math" panose="02040503050406030204" pitchFamily="18" charset="0"/>
                          </a:rPr>
                          <m:t>)</m:t>
                        </m:r>
                      </m:sub>
                    </m:sSub>
                    <m:r>
                      <a:rPr lang="it-IT" sz="1700" i="1" smtClean="0">
                        <a:latin typeface="Cambria Math" panose="02040503050406030204" pitchFamily="18" charset="0"/>
                        <a:ea typeface="Cambria Math" panose="02040503050406030204" pitchFamily="18" charset="0"/>
                      </a:rPr>
                      <m:t>+11 </m:t>
                    </m:r>
                    <m:sSub>
                      <m:sSubPr>
                        <m:ctrlPr>
                          <a:rPr lang="it-IT" sz="1700" i="1" smtClean="0">
                            <a:latin typeface="Cambria Math" panose="02040503050406030204" pitchFamily="18" charset="0"/>
                            <a:ea typeface="Cambria Math" panose="02040503050406030204" pitchFamily="18" charset="0"/>
                          </a:rPr>
                        </m:ctrlPr>
                      </m:sSubPr>
                      <m:e>
                        <m:r>
                          <a:rPr lang="it-IT" sz="1700" i="1" smtClean="0">
                            <a:latin typeface="Cambria Math" panose="02040503050406030204" pitchFamily="18" charset="0"/>
                            <a:ea typeface="Cambria Math" panose="02040503050406030204" pitchFamily="18" charset="0"/>
                          </a:rPr>
                          <m:t>𝐻</m:t>
                        </m:r>
                      </m:e>
                      <m:sub>
                        <m:r>
                          <a:rPr lang="it-IT" sz="1700" i="1" smtClean="0">
                            <a:latin typeface="Cambria Math" panose="02040503050406030204" pitchFamily="18" charset="0"/>
                            <a:ea typeface="Cambria Math" panose="02040503050406030204" pitchFamily="18" charset="0"/>
                          </a:rPr>
                          <m:t>2</m:t>
                        </m:r>
                      </m:sub>
                    </m:sSub>
                    <m:sSub>
                      <m:sSubPr>
                        <m:ctrlPr>
                          <a:rPr lang="it-IT" sz="1700" i="1" smtClean="0">
                            <a:latin typeface="Cambria Math" panose="02040503050406030204" pitchFamily="18" charset="0"/>
                            <a:ea typeface="Cambria Math" panose="02040503050406030204" pitchFamily="18" charset="0"/>
                          </a:rPr>
                        </m:ctrlPr>
                      </m:sSubPr>
                      <m:e>
                        <m:r>
                          <a:rPr lang="it-IT" sz="1700" i="1" smtClean="0">
                            <a:latin typeface="Cambria Math" panose="02040503050406030204" pitchFamily="18" charset="0"/>
                            <a:ea typeface="Cambria Math" panose="02040503050406030204" pitchFamily="18" charset="0"/>
                          </a:rPr>
                          <m:t>𝑂</m:t>
                        </m:r>
                      </m:e>
                      <m:sub>
                        <m:r>
                          <a:rPr lang="it-IT" sz="1700" i="1" smtClean="0">
                            <a:latin typeface="Cambria Math" panose="02040503050406030204" pitchFamily="18" charset="0"/>
                            <a:ea typeface="Cambria Math" panose="02040503050406030204" pitchFamily="18" charset="0"/>
                          </a:rPr>
                          <m:t>(</m:t>
                        </m:r>
                        <m:r>
                          <a:rPr lang="it-IT" sz="1700" i="1" smtClean="0">
                            <a:latin typeface="Cambria Math" panose="02040503050406030204" pitchFamily="18" charset="0"/>
                            <a:ea typeface="Cambria Math" panose="02040503050406030204" pitchFamily="18" charset="0"/>
                          </a:rPr>
                          <m:t>𝑙</m:t>
                        </m:r>
                        <m:r>
                          <a:rPr lang="it-IT" sz="1700" i="1" smtClean="0">
                            <a:latin typeface="Cambria Math" panose="02040503050406030204" pitchFamily="18" charset="0"/>
                            <a:ea typeface="Cambria Math" panose="02040503050406030204" pitchFamily="18" charset="0"/>
                          </a:rPr>
                          <m:t>)</m:t>
                        </m:r>
                      </m:sub>
                    </m:sSub>
                  </m:oMath>
                </a14:m>
                <a:r>
                  <a:rPr lang="it-IT" sz="1700" i="1" dirty="0" smtClean="0"/>
                  <a:t>     può essere calcolata a partire dalle entalpie standard di formazione, che sono -285.5 kJ/mol per l’acqua allo stato liquido, </a:t>
                </a:r>
              </a:p>
              <a:p>
                <a:pPr marL="0" indent="0">
                  <a:lnSpc>
                    <a:spcPct val="110000"/>
                  </a:lnSpc>
                  <a:spcBef>
                    <a:spcPts val="0"/>
                  </a:spcBef>
                  <a:buFont typeface="Arial" panose="020B0604020202020204" pitchFamily="34" charset="0"/>
                  <a:buNone/>
                </a:pPr>
                <a:r>
                  <a:rPr lang="it-IT" sz="1700" i="1" dirty="0" smtClean="0"/>
                  <a:t>-393.5 </a:t>
                </a:r>
                <a:r>
                  <a:rPr lang="it-IT" sz="1700" i="1" dirty="0"/>
                  <a:t>kJ/mol</a:t>
                </a:r>
                <a:r>
                  <a:rPr lang="it-IT" sz="1700" i="1" dirty="0" smtClean="0"/>
                  <a:t> per il biossido di carbonio e -2222.3</a:t>
                </a:r>
                <a:r>
                  <a:rPr lang="it-IT" sz="1700" i="1" dirty="0"/>
                  <a:t> </a:t>
                </a:r>
                <a:r>
                  <a:rPr lang="it-IT" sz="1700" i="1" dirty="0" smtClean="0"/>
                  <a:t>kJ/mol per il saccarosio. Qual’è </a:t>
                </a:r>
                <a:r>
                  <a:rPr lang="it-IT" sz="1700" i="1" dirty="0"/>
                  <a:t>la variazone di entalpia per la combustione di 5 g di saccarosio?</a:t>
                </a:r>
                <a:endParaRPr lang="it-IT" sz="1700" i="1" dirty="0" smtClean="0"/>
              </a:p>
            </p:txBody>
          </p:sp>
        </mc:Choice>
        <mc:Fallback xmlns="">
          <p:sp>
            <p:nvSpPr>
              <p:cNvPr id="416" name="Content Placeholder 2"/>
              <p:cNvSpPr txBox="1">
                <a:spLocks noRot="1" noChangeAspect="1" noMove="1" noResize="1" noEditPoints="1" noAdjustHandles="1" noChangeArrowheads="1" noChangeShapeType="1" noTextEdit="1"/>
              </p:cNvSpPr>
              <p:nvPr/>
            </p:nvSpPr>
            <p:spPr>
              <a:xfrm>
                <a:off x="542049" y="3319991"/>
                <a:ext cx="8134119" cy="974768"/>
              </a:xfrm>
              <a:prstGeom prst="rect">
                <a:avLst/>
              </a:prstGeom>
              <a:blipFill>
                <a:blip r:embed="rId9"/>
                <a:stretch>
                  <a:fillRect l="-525" t="-1250" b="-65625"/>
                </a:stretch>
              </a:blipFill>
            </p:spPr>
            <p:txBody>
              <a:bodyPr/>
              <a:lstStyle/>
              <a:p>
                <a:r>
                  <a:rPr lang="it-IT">
                    <a:noFill/>
                  </a:rPr>
                  <a:t> </a:t>
                </a:r>
              </a:p>
            </p:txBody>
          </p:sp>
        </mc:Fallback>
      </mc:AlternateContent>
      <p:grpSp>
        <p:nvGrpSpPr>
          <p:cNvPr id="797" name="Group 796"/>
          <p:cNvGrpSpPr/>
          <p:nvPr/>
        </p:nvGrpSpPr>
        <p:grpSpPr>
          <a:xfrm>
            <a:off x="489570" y="4928055"/>
            <a:ext cx="8239073" cy="1371733"/>
            <a:chOff x="489570" y="4928055"/>
            <a:chExt cx="8239073" cy="1371733"/>
          </a:xfrm>
        </p:grpSpPr>
        <p:grpSp>
          <p:nvGrpSpPr>
            <p:cNvPr id="750" name="Group 749"/>
            <p:cNvGrpSpPr/>
            <p:nvPr/>
          </p:nvGrpSpPr>
          <p:grpSpPr>
            <a:xfrm>
              <a:off x="489570" y="4928055"/>
              <a:ext cx="8239073" cy="1371733"/>
              <a:chOff x="533280" y="4793167"/>
              <a:chExt cx="8239073" cy="1371733"/>
            </a:xfrm>
          </p:grpSpPr>
          <mc:AlternateContent xmlns:mc="http://schemas.openxmlformats.org/markup-compatibility/2006" xmlns:p14="http://schemas.microsoft.com/office/powerpoint/2010/main">
            <mc:Choice Requires="p14">
              <p:contentPart p14:bwMode="auto" r:id="rId10">
                <p14:nvContentPartPr>
                  <p14:cNvPr id="593" name="Ink 592"/>
                  <p14:cNvContentPartPr/>
                  <p14:nvPr/>
                </p14:nvContentPartPr>
                <p14:xfrm>
                  <a:off x="533280" y="4793167"/>
                  <a:ext cx="8239073" cy="1371733"/>
                </p14:xfrm>
              </p:contentPart>
            </mc:Choice>
            <mc:Fallback xmlns="">
              <p:pic>
                <p:nvPicPr>
                  <p:cNvPr id="593" name="Ink 592"/>
                  <p:cNvPicPr/>
                  <p:nvPr/>
                </p:nvPicPr>
                <p:blipFill>
                  <a:blip r:embed="rId11"/>
                  <a:stretch>
                    <a:fillRect/>
                  </a:stretch>
                </p:blipFill>
                <p:spPr>
                  <a:xfrm>
                    <a:off x="523920" y="4783806"/>
                    <a:ext cx="8257793" cy="139045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41" name="Ink 640"/>
                  <p14:cNvContentPartPr/>
                  <p14:nvPr/>
                </p14:nvContentPartPr>
                <p14:xfrm>
                  <a:off x="6966887" y="5323473"/>
                  <a:ext cx="247680" cy="163440"/>
                </p14:xfrm>
              </p:contentPart>
            </mc:Choice>
            <mc:Fallback xmlns="">
              <p:pic>
                <p:nvPicPr>
                  <p:cNvPr id="641" name="Ink 640"/>
                  <p:cNvPicPr/>
                  <p:nvPr/>
                </p:nvPicPr>
                <p:blipFill>
                  <a:blip r:embed="rId13"/>
                  <a:stretch>
                    <a:fillRect/>
                  </a:stretch>
                </p:blipFill>
                <p:spPr>
                  <a:xfrm>
                    <a:off x="6957527" y="5314113"/>
                    <a:ext cx="266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5" name="Ink 674"/>
                  <p14:cNvContentPartPr/>
                  <p14:nvPr/>
                </p14:nvContentPartPr>
                <p14:xfrm>
                  <a:off x="6303128" y="5454127"/>
                  <a:ext cx="2373105" cy="321866"/>
                </p14:xfrm>
              </p:contentPart>
            </mc:Choice>
            <mc:Fallback xmlns="">
              <p:pic>
                <p:nvPicPr>
                  <p:cNvPr id="675" name="Ink 674"/>
                  <p:cNvPicPr/>
                  <p:nvPr/>
                </p:nvPicPr>
                <p:blipFill>
                  <a:blip r:embed="rId15"/>
                  <a:stretch>
                    <a:fillRect/>
                  </a:stretch>
                </p:blipFill>
                <p:spPr>
                  <a:xfrm>
                    <a:off x="6293768" y="5444766"/>
                    <a:ext cx="2391825" cy="34058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752" name="Ink 751"/>
                <p14:cNvContentPartPr/>
                <p14:nvPr/>
              </p14:nvContentPartPr>
              <p14:xfrm>
                <a:off x="4310714" y="5468671"/>
                <a:ext cx="1719720" cy="802080"/>
              </p14:xfrm>
            </p:contentPart>
          </mc:Choice>
          <mc:Fallback xmlns="">
            <p:pic>
              <p:nvPicPr>
                <p:cNvPr id="752" name="Ink 751"/>
                <p:cNvPicPr/>
                <p:nvPr/>
              </p:nvPicPr>
              <p:blipFill>
                <a:blip r:embed="rId17"/>
                <a:stretch>
                  <a:fillRect/>
                </a:stretch>
              </p:blipFill>
              <p:spPr>
                <a:xfrm>
                  <a:off x="4301354" y="5459311"/>
                  <a:ext cx="1738440" cy="820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96" name="Ink 795"/>
                <p14:cNvContentPartPr/>
                <p14:nvPr/>
              </p14:nvContentPartPr>
              <p14:xfrm>
                <a:off x="6736034" y="5525191"/>
                <a:ext cx="1617480" cy="363960"/>
              </p14:xfrm>
            </p:contentPart>
          </mc:Choice>
          <mc:Fallback xmlns="">
            <p:pic>
              <p:nvPicPr>
                <p:cNvPr id="796" name="Ink 795"/>
                <p:cNvPicPr/>
                <p:nvPr/>
              </p:nvPicPr>
              <p:blipFill>
                <a:blip r:embed="rId19"/>
                <a:stretch>
                  <a:fillRect/>
                </a:stretch>
              </p:blipFill>
              <p:spPr>
                <a:xfrm>
                  <a:off x="6726674" y="5515831"/>
                  <a:ext cx="1636200" cy="382680"/>
                </a:xfrm>
                <a:prstGeom prst="rect">
                  <a:avLst/>
                </a:prstGeom>
              </p:spPr>
            </p:pic>
          </mc:Fallback>
        </mc:AlternateContent>
      </p:grpSp>
    </p:spTree>
    <p:extLst>
      <p:ext uri="{BB962C8B-B14F-4D97-AF65-F5344CB8AC3E}">
        <p14:creationId xmlns:p14="http://schemas.microsoft.com/office/powerpoint/2010/main" val="32557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49" y="75514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Un cubetto di ghiaccio a temperatura ambiente in un bicchier d’acqua si scioglie, il processo è endotermico. Il processo inverso non avviene, nonostante sia in grado di liberare calore. </a:t>
            </a:r>
          </a:p>
          <a:p>
            <a:pPr marL="0" indent="0">
              <a:lnSpc>
                <a:spcPct val="120000"/>
              </a:lnSpc>
              <a:spcBef>
                <a:spcPts val="0"/>
              </a:spcBef>
              <a:spcAft>
                <a:spcPts val="600"/>
              </a:spcAft>
              <a:buNone/>
            </a:pPr>
            <a:r>
              <a:rPr lang="it-IT" sz="1800" dirty="0" smtClean="0"/>
              <a:t>Un pezzo di metallo caldo cede sempre calore all’ambiente esterno fino a portarsi alla stessa temperatura dell’ambiente. Il processo contrario, in cui il metallo  temperatura ambiente si scalda sottraendo calore all’ambiente, non avviene mai. </a:t>
            </a:r>
          </a:p>
          <a:p>
            <a:pPr marL="0" indent="0">
              <a:lnSpc>
                <a:spcPct val="120000"/>
              </a:lnSpc>
              <a:spcBef>
                <a:spcPts val="0"/>
              </a:spcBef>
              <a:spcAft>
                <a:spcPts val="600"/>
              </a:spcAft>
              <a:buNone/>
            </a:pPr>
            <a:r>
              <a:rPr lang="it-IT" sz="1800" b="1" dirty="0" smtClean="0"/>
              <a:t>Il valore dell’entalpia NON permette di definire se una reazione è spontanea</a:t>
            </a:r>
            <a:r>
              <a:rPr lang="it-IT" sz="1800" b="1" dirty="0" smtClean="0"/>
              <a:t>.</a:t>
            </a:r>
          </a:p>
          <a:p>
            <a:pPr marL="0" indent="0">
              <a:lnSpc>
                <a:spcPct val="120000"/>
              </a:lnSpc>
              <a:spcBef>
                <a:spcPts val="0"/>
              </a:spcBef>
              <a:spcAft>
                <a:spcPts val="600"/>
              </a:spcAft>
              <a:buNone/>
            </a:pPr>
            <a:r>
              <a:rPr lang="it-IT" sz="1800" b="1" dirty="0" smtClean="0"/>
              <a:t>Allora cosa determina la direzione di un processo spontaneo?</a:t>
            </a:r>
            <a:endParaRPr lang="it-IT" sz="1800" b="1" dirty="0"/>
          </a:p>
          <a:p>
            <a:pPr marL="0" indent="0">
              <a:lnSpc>
                <a:spcPct val="120000"/>
              </a:lnSpc>
              <a:spcBef>
                <a:spcPts val="0"/>
              </a:spcBef>
              <a:spcAft>
                <a:spcPts val="600"/>
              </a:spcAft>
              <a:buNone/>
            </a:pPr>
            <a:r>
              <a:rPr lang="it-IT" sz="1800" dirty="0" smtClean="0"/>
              <a:t>Per definire un criterio di spontaneità, si utilizza una nuova funzione di stato, chiamata  </a:t>
            </a:r>
            <a:r>
              <a:rPr lang="it-IT" sz="1800" b="1" dirty="0" smtClean="0"/>
              <a:t>entropia (S)</a:t>
            </a:r>
            <a:r>
              <a:rPr lang="it-IT" sz="1800" dirty="0" smtClean="0"/>
              <a:t>. </a:t>
            </a:r>
            <a:r>
              <a:rPr lang="it-IT" sz="1800" dirty="0" smtClean="0"/>
              <a:t>L’unità di misura dell’entropia è J/K (Joule/Kelvin</a:t>
            </a:r>
            <a:r>
              <a:rPr lang="it-IT" sz="1800" dirty="0" smtClean="0"/>
              <a:t>).</a:t>
            </a:r>
            <a:endParaRPr lang="it-IT" sz="1800" dirty="0" smtClean="0"/>
          </a:p>
        </p:txBody>
      </p:sp>
      <p:sp>
        <p:nvSpPr>
          <p:cNvPr id="2" name="Title 1"/>
          <p:cNvSpPr>
            <a:spLocks noGrp="1"/>
          </p:cNvSpPr>
          <p:nvPr>
            <p:ph type="title"/>
          </p:nvPr>
        </p:nvSpPr>
        <p:spPr>
          <a:xfrm>
            <a:off x="282040" y="0"/>
            <a:ext cx="8070477" cy="809251"/>
          </a:xfrm>
        </p:spPr>
        <p:txBody>
          <a:bodyPr>
            <a:noAutofit/>
          </a:bodyPr>
          <a:lstStyle/>
          <a:p>
            <a:r>
              <a:rPr lang="it-IT" sz="3200" dirty="0" smtClean="0">
                <a:solidFill>
                  <a:srgbClr val="0070C0"/>
                </a:solidFill>
              </a:rPr>
              <a:t>Entropia</a:t>
            </a:r>
            <a:endParaRPr lang="it-IT" sz="3200" dirty="0">
              <a:solidFill>
                <a:srgbClr val="0070C0"/>
              </a:solidFill>
            </a:endParaRPr>
          </a:p>
        </p:txBody>
      </p:sp>
      <p:sp>
        <p:nvSpPr>
          <p:cNvPr id="3" name="Rettangolo 2"/>
          <p:cNvSpPr/>
          <p:nvPr/>
        </p:nvSpPr>
        <p:spPr>
          <a:xfrm>
            <a:off x="481849" y="5044853"/>
            <a:ext cx="5306261" cy="369332"/>
          </a:xfrm>
          <a:prstGeom prst="rect">
            <a:avLst/>
          </a:prstGeom>
        </p:spPr>
        <p:txBody>
          <a:bodyPr wrap="none">
            <a:spAutoFit/>
          </a:bodyPr>
          <a:lstStyle/>
          <a:p>
            <a:r>
              <a:rPr lang="it-IT" i="1" dirty="0">
                <a:solidFill>
                  <a:srgbClr val="231F20"/>
                </a:solidFill>
                <a:latin typeface="Minion-Italic"/>
              </a:rPr>
              <a:t>S </a:t>
            </a:r>
            <a:r>
              <a:rPr lang="it-IT" dirty="0">
                <a:solidFill>
                  <a:srgbClr val="231F20"/>
                </a:solidFill>
                <a:latin typeface="Symbol" panose="05050102010706020507" pitchFamily="18" charset="2"/>
              </a:rPr>
              <a:t>= </a:t>
            </a:r>
            <a:r>
              <a:rPr lang="it-IT" i="1" dirty="0">
                <a:solidFill>
                  <a:srgbClr val="231F20"/>
                </a:solidFill>
                <a:latin typeface="Minion-Italic"/>
              </a:rPr>
              <a:t>k </a:t>
            </a:r>
            <a:r>
              <a:rPr lang="it-IT" dirty="0" err="1" smtClean="0">
                <a:solidFill>
                  <a:srgbClr val="231F20"/>
                </a:solidFill>
                <a:latin typeface="Minion-Regular"/>
              </a:rPr>
              <a:t>ln</a:t>
            </a:r>
            <a:r>
              <a:rPr lang="it-IT" i="1" dirty="0" err="1" smtClean="0">
                <a:solidFill>
                  <a:srgbClr val="231F20"/>
                </a:solidFill>
                <a:latin typeface="Minion-Italic"/>
              </a:rPr>
              <a:t>W</a:t>
            </a:r>
            <a:r>
              <a:rPr lang="it-IT" i="1" dirty="0" smtClean="0">
                <a:solidFill>
                  <a:srgbClr val="231F20"/>
                </a:solidFill>
                <a:latin typeface="Minion-Italic"/>
              </a:rPr>
              <a:t>              Definizione statistica di entropia</a:t>
            </a:r>
            <a:endParaRPr lang="it-IT" dirty="0"/>
          </a:p>
        </p:txBody>
      </p:sp>
      <p:sp>
        <p:nvSpPr>
          <p:cNvPr id="5" name="Rettangolo 4"/>
          <p:cNvSpPr/>
          <p:nvPr/>
        </p:nvSpPr>
        <p:spPr>
          <a:xfrm>
            <a:off x="481849" y="4538973"/>
            <a:ext cx="6079207" cy="369332"/>
          </a:xfrm>
          <a:prstGeom prst="rect">
            <a:avLst/>
          </a:prstGeom>
        </p:spPr>
        <p:txBody>
          <a:bodyPr wrap="square">
            <a:spAutoFit/>
          </a:bodyPr>
          <a:lstStyle/>
          <a:p>
            <a:r>
              <a:rPr lang="it-IT" dirty="0" err="1" smtClean="0">
                <a:solidFill>
                  <a:srgbClr val="231F20"/>
                </a:solidFill>
                <a:latin typeface="Minion-Regular"/>
              </a:rPr>
              <a:t>d</a:t>
            </a:r>
            <a:r>
              <a:rPr lang="it-IT" i="1" dirty="0" err="1" smtClean="0">
                <a:solidFill>
                  <a:srgbClr val="231F20"/>
                </a:solidFill>
                <a:latin typeface="Minion-Italic"/>
              </a:rPr>
              <a:t>S</a:t>
            </a:r>
            <a:r>
              <a:rPr lang="it-IT" i="1" dirty="0" smtClean="0">
                <a:solidFill>
                  <a:srgbClr val="231F20"/>
                </a:solidFill>
                <a:latin typeface="Minion-Italic"/>
              </a:rPr>
              <a:t> = </a:t>
            </a:r>
            <a:r>
              <a:rPr lang="it-IT" i="1" dirty="0" err="1" smtClean="0">
                <a:solidFill>
                  <a:srgbClr val="231F20"/>
                </a:solidFill>
                <a:latin typeface="Minion-Italic"/>
              </a:rPr>
              <a:t>dq</a:t>
            </a:r>
            <a:r>
              <a:rPr lang="it-IT" i="1" baseline="-25000" dirty="0" err="1" smtClean="0">
                <a:solidFill>
                  <a:srgbClr val="231F20"/>
                </a:solidFill>
                <a:latin typeface="Minion-Italic"/>
              </a:rPr>
              <a:t>rev</a:t>
            </a:r>
            <a:r>
              <a:rPr lang="it-IT" i="1" dirty="0" smtClean="0">
                <a:solidFill>
                  <a:srgbClr val="231F20"/>
                </a:solidFill>
                <a:latin typeface="Minion-Italic"/>
              </a:rPr>
              <a:t>/T           Definizione termodinamica di entropia</a:t>
            </a:r>
            <a:endParaRPr lang="it-IT" sz="800" dirty="0">
              <a:solidFill>
                <a:srgbClr val="231F20"/>
              </a:solidFill>
              <a:latin typeface="Minion-Regular"/>
            </a:endParaRPr>
          </a:p>
        </p:txBody>
      </p:sp>
    </p:spTree>
    <p:extLst>
      <p:ext uri="{BB962C8B-B14F-4D97-AF65-F5344CB8AC3E}">
        <p14:creationId xmlns:p14="http://schemas.microsoft.com/office/powerpoint/2010/main" val="250288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Content Placeholder 2"/>
              <p:cNvSpPr txBox="1">
                <a:spLocks/>
              </p:cNvSpPr>
              <p:nvPr/>
            </p:nvSpPr>
            <p:spPr>
              <a:xfrm>
                <a:off x="481850" y="755143"/>
                <a:ext cx="600207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Il secondo principio della termodinamica stabilisce la spontaneità dei processi chimici e fisici. </a:t>
                </a:r>
                <a:r>
                  <a:rPr lang="it-IT" sz="1800" b="1" dirty="0"/>
                  <a:t>U</a:t>
                </a:r>
                <a:r>
                  <a:rPr lang="it-IT" sz="1800" b="1" dirty="0" smtClean="0"/>
                  <a:t>n processo è spontaneo solo quando determina un aumento dell’entropia dell’universo:         </a:t>
                </a:r>
                <a14:m>
                  <m:oMath xmlns:m="http://schemas.openxmlformats.org/officeDocument/2006/math">
                    <m:r>
                      <a:rPr lang="it-IT" sz="1800" b="1" i="1" smtClean="0">
                        <a:latin typeface="Cambria Math" panose="02040503050406030204" pitchFamily="18" charset="0"/>
                        <a:ea typeface="Cambria Math" panose="02040503050406030204" pitchFamily="18" charset="0"/>
                      </a:rPr>
                      <m:t>∆</m:t>
                    </m:r>
                    <m:sSub>
                      <m:sSubPr>
                        <m:ctrlPr>
                          <a:rPr lang="it-IT" sz="1800" b="1" i="1" smtClean="0">
                            <a:latin typeface="Cambria Math" panose="02040503050406030204" pitchFamily="18" charset="0"/>
                            <a:ea typeface="Cambria Math" panose="02040503050406030204" pitchFamily="18" charset="0"/>
                          </a:rPr>
                        </m:ctrlPr>
                      </m:sSubPr>
                      <m:e>
                        <m:r>
                          <a:rPr lang="it-IT" sz="1800" b="1" i="1" smtClean="0">
                            <a:latin typeface="Cambria Math" panose="02040503050406030204" pitchFamily="18" charset="0"/>
                            <a:ea typeface="Cambria Math" panose="02040503050406030204" pitchFamily="18" charset="0"/>
                          </a:rPr>
                          <m:t>𝑺</m:t>
                        </m:r>
                      </m:e>
                      <m:sub>
                        <m:r>
                          <a:rPr lang="it-IT" sz="1800" b="1" i="1" smtClean="0">
                            <a:latin typeface="Cambria Math" panose="02040503050406030204" pitchFamily="18" charset="0"/>
                            <a:ea typeface="Cambria Math" panose="02040503050406030204" pitchFamily="18" charset="0"/>
                          </a:rPr>
                          <m:t>𝒖𝒏𝒊𝒗𝒆𝒓𝒔𝒐</m:t>
                        </m:r>
                      </m:sub>
                    </m:sSub>
                    <m:r>
                      <a:rPr lang="it-IT" sz="1800" b="1" i="1" smtClean="0">
                        <a:latin typeface="Cambria Math" panose="02040503050406030204" pitchFamily="18" charset="0"/>
                        <a:ea typeface="Cambria Math" panose="02040503050406030204" pitchFamily="18" charset="0"/>
                      </a:rPr>
                      <m:t>&gt;</m:t>
                    </m:r>
                    <m:r>
                      <a:rPr lang="it-IT" sz="1800" b="1" i="1" smtClean="0">
                        <a:latin typeface="Cambria Math" panose="02040503050406030204" pitchFamily="18" charset="0"/>
                        <a:ea typeface="Cambria Math" panose="02040503050406030204" pitchFamily="18" charset="0"/>
                      </a:rPr>
                      <m:t>𝟎</m:t>
                    </m:r>
                  </m:oMath>
                </a14:m>
                <a:endParaRPr lang="it-IT" sz="1800" dirty="0" smtClean="0"/>
              </a:p>
              <a:p>
                <a:pPr marL="0" indent="0">
                  <a:lnSpc>
                    <a:spcPct val="120000"/>
                  </a:lnSpc>
                  <a:spcBef>
                    <a:spcPts val="0"/>
                  </a:spcBef>
                  <a:spcAft>
                    <a:spcPts val="600"/>
                  </a:spcAft>
                  <a:buNone/>
                </a:pPr>
                <a:r>
                  <a:rPr lang="it-IT" sz="1800" dirty="0" smtClean="0"/>
                  <a:t>In natura avvengono solo i processi spontanei. Per far avvenire un processo non spontaneo, questo deve essere accoppiato con un processo spontaneo, tale per cui il processo complessivo (non spontaneo + spontaneo) rispetti il secondo principio della termodinamica. </a:t>
                </a:r>
              </a:p>
              <a:p>
                <a:pPr marL="0" indent="0">
                  <a:lnSpc>
                    <a:spcPct val="120000"/>
                  </a:lnSpc>
                  <a:spcBef>
                    <a:spcPts val="0"/>
                  </a:spcBef>
                  <a:spcAft>
                    <a:spcPts val="600"/>
                  </a:spcAft>
                  <a:buNone/>
                </a:pPr>
                <a:r>
                  <a:rPr lang="it-IT" sz="1800" dirty="0" smtClean="0"/>
                  <a:t>L’</a:t>
                </a:r>
                <a:r>
                  <a:rPr lang="it-IT" sz="1800" b="1" dirty="0" smtClean="0"/>
                  <a:t>entropia dell’universo </a:t>
                </a:r>
                <a:r>
                  <a:rPr lang="it-IT" sz="1800" dirty="0" smtClean="0"/>
                  <a:t>è data dalla somma dell’entropia del sistema, più l’entropia dell’ambiente:       </a:t>
                </a:r>
                <a:endParaRPr lang="it-IT" sz="1800" i="1" dirty="0" smtClean="0">
                  <a:latin typeface="Cambria Math" panose="02040503050406030204" pitchFamily="18" charset="0"/>
                  <a:ea typeface="Cambria Math" panose="02040503050406030204" pitchFamily="18" charset="0"/>
                </a:endParaRP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i="1" smtClean="0">
                          <a:latin typeface="Cambria Math" panose="02040503050406030204" pitchFamily="18" charset="0"/>
                          <a:ea typeface="Cambria Math" panose="02040503050406030204" pitchFamily="18" charset="0"/>
                        </a:rPr>
                        <m:t>∆</m:t>
                      </m:r>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𝑆</m:t>
                          </m:r>
                        </m:e>
                        <m:sub>
                          <m:r>
                            <a:rPr lang="it-IT" sz="1800" b="0" i="1" smtClean="0">
                              <a:latin typeface="Cambria Math" panose="02040503050406030204" pitchFamily="18" charset="0"/>
                              <a:ea typeface="Cambria Math" panose="02040503050406030204" pitchFamily="18" charset="0"/>
                            </a:rPr>
                            <m:t>𝑢𝑛𝑖𝑣𝑒𝑟𝑠𝑜</m:t>
                          </m:r>
                        </m:sub>
                      </m:sSub>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𝑆</m:t>
                          </m:r>
                        </m:e>
                        <m:sub>
                          <m:r>
                            <a:rPr lang="it-IT" sz="1800" b="0" i="1" smtClean="0">
                              <a:latin typeface="Cambria Math" panose="02040503050406030204" pitchFamily="18" charset="0"/>
                              <a:ea typeface="Cambria Math" panose="02040503050406030204" pitchFamily="18" charset="0"/>
                            </a:rPr>
                            <m:t>𝑠𝑖𝑠𝑡𝑒𝑚𝑎</m:t>
                          </m:r>
                        </m:sub>
                      </m:sSub>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𝑆</m:t>
                          </m:r>
                        </m:e>
                        <m:sub>
                          <m:r>
                            <a:rPr lang="it-IT" sz="1800" b="0" i="1" smtClean="0">
                              <a:latin typeface="Cambria Math" panose="02040503050406030204" pitchFamily="18" charset="0"/>
                              <a:ea typeface="Cambria Math" panose="02040503050406030204" pitchFamily="18" charset="0"/>
                            </a:rPr>
                            <m:t>𝑎𝑚𝑏𝑖𝑒𝑛𝑡𝑒</m:t>
                          </m:r>
                        </m:sub>
                      </m:sSub>
                    </m:oMath>
                  </m:oMathPara>
                </a14:m>
                <a:endParaRPr lang="it-IT" sz="1800" dirty="0" smtClean="0"/>
              </a:p>
              <a:p>
                <a:pPr marL="0" indent="0">
                  <a:lnSpc>
                    <a:spcPct val="120000"/>
                  </a:lnSpc>
                  <a:spcBef>
                    <a:spcPts val="0"/>
                  </a:spcBef>
                  <a:spcAft>
                    <a:spcPts val="600"/>
                  </a:spcAft>
                  <a:buNone/>
                </a:pPr>
                <a:r>
                  <a:rPr lang="it-IT" sz="1800" dirty="0" smtClean="0"/>
                  <a:t> </a:t>
                </a:r>
                <a:endParaRPr lang="it-IT" sz="1800" dirty="0" smtClean="0"/>
              </a:p>
              <a:p>
                <a:pPr marL="0" indent="0">
                  <a:lnSpc>
                    <a:spcPct val="120000"/>
                  </a:lnSpc>
                  <a:spcBef>
                    <a:spcPts val="0"/>
                  </a:spcBef>
                  <a:spcAft>
                    <a:spcPts val="600"/>
                  </a:spcAft>
                  <a:buNone/>
                </a:pPr>
                <a:endParaRPr lang="it-IT" sz="1800" dirty="0"/>
              </a:p>
            </p:txBody>
          </p:sp>
        </mc:Choice>
        <mc:Fallback>
          <p:sp>
            <p:nvSpPr>
              <p:cNvPr id="20" name="Content Placeholder 2"/>
              <p:cNvSpPr txBox="1">
                <a:spLocks noRot="1" noChangeAspect="1" noMove="1" noResize="1" noEditPoints="1" noAdjustHandles="1" noChangeArrowheads="1" noChangeShapeType="1" noTextEdit="1"/>
              </p:cNvSpPr>
              <p:nvPr/>
            </p:nvSpPr>
            <p:spPr>
              <a:xfrm>
                <a:off x="481850" y="755143"/>
                <a:ext cx="6002078" cy="974768"/>
              </a:xfrm>
              <a:prstGeom prst="rect">
                <a:avLst/>
              </a:prstGeom>
              <a:blipFill>
                <a:blip r:embed="rId2"/>
                <a:stretch>
                  <a:fillRect l="-812" r="-1320" b="-330000"/>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Autofit/>
          </a:bodyPr>
          <a:lstStyle/>
          <a:p>
            <a:r>
              <a:rPr lang="it-IT" sz="3200" dirty="0" smtClean="0">
                <a:solidFill>
                  <a:srgbClr val="0070C0"/>
                </a:solidFill>
              </a:rPr>
              <a:t>Secondo principio della termodinamica</a:t>
            </a:r>
            <a:endParaRPr lang="it-IT" sz="3200" dirty="0">
              <a:solidFill>
                <a:srgbClr val="0070C0"/>
              </a:solidFill>
            </a:endParaRPr>
          </a:p>
        </p:txBody>
      </p:sp>
      <p:pic>
        <p:nvPicPr>
          <p:cNvPr id="16"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t="-1207" b="30724"/>
          <a:stretch/>
        </p:blipFill>
        <p:spPr bwMode="auto">
          <a:xfrm>
            <a:off x="6519788" y="755143"/>
            <a:ext cx="2280842" cy="5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40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Content Placeholder 2"/>
              <p:cNvSpPr txBox="1">
                <a:spLocks/>
              </p:cNvSpPr>
              <p:nvPr/>
            </p:nvSpPr>
            <p:spPr>
              <a:xfrm>
                <a:off x="315976" y="2305242"/>
                <a:ext cx="851204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A temperatura e pressione costanti</a:t>
                </a:r>
                <a:r>
                  <a:rPr lang="it-IT" sz="1800" dirty="0" smtClean="0"/>
                  <a:t>, è possibile scrivere la variazione di entropia dell’ambiente come: </a:t>
                </a:r>
              </a:p>
              <a:p>
                <a:pPr marL="0" indent="0">
                  <a:lnSpc>
                    <a:spcPct val="120000"/>
                  </a:lnSpc>
                  <a:spcBef>
                    <a:spcPts val="0"/>
                  </a:spcBef>
                  <a:spcAft>
                    <a:spcPts val="600"/>
                  </a:spcAft>
                  <a:buNone/>
                </a:pPr>
                <a:endParaRPr lang="it-IT" sz="1800" dirty="0"/>
              </a:p>
              <a:p>
                <a:pPr marL="0" indent="0">
                  <a:lnSpc>
                    <a:spcPct val="120000"/>
                  </a:lnSpc>
                  <a:spcBef>
                    <a:spcPts val="0"/>
                  </a:spcBef>
                  <a:spcAft>
                    <a:spcPts val="600"/>
                  </a:spcAft>
                  <a:buNone/>
                </a:pPr>
                <a:r>
                  <a:rPr lang="it-IT" sz="1800" dirty="0" smtClean="0"/>
                  <a:t>In base a questa relazione, la variazione di entropia dell’universo può essere scritta come: 	</a:t>
                </a:r>
              </a:p>
              <a:p>
                <a:pPr marL="0" indent="0">
                  <a:lnSpc>
                    <a:spcPct val="120000"/>
                  </a:lnSpc>
                  <a:spcBef>
                    <a:spcPts val="0"/>
                  </a:spcBef>
                  <a:spcAft>
                    <a:spcPts val="600"/>
                  </a:spcAft>
                  <a:buNone/>
                </a:pPr>
                <a:endParaRPr lang="it-IT" sz="1800" dirty="0"/>
              </a:p>
              <a:p>
                <a:pPr marL="0" indent="0">
                  <a:lnSpc>
                    <a:spcPct val="120000"/>
                  </a:lnSpc>
                  <a:spcBef>
                    <a:spcPts val="0"/>
                  </a:spcBef>
                  <a:spcAft>
                    <a:spcPts val="600"/>
                  </a:spcAft>
                  <a:buNone/>
                </a:pPr>
                <a:r>
                  <a:rPr lang="it-IT" sz="1800" dirty="0" smtClean="0"/>
                  <a:t>Scritto in altri termini, il criterio di spontaneità dei processi chimici e fisici enunciato dal secondo principio della termodinamica è:</a:t>
                </a:r>
                <a:endParaRPr lang="it-IT" sz="1800" b="1" dirty="0"/>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it-IT" sz="1800" b="1" i="1" smtClean="0">
                              <a:latin typeface="Cambria Math" panose="02040503050406030204" pitchFamily="18" charset="0"/>
                            </a:rPr>
                          </m:ctrlPr>
                        </m:sSubPr>
                        <m:e>
                          <m:r>
                            <a:rPr lang="it-IT" sz="1800" b="1" i="1" smtClean="0">
                              <a:latin typeface="Cambria Math" panose="02040503050406030204" pitchFamily="18" charset="0"/>
                              <a:ea typeface="Cambria Math" panose="02040503050406030204" pitchFamily="18" charset="0"/>
                            </a:rPr>
                            <m:t>∆</m:t>
                          </m:r>
                          <m:r>
                            <a:rPr lang="it-IT" sz="1800" b="1" i="1" smtClean="0">
                              <a:latin typeface="Cambria Math" panose="02040503050406030204" pitchFamily="18" charset="0"/>
                              <a:ea typeface="Cambria Math" panose="02040503050406030204" pitchFamily="18" charset="0"/>
                            </a:rPr>
                            <m:t>𝑮</m:t>
                          </m:r>
                        </m:e>
                        <m:sub>
                          <m:r>
                            <a:rPr lang="it-IT" sz="1800" b="1" i="1" smtClean="0">
                              <a:latin typeface="Cambria Math" panose="02040503050406030204" pitchFamily="18" charset="0"/>
                            </a:rPr>
                            <m:t>𝒔𝒊𝒔𝒕𝒆𝒎𝒂</m:t>
                          </m:r>
                        </m:sub>
                      </m:sSub>
                      <m:r>
                        <a:rPr lang="it-IT" sz="1800" b="1" i="1" smtClean="0">
                          <a:latin typeface="Cambria Math" panose="02040503050406030204" pitchFamily="18" charset="0"/>
                        </a:rPr>
                        <m:t>&lt;</m:t>
                      </m:r>
                      <m:r>
                        <a:rPr lang="it-IT" sz="1800" b="1" i="1" smtClean="0">
                          <a:latin typeface="Cambria Math" panose="02040503050406030204" pitchFamily="18" charset="0"/>
                        </a:rPr>
                        <m:t>𝟎</m:t>
                      </m:r>
                    </m:oMath>
                  </m:oMathPara>
                </a14:m>
                <a:endParaRPr lang="it-IT" sz="1800" b="1" dirty="0" smtClean="0"/>
              </a:p>
              <a:p>
                <a:pPr marL="0" indent="0" algn="ctr">
                  <a:lnSpc>
                    <a:spcPct val="120000"/>
                  </a:lnSpc>
                  <a:spcBef>
                    <a:spcPts val="0"/>
                  </a:spcBef>
                  <a:spcAft>
                    <a:spcPts val="600"/>
                  </a:spcAft>
                  <a:buNone/>
                </a:pPr>
                <a:r>
                  <a:rPr lang="it-IT" sz="1800" b="1" dirty="0" smtClean="0"/>
                  <a:t>Una reazione è spontanea quando la variazione dell’energia di Gibbs ad essa associata è </a:t>
                </a:r>
                <a:r>
                  <a:rPr lang="it-IT" sz="1800" b="1" dirty="0" smtClean="0"/>
                  <a:t>negativa (condizione valida rigorosamente a pressione e temperatura costanti).</a:t>
                </a:r>
                <a:endParaRPr lang="it-IT" sz="1800" b="1" dirty="0" smtClean="0"/>
              </a:p>
            </p:txBody>
          </p:sp>
        </mc:Choice>
        <mc:Fallback>
          <p:sp>
            <p:nvSpPr>
              <p:cNvPr id="20" name="Content Placeholder 2"/>
              <p:cNvSpPr txBox="1">
                <a:spLocks noRot="1" noChangeAspect="1" noMove="1" noResize="1" noEditPoints="1" noAdjustHandles="1" noChangeArrowheads="1" noChangeShapeType="1" noTextEdit="1"/>
              </p:cNvSpPr>
              <p:nvPr/>
            </p:nvSpPr>
            <p:spPr>
              <a:xfrm>
                <a:off x="315976" y="2305242"/>
                <a:ext cx="8512047" cy="974768"/>
              </a:xfrm>
              <a:prstGeom prst="rect">
                <a:avLst/>
              </a:prstGeom>
              <a:blipFill>
                <a:blip r:embed="rId2"/>
                <a:stretch>
                  <a:fillRect l="-645" r="-860" b="-33562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Autofit/>
          </a:bodyPr>
          <a:lstStyle/>
          <a:p>
            <a:r>
              <a:rPr lang="it-IT" sz="3200" dirty="0" smtClean="0">
                <a:solidFill>
                  <a:srgbClr val="0070C0"/>
                </a:solidFill>
              </a:rPr>
              <a:t>Energia libera di Gibbs</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518832" y="81820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rendere più facile il calcolo che determina la spontaneità di un processo, si definisce un’ulteriore funzione di stato. L’</a:t>
                </a:r>
                <a:r>
                  <a:rPr lang="it-IT" sz="1800" b="1" dirty="0" smtClean="0"/>
                  <a:t>energia libera di Gibbs</a:t>
                </a:r>
                <a:r>
                  <a:rPr lang="it-IT" sz="1800" dirty="0" smtClean="0"/>
                  <a:t>, </a:t>
                </a:r>
                <a:r>
                  <a:rPr lang="it-IT" sz="1800" b="1" dirty="0" smtClean="0"/>
                  <a:t>G</a:t>
                </a:r>
                <a:r>
                  <a:rPr lang="it-IT" sz="1800" dirty="0" smtClean="0"/>
                  <a:t>, è pari alla differenza tra l’entalpia di un sistema e l’entropia moltiplicata per la temperatura assoluta:			</a:t>
                </a:r>
                <a14:m>
                  <m:oMath xmlns:m="http://schemas.openxmlformats.org/officeDocument/2006/math">
                    <m:r>
                      <a:rPr lang="it-IT" sz="1800" b="1" i="1" smtClean="0">
                        <a:latin typeface="Cambria Math" panose="02040503050406030204" pitchFamily="18" charset="0"/>
                      </a:rPr>
                      <m:t>𝑮</m:t>
                    </m:r>
                    <m:r>
                      <a:rPr lang="it-IT" sz="1800" b="1" i="1" smtClean="0">
                        <a:latin typeface="Cambria Math" panose="02040503050406030204" pitchFamily="18" charset="0"/>
                      </a:rPr>
                      <m:t>=</m:t>
                    </m:r>
                    <m:r>
                      <a:rPr lang="it-IT" sz="1800" b="1" i="1" smtClean="0">
                        <a:latin typeface="Cambria Math" panose="02040503050406030204" pitchFamily="18" charset="0"/>
                      </a:rPr>
                      <m:t>𝑯</m:t>
                    </m:r>
                    <m:r>
                      <a:rPr lang="it-IT" sz="1800" b="1" i="1" smtClean="0">
                        <a:latin typeface="Cambria Math" panose="02040503050406030204" pitchFamily="18" charset="0"/>
                      </a:rPr>
                      <m:t>−</m:t>
                    </m:r>
                    <m:r>
                      <a:rPr lang="it-IT" sz="1800" b="1" i="1" smtClean="0">
                        <a:latin typeface="Cambria Math" panose="02040503050406030204" pitchFamily="18" charset="0"/>
                      </a:rPr>
                      <m:t>𝑻𝑺</m:t>
                    </m:r>
                  </m:oMath>
                </a14:m>
                <a:endParaRPr lang="it-IT" sz="1800" b="1"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18832" y="818203"/>
                <a:ext cx="8106337" cy="974768"/>
              </a:xfrm>
              <a:prstGeom prst="rect">
                <a:avLst/>
              </a:prstGeom>
              <a:blipFill>
                <a:blip r:embed="rId3"/>
                <a:stretch>
                  <a:fillRect l="-602" b="-5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3202638" y="2710751"/>
                <a:ext cx="270062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i="1" smtClean="0">
                          <a:latin typeface="Cambria Math" panose="02040503050406030204" pitchFamily="18" charset="0"/>
                          <a:ea typeface="Cambria Math" panose="02040503050406030204" pitchFamily="18" charset="0"/>
                        </a:rPr>
                        <m:t>∆</m:t>
                      </m:r>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𝑆</m:t>
                          </m:r>
                        </m:e>
                        <m:sub>
                          <m:r>
                            <a:rPr lang="it-IT" sz="1800" b="0" i="1" smtClean="0">
                              <a:latin typeface="Cambria Math" panose="02040503050406030204" pitchFamily="18" charset="0"/>
                              <a:ea typeface="Cambria Math" panose="02040503050406030204" pitchFamily="18" charset="0"/>
                            </a:rPr>
                            <m:t>𝑎𝑚𝑏𝑖𝑒𝑛𝑡𝑒</m:t>
                          </m:r>
                        </m:sub>
                      </m:sSub>
                      <m:r>
                        <a:rPr lang="it-IT" sz="1800" b="0" i="1" smtClean="0">
                          <a:latin typeface="Cambria Math" panose="02040503050406030204" pitchFamily="18" charset="0"/>
                          <a:ea typeface="Cambria Math" panose="02040503050406030204" pitchFamily="18" charset="0"/>
                        </a:rPr>
                        <m:t>=</m:t>
                      </m:r>
                      <m:f>
                        <m:fPr>
                          <m:ctrlPr>
                            <a:rPr lang="it-IT" sz="1800" b="0" i="1" smtClean="0">
                              <a:latin typeface="Cambria Math" panose="02040503050406030204" pitchFamily="18" charset="0"/>
                              <a:ea typeface="Cambria Math" panose="02040503050406030204" pitchFamily="18" charset="0"/>
                            </a:rPr>
                          </m:ctrlPr>
                        </m:fPr>
                        <m:num>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𝐻</m:t>
                              </m:r>
                            </m:e>
                            <m:sub>
                              <m:r>
                                <a:rPr lang="it-IT" sz="1800" b="0" i="1" smtClean="0">
                                  <a:latin typeface="Cambria Math" panose="02040503050406030204" pitchFamily="18" charset="0"/>
                                  <a:ea typeface="Cambria Math" panose="02040503050406030204" pitchFamily="18" charset="0"/>
                                </a:rPr>
                                <m:t>𝑠𝑖𝑠𝑡𝑒𝑚𝑎</m:t>
                              </m:r>
                            </m:sub>
                          </m:sSub>
                        </m:num>
                        <m:den>
                          <m:r>
                            <a:rPr lang="it-IT" sz="1800" b="0" i="1" smtClean="0">
                              <a:latin typeface="Cambria Math" panose="02040503050406030204" pitchFamily="18" charset="0"/>
                              <a:ea typeface="Cambria Math" panose="02040503050406030204" pitchFamily="18" charset="0"/>
                            </a:rPr>
                            <m:t>𝑇</m:t>
                          </m:r>
                        </m:den>
                      </m:f>
                    </m:oMath>
                  </m:oMathPara>
                </a14:m>
                <a:endParaRPr lang="it-IT" sz="1800"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3202638" y="2710751"/>
                <a:ext cx="2700620" cy="974768"/>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1391766" y="3849269"/>
                <a:ext cx="668543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800" i="1" smtClean="0">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𝑆</m:t>
                          </m:r>
                        </m:e>
                        <m:sub>
                          <m:r>
                            <a:rPr lang="it-IT" sz="1800" i="1">
                              <a:latin typeface="Cambria Math" panose="02040503050406030204" pitchFamily="18" charset="0"/>
                              <a:ea typeface="Cambria Math" panose="02040503050406030204" pitchFamily="18" charset="0"/>
                            </a:rPr>
                            <m:t>𝑢𝑛𝑖𝑣𝑒𝑟𝑠𝑜</m:t>
                          </m:r>
                        </m:sub>
                      </m:sSub>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𝑆</m:t>
                          </m:r>
                        </m:e>
                        <m:sub>
                          <m:r>
                            <a:rPr lang="it-IT" sz="1800" i="1">
                              <a:latin typeface="Cambria Math" panose="02040503050406030204" pitchFamily="18" charset="0"/>
                              <a:ea typeface="Cambria Math" panose="02040503050406030204" pitchFamily="18" charset="0"/>
                            </a:rPr>
                            <m:t>𝑠𝑖𝑠𝑡𝑒𝑚𝑎</m:t>
                          </m:r>
                        </m:sub>
                      </m:sSub>
                      <m:r>
                        <a:rPr lang="it-IT" sz="1800" i="1">
                          <a:latin typeface="Cambria Math" panose="02040503050406030204" pitchFamily="18" charset="0"/>
                          <a:ea typeface="Cambria Math" panose="02040503050406030204" pitchFamily="18" charset="0"/>
                        </a:rPr>
                        <m:t>−</m:t>
                      </m:r>
                      <m:f>
                        <m:fPr>
                          <m:ctrlPr>
                            <a:rPr lang="it-IT" sz="1800" i="1">
                              <a:latin typeface="Cambria Math" panose="02040503050406030204" pitchFamily="18" charset="0"/>
                              <a:ea typeface="Cambria Math" panose="02040503050406030204" pitchFamily="18" charset="0"/>
                            </a:rPr>
                          </m:ctrlPr>
                        </m:fPr>
                        <m:num>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𝐻</m:t>
                              </m:r>
                            </m:e>
                            <m:sub>
                              <m:r>
                                <a:rPr lang="it-IT" sz="1800" i="1">
                                  <a:latin typeface="Cambria Math" panose="02040503050406030204" pitchFamily="18" charset="0"/>
                                  <a:ea typeface="Cambria Math" panose="02040503050406030204" pitchFamily="18" charset="0"/>
                                </a:rPr>
                                <m:t>𝑠𝑖𝑠𝑡𝑒𝑚𝑎</m:t>
                              </m:r>
                            </m:sub>
                          </m:sSub>
                        </m:num>
                        <m:den>
                          <m:r>
                            <a:rPr lang="it-IT" sz="1800" i="1">
                              <a:latin typeface="Cambria Math" panose="02040503050406030204" pitchFamily="18" charset="0"/>
                              <a:ea typeface="Cambria Math" panose="02040503050406030204" pitchFamily="18" charset="0"/>
                            </a:rPr>
                            <m:t>𝑇</m:t>
                          </m:r>
                        </m:den>
                      </m:f>
                      <m:r>
                        <a:rPr lang="it-IT" sz="1800" i="1">
                          <a:latin typeface="Cambria Math" panose="02040503050406030204" pitchFamily="18" charset="0"/>
                          <a:ea typeface="Cambria Math" panose="02040503050406030204" pitchFamily="18" charset="0"/>
                        </a:rPr>
                        <m:t>=</m:t>
                      </m:r>
                      <m:f>
                        <m:fPr>
                          <m:ctrlPr>
                            <a:rPr lang="it-IT" sz="1800" b="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𝐺</m:t>
                              </m:r>
                            </m:e>
                            <m:sub>
                              <m:r>
                                <a:rPr lang="it-IT" sz="1800" b="0" i="1" smtClean="0">
                                  <a:latin typeface="Cambria Math" panose="02040503050406030204" pitchFamily="18" charset="0"/>
                                  <a:ea typeface="Cambria Math" panose="02040503050406030204" pitchFamily="18" charset="0"/>
                                </a:rPr>
                                <m:t>𝑠𝑖𝑠𝑡𝑒𝑚𝑎</m:t>
                              </m:r>
                            </m:sub>
                          </m:sSub>
                        </m:num>
                        <m:den>
                          <m:r>
                            <a:rPr lang="it-IT" sz="1800" b="0" i="1" smtClean="0">
                              <a:latin typeface="Cambria Math" panose="02040503050406030204" pitchFamily="18" charset="0"/>
                              <a:ea typeface="Cambria Math" panose="02040503050406030204" pitchFamily="18" charset="0"/>
                            </a:rPr>
                            <m:t>𝑇</m:t>
                          </m:r>
                        </m:den>
                      </m:f>
                    </m:oMath>
                  </m:oMathPara>
                </a14:m>
                <a:endParaRPr lang="it-IT" sz="1800" dirty="0" smtClean="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1391766" y="3849269"/>
                <a:ext cx="6685433" cy="974768"/>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03387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7" grpId="0" uiExpand="1" build="p"/>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egnaposto numero diapositiva 13"/>
          <p:cNvSpPr>
            <a:spLocks noGrp="1"/>
          </p:cNvSpPr>
          <p:nvPr>
            <p:ph type="sldNum" sz="quarter" idx="12"/>
          </p:nvPr>
        </p:nvSpPr>
        <p:spPr>
          <a:xfrm>
            <a:off x="6134103" y="4606567"/>
            <a:ext cx="2133600" cy="365125"/>
          </a:xfrm>
        </p:spPr>
        <p:txBody>
          <a:bodyPr/>
          <a:lstStyle/>
          <a:p>
            <a:fld id="{A77D6A5A-7EAA-4DB4-B3BA-B3FCA63BD357}" type="slidenum">
              <a:rPr lang="it-IT" smtClean="0"/>
              <a:pPr/>
              <a:t>14</a:t>
            </a:fld>
            <a:endParaRPr lang="it-IT" dirty="0"/>
          </a:p>
        </p:txBody>
      </p:sp>
      <p:grpSp>
        <p:nvGrpSpPr>
          <p:cNvPr id="32" name="Group 31"/>
          <p:cNvGrpSpPr/>
          <p:nvPr/>
        </p:nvGrpSpPr>
        <p:grpSpPr>
          <a:xfrm>
            <a:off x="6781803" y="363056"/>
            <a:ext cx="1714500" cy="2151311"/>
            <a:chOff x="2743200" y="4706689"/>
            <a:chExt cx="1714500" cy="2151311"/>
          </a:xfrm>
        </p:grpSpPr>
        <p:cxnSp>
          <p:nvCxnSpPr>
            <p:cNvPr id="33" name="Straight Arrow Connector 32"/>
            <p:cNvCxnSpPr/>
            <p:nvPr/>
          </p:nvCxnSpPr>
          <p:spPr>
            <a:xfrm>
              <a:off x="3124200" y="4845189"/>
              <a:ext cx="0" cy="1708011"/>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971800" y="6400801"/>
              <a:ext cx="1295400" cy="2"/>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71800" y="6396335"/>
              <a:ext cx="1447800" cy="461665"/>
            </a:xfrm>
            <a:prstGeom prst="rect">
              <a:avLst/>
            </a:prstGeom>
            <a:noFill/>
          </p:spPr>
          <p:txBody>
            <a:bodyPr wrap="square" rtlCol="0">
              <a:spAutoFit/>
            </a:bodyPr>
            <a:lstStyle/>
            <a:p>
              <a:pPr algn="r"/>
              <a:r>
                <a:rPr lang="en-US" sz="1200" dirty="0" err="1" smtClean="0"/>
                <a:t>coordinata</a:t>
              </a:r>
              <a:r>
                <a:rPr lang="en-US" sz="1200" dirty="0" smtClean="0"/>
                <a:t> di </a:t>
              </a:r>
              <a:r>
                <a:rPr lang="en-US" sz="1200" dirty="0" err="1" smtClean="0"/>
                <a:t>reazione</a:t>
              </a:r>
              <a:endParaRPr lang="en-US" sz="1200" dirty="0"/>
            </a:p>
          </p:txBody>
        </p:sp>
        <p:sp>
          <p:nvSpPr>
            <p:cNvPr id="36" name="TextBox 35"/>
            <p:cNvSpPr txBox="1"/>
            <p:nvPr/>
          </p:nvSpPr>
          <p:spPr>
            <a:xfrm>
              <a:off x="2857500" y="4904601"/>
              <a:ext cx="342900" cy="369332"/>
            </a:xfrm>
            <a:prstGeom prst="rect">
              <a:avLst/>
            </a:prstGeom>
            <a:noFill/>
          </p:spPr>
          <p:txBody>
            <a:bodyPr wrap="square" rtlCol="0">
              <a:spAutoFit/>
            </a:bodyPr>
            <a:lstStyle/>
            <a:p>
              <a:pPr algn="r"/>
              <a:r>
                <a:rPr lang="en-US" dirty="0" smtClean="0"/>
                <a:t>G</a:t>
              </a:r>
              <a:endParaRPr lang="en-US" dirty="0"/>
            </a:p>
          </p:txBody>
        </p:sp>
        <p:sp>
          <p:nvSpPr>
            <p:cNvPr id="37" name="Freeform 36"/>
            <p:cNvSpPr/>
            <p:nvPr/>
          </p:nvSpPr>
          <p:spPr>
            <a:xfrm>
              <a:off x="3200400" y="5029200"/>
              <a:ext cx="990600" cy="1094601"/>
            </a:xfrm>
            <a:custGeom>
              <a:avLst/>
              <a:gdLst>
                <a:gd name="connsiteX0" fmla="*/ 0 w 990600"/>
                <a:gd name="connsiteY0" fmla="*/ 7378 h 1408063"/>
                <a:gd name="connsiteX1" fmla="*/ 428625 w 990600"/>
                <a:gd name="connsiteY1" fmla="*/ 178828 h 1408063"/>
                <a:gd name="connsiteX2" fmla="*/ 561975 w 990600"/>
                <a:gd name="connsiteY2" fmla="*/ 1207528 h 1408063"/>
                <a:gd name="connsiteX3" fmla="*/ 990600 w 990600"/>
                <a:gd name="connsiteY3" fmla="*/ 1407553 h 1408063"/>
              </a:gdLst>
              <a:ahLst/>
              <a:cxnLst>
                <a:cxn ang="0">
                  <a:pos x="connsiteX0" y="connsiteY0"/>
                </a:cxn>
                <a:cxn ang="0">
                  <a:pos x="connsiteX1" y="connsiteY1"/>
                </a:cxn>
                <a:cxn ang="0">
                  <a:pos x="connsiteX2" y="connsiteY2"/>
                </a:cxn>
                <a:cxn ang="0">
                  <a:pos x="connsiteX3" y="connsiteY3"/>
                </a:cxn>
              </a:cxnLst>
              <a:rect l="l" t="t" r="r" b="b"/>
              <a:pathLst>
                <a:path w="990600" h="1408063">
                  <a:moveTo>
                    <a:pt x="0" y="7378"/>
                  </a:moveTo>
                  <a:cubicBezTo>
                    <a:pt x="167481" y="-6910"/>
                    <a:pt x="334963" y="-21197"/>
                    <a:pt x="428625" y="178828"/>
                  </a:cubicBezTo>
                  <a:cubicBezTo>
                    <a:pt x="522287" y="378853"/>
                    <a:pt x="468313" y="1002741"/>
                    <a:pt x="561975" y="1207528"/>
                  </a:cubicBezTo>
                  <a:cubicBezTo>
                    <a:pt x="655637" y="1412315"/>
                    <a:pt x="823118" y="1409934"/>
                    <a:pt x="990600" y="1407553"/>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2743200" y="4706689"/>
              <a:ext cx="1104900" cy="276999"/>
            </a:xfrm>
            <a:prstGeom prst="rect">
              <a:avLst/>
            </a:prstGeom>
            <a:noFill/>
          </p:spPr>
          <p:txBody>
            <a:bodyPr wrap="square" rtlCol="0">
              <a:spAutoFit/>
            </a:bodyPr>
            <a:lstStyle/>
            <a:p>
              <a:pPr algn="r"/>
              <a:r>
                <a:rPr lang="en-US" sz="1200" dirty="0" err="1" smtClean="0"/>
                <a:t>Reagenti</a:t>
              </a:r>
              <a:endParaRPr lang="en-US" sz="1200" dirty="0"/>
            </a:p>
          </p:txBody>
        </p:sp>
        <p:sp>
          <p:nvSpPr>
            <p:cNvPr id="39" name="TextBox 38"/>
            <p:cNvSpPr txBox="1"/>
            <p:nvPr/>
          </p:nvSpPr>
          <p:spPr>
            <a:xfrm>
              <a:off x="3352800" y="6123801"/>
              <a:ext cx="1104900" cy="276999"/>
            </a:xfrm>
            <a:prstGeom prst="rect">
              <a:avLst/>
            </a:prstGeom>
            <a:noFill/>
          </p:spPr>
          <p:txBody>
            <a:bodyPr wrap="square" rtlCol="0">
              <a:spAutoFit/>
            </a:bodyPr>
            <a:lstStyle/>
            <a:p>
              <a:pPr algn="r"/>
              <a:r>
                <a:rPr lang="en-US" sz="1200" dirty="0" err="1" smtClean="0"/>
                <a:t>Prodotti</a:t>
              </a:r>
              <a:endParaRPr lang="en-US" sz="1200" dirty="0"/>
            </a:p>
          </p:txBody>
        </p:sp>
      </p:grpSp>
      <p:grpSp>
        <p:nvGrpSpPr>
          <p:cNvPr id="40" name="Group 39"/>
          <p:cNvGrpSpPr/>
          <p:nvPr/>
        </p:nvGrpSpPr>
        <p:grpSpPr>
          <a:xfrm>
            <a:off x="6781803" y="2898417"/>
            <a:ext cx="1676400" cy="2133600"/>
            <a:chOff x="2743200" y="4724400"/>
            <a:chExt cx="1676400" cy="2133600"/>
          </a:xfrm>
        </p:grpSpPr>
        <p:cxnSp>
          <p:nvCxnSpPr>
            <p:cNvPr id="41" name="Straight Arrow Connector 40"/>
            <p:cNvCxnSpPr/>
            <p:nvPr/>
          </p:nvCxnSpPr>
          <p:spPr>
            <a:xfrm>
              <a:off x="3124200" y="4845189"/>
              <a:ext cx="0" cy="1708011"/>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971800" y="6400801"/>
              <a:ext cx="1295400" cy="2"/>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71800" y="6396335"/>
              <a:ext cx="1447800" cy="461665"/>
            </a:xfrm>
            <a:prstGeom prst="rect">
              <a:avLst/>
            </a:prstGeom>
            <a:noFill/>
          </p:spPr>
          <p:txBody>
            <a:bodyPr wrap="square" rtlCol="0">
              <a:spAutoFit/>
            </a:bodyPr>
            <a:lstStyle/>
            <a:p>
              <a:pPr algn="r"/>
              <a:r>
                <a:rPr lang="en-US" sz="1200" dirty="0" err="1" smtClean="0"/>
                <a:t>coordinata</a:t>
              </a:r>
              <a:r>
                <a:rPr lang="en-US" sz="1200" dirty="0" smtClean="0"/>
                <a:t> di </a:t>
              </a:r>
              <a:r>
                <a:rPr lang="en-US" sz="1200" dirty="0" err="1" smtClean="0"/>
                <a:t>reazione</a:t>
              </a:r>
              <a:endParaRPr lang="en-US" sz="1200" dirty="0"/>
            </a:p>
          </p:txBody>
        </p:sp>
        <p:sp>
          <p:nvSpPr>
            <p:cNvPr id="44" name="TextBox 43"/>
            <p:cNvSpPr txBox="1"/>
            <p:nvPr/>
          </p:nvSpPr>
          <p:spPr>
            <a:xfrm>
              <a:off x="2857500" y="4904601"/>
              <a:ext cx="342900" cy="369332"/>
            </a:xfrm>
            <a:prstGeom prst="rect">
              <a:avLst/>
            </a:prstGeom>
            <a:noFill/>
          </p:spPr>
          <p:txBody>
            <a:bodyPr wrap="square" rtlCol="0">
              <a:spAutoFit/>
            </a:bodyPr>
            <a:lstStyle/>
            <a:p>
              <a:pPr algn="r"/>
              <a:r>
                <a:rPr lang="en-US" dirty="0" smtClean="0"/>
                <a:t>G</a:t>
              </a:r>
              <a:endParaRPr lang="en-US" dirty="0"/>
            </a:p>
          </p:txBody>
        </p:sp>
        <p:sp>
          <p:nvSpPr>
            <p:cNvPr id="45" name="Freeform 44"/>
            <p:cNvSpPr/>
            <p:nvPr/>
          </p:nvSpPr>
          <p:spPr>
            <a:xfrm flipH="1">
              <a:off x="3314700" y="5029200"/>
              <a:ext cx="952500" cy="1094601"/>
            </a:xfrm>
            <a:custGeom>
              <a:avLst/>
              <a:gdLst>
                <a:gd name="connsiteX0" fmla="*/ 0 w 990600"/>
                <a:gd name="connsiteY0" fmla="*/ 7378 h 1408063"/>
                <a:gd name="connsiteX1" fmla="*/ 428625 w 990600"/>
                <a:gd name="connsiteY1" fmla="*/ 178828 h 1408063"/>
                <a:gd name="connsiteX2" fmla="*/ 561975 w 990600"/>
                <a:gd name="connsiteY2" fmla="*/ 1207528 h 1408063"/>
                <a:gd name="connsiteX3" fmla="*/ 990600 w 990600"/>
                <a:gd name="connsiteY3" fmla="*/ 1407553 h 1408063"/>
              </a:gdLst>
              <a:ahLst/>
              <a:cxnLst>
                <a:cxn ang="0">
                  <a:pos x="connsiteX0" y="connsiteY0"/>
                </a:cxn>
                <a:cxn ang="0">
                  <a:pos x="connsiteX1" y="connsiteY1"/>
                </a:cxn>
                <a:cxn ang="0">
                  <a:pos x="connsiteX2" y="connsiteY2"/>
                </a:cxn>
                <a:cxn ang="0">
                  <a:pos x="connsiteX3" y="connsiteY3"/>
                </a:cxn>
              </a:cxnLst>
              <a:rect l="l" t="t" r="r" b="b"/>
              <a:pathLst>
                <a:path w="990600" h="1408063">
                  <a:moveTo>
                    <a:pt x="0" y="7378"/>
                  </a:moveTo>
                  <a:cubicBezTo>
                    <a:pt x="167481" y="-6910"/>
                    <a:pt x="334963" y="-21197"/>
                    <a:pt x="428625" y="178828"/>
                  </a:cubicBezTo>
                  <a:cubicBezTo>
                    <a:pt x="522287" y="378853"/>
                    <a:pt x="468313" y="1002741"/>
                    <a:pt x="561975" y="1207528"/>
                  </a:cubicBezTo>
                  <a:cubicBezTo>
                    <a:pt x="655637" y="1412315"/>
                    <a:pt x="823118" y="1409934"/>
                    <a:pt x="990600" y="1407553"/>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2743200" y="6119336"/>
              <a:ext cx="1104900" cy="276999"/>
            </a:xfrm>
            <a:prstGeom prst="rect">
              <a:avLst/>
            </a:prstGeom>
            <a:noFill/>
          </p:spPr>
          <p:txBody>
            <a:bodyPr wrap="square" rtlCol="0">
              <a:spAutoFit/>
            </a:bodyPr>
            <a:lstStyle/>
            <a:p>
              <a:pPr algn="r"/>
              <a:r>
                <a:rPr lang="en-US" sz="1200" dirty="0" err="1" smtClean="0"/>
                <a:t>Reagenti</a:t>
              </a:r>
              <a:endParaRPr lang="en-US" sz="1200" dirty="0"/>
            </a:p>
          </p:txBody>
        </p:sp>
        <p:sp>
          <p:nvSpPr>
            <p:cNvPr id="47" name="TextBox 46"/>
            <p:cNvSpPr txBox="1"/>
            <p:nvPr/>
          </p:nvSpPr>
          <p:spPr>
            <a:xfrm>
              <a:off x="3314700" y="4724400"/>
              <a:ext cx="1104900" cy="276999"/>
            </a:xfrm>
            <a:prstGeom prst="rect">
              <a:avLst/>
            </a:prstGeom>
            <a:noFill/>
          </p:spPr>
          <p:txBody>
            <a:bodyPr wrap="square" rtlCol="0">
              <a:spAutoFit/>
            </a:bodyPr>
            <a:lstStyle/>
            <a:p>
              <a:pPr algn="r"/>
              <a:r>
                <a:rPr lang="en-US" sz="1200" dirty="0" err="1" smtClean="0"/>
                <a:t>Prodotti</a:t>
              </a:r>
              <a:endParaRPr lang="en-US" sz="1200" dirty="0"/>
            </a:p>
          </p:txBody>
        </p:sp>
      </p:grpSp>
      <p:sp>
        <p:nvSpPr>
          <p:cNvPr id="48" name="Oval 47"/>
          <p:cNvSpPr/>
          <p:nvPr/>
        </p:nvSpPr>
        <p:spPr>
          <a:xfrm>
            <a:off x="7188578" y="570687"/>
            <a:ext cx="228600" cy="2304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367838" y="4062953"/>
            <a:ext cx="228600" cy="2304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96738" y="4011768"/>
            <a:ext cx="1256565" cy="865616"/>
          </a:xfrm>
          <a:prstGeom prst="rect">
            <a:avLst/>
          </a:prstGeom>
        </p:spPr>
      </p:pic>
      <p:pic>
        <p:nvPicPr>
          <p:cNvPr id="51" name="Picture 50"/>
          <p:cNvPicPr>
            <a:picLocks noChangeAspect="1"/>
          </p:cNvPicPr>
          <p:nvPr/>
        </p:nvPicPr>
        <p:blipFill rotWithShape="1">
          <a:blip r:embed="rId3">
            <a:extLst>
              <a:ext uri="{28A0092B-C50C-407E-A947-70E740481C1C}">
                <a14:useLocalDpi xmlns:a14="http://schemas.microsoft.com/office/drawing/2010/main" val="0"/>
              </a:ext>
            </a:extLst>
          </a:blip>
          <a:srcRect r="54281"/>
          <a:stretch/>
        </p:blipFill>
        <p:spPr>
          <a:xfrm>
            <a:off x="158003" y="171530"/>
            <a:ext cx="2638985" cy="2368062"/>
          </a:xfrm>
          <a:prstGeom prst="rect">
            <a:avLst/>
          </a:prstGeom>
        </p:spPr>
      </p:pic>
      <p:pic>
        <p:nvPicPr>
          <p:cNvPr id="52" name="Picture 51"/>
          <p:cNvPicPr>
            <a:picLocks noChangeAspect="1"/>
          </p:cNvPicPr>
          <p:nvPr/>
        </p:nvPicPr>
        <p:blipFill rotWithShape="1">
          <a:blip r:embed="rId3">
            <a:extLst>
              <a:ext uri="{28A0092B-C50C-407E-A947-70E740481C1C}">
                <a14:useLocalDpi xmlns:a14="http://schemas.microsoft.com/office/drawing/2010/main" val="0"/>
              </a:ext>
            </a:extLst>
          </a:blip>
          <a:srcRect l="53137"/>
          <a:stretch/>
        </p:blipFill>
        <p:spPr>
          <a:xfrm>
            <a:off x="238346" y="2556259"/>
            <a:ext cx="2688633" cy="2353744"/>
          </a:xfrm>
          <a:prstGeom prst="rect">
            <a:avLst/>
          </a:prstGeom>
        </p:spPr>
      </p:pic>
      <mc:AlternateContent xmlns:mc="http://schemas.openxmlformats.org/markup-compatibility/2006" xmlns:a14="http://schemas.microsoft.com/office/drawing/2010/main">
        <mc:Choice Requires="a14">
          <p:sp>
            <p:nvSpPr>
              <p:cNvPr id="53" name="Content Placeholder 2"/>
              <p:cNvSpPr txBox="1">
                <a:spLocks/>
              </p:cNvSpPr>
              <p:nvPr/>
            </p:nvSpPr>
            <p:spPr>
              <a:xfrm>
                <a:off x="2796988" y="836762"/>
                <a:ext cx="362174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it-IT" sz="2000" dirty="0" smtClean="0"/>
                  <a:t>Processo spontaneo: </a:t>
                </a:r>
                <a14:m>
                  <m:oMath xmlns:m="http://schemas.openxmlformats.org/officeDocument/2006/math">
                    <m:r>
                      <a:rPr lang="it-IT" sz="2000" i="0" smtClean="0">
                        <a:latin typeface="Cambria Math" panose="02040503050406030204" pitchFamily="18" charset="0"/>
                        <a:ea typeface="Cambria Math" panose="02040503050406030204" pitchFamily="18" charset="0"/>
                      </a:rPr>
                      <m:t>∆</m:t>
                    </m:r>
                    <m:r>
                      <m:rPr>
                        <m:sty m:val="p"/>
                      </m:rPr>
                      <a:rPr lang="it-IT" sz="2000" b="0" i="0" smtClean="0">
                        <a:latin typeface="Cambria Math" panose="02040503050406030204" pitchFamily="18" charset="0"/>
                        <a:ea typeface="Cambria Math" panose="02040503050406030204" pitchFamily="18" charset="0"/>
                      </a:rPr>
                      <m:t>G</m:t>
                    </m:r>
                    <m:r>
                      <a:rPr lang="it-IT" sz="2000" b="0" i="0" smtClean="0">
                        <a:latin typeface="Cambria Math" panose="02040503050406030204" pitchFamily="18" charset="0"/>
                        <a:ea typeface="Cambria Math" panose="02040503050406030204" pitchFamily="18" charset="0"/>
                      </a:rPr>
                      <m:t>&lt;0</m:t>
                    </m:r>
                  </m:oMath>
                </a14:m>
                <a:endParaRPr lang="it-IT" sz="2000" b="0" dirty="0" smtClean="0">
                  <a:ea typeface="Cambria Math" panose="02040503050406030204" pitchFamily="18" charset="0"/>
                </a:endParaRPr>
              </a:p>
              <a:p>
                <a:pPr marL="0" indent="0" algn="ctr">
                  <a:lnSpc>
                    <a:spcPct val="110000"/>
                  </a:lnSpc>
                  <a:spcBef>
                    <a:spcPts val="0"/>
                  </a:spcBef>
                  <a:buFont typeface="Arial" panose="020B0604020202020204" pitchFamily="34" charset="0"/>
                  <a:buNone/>
                </a:pPr>
                <a:r>
                  <a:rPr lang="it-IT" sz="2000" dirty="0" smtClean="0"/>
                  <a:t>Reazione </a:t>
                </a:r>
                <a:r>
                  <a:rPr lang="it-IT" sz="2000" b="1" dirty="0" smtClean="0"/>
                  <a:t>esoergonica</a:t>
                </a:r>
              </a:p>
            </p:txBody>
          </p:sp>
        </mc:Choice>
        <mc:Fallback xmlns="">
          <p:sp>
            <p:nvSpPr>
              <p:cNvPr id="53" name="Content Placeholder 2"/>
              <p:cNvSpPr txBox="1">
                <a:spLocks noRot="1" noChangeAspect="1" noMove="1" noResize="1" noEditPoints="1" noAdjustHandles="1" noChangeArrowheads="1" noChangeShapeType="1" noTextEdit="1"/>
              </p:cNvSpPr>
              <p:nvPr/>
            </p:nvSpPr>
            <p:spPr>
              <a:xfrm>
                <a:off x="2796988" y="836762"/>
                <a:ext cx="3621744" cy="974768"/>
              </a:xfrm>
              <a:prstGeom prst="rect">
                <a:avLst/>
              </a:prstGeom>
              <a:blipFill>
                <a:blip r:embed="rId4"/>
                <a:stretch>
                  <a:fillRect t="-18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4" name="Content Placeholder 2"/>
              <p:cNvSpPr txBox="1">
                <a:spLocks/>
              </p:cNvSpPr>
              <p:nvPr/>
            </p:nvSpPr>
            <p:spPr>
              <a:xfrm>
                <a:off x="2876519" y="3230112"/>
                <a:ext cx="362174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it-IT" sz="2000" dirty="0" smtClean="0"/>
                  <a:t>Processo non spontaneo: </a:t>
                </a:r>
                <a14:m>
                  <m:oMath xmlns:m="http://schemas.openxmlformats.org/officeDocument/2006/math">
                    <m:r>
                      <a:rPr lang="it-IT" sz="2000" i="0" smtClean="0">
                        <a:latin typeface="Cambria Math" panose="02040503050406030204" pitchFamily="18" charset="0"/>
                        <a:ea typeface="Cambria Math" panose="02040503050406030204" pitchFamily="18" charset="0"/>
                      </a:rPr>
                      <m:t>∆</m:t>
                    </m:r>
                    <m:r>
                      <m:rPr>
                        <m:sty m:val="p"/>
                      </m:rPr>
                      <a:rPr lang="it-IT" sz="2000" b="0" i="0" smtClean="0">
                        <a:latin typeface="Cambria Math" panose="02040503050406030204" pitchFamily="18" charset="0"/>
                        <a:ea typeface="Cambria Math" panose="02040503050406030204" pitchFamily="18" charset="0"/>
                      </a:rPr>
                      <m:t>G</m:t>
                    </m:r>
                    <m:r>
                      <a:rPr lang="it-IT" sz="2000" b="0" i="0" smtClean="0">
                        <a:latin typeface="Cambria Math" panose="02040503050406030204" pitchFamily="18" charset="0"/>
                        <a:ea typeface="Cambria Math" panose="02040503050406030204" pitchFamily="18" charset="0"/>
                      </a:rPr>
                      <m:t>&gt;0</m:t>
                    </m:r>
                  </m:oMath>
                </a14:m>
                <a:endParaRPr lang="it-IT" sz="2000" b="0" dirty="0" smtClean="0">
                  <a:ea typeface="Cambria Math" panose="02040503050406030204" pitchFamily="18" charset="0"/>
                </a:endParaRPr>
              </a:p>
              <a:p>
                <a:pPr marL="0" indent="0" algn="ctr">
                  <a:lnSpc>
                    <a:spcPct val="110000"/>
                  </a:lnSpc>
                  <a:spcBef>
                    <a:spcPts val="0"/>
                  </a:spcBef>
                  <a:buFont typeface="Arial" panose="020B0604020202020204" pitchFamily="34" charset="0"/>
                  <a:buNone/>
                </a:pPr>
                <a:r>
                  <a:rPr lang="it-IT" sz="2000" dirty="0" smtClean="0"/>
                  <a:t>Reazione </a:t>
                </a:r>
                <a:r>
                  <a:rPr lang="it-IT" sz="2000" b="1" dirty="0" smtClean="0"/>
                  <a:t>endoergonica</a:t>
                </a:r>
              </a:p>
            </p:txBody>
          </p:sp>
        </mc:Choice>
        <mc:Fallback xmlns="">
          <p:sp>
            <p:nvSpPr>
              <p:cNvPr id="54" name="Content Placeholder 2"/>
              <p:cNvSpPr txBox="1">
                <a:spLocks noRot="1" noChangeAspect="1" noMove="1" noResize="1" noEditPoints="1" noAdjustHandles="1" noChangeArrowheads="1" noChangeShapeType="1" noTextEdit="1"/>
              </p:cNvSpPr>
              <p:nvPr/>
            </p:nvSpPr>
            <p:spPr>
              <a:xfrm>
                <a:off x="2876519" y="3230112"/>
                <a:ext cx="3621744" cy="974768"/>
              </a:xfrm>
              <a:prstGeom prst="rect">
                <a:avLst/>
              </a:prstGeom>
              <a:blipFill>
                <a:blip r:embed="rId5"/>
                <a:stretch>
                  <a:fillRect l="-1852" t="-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5" name="Content Placeholder 2"/>
              <p:cNvSpPr txBox="1">
                <a:spLocks/>
              </p:cNvSpPr>
              <p:nvPr/>
            </p:nvSpPr>
            <p:spPr>
              <a:xfrm>
                <a:off x="2829456" y="2432168"/>
                <a:ext cx="3621744" cy="466249"/>
              </a:xfrm>
              <a:prstGeom prst="rect">
                <a:avLst/>
              </a:prstGeom>
              <a:solidFill>
                <a:schemeClr val="accent4">
                  <a:lumMod val="20000"/>
                  <a:lumOff val="8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it-IT" sz="2000" dirty="0" smtClean="0"/>
                  <a:t>Reazione all’equilibrio: </a:t>
                </a:r>
                <a14:m>
                  <m:oMath xmlns:m="http://schemas.openxmlformats.org/officeDocument/2006/math">
                    <m:r>
                      <a:rPr lang="it-IT" sz="2000" i="0" smtClean="0">
                        <a:latin typeface="Cambria Math" panose="02040503050406030204" pitchFamily="18" charset="0"/>
                        <a:ea typeface="Cambria Math" panose="02040503050406030204" pitchFamily="18" charset="0"/>
                      </a:rPr>
                      <m:t>∆</m:t>
                    </m:r>
                    <m:r>
                      <m:rPr>
                        <m:sty m:val="p"/>
                      </m:rPr>
                      <a:rPr lang="it-IT" sz="2000" b="0" i="0" smtClean="0">
                        <a:latin typeface="Cambria Math" panose="02040503050406030204" pitchFamily="18" charset="0"/>
                        <a:ea typeface="Cambria Math" panose="02040503050406030204" pitchFamily="18" charset="0"/>
                      </a:rPr>
                      <m:t>G</m:t>
                    </m:r>
                    <m:r>
                      <a:rPr lang="it-IT" sz="2000" b="0" i="0" smtClean="0">
                        <a:latin typeface="Cambria Math" panose="02040503050406030204" pitchFamily="18" charset="0"/>
                        <a:ea typeface="Cambria Math" panose="02040503050406030204" pitchFamily="18" charset="0"/>
                      </a:rPr>
                      <m:t>=0</m:t>
                    </m:r>
                  </m:oMath>
                </a14:m>
                <a:endParaRPr lang="it-IT" sz="2000" b="0" dirty="0" smtClean="0">
                  <a:ea typeface="Cambria Math" panose="02040503050406030204" pitchFamily="18" charset="0"/>
                </a:endParaRPr>
              </a:p>
            </p:txBody>
          </p:sp>
        </mc:Choice>
        <mc:Fallback xmlns="">
          <p:sp>
            <p:nvSpPr>
              <p:cNvPr id="55" name="Content Placeholder 2"/>
              <p:cNvSpPr txBox="1">
                <a:spLocks noRot="1" noChangeAspect="1" noMove="1" noResize="1" noEditPoints="1" noAdjustHandles="1" noChangeArrowheads="1" noChangeShapeType="1" noTextEdit="1"/>
              </p:cNvSpPr>
              <p:nvPr/>
            </p:nvSpPr>
            <p:spPr>
              <a:xfrm>
                <a:off x="2829456" y="2432168"/>
                <a:ext cx="3621744" cy="466249"/>
              </a:xfrm>
              <a:prstGeom prst="rect">
                <a:avLst/>
              </a:prstGeom>
              <a:blipFill>
                <a:blip r:embed="rId6"/>
                <a:stretch>
                  <a:fillRect t="-3846" b="-10256"/>
                </a:stretch>
              </a:blipFill>
              <a:ln>
                <a:solidFill>
                  <a:schemeClr val="tx1"/>
                </a:solidFill>
              </a:ln>
            </p:spPr>
            <p:txBody>
              <a:bodyPr/>
              <a:lstStyle/>
              <a:p>
                <a:r>
                  <a:rPr lang="it-IT">
                    <a:noFill/>
                  </a:rPr>
                  <a:t> </a:t>
                </a:r>
              </a:p>
            </p:txBody>
          </p:sp>
        </mc:Fallback>
      </mc:AlternateContent>
      <p:sp>
        <p:nvSpPr>
          <p:cNvPr id="2" name="Rettangolo 1"/>
          <p:cNvSpPr/>
          <p:nvPr/>
        </p:nvSpPr>
        <p:spPr>
          <a:xfrm>
            <a:off x="158004" y="5112387"/>
            <a:ext cx="8844594" cy="1785104"/>
          </a:xfrm>
          <a:prstGeom prst="rect">
            <a:avLst/>
          </a:prstGeom>
        </p:spPr>
        <p:txBody>
          <a:bodyPr wrap="square">
            <a:spAutoFit/>
          </a:bodyPr>
          <a:lstStyle/>
          <a:p>
            <a:pPr algn="just">
              <a:spcBef>
                <a:spcPct val="50000"/>
              </a:spcBef>
            </a:pPr>
            <a:r>
              <a:rPr lang="it-IT" altLang="it-IT" sz="1600" dirty="0">
                <a:latin typeface="Arial" panose="020B0604020202020204" pitchFamily="34" charset="0"/>
              </a:rPr>
              <a:t>L'espressione per la variazione di energia libera di </a:t>
            </a:r>
            <a:r>
              <a:rPr lang="it-IT" altLang="it-IT" sz="1600" dirty="0" err="1">
                <a:latin typeface="Arial" panose="020B0604020202020204" pitchFamily="34" charset="0"/>
              </a:rPr>
              <a:t>Gibbs</a:t>
            </a:r>
            <a:r>
              <a:rPr lang="it-IT" altLang="it-IT" sz="1600" dirty="0">
                <a:latin typeface="Arial" panose="020B0604020202020204" pitchFamily="34" charset="0"/>
              </a:rPr>
              <a:t>:</a:t>
            </a:r>
          </a:p>
          <a:p>
            <a:pPr algn="just">
              <a:spcBef>
                <a:spcPct val="50000"/>
              </a:spcBef>
            </a:pPr>
            <a:r>
              <a:rPr lang="it-IT" altLang="it-IT" sz="2000" dirty="0" smtClean="0">
                <a:latin typeface="Symbol" panose="05050102010706020507" pitchFamily="18" charset="2"/>
              </a:rPr>
              <a:t>D</a:t>
            </a:r>
            <a:r>
              <a:rPr lang="it-IT" altLang="it-IT" sz="2000" dirty="0" smtClean="0">
                <a:latin typeface="Arial" panose="020B0604020202020204" pitchFamily="34" charset="0"/>
              </a:rPr>
              <a:t>G </a:t>
            </a:r>
            <a:r>
              <a:rPr lang="it-IT" altLang="it-IT" sz="2000" dirty="0">
                <a:latin typeface="Arial" panose="020B0604020202020204" pitchFamily="34" charset="0"/>
              </a:rPr>
              <a:t>= </a:t>
            </a:r>
            <a:r>
              <a:rPr lang="it-IT" altLang="it-IT" sz="2000" dirty="0">
                <a:latin typeface="Symbol" panose="05050102010706020507" pitchFamily="18" charset="2"/>
              </a:rPr>
              <a:t>D</a:t>
            </a:r>
            <a:r>
              <a:rPr lang="it-IT" altLang="it-IT" sz="2000" dirty="0">
                <a:latin typeface="Arial" panose="020B0604020202020204" pitchFamily="34" charset="0"/>
              </a:rPr>
              <a:t>H - T </a:t>
            </a:r>
            <a:r>
              <a:rPr lang="it-IT" altLang="it-IT" sz="2000" dirty="0">
                <a:latin typeface="Symbol" panose="05050102010706020507" pitchFamily="18" charset="2"/>
              </a:rPr>
              <a:t>D</a:t>
            </a:r>
            <a:r>
              <a:rPr lang="it-IT" altLang="it-IT" sz="2000" dirty="0">
                <a:latin typeface="Arial" panose="020B0604020202020204" pitchFamily="34" charset="0"/>
              </a:rPr>
              <a:t>S </a:t>
            </a:r>
            <a:r>
              <a:rPr lang="it-IT" altLang="it-IT" sz="2000" dirty="0" smtClean="0">
                <a:latin typeface="Arial" panose="020B0604020202020204" pitchFamily="34" charset="0"/>
              </a:rPr>
              <a:t>                </a:t>
            </a:r>
            <a:r>
              <a:rPr lang="it-IT" altLang="it-IT" sz="1600" dirty="0" smtClean="0">
                <a:latin typeface="Arial" panose="020B0604020202020204" pitchFamily="34" charset="0"/>
              </a:rPr>
              <a:t>per una generica reazione </a:t>
            </a:r>
          </a:p>
          <a:p>
            <a:pPr algn="just">
              <a:spcBef>
                <a:spcPct val="50000"/>
              </a:spcBef>
            </a:pPr>
            <a:endParaRPr lang="it-IT" altLang="it-IT" sz="1600" dirty="0" smtClean="0">
              <a:latin typeface="Arial" panose="020B0604020202020204" pitchFamily="34" charset="0"/>
            </a:endParaRPr>
          </a:p>
          <a:p>
            <a:pPr algn="just">
              <a:spcBef>
                <a:spcPct val="50000"/>
              </a:spcBef>
            </a:pPr>
            <a:r>
              <a:rPr lang="it-IT" altLang="it-IT" sz="1600" dirty="0" smtClean="0">
                <a:latin typeface="Arial" panose="020B0604020202020204" pitchFamily="34" charset="0"/>
              </a:rPr>
              <a:t>Come per l’entalpia, anche per G possiamo definire l’energia di </a:t>
            </a:r>
            <a:r>
              <a:rPr lang="it-IT" altLang="it-IT" sz="1600" dirty="0" err="1" smtClean="0">
                <a:latin typeface="Arial" panose="020B0604020202020204" pitchFamily="34" charset="0"/>
              </a:rPr>
              <a:t>Gibbs</a:t>
            </a:r>
            <a:r>
              <a:rPr lang="it-IT" altLang="it-IT" sz="1600" dirty="0" smtClean="0">
                <a:latin typeface="Arial" panose="020B0604020202020204" pitchFamily="34" charset="0"/>
              </a:rPr>
              <a:t> standard G</a:t>
            </a:r>
            <a:r>
              <a:rPr lang="it-IT" altLang="it-IT" sz="1600" baseline="30000" dirty="0" smtClean="0">
                <a:latin typeface="Arial" panose="020B0604020202020204" pitchFamily="34" charset="0"/>
              </a:rPr>
              <a:t>0 </a:t>
            </a:r>
            <a:r>
              <a:rPr lang="it-IT" altLang="it-IT" sz="1600" dirty="0" smtClean="0">
                <a:latin typeface="Arial" panose="020B0604020202020204" pitchFamily="34" charset="0"/>
              </a:rPr>
              <a:t> e l’energia di </a:t>
            </a:r>
            <a:r>
              <a:rPr lang="it-IT" altLang="it-IT" sz="1600" dirty="0" err="1" smtClean="0">
                <a:latin typeface="Arial" panose="020B0604020202020204" pitchFamily="34" charset="0"/>
              </a:rPr>
              <a:t>Gibbs</a:t>
            </a:r>
            <a:r>
              <a:rPr lang="it-IT" altLang="it-IT" sz="1600" dirty="0" smtClean="0">
                <a:latin typeface="Arial" panose="020B0604020202020204" pitchFamily="34" charset="0"/>
              </a:rPr>
              <a:t> di formazione </a:t>
            </a:r>
            <a:r>
              <a:rPr lang="it-IT" altLang="it-IT" sz="1600" dirty="0" err="1" smtClean="0">
                <a:latin typeface="Symbol" panose="05050102010706020507" pitchFamily="18" charset="2"/>
              </a:rPr>
              <a:t>D</a:t>
            </a:r>
            <a:r>
              <a:rPr lang="it-IT" altLang="it-IT" sz="1600" baseline="-25000" dirty="0" err="1" smtClean="0">
                <a:latin typeface="Arial" panose="020B0604020202020204" pitchFamily="34" charset="0"/>
              </a:rPr>
              <a:t>f</a:t>
            </a:r>
            <a:r>
              <a:rPr lang="it-IT" altLang="it-IT" sz="1600" dirty="0" err="1" smtClean="0">
                <a:latin typeface="Arial" panose="020B0604020202020204" pitchFamily="34" charset="0"/>
              </a:rPr>
              <a:t>G</a:t>
            </a:r>
            <a:r>
              <a:rPr lang="it-IT" altLang="it-IT" sz="1600" dirty="0" smtClean="0">
                <a:latin typeface="Arial" panose="020B0604020202020204" pitchFamily="34" charset="0"/>
              </a:rPr>
              <a:t> </a:t>
            </a:r>
            <a:endParaRPr lang="it-IT" altLang="it-IT" sz="1600" baseline="30000" dirty="0">
              <a:latin typeface="Arial" panose="020B0604020202020204" pitchFamily="34" charset="0"/>
            </a:endParaRPr>
          </a:p>
        </p:txBody>
      </p:sp>
      <p:pic>
        <p:nvPicPr>
          <p:cNvPr id="4" name="Immagine 3"/>
          <p:cNvPicPr>
            <a:picLocks noChangeAspect="1"/>
          </p:cNvPicPr>
          <p:nvPr/>
        </p:nvPicPr>
        <p:blipFill>
          <a:blip r:embed="rId7"/>
          <a:stretch>
            <a:fillRect/>
          </a:stretch>
        </p:blipFill>
        <p:spPr>
          <a:xfrm>
            <a:off x="5635770" y="5406079"/>
            <a:ext cx="3334215" cy="628738"/>
          </a:xfrm>
          <a:prstGeom prst="rect">
            <a:avLst/>
          </a:prstGeom>
        </p:spPr>
      </p:pic>
    </p:spTree>
    <p:extLst>
      <p:ext uri="{BB962C8B-B14F-4D97-AF65-F5344CB8AC3E}">
        <p14:creationId xmlns:p14="http://schemas.microsoft.com/office/powerpoint/2010/main" val="20925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0 C 0.00747 -0.00301 0.01684 0 0.02413 0.00394 C 0.02465 0.00463 0.02517 0.00579 0.02587 0.00625 C 0.02691 0.00694 0.02934 0.00764 0.02934 0.00787 C 0.02986 0.0081 0.03038 0.0088 0.03108 0.00926 C 0.0316 0.00972 0.03229 0.00949 0.03281 0.00995 C 0.03403 0.01088 0.03629 0.01319 0.03629 0.01343 C 0.03802 0.01644 0.04063 0.01898 0.04219 0.02245 C 0.04531 0.02963 0.04861 0.03704 0.05087 0.04468 C 0.05139 0.0537 0.05313 0.06204 0.05486 0.07083 C 0.0559 0.07593 0.05608 0.08102 0.05886 0.08472 C 0.05955 0.09421 0.05851 0.1081 0.06181 0.11644 C 0.06285 0.1294 0.05938 0.14722 0.06875 0.15486 C 0.07344 0.16528 0.0783 0.16412 0.08715 0.16412 " pathEditMode="relative" rAng="0" ptsTypes="AAAAAAAAAAAAAA">
                                      <p:cBhvr>
                                        <p:cTn id="6" dur="2000" fill="hold"/>
                                        <p:tgtEl>
                                          <p:spTgt spid="48"/>
                                        </p:tgtEl>
                                        <p:attrNameLst>
                                          <p:attrName>ppt_x</p:attrName>
                                          <p:attrName>ppt_y</p:attrName>
                                        </p:attrNameLst>
                                      </p:cBhvr>
                                      <p:rCtr x="4358" y="812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8.33333E-7 -0.00023 C 0.00278 -0.00139 0.00573 -0.00209 0.00868 -0.00324 C 0.01094 -0.00417 0.01267 -0.00602 0.01493 -0.00672 C 0.01632 -0.00903 0.01736 -0.01111 0.01875 -0.01343 C 0.01927 -0.01644 0.01996 -0.01991 0.02118 -0.02292 C 0.02205 -0.03195 0.02292 -0.04005 0.02569 -0.04861 C 0.02587 -0.05394 0.02587 -0.09097 0.03125 -0.1 C 0.03507 -0.11482 0.03125 -0.1331 0.03941 -0.1456 C 0.04427 -0.16435 0.06441 -0.15926 0.0776 -0.15926 " pathEditMode="relative" rAng="0" ptsTypes="AAAAAAAAA">
                                      <p:cBhvr>
                                        <p:cTn id="28" dur="2000" fill="hold"/>
                                        <p:tgtEl>
                                          <p:spTgt spid="49"/>
                                        </p:tgtEl>
                                        <p:attrNameLst>
                                          <p:attrName>ppt_x</p:attrName>
                                          <p:attrName>ppt_y</p:attrName>
                                        </p:attrNameLst>
                                      </p:cBhvr>
                                      <p:rCtr x="3872" y="-7986"/>
                                    </p:animMotion>
                                  </p:childTnLst>
                                </p:cTn>
                              </p:par>
                              <p:par>
                                <p:cTn id="29" presetID="0" presetClass="path" presetSubtype="0" accel="50000" decel="50000" fill="hold" nodeType="withEffect">
                                  <p:stCondLst>
                                    <p:cond delay="0"/>
                                  </p:stCondLst>
                                  <p:childTnLst>
                                    <p:animMotion origin="layout" path="M 3.33333E-6 3.33333E-6 C 0.00295 -0.00278 0.0059 -0.00486 0.00937 -0.00625 C 0.01458 -0.01065 0.01788 -0.01227 0.02083 -0.02014 C 0.02205 -0.02755 0.02291 -0.03357 0.02552 -0.04028 C 0.02691 -0.05047 0.02795 -0.06042 0.03021 -0.07037 C 0.02916 -0.07917 0.02968 -0.08727 0.03211 -0.09561 C 0.03281 -0.10672 0.03298 -0.10949 0.03489 -0.11829 C 0.03541 -0.12547 0.0342 -0.13334 0.0368 -0.13959 C 0.04271 -0.15394 0.05104 -0.15579 0.06232 -0.15718 C 0.06961 -0.16227 0.07118 -0.16088 0.08107 -0.16088 " pathEditMode="relative" rAng="0" ptsTypes="AAAAAAAAAA">
                                      <p:cBhvr>
                                        <p:cTn id="30" dur="2000" fill="hold"/>
                                        <p:tgtEl>
                                          <p:spTgt spid="50"/>
                                        </p:tgtEl>
                                        <p:attrNameLst>
                                          <p:attrName>ppt_x</p:attrName>
                                          <p:attrName>ppt_y</p:attrName>
                                        </p:attrNameLst>
                                      </p:cBhvr>
                                      <p:rCtr x="4045" y="-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49" grpId="1" animBg="1"/>
      <p:bldP spid="54" grpId="0"/>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Content Placeholder 2"/>
              <p:cNvSpPr txBox="1">
                <a:spLocks/>
              </p:cNvSpPr>
              <p:nvPr/>
            </p:nvSpPr>
            <p:spPr>
              <a:xfrm>
                <a:off x="517710" y="843923"/>
                <a:ext cx="502283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In condizioni diverse dalle condizioni standard, la variazione di energia libera può essere calcolata dall’equazione:    </a:t>
                </a:r>
                <a14:m>
                  <m:oMath xmlns:m="http://schemas.openxmlformats.org/officeDocument/2006/math">
                    <m:r>
                      <a:rPr lang="it-IT" sz="1800" i="1" smtClean="0">
                        <a:latin typeface="Cambria Math" panose="02040503050406030204" pitchFamily="18" charset="0"/>
                        <a:ea typeface="Cambria Math" panose="02040503050406030204" pitchFamily="18" charset="0"/>
                      </a:rPr>
                      <m:t>∆</m:t>
                    </m:r>
                    <m:r>
                      <a:rPr lang="it-IT" sz="1800" b="0" i="1" baseline="-25000" smtClean="0">
                        <a:latin typeface="Cambria Math" panose="02040503050406030204" pitchFamily="18" charset="0"/>
                        <a:ea typeface="Cambria Math" panose="02040503050406030204" pitchFamily="18" charset="0"/>
                      </a:rPr>
                      <m:t>𝑟</m:t>
                    </m:r>
                    <m:r>
                      <a:rPr lang="it-IT" sz="1800" b="0" i="1" smtClean="0">
                        <a:latin typeface="Cambria Math" panose="02040503050406030204" pitchFamily="18" charset="0"/>
                        <a:ea typeface="Cambria Math" panose="02040503050406030204" pitchFamily="18" charset="0"/>
                      </a:rPr>
                      <m:t>𝐺</m:t>
                    </m:r>
                    <m:r>
                      <a:rPr lang="it-IT" sz="1800" b="0" i="1" smtClean="0">
                        <a:latin typeface="Cambria Math" panose="02040503050406030204" pitchFamily="18" charset="0"/>
                        <a:ea typeface="Cambria Math" panose="02040503050406030204" pitchFamily="18" charset="0"/>
                      </a:rPr>
                      <m:t>=</m:t>
                    </m:r>
                    <m:r>
                      <a:rPr lang="it-IT" sz="1800" i="1" smtClean="0">
                        <a:latin typeface="Cambria Math" panose="02040503050406030204" pitchFamily="18" charset="0"/>
                        <a:ea typeface="Cambria Math" panose="02040503050406030204" pitchFamily="18" charset="0"/>
                      </a:rPr>
                      <m:t>∆</m:t>
                    </m:r>
                    <m:sSup>
                      <m:sSupPr>
                        <m:ctrlPr>
                          <a:rPr lang="it-IT" sz="180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𝐺</m:t>
                        </m:r>
                      </m:e>
                      <m:sup>
                        <m:r>
                          <a:rPr lang="it-IT" sz="1800" b="0" i="1" smtClean="0">
                            <a:latin typeface="Cambria Math" panose="02040503050406030204" pitchFamily="18" charset="0"/>
                            <a:ea typeface="Cambria Math" panose="02040503050406030204" pitchFamily="18" charset="0"/>
                          </a:rPr>
                          <m:t>𝑜</m:t>
                        </m:r>
                      </m:sup>
                    </m:sSup>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𝑅𝑇</m:t>
                    </m:r>
                    <m:func>
                      <m:funcPr>
                        <m:ctrlPr>
                          <a:rPr lang="it-IT" sz="1800" b="0" i="1" smtClean="0">
                            <a:latin typeface="Cambria Math" panose="02040503050406030204" pitchFamily="18" charset="0"/>
                            <a:ea typeface="Cambria Math" panose="02040503050406030204" pitchFamily="18" charset="0"/>
                          </a:rPr>
                        </m:ctrlPr>
                      </m:funcPr>
                      <m:fName>
                        <m:r>
                          <m:rPr>
                            <m:sty m:val="p"/>
                          </m:rPr>
                          <a:rPr lang="it-IT" sz="1800" b="0" i="0" smtClean="0">
                            <a:latin typeface="Cambria Math" panose="02040503050406030204" pitchFamily="18" charset="0"/>
                            <a:ea typeface="Cambria Math" panose="02040503050406030204" pitchFamily="18" charset="0"/>
                          </a:rPr>
                          <m:t>ln</m:t>
                        </m:r>
                      </m:fName>
                      <m:e>
                        <m:r>
                          <a:rPr lang="it-IT" sz="1800" b="0" i="1" smtClean="0">
                            <a:latin typeface="Cambria Math" panose="02040503050406030204" pitchFamily="18" charset="0"/>
                            <a:ea typeface="Cambria Math" panose="02040503050406030204" pitchFamily="18" charset="0"/>
                          </a:rPr>
                          <m:t>𝑄</m:t>
                        </m:r>
                      </m:e>
                    </m:func>
                  </m:oMath>
                </a14:m>
                <a:endParaRPr lang="it-IT" sz="1800" dirty="0" smtClean="0"/>
              </a:p>
              <a:p>
                <a:pPr marL="0" indent="0">
                  <a:lnSpc>
                    <a:spcPct val="120000"/>
                  </a:lnSpc>
                  <a:spcBef>
                    <a:spcPts val="0"/>
                  </a:spcBef>
                  <a:spcAft>
                    <a:spcPts val="600"/>
                  </a:spcAft>
                  <a:buNone/>
                </a:pPr>
                <a:r>
                  <a:rPr lang="it-IT" sz="1800" dirty="0" smtClean="0"/>
                  <a:t>In questo modo è possibile calcolare se un sistema evolve nel senso della reazione diretta (</a:t>
                </a:r>
                <a14:m>
                  <m:oMath xmlns:m="http://schemas.openxmlformats.org/officeDocument/2006/math">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𝐺</m:t>
                        </m:r>
                      </m:e>
                      <m:sub>
                        <m:r>
                          <a:rPr lang="it-IT" sz="1800" i="1">
                            <a:latin typeface="Cambria Math" panose="02040503050406030204" pitchFamily="18" charset="0"/>
                            <a:ea typeface="Cambria Math" panose="02040503050406030204" pitchFamily="18" charset="0"/>
                          </a:rPr>
                          <m:t>𝑟𝑒𝑎𝑧</m:t>
                        </m:r>
                      </m:sub>
                    </m:sSub>
                    <m:r>
                      <a:rPr lang="it-IT" sz="1800" b="0" i="1" smtClean="0">
                        <a:latin typeface="Cambria Math" panose="02040503050406030204" pitchFamily="18" charset="0"/>
                        <a:ea typeface="Cambria Math" panose="02040503050406030204" pitchFamily="18" charset="0"/>
                      </a:rPr>
                      <m:t>&lt;0</m:t>
                    </m:r>
                  </m:oMath>
                </a14:m>
                <a:r>
                  <a:rPr lang="it-IT" sz="1800" dirty="0" smtClean="0"/>
                  <a:t>) oppure di quella inversa (</a:t>
                </a:r>
                <a14:m>
                  <m:oMath xmlns:m="http://schemas.openxmlformats.org/officeDocument/2006/math">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𝐺</m:t>
                        </m:r>
                      </m:e>
                      <m:sub>
                        <m:r>
                          <a:rPr lang="it-IT" sz="1800" i="1">
                            <a:latin typeface="Cambria Math" panose="02040503050406030204" pitchFamily="18" charset="0"/>
                            <a:ea typeface="Cambria Math" panose="02040503050406030204" pitchFamily="18" charset="0"/>
                          </a:rPr>
                          <m:t>𝑟𝑒𝑎𝑧</m:t>
                        </m:r>
                      </m:sub>
                    </m:sSub>
                    <m:r>
                      <a:rPr lang="it-IT" sz="1800" b="0" i="1" smtClean="0">
                        <a:latin typeface="Cambria Math" panose="02040503050406030204" pitchFamily="18" charset="0"/>
                        <a:ea typeface="Cambria Math" panose="02040503050406030204" pitchFamily="18" charset="0"/>
                      </a:rPr>
                      <m:t>&gt;0</m:t>
                    </m:r>
                  </m:oMath>
                </a14:m>
                <a:r>
                  <a:rPr lang="it-IT" sz="1800" dirty="0" smtClean="0"/>
                  <a:t>).</a:t>
                </a:r>
              </a:p>
              <a:p>
                <a:pPr marL="0" indent="0">
                  <a:lnSpc>
                    <a:spcPct val="120000"/>
                  </a:lnSpc>
                  <a:spcBef>
                    <a:spcPts val="0"/>
                  </a:spcBef>
                  <a:spcAft>
                    <a:spcPts val="600"/>
                  </a:spcAft>
                  <a:buNone/>
                </a:pPr>
                <a:r>
                  <a:rPr lang="it-IT" sz="1800" u="sng" dirty="0" smtClean="0"/>
                  <a:t>All’equilibrio</a:t>
                </a:r>
                <a:r>
                  <a:rPr lang="it-IT" sz="1800" dirty="0" smtClean="0"/>
                  <a:t>, il valore di </a:t>
                </a:r>
                <a14:m>
                  <m:oMath xmlns:m="http://schemas.openxmlformats.org/officeDocument/2006/math">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𝐺</m:t>
                        </m:r>
                      </m:e>
                      <m:sub>
                        <m:r>
                          <a:rPr lang="it-IT" sz="1800" i="1">
                            <a:latin typeface="Cambria Math" panose="02040503050406030204" pitchFamily="18" charset="0"/>
                            <a:ea typeface="Cambria Math" panose="02040503050406030204" pitchFamily="18" charset="0"/>
                          </a:rPr>
                          <m:t>𝑟𝑒𝑎𝑧</m:t>
                        </m:r>
                      </m:sub>
                    </m:sSub>
                    <m:r>
                      <a:rPr lang="it-IT" sz="1800" b="0" i="1" smtClean="0">
                        <a:latin typeface="Cambria Math" panose="02040503050406030204" pitchFamily="18" charset="0"/>
                        <a:ea typeface="Cambria Math" panose="02040503050406030204" pitchFamily="18" charset="0"/>
                      </a:rPr>
                      <m:t>=0</m:t>
                    </m:r>
                  </m:oMath>
                </a14:m>
                <a:r>
                  <a:rPr lang="it-IT" sz="1800" dirty="0" smtClean="0"/>
                  <a:t>. In questo caso il valore del quoziente di reazione è pari al valore della costante di equilibrio:</a:t>
                </a: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𝐺</m:t>
                          </m:r>
                        </m:e>
                        <m:sub>
                          <m:r>
                            <a:rPr lang="it-IT" sz="1800" i="1">
                              <a:latin typeface="Cambria Math" panose="02040503050406030204" pitchFamily="18" charset="0"/>
                              <a:ea typeface="Cambria Math" panose="02040503050406030204" pitchFamily="18" charset="0"/>
                            </a:rPr>
                            <m:t>𝑟𝑒𝑎𝑧</m:t>
                          </m:r>
                        </m:sub>
                      </m:sSub>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0=</m:t>
                      </m:r>
                      <m:r>
                        <a:rPr lang="it-IT" sz="1800" i="1">
                          <a:latin typeface="Cambria Math" panose="02040503050406030204" pitchFamily="18" charset="0"/>
                          <a:ea typeface="Cambria Math" panose="02040503050406030204" pitchFamily="18" charset="0"/>
                        </a:rPr>
                        <m:t>∆</m:t>
                      </m:r>
                      <m:sSup>
                        <m:sSupPr>
                          <m:ctrlPr>
                            <a:rPr lang="it-IT" sz="1800" i="1">
                              <a:latin typeface="Cambria Math" panose="02040503050406030204" pitchFamily="18" charset="0"/>
                              <a:ea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𝐺</m:t>
                          </m:r>
                        </m:e>
                        <m:sup>
                          <m:r>
                            <a:rPr lang="it-IT" sz="1800" i="1">
                              <a:latin typeface="Cambria Math" panose="02040503050406030204" pitchFamily="18" charset="0"/>
                              <a:ea typeface="Cambria Math" panose="02040503050406030204" pitchFamily="18" charset="0"/>
                            </a:rPr>
                            <m:t>𝑜</m:t>
                          </m:r>
                        </m:sup>
                      </m:sSup>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𝑅𝑇</m:t>
                      </m:r>
                      <m:func>
                        <m:funcPr>
                          <m:ctrlPr>
                            <a:rPr lang="it-IT" sz="1800" i="1">
                              <a:latin typeface="Cambria Math" panose="02040503050406030204" pitchFamily="18" charset="0"/>
                              <a:ea typeface="Cambria Math" panose="02040503050406030204" pitchFamily="18" charset="0"/>
                            </a:rPr>
                          </m:ctrlPr>
                        </m:funcPr>
                        <m:fName>
                          <m:r>
                            <m:rPr>
                              <m:sty m:val="p"/>
                            </m:rPr>
                            <a:rPr lang="it-IT" sz="1800">
                              <a:latin typeface="Cambria Math" panose="02040503050406030204" pitchFamily="18" charset="0"/>
                              <a:ea typeface="Cambria Math" panose="02040503050406030204" pitchFamily="18" charset="0"/>
                            </a:rPr>
                            <m:t>ln</m:t>
                          </m:r>
                        </m:fName>
                        <m:e>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𝐾</m:t>
                              </m:r>
                            </m:e>
                            <m:sub>
                              <m:r>
                                <a:rPr lang="it-IT" sz="1800" b="0" i="1" smtClean="0">
                                  <a:latin typeface="Cambria Math" panose="02040503050406030204" pitchFamily="18" charset="0"/>
                                  <a:ea typeface="Cambria Math" panose="02040503050406030204" pitchFamily="18" charset="0"/>
                                </a:rPr>
                                <m:t>𝑒𝑞</m:t>
                              </m:r>
                            </m:sub>
                          </m:sSub>
                        </m:e>
                      </m:func>
                    </m:oMath>
                  </m:oMathPara>
                </a14:m>
                <a:endParaRPr lang="it-IT" sz="1800" dirty="0"/>
              </a:p>
            </p:txBody>
          </p:sp>
        </mc:Choice>
        <mc:Fallback>
          <p:sp>
            <p:nvSpPr>
              <p:cNvPr id="20" name="Content Placeholder 2"/>
              <p:cNvSpPr txBox="1">
                <a:spLocks noRot="1" noChangeAspect="1" noMove="1" noResize="1" noEditPoints="1" noAdjustHandles="1" noChangeArrowheads="1" noChangeShapeType="1" noTextEdit="1"/>
              </p:cNvSpPr>
              <p:nvPr/>
            </p:nvSpPr>
            <p:spPr>
              <a:xfrm>
                <a:off x="517710" y="843923"/>
                <a:ext cx="5022839" cy="974768"/>
              </a:xfrm>
              <a:prstGeom prst="rect">
                <a:avLst/>
              </a:prstGeom>
              <a:blipFill>
                <a:blip r:embed="rId2"/>
                <a:stretch>
                  <a:fillRect l="-1092" r="-1699" b="-267500"/>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Autofit/>
          </a:bodyPr>
          <a:lstStyle/>
          <a:p>
            <a:r>
              <a:rPr lang="it-IT" sz="3200" dirty="0" smtClean="0">
                <a:solidFill>
                  <a:srgbClr val="0070C0"/>
                </a:solidFill>
              </a:rPr>
              <a:t>Energia libera di Gibbs e costante di equilibrio</a:t>
            </a:r>
            <a:endParaRPr lang="it-IT" sz="3200" dirty="0">
              <a:solidFill>
                <a:srgbClr val="0070C0"/>
              </a:solidFill>
            </a:endParaRPr>
          </a:p>
        </p:txBody>
      </p:sp>
      <p:pic>
        <p:nvPicPr>
          <p:cNvPr id="15" name="Immagine 1"/>
          <p:cNvPicPr>
            <a:picLocks noChangeAspect="1"/>
          </p:cNvPicPr>
          <p:nvPr/>
        </p:nvPicPr>
        <p:blipFill rotWithShape="1">
          <a:blip r:embed="rId3">
            <a:extLst>
              <a:ext uri="{28A0092B-C50C-407E-A947-70E740481C1C}">
                <a14:useLocalDpi xmlns:a14="http://schemas.microsoft.com/office/drawing/2010/main" val="0"/>
              </a:ext>
            </a:extLst>
          </a:blip>
          <a:srcRect b="35660"/>
          <a:stretch/>
        </p:blipFill>
        <p:spPr bwMode="auto">
          <a:xfrm>
            <a:off x="5583461" y="843923"/>
            <a:ext cx="3273425" cy="393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6" name="Content Placeholder 2"/>
              <p:cNvSpPr txBox="1">
                <a:spLocks/>
              </p:cNvSpPr>
              <p:nvPr/>
            </p:nvSpPr>
            <p:spPr>
              <a:xfrm>
                <a:off x="517710" y="4663067"/>
                <a:ext cx="807047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In questo modo, la misura della variazione dell’energia libera di Gibbs, una misura termodinamica, permette di determinare la costante dell’equilibrio :       </a:t>
                </a:r>
                <a:endParaRPr lang="it-IT" sz="1800" i="1" dirty="0" smtClean="0">
                  <a:latin typeface="Cambria Math" panose="02040503050406030204" pitchFamily="18" charset="0"/>
                  <a:ea typeface="Cambria Math" panose="02040503050406030204" pitchFamily="18" charset="0"/>
                </a:endParaRP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𝐾</m:t>
                          </m:r>
                        </m:e>
                        <m:sub>
                          <m:r>
                            <a:rPr lang="it-IT" sz="1800" i="1">
                              <a:latin typeface="Cambria Math" panose="02040503050406030204" pitchFamily="18" charset="0"/>
                              <a:ea typeface="Cambria Math" panose="02040503050406030204" pitchFamily="18" charset="0"/>
                            </a:rPr>
                            <m:t>𝑒𝑞</m:t>
                          </m:r>
                        </m:sub>
                      </m:sSub>
                      <m:r>
                        <a:rPr lang="it-IT" sz="1800" i="1">
                          <a:latin typeface="Cambria Math" panose="02040503050406030204" pitchFamily="18" charset="0"/>
                          <a:ea typeface="Cambria Math" panose="02040503050406030204" pitchFamily="18" charset="0"/>
                        </a:rPr>
                        <m:t>=</m:t>
                      </m:r>
                      <m:func>
                        <m:funcPr>
                          <m:ctrlPr>
                            <a:rPr lang="it-IT" sz="1800" b="0" i="1" smtClean="0">
                              <a:latin typeface="Cambria Math" panose="02040503050406030204" pitchFamily="18" charset="0"/>
                              <a:ea typeface="Cambria Math" panose="02040503050406030204" pitchFamily="18" charset="0"/>
                            </a:rPr>
                          </m:ctrlPr>
                        </m:funcPr>
                        <m:fName>
                          <m:r>
                            <m:rPr>
                              <m:sty m:val="p"/>
                            </m:rPr>
                            <a:rPr lang="it-IT" sz="1800" b="0" i="0" smtClean="0">
                              <a:latin typeface="Cambria Math" panose="02040503050406030204" pitchFamily="18" charset="0"/>
                              <a:ea typeface="Cambria Math" panose="02040503050406030204" pitchFamily="18" charset="0"/>
                            </a:rPr>
                            <m:t>exp</m:t>
                          </m:r>
                        </m:fName>
                        <m:e>
                          <m:d>
                            <m:dPr>
                              <m:ctrlPr>
                                <a:rPr lang="it-IT" sz="1800" i="1">
                                  <a:latin typeface="Cambria Math" panose="02040503050406030204" pitchFamily="18" charset="0"/>
                                  <a:ea typeface="Cambria Math" panose="02040503050406030204" pitchFamily="18" charset="0"/>
                                </a:rPr>
                              </m:ctrlPr>
                            </m:dPr>
                            <m:e>
                              <m:f>
                                <m:fPr>
                                  <m:ctrlPr>
                                    <a:rPr lang="it-IT" sz="1800" i="1">
                                      <a:latin typeface="Cambria Math" panose="02040503050406030204" pitchFamily="18" charset="0"/>
                                      <a:ea typeface="Cambria Math" panose="02040503050406030204" pitchFamily="18" charset="0"/>
                                    </a:rPr>
                                  </m:ctrlPr>
                                </m:fPr>
                                <m:num>
                                  <m:r>
                                    <a:rPr lang="it-IT" sz="1800" i="1">
                                      <a:latin typeface="Cambria Math" panose="02040503050406030204" pitchFamily="18" charset="0"/>
                                      <a:ea typeface="Cambria Math" panose="02040503050406030204" pitchFamily="18" charset="0"/>
                                    </a:rPr>
                                    <m:t>−∆</m:t>
                                  </m:r>
                                  <m:sSup>
                                    <m:sSupPr>
                                      <m:ctrlPr>
                                        <a:rPr lang="it-IT" sz="1800" i="1">
                                          <a:latin typeface="Cambria Math" panose="02040503050406030204" pitchFamily="18" charset="0"/>
                                          <a:ea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𝐺</m:t>
                                      </m:r>
                                    </m:e>
                                    <m:sup>
                                      <m:r>
                                        <a:rPr lang="it-IT" sz="1800" i="1">
                                          <a:latin typeface="Cambria Math" panose="02040503050406030204" pitchFamily="18" charset="0"/>
                                          <a:ea typeface="Cambria Math" panose="02040503050406030204" pitchFamily="18" charset="0"/>
                                        </a:rPr>
                                        <m:t>𝑜</m:t>
                                      </m:r>
                                    </m:sup>
                                  </m:sSup>
                                </m:num>
                                <m:den>
                                  <m:r>
                                    <a:rPr lang="it-IT" sz="1800" i="1">
                                      <a:latin typeface="Cambria Math" panose="02040503050406030204" pitchFamily="18" charset="0"/>
                                      <a:ea typeface="Cambria Math" panose="02040503050406030204" pitchFamily="18" charset="0"/>
                                    </a:rPr>
                                    <m:t>𝑅𝑇</m:t>
                                  </m:r>
                                </m:den>
                              </m:f>
                            </m:e>
                          </m:d>
                        </m:e>
                      </m:func>
                    </m:oMath>
                  </m:oMathPara>
                </a14:m>
                <a:endParaRPr lang="it-IT" sz="1800" dirty="0"/>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517710" y="4663067"/>
                <a:ext cx="8070477" cy="974768"/>
              </a:xfrm>
              <a:prstGeom prst="rect">
                <a:avLst/>
              </a:prstGeom>
              <a:blipFill>
                <a:blip r:embed="rId4"/>
                <a:stretch>
                  <a:fillRect l="-680" b="-48750"/>
                </a:stretch>
              </a:blipFill>
            </p:spPr>
            <p:txBody>
              <a:bodyPr/>
              <a:lstStyle/>
              <a:p>
                <a:r>
                  <a:rPr lang="it-IT">
                    <a:noFill/>
                  </a:rPr>
                  <a:t> </a:t>
                </a:r>
              </a:p>
            </p:txBody>
          </p:sp>
        </mc:Fallback>
      </mc:AlternateContent>
    </p:spTree>
    <p:extLst>
      <p:ext uri="{BB962C8B-B14F-4D97-AF65-F5344CB8AC3E}">
        <p14:creationId xmlns:p14="http://schemas.microsoft.com/office/powerpoint/2010/main" val="179694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Content Placeholder 2"/>
              <p:cNvSpPr txBox="1">
                <a:spLocks/>
              </p:cNvSpPr>
              <p:nvPr/>
            </p:nvSpPr>
            <p:spPr>
              <a:xfrm>
                <a:off x="481850" y="747415"/>
                <a:ext cx="8106337" cy="671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Il terzo principio della termodinamica stabilisce che alla temperatura dello zero assoluto (0 K) un solido cristallino ha un’entropia pari a 0 J/K.</a:t>
                </a:r>
                <a:r>
                  <a:rPr lang="it-IT" sz="1800" dirty="0" smtClean="0"/>
                  <a:t> </a:t>
                </a:r>
              </a:p>
              <a:p>
                <a:pPr marL="0" indent="0">
                  <a:lnSpc>
                    <a:spcPct val="120000"/>
                  </a:lnSpc>
                  <a:spcBef>
                    <a:spcPts val="0"/>
                  </a:spcBef>
                  <a:spcAft>
                    <a:spcPts val="600"/>
                  </a:spcAft>
                  <a:buNone/>
                </a:pPr>
                <a:r>
                  <a:rPr lang="it-IT" sz="1800" dirty="0" smtClean="0"/>
                  <a:t>Come per l’entalpia, si definisce l’</a:t>
                </a:r>
                <a:r>
                  <a:rPr lang="it-IT" sz="1800" b="1" dirty="0" smtClean="0"/>
                  <a:t>entropia molare standard</a:t>
                </a:r>
                <a:r>
                  <a:rPr lang="it-IT" sz="1800" dirty="0" smtClean="0"/>
                  <a:t>,</a:t>
                </a:r>
                <a:r>
                  <a:rPr lang="it-IT" sz="1800" b="1" dirty="0" smtClean="0"/>
                  <a:t> S°</a:t>
                </a:r>
                <a:r>
                  <a:rPr lang="it-IT" sz="1800" dirty="0" smtClean="0"/>
                  <a:t>, come l’entropia di una sostanza alla temperatura di 25°C e alla pressione di 1 atm. </a:t>
                </a:r>
              </a:p>
              <a:p>
                <a:pPr marL="0" indent="0">
                  <a:lnSpc>
                    <a:spcPct val="120000"/>
                  </a:lnSpc>
                  <a:spcBef>
                    <a:spcPts val="0"/>
                  </a:spcBef>
                  <a:buNone/>
                </a:pPr>
                <a:r>
                  <a:rPr lang="it-IT" sz="1800" dirty="0" smtClean="0"/>
                  <a:t>Utilizzando la legge di Hess, si può calcolare l’entropia associata ad una reazione: </a:t>
                </a:r>
              </a:p>
              <a:p>
                <a:pPr marL="0" indent="0" algn="ctr">
                  <a:lnSpc>
                    <a:spcPct val="120000"/>
                  </a:lnSpc>
                  <a:spcBef>
                    <a:spcPts val="0"/>
                  </a:spcBef>
                  <a:spcAft>
                    <a:spcPts val="600"/>
                  </a:spcAft>
                  <a:buNone/>
                </a:pPr>
                <a:r>
                  <a:rPr lang="it-IT" sz="1800" dirty="0" smtClean="0">
                    <a:ea typeface="Cambria Math" panose="02040503050406030204" pitchFamily="18" charset="0"/>
                  </a:rPr>
                  <a:t> </a:t>
                </a:r>
                <a14:m>
                  <m:oMath xmlns:m="http://schemas.openxmlformats.org/officeDocument/2006/math">
                    <m:r>
                      <a:rPr lang="it-IT" sz="1800" i="1" smtClean="0">
                        <a:latin typeface="Cambria Math" panose="02040503050406030204" pitchFamily="18" charset="0"/>
                        <a:ea typeface="Cambria Math" panose="02040503050406030204" pitchFamily="18" charset="0"/>
                      </a:rPr>
                      <m:t>∆</m:t>
                    </m:r>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𝑆</m:t>
                        </m:r>
                      </m:e>
                      <m:sub>
                        <m:r>
                          <a:rPr lang="it-IT" sz="1800" b="0" i="1" smtClean="0">
                            <a:latin typeface="Cambria Math" panose="02040503050406030204" pitchFamily="18" charset="0"/>
                            <a:ea typeface="Cambria Math" panose="02040503050406030204" pitchFamily="18" charset="0"/>
                          </a:rPr>
                          <m:t>𝑟𝑒𝑎𝑧</m:t>
                        </m:r>
                      </m:sub>
                    </m:sSub>
                    <m:r>
                      <a:rPr lang="it-IT" sz="1800" b="0" i="1" smtClean="0">
                        <a:latin typeface="Cambria Math" panose="02040503050406030204" pitchFamily="18" charset="0"/>
                        <a:ea typeface="Cambria Math" panose="02040503050406030204" pitchFamily="18" charset="0"/>
                      </a:rPr>
                      <m:t>=</m:t>
                    </m:r>
                    <m:nary>
                      <m:naryPr>
                        <m:chr m:val="∑"/>
                        <m:subHide m:val="on"/>
                        <m:supHide m:val="on"/>
                        <m:ctrlPr>
                          <a:rPr lang="it-IT" sz="1800" b="0" i="1" smtClean="0">
                            <a:latin typeface="Cambria Math" panose="02040503050406030204" pitchFamily="18" charset="0"/>
                            <a:ea typeface="Cambria Math" panose="02040503050406030204" pitchFamily="18" charset="0"/>
                          </a:rPr>
                        </m:ctrlPr>
                      </m:naryPr>
                      <m:sub/>
                      <m:sup/>
                      <m:e>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𝑆</m:t>
                            </m:r>
                          </m:e>
                          <m:sub>
                            <m:r>
                              <a:rPr lang="it-IT" sz="1800" b="0" i="1" smtClean="0">
                                <a:latin typeface="Cambria Math" panose="02040503050406030204" pitchFamily="18" charset="0"/>
                                <a:ea typeface="Cambria Math" panose="02040503050406030204" pitchFamily="18" charset="0"/>
                              </a:rPr>
                              <m:t>𝑝𝑟𝑜𝑑𝑜𝑡𝑡𝑖</m:t>
                            </m:r>
                          </m:sub>
                        </m:sSub>
                      </m:e>
                    </m:nary>
                    <m:r>
                      <a:rPr lang="it-IT" sz="1800" b="0" i="1" smtClean="0">
                        <a:latin typeface="Cambria Math" panose="02040503050406030204" pitchFamily="18" charset="0"/>
                        <a:ea typeface="Cambria Math" panose="02040503050406030204" pitchFamily="18" charset="0"/>
                      </a:rPr>
                      <m:t>−</m:t>
                    </m:r>
                    <m:nary>
                      <m:naryPr>
                        <m:chr m:val="∑"/>
                        <m:subHide m:val="on"/>
                        <m:supHide m:val="on"/>
                        <m:ctrlPr>
                          <a:rPr lang="it-IT" sz="1800" i="1">
                            <a:latin typeface="Cambria Math" panose="02040503050406030204" pitchFamily="18" charset="0"/>
                            <a:ea typeface="Cambria Math" panose="02040503050406030204" pitchFamily="18" charset="0"/>
                          </a:rPr>
                        </m:ctrlPr>
                      </m:naryPr>
                      <m:sub/>
                      <m:sup/>
                      <m:e>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𝑆</m:t>
                            </m:r>
                          </m:e>
                          <m:sub>
                            <m:r>
                              <a:rPr lang="it-IT" sz="1800" b="0" i="1" smtClean="0">
                                <a:latin typeface="Cambria Math" panose="02040503050406030204" pitchFamily="18" charset="0"/>
                                <a:ea typeface="Cambria Math" panose="02040503050406030204" pitchFamily="18" charset="0"/>
                              </a:rPr>
                              <m:t>𝑟𝑒𝑎𝑔𝑒𝑛𝑡𝑖</m:t>
                            </m:r>
                          </m:sub>
                        </m:sSub>
                      </m:e>
                    </m:nary>
                  </m:oMath>
                </a14:m>
                <a:endParaRPr lang="it-IT" sz="1800" b="0" dirty="0" smtClean="0">
                  <a:ea typeface="Cambria Math" panose="02040503050406030204" pitchFamily="18" charset="0"/>
                </a:endParaRPr>
              </a:p>
              <a:p>
                <a:pPr marL="0" indent="0" algn="ctr">
                  <a:lnSpc>
                    <a:spcPct val="120000"/>
                  </a:lnSpc>
                  <a:spcBef>
                    <a:spcPts val="0"/>
                  </a:spcBef>
                  <a:spcAft>
                    <a:spcPts val="600"/>
                  </a:spcAft>
                  <a:buNone/>
                </a:pPr>
                <a:endParaRPr lang="it-IT" sz="1800" dirty="0" smtClean="0"/>
              </a:p>
              <a:p>
                <a:pPr marL="0" indent="0" algn="ctr">
                  <a:lnSpc>
                    <a:spcPct val="120000"/>
                  </a:lnSpc>
                  <a:spcBef>
                    <a:spcPts val="0"/>
                  </a:spcBef>
                  <a:spcAft>
                    <a:spcPts val="600"/>
                  </a:spcAft>
                  <a:buNone/>
                </a:pPr>
                <a:r>
                  <a:rPr lang="it-IT" altLang="it-IT" sz="1800" dirty="0">
                    <a:latin typeface="Arial" panose="020B0604020202020204" pitchFamily="34" charset="0"/>
                  </a:rPr>
                  <a:t>Il terzo principio consente di determinare </a:t>
                </a:r>
                <a:r>
                  <a:rPr lang="it-IT" altLang="it-IT" sz="1800" b="1" dirty="0">
                    <a:solidFill>
                      <a:srgbClr val="FF0000"/>
                    </a:solidFill>
                    <a:latin typeface="Arial" panose="020B0604020202020204" pitchFamily="34" charset="0"/>
                  </a:rPr>
                  <a:t>l'entropia assoluta</a:t>
                </a:r>
                <a:r>
                  <a:rPr lang="it-IT" altLang="it-IT" sz="1800" dirty="0">
                    <a:latin typeface="Arial" panose="020B0604020202020204" pitchFamily="34" charset="0"/>
                  </a:rPr>
                  <a:t> di una sostanza a una certa temperatura, determinando sperimentalmente la variazione di entropia subita dalla sostanza nel processo di riscaldamento a partire da 0 K. </a:t>
                </a:r>
              </a:p>
              <a:p>
                <a:pPr marL="0" indent="0" algn="ctr">
                  <a:lnSpc>
                    <a:spcPct val="120000"/>
                  </a:lnSpc>
                  <a:spcBef>
                    <a:spcPts val="0"/>
                  </a:spcBef>
                  <a:spcAft>
                    <a:spcPts val="600"/>
                  </a:spcAft>
                  <a:buNone/>
                </a:pPr>
                <a:endParaRPr lang="it-IT" sz="1800" dirty="0" smtClean="0"/>
              </a:p>
            </p:txBody>
          </p:sp>
        </mc:Choice>
        <mc:Fallback>
          <p:sp>
            <p:nvSpPr>
              <p:cNvPr id="20" name="Content Placeholder 2"/>
              <p:cNvSpPr txBox="1">
                <a:spLocks noRot="1" noChangeAspect="1" noMove="1" noResize="1" noEditPoints="1" noAdjustHandles="1" noChangeArrowheads="1" noChangeShapeType="1" noTextEdit="1"/>
              </p:cNvSpPr>
              <p:nvPr/>
            </p:nvSpPr>
            <p:spPr>
              <a:xfrm>
                <a:off x="481850" y="747415"/>
                <a:ext cx="8106337" cy="671495"/>
              </a:xfrm>
              <a:prstGeom prst="rect">
                <a:avLst/>
              </a:prstGeom>
              <a:blipFill>
                <a:blip r:embed="rId2"/>
                <a:stretch>
                  <a:fillRect l="-602" r="-902" b="-464545"/>
                </a:stretch>
              </a:blipFill>
            </p:spPr>
            <p:txBody>
              <a:bodyPr/>
              <a:lstStyle/>
              <a:p>
                <a:r>
                  <a:rPr lang="it-IT">
                    <a:noFill/>
                  </a:rPr>
                  <a:t> </a:t>
                </a:r>
              </a:p>
            </p:txBody>
          </p:sp>
        </mc:Fallback>
      </mc:AlternateContent>
      <p:sp>
        <p:nvSpPr>
          <p:cNvPr id="2" name="Title 1"/>
          <p:cNvSpPr>
            <a:spLocks noGrp="1"/>
          </p:cNvSpPr>
          <p:nvPr>
            <p:ph type="title"/>
          </p:nvPr>
        </p:nvSpPr>
        <p:spPr>
          <a:xfrm>
            <a:off x="517710" y="157353"/>
            <a:ext cx="8070477" cy="809251"/>
          </a:xfrm>
        </p:spPr>
        <p:txBody>
          <a:bodyPr>
            <a:noAutofit/>
          </a:bodyPr>
          <a:lstStyle/>
          <a:p>
            <a:r>
              <a:rPr lang="it-IT" sz="3200" dirty="0" smtClean="0">
                <a:solidFill>
                  <a:srgbClr val="0070C0"/>
                </a:solidFill>
              </a:rPr>
              <a:t>Terzo principio della termodinamica</a:t>
            </a:r>
            <a:endParaRPr lang="it-IT" sz="3200" dirty="0">
              <a:solidFill>
                <a:srgbClr val="0070C0"/>
              </a:solidFill>
            </a:endParaRPr>
          </a:p>
        </p:txBody>
      </p:sp>
    </p:spTree>
    <p:extLst>
      <p:ext uri="{BB962C8B-B14F-4D97-AF65-F5344CB8AC3E}">
        <p14:creationId xmlns:p14="http://schemas.microsoft.com/office/powerpoint/2010/main" val="3191664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19800" y="331232"/>
            <a:ext cx="2438400" cy="1600200"/>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CasellaDiTesto 103"/>
          <p:cNvSpPr txBox="1"/>
          <p:nvPr/>
        </p:nvSpPr>
        <p:spPr>
          <a:xfrm>
            <a:off x="493481" y="307340"/>
            <a:ext cx="5297719" cy="1575816"/>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a:pPr>
            <a:r>
              <a:rPr lang="it-IT" dirty="0" smtClean="0"/>
              <a:t>Un </a:t>
            </a:r>
            <a:r>
              <a:rPr lang="it-IT" b="1" dirty="0" smtClean="0"/>
              <a:t>sistema </a:t>
            </a:r>
            <a:r>
              <a:rPr lang="it-IT" dirty="0" smtClean="0"/>
              <a:t>è una parte finita e determinata di mondo fisico in cui si intende studiare gli scambi energetici. Tutto il resto del mondo fisico si definisce </a:t>
            </a:r>
            <a:r>
              <a:rPr lang="it-IT" b="1" dirty="0" smtClean="0"/>
              <a:t>ambiente</a:t>
            </a:r>
            <a:r>
              <a:rPr lang="it-IT" dirty="0" smtClean="0"/>
              <a:t>.  </a:t>
            </a:r>
          </a:p>
          <a:p>
            <a:pPr lvl="0" algn="ctr">
              <a:lnSpc>
                <a:spcPct val="120000"/>
              </a:lnSpc>
              <a:spcBef>
                <a:spcPts val="1200"/>
              </a:spcBef>
              <a:spcAft>
                <a:spcPts val="1200"/>
              </a:spcAft>
              <a:defRPr/>
            </a:pPr>
            <a:r>
              <a:rPr lang="it-IT" b="1" dirty="0" smtClean="0"/>
              <a:t>Sistema + ambiente = universo</a:t>
            </a:r>
          </a:p>
        </p:txBody>
      </p:sp>
      <p:sp>
        <p:nvSpPr>
          <p:cNvPr id="14" name="Rectangle 13"/>
          <p:cNvSpPr/>
          <p:nvPr/>
        </p:nvSpPr>
        <p:spPr>
          <a:xfrm>
            <a:off x="6019800" y="331232"/>
            <a:ext cx="243840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ounded Rectangle 15"/>
          <p:cNvSpPr/>
          <p:nvPr/>
        </p:nvSpPr>
        <p:spPr>
          <a:xfrm>
            <a:off x="6400800" y="788432"/>
            <a:ext cx="762000" cy="1066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4"/>
          <p:cNvSpPr txBox="1"/>
          <p:nvPr/>
        </p:nvSpPr>
        <p:spPr>
          <a:xfrm>
            <a:off x="7543800" y="1928455"/>
            <a:ext cx="1143000" cy="30777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UNIVERSO</a:t>
            </a:r>
            <a:endParaRPr lang="en-US" sz="1400" b="1" dirty="0"/>
          </a:p>
        </p:txBody>
      </p:sp>
      <p:sp>
        <p:nvSpPr>
          <p:cNvPr id="18" name="TextBox 58"/>
          <p:cNvSpPr txBox="1"/>
          <p:nvPr/>
        </p:nvSpPr>
        <p:spPr>
          <a:xfrm>
            <a:off x="6370800" y="1014055"/>
            <a:ext cx="1143000" cy="30777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accent1">
                    <a:lumMod val="75000"/>
                  </a:schemeClr>
                </a:solidFill>
              </a:rPr>
              <a:t>SISTEMA</a:t>
            </a:r>
            <a:endParaRPr lang="en-US" sz="1400" b="1" dirty="0">
              <a:solidFill>
                <a:schemeClr val="accent1">
                  <a:lumMod val="75000"/>
                </a:schemeClr>
              </a:solidFill>
            </a:endParaRPr>
          </a:p>
        </p:txBody>
      </p:sp>
      <p:sp>
        <p:nvSpPr>
          <p:cNvPr id="19" name="TextBox 59"/>
          <p:cNvSpPr txBox="1"/>
          <p:nvPr/>
        </p:nvSpPr>
        <p:spPr>
          <a:xfrm>
            <a:off x="7361400" y="636032"/>
            <a:ext cx="1143000" cy="30777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accent2">
                    <a:lumMod val="50000"/>
                  </a:schemeClr>
                </a:solidFill>
              </a:rPr>
              <a:t>AMBIENTE</a:t>
            </a:r>
            <a:endParaRPr lang="en-US" sz="1400" b="1" dirty="0">
              <a:solidFill>
                <a:schemeClr val="accent2">
                  <a:lumMod val="50000"/>
                </a:schemeClr>
              </a:solidFill>
            </a:endParaRPr>
          </a:p>
        </p:txBody>
      </p:sp>
      <p:grpSp>
        <p:nvGrpSpPr>
          <p:cNvPr id="21" name="Group 20"/>
          <p:cNvGrpSpPr/>
          <p:nvPr/>
        </p:nvGrpSpPr>
        <p:grpSpPr>
          <a:xfrm>
            <a:off x="649947" y="2442412"/>
            <a:ext cx="2167234" cy="1676400"/>
            <a:chOff x="457200" y="4114800"/>
            <a:chExt cx="2167234" cy="1676400"/>
          </a:xfrm>
        </p:grpSpPr>
        <p:sp>
          <p:nvSpPr>
            <p:cNvPr id="50" name="Rectangle 49"/>
            <p:cNvSpPr/>
            <p:nvPr/>
          </p:nvSpPr>
          <p:spPr>
            <a:xfrm>
              <a:off x="457200" y="4114800"/>
              <a:ext cx="2057400" cy="1676400"/>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ectangle 50"/>
            <p:cNvSpPr/>
            <p:nvPr/>
          </p:nvSpPr>
          <p:spPr>
            <a:xfrm>
              <a:off x="457200" y="4114800"/>
              <a:ext cx="2057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ounded Rectangle 51"/>
            <p:cNvSpPr/>
            <p:nvPr/>
          </p:nvSpPr>
          <p:spPr>
            <a:xfrm>
              <a:off x="609600" y="4648200"/>
              <a:ext cx="762000" cy="1066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TextBox 96"/>
            <p:cNvSpPr txBox="1"/>
            <p:nvPr/>
          </p:nvSpPr>
          <p:spPr>
            <a:xfrm>
              <a:off x="579600" y="4873823"/>
              <a:ext cx="1143000"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accent1">
                      <a:lumMod val="75000"/>
                    </a:schemeClr>
                  </a:solidFill>
                </a:rPr>
                <a:t>SISTEMA</a:t>
              </a:r>
            </a:p>
            <a:p>
              <a:r>
                <a:rPr lang="en-US" sz="1400" b="1" dirty="0" smtClean="0">
                  <a:solidFill>
                    <a:schemeClr val="accent1">
                      <a:lumMod val="75000"/>
                    </a:schemeClr>
                  </a:solidFill>
                </a:rPr>
                <a:t>ISOLATO</a:t>
              </a:r>
              <a:endParaRPr lang="en-US" sz="1400" b="1" dirty="0">
                <a:solidFill>
                  <a:schemeClr val="accent1">
                    <a:lumMod val="75000"/>
                  </a:schemeClr>
                </a:solidFill>
              </a:endParaRPr>
            </a:p>
          </p:txBody>
        </p:sp>
        <p:sp>
          <p:nvSpPr>
            <p:cNvPr id="54" name="TextBox 97"/>
            <p:cNvSpPr txBox="1"/>
            <p:nvPr/>
          </p:nvSpPr>
          <p:spPr>
            <a:xfrm>
              <a:off x="1447800" y="4188023"/>
              <a:ext cx="1143000" cy="30777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accent2">
                      <a:lumMod val="50000"/>
                    </a:schemeClr>
                  </a:solidFill>
                </a:rPr>
                <a:t>AMBIENTE</a:t>
              </a:r>
              <a:endParaRPr lang="en-US" sz="1400" b="1" dirty="0">
                <a:solidFill>
                  <a:schemeClr val="accent2">
                    <a:lumMod val="50000"/>
                  </a:schemeClr>
                </a:solidFill>
              </a:endParaRPr>
            </a:p>
          </p:txBody>
        </p:sp>
        <p:sp>
          <p:nvSpPr>
            <p:cNvPr id="55" name="Up-Down Arrow 54"/>
            <p:cNvSpPr/>
            <p:nvPr/>
          </p:nvSpPr>
          <p:spPr>
            <a:xfrm rot="5400000">
              <a:off x="1302011" y="4573489"/>
              <a:ext cx="152400" cy="45422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Up-Down Arrow 55"/>
            <p:cNvSpPr/>
            <p:nvPr/>
          </p:nvSpPr>
          <p:spPr>
            <a:xfrm rot="5400000">
              <a:off x="1295399" y="5318612"/>
              <a:ext cx="152400" cy="45422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TextBox 110"/>
            <p:cNvSpPr txBox="1"/>
            <p:nvPr/>
          </p:nvSpPr>
          <p:spPr>
            <a:xfrm>
              <a:off x="1605323" y="4635846"/>
              <a:ext cx="1019111"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smtClean="0">
                  <a:latin typeface="Bradley Hand ITC" pitchFamily="66" charset="0"/>
                </a:rPr>
                <a:t>energia</a:t>
              </a:r>
              <a:endParaRPr lang="en-US" sz="1600" b="1" dirty="0">
                <a:latin typeface="Bradley Hand ITC" pitchFamily="66" charset="0"/>
              </a:endParaRPr>
            </a:p>
          </p:txBody>
        </p:sp>
        <p:sp>
          <p:nvSpPr>
            <p:cNvPr id="58" name="TextBox 117"/>
            <p:cNvSpPr txBox="1"/>
            <p:nvPr/>
          </p:nvSpPr>
          <p:spPr>
            <a:xfrm>
              <a:off x="1600200" y="5376446"/>
              <a:ext cx="1019111"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smtClean="0">
                  <a:latin typeface="Bradley Hand ITC" pitchFamily="66" charset="0"/>
                </a:rPr>
                <a:t>materia</a:t>
              </a:r>
              <a:endParaRPr lang="en-US" sz="1600" b="1" dirty="0">
                <a:latin typeface="Bradley Hand ITC" pitchFamily="66" charset="0"/>
              </a:endParaRPr>
            </a:p>
          </p:txBody>
        </p:sp>
        <p:grpSp>
          <p:nvGrpSpPr>
            <p:cNvPr id="59" name="Group 58"/>
            <p:cNvGrpSpPr/>
            <p:nvPr/>
          </p:nvGrpSpPr>
          <p:grpSpPr>
            <a:xfrm>
              <a:off x="1257300" y="5404307"/>
              <a:ext cx="228600" cy="282832"/>
              <a:chOff x="4191000" y="4016632"/>
              <a:chExt cx="457200" cy="457200"/>
            </a:xfrm>
          </p:grpSpPr>
          <p:cxnSp>
            <p:nvCxnSpPr>
              <p:cNvPr id="63" name="Straight Connector 62"/>
              <p:cNvCxnSpPr/>
              <p:nvPr/>
            </p:nvCxnSpPr>
            <p:spPr>
              <a:xfrm>
                <a:off x="4191000" y="4037111"/>
                <a:ext cx="457200" cy="4162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190999" y="4037110"/>
                <a:ext cx="457200" cy="4162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1267539" y="4663707"/>
              <a:ext cx="228600" cy="282832"/>
              <a:chOff x="4191000" y="4016632"/>
              <a:chExt cx="457200" cy="457200"/>
            </a:xfrm>
          </p:grpSpPr>
          <p:cxnSp>
            <p:nvCxnSpPr>
              <p:cNvPr id="61" name="Straight Connector 60"/>
              <p:cNvCxnSpPr/>
              <p:nvPr/>
            </p:nvCxnSpPr>
            <p:spPr>
              <a:xfrm>
                <a:off x="4191000" y="4037111"/>
                <a:ext cx="457200" cy="4162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190999" y="4037110"/>
                <a:ext cx="457200" cy="4162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p:nvPr/>
        </p:nvGrpSpPr>
        <p:grpSpPr>
          <a:xfrm>
            <a:off x="3445803" y="2442412"/>
            <a:ext cx="2167234" cy="1676400"/>
            <a:chOff x="457200" y="4114800"/>
            <a:chExt cx="2167234" cy="1676400"/>
          </a:xfrm>
        </p:grpSpPr>
        <p:sp>
          <p:nvSpPr>
            <p:cNvPr id="38" name="Rectangle 37"/>
            <p:cNvSpPr/>
            <p:nvPr/>
          </p:nvSpPr>
          <p:spPr>
            <a:xfrm>
              <a:off x="457200" y="4114800"/>
              <a:ext cx="2057400" cy="1676400"/>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p:cNvSpPr/>
            <p:nvPr/>
          </p:nvSpPr>
          <p:spPr>
            <a:xfrm>
              <a:off x="457200" y="4114800"/>
              <a:ext cx="2057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ounded Rectangle 39"/>
            <p:cNvSpPr/>
            <p:nvPr/>
          </p:nvSpPr>
          <p:spPr>
            <a:xfrm>
              <a:off x="609600" y="4648200"/>
              <a:ext cx="762000" cy="1066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TextBox 129"/>
            <p:cNvSpPr txBox="1"/>
            <p:nvPr/>
          </p:nvSpPr>
          <p:spPr>
            <a:xfrm>
              <a:off x="579600" y="4873823"/>
              <a:ext cx="1143000"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accent1">
                      <a:lumMod val="75000"/>
                    </a:schemeClr>
                  </a:solidFill>
                </a:rPr>
                <a:t>SISTEMA</a:t>
              </a:r>
            </a:p>
            <a:p>
              <a:r>
                <a:rPr lang="en-US" sz="1400" b="1" dirty="0" smtClean="0">
                  <a:solidFill>
                    <a:schemeClr val="accent1">
                      <a:lumMod val="75000"/>
                    </a:schemeClr>
                  </a:solidFill>
                </a:rPr>
                <a:t>CHIUSO</a:t>
              </a:r>
              <a:endParaRPr lang="en-US" sz="1400" b="1" dirty="0">
                <a:solidFill>
                  <a:schemeClr val="accent1">
                    <a:lumMod val="75000"/>
                  </a:schemeClr>
                </a:solidFill>
              </a:endParaRPr>
            </a:p>
          </p:txBody>
        </p:sp>
        <p:sp>
          <p:nvSpPr>
            <p:cNvPr id="42" name="TextBox 130"/>
            <p:cNvSpPr txBox="1"/>
            <p:nvPr/>
          </p:nvSpPr>
          <p:spPr>
            <a:xfrm>
              <a:off x="1447800" y="4188023"/>
              <a:ext cx="1143000" cy="30777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accent2">
                      <a:lumMod val="50000"/>
                    </a:schemeClr>
                  </a:solidFill>
                </a:rPr>
                <a:t>AMBIENTE</a:t>
              </a:r>
              <a:endParaRPr lang="en-US" sz="1400" b="1" dirty="0">
                <a:solidFill>
                  <a:schemeClr val="accent2">
                    <a:lumMod val="50000"/>
                  </a:schemeClr>
                </a:solidFill>
              </a:endParaRPr>
            </a:p>
          </p:txBody>
        </p:sp>
        <p:sp>
          <p:nvSpPr>
            <p:cNvPr id="43" name="Up-Down Arrow 42"/>
            <p:cNvSpPr/>
            <p:nvPr/>
          </p:nvSpPr>
          <p:spPr>
            <a:xfrm rot="5400000">
              <a:off x="1302011" y="4573489"/>
              <a:ext cx="152400" cy="45422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Up-Down Arrow 43"/>
            <p:cNvSpPr/>
            <p:nvPr/>
          </p:nvSpPr>
          <p:spPr>
            <a:xfrm rot="5400000">
              <a:off x="1295399" y="5318612"/>
              <a:ext cx="152400" cy="45422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extBox 133"/>
            <p:cNvSpPr txBox="1"/>
            <p:nvPr/>
          </p:nvSpPr>
          <p:spPr>
            <a:xfrm>
              <a:off x="1605323" y="4635846"/>
              <a:ext cx="1019111"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smtClean="0">
                  <a:latin typeface="Bradley Hand ITC" pitchFamily="66" charset="0"/>
                </a:rPr>
                <a:t>energia</a:t>
              </a:r>
              <a:endParaRPr lang="en-US" sz="1600" b="1" dirty="0">
                <a:latin typeface="Bradley Hand ITC" pitchFamily="66" charset="0"/>
              </a:endParaRPr>
            </a:p>
          </p:txBody>
        </p:sp>
        <p:sp>
          <p:nvSpPr>
            <p:cNvPr id="46" name="TextBox 134"/>
            <p:cNvSpPr txBox="1"/>
            <p:nvPr/>
          </p:nvSpPr>
          <p:spPr>
            <a:xfrm>
              <a:off x="1600200" y="5376446"/>
              <a:ext cx="1019111"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smtClean="0">
                  <a:latin typeface="Bradley Hand ITC" pitchFamily="66" charset="0"/>
                </a:rPr>
                <a:t>materia</a:t>
              </a:r>
              <a:endParaRPr lang="en-US" sz="1600" b="1" dirty="0">
                <a:latin typeface="Bradley Hand ITC" pitchFamily="66" charset="0"/>
              </a:endParaRPr>
            </a:p>
          </p:txBody>
        </p:sp>
        <p:grpSp>
          <p:nvGrpSpPr>
            <p:cNvPr id="47" name="Group 46"/>
            <p:cNvGrpSpPr/>
            <p:nvPr/>
          </p:nvGrpSpPr>
          <p:grpSpPr>
            <a:xfrm>
              <a:off x="1257300" y="5404307"/>
              <a:ext cx="228600" cy="282832"/>
              <a:chOff x="4191000" y="4016632"/>
              <a:chExt cx="457200" cy="457200"/>
            </a:xfrm>
          </p:grpSpPr>
          <p:cxnSp>
            <p:nvCxnSpPr>
              <p:cNvPr id="48" name="Straight Connector 47"/>
              <p:cNvCxnSpPr/>
              <p:nvPr/>
            </p:nvCxnSpPr>
            <p:spPr>
              <a:xfrm>
                <a:off x="4191000" y="4037111"/>
                <a:ext cx="457200" cy="4162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190999" y="4037110"/>
                <a:ext cx="457200" cy="4162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6241624" y="2442412"/>
            <a:ext cx="2167234" cy="1676400"/>
            <a:chOff x="457200" y="4114800"/>
            <a:chExt cx="2167234" cy="1676400"/>
          </a:xfrm>
        </p:grpSpPr>
        <p:sp>
          <p:nvSpPr>
            <p:cNvPr id="29" name="Rectangle 28"/>
            <p:cNvSpPr/>
            <p:nvPr/>
          </p:nvSpPr>
          <p:spPr>
            <a:xfrm>
              <a:off x="457200" y="4114800"/>
              <a:ext cx="2057400" cy="1676400"/>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p:cNvSpPr/>
            <p:nvPr/>
          </p:nvSpPr>
          <p:spPr>
            <a:xfrm>
              <a:off x="457200" y="4114800"/>
              <a:ext cx="2057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ounded Rectangle 30"/>
            <p:cNvSpPr/>
            <p:nvPr/>
          </p:nvSpPr>
          <p:spPr>
            <a:xfrm>
              <a:off x="609600" y="4648200"/>
              <a:ext cx="762000" cy="1066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TextBox 145"/>
            <p:cNvSpPr txBox="1"/>
            <p:nvPr/>
          </p:nvSpPr>
          <p:spPr>
            <a:xfrm>
              <a:off x="579600" y="4873823"/>
              <a:ext cx="1143000"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accent1">
                      <a:lumMod val="75000"/>
                    </a:schemeClr>
                  </a:solidFill>
                </a:rPr>
                <a:t>SISTEMA</a:t>
              </a:r>
            </a:p>
            <a:p>
              <a:r>
                <a:rPr lang="en-US" sz="1400" b="1" dirty="0" smtClean="0">
                  <a:solidFill>
                    <a:schemeClr val="accent1">
                      <a:lumMod val="75000"/>
                    </a:schemeClr>
                  </a:solidFill>
                </a:rPr>
                <a:t>APERTO</a:t>
              </a:r>
              <a:endParaRPr lang="en-US" sz="1400" b="1" dirty="0">
                <a:solidFill>
                  <a:schemeClr val="accent1">
                    <a:lumMod val="75000"/>
                  </a:schemeClr>
                </a:solidFill>
              </a:endParaRPr>
            </a:p>
          </p:txBody>
        </p:sp>
        <p:sp>
          <p:nvSpPr>
            <p:cNvPr id="33" name="TextBox 146"/>
            <p:cNvSpPr txBox="1"/>
            <p:nvPr/>
          </p:nvSpPr>
          <p:spPr>
            <a:xfrm>
              <a:off x="1447800" y="4188023"/>
              <a:ext cx="1143000" cy="30777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accent2">
                      <a:lumMod val="50000"/>
                    </a:schemeClr>
                  </a:solidFill>
                </a:rPr>
                <a:t>AMBIENTE</a:t>
              </a:r>
              <a:endParaRPr lang="en-US" sz="1400" b="1" dirty="0">
                <a:solidFill>
                  <a:schemeClr val="accent2">
                    <a:lumMod val="50000"/>
                  </a:schemeClr>
                </a:solidFill>
              </a:endParaRPr>
            </a:p>
          </p:txBody>
        </p:sp>
        <p:sp>
          <p:nvSpPr>
            <p:cNvPr id="34" name="Up-Down Arrow 33"/>
            <p:cNvSpPr/>
            <p:nvPr/>
          </p:nvSpPr>
          <p:spPr>
            <a:xfrm rot="5400000">
              <a:off x="1302011" y="4573489"/>
              <a:ext cx="152400" cy="45422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Up-Down Arrow 34"/>
            <p:cNvSpPr/>
            <p:nvPr/>
          </p:nvSpPr>
          <p:spPr>
            <a:xfrm rot="5400000">
              <a:off x="1295399" y="5318612"/>
              <a:ext cx="152400" cy="45422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TextBox 149"/>
            <p:cNvSpPr txBox="1"/>
            <p:nvPr/>
          </p:nvSpPr>
          <p:spPr>
            <a:xfrm>
              <a:off x="1605323" y="4635846"/>
              <a:ext cx="1019111"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smtClean="0">
                  <a:latin typeface="Bradley Hand ITC" pitchFamily="66" charset="0"/>
                </a:rPr>
                <a:t>energia</a:t>
              </a:r>
              <a:endParaRPr lang="en-US" sz="1600" b="1" dirty="0">
                <a:latin typeface="Bradley Hand ITC" pitchFamily="66" charset="0"/>
              </a:endParaRPr>
            </a:p>
          </p:txBody>
        </p:sp>
        <p:sp>
          <p:nvSpPr>
            <p:cNvPr id="37" name="TextBox 150"/>
            <p:cNvSpPr txBox="1"/>
            <p:nvPr/>
          </p:nvSpPr>
          <p:spPr>
            <a:xfrm>
              <a:off x="1600200" y="5376446"/>
              <a:ext cx="1019111"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smtClean="0">
                  <a:latin typeface="Bradley Hand ITC" pitchFamily="66" charset="0"/>
                </a:rPr>
                <a:t>materia</a:t>
              </a:r>
              <a:endParaRPr lang="en-US" sz="1600" b="1" dirty="0">
                <a:latin typeface="Bradley Hand ITC" pitchFamily="66" charset="0"/>
              </a:endParaRPr>
            </a:p>
          </p:txBody>
        </p:sp>
      </p:grpSp>
      <p:sp>
        <p:nvSpPr>
          <p:cNvPr id="24" name="CasellaDiTesto 103"/>
          <p:cNvSpPr txBox="1"/>
          <p:nvPr/>
        </p:nvSpPr>
        <p:spPr>
          <a:xfrm>
            <a:off x="575663" y="1961027"/>
            <a:ext cx="5306977"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dirty="0" smtClean="0"/>
              <a:t>Un sistema può essere:</a:t>
            </a:r>
          </a:p>
        </p:txBody>
      </p:sp>
      <p:sp>
        <p:nvSpPr>
          <p:cNvPr id="25" name="CasellaDiTesto 103"/>
          <p:cNvSpPr txBox="1"/>
          <p:nvPr/>
        </p:nvSpPr>
        <p:spPr>
          <a:xfrm>
            <a:off x="364621" y="4113302"/>
            <a:ext cx="2719238" cy="106734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defRPr/>
            </a:pPr>
            <a:r>
              <a:rPr lang="it-IT" b="1" dirty="0" smtClean="0"/>
              <a:t>ISOLATO</a:t>
            </a:r>
            <a:r>
              <a:rPr lang="it-IT" dirty="0" smtClean="0"/>
              <a:t>: </a:t>
            </a:r>
          </a:p>
          <a:p>
            <a:pPr lvl="0" algn="ctr">
              <a:lnSpc>
                <a:spcPct val="120000"/>
              </a:lnSpc>
              <a:defRPr/>
            </a:pPr>
            <a:r>
              <a:rPr lang="it-IT" dirty="0" smtClean="0"/>
              <a:t>non scambia né energia né materia con l’ambiente</a:t>
            </a:r>
          </a:p>
        </p:txBody>
      </p:sp>
      <p:sp>
        <p:nvSpPr>
          <p:cNvPr id="28" name="CasellaDiTesto 103"/>
          <p:cNvSpPr txBox="1"/>
          <p:nvPr/>
        </p:nvSpPr>
        <p:spPr>
          <a:xfrm>
            <a:off x="493481" y="5288146"/>
            <a:ext cx="7876461" cy="1089529"/>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a:pPr>
            <a:r>
              <a:rPr lang="it-IT" b="1" dirty="0" smtClean="0"/>
              <a:t>Legge fondamentale </a:t>
            </a:r>
            <a:r>
              <a:rPr lang="it-IT" dirty="0" smtClean="0"/>
              <a:t>(principio zero) della termodinamica:</a:t>
            </a:r>
          </a:p>
          <a:p>
            <a:pPr lvl="0">
              <a:lnSpc>
                <a:spcPct val="120000"/>
              </a:lnSpc>
              <a:defRPr/>
            </a:pPr>
            <a:r>
              <a:rPr lang="it-IT" dirty="0" smtClean="0"/>
              <a:t>L’energia non si crea nè si distrugge, perciò l’energia totale dell’universo, data dalla somma dell’energia del sistema più quella dell’ambiente, non cambia.</a:t>
            </a:r>
          </a:p>
        </p:txBody>
      </p:sp>
      <p:sp>
        <p:nvSpPr>
          <p:cNvPr id="65" name="CasellaDiTesto 103"/>
          <p:cNvSpPr txBox="1"/>
          <p:nvPr/>
        </p:nvSpPr>
        <p:spPr>
          <a:xfrm>
            <a:off x="3206732" y="4107757"/>
            <a:ext cx="2584767" cy="106734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defRPr/>
            </a:pPr>
            <a:r>
              <a:rPr lang="it-IT" b="1" dirty="0" smtClean="0"/>
              <a:t>CHIUSO</a:t>
            </a:r>
            <a:r>
              <a:rPr lang="it-IT" dirty="0" smtClean="0"/>
              <a:t>: </a:t>
            </a:r>
          </a:p>
          <a:p>
            <a:pPr lvl="0" algn="ctr">
              <a:lnSpc>
                <a:spcPct val="120000"/>
              </a:lnSpc>
              <a:defRPr/>
            </a:pPr>
            <a:r>
              <a:rPr lang="it-IT" dirty="0" smtClean="0"/>
              <a:t>scambia energia ma non materia con l’ambiente</a:t>
            </a:r>
          </a:p>
        </p:txBody>
      </p:sp>
      <p:sp>
        <p:nvSpPr>
          <p:cNvPr id="66" name="CasellaDiTesto 103"/>
          <p:cNvSpPr txBox="1"/>
          <p:nvPr/>
        </p:nvSpPr>
        <p:spPr>
          <a:xfrm>
            <a:off x="6032858" y="4117257"/>
            <a:ext cx="2584767" cy="106734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defRPr/>
            </a:pPr>
            <a:r>
              <a:rPr lang="it-IT" b="1" dirty="0" smtClean="0"/>
              <a:t>APERTO</a:t>
            </a:r>
            <a:r>
              <a:rPr lang="it-IT" dirty="0" smtClean="0"/>
              <a:t>: </a:t>
            </a:r>
          </a:p>
          <a:p>
            <a:pPr lvl="0" algn="ctr">
              <a:lnSpc>
                <a:spcPct val="120000"/>
              </a:lnSpc>
              <a:defRPr/>
            </a:pPr>
            <a:r>
              <a:rPr lang="it-IT" dirty="0" smtClean="0"/>
              <a:t>scambia sia energia che materia con l’ambiente</a:t>
            </a:r>
          </a:p>
        </p:txBody>
      </p:sp>
    </p:spTree>
    <p:extLst>
      <p:ext uri="{BB962C8B-B14F-4D97-AF65-F5344CB8AC3E}">
        <p14:creationId xmlns:p14="http://schemas.microsoft.com/office/powerpoint/2010/main" val="201818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uiExpand="1" build="p"/>
      <p:bldP spid="65"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03"/>
          <p:cNvSpPr txBox="1"/>
          <p:nvPr/>
        </p:nvSpPr>
        <p:spPr>
          <a:xfrm>
            <a:off x="493481" y="764541"/>
            <a:ext cx="5665272" cy="173214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defRPr/>
            </a:pPr>
            <a:r>
              <a:rPr lang="it-IT" dirty="0"/>
              <a:t>Lo stato di un sistema può essere definito attraverso grandezze fisiche che vengono chiamate </a:t>
            </a:r>
            <a:r>
              <a:rPr lang="it-IT" b="1" dirty="0"/>
              <a:t>funzioni di stato</a:t>
            </a:r>
            <a:r>
              <a:rPr lang="it-IT" dirty="0"/>
              <a:t>. Le funzioni di stato dipendono </a:t>
            </a:r>
            <a:r>
              <a:rPr lang="it-IT" u="sng" dirty="0"/>
              <a:t>solo</a:t>
            </a:r>
            <a:r>
              <a:rPr lang="it-IT" dirty="0"/>
              <a:t> dallo stato del sistema, e non da come il sistema ha raggiunto quello stato (processo chimico/fisico</a:t>
            </a:r>
            <a:r>
              <a:rPr lang="it-IT" dirty="0" smtClean="0"/>
              <a:t>).</a:t>
            </a:r>
          </a:p>
        </p:txBody>
      </p:sp>
      <p:sp>
        <p:nvSpPr>
          <p:cNvPr id="67" name="Title 1"/>
          <p:cNvSpPr>
            <a:spLocks noGrp="1"/>
          </p:cNvSpPr>
          <p:nvPr>
            <p:ph type="title"/>
          </p:nvPr>
        </p:nvSpPr>
        <p:spPr>
          <a:xfrm>
            <a:off x="517710" y="130995"/>
            <a:ext cx="8070477" cy="809251"/>
          </a:xfrm>
        </p:spPr>
        <p:txBody>
          <a:bodyPr>
            <a:noAutofit/>
          </a:bodyPr>
          <a:lstStyle/>
          <a:p>
            <a:r>
              <a:rPr lang="it-IT" sz="3200" dirty="0" smtClean="0">
                <a:solidFill>
                  <a:srgbClr val="0070C0"/>
                </a:solidFill>
              </a:rPr>
              <a:t>Funzioni di stato</a:t>
            </a:r>
            <a:endParaRPr lang="it-IT" sz="3200" dirty="0">
              <a:solidFill>
                <a:srgbClr val="0070C0"/>
              </a:solidFill>
            </a:endParaRPr>
          </a:p>
        </p:txBody>
      </p:sp>
      <p:pic>
        <p:nvPicPr>
          <p:cNvPr id="68" name="Immagine 1"/>
          <p:cNvPicPr>
            <a:picLocks noChangeAspect="1"/>
          </p:cNvPicPr>
          <p:nvPr/>
        </p:nvPicPr>
        <p:blipFill rotWithShape="1">
          <a:blip r:embed="rId2">
            <a:extLst>
              <a:ext uri="{28A0092B-C50C-407E-A947-70E740481C1C}">
                <a14:useLocalDpi xmlns:a14="http://schemas.microsoft.com/office/drawing/2010/main" val="0"/>
              </a:ext>
            </a:extLst>
          </a:blip>
          <a:srcRect l="6430" t="1" b="70536"/>
          <a:stretch/>
        </p:blipFill>
        <p:spPr bwMode="auto">
          <a:xfrm>
            <a:off x="6158753" y="295480"/>
            <a:ext cx="2609382" cy="22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Immagine 1"/>
          <p:cNvPicPr>
            <a:picLocks noChangeAspect="1"/>
          </p:cNvPicPr>
          <p:nvPr/>
        </p:nvPicPr>
        <p:blipFill rotWithShape="1">
          <a:blip r:embed="rId2">
            <a:extLst>
              <a:ext uri="{28A0092B-C50C-407E-A947-70E740481C1C}">
                <a14:useLocalDpi xmlns:a14="http://schemas.microsoft.com/office/drawing/2010/main" val="0"/>
              </a:ext>
            </a:extLst>
          </a:blip>
          <a:srcRect l="13715" t="30959" b="38797"/>
          <a:stretch/>
        </p:blipFill>
        <p:spPr bwMode="auto">
          <a:xfrm>
            <a:off x="551279" y="3965593"/>
            <a:ext cx="2406215" cy="233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CasellaDiTesto 103"/>
          <p:cNvSpPr txBox="1"/>
          <p:nvPr/>
        </p:nvSpPr>
        <p:spPr>
          <a:xfrm>
            <a:off x="517710" y="2559167"/>
            <a:ext cx="8197937" cy="106734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Aft>
                <a:spcPts val="600"/>
              </a:spcAft>
              <a:defRPr/>
            </a:pPr>
            <a:r>
              <a:rPr lang="it-IT" dirty="0" smtClean="0"/>
              <a:t>Quando </a:t>
            </a:r>
            <a:r>
              <a:rPr lang="it-IT" dirty="0"/>
              <a:t>in un sistema avviene un </a:t>
            </a:r>
            <a:r>
              <a:rPr lang="it-IT" b="1" dirty="0"/>
              <a:t>processo</a:t>
            </a:r>
            <a:r>
              <a:rPr lang="it-IT" dirty="0"/>
              <a:t>, definiamo uno </a:t>
            </a:r>
            <a:r>
              <a:rPr lang="it-IT" b="1" dirty="0"/>
              <a:t>stato iniziale</a:t>
            </a:r>
            <a:r>
              <a:rPr lang="it-IT" dirty="0"/>
              <a:t> e uno </a:t>
            </a:r>
            <a:r>
              <a:rPr lang="it-IT" b="1" dirty="0"/>
              <a:t>stato finale </a:t>
            </a:r>
            <a:r>
              <a:rPr lang="it-IT" dirty="0"/>
              <a:t>attraverso le funzioni di </a:t>
            </a:r>
            <a:r>
              <a:rPr lang="it-IT" dirty="0" smtClean="0"/>
              <a:t>stato. Il valore delle funzioni di stato è indipendente dal percorso che il sistema segue per arrivare alla condizione finale.</a:t>
            </a:r>
            <a:endParaRPr lang="it-IT" dirty="0"/>
          </a:p>
        </p:txBody>
      </p:sp>
      <p:sp>
        <p:nvSpPr>
          <p:cNvPr id="71" name="CasellaDiTesto 103"/>
          <p:cNvSpPr txBox="1"/>
          <p:nvPr/>
        </p:nvSpPr>
        <p:spPr>
          <a:xfrm>
            <a:off x="3326117" y="4193699"/>
            <a:ext cx="5486399" cy="224061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Aft>
                <a:spcPts val="600"/>
              </a:spcAft>
              <a:defRPr/>
            </a:pPr>
            <a:r>
              <a:rPr lang="it-IT" dirty="0" smtClean="0"/>
              <a:t>Alcune funzioni di stato: </a:t>
            </a:r>
          </a:p>
          <a:p>
            <a:pPr marL="285750" lvl="0" indent="-285750">
              <a:lnSpc>
                <a:spcPct val="120000"/>
              </a:lnSpc>
              <a:spcAft>
                <a:spcPts val="600"/>
              </a:spcAft>
              <a:buFont typeface="Arial" panose="020B0604020202020204" pitchFamily="34" charset="0"/>
              <a:buChar char="•"/>
              <a:defRPr/>
            </a:pPr>
            <a:r>
              <a:rPr lang="it-IT" b="1" dirty="0" smtClean="0"/>
              <a:t>tempertura (T)</a:t>
            </a:r>
            <a:r>
              <a:rPr lang="it-IT" dirty="0" smtClean="0"/>
              <a:t>, </a:t>
            </a:r>
            <a:r>
              <a:rPr lang="it-IT" b="1" dirty="0" smtClean="0"/>
              <a:t>volume (V)</a:t>
            </a:r>
            <a:r>
              <a:rPr lang="it-IT" dirty="0"/>
              <a:t> </a:t>
            </a:r>
            <a:r>
              <a:rPr lang="it-IT" dirty="0" smtClean="0"/>
              <a:t>e </a:t>
            </a:r>
            <a:r>
              <a:rPr lang="it-IT" b="1" dirty="0" smtClean="0"/>
              <a:t>pressione (p)</a:t>
            </a:r>
            <a:r>
              <a:rPr lang="it-IT" dirty="0" smtClean="0"/>
              <a:t>,</a:t>
            </a:r>
            <a:r>
              <a:rPr lang="it-IT" b="1" dirty="0" smtClean="0"/>
              <a:t> </a:t>
            </a:r>
            <a:r>
              <a:rPr lang="it-IT" dirty="0" smtClean="0"/>
              <a:t>sono presenti nell’equazione di stato dei gas. </a:t>
            </a:r>
          </a:p>
          <a:p>
            <a:pPr marL="285750" lvl="0" indent="-285750">
              <a:lnSpc>
                <a:spcPct val="120000"/>
              </a:lnSpc>
              <a:spcAft>
                <a:spcPts val="600"/>
              </a:spcAft>
              <a:buFont typeface="Arial" panose="020B0604020202020204" pitchFamily="34" charset="0"/>
              <a:buChar char="•"/>
              <a:defRPr/>
            </a:pPr>
            <a:r>
              <a:rPr lang="it-IT" dirty="0" smtClean="0"/>
              <a:t>l’</a:t>
            </a:r>
            <a:r>
              <a:rPr lang="it-IT" b="1" dirty="0" smtClean="0"/>
              <a:t>energia interna (U)</a:t>
            </a:r>
            <a:r>
              <a:rPr lang="it-IT" dirty="0" smtClean="0">
                <a:solidFill>
                  <a:srgbClr val="FF0000"/>
                </a:solidFill>
              </a:rPr>
              <a:t> è la somma dell’energia potenziale e dell’energia </a:t>
            </a:r>
            <a:r>
              <a:rPr lang="it-IT" dirty="0" smtClean="0">
                <a:solidFill>
                  <a:srgbClr val="FF0000"/>
                </a:solidFill>
              </a:rPr>
              <a:t>cinetica (interna al sistema) </a:t>
            </a:r>
            <a:r>
              <a:rPr lang="it-IT" dirty="0" smtClean="0">
                <a:solidFill>
                  <a:srgbClr val="FF0000"/>
                </a:solidFill>
              </a:rPr>
              <a:t>del sistema</a:t>
            </a:r>
            <a:r>
              <a:rPr lang="it-IT" dirty="0" smtClean="0"/>
              <a:t>. </a:t>
            </a:r>
          </a:p>
        </p:txBody>
      </p:sp>
    </p:spTree>
    <p:extLst>
      <p:ext uri="{BB962C8B-B14F-4D97-AF65-F5344CB8AC3E}">
        <p14:creationId xmlns:p14="http://schemas.microsoft.com/office/powerpoint/2010/main" val="163100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uiExpand="1" build="p"/>
      <p:bldP spid="7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Content Placeholder 2"/>
              <p:cNvSpPr txBox="1">
                <a:spLocks/>
              </p:cNvSpPr>
              <p:nvPr/>
            </p:nvSpPr>
            <p:spPr>
              <a:xfrm>
                <a:off x="481849" y="721941"/>
                <a:ext cx="8106337" cy="2926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600"/>
                  </a:spcAft>
                  <a:buNone/>
                </a:pPr>
                <a:r>
                  <a:rPr lang="it-IT" sz="2000" b="1" dirty="0" smtClean="0"/>
                  <a:t>L’energia interna di un sistema isolato è costante.</a:t>
                </a:r>
              </a:p>
              <a:p>
                <a:pPr marL="0" indent="0">
                  <a:lnSpc>
                    <a:spcPct val="120000"/>
                  </a:lnSpc>
                  <a:spcBef>
                    <a:spcPts val="0"/>
                  </a:spcBef>
                  <a:buNone/>
                </a:pPr>
                <a:r>
                  <a:rPr lang="it-IT" sz="1800" dirty="0" smtClean="0"/>
                  <a:t>Per un sistema chiuso, la variazione dell’energia interna (</a:t>
                </a:r>
                <a:r>
                  <a:rPr lang="it-IT" sz="1800" dirty="0" smtClean="0">
                    <a:latin typeface="Symbol" panose="05050102010706020507" pitchFamily="18" charset="2"/>
                  </a:rPr>
                  <a:t>D</a:t>
                </a:r>
                <a:r>
                  <a:rPr lang="it-IT" sz="1800" dirty="0" smtClean="0"/>
                  <a:t>U) è pari alla differenza tra il calore, </a:t>
                </a:r>
                <a:r>
                  <a:rPr lang="it-IT" sz="1800" i="1" dirty="0" smtClean="0"/>
                  <a:t>q</a:t>
                </a:r>
                <a:r>
                  <a:rPr lang="it-IT" sz="1800" dirty="0" smtClean="0"/>
                  <a:t>, trasferito dall’ambiente al sistema e il lavoro, </a:t>
                </a:r>
                <a:r>
                  <a:rPr lang="it-IT" sz="1800" i="1" dirty="0" smtClean="0"/>
                  <a:t>w</a:t>
                </a:r>
                <a:r>
                  <a:rPr lang="it-IT" sz="1800" dirty="0" smtClean="0"/>
                  <a:t>, fatto dal sistema:</a:t>
                </a:r>
              </a:p>
              <a:p>
                <a:pPr marL="0" indent="0">
                  <a:lnSpc>
                    <a:spcPct val="120000"/>
                  </a:lnSpc>
                  <a:spcBef>
                    <a:spcPts val="0"/>
                  </a:spcBef>
                  <a:spcAft>
                    <a:spcPts val="400"/>
                  </a:spcAft>
                  <a:buNone/>
                </a:pPr>
                <a14:m>
                  <m:oMathPara xmlns:m="http://schemas.openxmlformats.org/officeDocument/2006/math">
                    <m:oMathParaPr>
                      <m:jc m:val="centerGroup"/>
                    </m:oMathParaPr>
                    <m:oMath xmlns:m="http://schemas.openxmlformats.org/officeDocument/2006/math">
                      <m:r>
                        <a:rPr lang="it-IT" sz="1800" i="1" smtClean="0">
                          <a:latin typeface="Cambria Math" panose="02040503050406030204" pitchFamily="18" charset="0"/>
                          <a:ea typeface="Cambria Math" panose="02040503050406030204" pitchFamily="18" charset="0"/>
                        </a:rPr>
                        <m:t>∆</m:t>
                      </m:r>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𝑈</m:t>
                          </m:r>
                        </m:e>
                        <m:sub>
                          <m:r>
                            <a:rPr lang="it-IT" sz="1800" b="0" i="1" smtClean="0">
                              <a:latin typeface="Cambria Math" panose="02040503050406030204" pitchFamily="18" charset="0"/>
                              <a:ea typeface="Cambria Math" panose="02040503050406030204" pitchFamily="18" charset="0"/>
                            </a:rPr>
                            <m:t>𝑠𝑖𝑠𝑡𝑒𝑚𝑎</m:t>
                          </m:r>
                        </m:sub>
                      </m:s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𝑞</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𝑤</m:t>
                      </m:r>
                    </m:oMath>
                  </m:oMathPara>
                </a14:m>
                <a:endParaRPr lang="it-IT" sz="1800" dirty="0" smtClean="0"/>
              </a:p>
              <a:p>
                <a:pPr marL="0" indent="0">
                  <a:lnSpc>
                    <a:spcPct val="120000"/>
                  </a:lnSpc>
                  <a:spcBef>
                    <a:spcPts val="0"/>
                  </a:spcBef>
                  <a:buNone/>
                </a:pPr>
                <a:r>
                  <a:rPr lang="it-IT" sz="1800" dirty="0" smtClean="0"/>
                  <a:t>Il </a:t>
                </a:r>
                <a:r>
                  <a:rPr lang="it-IT" sz="1800" b="1" dirty="0" smtClean="0"/>
                  <a:t>calore </a:t>
                </a:r>
                <a:r>
                  <a:rPr lang="it-IT" sz="1800" dirty="0" smtClean="0"/>
                  <a:t>NON è una funzione di stato, ma è solo un modo di trasferire l’energia. Il calore è energia che viene trasferita da un corpo caldo ad un corpo freddo, fino a che i due non raggiungono la stessa temperatura (equilibrio termico) e il trasferimento di energia si interrompe.</a:t>
                </a:r>
              </a:p>
              <a:p>
                <a:pPr marL="0" indent="0">
                  <a:lnSpc>
                    <a:spcPct val="120000"/>
                  </a:lnSpc>
                  <a:spcBef>
                    <a:spcPts val="0"/>
                  </a:spcBef>
                  <a:buNone/>
                </a:pPr>
                <a:r>
                  <a:rPr lang="it-IT" sz="1800" dirty="0" smtClean="0"/>
                  <a:t>	</a:t>
                </a:r>
                <a:r>
                  <a:rPr lang="it-IT" sz="1800" i="1" dirty="0" smtClean="0"/>
                  <a:t>Il calore ha segno positivo quando viene trasferito dall’ambiente al sistema: 	in questo caso il processo che avviene nel sistema è </a:t>
                </a:r>
                <a:r>
                  <a:rPr lang="it-IT" sz="1800" i="1" u="sng" dirty="0" smtClean="0"/>
                  <a:t>endotermico.</a:t>
                </a:r>
                <a:r>
                  <a:rPr lang="it-IT" sz="1800" i="1" dirty="0" smtClean="0"/>
                  <a:t> 	</a:t>
                </a:r>
              </a:p>
              <a:p>
                <a:pPr marL="0" indent="0">
                  <a:lnSpc>
                    <a:spcPct val="120000"/>
                  </a:lnSpc>
                  <a:spcBef>
                    <a:spcPts val="0"/>
                  </a:spcBef>
                  <a:spcAft>
                    <a:spcPts val="600"/>
                  </a:spcAft>
                  <a:buNone/>
                </a:pPr>
                <a:r>
                  <a:rPr lang="it-IT" sz="1800" i="1" dirty="0"/>
                  <a:t>	</a:t>
                </a:r>
                <a:r>
                  <a:rPr lang="it-IT" sz="1800" i="1" dirty="0" smtClean="0"/>
                  <a:t>Al contrario, quando il calore viene trasferito dal sistema all’ambiente gli si 	attribuisce un segno negativo: questo è il caso dei processi </a:t>
                </a:r>
                <a:r>
                  <a:rPr lang="it-IT" sz="1800" i="1" u="sng" dirty="0" smtClean="0"/>
                  <a:t>esotermici</a:t>
                </a:r>
                <a:r>
                  <a:rPr lang="it-IT" sz="1800" i="1" dirty="0" smtClean="0"/>
                  <a:t>.</a:t>
                </a:r>
                <a:endParaRPr lang="it-IT" sz="1800" dirty="0" smtClean="0"/>
              </a:p>
              <a:p>
                <a:pPr marL="0" indent="0">
                  <a:lnSpc>
                    <a:spcPct val="120000"/>
                  </a:lnSpc>
                  <a:spcBef>
                    <a:spcPts val="0"/>
                  </a:spcBef>
                  <a:buNone/>
                </a:pPr>
                <a:r>
                  <a:rPr lang="it-IT" sz="1800" dirty="0" smtClean="0"/>
                  <a:t>Nemmeno il </a:t>
                </a:r>
                <a:r>
                  <a:rPr lang="it-IT" sz="1800" b="1" dirty="0" smtClean="0"/>
                  <a:t>lavoro</a:t>
                </a:r>
                <a:r>
                  <a:rPr lang="it-IT" sz="1800" dirty="0" smtClean="0"/>
                  <a:t> è una funzione di stato, ma anche in questo caso un modo di trasferire energia da un sistema all’altro. Il lavoro può essere legato alla variazione di volume di un gas (lavoro P-V), come quello fatto in un treno a vapore; un altro tipo di lavoro è quello elettrico, come nei moderni treni.  </a:t>
                </a:r>
              </a:p>
              <a:p>
                <a:pPr marL="0" indent="0">
                  <a:lnSpc>
                    <a:spcPct val="120000"/>
                  </a:lnSpc>
                  <a:spcBef>
                    <a:spcPts val="0"/>
                  </a:spcBef>
                  <a:spcAft>
                    <a:spcPts val="600"/>
                  </a:spcAft>
                  <a:buNone/>
                </a:pPr>
                <a:r>
                  <a:rPr lang="it-IT" sz="1800" b="1" dirty="0"/>
                  <a:t>	</a:t>
                </a:r>
                <a:r>
                  <a:rPr lang="it-IT" sz="1800" i="1" dirty="0" smtClean="0"/>
                  <a:t>Anche il lavoro ha segno positivo se fatto dal sistema, negativo se subìto.</a:t>
                </a:r>
                <a:endParaRPr lang="it-IT" sz="1800" i="1" dirty="0"/>
              </a:p>
            </p:txBody>
          </p:sp>
        </mc:Choice>
        <mc:Fallback>
          <p:sp>
            <p:nvSpPr>
              <p:cNvPr id="20" name="Content Placeholder 2"/>
              <p:cNvSpPr txBox="1">
                <a:spLocks noRot="1" noChangeAspect="1" noMove="1" noResize="1" noEditPoints="1" noAdjustHandles="1" noChangeArrowheads="1" noChangeShapeType="1" noTextEdit="1"/>
              </p:cNvSpPr>
              <p:nvPr/>
            </p:nvSpPr>
            <p:spPr>
              <a:xfrm>
                <a:off x="481849" y="721941"/>
                <a:ext cx="8106337" cy="2926694"/>
              </a:xfrm>
              <a:prstGeom prst="rect">
                <a:avLst/>
              </a:prstGeom>
              <a:blipFill>
                <a:blip r:embed="rId2"/>
                <a:stretch>
                  <a:fillRect l="-602" r="-827" b="-104782"/>
                </a:stretch>
              </a:blipFill>
            </p:spPr>
            <p:txBody>
              <a:bodyPr/>
              <a:lstStyle/>
              <a:p>
                <a:r>
                  <a:rPr lang="it-IT">
                    <a:noFill/>
                  </a:rPr>
                  <a:t> </a:t>
                </a:r>
              </a:p>
            </p:txBody>
          </p:sp>
        </mc:Fallback>
      </mc:AlternateContent>
      <p:sp>
        <p:nvSpPr>
          <p:cNvPr id="2" name="Title 1"/>
          <p:cNvSpPr>
            <a:spLocks noGrp="1"/>
          </p:cNvSpPr>
          <p:nvPr>
            <p:ph type="title"/>
          </p:nvPr>
        </p:nvSpPr>
        <p:spPr>
          <a:xfrm>
            <a:off x="517710" y="130995"/>
            <a:ext cx="8070477" cy="809251"/>
          </a:xfrm>
        </p:spPr>
        <p:txBody>
          <a:bodyPr>
            <a:noAutofit/>
          </a:bodyPr>
          <a:lstStyle/>
          <a:p>
            <a:r>
              <a:rPr lang="it-IT" sz="3200" dirty="0" smtClean="0">
                <a:solidFill>
                  <a:srgbClr val="0070C0"/>
                </a:solidFill>
              </a:rPr>
              <a:t>Primo principio della termodinamica</a:t>
            </a:r>
            <a:endParaRPr lang="it-IT" sz="3200" dirty="0">
              <a:solidFill>
                <a:srgbClr val="0070C0"/>
              </a:solidFill>
            </a:endParaRPr>
          </a:p>
        </p:txBody>
      </p:sp>
    </p:spTree>
    <p:extLst>
      <p:ext uri="{BB962C8B-B14F-4D97-AF65-F5344CB8AC3E}">
        <p14:creationId xmlns:p14="http://schemas.microsoft.com/office/powerpoint/2010/main" val="434346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95288" y="333375"/>
            <a:ext cx="82089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it-IT" b="1" dirty="0" smtClean="0"/>
              <a:t>L’ Energia </a:t>
            </a:r>
            <a:r>
              <a:rPr lang="it-IT" b="1" dirty="0"/>
              <a:t>interna</a:t>
            </a:r>
            <a:r>
              <a:rPr lang="it-IT" dirty="0"/>
              <a:t> </a:t>
            </a:r>
            <a:r>
              <a:rPr lang="it-IT" dirty="0" smtClean="0"/>
              <a:t>(U) </a:t>
            </a:r>
            <a:r>
              <a:rPr lang="it-IT" b="1" dirty="0" smtClean="0"/>
              <a:t>non </a:t>
            </a:r>
            <a:r>
              <a:rPr lang="it-IT" b="1" dirty="0"/>
              <a:t>è conoscibile.</a:t>
            </a:r>
            <a:r>
              <a:rPr lang="it-IT" dirty="0"/>
              <a:t> </a:t>
            </a:r>
          </a:p>
          <a:p>
            <a:pPr eaLnBrk="1" hangingPunct="1">
              <a:spcBef>
                <a:spcPct val="50000"/>
              </a:spcBef>
            </a:pPr>
            <a:r>
              <a:rPr lang="it-IT" dirty="0">
                <a:solidFill>
                  <a:srgbClr val="FF0000"/>
                </a:solidFill>
              </a:rPr>
              <a:t>Si può però calcolare la differenza </a:t>
            </a:r>
            <a:r>
              <a:rPr lang="it-IT" b="1" dirty="0" smtClean="0">
                <a:solidFill>
                  <a:srgbClr val="FF0000"/>
                </a:solidFill>
                <a:latin typeface="Symbol" pitchFamily="18" charset="2"/>
              </a:rPr>
              <a:t>D</a:t>
            </a:r>
            <a:r>
              <a:rPr lang="it-IT" b="1" dirty="0">
                <a:solidFill>
                  <a:srgbClr val="FF0000"/>
                </a:solidFill>
              </a:rPr>
              <a:t>U</a:t>
            </a:r>
            <a:r>
              <a:rPr lang="it-IT" dirty="0" smtClean="0">
                <a:solidFill>
                  <a:srgbClr val="FF0000"/>
                </a:solidFill>
              </a:rPr>
              <a:t> </a:t>
            </a:r>
            <a:r>
              <a:rPr lang="it-IT" dirty="0">
                <a:solidFill>
                  <a:srgbClr val="FF0000"/>
                </a:solidFill>
              </a:rPr>
              <a:t>tra due stati del sistema.</a:t>
            </a:r>
          </a:p>
        </p:txBody>
      </p:sp>
      <p:sp>
        <p:nvSpPr>
          <p:cNvPr id="28675" name="Rectangle 5"/>
          <p:cNvSpPr>
            <a:spLocks noChangeArrowheads="1"/>
          </p:cNvSpPr>
          <p:nvPr/>
        </p:nvSpPr>
        <p:spPr bwMode="auto">
          <a:xfrm>
            <a:off x="3529445" y="5419725"/>
            <a:ext cx="1223963" cy="1223963"/>
          </a:xfrm>
          <a:prstGeom prst="rect">
            <a:avLst/>
          </a:prstGeom>
          <a:gradFill rotWithShape="1">
            <a:gsLst>
              <a:gs pos="0">
                <a:srgbClr val="FF3300"/>
              </a:gs>
              <a:gs pos="50000">
                <a:srgbClr val="FFFFFF"/>
              </a:gs>
              <a:gs pos="100000">
                <a:srgbClr val="FF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8" name="Text Box 8"/>
          <p:cNvSpPr txBox="1">
            <a:spLocks noChangeArrowheads="1"/>
          </p:cNvSpPr>
          <p:nvPr/>
        </p:nvSpPr>
        <p:spPr bwMode="auto">
          <a:xfrm>
            <a:off x="1115651" y="4130156"/>
            <a:ext cx="396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it-IT" sz="1800" b="1" dirty="0"/>
              <a:t>convenzioni sui segni:</a:t>
            </a:r>
            <a:r>
              <a:rPr lang="it-IT" sz="1800" dirty="0"/>
              <a:t>	</a:t>
            </a:r>
          </a:p>
        </p:txBody>
      </p:sp>
      <p:sp>
        <p:nvSpPr>
          <p:cNvPr id="73737" name="Text Box 9"/>
          <p:cNvSpPr txBox="1">
            <a:spLocks noChangeArrowheads="1"/>
          </p:cNvSpPr>
          <p:nvPr/>
        </p:nvSpPr>
        <p:spPr bwMode="auto">
          <a:xfrm>
            <a:off x="1800658" y="541972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it-IT" b="1">
                <a:solidFill>
                  <a:srgbClr val="FF0000"/>
                </a:solidFill>
              </a:rPr>
              <a:t>q &gt; 0</a:t>
            </a:r>
          </a:p>
        </p:txBody>
      </p:sp>
      <p:sp>
        <p:nvSpPr>
          <p:cNvPr id="73738" name="Text Box 10"/>
          <p:cNvSpPr txBox="1">
            <a:spLocks noChangeArrowheads="1"/>
          </p:cNvSpPr>
          <p:nvPr/>
        </p:nvSpPr>
        <p:spPr bwMode="auto">
          <a:xfrm>
            <a:off x="5617008" y="541972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it-IT" b="1">
                <a:solidFill>
                  <a:srgbClr val="0033CC"/>
                </a:solidFill>
              </a:rPr>
              <a:t>q &lt; 0</a:t>
            </a:r>
          </a:p>
        </p:txBody>
      </p:sp>
      <p:sp>
        <p:nvSpPr>
          <p:cNvPr id="73741" name="Text Box 13"/>
          <p:cNvSpPr txBox="1">
            <a:spLocks noChangeArrowheads="1"/>
          </p:cNvSpPr>
          <p:nvPr/>
        </p:nvSpPr>
        <p:spPr bwMode="auto">
          <a:xfrm>
            <a:off x="1800658" y="606742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it-IT" b="1">
                <a:solidFill>
                  <a:srgbClr val="FF0000"/>
                </a:solidFill>
              </a:rPr>
              <a:t>w &gt; 0</a:t>
            </a:r>
          </a:p>
        </p:txBody>
      </p:sp>
      <p:sp>
        <p:nvSpPr>
          <p:cNvPr id="73742" name="Text Box 14"/>
          <p:cNvSpPr txBox="1">
            <a:spLocks noChangeArrowheads="1"/>
          </p:cNvSpPr>
          <p:nvPr/>
        </p:nvSpPr>
        <p:spPr bwMode="auto">
          <a:xfrm>
            <a:off x="5617008" y="606742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it-IT" b="1">
                <a:solidFill>
                  <a:srgbClr val="0033CC"/>
                </a:solidFill>
              </a:rPr>
              <a:t>w &lt; 0</a:t>
            </a:r>
          </a:p>
        </p:txBody>
      </p:sp>
      <p:sp>
        <p:nvSpPr>
          <p:cNvPr id="73743" name="Text Box 15"/>
          <p:cNvSpPr txBox="1">
            <a:spLocks noChangeArrowheads="1"/>
          </p:cNvSpPr>
          <p:nvPr/>
        </p:nvSpPr>
        <p:spPr bwMode="auto">
          <a:xfrm>
            <a:off x="24817" y="4940439"/>
            <a:ext cx="28098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it-IT" sz="2000" dirty="0"/>
              <a:t>è </a:t>
            </a:r>
            <a:r>
              <a:rPr lang="it-IT" sz="2000" dirty="0">
                <a:solidFill>
                  <a:srgbClr val="FF0000"/>
                </a:solidFill>
              </a:rPr>
              <a:t>positivo</a:t>
            </a:r>
            <a:r>
              <a:rPr lang="it-IT" sz="2000" dirty="0">
                <a:solidFill>
                  <a:srgbClr val="FF3300"/>
                </a:solidFill>
              </a:rPr>
              <a:t> </a:t>
            </a:r>
            <a:r>
              <a:rPr lang="it-IT" sz="2000" dirty="0"/>
              <a:t>ciò che </a:t>
            </a:r>
            <a:r>
              <a:rPr lang="it-IT" sz="2000" dirty="0">
                <a:solidFill>
                  <a:srgbClr val="FF0000"/>
                </a:solidFill>
              </a:rPr>
              <a:t>entra</a:t>
            </a:r>
            <a:r>
              <a:rPr lang="it-IT" sz="2000" dirty="0">
                <a:solidFill>
                  <a:srgbClr val="FF3300"/>
                </a:solidFill>
              </a:rPr>
              <a:t> </a:t>
            </a:r>
            <a:r>
              <a:rPr lang="it-IT" sz="2000" dirty="0"/>
              <a:t>nel sistema</a:t>
            </a:r>
          </a:p>
        </p:txBody>
      </p:sp>
      <p:sp>
        <p:nvSpPr>
          <p:cNvPr id="73744" name="Text Box 16"/>
          <p:cNvSpPr txBox="1">
            <a:spLocks noChangeArrowheads="1"/>
          </p:cNvSpPr>
          <p:nvPr/>
        </p:nvSpPr>
        <p:spPr bwMode="auto">
          <a:xfrm>
            <a:off x="6625070" y="4927739"/>
            <a:ext cx="27749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it-IT" sz="2000" dirty="0"/>
              <a:t>è </a:t>
            </a:r>
            <a:r>
              <a:rPr lang="it-IT" sz="2000" dirty="0">
                <a:solidFill>
                  <a:srgbClr val="0033CC"/>
                </a:solidFill>
              </a:rPr>
              <a:t>negativo</a:t>
            </a:r>
            <a:r>
              <a:rPr lang="it-IT" sz="2000" dirty="0"/>
              <a:t> ciò che </a:t>
            </a:r>
            <a:r>
              <a:rPr lang="it-IT" sz="2000" dirty="0">
                <a:solidFill>
                  <a:srgbClr val="0033CC"/>
                </a:solidFill>
              </a:rPr>
              <a:t>esce</a:t>
            </a:r>
            <a:r>
              <a:rPr lang="it-IT" sz="2000" dirty="0"/>
              <a:t> dal sistema</a:t>
            </a:r>
          </a:p>
        </p:txBody>
      </p:sp>
      <p:sp>
        <p:nvSpPr>
          <p:cNvPr id="28689" name="AutoShape 17"/>
          <p:cNvSpPr>
            <a:spLocks noChangeArrowheads="1"/>
          </p:cNvSpPr>
          <p:nvPr/>
        </p:nvSpPr>
        <p:spPr bwMode="auto">
          <a:xfrm>
            <a:off x="2808720" y="6283325"/>
            <a:ext cx="576263" cy="144463"/>
          </a:xfrm>
          <a:prstGeom prst="rightArrow">
            <a:avLst>
              <a:gd name="adj1" fmla="val 50000"/>
              <a:gd name="adj2" fmla="val 9972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90" name="AutoShape 18"/>
          <p:cNvSpPr>
            <a:spLocks noChangeArrowheads="1"/>
          </p:cNvSpPr>
          <p:nvPr/>
        </p:nvSpPr>
        <p:spPr bwMode="auto">
          <a:xfrm>
            <a:off x="2808720" y="5635625"/>
            <a:ext cx="576263" cy="144463"/>
          </a:xfrm>
          <a:prstGeom prst="rightArrow">
            <a:avLst>
              <a:gd name="adj1" fmla="val 50000"/>
              <a:gd name="adj2" fmla="val 9972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91" name="AutoShape 19"/>
          <p:cNvSpPr>
            <a:spLocks noChangeArrowheads="1"/>
          </p:cNvSpPr>
          <p:nvPr/>
        </p:nvSpPr>
        <p:spPr bwMode="auto">
          <a:xfrm rot="10800000" flipH="1" flipV="1">
            <a:off x="4896283" y="5635625"/>
            <a:ext cx="576262" cy="144463"/>
          </a:xfrm>
          <a:prstGeom prst="rightArrow">
            <a:avLst>
              <a:gd name="adj1" fmla="val 50000"/>
              <a:gd name="adj2" fmla="val 99725"/>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92" name="AutoShape 20"/>
          <p:cNvSpPr>
            <a:spLocks noChangeArrowheads="1"/>
          </p:cNvSpPr>
          <p:nvPr/>
        </p:nvSpPr>
        <p:spPr bwMode="auto">
          <a:xfrm rot="10800000" flipH="1" flipV="1">
            <a:off x="4896283" y="6283325"/>
            <a:ext cx="576262" cy="144463"/>
          </a:xfrm>
          <a:prstGeom prst="rightArrow">
            <a:avLst>
              <a:gd name="adj1" fmla="val 50000"/>
              <a:gd name="adj2" fmla="val 99725"/>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 name="CasellaDiTesto 1"/>
          <p:cNvSpPr txBox="1"/>
          <p:nvPr/>
        </p:nvSpPr>
        <p:spPr>
          <a:xfrm rot="5400000">
            <a:off x="3493825" y="5836494"/>
            <a:ext cx="1295200" cy="461665"/>
          </a:xfrm>
          <a:prstGeom prst="rect">
            <a:avLst/>
          </a:prstGeom>
          <a:noFill/>
        </p:spPr>
        <p:txBody>
          <a:bodyPr wrap="square" rtlCol="0">
            <a:spAutoFit/>
          </a:bodyPr>
          <a:lstStyle/>
          <a:p>
            <a:r>
              <a:rPr lang="it-IT" dirty="0" smtClean="0"/>
              <a:t>sistema</a:t>
            </a:r>
            <a:endParaRPr lang="it-IT" dirty="0"/>
          </a:p>
        </p:txBody>
      </p:sp>
      <p:sp>
        <p:nvSpPr>
          <p:cNvPr id="3" name="Rettangolo 2"/>
          <p:cNvSpPr/>
          <p:nvPr/>
        </p:nvSpPr>
        <p:spPr>
          <a:xfrm>
            <a:off x="101923" y="1626326"/>
            <a:ext cx="5413593" cy="646331"/>
          </a:xfrm>
          <a:prstGeom prst="rect">
            <a:avLst/>
          </a:prstGeom>
        </p:spPr>
        <p:txBody>
          <a:bodyPr wrap="square">
            <a:spAutoFit/>
          </a:bodyPr>
          <a:lstStyle/>
          <a:p>
            <a:pPr lvl="0" algn="just">
              <a:spcAft>
                <a:spcPts val="1800"/>
              </a:spcAft>
              <a:defRPr/>
            </a:pPr>
            <a:r>
              <a:rPr lang="it-IT" b="1" dirty="0"/>
              <a:t>L’energia interna </a:t>
            </a:r>
            <a:r>
              <a:rPr lang="it-IT" dirty="0"/>
              <a:t>può essere scambiata sia come </a:t>
            </a:r>
            <a:r>
              <a:rPr lang="it-IT" b="1" dirty="0"/>
              <a:t>calore</a:t>
            </a:r>
            <a:r>
              <a:rPr lang="it-IT" dirty="0"/>
              <a:t> </a:t>
            </a:r>
            <a:r>
              <a:rPr lang="it-IT" dirty="0" smtClean="0"/>
              <a:t>sia </a:t>
            </a:r>
            <a:r>
              <a:rPr lang="it-IT" dirty="0"/>
              <a:t>come </a:t>
            </a:r>
            <a:r>
              <a:rPr lang="it-IT" b="1" dirty="0"/>
              <a:t>lavoro</a:t>
            </a:r>
            <a:r>
              <a:rPr lang="it-IT" dirty="0"/>
              <a:t>. </a:t>
            </a:r>
          </a:p>
        </p:txBody>
      </p:sp>
      <p:grpSp>
        <p:nvGrpSpPr>
          <p:cNvPr id="17" name="Group 5"/>
          <p:cNvGrpSpPr/>
          <p:nvPr/>
        </p:nvGrpSpPr>
        <p:grpSpPr>
          <a:xfrm>
            <a:off x="5924550" y="1828800"/>
            <a:ext cx="2686050" cy="990600"/>
            <a:chOff x="5467350" y="1685925"/>
            <a:chExt cx="2686050" cy="990600"/>
          </a:xfrm>
        </p:grpSpPr>
        <p:grpSp>
          <p:nvGrpSpPr>
            <p:cNvPr id="18" name="Group 55"/>
            <p:cNvGrpSpPr/>
            <p:nvPr/>
          </p:nvGrpSpPr>
          <p:grpSpPr>
            <a:xfrm>
              <a:off x="5467350" y="1685925"/>
              <a:ext cx="2686050" cy="990600"/>
              <a:chOff x="457200" y="4800600"/>
              <a:chExt cx="2686050" cy="990600"/>
            </a:xfrm>
          </p:grpSpPr>
          <p:sp>
            <p:nvSpPr>
              <p:cNvPr id="22" name="Rectangle 58"/>
              <p:cNvSpPr/>
              <p:nvPr/>
            </p:nvSpPr>
            <p:spPr>
              <a:xfrm>
                <a:off x="466725" y="4800600"/>
                <a:ext cx="2676525" cy="990600"/>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p:cNvSpPr/>
              <p:nvPr/>
            </p:nvSpPr>
            <p:spPr>
              <a:xfrm>
                <a:off x="457200" y="4800600"/>
                <a:ext cx="2676525"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60"/>
              <p:cNvSpPr/>
              <p:nvPr/>
            </p:nvSpPr>
            <p:spPr>
              <a:xfrm>
                <a:off x="609600" y="5105400"/>
                <a:ext cx="1009650"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3"/>
            <p:cNvSpPr/>
            <p:nvPr/>
          </p:nvSpPr>
          <p:spPr>
            <a:xfrm>
              <a:off x="5593931" y="2110859"/>
              <a:ext cx="811441" cy="369332"/>
            </a:xfrm>
            <a:prstGeom prst="rect">
              <a:avLst/>
            </a:prstGeom>
          </p:spPr>
          <p:txBody>
            <a:bodyPr wrap="none">
              <a:spAutoFit/>
            </a:bodyPr>
            <a:lstStyle/>
            <a:p>
              <a:r>
                <a:rPr lang="it-IT" b="1" dirty="0" smtClean="0">
                  <a:latin typeface="Symbol" pitchFamily="18" charset="2"/>
                </a:rPr>
                <a:t>D</a:t>
              </a:r>
              <a:r>
                <a:rPr lang="it-IT" b="1" dirty="0" smtClean="0"/>
                <a:t>U &gt; 0</a:t>
              </a:r>
              <a:endParaRPr lang="en-US" b="1" dirty="0"/>
            </a:p>
          </p:txBody>
        </p:sp>
        <p:sp>
          <p:nvSpPr>
            <p:cNvPr id="20" name="Right Arrow 4"/>
            <p:cNvSpPr/>
            <p:nvPr/>
          </p:nvSpPr>
          <p:spPr>
            <a:xfrm rot="10800000">
              <a:off x="6400800" y="2110859"/>
              <a:ext cx="490537"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36"/>
            <p:cNvSpPr txBox="1"/>
            <p:nvPr/>
          </p:nvSpPr>
          <p:spPr>
            <a:xfrm>
              <a:off x="6858000" y="2033915"/>
              <a:ext cx="1019111" cy="338554"/>
            </a:xfrm>
            <a:prstGeom prst="rect">
              <a:avLst/>
            </a:prstGeom>
            <a:noFill/>
          </p:spPr>
          <p:txBody>
            <a:bodyPr wrap="square" rtlCol="0">
              <a:spAutoFit/>
            </a:bodyPr>
            <a:lstStyle/>
            <a:p>
              <a:r>
                <a:rPr lang="en-US" sz="1600" b="1" dirty="0" err="1" smtClean="0">
                  <a:latin typeface="Bradley Hand ITC" pitchFamily="66" charset="0"/>
                </a:rPr>
                <a:t>energia</a:t>
              </a:r>
              <a:endParaRPr lang="en-US" sz="1600" b="1" dirty="0">
                <a:latin typeface="Bradley Hand ITC" pitchFamily="66" charset="0"/>
              </a:endParaRPr>
            </a:p>
          </p:txBody>
        </p:sp>
      </p:grpSp>
      <p:grpSp>
        <p:nvGrpSpPr>
          <p:cNvPr id="25" name="Group 137"/>
          <p:cNvGrpSpPr/>
          <p:nvPr/>
        </p:nvGrpSpPr>
        <p:grpSpPr>
          <a:xfrm>
            <a:off x="5924550" y="2962275"/>
            <a:ext cx="2686050" cy="990600"/>
            <a:chOff x="5467350" y="1685925"/>
            <a:chExt cx="2686050" cy="990600"/>
          </a:xfrm>
        </p:grpSpPr>
        <p:grpSp>
          <p:nvGrpSpPr>
            <p:cNvPr id="26" name="Group 138"/>
            <p:cNvGrpSpPr/>
            <p:nvPr/>
          </p:nvGrpSpPr>
          <p:grpSpPr>
            <a:xfrm>
              <a:off x="5467350" y="1685925"/>
              <a:ext cx="2686050" cy="990600"/>
              <a:chOff x="457200" y="4800600"/>
              <a:chExt cx="2686050" cy="990600"/>
            </a:xfrm>
          </p:grpSpPr>
          <p:sp>
            <p:nvSpPr>
              <p:cNvPr id="30" name="Rectangle 142"/>
              <p:cNvSpPr/>
              <p:nvPr/>
            </p:nvSpPr>
            <p:spPr>
              <a:xfrm>
                <a:off x="466725" y="4800600"/>
                <a:ext cx="2676525" cy="990600"/>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43"/>
              <p:cNvSpPr/>
              <p:nvPr/>
            </p:nvSpPr>
            <p:spPr>
              <a:xfrm>
                <a:off x="457200" y="4800600"/>
                <a:ext cx="2676525"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44"/>
              <p:cNvSpPr/>
              <p:nvPr/>
            </p:nvSpPr>
            <p:spPr>
              <a:xfrm>
                <a:off x="609600" y="5105400"/>
                <a:ext cx="1009650"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139"/>
            <p:cNvSpPr/>
            <p:nvPr/>
          </p:nvSpPr>
          <p:spPr>
            <a:xfrm>
              <a:off x="5593931" y="2110859"/>
              <a:ext cx="811441" cy="369332"/>
            </a:xfrm>
            <a:prstGeom prst="rect">
              <a:avLst/>
            </a:prstGeom>
          </p:spPr>
          <p:txBody>
            <a:bodyPr wrap="none">
              <a:spAutoFit/>
            </a:bodyPr>
            <a:lstStyle/>
            <a:p>
              <a:r>
                <a:rPr lang="it-IT" b="1" dirty="0" smtClean="0">
                  <a:latin typeface="Symbol" pitchFamily="18" charset="2"/>
                </a:rPr>
                <a:t>D</a:t>
              </a:r>
              <a:r>
                <a:rPr lang="it-IT" b="1" dirty="0" smtClean="0"/>
                <a:t>U &lt; 0</a:t>
              </a:r>
              <a:endParaRPr lang="en-US" b="1" dirty="0"/>
            </a:p>
          </p:txBody>
        </p:sp>
        <p:sp>
          <p:nvSpPr>
            <p:cNvPr id="28" name="Right Arrow 140"/>
            <p:cNvSpPr/>
            <p:nvPr/>
          </p:nvSpPr>
          <p:spPr>
            <a:xfrm>
              <a:off x="6400800" y="2110859"/>
              <a:ext cx="490537"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141"/>
            <p:cNvSpPr txBox="1"/>
            <p:nvPr/>
          </p:nvSpPr>
          <p:spPr>
            <a:xfrm>
              <a:off x="6858000" y="2033915"/>
              <a:ext cx="1019111" cy="338554"/>
            </a:xfrm>
            <a:prstGeom prst="rect">
              <a:avLst/>
            </a:prstGeom>
            <a:noFill/>
          </p:spPr>
          <p:txBody>
            <a:bodyPr wrap="square" rtlCol="0">
              <a:spAutoFit/>
            </a:bodyPr>
            <a:lstStyle/>
            <a:p>
              <a:r>
                <a:rPr lang="en-US" sz="1600" b="1" dirty="0" err="1" smtClean="0">
                  <a:latin typeface="Bradley Hand ITC" pitchFamily="66" charset="0"/>
                </a:rPr>
                <a:t>energia</a:t>
              </a:r>
              <a:endParaRPr lang="en-US" sz="1600" b="1" dirty="0">
                <a:latin typeface="Bradley Hand ITC" pitchFamily="66" charset="0"/>
              </a:endParaRPr>
            </a:p>
          </p:txBody>
        </p:sp>
      </p:grpSp>
      <p:sp>
        <p:nvSpPr>
          <p:cNvPr id="7" name="Rettangolo 6"/>
          <p:cNvSpPr/>
          <p:nvPr/>
        </p:nvSpPr>
        <p:spPr>
          <a:xfrm>
            <a:off x="137953" y="2272657"/>
            <a:ext cx="5567521" cy="1754326"/>
          </a:xfrm>
          <a:prstGeom prst="rect">
            <a:avLst/>
          </a:prstGeom>
        </p:spPr>
        <p:txBody>
          <a:bodyPr wrap="square">
            <a:spAutoFit/>
          </a:bodyPr>
          <a:lstStyle/>
          <a:p>
            <a:r>
              <a:rPr lang="it-IT" dirty="0" smtClean="0"/>
              <a:t>Il </a:t>
            </a:r>
            <a:r>
              <a:rPr lang="it-IT" dirty="0"/>
              <a:t>calore è una forma di energia e quindi si misura in </a:t>
            </a:r>
            <a:r>
              <a:rPr lang="it-IT" b="1" dirty="0" smtClean="0"/>
              <a:t>Joule</a:t>
            </a:r>
            <a:r>
              <a:rPr lang="it-IT" dirty="0" smtClean="0"/>
              <a:t> (J). </a:t>
            </a:r>
            <a:r>
              <a:rPr lang="it-IT" dirty="0"/>
              <a:t>Tuttavia, un'unità di misura molto usata è anche la </a:t>
            </a:r>
            <a:r>
              <a:rPr lang="it-IT" b="1" dirty="0"/>
              <a:t>caloria</a:t>
            </a:r>
            <a:r>
              <a:rPr lang="it-IT" dirty="0"/>
              <a:t>, </a:t>
            </a:r>
            <a:r>
              <a:rPr lang="it-IT" dirty="0" err="1"/>
              <a:t>cal</a:t>
            </a:r>
            <a:r>
              <a:rPr lang="it-IT" dirty="0"/>
              <a:t>, definita come la quantità di calore necessaria per riscaldare 1 g  di acqua da 14.5 °C a 15.5 °C ; per la conversione tra </a:t>
            </a:r>
            <a:r>
              <a:rPr lang="it-IT" dirty="0" err="1"/>
              <a:t>cal</a:t>
            </a:r>
            <a:r>
              <a:rPr lang="it-IT" dirty="0"/>
              <a:t> e J: </a:t>
            </a:r>
          </a:p>
          <a:p>
            <a:r>
              <a:rPr lang="it-IT" dirty="0"/>
              <a:t>  				1 </a:t>
            </a:r>
            <a:r>
              <a:rPr lang="it-IT" dirty="0" err="1"/>
              <a:t>cal</a:t>
            </a:r>
            <a:r>
              <a:rPr lang="it-IT" dirty="0"/>
              <a:t> = 4.184 J</a:t>
            </a:r>
          </a:p>
        </p:txBody>
      </p:sp>
    </p:spTree>
    <p:extLst>
      <p:ext uri="{BB962C8B-B14F-4D97-AF65-F5344CB8AC3E}">
        <p14:creationId xmlns:p14="http://schemas.microsoft.com/office/powerpoint/2010/main" val="965122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dissolve">
                                      <p:cBhvr>
                                        <p:cTn id="7" dur="500"/>
                                        <p:tgtEl>
                                          <p:spTgt spid="2867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checkerboard(across)">
                                      <p:cBhvr>
                                        <p:cTn id="11" dur="500"/>
                                        <p:tgtEl>
                                          <p:spTgt spid="2867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43"/>
                                        </p:tgtEl>
                                        <p:attrNameLst>
                                          <p:attrName>style.visibility</p:attrName>
                                        </p:attrNameLst>
                                      </p:cBhvr>
                                      <p:to>
                                        <p:strVal val="visible"/>
                                      </p:to>
                                    </p:set>
                                    <p:anim calcmode="lin" valueType="num">
                                      <p:cBhvr additive="base">
                                        <p:cTn id="19" dur="500" fill="hold"/>
                                        <p:tgtEl>
                                          <p:spTgt spid="73743"/>
                                        </p:tgtEl>
                                        <p:attrNameLst>
                                          <p:attrName>ppt_x</p:attrName>
                                        </p:attrNameLst>
                                      </p:cBhvr>
                                      <p:tavLst>
                                        <p:tav tm="0">
                                          <p:val>
                                            <p:strVal val="0-#ppt_w/2"/>
                                          </p:val>
                                        </p:tav>
                                        <p:tav tm="100000">
                                          <p:val>
                                            <p:strVal val="#ppt_x"/>
                                          </p:val>
                                        </p:tav>
                                      </p:tavLst>
                                    </p:anim>
                                    <p:anim calcmode="lin" valueType="num">
                                      <p:cBhvr additive="base">
                                        <p:cTn id="20" dur="500" fill="hold"/>
                                        <p:tgtEl>
                                          <p:spTgt spid="7374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3737"/>
                                        </p:tgtEl>
                                        <p:attrNameLst>
                                          <p:attrName>style.visibility</p:attrName>
                                        </p:attrNameLst>
                                      </p:cBhvr>
                                      <p:to>
                                        <p:strVal val="visible"/>
                                      </p:to>
                                    </p:set>
                                    <p:anim calcmode="lin" valueType="num">
                                      <p:cBhvr additive="base">
                                        <p:cTn id="23" dur="500" fill="hold"/>
                                        <p:tgtEl>
                                          <p:spTgt spid="73737"/>
                                        </p:tgtEl>
                                        <p:attrNameLst>
                                          <p:attrName>ppt_x</p:attrName>
                                        </p:attrNameLst>
                                      </p:cBhvr>
                                      <p:tavLst>
                                        <p:tav tm="0">
                                          <p:val>
                                            <p:strVal val="0-#ppt_w/2"/>
                                          </p:val>
                                        </p:tav>
                                        <p:tav tm="100000">
                                          <p:val>
                                            <p:strVal val="#ppt_x"/>
                                          </p:val>
                                        </p:tav>
                                      </p:tavLst>
                                    </p:anim>
                                    <p:anim calcmode="lin" valueType="num">
                                      <p:cBhvr additive="base">
                                        <p:cTn id="24" dur="500" fill="hold"/>
                                        <p:tgtEl>
                                          <p:spTgt spid="7373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3741"/>
                                        </p:tgtEl>
                                        <p:attrNameLst>
                                          <p:attrName>style.visibility</p:attrName>
                                        </p:attrNameLst>
                                      </p:cBhvr>
                                      <p:to>
                                        <p:strVal val="visible"/>
                                      </p:to>
                                    </p:set>
                                    <p:anim calcmode="lin" valueType="num">
                                      <p:cBhvr additive="base">
                                        <p:cTn id="27" dur="500" fill="hold"/>
                                        <p:tgtEl>
                                          <p:spTgt spid="73741"/>
                                        </p:tgtEl>
                                        <p:attrNameLst>
                                          <p:attrName>ppt_x</p:attrName>
                                        </p:attrNameLst>
                                      </p:cBhvr>
                                      <p:tavLst>
                                        <p:tav tm="0">
                                          <p:val>
                                            <p:strVal val="0-#ppt_w/2"/>
                                          </p:val>
                                        </p:tav>
                                        <p:tav tm="100000">
                                          <p:val>
                                            <p:strVal val="#ppt_x"/>
                                          </p:val>
                                        </p:tav>
                                      </p:tavLst>
                                    </p:anim>
                                    <p:anim calcmode="lin" valueType="num">
                                      <p:cBhvr additive="base">
                                        <p:cTn id="28" dur="500" fill="hold"/>
                                        <p:tgtEl>
                                          <p:spTgt spid="7374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8" presetClass="entr" presetSubtype="6" fill="hold" grpId="0" nodeType="afterEffect">
                                  <p:stCondLst>
                                    <p:cond delay="0"/>
                                  </p:stCondLst>
                                  <p:childTnLst>
                                    <p:set>
                                      <p:cBhvr>
                                        <p:cTn id="31" dur="1" fill="hold">
                                          <p:stCondLst>
                                            <p:cond delay="0"/>
                                          </p:stCondLst>
                                        </p:cTn>
                                        <p:tgtEl>
                                          <p:spTgt spid="28690"/>
                                        </p:tgtEl>
                                        <p:attrNameLst>
                                          <p:attrName>style.visibility</p:attrName>
                                        </p:attrNameLst>
                                      </p:cBhvr>
                                      <p:to>
                                        <p:strVal val="visible"/>
                                      </p:to>
                                    </p:set>
                                    <p:animEffect transition="in" filter="strips(downRight)">
                                      <p:cBhvr>
                                        <p:cTn id="32" dur="500"/>
                                        <p:tgtEl>
                                          <p:spTgt spid="28690"/>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28689"/>
                                        </p:tgtEl>
                                        <p:attrNameLst>
                                          <p:attrName>style.visibility</p:attrName>
                                        </p:attrNameLst>
                                      </p:cBhvr>
                                      <p:to>
                                        <p:strVal val="visible"/>
                                      </p:to>
                                    </p:set>
                                    <p:animEffect transition="in" filter="strips(downRight)">
                                      <p:cBhvr>
                                        <p:cTn id="35" dur="500"/>
                                        <p:tgtEl>
                                          <p:spTgt spid="2868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73744"/>
                                        </p:tgtEl>
                                        <p:attrNameLst>
                                          <p:attrName>style.visibility</p:attrName>
                                        </p:attrNameLst>
                                      </p:cBhvr>
                                      <p:to>
                                        <p:strVal val="visible"/>
                                      </p:to>
                                    </p:set>
                                    <p:anim calcmode="lin" valueType="num">
                                      <p:cBhvr additive="base">
                                        <p:cTn id="40" dur="500" fill="hold"/>
                                        <p:tgtEl>
                                          <p:spTgt spid="73744"/>
                                        </p:tgtEl>
                                        <p:attrNameLst>
                                          <p:attrName>ppt_x</p:attrName>
                                        </p:attrNameLst>
                                      </p:cBhvr>
                                      <p:tavLst>
                                        <p:tav tm="0">
                                          <p:val>
                                            <p:strVal val="1+#ppt_w/2"/>
                                          </p:val>
                                        </p:tav>
                                        <p:tav tm="100000">
                                          <p:val>
                                            <p:strVal val="#ppt_x"/>
                                          </p:val>
                                        </p:tav>
                                      </p:tavLst>
                                    </p:anim>
                                    <p:anim calcmode="lin" valueType="num">
                                      <p:cBhvr additive="base">
                                        <p:cTn id="41" dur="500" fill="hold"/>
                                        <p:tgtEl>
                                          <p:spTgt spid="73744"/>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18" presetClass="entr" presetSubtype="3" fill="hold" grpId="0" nodeType="afterEffect">
                                  <p:stCondLst>
                                    <p:cond delay="0"/>
                                  </p:stCondLst>
                                  <p:childTnLst>
                                    <p:set>
                                      <p:cBhvr>
                                        <p:cTn id="44" dur="1" fill="hold">
                                          <p:stCondLst>
                                            <p:cond delay="0"/>
                                          </p:stCondLst>
                                        </p:cTn>
                                        <p:tgtEl>
                                          <p:spTgt spid="73738"/>
                                        </p:tgtEl>
                                        <p:attrNameLst>
                                          <p:attrName>style.visibility</p:attrName>
                                        </p:attrNameLst>
                                      </p:cBhvr>
                                      <p:to>
                                        <p:strVal val="visible"/>
                                      </p:to>
                                    </p:set>
                                    <p:animEffect transition="in" filter="strips(upRight)">
                                      <p:cBhvr>
                                        <p:cTn id="45" dur="500"/>
                                        <p:tgtEl>
                                          <p:spTgt spid="73738"/>
                                        </p:tgtEl>
                                      </p:cBhvr>
                                    </p:animEffect>
                                  </p:childTnLst>
                                </p:cTn>
                              </p:par>
                              <p:par>
                                <p:cTn id="46" presetID="18" presetClass="entr" presetSubtype="3" fill="hold" grpId="0" nodeType="withEffect">
                                  <p:stCondLst>
                                    <p:cond delay="0"/>
                                  </p:stCondLst>
                                  <p:childTnLst>
                                    <p:set>
                                      <p:cBhvr>
                                        <p:cTn id="47" dur="1" fill="hold">
                                          <p:stCondLst>
                                            <p:cond delay="0"/>
                                          </p:stCondLst>
                                        </p:cTn>
                                        <p:tgtEl>
                                          <p:spTgt spid="73742"/>
                                        </p:tgtEl>
                                        <p:attrNameLst>
                                          <p:attrName>style.visibility</p:attrName>
                                        </p:attrNameLst>
                                      </p:cBhvr>
                                      <p:to>
                                        <p:strVal val="visible"/>
                                      </p:to>
                                    </p:set>
                                    <p:animEffect transition="in" filter="strips(upRight)">
                                      <p:cBhvr>
                                        <p:cTn id="48" dur="500"/>
                                        <p:tgtEl>
                                          <p:spTgt spid="73742"/>
                                        </p:tgtEl>
                                      </p:cBhvr>
                                    </p:animEffect>
                                  </p:childTnLst>
                                </p:cTn>
                              </p:par>
                              <p:par>
                                <p:cTn id="49" presetID="18" presetClass="entr" presetSubtype="3" fill="hold" grpId="0" nodeType="withEffect">
                                  <p:stCondLst>
                                    <p:cond delay="0"/>
                                  </p:stCondLst>
                                  <p:childTnLst>
                                    <p:set>
                                      <p:cBhvr>
                                        <p:cTn id="50" dur="1" fill="hold">
                                          <p:stCondLst>
                                            <p:cond delay="0"/>
                                          </p:stCondLst>
                                        </p:cTn>
                                        <p:tgtEl>
                                          <p:spTgt spid="28691"/>
                                        </p:tgtEl>
                                        <p:attrNameLst>
                                          <p:attrName>style.visibility</p:attrName>
                                        </p:attrNameLst>
                                      </p:cBhvr>
                                      <p:to>
                                        <p:strVal val="visible"/>
                                      </p:to>
                                    </p:set>
                                    <p:animEffect transition="in" filter="strips(upRight)">
                                      <p:cBhvr>
                                        <p:cTn id="51" dur="500"/>
                                        <p:tgtEl>
                                          <p:spTgt spid="28691"/>
                                        </p:tgtEl>
                                      </p:cBhvr>
                                    </p:animEffect>
                                  </p:childTnLst>
                                </p:cTn>
                              </p:par>
                              <p:par>
                                <p:cTn id="52" presetID="18" presetClass="entr" presetSubtype="3" fill="hold" grpId="0" nodeType="withEffect">
                                  <p:stCondLst>
                                    <p:cond delay="0"/>
                                  </p:stCondLst>
                                  <p:childTnLst>
                                    <p:set>
                                      <p:cBhvr>
                                        <p:cTn id="53" dur="1" fill="hold">
                                          <p:stCondLst>
                                            <p:cond delay="0"/>
                                          </p:stCondLst>
                                        </p:cTn>
                                        <p:tgtEl>
                                          <p:spTgt spid="28692"/>
                                        </p:tgtEl>
                                        <p:attrNameLst>
                                          <p:attrName>style.visibility</p:attrName>
                                        </p:attrNameLst>
                                      </p:cBhvr>
                                      <p:to>
                                        <p:strVal val="visible"/>
                                      </p:to>
                                    </p:set>
                                    <p:animEffect transition="in" filter="strips(upRight)">
                                      <p:cBhvr>
                                        <p:cTn id="54" dur="500"/>
                                        <p:tgtEl>
                                          <p:spTgt spid="28692"/>
                                        </p:tgtEl>
                                      </p:cBhvr>
                                    </p:animEffect>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8" grpId="0"/>
      <p:bldP spid="73737" grpId="0"/>
      <p:bldP spid="73738" grpId="0"/>
      <p:bldP spid="73741" grpId="0"/>
      <p:bldP spid="73742" grpId="0"/>
      <p:bldP spid="73743" grpId="0"/>
      <p:bldP spid="73744" grpId="0"/>
      <p:bldP spid="28689" grpId="0" animBg="1"/>
      <p:bldP spid="28690" grpId="0" animBg="1"/>
      <p:bldP spid="28691" grpId="0" animBg="1"/>
      <p:bldP spid="28692"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49" y="75514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Un’altra funzione di stato è l’</a:t>
                </a:r>
                <a:r>
                  <a:rPr lang="it-IT" sz="1800" b="1" dirty="0" smtClean="0"/>
                  <a:t>entalpia</a:t>
                </a:r>
                <a:r>
                  <a:rPr lang="it-IT" sz="1800" dirty="0" smtClean="0"/>
                  <a:t> (</a:t>
                </a:r>
                <a:r>
                  <a:rPr lang="it-IT" sz="1800" b="1" dirty="0" smtClean="0"/>
                  <a:t>H</a:t>
                </a:r>
                <a:r>
                  <a:rPr lang="it-IT" sz="1800" dirty="0" smtClean="0"/>
                  <a:t>), definita </a:t>
                </a:r>
                <a:r>
                  <a:rPr lang="it-IT" sz="1800" dirty="0"/>
                  <a:t>come la somma di energia interna e pressione per </a:t>
                </a:r>
                <a:r>
                  <a:rPr lang="it-IT" sz="1800" dirty="0" smtClean="0"/>
                  <a:t>volume:	         </a:t>
                </a:r>
                <a14:m>
                  <m:oMath xmlns:m="http://schemas.openxmlformats.org/officeDocument/2006/math">
                    <m:r>
                      <a:rPr lang="it-IT" sz="1800" b="0" i="1" smtClean="0">
                        <a:latin typeface="Cambria Math" panose="02040503050406030204" pitchFamily="18" charset="0"/>
                      </a:rPr>
                      <m:t>𝐻</m:t>
                    </m:r>
                    <m:r>
                      <a:rPr lang="it-IT" sz="1800" b="0" i="1" smtClean="0">
                        <a:latin typeface="Cambria Math" panose="02040503050406030204" pitchFamily="18" charset="0"/>
                      </a:rPr>
                      <m:t>=</m:t>
                    </m:r>
                    <m:r>
                      <a:rPr lang="it-IT" sz="1800" b="0" i="1" smtClean="0">
                        <a:latin typeface="Cambria Math" panose="02040503050406030204" pitchFamily="18" charset="0"/>
                      </a:rPr>
                      <m:t>𝑈</m:t>
                    </m:r>
                    <m:r>
                      <a:rPr lang="it-IT" sz="1800" b="0" i="1" smtClean="0">
                        <a:latin typeface="Cambria Math" panose="02040503050406030204" pitchFamily="18" charset="0"/>
                      </a:rPr>
                      <m:t>+</m:t>
                    </m:r>
                    <m:r>
                      <a:rPr lang="it-IT" sz="1800" b="0" i="1" smtClean="0">
                        <a:latin typeface="Cambria Math" panose="02040503050406030204" pitchFamily="18" charset="0"/>
                      </a:rPr>
                      <m:t>𝑝</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𝑉</m:t>
                    </m:r>
                  </m:oMath>
                </a14:m>
                <a:r>
                  <a:rPr lang="it-IT" sz="1800" dirty="0" smtClean="0"/>
                  <a:t>	</a:t>
                </a:r>
              </a:p>
              <a:p>
                <a:pPr marL="0" indent="0">
                  <a:lnSpc>
                    <a:spcPct val="120000"/>
                  </a:lnSpc>
                  <a:spcBef>
                    <a:spcPts val="0"/>
                  </a:spcBef>
                  <a:spcAft>
                    <a:spcPts val="600"/>
                  </a:spcAft>
                  <a:buNone/>
                </a:pPr>
                <a:r>
                  <a:rPr lang="it-IT" sz="1800" dirty="0" smtClean="0"/>
                  <a:t>Per un sistema in cui non sia presente lavoro elettrico, la variazione di entalpia durante un processo è pari al </a:t>
                </a:r>
                <a:r>
                  <a:rPr lang="it-IT" sz="1800" dirty="0"/>
                  <a:t>calore </a:t>
                </a:r>
                <a:r>
                  <a:rPr lang="it-IT" sz="1800" dirty="0" smtClean="0"/>
                  <a:t>scambiato dal </a:t>
                </a:r>
                <a:r>
                  <a:rPr lang="it-IT" sz="1800" dirty="0"/>
                  <a:t>sistema </a:t>
                </a:r>
                <a:r>
                  <a:rPr lang="it-IT" sz="1800" dirty="0" smtClean="0"/>
                  <a:t>a pressione costante:  </a:t>
                </a:r>
              </a:p>
              <a:p>
                <a:pPr marL="0" indent="0" algn="ctr">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𝐻</m:t>
                      </m:r>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𝑞</m:t>
                          </m:r>
                        </m:e>
                        <m:sub>
                          <m:r>
                            <a:rPr lang="it-IT" sz="1800" b="0" i="1" smtClean="0">
                              <a:latin typeface="Cambria Math" panose="02040503050406030204" pitchFamily="18" charset="0"/>
                              <a:ea typeface="Cambria Math" panose="02040503050406030204" pitchFamily="18" charset="0"/>
                            </a:rPr>
                            <m:t>𝑝</m:t>
                          </m:r>
                        </m:sub>
                      </m:sSub>
                    </m:oMath>
                  </m:oMathPara>
                </a14:m>
                <a:endParaRPr lang="it-IT" sz="1800" b="0" dirty="0" smtClean="0">
                  <a:ea typeface="Cambria Math" panose="02040503050406030204" pitchFamily="18" charset="0"/>
                </a:endParaRPr>
              </a:p>
              <a:p>
                <a:pPr marL="0" indent="0">
                  <a:lnSpc>
                    <a:spcPct val="120000"/>
                  </a:lnSpc>
                  <a:spcBef>
                    <a:spcPts val="0"/>
                  </a:spcBef>
                  <a:spcAft>
                    <a:spcPts val="600"/>
                  </a:spcAft>
                  <a:buNone/>
                </a:pPr>
                <a:r>
                  <a:rPr lang="it-IT" sz="1800" dirty="0" smtClean="0"/>
                  <a:t>La maggior parte dei processi chimici in un laboratorio avvengono a pressione costante, perciò l’entalpia è una quantità molto utile per valutare lo scambio di energia sotto forma di calore associato ad una reazione chimica. Per una reazione chimica a pressione costante, la variazione di entalpia è la differenza tra l’entalpia dei prodotti e quella dei reagenti (funzione di stato!):     </a:t>
                </a:r>
                <a14:m>
                  <m:oMath xmlns:m="http://schemas.openxmlformats.org/officeDocument/2006/math">
                    <m:r>
                      <a:rPr lang="it-IT" sz="180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𝐻</m:t>
                    </m:r>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𝐻</m:t>
                        </m:r>
                      </m:e>
                      <m:sub>
                        <m:r>
                          <a:rPr lang="it-IT" sz="1800" b="0" i="1" smtClean="0">
                            <a:latin typeface="Cambria Math" panose="02040503050406030204" pitchFamily="18" charset="0"/>
                            <a:ea typeface="Cambria Math" panose="02040503050406030204" pitchFamily="18" charset="0"/>
                          </a:rPr>
                          <m:t>𝑝𝑟𝑜𝑑𝑜𝑡𝑡𝑖</m:t>
                        </m:r>
                      </m:sub>
                    </m:sSub>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𝐻</m:t>
                        </m:r>
                      </m:e>
                      <m:sub>
                        <m:r>
                          <a:rPr lang="it-IT" sz="1800" b="0" i="1" smtClean="0">
                            <a:latin typeface="Cambria Math" panose="02040503050406030204" pitchFamily="18" charset="0"/>
                            <a:ea typeface="Cambria Math" panose="02040503050406030204" pitchFamily="18" charset="0"/>
                          </a:rPr>
                          <m:t>𝑟𝑒𝑎𝑔𝑒𝑛𝑡𝑖</m:t>
                        </m:r>
                      </m:sub>
                    </m:sSub>
                  </m:oMath>
                </a14:m>
                <a:r>
                  <a:rPr lang="it-IT" sz="1800" dirty="0" smtClean="0"/>
                  <a:t> </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49" y="755143"/>
                <a:ext cx="8106337" cy="974768"/>
              </a:xfrm>
              <a:prstGeom prst="rect">
                <a:avLst/>
              </a:prstGeom>
              <a:blipFill>
                <a:blip r:embed="rId2"/>
                <a:stretch>
                  <a:fillRect l="-602" r="-677" b="-282500"/>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Autofit/>
          </a:bodyPr>
          <a:lstStyle/>
          <a:p>
            <a:r>
              <a:rPr lang="it-IT" sz="3200" dirty="0" smtClean="0">
                <a:solidFill>
                  <a:srgbClr val="0070C0"/>
                </a:solidFill>
              </a:rPr>
              <a:t>Entalpia</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15" name="Content Placeholder 2"/>
              <p:cNvSpPr txBox="1">
                <a:spLocks/>
              </p:cNvSpPr>
              <p:nvPr/>
            </p:nvSpPr>
            <p:spPr>
              <a:xfrm>
                <a:off x="481849" y="4385849"/>
                <a:ext cx="339987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600"/>
                  </a:spcAft>
                  <a:buNone/>
                </a:pPr>
                <a:r>
                  <a:rPr lang="it-IT" sz="1800" dirty="0" smtClean="0"/>
                  <a:t>Una reazione </a:t>
                </a:r>
                <a:r>
                  <a:rPr lang="it-IT" sz="1800" b="1" dirty="0" smtClean="0"/>
                  <a:t>endotermica</a:t>
                </a:r>
                <a:r>
                  <a:rPr lang="it-IT" sz="1800" dirty="0" smtClean="0"/>
                  <a:t> ha una variazione di entalpia positiva</a:t>
                </a:r>
                <a:r>
                  <a:rPr lang="it-IT" sz="1800" dirty="0"/>
                  <a:t>:   </a:t>
                </a:r>
                <a14:m>
                  <m:oMath xmlns:m="http://schemas.openxmlformats.org/officeDocument/2006/math">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𝐻</m:t>
                    </m:r>
                    <m:r>
                      <a:rPr lang="it-IT" sz="1800" b="0" i="1" smtClean="0">
                        <a:latin typeface="Cambria Math" panose="02040503050406030204" pitchFamily="18" charset="0"/>
                        <a:ea typeface="Cambria Math" panose="02040503050406030204" pitchFamily="18" charset="0"/>
                      </a:rPr>
                      <m:t>&gt;</m:t>
                    </m:r>
                    <m:r>
                      <a:rPr lang="it-IT" sz="1800" i="1">
                        <a:latin typeface="Cambria Math" panose="02040503050406030204" pitchFamily="18" charset="0"/>
                        <a:ea typeface="Cambria Math" panose="02040503050406030204" pitchFamily="18" charset="0"/>
                      </a:rPr>
                      <m:t>0</m:t>
                    </m:r>
                  </m:oMath>
                </a14:m>
                <a:r>
                  <a:rPr lang="it-IT" sz="1800" dirty="0" smtClean="0"/>
                  <a:t> </a:t>
                </a:r>
              </a:p>
              <a:p>
                <a:pPr marL="0" indent="0" algn="ctr">
                  <a:lnSpc>
                    <a:spcPct val="120000"/>
                  </a:lnSpc>
                  <a:spcBef>
                    <a:spcPts val="0"/>
                  </a:spcBef>
                  <a:spcAft>
                    <a:spcPts val="600"/>
                  </a:spcAft>
                  <a:buNone/>
                </a:pPr>
                <a:r>
                  <a:rPr lang="it-IT" sz="1800" dirty="0"/>
                  <a:t>Una reazione </a:t>
                </a:r>
                <a:r>
                  <a:rPr lang="it-IT" sz="1800" b="1" dirty="0"/>
                  <a:t>esotermica</a:t>
                </a:r>
                <a:r>
                  <a:rPr lang="it-IT" sz="1800" dirty="0"/>
                  <a:t> ha una variazione di entalpia negativa:   </a:t>
                </a:r>
                <a14:m>
                  <m:oMath xmlns:m="http://schemas.openxmlformats.org/officeDocument/2006/math">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𝐻</m:t>
                    </m:r>
                    <m:r>
                      <a:rPr lang="it-IT" sz="1800" i="1">
                        <a:latin typeface="Cambria Math" panose="02040503050406030204" pitchFamily="18" charset="0"/>
                        <a:ea typeface="Cambria Math" panose="02040503050406030204" pitchFamily="18" charset="0"/>
                      </a:rPr>
                      <m:t>&lt;0</m:t>
                    </m:r>
                  </m:oMath>
                </a14:m>
                <a:endParaRPr lang="it-IT" sz="1800" dirty="0"/>
              </a:p>
              <a:p>
                <a:pPr marL="0" indent="0" algn="ctr">
                  <a:lnSpc>
                    <a:spcPct val="120000"/>
                  </a:lnSpc>
                  <a:spcBef>
                    <a:spcPts val="0"/>
                  </a:spcBef>
                  <a:spcAft>
                    <a:spcPts val="600"/>
                  </a:spcAft>
                  <a:buNone/>
                </a:pPr>
                <a:endParaRPr lang="it-IT" sz="1800" dirty="0" smtClean="0"/>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481849" y="4385849"/>
                <a:ext cx="3399870" cy="974768"/>
              </a:xfrm>
              <a:prstGeom prst="rect">
                <a:avLst/>
              </a:prstGeom>
              <a:blipFill>
                <a:blip r:embed="rId3"/>
                <a:stretch>
                  <a:fillRect l="-717" r="-2330" b="-115000"/>
                </a:stretch>
              </a:blipFill>
            </p:spPr>
            <p:txBody>
              <a:bodyPr/>
              <a:lstStyle/>
              <a:p>
                <a:r>
                  <a:rPr lang="it-IT">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1719" y="4470994"/>
            <a:ext cx="4683872" cy="2081272"/>
          </a:xfrm>
          <a:prstGeom prst="rect">
            <a:avLst/>
          </a:prstGeom>
        </p:spPr>
      </p:pic>
    </p:spTree>
    <p:extLst>
      <p:ext uri="{BB962C8B-B14F-4D97-AF65-F5344CB8AC3E}">
        <p14:creationId xmlns:p14="http://schemas.microsoft.com/office/powerpoint/2010/main" val="419635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254525" y="186201"/>
                <a:ext cx="8257522" cy="16115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700" dirty="0" smtClean="0"/>
                  <a:t>Tipicamente, per una reazione, si riporta la </a:t>
                </a:r>
                <a:r>
                  <a:rPr lang="it-IT" sz="1700" b="1" dirty="0" smtClean="0"/>
                  <a:t>variazione di entalpia molare di reazione</a:t>
                </a:r>
                <a:r>
                  <a:rPr lang="it-IT" sz="1700" dirty="0" smtClean="0"/>
                  <a:t>, pari al calore scambiato a pressione costante per mole di reagenti o prodotti.</a:t>
                </a:r>
              </a:p>
              <a:p>
                <a:pPr marL="0" indent="0">
                  <a:lnSpc>
                    <a:spcPct val="120000"/>
                  </a:lnSpc>
                  <a:spcBef>
                    <a:spcPts val="0"/>
                  </a:spcBef>
                  <a:buNone/>
                </a:pPr>
                <a:r>
                  <a:rPr lang="it-IT" sz="1700" i="1" dirty="0"/>
                  <a:t>Ad </a:t>
                </a:r>
                <a:r>
                  <a:rPr lang="it-IT" sz="1700" i="1" dirty="0" smtClean="0"/>
                  <a:t>esempio:   </a:t>
                </a:r>
                <a14:m>
                  <m:oMath xmlns:m="http://schemas.openxmlformats.org/officeDocument/2006/math">
                    <m:r>
                      <a:rPr lang="it-IT" sz="1700" b="0" i="1" smtClean="0">
                        <a:latin typeface="Cambria Math" panose="02040503050406030204" pitchFamily="18" charset="0"/>
                      </a:rPr>
                      <m:t>𝑁</m:t>
                    </m:r>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𝐻</m:t>
                        </m:r>
                      </m:e>
                      <m:sub>
                        <m:r>
                          <a:rPr lang="it-IT" sz="1700" b="0" i="1" smtClean="0">
                            <a:latin typeface="Cambria Math" panose="02040503050406030204" pitchFamily="18" charset="0"/>
                          </a:rPr>
                          <m:t>4</m:t>
                        </m:r>
                      </m:sub>
                    </m:sSub>
                    <m:r>
                      <a:rPr lang="it-IT" sz="1700" b="0" i="1" smtClean="0">
                        <a:latin typeface="Cambria Math" panose="02040503050406030204" pitchFamily="18" charset="0"/>
                      </a:rPr>
                      <m:t>𝑁</m:t>
                    </m:r>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𝑂</m:t>
                        </m:r>
                      </m:e>
                      <m:sub>
                        <m:r>
                          <a:rPr lang="it-IT" sz="1700" b="0" i="1" smtClean="0">
                            <a:latin typeface="Cambria Math" panose="02040503050406030204" pitchFamily="18" charset="0"/>
                          </a:rPr>
                          <m:t>3(</m:t>
                        </m:r>
                        <m:r>
                          <a:rPr lang="it-IT" sz="1700" b="0" i="1" smtClean="0">
                            <a:latin typeface="Cambria Math" panose="02040503050406030204" pitchFamily="18" charset="0"/>
                          </a:rPr>
                          <m:t>𝑠</m:t>
                        </m:r>
                        <m:r>
                          <a:rPr lang="it-IT" sz="1700" b="0" i="1" smtClean="0">
                            <a:latin typeface="Cambria Math" panose="02040503050406030204" pitchFamily="18" charset="0"/>
                          </a:rPr>
                          <m:t>)</m:t>
                        </m:r>
                      </m:sub>
                    </m:sSub>
                    <m:r>
                      <a:rPr lang="it-IT" sz="1700" b="0" i="1" smtClean="0">
                        <a:latin typeface="Cambria Math" panose="02040503050406030204" pitchFamily="18" charset="0"/>
                        <a:ea typeface="Cambria Math" panose="02040503050406030204" pitchFamily="18" charset="0"/>
                      </a:rPr>
                      <m:t>→</m:t>
                    </m:r>
                    <m:r>
                      <a:rPr lang="it-IT" sz="1700" b="0" i="1" smtClean="0">
                        <a:latin typeface="Cambria Math" panose="02040503050406030204" pitchFamily="18" charset="0"/>
                      </a:rPr>
                      <m:t>𝑁</m:t>
                    </m:r>
                    <m:sSubSup>
                      <m:sSubSupPr>
                        <m:ctrlPr>
                          <a:rPr lang="it-IT" sz="1700" b="0" i="1" smtClean="0">
                            <a:latin typeface="Cambria Math" panose="02040503050406030204" pitchFamily="18" charset="0"/>
                          </a:rPr>
                        </m:ctrlPr>
                      </m:sSubSupPr>
                      <m:e>
                        <m:r>
                          <a:rPr lang="it-IT" sz="1700" b="0" i="1" smtClean="0">
                            <a:latin typeface="Cambria Math" panose="02040503050406030204" pitchFamily="18" charset="0"/>
                          </a:rPr>
                          <m:t>𝐻</m:t>
                        </m:r>
                      </m:e>
                      <m:sub>
                        <m:r>
                          <a:rPr lang="it-IT" sz="1700" b="0" i="1" smtClean="0">
                            <a:latin typeface="Cambria Math" panose="02040503050406030204" pitchFamily="18" charset="0"/>
                          </a:rPr>
                          <m:t>4(</m:t>
                        </m:r>
                        <m:r>
                          <a:rPr lang="it-IT" sz="1700" b="0" i="1" smtClean="0">
                            <a:latin typeface="Cambria Math" panose="02040503050406030204" pitchFamily="18" charset="0"/>
                          </a:rPr>
                          <m:t>𝑎𝑞</m:t>
                        </m:r>
                        <m:r>
                          <a:rPr lang="it-IT" sz="1700" b="0" i="1" smtClean="0">
                            <a:latin typeface="Cambria Math" panose="02040503050406030204" pitchFamily="18" charset="0"/>
                          </a:rPr>
                          <m:t>)</m:t>
                        </m:r>
                      </m:sub>
                      <m:sup>
                        <m:r>
                          <a:rPr lang="it-IT" sz="1700" b="0" i="1" smtClean="0">
                            <a:latin typeface="Cambria Math" panose="02040503050406030204" pitchFamily="18" charset="0"/>
                          </a:rPr>
                          <m:t>+</m:t>
                        </m:r>
                      </m:sup>
                    </m:sSubSup>
                    <m:r>
                      <a:rPr lang="it-IT" sz="1700" b="0" i="1" smtClean="0">
                        <a:latin typeface="Cambria Math" panose="02040503050406030204" pitchFamily="18" charset="0"/>
                      </a:rPr>
                      <m:t>+</m:t>
                    </m:r>
                    <m:r>
                      <a:rPr lang="it-IT" sz="1700" b="0" i="1" smtClean="0">
                        <a:latin typeface="Cambria Math" panose="02040503050406030204" pitchFamily="18" charset="0"/>
                      </a:rPr>
                      <m:t>𝑁</m:t>
                    </m:r>
                    <m:sSubSup>
                      <m:sSubSupPr>
                        <m:ctrlPr>
                          <a:rPr lang="it-IT" sz="1700" b="0" i="1" smtClean="0">
                            <a:latin typeface="Cambria Math" panose="02040503050406030204" pitchFamily="18" charset="0"/>
                          </a:rPr>
                        </m:ctrlPr>
                      </m:sSubSupPr>
                      <m:e>
                        <m:r>
                          <a:rPr lang="it-IT" sz="1700" b="0" i="1" smtClean="0">
                            <a:latin typeface="Cambria Math" panose="02040503050406030204" pitchFamily="18" charset="0"/>
                          </a:rPr>
                          <m:t>𝑂</m:t>
                        </m:r>
                      </m:e>
                      <m:sub>
                        <m:r>
                          <a:rPr lang="it-IT" sz="1700" b="0" i="1" smtClean="0">
                            <a:latin typeface="Cambria Math" panose="02040503050406030204" pitchFamily="18" charset="0"/>
                          </a:rPr>
                          <m:t>3(</m:t>
                        </m:r>
                        <m:r>
                          <a:rPr lang="it-IT" sz="1700" b="0" i="1" smtClean="0">
                            <a:latin typeface="Cambria Math" panose="02040503050406030204" pitchFamily="18" charset="0"/>
                          </a:rPr>
                          <m:t>𝑎𝑞</m:t>
                        </m:r>
                        <m:r>
                          <a:rPr lang="it-IT" sz="1700" b="0" i="1" smtClean="0">
                            <a:latin typeface="Cambria Math" panose="02040503050406030204" pitchFamily="18" charset="0"/>
                          </a:rPr>
                          <m:t>)</m:t>
                        </m:r>
                      </m:sub>
                      <m:sup>
                        <m:r>
                          <a:rPr lang="it-IT" sz="1700" b="0" i="1" smtClean="0">
                            <a:latin typeface="Cambria Math" panose="02040503050406030204" pitchFamily="18" charset="0"/>
                          </a:rPr>
                          <m:t>−</m:t>
                        </m:r>
                      </m:sup>
                    </m:sSubSup>
                  </m:oMath>
                </a14:m>
                <a:r>
                  <a:rPr lang="it-IT" sz="1700" b="0" i="1" dirty="0" smtClean="0"/>
                  <a:t>		</a:t>
                </a:r>
                <a14:m>
                  <m:oMath xmlns:m="http://schemas.openxmlformats.org/officeDocument/2006/math">
                    <m:r>
                      <a:rPr lang="it-IT" sz="1700" b="0" i="1" smtClean="0">
                        <a:latin typeface="Cambria Math" panose="02040503050406030204" pitchFamily="18" charset="0"/>
                        <a:ea typeface="Cambria Math" panose="02040503050406030204" pitchFamily="18" charset="0"/>
                      </a:rPr>
                      <m:t>∆</m:t>
                    </m:r>
                    <m:r>
                      <a:rPr lang="it-IT" sz="1700" b="0" i="1" baseline="-25000" smtClean="0">
                        <a:latin typeface="Cambria Math" panose="02040503050406030204" pitchFamily="18" charset="0"/>
                        <a:ea typeface="Cambria Math" panose="02040503050406030204" pitchFamily="18" charset="0"/>
                      </a:rPr>
                      <m:t>𝑟</m:t>
                    </m:r>
                    <m:r>
                      <a:rPr lang="it-IT" sz="1700" b="0" i="1" smtClean="0">
                        <a:latin typeface="Cambria Math" panose="02040503050406030204" pitchFamily="18" charset="0"/>
                        <a:ea typeface="Cambria Math" panose="02040503050406030204" pitchFamily="18" charset="0"/>
                      </a:rPr>
                      <m:t>𝐻</m:t>
                    </m:r>
                    <m:r>
                      <a:rPr lang="it-IT" sz="1700" b="0" i="1" smtClean="0">
                        <a:latin typeface="Cambria Math" panose="02040503050406030204" pitchFamily="18" charset="0"/>
                        <a:ea typeface="Cambria Math" panose="02040503050406030204" pitchFamily="18" charset="0"/>
                      </a:rPr>
                      <m:t>=+28.1 </m:t>
                    </m:r>
                    <m:r>
                      <a:rPr lang="it-IT" sz="1700" b="0" i="1" smtClean="0">
                        <a:latin typeface="Cambria Math" panose="02040503050406030204" pitchFamily="18" charset="0"/>
                        <a:ea typeface="Cambria Math" panose="02040503050406030204" pitchFamily="18" charset="0"/>
                      </a:rPr>
                      <m:t>𝑘𝐽</m:t>
                    </m:r>
                    <m:r>
                      <a:rPr lang="it-IT" sz="1700" b="0" i="1" smtClean="0">
                        <a:latin typeface="Cambria Math" panose="02040503050406030204" pitchFamily="18" charset="0"/>
                        <a:ea typeface="Cambria Math" panose="02040503050406030204" pitchFamily="18" charset="0"/>
                      </a:rPr>
                      <m:t>/</m:t>
                    </m:r>
                    <m:r>
                      <a:rPr lang="it-IT" sz="1700" b="0" i="1" smtClean="0">
                        <a:latin typeface="Cambria Math" panose="02040503050406030204" pitchFamily="18" charset="0"/>
                        <a:ea typeface="Cambria Math" panose="02040503050406030204" pitchFamily="18" charset="0"/>
                      </a:rPr>
                      <m:t>𝑚𝑜𝑙</m:t>
                    </m:r>
                  </m:oMath>
                </a14:m>
                <a:endParaRPr lang="it-IT" sz="1700" b="0" i="1" dirty="0" smtClean="0"/>
              </a:p>
              <a:p>
                <a:pPr marL="0" indent="0">
                  <a:lnSpc>
                    <a:spcPct val="120000"/>
                  </a:lnSpc>
                  <a:spcBef>
                    <a:spcPts val="0"/>
                  </a:spcBef>
                  <a:spcAft>
                    <a:spcPts val="600"/>
                  </a:spcAft>
                  <a:buNone/>
                </a:pPr>
                <a:r>
                  <a:rPr lang="it-IT" sz="1700" dirty="0" smtClean="0"/>
                  <a:t>	       </a:t>
                </a:r>
                <a14:m>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𝐻</m:t>
                        </m:r>
                      </m:e>
                      <m:sub>
                        <m:r>
                          <a:rPr lang="it-IT" sz="1700" b="0" i="1" smtClean="0">
                            <a:latin typeface="Cambria Math" panose="02040503050406030204" pitchFamily="18" charset="0"/>
                          </a:rPr>
                          <m:t>2(</m:t>
                        </m:r>
                        <m:r>
                          <a:rPr lang="it-IT" sz="1700" b="0" i="1" smtClean="0">
                            <a:latin typeface="Cambria Math" panose="02040503050406030204" pitchFamily="18" charset="0"/>
                          </a:rPr>
                          <m:t>𝑔</m:t>
                        </m:r>
                        <m:r>
                          <a:rPr lang="it-IT" sz="1700" b="0" i="1" smtClean="0">
                            <a:latin typeface="Cambria Math" panose="02040503050406030204" pitchFamily="18" charset="0"/>
                          </a:rPr>
                          <m:t>)</m:t>
                        </m:r>
                      </m:sub>
                    </m:sSub>
                    <m:r>
                      <a:rPr lang="it-IT" sz="1700" b="0" i="1" smtClean="0">
                        <a:latin typeface="Cambria Math" panose="02040503050406030204" pitchFamily="18" charset="0"/>
                      </a:rPr>
                      <m:t>+</m:t>
                    </m:r>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𝐶𝑙</m:t>
                        </m:r>
                      </m:e>
                      <m:sub>
                        <m:r>
                          <a:rPr lang="it-IT" sz="1700" b="0" i="1" smtClean="0">
                            <a:latin typeface="Cambria Math" panose="02040503050406030204" pitchFamily="18" charset="0"/>
                          </a:rPr>
                          <m:t>2(</m:t>
                        </m:r>
                        <m:r>
                          <a:rPr lang="it-IT" sz="1700" b="0" i="1" smtClean="0">
                            <a:latin typeface="Cambria Math" panose="02040503050406030204" pitchFamily="18" charset="0"/>
                          </a:rPr>
                          <m:t>𝑔</m:t>
                        </m:r>
                        <m:r>
                          <a:rPr lang="it-IT" sz="1700" b="0" i="1" smtClean="0">
                            <a:latin typeface="Cambria Math" panose="02040503050406030204" pitchFamily="18" charset="0"/>
                          </a:rPr>
                          <m:t>)</m:t>
                        </m:r>
                      </m:sub>
                    </m:sSub>
                    <m:r>
                      <a:rPr lang="it-IT" sz="1700" b="0" i="1" smtClean="0">
                        <a:latin typeface="Cambria Math" panose="02040503050406030204" pitchFamily="18" charset="0"/>
                        <a:ea typeface="Cambria Math" panose="02040503050406030204" pitchFamily="18" charset="0"/>
                      </a:rPr>
                      <m:t>→2 </m:t>
                    </m:r>
                    <m:r>
                      <a:rPr lang="it-IT" sz="1700" b="0" i="1" smtClean="0">
                        <a:latin typeface="Cambria Math" panose="02040503050406030204" pitchFamily="18" charset="0"/>
                        <a:ea typeface="Cambria Math" panose="02040503050406030204" pitchFamily="18" charset="0"/>
                      </a:rPr>
                      <m:t>𝐻</m:t>
                    </m:r>
                    <m:sSub>
                      <m:sSubPr>
                        <m:ctrlPr>
                          <a:rPr lang="it-IT" sz="1700" b="0" i="1" smtClean="0">
                            <a:latin typeface="Cambria Math" panose="02040503050406030204" pitchFamily="18" charset="0"/>
                            <a:ea typeface="Cambria Math" panose="02040503050406030204" pitchFamily="18" charset="0"/>
                          </a:rPr>
                        </m:ctrlPr>
                      </m:sSubPr>
                      <m:e>
                        <m:r>
                          <a:rPr lang="it-IT" sz="1700" b="0" i="1" smtClean="0">
                            <a:latin typeface="Cambria Math" panose="02040503050406030204" pitchFamily="18" charset="0"/>
                            <a:ea typeface="Cambria Math" panose="02040503050406030204" pitchFamily="18" charset="0"/>
                          </a:rPr>
                          <m:t>𝐶𝑙</m:t>
                        </m:r>
                      </m:e>
                      <m:sub>
                        <m:r>
                          <a:rPr lang="it-IT" sz="1700" b="0" i="1" smtClean="0">
                            <a:latin typeface="Cambria Math" panose="02040503050406030204" pitchFamily="18" charset="0"/>
                            <a:ea typeface="Cambria Math" panose="02040503050406030204" pitchFamily="18" charset="0"/>
                          </a:rPr>
                          <m:t>(</m:t>
                        </m:r>
                        <m:r>
                          <a:rPr lang="it-IT" sz="1700" b="0" i="1" smtClean="0">
                            <a:latin typeface="Cambria Math" panose="02040503050406030204" pitchFamily="18" charset="0"/>
                            <a:ea typeface="Cambria Math" panose="02040503050406030204" pitchFamily="18" charset="0"/>
                          </a:rPr>
                          <m:t>𝑔</m:t>
                        </m:r>
                        <m:r>
                          <a:rPr lang="it-IT" sz="1700" b="0" i="1" smtClean="0">
                            <a:latin typeface="Cambria Math" panose="02040503050406030204" pitchFamily="18" charset="0"/>
                            <a:ea typeface="Cambria Math" panose="02040503050406030204" pitchFamily="18" charset="0"/>
                          </a:rPr>
                          <m:t>)</m:t>
                        </m:r>
                      </m:sub>
                    </m:sSub>
                  </m:oMath>
                </a14:m>
                <a:r>
                  <a:rPr lang="it-IT" sz="1700" dirty="0" smtClean="0"/>
                  <a:t>			</a:t>
                </a:r>
                <a14:m>
                  <m:oMath xmlns:m="http://schemas.openxmlformats.org/officeDocument/2006/math">
                    <m:r>
                      <a:rPr lang="it-IT" sz="1700" i="1">
                        <a:latin typeface="Cambria Math" panose="02040503050406030204" pitchFamily="18" charset="0"/>
                        <a:ea typeface="Cambria Math" panose="02040503050406030204" pitchFamily="18" charset="0"/>
                      </a:rPr>
                      <m:t>∆</m:t>
                    </m:r>
                    <m:r>
                      <a:rPr lang="it-IT" sz="1700" i="1" baseline="-25000">
                        <a:latin typeface="Cambria Math" panose="02040503050406030204" pitchFamily="18" charset="0"/>
                        <a:ea typeface="Cambria Math" panose="02040503050406030204" pitchFamily="18" charset="0"/>
                      </a:rPr>
                      <m:t>𝑟</m:t>
                    </m:r>
                    <m:r>
                      <a:rPr lang="it-IT" sz="1700" i="1">
                        <a:latin typeface="Cambria Math" panose="02040503050406030204" pitchFamily="18" charset="0"/>
                        <a:ea typeface="Cambria Math" panose="02040503050406030204" pitchFamily="18" charset="0"/>
                      </a:rPr>
                      <m:t>𝐻</m:t>
                    </m:r>
                    <m:r>
                      <a:rPr lang="it-IT" sz="1700" i="1">
                        <a:latin typeface="Cambria Math" panose="02040503050406030204" pitchFamily="18" charset="0"/>
                        <a:ea typeface="Cambria Math" panose="02040503050406030204" pitchFamily="18" charset="0"/>
                      </a:rPr>
                      <m:t>=−185 </m:t>
                    </m:r>
                    <m:r>
                      <a:rPr lang="it-IT" sz="1700" i="1">
                        <a:latin typeface="Cambria Math" panose="02040503050406030204" pitchFamily="18" charset="0"/>
                        <a:ea typeface="Cambria Math" panose="02040503050406030204" pitchFamily="18" charset="0"/>
                      </a:rPr>
                      <m:t>𝑘𝐽</m:t>
                    </m:r>
                    <m:r>
                      <a:rPr lang="it-IT" sz="1700" i="1">
                        <a:latin typeface="Cambria Math" panose="02040503050406030204" pitchFamily="18" charset="0"/>
                        <a:ea typeface="Cambria Math" panose="02040503050406030204" pitchFamily="18" charset="0"/>
                      </a:rPr>
                      <m:t>/</m:t>
                    </m:r>
                    <m:r>
                      <a:rPr lang="it-IT" sz="1700" i="1">
                        <a:latin typeface="Cambria Math" panose="02040503050406030204" pitchFamily="18" charset="0"/>
                        <a:ea typeface="Cambria Math" panose="02040503050406030204" pitchFamily="18" charset="0"/>
                      </a:rPr>
                      <m:t>𝑚𝑜𝑙</m:t>
                    </m:r>
                  </m:oMath>
                </a14:m>
                <a:endParaRPr lang="it-IT" sz="1700" dirty="0" smtClean="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254525" y="186201"/>
                <a:ext cx="8257522" cy="1611542"/>
              </a:xfrm>
              <a:prstGeom prst="rect">
                <a:avLst/>
              </a:prstGeom>
              <a:blipFill>
                <a:blip r:embed="rId2"/>
                <a:stretch>
                  <a:fillRect l="-517" r="-960"/>
                </a:stretch>
              </a:blipFill>
            </p:spPr>
            <p:txBody>
              <a:bodyPr/>
              <a:lstStyle/>
              <a:p>
                <a:r>
                  <a:rPr lang="it-IT">
                    <a:noFill/>
                  </a:rPr>
                  <a:t> </a:t>
                </a:r>
              </a:p>
            </p:txBody>
          </p:sp>
        </mc:Fallback>
      </mc:AlternateContent>
      <p:sp>
        <p:nvSpPr>
          <p:cNvPr id="3" name="Rectangle 2"/>
          <p:cNvSpPr>
            <a:spLocks noGrp="1" noChangeArrowheads="1"/>
          </p:cNvSpPr>
          <p:nvPr>
            <p:ph type="title"/>
          </p:nvPr>
        </p:nvSpPr>
        <p:spPr>
          <a:xfrm>
            <a:off x="2554665" y="1488681"/>
            <a:ext cx="8915400" cy="1143000"/>
          </a:xfrm>
        </p:spPr>
        <p:txBody>
          <a:bodyPr>
            <a:normAutofit/>
          </a:bodyPr>
          <a:lstStyle/>
          <a:p>
            <a:pPr algn="l" eaLnBrk="1" hangingPunct="1">
              <a:lnSpc>
                <a:spcPct val="80000"/>
              </a:lnSpc>
            </a:pPr>
            <a:r>
              <a:rPr lang="it-IT" altLang="it-IT" sz="2800" dirty="0" smtClean="0">
                <a:solidFill>
                  <a:srgbClr val="0000FF"/>
                </a:solidFill>
                <a:latin typeface="+mn-lt"/>
              </a:rPr>
              <a:t>Condizioni standard</a:t>
            </a:r>
            <a:endParaRPr lang="it-IT" altLang="it-IT" sz="1800" dirty="0" smtClean="0">
              <a:solidFill>
                <a:srgbClr val="FF0000"/>
              </a:solidFill>
              <a:latin typeface="+mn-lt"/>
            </a:endParaRPr>
          </a:p>
        </p:txBody>
      </p:sp>
      <mc:AlternateContent xmlns:mc="http://schemas.openxmlformats.org/markup-compatibility/2006" xmlns:a14="http://schemas.microsoft.com/office/drawing/2010/main">
        <mc:Choice Requires="a14">
          <p:sp>
            <p:nvSpPr>
              <p:cNvPr id="2" name="Rettangolo 1"/>
              <p:cNvSpPr/>
              <p:nvPr/>
            </p:nvSpPr>
            <p:spPr>
              <a:xfrm>
                <a:off x="84842" y="2295251"/>
                <a:ext cx="8917757" cy="3277820"/>
              </a:xfrm>
              <a:prstGeom prst="rect">
                <a:avLst/>
              </a:prstGeom>
            </p:spPr>
            <p:txBody>
              <a:bodyPr wrap="square">
                <a:spAutoFit/>
              </a:bodyPr>
              <a:lstStyle/>
              <a:p>
                <a:pPr algn="just">
                  <a:spcBef>
                    <a:spcPct val="50000"/>
                  </a:spcBef>
                </a:pPr>
                <a:r>
                  <a:rPr lang="it-IT" altLang="it-IT" dirty="0" smtClean="0"/>
                  <a:t>La variazione di entalpia per una reazione che avvenga a pressione costante dipende dalla pressione e dalla temperatura. Per poter confrontare la variazione di entalpia per diverse reazioni si fa spesso riferimento alle </a:t>
                </a:r>
                <a:r>
                  <a:rPr lang="it-IT" altLang="it-IT" b="1" dirty="0"/>
                  <a:t>condizioni standard</a:t>
                </a:r>
                <a:r>
                  <a:rPr lang="it-IT" altLang="it-IT" dirty="0"/>
                  <a:t>, che si hanno quando reagenti e prodotti di una reazione sono nei loro </a:t>
                </a:r>
                <a:r>
                  <a:rPr lang="it-IT" altLang="it-IT" b="1" dirty="0">
                    <a:solidFill>
                      <a:srgbClr val="FF0000"/>
                    </a:solidFill>
                  </a:rPr>
                  <a:t>stati standard</a:t>
                </a:r>
                <a:r>
                  <a:rPr lang="it-IT" altLang="it-IT" dirty="0"/>
                  <a:t>. </a:t>
                </a:r>
              </a:p>
              <a:p>
                <a:pPr algn="just">
                  <a:spcBef>
                    <a:spcPct val="50000"/>
                  </a:spcBef>
                </a:pPr>
                <a:r>
                  <a:rPr lang="it-IT" altLang="it-IT" u="sng" dirty="0"/>
                  <a:t>Lo </a:t>
                </a:r>
                <a:r>
                  <a:rPr lang="it-IT" altLang="it-IT" b="1" u="sng" dirty="0"/>
                  <a:t>stato standard </a:t>
                </a:r>
                <a:r>
                  <a:rPr lang="it-IT" altLang="it-IT" u="sng" dirty="0"/>
                  <a:t>di un composto consiste </a:t>
                </a:r>
                <a:r>
                  <a:rPr lang="it-IT" altLang="it-IT" u="sng" dirty="0" smtClean="0"/>
                  <a:t>nella sua forma pura </a:t>
                </a:r>
                <a:r>
                  <a:rPr lang="it-IT" altLang="it-IT" u="sng" dirty="0"/>
                  <a:t>alla pressione di 1 </a:t>
                </a:r>
                <a:r>
                  <a:rPr lang="it-IT" altLang="it-IT" u="sng" dirty="0" smtClean="0"/>
                  <a:t>bar. </a:t>
                </a:r>
              </a:p>
              <a:p>
                <a:pPr algn="just">
                  <a:spcBef>
                    <a:spcPct val="50000"/>
                  </a:spcBef>
                </a:pPr>
                <a:r>
                  <a:rPr lang="it-IT" altLang="it-IT" dirty="0" smtClean="0"/>
                  <a:t>La </a:t>
                </a:r>
                <a:r>
                  <a:rPr lang="it-IT" altLang="it-IT" dirty="0"/>
                  <a:t>definizione di stato standard non prescrive una data temperatura, che quindi deve essere esplicitamente dichiarata. Di solito il valore riportato sulle tabelle è 298 K. </a:t>
                </a:r>
              </a:p>
              <a:p>
                <a:pPr algn="just">
                  <a:spcBef>
                    <a:spcPct val="50000"/>
                  </a:spcBef>
                </a:pPr>
                <a:r>
                  <a:rPr lang="it-IT" altLang="it-IT" dirty="0"/>
                  <a:t>La variazione di entalpia per una reazione che avvenga in condizioni standard si indica di solito col simbolo </a:t>
                </a:r>
                <a14:m>
                  <m:oMath xmlns:m="http://schemas.openxmlformats.org/officeDocument/2006/math">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𝐻</m:t>
                    </m:r>
                    <m:r>
                      <a:rPr lang="it-IT" b="0" i="1" baseline="30000" smtClean="0">
                        <a:latin typeface="Cambria Math" panose="02040503050406030204" pitchFamily="18" charset="0"/>
                        <a:ea typeface="Cambria Math" panose="02040503050406030204" pitchFamily="18" charset="0"/>
                      </a:rPr>
                      <m:t>0</m:t>
                    </m:r>
                    <m:r>
                      <a:rPr lang="it-IT" b="0" i="1" baseline="30000" smtClean="0">
                        <a:latin typeface="Cambria Math" panose="02040503050406030204" pitchFamily="18" charset="0"/>
                      </a:rPr>
                      <m:t> </m:t>
                    </m:r>
                  </m:oMath>
                </a14:m>
                <a:r>
                  <a:rPr lang="it-IT" altLang="it-IT" dirty="0"/>
                  <a:t>e si riferisce alla trasformazione dei reagenti in condizioni standard nei prodotti in condizioni standard</a:t>
                </a:r>
                <a:r>
                  <a:rPr lang="it-IT" altLang="it-IT" dirty="0" smtClean="0"/>
                  <a:t>.</a:t>
                </a:r>
                <a:endParaRPr lang="it-IT" altLang="it-IT" dirty="0"/>
              </a:p>
            </p:txBody>
          </p:sp>
        </mc:Choice>
        <mc:Fallback xmlns="">
          <p:sp>
            <p:nvSpPr>
              <p:cNvPr id="2" name="Rettangolo 1"/>
              <p:cNvSpPr>
                <a:spLocks noRot="1" noChangeAspect="1" noMove="1" noResize="1" noEditPoints="1" noAdjustHandles="1" noChangeArrowheads="1" noChangeShapeType="1" noTextEdit="1"/>
              </p:cNvSpPr>
              <p:nvPr/>
            </p:nvSpPr>
            <p:spPr>
              <a:xfrm>
                <a:off x="84842" y="2295251"/>
                <a:ext cx="8917757" cy="3277820"/>
              </a:xfrm>
              <a:prstGeom prst="rect">
                <a:avLst/>
              </a:prstGeom>
              <a:blipFill>
                <a:blip r:embed="rId3"/>
                <a:stretch>
                  <a:fillRect l="-615" t="-1117" r="-547" b="-2235"/>
                </a:stretch>
              </a:blipFill>
            </p:spPr>
            <p:txBody>
              <a:bodyPr/>
              <a:lstStyle/>
              <a:p>
                <a:r>
                  <a:rPr lang="it-IT">
                    <a:noFill/>
                  </a:rPr>
                  <a:t> </a:t>
                </a:r>
              </a:p>
            </p:txBody>
          </p:sp>
        </mc:Fallback>
      </mc:AlternateContent>
      <p:sp>
        <p:nvSpPr>
          <p:cNvPr id="4" name="CasellaDiTesto 3"/>
          <p:cNvSpPr txBox="1"/>
          <p:nvPr/>
        </p:nvSpPr>
        <p:spPr>
          <a:xfrm>
            <a:off x="84842" y="5573071"/>
            <a:ext cx="8528489" cy="646331"/>
          </a:xfrm>
          <a:prstGeom prst="rect">
            <a:avLst/>
          </a:prstGeom>
          <a:noFill/>
        </p:spPr>
        <p:txBody>
          <a:bodyPr wrap="none" rtlCol="0">
            <a:spAutoFit/>
          </a:bodyPr>
          <a:lstStyle/>
          <a:p>
            <a:r>
              <a:rPr lang="it-IT" dirty="0" smtClean="0"/>
              <a:t>Per una generica reazione, ad esempio:</a:t>
            </a:r>
          </a:p>
          <a:p>
            <a:r>
              <a:rPr lang="it-IT" dirty="0" smtClean="0"/>
              <a:t>2A + B </a:t>
            </a:r>
            <a:r>
              <a:rPr lang="it-IT" dirty="0" smtClean="0">
                <a:latin typeface="Times New Roman" panose="02020603050405020304" pitchFamily="18" charset="0"/>
                <a:cs typeface="Times New Roman" panose="02020603050405020304" pitchFamily="18" charset="0"/>
              </a:rPr>
              <a:t>→ </a:t>
            </a:r>
            <a:r>
              <a:rPr lang="it-IT" dirty="0" smtClean="0">
                <a:cs typeface="Times New Roman" panose="02020603050405020304" pitchFamily="18" charset="0"/>
              </a:rPr>
              <a:t>3C + D</a:t>
            </a:r>
            <a:r>
              <a:rPr lang="it-IT" dirty="0" smtClean="0"/>
              <a:t>                La </a:t>
            </a:r>
            <a:r>
              <a:rPr lang="it-IT" b="1" dirty="0" smtClean="0"/>
              <a:t>variazione di entalpia molare standard di reazione </a:t>
            </a:r>
            <a:r>
              <a:rPr lang="it-IT" dirty="0" smtClean="0"/>
              <a:t>è data da:</a:t>
            </a:r>
          </a:p>
        </p:txBody>
      </p:sp>
      <p:pic>
        <p:nvPicPr>
          <p:cNvPr id="5" name="Immagine 4"/>
          <p:cNvPicPr>
            <a:picLocks noChangeAspect="1"/>
          </p:cNvPicPr>
          <p:nvPr/>
        </p:nvPicPr>
        <p:blipFill>
          <a:blip r:embed="rId4"/>
          <a:stretch>
            <a:fillRect/>
          </a:stretch>
        </p:blipFill>
        <p:spPr>
          <a:xfrm>
            <a:off x="1608444" y="6379641"/>
            <a:ext cx="4286848" cy="352474"/>
          </a:xfrm>
          <a:prstGeom prst="rect">
            <a:avLst/>
          </a:prstGeom>
        </p:spPr>
      </p:pic>
    </p:spTree>
    <p:extLst>
      <p:ext uri="{BB962C8B-B14F-4D97-AF65-F5344CB8AC3E}">
        <p14:creationId xmlns:p14="http://schemas.microsoft.com/office/powerpoint/2010/main" val="3679802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915400" cy="1143000"/>
          </a:xfrm>
        </p:spPr>
        <p:txBody>
          <a:bodyPr/>
          <a:lstStyle/>
          <a:p>
            <a:pPr algn="l" eaLnBrk="1" hangingPunct="1">
              <a:lnSpc>
                <a:spcPct val="80000"/>
              </a:lnSpc>
            </a:pPr>
            <a:r>
              <a:rPr lang="it-IT" altLang="it-IT" sz="3200" dirty="0" smtClean="0">
                <a:solidFill>
                  <a:srgbClr val="0070C0"/>
                </a:solidFill>
                <a:latin typeface="+mn-lt"/>
              </a:rPr>
              <a:t>Entalpia molare standard di formazione</a:t>
            </a:r>
            <a:endParaRPr lang="it-IT" altLang="it-IT" sz="2000" dirty="0" smtClean="0">
              <a:solidFill>
                <a:srgbClr val="0070C0"/>
              </a:solidFill>
              <a:latin typeface="+mn-lt"/>
            </a:endParaRPr>
          </a:p>
        </p:txBody>
      </p:sp>
      <p:sp>
        <p:nvSpPr>
          <p:cNvPr id="17411" name="Text Box 3"/>
          <p:cNvSpPr txBox="1">
            <a:spLocks noChangeArrowheads="1"/>
          </p:cNvSpPr>
          <p:nvPr/>
        </p:nvSpPr>
        <p:spPr bwMode="auto">
          <a:xfrm>
            <a:off x="228600" y="914400"/>
            <a:ext cx="8534400"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dirty="0">
                <a:latin typeface="+mn-lt"/>
              </a:rPr>
              <a:t>La variazione di entalpia che si ha quando una mole di un composto si forma in condizioni standard a partire dagli elementi costituenti viene chiamata </a:t>
            </a:r>
            <a:r>
              <a:rPr lang="it-IT" altLang="it-IT" sz="1800" b="1" dirty="0">
                <a:solidFill>
                  <a:srgbClr val="FF0000"/>
                </a:solidFill>
                <a:latin typeface="+mn-lt"/>
              </a:rPr>
              <a:t>entalpia molare standard di formazione</a:t>
            </a:r>
            <a:r>
              <a:rPr lang="it-IT" altLang="it-IT" sz="1800" dirty="0">
                <a:latin typeface="+mn-lt"/>
              </a:rPr>
              <a:t> e viene indicata col simbolo </a:t>
            </a:r>
            <a:r>
              <a:rPr lang="it-IT" altLang="it-IT" sz="1800" i="1" dirty="0" smtClean="0">
                <a:solidFill>
                  <a:srgbClr val="FF0000"/>
                </a:solidFill>
                <a:latin typeface="+mn-lt"/>
                <a:cs typeface="Times New Roman" panose="02020603050405020304" pitchFamily="18" charset="0"/>
              </a:rPr>
              <a:t>Δ</a:t>
            </a:r>
            <a:r>
              <a:rPr lang="it-IT" altLang="it-IT" sz="1800" i="1" baseline="-25000" dirty="0" smtClean="0">
                <a:solidFill>
                  <a:srgbClr val="FF0000"/>
                </a:solidFill>
                <a:latin typeface="+mn-lt"/>
                <a:cs typeface="Times New Roman" panose="02020603050405020304" pitchFamily="18" charset="0"/>
              </a:rPr>
              <a:t>f</a:t>
            </a:r>
            <a:r>
              <a:rPr lang="it-IT" altLang="it-IT" sz="1800" i="1" dirty="0" smtClean="0">
                <a:solidFill>
                  <a:srgbClr val="FF0000"/>
                </a:solidFill>
                <a:latin typeface="+mn-lt"/>
              </a:rPr>
              <a:t>H</a:t>
            </a:r>
            <a:r>
              <a:rPr lang="it-IT" altLang="it-IT" sz="1800" i="1" baseline="30000" dirty="0" smtClean="0">
                <a:solidFill>
                  <a:srgbClr val="FF0000"/>
                </a:solidFill>
                <a:latin typeface="+mn-lt"/>
              </a:rPr>
              <a:t>0</a:t>
            </a:r>
            <a:r>
              <a:rPr lang="it-IT" altLang="it-IT" sz="1800" dirty="0">
                <a:latin typeface="+mn-lt"/>
              </a:rPr>
              <a:t>. </a:t>
            </a:r>
            <a:endParaRPr lang="it-IT" altLang="it-IT" sz="2000" dirty="0">
              <a:latin typeface="Arial" panose="020B0604020202020204" pitchFamily="34" charset="0"/>
            </a:endParaRPr>
          </a:p>
          <a:p>
            <a:pPr algn="just" eaLnBrk="1" hangingPunct="1">
              <a:spcBef>
                <a:spcPct val="50000"/>
              </a:spcBef>
              <a:buFontTx/>
              <a:buNone/>
            </a:pPr>
            <a:r>
              <a:rPr lang="it-IT" altLang="it-IT" sz="2000" dirty="0">
                <a:latin typeface="+mn-lt"/>
              </a:rPr>
              <a:t>	H</a:t>
            </a:r>
            <a:r>
              <a:rPr lang="it-IT" altLang="it-IT" sz="2000" baseline="-25000" dirty="0">
                <a:latin typeface="+mn-lt"/>
              </a:rPr>
              <a:t>2 (g)</a:t>
            </a:r>
            <a:r>
              <a:rPr lang="it-IT" altLang="it-IT" sz="2000" dirty="0">
                <a:latin typeface="+mn-lt"/>
              </a:rPr>
              <a:t> + </a:t>
            </a:r>
            <a:r>
              <a:rPr lang="it-IT" altLang="it-IT" sz="2000" dirty="0">
                <a:latin typeface="+mn-lt"/>
                <a:cs typeface="Arial" panose="020B0604020202020204" pitchFamily="34" charset="0"/>
              </a:rPr>
              <a:t>½ </a:t>
            </a:r>
            <a:r>
              <a:rPr lang="it-IT" altLang="it-IT" sz="2000" dirty="0">
                <a:latin typeface="+mn-lt"/>
              </a:rPr>
              <a:t>O</a:t>
            </a:r>
            <a:r>
              <a:rPr lang="it-IT" altLang="it-IT" sz="2000" baseline="-25000" dirty="0">
                <a:latin typeface="+mn-lt"/>
              </a:rPr>
              <a:t>2 (g)</a:t>
            </a:r>
            <a:r>
              <a:rPr lang="it-IT" altLang="it-IT" sz="2000" dirty="0">
                <a:latin typeface="+mn-lt"/>
              </a:rPr>
              <a:t> = H</a:t>
            </a:r>
            <a:r>
              <a:rPr lang="it-IT" altLang="it-IT" sz="2000" baseline="-25000" dirty="0">
                <a:latin typeface="+mn-lt"/>
              </a:rPr>
              <a:t>2</a:t>
            </a:r>
            <a:r>
              <a:rPr lang="it-IT" altLang="it-IT" sz="2000" dirty="0">
                <a:latin typeface="+mn-lt"/>
              </a:rPr>
              <a:t>O </a:t>
            </a:r>
            <a:r>
              <a:rPr lang="it-IT" altLang="it-IT" sz="2000" baseline="-25000" dirty="0">
                <a:latin typeface="+mn-lt"/>
              </a:rPr>
              <a:t>(l)</a:t>
            </a:r>
            <a:r>
              <a:rPr lang="it-IT" altLang="it-IT" sz="2000" dirty="0">
                <a:latin typeface="+mn-lt"/>
              </a:rPr>
              <a:t> 	 	</a:t>
            </a:r>
            <a:r>
              <a:rPr lang="el-GR" altLang="it-IT" sz="2000" dirty="0" smtClean="0">
                <a:cs typeface="Times New Roman" panose="02020603050405020304" pitchFamily="18" charset="0"/>
              </a:rPr>
              <a:t>Δ</a:t>
            </a:r>
            <a:r>
              <a:rPr lang="it-IT" altLang="it-IT" sz="2000" baseline="-25000" dirty="0" smtClean="0">
                <a:cs typeface="Times New Roman" panose="02020603050405020304" pitchFamily="18" charset="0"/>
              </a:rPr>
              <a:t>f</a:t>
            </a:r>
            <a:r>
              <a:rPr lang="it-IT" altLang="it-IT" sz="2000" dirty="0" smtClean="0">
                <a:latin typeface="+mn-lt"/>
              </a:rPr>
              <a:t>H</a:t>
            </a:r>
            <a:r>
              <a:rPr lang="it-IT" altLang="it-IT" sz="2000" baseline="30000" dirty="0" smtClean="0">
                <a:latin typeface="+mn-lt"/>
              </a:rPr>
              <a:t>0</a:t>
            </a:r>
            <a:r>
              <a:rPr lang="it-IT" altLang="it-IT" sz="2000" dirty="0" smtClean="0">
                <a:latin typeface="+mn-lt"/>
              </a:rPr>
              <a:t> </a:t>
            </a:r>
            <a:r>
              <a:rPr lang="it-IT" altLang="it-IT" sz="2000" dirty="0">
                <a:latin typeface="+mn-lt"/>
              </a:rPr>
              <a:t>= - 285.8 </a:t>
            </a:r>
            <a:r>
              <a:rPr lang="it-IT" altLang="it-IT" sz="2000" dirty="0" err="1">
                <a:latin typeface="+mn-lt"/>
              </a:rPr>
              <a:t>kJ</a:t>
            </a:r>
            <a:r>
              <a:rPr lang="it-IT" altLang="it-IT" sz="2000" dirty="0">
                <a:latin typeface="+mn-lt"/>
              </a:rPr>
              <a:t>/</a:t>
            </a:r>
            <a:r>
              <a:rPr lang="it-IT" altLang="it-IT" sz="2000" dirty="0" err="1">
                <a:latin typeface="+mn-lt"/>
              </a:rPr>
              <a:t>mol</a:t>
            </a:r>
            <a:r>
              <a:rPr lang="it-IT" altLang="it-IT" sz="2000" dirty="0">
                <a:latin typeface="+mn-lt"/>
              </a:rPr>
              <a:t> </a:t>
            </a:r>
          </a:p>
          <a:p>
            <a:pPr algn="just" eaLnBrk="1" hangingPunct="1">
              <a:spcBef>
                <a:spcPct val="50000"/>
              </a:spcBef>
              <a:buFontTx/>
              <a:buNone/>
            </a:pPr>
            <a:r>
              <a:rPr lang="it-IT" altLang="it-IT" sz="1800" dirty="0">
                <a:latin typeface="Arial" panose="020B0604020202020204" pitchFamily="34" charset="0"/>
              </a:rPr>
              <a:t>L'entalpia molare standard di formazione è stata determinata per moltissimi composti. Chiaramente, per come è definita, </a:t>
            </a:r>
            <a:r>
              <a:rPr lang="it-IT" altLang="it-IT" sz="1800" dirty="0">
                <a:solidFill>
                  <a:schemeClr val="accent2"/>
                </a:solidFill>
                <a:latin typeface="Arial" panose="020B0604020202020204" pitchFamily="34" charset="0"/>
              </a:rPr>
              <a:t>l'entalpia molare standard di formazione degli elementi puri è nulla</a:t>
            </a:r>
            <a:r>
              <a:rPr lang="it-IT" altLang="it-IT" sz="1800" dirty="0">
                <a:latin typeface="Arial" panose="020B0604020202020204" pitchFamily="34" charset="0"/>
              </a:rPr>
              <a:t>. </a:t>
            </a:r>
          </a:p>
        </p:txBody>
      </p:sp>
    </p:spTree>
    <p:extLst>
      <p:ext uri="{BB962C8B-B14F-4D97-AF65-F5344CB8AC3E}">
        <p14:creationId xmlns:p14="http://schemas.microsoft.com/office/powerpoint/2010/main" val="246690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915400" cy="1143000"/>
          </a:xfrm>
        </p:spPr>
        <p:txBody>
          <a:bodyPr>
            <a:normAutofit/>
          </a:bodyPr>
          <a:lstStyle/>
          <a:p>
            <a:pPr algn="l" eaLnBrk="1" hangingPunct="1">
              <a:lnSpc>
                <a:spcPct val="80000"/>
              </a:lnSpc>
            </a:pPr>
            <a:r>
              <a:rPr lang="it-IT" altLang="it-IT" sz="3200" dirty="0" smtClean="0">
                <a:solidFill>
                  <a:srgbClr val="0000FF"/>
                </a:solidFill>
                <a:latin typeface="+mn-lt"/>
              </a:rPr>
              <a:t>Legge di Hess</a:t>
            </a:r>
            <a:endParaRPr lang="it-IT" altLang="it-IT" sz="2000" dirty="0" smtClean="0">
              <a:solidFill>
                <a:srgbClr val="FF0000"/>
              </a:solidFill>
              <a:latin typeface="+mn-lt"/>
            </a:endParaRPr>
          </a:p>
        </p:txBody>
      </p:sp>
      <mc:AlternateContent xmlns:mc="http://schemas.openxmlformats.org/markup-compatibility/2006" xmlns:a14="http://schemas.microsoft.com/office/drawing/2010/main">
        <mc:Choice Requires="a14">
          <p:sp>
            <p:nvSpPr>
              <p:cNvPr id="19459" name="Text Box 3"/>
              <p:cNvSpPr txBox="1">
                <a:spLocks noChangeArrowheads="1"/>
              </p:cNvSpPr>
              <p:nvPr/>
            </p:nvSpPr>
            <p:spPr bwMode="auto">
              <a:xfrm>
                <a:off x="228600" y="838200"/>
                <a:ext cx="8534400" cy="47985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dirty="0" smtClean="0">
                    <a:latin typeface="+mn-lt"/>
                  </a:rPr>
                  <a:t>L'entalpia </a:t>
                </a:r>
                <a:r>
                  <a:rPr lang="it-IT" altLang="it-IT" sz="1800" dirty="0">
                    <a:latin typeface="+mn-lt"/>
                  </a:rPr>
                  <a:t>è una funzione di </a:t>
                </a:r>
                <a:r>
                  <a:rPr lang="it-IT" altLang="it-IT" sz="1800" dirty="0" smtClean="0">
                    <a:latin typeface="+mn-lt"/>
                  </a:rPr>
                  <a:t>stato. Quindi, </a:t>
                </a:r>
                <a:r>
                  <a:rPr lang="it-IT" altLang="it-IT" sz="1800" dirty="0">
                    <a:latin typeface="+mn-lt"/>
                  </a:rPr>
                  <a:t>se una reazione può essere scritta come la somma di due o più reazioni, la variazione delle funzioni di stato (tra cui l’entalpia) può essere calcolata come la somma delle variazioni delle stesse funzioni di stato nelle reazioni che vengono sommate</a:t>
                </a:r>
                <a:r>
                  <a:rPr lang="it-IT" altLang="it-IT" sz="1800" dirty="0" smtClean="0">
                    <a:latin typeface="+mn-lt"/>
                  </a:rPr>
                  <a:t>.</a:t>
                </a:r>
              </a:p>
              <a:p>
                <a:pPr>
                  <a:lnSpc>
                    <a:spcPct val="120000"/>
                  </a:lnSpc>
                  <a:spcBef>
                    <a:spcPts val="0"/>
                  </a:spcBef>
                  <a:buNone/>
                </a:pPr>
                <a:endParaRPr lang="it-IT" sz="1800" dirty="0" smtClean="0">
                  <a:latin typeface="+mn-lt"/>
                </a:endParaRPr>
              </a:p>
              <a:p>
                <a:pPr>
                  <a:lnSpc>
                    <a:spcPct val="120000"/>
                  </a:lnSpc>
                  <a:spcBef>
                    <a:spcPts val="0"/>
                  </a:spcBef>
                  <a:buNone/>
                </a:pPr>
                <a:r>
                  <a:rPr lang="it-IT" sz="1800" i="1" dirty="0" smtClean="0">
                    <a:latin typeface="+mn-lt"/>
                  </a:rPr>
                  <a:t>Ad </a:t>
                </a:r>
                <a:r>
                  <a:rPr lang="it-IT" sz="1800" i="1" dirty="0">
                    <a:latin typeface="+mn-lt"/>
                  </a:rPr>
                  <a:t>esempio: è difficile misurare </a:t>
                </a:r>
                <a:r>
                  <a:rPr lang="it-IT" sz="1800" i="1" dirty="0" err="1" smtClean="0">
                    <a:latin typeface="+mn-lt"/>
                    <a:cs typeface="Times New Roman" panose="02020603050405020304" pitchFamily="18" charset="0"/>
                  </a:rPr>
                  <a:t>Δ</a:t>
                </a:r>
                <a:r>
                  <a:rPr lang="it-IT" sz="1800" i="1" baseline="-25000" dirty="0" err="1" smtClean="0">
                    <a:latin typeface="+mn-lt"/>
                    <a:cs typeface="Times New Roman" panose="02020603050405020304" pitchFamily="18" charset="0"/>
                  </a:rPr>
                  <a:t>r</a:t>
                </a:r>
                <a:r>
                  <a:rPr lang="it-IT" sz="1800" i="1" baseline="-25000" dirty="0" smtClean="0">
                    <a:latin typeface="+mn-lt"/>
                    <a:cs typeface="Times New Roman" panose="02020603050405020304" pitchFamily="18" charset="0"/>
                  </a:rPr>
                  <a:t> </a:t>
                </a:r>
                <a:r>
                  <a:rPr lang="it-IT" sz="1800" i="1" dirty="0" smtClean="0">
                    <a:latin typeface="+mn-lt"/>
                  </a:rPr>
                  <a:t>H  </a:t>
                </a:r>
                <a:r>
                  <a:rPr lang="it-IT" sz="1800" i="1" dirty="0">
                    <a:latin typeface="+mn-lt"/>
                  </a:rPr>
                  <a:t>per  </a:t>
                </a:r>
                <a:endParaRPr lang="it-IT" sz="1800" i="1" dirty="0" smtClean="0">
                  <a:latin typeface="+mn-lt"/>
                </a:endParaRPr>
              </a:p>
              <a:p>
                <a:pPr>
                  <a:lnSpc>
                    <a:spcPct val="120000"/>
                  </a:lnSpc>
                  <a:spcBef>
                    <a:spcPts val="0"/>
                  </a:spcBef>
                  <a:buNone/>
                </a:pP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𝐶</m:t>
                        </m:r>
                      </m:e>
                      <m:sub>
                        <m:r>
                          <a:rPr lang="it-IT" sz="1800" i="1">
                            <a:latin typeface="Cambria Math" panose="02040503050406030204" pitchFamily="18" charset="0"/>
                          </a:rPr>
                          <m:t>(</m:t>
                        </m:r>
                        <m:r>
                          <a:rPr lang="it-IT" sz="1800" i="1">
                            <a:latin typeface="Cambria Math" panose="02040503050406030204" pitchFamily="18" charset="0"/>
                          </a:rPr>
                          <m:t>𝑠</m:t>
                        </m:r>
                        <m:r>
                          <a:rPr lang="it-IT" sz="1800" i="1">
                            <a:latin typeface="Cambria Math" panose="02040503050406030204" pitchFamily="18" charset="0"/>
                          </a:rPr>
                          <m:t>)</m:t>
                        </m:r>
                      </m:sub>
                    </m:sSub>
                    <m:r>
                      <a:rPr lang="it-IT" sz="1800" i="1">
                        <a:latin typeface="Cambria Math" panose="02040503050406030204" pitchFamily="18" charset="0"/>
                      </a:rPr>
                      <m:t>+</m:t>
                    </m:r>
                    <m:f>
                      <m:fPr>
                        <m:type m:val="skw"/>
                        <m:ctrlPr>
                          <a:rPr lang="it-IT" sz="1800" i="1">
                            <a:latin typeface="Cambria Math" panose="02040503050406030204" pitchFamily="18" charset="0"/>
                          </a:rPr>
                        </m:ctrlPr>
                      </m:fPr>
                      <m:num>
                        <m:r>
                          <a:rPr lang="it-IT" sz="1800" i="1">
                            <a:latin typeface="Cambria Math" panose="02040503050406030204" pitchFamily="18" charset="0"/>
                          </a:rPr>
                          <m:t>1</m:t>
                        </m:r>
                      </m:num>
                      <m:den>
                        <m:r>
                          <a:rPr lang="it-IT" sz="1800" i="1">
                            <a:latin typeface="Cambria Math" panose="02040503050406030204" pitchFamily="18" charset="0"/>
                          </a:rPr>
                          <m:t>2</m:t>
                        </m:r>
                      </m:den>
                    </m:f>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r>
                          <a:rPr lang="it-IT" sz="1800" i="1">
                            <a:latin typeface="Cambria Math" panose="02040503050406030204" pitchFamily="18" charset="0"/>
                          </a:rPr>
                          <m:t>𝑔</m:t>
                        </m:r>
                        <m:r>
                          <a:rPr lang="it-IT" sz="1800" i="1">
                            <a:latin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𝐶</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𝑂</m:t>
                        </m:r>
                      </m:e>
                      <m: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𝑔</m:t>
                        </m:r>
                        <m:r>
                          <a:rPr lang="it-IT" sz="1800" i="1">
                            <a:latin typeface="Cambria Math" panose="02040503050406030204" pitchFamily="18" charset="0"/>
                            <a:ea typeface="Cambria Math" panose="02040503050406030204" pitchFamily="18" charset="0"/>
                          </a:rPr>
                          <m:t>)</m:t>
                        </m:r>
                      </m:sub>
                    </m:sSub>
                  </m:oMath>
                </a14:m>
                <a:r>
                  <a:rPr lang="it-IT" sz="1800" i="1" dirty="0">
                    <a:latin typeface="+mn-lt"/>
                  </a:rPr>
                  <a:t>  </a:t>
                </a:r>
              </a:p>
              <a:p>
                <a:pPr>
                  <a:lnSpc>
                    <a:spcPct val="120000"/>
                  </a:lnSpc>
                  <a:spcBef>
                    <a:spcPts val="0"/>
                  </a:spcBef>
                  <a:buNone/>
                </a:pPr>
                <a:r>
                  <a:rPr lang="it-IT" sz="1800" i="1" dirty="0">
                    <a:latin typeface="+mn-lt"/>
                  </a:rPr>
                  <a:t>Questo valore però può essere calcolato conoscendo i valori:</a:t>
                </a:r>
              </a:p>
              <a:p>
                <a:pPr>
                  <a:lnSpc>
                    <a:spcPct val="120000"/>
                  </a:lnSpc>
                  <a:spcBef>
                    <a:spcPts val="0"/>
                  </a:spcBef>
                  <a:buNone/>
                </a:pPr>
                <a:r>
                  <a:rPr lang="it-IT" sz="1800" i="1" dirty="0">
                    <a:latin typeface="+mn-lt"/>
                  </a:rPr>
                  <a:t>(2)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𝐶</m:t>
                        </m:r>
                      </m:e>
                      <m:sub>
                        <m:r>
                          <a:rPr lang="it-IT" sz="1800" i="1">
                            <a:latin typeface="Cambria Math" panose="02040503050406030204" pitchFamily="18" charset="0"/>
                          </a:rPr>
                          <m:t>(</m:t>
                        </m:r>
                        <m:r>
                          <a:rPr lang="it-IT" sz="1800" i="1">
                            <a:latin typeface="Cambria Math" panose="02040503050406030204" pitchFamily="18" charset="0"/>
                          </a:rPr>
                          <m:t>𝑠</m:t>
                        </m:r>
                        <m:r>
                          <a:rPr lang="it-IT" sz="1800" i="1">
                            <a:latin typeface="Cambria Math" panose="02040503050406030204" pitchFamily="18" charset="0"/>
                          </a:rPr>
                          <m:t>)</m:t>
                        </m:r>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r>
                          <a:rPr lang="it-IT" sz="1800" i="1">
                            <a:latin typeface="Cambria Math" panose="02040503050406030204" pitchFamily="18" charset="0"/>
                          </a:rPr>
                          <m:t>𝑔</m:t>
                        </m:r>
                        <m:r>
                          <a:rPr lang="it-IT" sz="1800" i="1">
                            <a:latin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𝐶</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𝑂</m:t>
                        </m:r>
                      </m:e>
                      <m:sub>
                        <m:r>
                          <a:rPr lang="it-IT" sz="1800" i="1">
                            <a:latin typeface="Cambria Math" panose="02040503050406030204" pitchFamily="18" charset="0"/>
                            <a:ea typeface="Cambria Math" panose="02040503050406030204" pitchFamily="18" charset="0"/>
                          </a:rPr>
                          <m:t>2</m:t>
                        </m:r>
                        <m:d>
                          <m:dPr>
                            <m:ctrlPr>
                              <a:rPr lang="it-IT" sz="1800" i="1">
                                <a:latin typeface="Cambria Math" panose="02040503050406030204" pitchFamily="18" charset="0"/>
                                <a:ea typeface="Cambria Math" panose="02040503050406030204" pitchFamily="18" charset="0"/>
                              </a:rPr>
                            </m:ctrlPr>
                          </m:dPr>
                          <m:e>
                            <m:r>
                              <a:rPr lang="it-IT" sz="1800" i="1">
                                <a:latin typeface="Cambria Math" panose="02040503050406030204" pitchFamily="18" charset="0"/>
                                <a:ea typeface="Cambria Math" panose="02040503050406030204" pitchFamily="18" charset="0"/>
                              </a:rPr>
                              <m:t>𝑔</m:t>
                            </m:r>
                          </m:e>
                        </m:d>
                        <m:r>
                          <a:rPr lang="it-IT" sz="1800" b="0" i="1" smtClean="0">
                            <a:latin typeface="Cambria Math" panose="02040503050406030204" pitchFamily="18" charset="0"/>
                            <a:ea typeface="Cambria Math" panose="02040503050406030204" pitchFamily="18" charset="0"/>
                          </a:rPr>
                          <m:t>                  </m:t>
                        </m:r>
                      </m:sub>
                    </m:sSub>
                  </m:oMath>
                </a14:m>
                <a:r>
                  <a:rPr lang="it-IT" sz="1800" i="1" dirty="0" smtClean="0">
                    <a:cs typeface="Times New Roman" panose="02020603050405020304" pitchFamily="18" charset="0"/>
                  </a:rPr>
                  <a:t>Δ</a:t>
                </a:r>
                <a:r>
                  <a:rPr lang="it-IT" sz="1800" i="1" baseline="-25000" dirty="0" smtClean="0">
                    <a:cs typeface="Times New Roman" panose="02020603050405020304" pitchFamily="18" charset="0"/>
                  </a:rPr>
                  <a:t>r </a:t>
                </a:r>
                <a:r>
                  <a:rPr lang="it-IT" sz="1800" i="1" dirty="0" smtClean="0"/>
                  <a:t>H (2)</a:t>
                </a:r>
                <a14:m>
                  <m:oMath xmlns:m="http://schemas.openxmlformats.org/officeDocument/2006/math">
                    <m:r>
                      <a:rPr lang="it-IT" sz="1800" i="1">
                        <a:latin typeface="Cambria Math" panose="02040503050406030204" pitchFamily="18" charset="0"/>
                        <a:ea typeface="Cambria Math" panose="02040503050406030204" pitchFamily="18" charset="0"/>
                      </a:rPr>
                      <m:t>=−393.5 </m:t>
                    </m:r>
                    <m:r>
                      <a:rPr lang="it-IT" sz="1800" i="1">
                        <a:latin typeface="Cambria Math" panose="02040503050406030204" pitchFamily="18" charset="0"/>
                        <a:ea typeface="Cambria Math" panose="02040503050406030204" pitchFamily="18" charset="0"/>
                      </a:rPr>
                      <m:t>𝑘𝐽</m:t>
                    </m:r>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𝑚𝑜𝑙</m:t>
                    </m:r>
                  </m:oMath>
                </a14:m>
                <a:endParaRPr lang="it-IT" sz="1800" dirty="0">
                  <a:latin typeface="+mn-lt"/>
                </a:endParaRPr>
              </a:p>
              <a:p>
                <a:pPr>
                  <a:lnSpc>
                    <a:spcPct val="120000"/>
                  </a:lnSpc>
                  <a:spcBef>
                    <a:spcPts val="0"/>
                  </a:spcBef>
                  <a:buNone/>
                </a:pPr>
                <a:r>
                  <a:rPr lang="it-IT" sz="1800" i="1" dirty="0">
                    <a:latin typeface="+mn-lt"/>
                  </a:rPr>
                  <a:t>(3)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𝐶𝑂</m:t>
                        </m:r>
                      </m:e>
                      <m:sub>
                        <m:r>
                          <a:rPr lang="it-IT" sz="1800" i="1">
                            <a:latin typeface="Cambria Math" panose="02040503050406030204" pitchFamily="18" charset="0"/>
                          </a:rPr>
                          <m:t>(</m:t>
                        </m:r>
                        <m:r>
                          <a:rPr lang="it-IT" sz="1800" i="1">
                            <a:latin typeface="Cambria Math" panose="02040503050406030204" pitchFamily="18" charset="0"/>
                          </a:rPr>
                          <m:t>𝑠</m:t>
                        </m:r>
                        <m:r>
                          <a:rPr lang="it-IT" sz="1800" i="1">
                            <a:latin typeface="Cambria Math" panose="02040503050406030204" pitchFamily="18" charset="0"/>
                          </a:rPr>
                          <m:t>)</m:t>
                        </m:r>
                      </m:sub>
                    </m:sSub>
                    <m:r>
                      <a:rPr lang="it-IT" sz="1800" i="1">
                        <a:latin typeface="Cambria Math" panose="02040503050406030204" pitchFamily="18" charset="0"/>
                      </a:rPr>
                      <m:t>+</m:t>
                    </m:r>
                    <m:sSub>
                      <m:sSubPr>
                        <m:ctrlPr>
                          <a:rPr lang="it-IT" sz="1800" i="1">
                            <a:latin typeface="Cambria Math" panose="02040503050406030204" pitchFamily="18" charset="0"/>
                          </a:rPr>
                        </m:ctrlPr>
                      </m:sSubPr>
                      <m:e>
                        <m:f>
                          <m:fPr>
                            <m:type m:val="skw"/>
                            <m:ctrlPr>
                              <a:rPr lang="it-IT" sz="1800" i="1">
                                <a:latin typeface="Cambria Math" panose="02040503050406030204" pitchFamily="18" charset="0"/>
                              </a:rPr>
                            </m:ctrlPr>
                          </m:fPr>
                          <m:num>
                            <m:r>
                              <a:rPr lang="it-IT" sz="1800" i="1">
                                <a:latin typeface="Cambria Math" panose="02040503050406030204" pitchFamily="18" charset="0"/>
                              </a:rPr>
                              <m:t>1</m:t>
                            </m:r>
                          </m:num>
                          <m:den>
                            <m:r>
                              <a:rPr lang="it-IT" sz="1800" i="1">
                                <a:latin typeface="Cambria Math" panose="02040503050406030204" pitchFamily="18" charset="0"/>
                              </a:rPr>
                              <m:t>2</m:t>
                            </m:r>
                          </m:den>
                        </m:f>
                        <m:r>
                          <a:rPr lang="it-IT" sz="1800" i="1">
                            <a:latin typeface="Cambria Math" panose="02040503050406030204" pitchFamily="18" charset="0"/>
                          </a:rPr>
                          <m:t>𝑂</m:t>
                        </m:r>
                      </m:e>
                      <m:sub>
                        <m:r>
                          <a:rPr lang="it-IT" sz="1800" i="1">
                            <a:latin typeface="Cambria Math" panose="02040503050406030204" pitchFamily="18" charset="0"/>
                          </a:rPr>
                          <m:t>2(</m:t>
                        </m:r>
                        <m:r>
                          <a:rPr lang="it-IT" sz="1800" i="1">
                            <a:latin typeface="Cambria Math" panose="02040503050406030204" pitchFamily="18" charset="0"/>
                          </a:rPr>
                          <m:t>𝑔</m:t>
                        </m:r>
                        <m:r>
                          <a:rPr lang="it-IT" sz="1800" i="1">
                            <a:latin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𝐶</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𝑂</m:t>
                        </m:r>
                      </m:e>
                      <m:sub>
                        <m:r>
                          <a:rPr lang="it-IT" sz="1800" i="1">
                            <a:latin typeface="Cambria Math" panose="02040503050406030204" pitchFamily="18" charset="0"/>
                            <a:ea typeface="Cambria Math" panose="02040503050406030204" pitchFamily="18" charset="0"/>
                          </a:rPr>
                          <m:t>2(</m:t>
                        </m:r>
                        <m:r>
                          <a:rPr lang="it-IT" sz="1800" i="1">
                            <a:latin typeface="Cambria Math" panose="02040503050406030204" pitchFamily="18" charset="0"/>
                            <a:ea typeface="Cambria Math" panose="02040503050406030204" pitchFamily="18" charset="0"/>
                          </a:rPr>
                          <m:t>𝑔</m:t>
                        </m:r>
                        <m:r>
                          <a:rPr lang="it-IT" sz="1800" i="1">
                            <a:latin typeface="Cambria Math" panose="02040503050406030204" pitchFamily="18" charset="0"/>
                            <a:ea typeface="Cambria Math" panose="02040503050406030204" pitchFamily="18" charset="0"/>
                          </a:rPr>
                          <m:t>)</m:t>
                        </m:r>
                      </m:sub>
                    </m:sSub>
                  </m:oMath>
                </a14:m>
                <a:r>
                  <a:rPr lang="it-IT" sz="1800" i="1" dirty="0" smtClean="0">
                    <a:cs typeface="Times New Roman" panose="02020603050405020304" pitchFamily="18" charset="0"/>
                  </a:rPr>
                  <a:t>     Δ</a:t>
                </a:r>
                <a:r>
                  <a:rPr lang="it-IT" sz="1800" i="1" baseline="-25000" dirty="0" smtClean="0">
                    <a:cs typeface="Times New Roman" panose="02020603050405020304" pitchFamily="18" charset="0"/>
                  </a:rPr>
                  <a:t>r </a:t>
                </a:r>
                <a:r>
                  <a:rPr lang="it-IT" sz="1800" i="1" dirty="0" smtClean="0"/>
                  <a:t>H</a:t>
                </a:r>
                <a14:m>
                  <m:oMath xmlns:m="http://schemas.openxmlformats.org/officeDocument/2006/math">
                    <m:d>
                      <m:dPr>
                        <m:ctrlPr>
                          <a:rPr lang="it-IT" sz="1800" b="0" i="1" dirty="0" smtClean="0">
                            <a:latin typeface="Cambria Math" panose="02040503050406030204" pitchFamily="18" charset="0"/>
                            <a:ea typeface="Cambria Math" panose="02040503050406030204" pitchFamily="18" charset="0"/>
                          </a:rPr>
                        </m:ctrlPr>
                      </m:dPr>
                      <m:e>
                        <m:r>
                          <a:rPr lang="it-IT" sz="1800" b="0" i="1" dirty="0" smtClean="0">
                            <a:latin typeface="Cambria Math" panose="02040503050406030204" pitchFamily="18" charset="0"/>
                            <a:ea typeface="Cambria Math" panose="02040503050406030204" pitchFamily="18" charset="0"/>
                          </a:rPr>
                          <m:t>3</m:t>
                        </m:r>
                      </m:e>
                    </m:d>
                    <m:r>
                      <a:rPr lang="it-IT" sz="1800" i="1">
                        <a:latin typeface="Cambria Math" panose="02040503050406030204" pitchFamily="18" charset="0"/>
                        <a:ea typeface="Cambria Math" panose="02040503050406030204" pitchFamily="18" charset="0"/>
                      </a:rPr>
                      <m:t>=−283.0 </m:t>
                    </m:r>
                    <m:r>
                      <a:rPr lang="it-IT" sz="1800" i="1">
                        <a:latin typeface="Cambria Math" panose="02040503050406030204" pitchFamily="18" charset="0"/>
                        <a:ea typeface="Cambria Math" panose="02040503050406030204" pitchFamily="18" charset="0"/>
                      </a:rPr>
                      <m:t>𝑘𝐽</m:t>
                    </m:r>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𝑚𝑜𝑙</m:t>
                    </m:r>
                  </m:oMath>
                </a14:m>
                <a:endParaRPr lang="it-IT" sz="1800" dirty="0" smtClean="0">
                  <a:latin typeface="+mn-lt"/>
                </a:endParaRPr>
              </a:p>
              <a:p>
                <a:pPr>
                  <a:lnSpc>
                    <a:spcPct val="120000"/>
                  </a:lnSpc>
                  <a:spcBef>
                    <a:spcPts val="0"/>
                  </a:spcBef>
                  <a:buNone/>
                </a:pPr>
                <a:endParaRPr lang="it-IT" sz="1800" dirty="0">
                  <a:latin typeface="+mn-lt"/>
                </a:endParaRPr>
              </a:p>
              <a:p>
                <a:pPr>
                  <a:lnSpc>
                    <a:spcPct val="120000"/>
                  </a:lnSpc>
                  <a:spcBef>
                    <a:spcPts val="0"/>
                  </a:spcBef>
                  <a:buNone/>
                </a:pPr>
                <a:r>
                  <a:rPr lang="it-IT" sz="1800" i="1" dirty="0">
                    <a:latin typeface="+mn-lt"/>
                  </a:rPr>
                  <a:t>Consideriamo che avvenga la prima reazione e poi la reazione inversa della seconda: </a:t>
                </a:r>
              </a:p>
              <a:p>
                <a:pPr>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b="0" i="1" baseline="-25000" smtClean="0">
                              <a:latin typeface="Cambria Math" panose="02040503050406030204" pitchFamily="18" charset="0"/>
                              <a:ea typeface="Cambria Math" panose="02040503050406030204" pitchFamily="18" charset="0"/>
                            </a:rPr>
                            <m:t>𝑟</m:t>
                          </m:r>
                          <m:r>
                            <a:rPr lang="it-IT" sz="1800" i="1">
                              <a:latin typeface="Cambria Math" panose="02040503050406030204" pitchFamily="18" charset="0"/>
                              <a:ea typeface="Cambria Math" panose="02040503050406030204" pitchFamily="18" charset="0"/>
                            </a:rPr>
                            <m:t>𝐻</m:t>
                          </m:r>
                        </m:e>
                        <m:sub>
                          <m:r>
                            <a:rPr lang="it-IT" sz="1800" i="1">
                              <a:latin typeface="Cambria Math" panose="02040503050406030204" pitchFamily="18" charset="0"/>
                              <a:ea typeface="Cambria Math" panose="02040503050406030204" pitchFamily="18" charset="0"/>
                            </a:rPr>
                            <m:t>𝑟𝑒𝑎𝑧</m:t>
                          </m:r>
                          <m:r>
                            <a:rPr lang="it-IT" sz="1800" i="1">
                              <a:latin typeface="Cambria Math" panose="02040503050406030204" pitchFamily="18" charset="0"/>
                              <a:ea typeface="Cambria Math" panose="02040503050406030204" pitchFamily="18" charset="0"/>
                            </a:rPr>
                            <m:t>,1</m:t>
                          </m:r>
                        </m:sub>
                      </m:sSub>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b="0" i="1" baseline="-25000" smtClean="0">
                              <a:latin typeface="Cambria Math" panose="02040503050406030204" pitchFamily="18" charset="0"/>
                              <a:ea typeface="Cambria Math" panose="02040503050406030204" pitchFamily="18" charset="0"/>
                            </a:rPr>
                            <m:t>𝑟</m:t>
                          </m:r>
                          <m:r>
                            <a:rPr lang="it-IT" sz="1800" i="1">
                              <a:latin typeface="Cambria Math" panose="02040503050406030204" pitchFamily="18" charset="0"/>
                              <a:ea typeface="Cambria Math" panose="02040503050406030204" pitchFamily="18" charset="0"/>
                            </a:rPr>
                            <m:t>𝐻</m:t>
                          </m:r>
                        </m:e>
                        <m:sub>
                          <m:r>
                            <a:rPr lang="it-IT" sz="1800" i="1">
                              <a:latin typeface="Cambria Math" panose="02040503050406030204" pitchFamily="18" charset="0"/>
                              <a:ea typeface="Cambria Math" panose="02040503050406030204" pitchFamily="18" charset="0"/>
                            </a:rPr>
                            <m:t>𝑟𝑒𝑎𝑧</m:t>
                          </m:r>
                          <m:r>
                            <a:rPr lang="it-IT" sz="1800" i="1">
                              <a:latin typeface="Cambria Math" panose="02040503050406030204" pitchFamily="18" charset="0"/>
                              <a:ea typeface="Cambria Math" panose="02040503050406030204" pitchFamily="18" charset="0"/>
                            </a:rPr>
                            <m:t>,2</m:t>
                          </m:r>
                        </m:sub>
                      </m:sSub>
                      <m:r>
                        <a:rPr lang="it-IT" sz="1800" b="0" i="1" smtClean="0">
                          <a:latin typeface="Cambria Math" panose="02040503050406030204" pitchFamily="18" charset="0"/>
                          <a:ea typeface="Cambria Math" panose="02040503050406030204" pitchFamily="18" charset="0"/>
                        </a:rPr>
                        <m:t>+ </m:t>
                      </m:r>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b="0" i="1" baseline="-25000" smtClean="0">
                              <a:latin typeface="Cambria Math" panose="02040503050406030204" pitchFamily="18" charset="0"/>
                              <a:ea typeface="Cambria Math" panose="02040503050406030204" pitchFamily="18" charset="0"/>
                            </a:rPr>
                            <m:t>𝑟</m:t>
                          </m:r>
                          <m:r>
                            <a:rPr lang="it-IT" sz="1800" i="1">
                              <a:latin typeface="Cambria Math" panose="02040503050406030204" pitchFamily="18" charset="0"/>
                              <a:ea typeface="Cambria Math" panose="02040503050406030204" pitchFamily="18" charset="0"/>
                            </a:rPr>
                            <m:t>𝐻</m:t>
                          </m:r>
                        </m:e>
                        <m:sub>
                          <m:r>
                            <a:rPr lang="it-IT" sz="1800" i="1">
                              <a:latin typeface="Cambria Math" panose="02040503050406030204" pitchFamily="18" charset="0"/>
                              <a:ea typeface="Cambria Math" panose="02040503050406030204" pitchFamily="18" charset="0"/>
                            </a:rPr>
                            <m:t>𝑟𝑒𝑎𝑧</m:t>
                          </m:r>
                          <m:r>
                            <a:rPr lang="it-IT" sz="1800" i="1">
                              <a:latin typeface="Cambria Math" panose="02040503050406030204" pitchFamily="18" charset="0"/>
                              <a:ea typeface="Cambria Math" panose="02040503050406030204" pitchFamily="18" charset="0"/>
                            </a:rPr>
                            <m:t>,3 </m:t>
                          </m:r>
                          <m:r>
                            <a:rPr lang="it-IT" sz="1800" b="0" i="1" smtClean="0">
                              <a:latin typeface="Cambria Math" panose="02040503050406030204" pitchFamily="18" charset="0"/>
                              <a:ea typeface="Cambria Math" panose="02040503050406030204" pitchFamily="18" charset="0"/>
                            </a:rPr>
                            <m:t>𝑖𝑛𝑣</m:t>
                          </m:r>
                        </m:sub>
                      </m:sSub>
                      <m:r>
                        <a:rPr lang="it-IT" sz="1800" i="1">
                          <a:latin typeface="Cambria Math" panose="02040503050406030204" pitchFamily="18" charset="0"/>
                          <a:ea typeface="Cambria Math" panose="02040503050406030204" pitchFamily="18" charset="0"/>
                        </a:rPr>
                        <m:t>=</m:t>
                      </m:r>
                      <m:d>
                        <m:dPr>
                          <m:ctrlPr>
                            <a:rPr lang="it-IT" sz="1800" i="1">
                              <a:latin typeface="Cambria Math" panose="02040503050406030204" pitchFamily="18" charset="0"/>
                              <a:ea typeface="Cambria Math" panose="02040503050406030204" pitchFamily="18" charset="0"/>
                            </a:rPr>
                          </m:ctrlPr>
                        </m:dPr>
                        <m:e>
                          <m:r>
                            <a:rPr lang="it-IT" sz="1800" i="1">
                              <a:latin typeface="Cambria Math" panose="02040503050406030204" pitchFamily="18" charset="0"/>
                              <a:ea typeface="Cambria Math" panose="02040503050406030204" pitchFamily="18" charset="0"/>
                            </a:rPr>
                            <m:t>−393.5+283.0</m:t>
                          </m:r>
                        </m:e>
                      </m:d>
                      <m:f>
                        <m:fPr>
                          <m:type m:val="lin"/>
                          <m:ctrlPr>
                            <a:rPr lang="it-IT" sz="1800" i="1">
                              <a:latin typeface="Cambria Math" panose="02040503050406030204" pitchFamily="18" charset="0"/>
                              <a:ea typeface="Cambria Math" panose="02040503050406030204" pitchFamily="18" charset="0"/>
                            </a:rPr>
                          </m:ctrlPr>
                        </m:fPr>
                        <m:num>
                          <m:r>
                            <a:rPr lang="it-IT" sz="1800" i="1">
                              <a:latin typeface="Cambria Math" panose="02040503050406030204" pitchFamily="18" charset="0"/>
                              <a:ea typeface="Cambria Math" panose="02040503050406030204" pitchFamily="18" charset="0"/>
                            </a:rPr>
                            <m:t>𝑘𝐽</m:t>
                          </m:r>
                        </m:num>
                        <m:den>
                          <m:r>
                            <a:rPr lang="it-IT" sz="1800" i="1">
                              <a:latin typeface="Cambria Math" panose="02040503050406030204" pitchFamily="18" charset="0"/>
                              <a:ea typeface="Cambria Math" panose="02040503050406030204" pitchFamily="18" charset="0"/>
                            </a:rPr>
                            <m:t>𝑚𝑜𝑙</m:t>
                          </m:r>
                        </m:den>
                      </m:f>
                      <m:r>
                        <a:rPr lang="it-IT" sz="1800" i="1">
                          <a:latin typeface="Cambria Math" panose="02040503050406030204" pitchFamily="18" charset="0"/>
                          <a:ea typeface="Cambria Math" panose="02040503050406030204" pitchFamily="18" charset="0"/>
                        </a:rPr>
                        <m:t>=−110.5 </m:t>
                      </m:r>
                      <m:r>
                        <a:rPr lang="it-IT" sz="1800" i="1">
                          <a:latin typeface="Cambria Math" panose="02040503050406030204" pitchFamily="18" charset="0"/>
                          <a:ea typeface="Cambria Math" panose="02040503050406030204" pitchFamily="18" charset="0"/>
                        </a:rPr>
                        <m:t>𝑘𝐽</m:t>
                      </m:r>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𝑚𝑜𝑙</m:t>
                      </m:r>
                    </m:oMath>
                  </m:oMathPara>
                </a14:m>
                <a:endParaRPr lang="it-IT" sz="1800" dirty="0">
                  <a:latin typeface="+mn-lt"/>
                </a:endParaRPr>
              </a:p>
              <a:p>
                <a:pPr algn="just" eaLnBrk="1" hangingPunct="1">
                  <a:spcBef>
                    <a:spcPct val="50000"/>
                  </a:spcBef>
                  <a:buFontTx/>
                  <a:buNone/>
                </a:pPr>
                <a:endParaRPr lang="it-IT" altLang="it-IT" sz="1800" dirty="0">
                  <a:latin typeface="Arial" panose="020B0604020202020204" pitchFamily="34" charset="0"/>
                </a:endParaRPr>
              </a:p>
            </p:txBody>
          </p:sp>
        </mc:Choice>
        <mc:Fallback xmlns="">
          <p:sp>
            <p:nvSpPr>
              <p:cNvPr id="19459" name="Text Box 3"/>
              <p:cNvSpPr txBox="1">
                <a:spLocks noRot="1" noChangeAspect="1" noMove="1" noResize="1" noEditPoints="1" noAdjustHandles="1" noChangeArrowheads="1" noChangeShapeType="1" noTextEdit="1"/>
              </p:cNvSpPr>
              <p:nvPr/>
            </p:nvSpPr>
            <p:spPr bwMode="auto">
              <a:xfrm>
                <a:off x="228600" y="838200"/>
                <a:ext cx="8534400" cy="4798558"/>
              </a:xfrm>
              <a:prstGeom prst="rect">
                <a:avLst/>
              </a:prstGeom>
              <a:blipFill>
                <a:blip r:embed="rId2"/>
                <a:stretch>
                  <a:fillRect l="-643" t="-762" r="-5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2" name="Rettangolo 1"/>
          <p:cNvSpPr/>
          <p:nvPr/>
        </p:nvSpPr>
        <p:spPr>
          <a:xfrm>
            <a:off x="228600" y="5175093"/>
            <a:ext cx="8762999" cy="923330"/>
          </a:xfrm>
          <a:prstGeom prst="rect">
            <a:avLst/>
          </a:prstGeom>
        </p:spPr>
        <p:txBody>
          <a:bodyPr wrap="square">
            <a:spAutoFit/>
          </a:bodyPr>
          <a:lstStyle/>
          <a:p>
            <a:pPr algn="just">
              <a:spcBef>
                <a:spcPct val="50000"/>
              </a:spcBef>
            </a:pPr>
            <a:r>
              <a:rPr lang="it-IT" altLang="it-IT" dirty="0">
                <a:latin typeface="Arial" panose="020B0604020202020204" pitchFamily="34" charset="0"/>
              </a:rPr>
              <a:t>Inoltre, sempre come conseguenza della legge di Hess, la variazione di entalpia per una reazione qualsiasi può sempre essere scritta in termini delle entalpie di formazione dei reagenti e dei prodotti:</a:t>
            </a:r>
          </a:p>
        </p:txBody>
      </p:sp>
      <p:pic>
        <p:nvPicPr>
          <p:cNvPr id="3" name="Immagine 2"/>
          <p:cNvPicPr>
            <a:picLocks noChangeAspect="1"/>
          </p:cNvPicPr>
          <p:nvPr/>
        </p:nvPicPr>
        <p:blipFill>
          <a:blip r:embed="rId3"/>
          <a:stretch>
            <a:fillRect/>
          </a:stretch>
        </p:blipFill>
        <p:spPr>
          <a:xfrm>
            <a:off x="2236584" y="6035548"/>
            <a:ext cx="3143689" cy="809738"/>
          </a:xfrm>
          <a:prstGeom prst="rect">
            <a:avLst/>
          </a:prstGeom>
        </p:spPr>
      </p:pic>
    </p:spTree>
    <p:extLst>
      <p:ext uri="{BB962C8B-B14F-4D97-AF65-F5344CB8AC3E}">
        <p14:creationId xmlns:p14="http://schemas.microsoft.com/office/powerpoint/2010/main" val="13960636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21068</TotalTime>
  <Words>1456</Words>
  <Application>Microsoft Office PowerPoint</Application>
  <PresentationFormat>Presentazione su schermo (4:3)</PresentationFormat>
  <Paragraphs>164</Paragraphs>
  <Slides>16</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16</vt:i4>
      </vt:variant>
    </vt:vector>
  </HeadingPairs>
  <TitlesOfParts>
    <vt:vector size="26" baseType="lpstr">
      <vt:lpstr>Arial</vt:lpstr>
      <vt:lpstr>Bradley Hand ITC</vt:lpstr>
      <vt:lpstr>Calibri</vt:lpstr>
      <vt:lpstr>Calibri Light</vt:lpstr>
      <vt:lpstr>Cambria Math</vt:lpstr>
      <vt:lpstr>Minion-Italic</vt:lpstr>
      <vt:lpstr>Minion-Regular</vt:lpstr>
      <vt:lpstr>Symbol</vt:lpstr>
      <vt:lpstr>Times New Roman</vt:lpstr>
      <vt:lpstr>Office Theme</vt:lpstr>
      <vt:lpstr>Termodinamica chimica</vt:lpstr>
      <vt:lpstr>Presentazione standard di PowerPoint</vt:lpstr>
      <vt:lpstr>Funzioni di stato</vt:lpstr>
      <vt:lpstr>Primo principio della termodinamica</vt:lpstr>
      <vt:lpstr>Presentazione standard di PowerPoint</vt:lpstr>
      <vt:lpstr>Entalpia</vt:lpstr>
      <vt:lpstr>Condizioni standard</vt:lpstr>
      <vt:lpstr>Entalpia molare standard di formazione</vt:lpstr>
      <vt:lpstr>Legge di Hess</vt:lpstr>
      <vt:lpstr>Presentazione standard di PowerPoint</vt:lpstr>
      <vt:lpstr>Entropia</vt:lpstr>
      <vt:lpstr>Secondo principio della termodinamica</vt:lpstr>
      <vt:lpstr>Energia libera di Gibbs</vt:lpstr>
      <vt:lpstr>Presentazione standard di PowerPoint</vt:lpstr>
      <vt:lpstr>Energia libera di Gibbs e costante di equilibrio</vt:lpstr>
      <vt:lpstr>Terzo principio della termodinamica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1590</cp:revision>
  <cp:lastPrinted>2020-12-11T09:55:22Z</cp:lastPrinted>
  <dcterms:created xsi:type="dcterms:W3CDTF">2020-07-11T12:16:55Z</dcterms:created>
  <dcterms:modified xsi:type="dcterms:W3CDTF">2024-12-19T08:46:12Z</dcterms:modified>
</cp:coreProperties>
</file>