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26" r:id="rId2"/>
    <p:sldId id="327" r:id="rId3"/>
    <p:sldId id="346" r:id="rId4"/>
    <p:sldId id="347" r:id="rId5"/>
    <p:sldId id="354" r:id="rId6"/>
    <p:sldId id="373" r:id="rId7"/>
    <p:sldId id="364" r:id="rId8"/>
    <p:sldId id="362" r:id="rId9"/>
    <p:sldId id="356" r:id="rId10"/>
    <p:sldId id="357" r:id="rId11"/>
    <p:sldId id="352" r:id="rId12"/>
    <p:sldId id="359" r:id="rId13"/>
    <p:sldId id="365" r:id="rId14"/>
    <p:sldId id="366" r:id="rId15"/>
    <p:sldId id="330" r:id="rId16"/>
    <p:sldId id="331" r:id="rId17"/>
    <p:sldId id="368" r:id="rId18"/>
    <p:sldId id="349" r:id="rId19"/>
    <p:sldId id="374" r:id="rId20"/>
    <p:sldId id="351" r:id="rId21"/>
    <p:sldId id="369" r:id="rId22"/>
    <p:sldId id="371" r:id="rId23"/>
    <p:sldId id="335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76F909-427F-F73F-7703-5FD52A5FDB85}" name="PEGHIN ISABELLA" initials="PI" userId="S::42285@ds.units.it::50861b2e-5841-49c7-944c-25a67d8733d7" providerId="AD"/>
  <p188:author id="{0C6FCD5F-1179-3F3A-204E-5C5ED9184105}" name="BENSI FRANCESCA" initials="FB" userId="S::42286@ds.units.it::2f3a9ab9-3b75-4a07-94c8-fd39e728da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55A"/>
    <a:srgbClr val="25518B"/>
    <a:srgbClr val="A4274F"/>
    <a:srgbClr val="CDCEB7"/>
    <a:srgbClr val="18355A"/>
    <a:srgbClr val="E79DB4"/>
    <a:srgbClr val="FFFFFF"/>
    <a:srgbClr val="D13F6C"/>
    <a:srgbClr val="DC6E90"/>
    <a:srgbClr val="EB4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C4F38-9B14-C857-85B8-E251562B8624}" v="7" dt="2025-01-20T08:20:15.1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7129" autoAdjust="0"/>
  </p:normalViewPr>
  <p:slideViewPr>
    <p:cSldViewPr snapToGrid="0">
      <p:cViewPr>
        <p:scale>
          <a:sx n="60" d="100"/>
          <a:sy n="60" d="100"/>
        </p:scale>
        <p:origin x="884" y="2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BER VALENTINA" userId="S::45699@ds.units.it::9ef209dc-c712-4320-be56-9ee3f41b5ecc" providerId="AD" clId="Web-{A0DC4F38-9B14-C857-85B8-E251562B8624}"/>
    <pc:docChg chg="modSld sldOrd">
      <pc:chgData name="SUBER VALENTINA" userId="S::45699@ds.units.it::9ef209dc-c712-4320-be56-9ee3f41b5ecc" providerId="AD" clId="Web-{A0DC4F38-9B14-C857-85B8-E251562B8624}" dt="2025-01-20T08:20:15.154" v="3"/>
      <pc:docMkLst>
        <pc:docMk/>
      </pc:docMkLst>
      <pc:sldChg chg="modSp">
        <pc:chgData name="SUBER VALENTINA" userId="S::45699@ds.units.it::9ef209dc-c712-4320-be56-9ee3f41b5ecc" providerId="AD" clId="Web-{A0DC4F38-9B14-C857-85B8-E251562B8624}" dt="2025-01-20T08:20:13.575" v="2" actId="20577"/>
        <pc:sldMkLst>
          <pc:docMk/>
          <pc:sldMk cId="201834383" sldId="326"/>
        </pc:sldMkLst>
        <pc:spChg chg="mod">
          <ac:chgData name="SUBER VALENTINA" userId="S::45699@ds.units.it::9ef209dc-c712-4320-be56-9ee3f41b5ecc" providerId="AD" clId="Web-{A0DC4F38-9B14-C857-85B8-E251562B8624}" dt="2025-01-20T08:20:13.575" v="2" actId="20577"/>
          <ac:spMkLst>
            <pc:docMk/>
            <pc:sldMk cId="201834383" sldId="326"/>
            <ac:spMk id="10" creationId="{25010AD2-537D-0448-17CE-D8BB9A449FCA}"/>
          </ac:spMkLst>
        </pc:spChg>
      </pc:sldChg>
      <pc:sldChg chg="ord">
        <pc:chgData name="SUBER VALENTINA" userId="S::45699@ds.units.it::9ef209dc-c712-4320-be56-9ee3f41b5ecc" providerId="AD" clId="Web-{A0DC4F38-9B14-C857-85B8-E251562B8624}" dt="2025-01-20T08:20:15.154" v="3"/>
        <pc:sldMkLst>
          <pc:docMk/>
          <pc:sldMk cId="4205902292" sldId="330"/>
        </pc:sldMkLst>
      </pc:sldChg>
    </pc:docChg>
  </pc:docChgLst>
  <pc:docChgLst>
    <pc:chgData name="Valentina Suber" userId="d8c0c090c9136ed9" providerId="LiveId" clId="{F0010E70-B8DC-4724-8236-9CAA64F700F1}"/>
    <pc:docChg chg="undo custSel addSld delSld modSld sldOrd">
      <pc:chgData name="Valentina Suber" userId="d8c0c090c9136ed9" providerId="LiveId" clId="{F0010E70-B8DC-4724-8236-9CAA64F700F1}" dt="2025-01-03T06:45:34.576" v="2874"/>
      <pc:docMkLst>
        <pc:docMk/>
      </pc:docMkLst>
      <pc:sldChg chg="modSp mod">
        <pc:chgData name="Valentina Suber" userId="d8c0c090c9136ed9" providerId="LiveId" clId="{F0010E70-B8DC-4724-8236-9CAA64F700F1}" dt="2025-01-02T13:14:52.189" v="2562" actId="6549"/>
        <pc:sldMkLst>
          <pc:docMk/>
          <pc:sldMk cId="201834383" sldId="326"/>
        </pc:sldMkLst>
        <pc:spChg chg="mod">
          <ac:chgData name="Valentina Suber" userId="d8c0c090c9136ed9" providerId="LiveId" clId="{F0010E70-B8DC-4724-8236-9CAA64F700F1}" dt="2025-01-02T13:14:52.189" v="2562" actId="6549"/>
          <ac:spMkLst>
            <pc:docMk/>
            <pc:sldMk cId="201834383" sldId="326"/>
            <ac:spMk id="10" creationId="{25010AD2-537D-0448-17CE-D8BB9A449FCA}"/>
          </ac:spMkLst>
        </pc:spChg>
      </pc:sldChg>
      <pc:sldChg chg="ord">
        <pc:chgData name="Valentina Suber" userId="d8c0c090c9136ed9" providerId="LiveId" clId="{F0010E70-B8DC-4724-8236-9CAA64F700F1}" dt="2025-01-02T14:12:38.622" v="2564"/>
        <pc:sldMkLst>
          <pc:docMk/>
          <pc:sldMk cId="3485340516" sldId="327"/>
        </pc:sldMkLst>
      </pc:sldChg>
      <pc:sldChg chg="ord">
        <pc:chgData name="Valentina Suber" userId="d8c0c090c9136ed9" providerId="LiveId" clId="{F0010E70-B8DC-4724-8236-9CAA64F700F1}" dt="2025-01-02T09:11:35.604" v="1416"/>
        <pc:sldMkLst>
          <pc:docMk/>
          <pc:sldMk cId="4205902292" sldId="330"/>
        </pc:sldMkLst>
      </pc:sldChg>
      <pc:sldChg chg="ord">
        <pc:chgData name="Valentina Suber" userId="d8c0c090c9136ed9" providerId="LiveId" clId="{F0010E70-B8DC-4724-8236-9CAA64F700F1}" dt="2025-01-02T09:11:14.109" v="1414"/>
        <pc:sldMkLst>
          <pc:docMk/>
          <pc:sldMk cId="1196888639" sldId="331"/>
        </pc:sldMkLst>
      </pc:sldChg>
      <pc:sldChg chg="ord">
        <pc:chgData name="Valentina Suber" userId="d8c0c090c9136ed9" providerId="LiveId" clId="{F0010E70-B8DC-4724-8236-9CAA64F700F1}" dt="2025-01-02T12:17:09.159" v="1909"/>
        <pc:sldMkLst>
          <pc:docMk/>
          <pc:sldMk cId="2286425521" sldId="334"/>
        </pc:sldMkLst>
      </pc:sldChg>
      <pc:sldChg chg="addSp delSp modSp del mod ord">
        <pc:chgData name="Valentina Suber" userId="d8c0c090c9136ed9" providerId="LiveId" clId="{F0010E70-B8DC-4724-8236-9CAA64F700F1}" dt="2025-01-02T13:12:40.390" v="2558" actId="2696"/>
        <pc:sldMkLst>
          <pc:docMk/>
          <pc:sldMk cId="2083399629" sldId="340"/>
        </pc:sldMkLst>
        <pc:picChg chg="add del mod">
          <ac:chgData name="Valentina Suber" userId="d8c0c090c9136ed9" providerId="LiveId" clId="{F0010E70-B8DC-4724-8236-9CAA64F700F1}" dt="2025-01-02T11:13:32.437" v="1669" actId="478"/>
          <ac:picMkLst>
            <pc:docMk/>
            <pc:sldMk cId="2083399629" sldId="340"/>
            <ac:picMk id="3" creationId="{DEC7AE29-707D-71C3-57B6-58EF260F0D70}"/>
          </ac:picMkLst>
        </pc:picChg>
      </pc:sldChg>
      <pc:sldChg chg="del">
        <pc:chgData name="Valentina Suber" userId="d8c0c090c9136ed9" providerId="LiveId" clId="{F0010E70-B8DC-4724-8236-9CAA64F700F1}" dt="2025-01-02T09:02:05.897" v="1313" actId="2696"/>
        <pc:sldMkLst>
          <pc:docMk/>
          <pc:sldMk cId="4098925356" sldId="340"/>
        </pc:sldMkLst>
      </pc:sldChg>
      <pc:sldChg chg="modSp mod ord">
        <pc:chgData name="Valentina Suber" userId="d8c0c090c9136ed9" providerId="LiveId" clId="{F0010E70-B8DC-4724-8236-9CAA64F700F1}" dt="2025-01-02T18:17:22.247" v="2857"/>
        <pc:sldMkLst>
          <pc:docMk/>
          <pc:sldMk cId="1292449724" sldId="346"/>
        </pc:sldMkLst>
        <pc:spChg chg="mod">
          <ac:chgData name="Valentina Suber" userId="d8c0c090c9136ed9" providerId="LiveId" clId="{F0010E70-B8DC-4724-8236-9CAA64F700F1}" dt="2024-12-30T16:27:00.252" v="215" actId="6549"/>
          <ac:spMkLst>
            <pc:docMk/>
            <pc:sldMk cId="1292449724" sldId="346"/>
            <ac:spMk id="92" creationId="{CB00F42B-23D1-4B5B-9604-F065F3DBE2E0}"/>
          </ac:spMkLst>
        </pc:spChg>
      </pc:sldChg>
      <pc:sldChg chg="modSp mod">
        <pc:chgData name="Valentina Suber" userId="d8c0c090c9136ed9" providerId="LiveId" clId="{F0010E70-B8DC-4724-8236-9CAA64F700F1}" dt="2024-12-30T16:19:23.947" v="152" actId="20577"/>
        <pc:sldMkLst>
          <pc:docMk/>
          <pc:sldMk cId="2138995764" sldId="347"/>
        </pc:sldMkLst>
        <pc:spChg chg="mod">
          <ac:chgData name="Valentina Suber" userId="d8c0c090c9136ed9" providerId="LiveId" clId="{F0010E70-B8DC-4724-8236-9CAA64F700F1}" dt="2024-12-30T15:59:05.613" v="73" actId="255"/>
          <ac:spMkLst>
            <pc:docMk/>
            <pc:sldMk cId="2138995764" sldId="347"/>
            <ac:spMk id="3" creationId="{606B5F4A-9A6F-E9BB-9ADA-F6CD48DB921F}"/>
          </ac:spMkLst>
        </pc:spChg>
        <pc:spChg chg="mod">
          <ac:chgData name="Valentina Suber" userId="d8c0c090c9136ed9" providerId="LiveId" clId="{F0010E70-B8DC-4724-8236-9CAA64F700F1}" dt="2024-12-30T16:19:23.947" v="152" actId="20577"/>
          <ac:spMkLst>
            <pc:docMk/>
            <pc:sldMk cId="2138995764" sldId="347"/>
            <ac:spMk id="5" creationId="{ECE1DA54-AAE3-33B1-E7EA-DDC488895F5C}"/>
          </ac:spMkLst>
        </pc:spChg>
      </pc:sldChg>
      <pc:sldChg chg="modSp mod ord">
        <pc:chgData name="Valentina Suber" userId="d8c0c090c9136ed9" providerId="LiveId" clId="{F0010E70-B8DC-4724-8236-9CAA64F700F1}" dt="2025-01-02T08:30:13.080" v="1092" actId="1076"/>
        <pc:sldMkLst>
          <pc:docMk/>
          <pc:sldMk cId="1503145342" sldId="352"/>
        </pc:sldMkLst>
        <pc:picChg chg="mod">
          <ac:chgData name="Valentina Suber" userId="d8c0c090c9136ed9" providerId="LiveId" clId="{F0010E70-B8DC-4724-8236-9CAA64F700F1}" dt="2025-01-02T08:30:13.080" v="1092" actId="1076"/>
          <ac:picMkLst>
            <pc:docMk/>
            <pc:sldMk cId="1503145342" sldId="352"/>
            <ac:picMk id="12" creationId="{5D4CD65D-D2DF-B499-7A58-B586DBA74B0D}"/>
          </ac:picMkLst>
        </pc:picChg>
      </pc:sldChg>
      <pc:sldChg chg="modSp mod ord">
        <pc:chgData name="Valentina Suber" userId="d8c0c090c9136ed9" providerId="LiveId" clId="{F0010E70-B8DC-4724-8236-9CAA64F700F1}" dt="2025-01-02T11:16:12.865" v="1671"/>
        <pc:sldMkLst>
          <pc:docMk/>
          <pc:sldMk cId="743751734" sldId="354"/>
        </pc:sldMkLst>
        <pc:spChg chg="mod">
          <ac:chgData name="Valentina Suber" userId="d8c0c090c9136ed9" providerId="LiveId" clId="{F0010E70-B8DC-4724-8236-9CAA64F700F1}" dt="2024-12-30T16:23:25.134" v="210" actId="20577"/>
          <ac:spMkLst>
            <pc:docMk/>
            <pc:sldMk cId="743751734" sldId="354"/>
            <ac:spMk id="11" creationId="{B1E2EA5D-F078-170A-9634-B8BDD050B065}"/>
          </ac:spMkLst>
        </pc:spChg>
      </pc:sldChg>
      <pc:sldChg chg="modSp mod ord modNotesTx">
        <pc:chgData name="Valentina Suber" userId="d8c0c090c9136ed9" providerId="LiveId" clId="{F0010E70-B8DC-4724-8236-9CAA64F700F1}" dt="2025-01-02T18:20:14.586" v="2862" actId="1076"/>
        <pc:sldMkLst>
          <pc:docMk/>
          <pc:sldMk cId="3314999766" sldId="356"/>
        </pc:sldMkLst>
        <pc:spChg chg="mod">
          <ac:chgData name="Valentina Suber" userId="d8c0c090c9136ed9" providerId="LiveId" clId="{F0010E70-B8DC-4724-8236-9CAA64F700F1}" dt="2025-01-02T18:20:14.586" v="2862" actId="1076"/>
          <ac:spMkLst>
            <pc:docMk/>
            <pc:sldMk cId="3314999766" sldId="356"/>
            <ac:spMk id="11" creationId="{D76A8166-333C-2FC6-B5E5-8839B2F89D00}"/>
          </ac:spMkLst>
        </pc:spChg>
      </pc:sldChg>
      <pc:sldChg chg="ord modNotesTx">
        <pc:chgData name="Valentina Suber" userId="d8c0c090c9136ed9" providerId="LiveId" clId="{F0010E70-B8DC-4724-8236-9CAA64F700F1}" dt="2025-01-02T11:17:06.509" v="1679"/>
        <pc:sldMkLst>
          <pc:docMk/>
          <pc:sldMk cId="910945872" sldId="357"/>
        </pc:sldMkLst>
      </pc:sldChg>
      <pc:sldChg chg="ord">
        <pc:chgData name="Valentina Suber" userId="d8c0c090c9136ed9" providerId="LiveId" clId="{F0010E70-B8DC-4724-8236-9CAA64F700F1}" dt="2024-12-30T16:02:32.561" v="81"/>
        <pc:sldMkLst>
          <pc:docMk/>
          <pc:sldMk cId="2068215831" sldId="358"/>
        </pc:sldMkLst>
      </pc:sldChg>
      <pc:sldChg chg="delSp modSp mod">
        <pc:chgData name="Valentina Suber" userId="d8c0c090c9136ed9" providerId="LiveId" clId="{F0010E70-B8DC-4724-8236-9CAA64F700F1}" dt="2025-01-02T18:21:13.699" v="2865" actId="478"/>
        <pc:sldMkLst>
          <pc:docMk/>
          <pc:sldMk cId="631180792" sldId="359"/>
        </pc:sldMkLst>
        <pc:spChg chg="del mod">
          <ac:chgData name="Valentina Suber" userId="d8c0c090c9136ed9" providerId="LiveId" clId="{F0010E70-B8DC-4724-8236-9CAA64F700F1}" dt="2025-01-02T18:21:13.699" v="2865" actId="478"/>
          <ac:spMkLst>
            <pc:docMk/>
            <pc:sldMk cId="631180792" sldId="359"/>
            <ac:spMk id="2" creationId="{83B55C10-61BD-9F51-F11E-60FBDBF81668}"/>
          </ac:spMkLst>
        </pc:spChg>
      </pc:sldChg>
      <pc:sldChg chg="ord">
        <pc:chgData name="Valentina Suber" userId="d8c0c090c9136ed9" providerId="LiveId" clId="{F0010E70-B8DC-4724-8236-9CAA64F700F1}" dt="2025-01-02T11:16:15.169" v="1673"/>
        <pc:sldMkLst>
          <pc:docMk/>
          <pc:sldMk cId="4114054721" sldId="362"/>
        </pc:sldMkLst>
      </pc:sldChg>
      <pc:sldChg chg="addSp delSp modSp del mod ord">
        <pc:chgData name="Valentina Suber" userId="d8c0c090c9136ed9" providerId="LiveId" clId="{F0010E70-B8DC-4724-8236-9CAA64F700F1}" dt="2025-01-02T17:45:37.839" v="2801" actId="47"/>
        <pc:sldMkLst>
          <pc:docMk/>
          <pc:sldMk cId="2448834327" sldId="363"/>
        </pc:sldMkLst>
        <pc:spChg chg="mod">
          <ac:chgData name="Valentina Suber" userId="d8c0c090c9136ed9" providerId="LiveId" clId="{F0010E70-B8DC-4724-8236-9CAA64F700F1}" dt="2025-01-02T14:22:11.602" v="2585" actId="1076"/>
          <ac:spMkLst>
            <pc:docMk/>
            <pc:sldMk cId="2448834327" sldId="363"/>
            <ac:spMk id="2" creationId="{5116E0ED-DB6E-4C71-176D-8C890C4914AE}"/>
          </ac:spMkLst>
        </pc:spChg>
        <pc:spChg chg="add del">
          <ac:chgData name="Valentina Suber" userId="d8c0c090c9136ed9" providerId="LiveId" clId="{F0010E70-B8DC-4724-8236-9CAA64F700F1}" dt="2025-01-02T14:22:03.336" v="2584" actId="478"/>
          <ac:spMkLst>
            <pc:docMk/>
            <pc:sldMk cId="2448834327" sldId="363"/>
            <ac:spMk id="4" creationId="{E1151E0E-CF17-7BFA-AA7F-D9FE4A8D46F2}"/>
          </ac:spMkLst>
        </pc:spChg>
        <pc:spChg chg="mod">
          <ac:chgData name="Valentina Suber" userId="d8c0c090c9136ed9" providerId="LiveId" clId="{F0010E70-B8DC-4724-8236-9CAA64F700F1}" dt="2025-01-02T14:22:17.480" v="2586" actId="1076"/>
          <ac:spMkLst>
            <pc:docMk/>
            <pc:sldMk cId="2448834327" sldId="363"/>
            <ac:spMk id="11" creationId="{82CC6B5E-30F2-5A70-A2E1-E8FC24C54D83}"/>
          </ac:spMkLst>
        </pc:spChg>
        <pc:picChg chg="mod">
          <ac:chgData name="Valentina Suber" userId="d8c0c090c9136ed9" providerId="LiveId" clId="{F0010E70-B8DC-4724-8236-9CAA64F700F1}" dt="2025-01-02T14:20:14.172" v="2579" actId="1076"/>
          <ac:picMkLst>
            <pc:docMk/>
            <pc:sldMk cId="2448834327" sldId="363"/>
            <ac:picMk id="7" creationId="{E0619D9F-5D08-9A72-66DD-C328898F59E2}"/>
          </ac:picMkLst>
        </pc:picChg>
      </pc:sldChg>
      <pc:sldChg chg="addSp delSp modSp mod ord modNotesTx">
        <pc:chgData name="Valentina Suber" userId="d8c0c090c9136ed9" providerId="LiveId" clId="{F0010E70-B8DC-4724-8236-9CAA64F700F1}" dt="2025-01-02T18:18:46.960" v="2859"/>
        <pc:sldMkLst>
          <pc:docMk/>
          <pc:sldMk cId="543480598" sldId="364"/>
        </pc:sldMkLst>
        <pc:spChg chg="del mod">
          <ac:chgData name="Valentina Suber" userId="d8c0c090c9136ed9" providerId="LiveId" clId="{F0010E70-B8DC-4724-8236-9CAA64F700F1}" dt="2025-01-02T17:34:03.193" v="2663" actId="26606"/>
          <ac:spMkLst>
            <pc:docMk/>
            <pc:sldMk cId="543480598" sldId="364"/>
            <ac:spMk id="2" creationId="{0CAEFE81-3594-ADE7-A484-80A647715A47}"/>
          </ac:spMkLst>
        </pc:spChg>
        <pc:graphicFrameChg chg="add mod">
          <ac:chgData name="Valentina Suber" userId="d8c0c090c9136ed9" providerId="LiveId" clId="{F0010E70-B8DC-4724-8236-9CAA64F700F1}" dt="2025-01-02T18:18:46.960" v="2859"/>
          <ac:graphicFrameMkLst>
            <pc:docMk/>
            <pc:sldMk cId="543480598" sldId="364"/>
            <ac:graphicFrameMk id="11" creationId="{7A08DF7B-F49B-3BA5-B0FD-1A05426724D4}"/>
          </ac:graphicFrameMkLst>
        </pc:graphicFrameChg>
      </pc:sldChg>
      <pc:sldChg chg="addSp delSp modSp mod ord modNotesTx">
        <pc:chgData name="Valentina Suber" userId="d8c0c090c9136ed9" providerId="LiveId" clId="{F0010E70-B8DC-4724-8236-9CAA64F700F1}" dt="2025-01-03T06:45:34.576" v="2874"/>
        <pc:sldMkLst>
          <pc:docMk/>
          <pc:sldMk cId="1712278431" sldId="365"/>
        </pc:sldMkLst>
        <pc:picChg chg="add mod">
          <ac:chgData name="Valentina Suber" userId="d8c0c090c9136ed9" providerId="LiveId" clId="{F0010E70-B8DC-4724-8236-9CAA64F700F1}" dt="2025-01-02T08:58:13.799" v="1310" actId="1076"/>
          <ac:picMkLst>
            <pc:docMk/>
            <pc:sldMk cId="1712278431" sldId="365"/>
            <ac:picMk id="2" creationId="{521E57E6-42AD-DDED-2E0B-A7FBE4502064}"/>
          </ac:picMkLst>
        </pc:picChg>
        <pc:picChg chg="del">
          <ac:chgData name="Valentina Suber" userId="d8c0c090c9136ed9" providerId="LiveId" clId="{F0010E70-B8DC-4724-8236-9CAA64F700F1}" dt="2025-01-02T08:57:56.403" v="1306" actId="478"/>
          <ac:picMkLst>
            <pc:docMk/>
            <pc:sldMk cId="1712278431" sldId="365"/>
            <ac:picMk id="16" creationId="{80511E55-F535-17AF-4B3B-52F11EE7FDD3}"/>
          </ac:picMkLst>
        </pc:picChg>
      </pc:sldChg>
      <pc:sldChg chg="addSp delSp modSp mod setBg modNotesTx">
        <pc:chgData name="Valentina Suber" userId="d8c0c090c9136ed9" providerId="LiveId" clId="{F0010E70-B8DC-4724-8236-9CAA64F700F1}" dt="2025-01-03T06:43:42.589" v="2870" actId="20577"/>
        <pc:sldMkLst>
          <pc:docMk/>
          <pc:sldMk cId="2228852329" sldId="366"/>
        </pc:sldMkLst>
        <pc:spChg chg="mod">
          <ac:chgData name="Valentina Suber" userId="d8c0c090c9136ed9" providerId="LiveId" clId="{F0010E70-B8DC-4724-8236-9CAA64F700F1}" dt="2025-01-02T08:04:11.178" v="875" actId="14100"/>
          <ac:spMkLst>
            <pc:docMk/>
            <pc:sldMk cId="2228852329" sldId="366"/>
            <ac:spMk id="2" creationId="{DB084EC3-D29A-0C25-AE51-07FEA5BE813E}"/>
          </ac:spMkLst>
        </pc:spChg>
        <pc:spChg chg="del mod">
          <ac:chgData name="Valentina Suber" userId="d8c0c090c9136ed9" providerId="LiveId" clId="{F0010E70-B8DC-4724-8236-9CAA64F700F1}" dt="2024-12-30T19:09:06.417" v="712" actId="26606"/>
          <ac:spMkLst>
            <pc:docMk/>
            <pc:sldMk cId="2228852329" sldId="366"/>
            <ac:spMk id="3" creationId="{D1EFBA4C-4A2E-E762-D7DC-53BBA9812F67}"/>
          </ac:spMkLst>
        </pc:spChg>
        <pc:spChg chg="add del">
          <ac:chgData name="Valentina Suber" userId="d8c0c090c9136ed9" providerId="LiveId" clId="{F0010E70-B8DC-4724-8236-9CAA64F700F1}" dt="2024-12-30T19:10:04.535" v="716" actId="26606"/>
          <ac:spMkLst>
            <pc:docMk/>
            <pc:sldMk cId="2228852329" sldId="366"/>
            <ac:spMk id="10" creationId="{BACC6370-2D7E-4714-9D71-7542949D7D5D}"/>
          </ac:spMkLst>
        </pc:spChg>
        <pc:spChg chg="add del">
          <ac:chgData name="Valentina Suber" userId="d8c0c090c9136ed9" providerId="LiveId" clId="{F0010E70-B8DC-4724-8236-9CAA64F700F1}" dt="2024-12-30T19:10:04.535" v="716" actId="26606"/>
          <ac:spMkLst>
            <pc:docMk/>
            <pc:sldMk cId="2228852329" sldId="366"/>
            <ac:spMk id="12" creationId="{256B2C21-A230-48C0-8DF1-C46611373C44}"/>
          </ac:spMkLst>
        </pc:spChg>
        <pc:spChg chg="add del">
          <ac:chgData name="Valentina Suber" userId="d8c0c090c9136ed9" providerId="LiveId" clId="{F0010E70-B8DC-4724-8236-9CAA64F700F1}" dt="2024-12-30T19:10:04.535" v="716" actId="26606"/>
          <ac:spMkLst>
            <pc:docMk/>
            <pc:sldMk cId="2228852329" sldId="366"/>
            <ac:spMk id="14" creationId="{3847E18C-932D-4C95-AABA-FEC7C9499AD7}"/>
          </ac:spMkLst>
        </pc:spChg>
        <pc:spChg chg="add del">
          <ac:chgData name="Valentina Suber" userId="d8c0c090c9136ed9" providerId="LiveId" clId="{F0010E70-B8DC-4724-8236-9CAA64F700F1}" dt="2024-12-30T19:10:04.535" v="716" actId="26606"/>
          <ac:spMkLst>
            <pc:docMk/>
            <pc:sldMk cId="2228852329" sldId="366"/>
            <ac:spMk id="16" creationId="{3150CB11-0C61-439E-910F-5787759E72A0}"/>
          </ac:spMkLst>
        </pc:spChg>
        <pc:spChg chg="add del">
          <ac:chgData name="Valentina Suber" userId="d8c0c090c9136ed9" providerId="LiveId" clId="{F0010E70-B8DC-4724-8236-9CAA64F700F1}" dt="2024-12-30T19:10:04.535" v="716" actId="26606"/>
          <ac:spMkLst>
            <pc:docMk/>
            <pc:sldMk cId="2228852329" sldId="366"/>
            <ac:spMk id="18" creationId="{43F8A58B-5155-44CE-A5FF-7647B47D0A7A}"/>
          </ac:spMkLst>
        </pc:spChg>
        <pc:spChg chg="add del">
          <ac:chgData name="Valentina Suber" userId="d8c0c090c9136ed9" providerId="LiveId" clId="{F0010E70-B8DC-4724-8236-9CAA64F700F1}" dt="2024-12-30T19:10:04.535" v="716" actId="26606"/>
          <ac:spMkLst>
            <pc:docMk/>
            <pc:sldMk cId="2228852329" sldId="366"/>
            <ac:spMk id="20" creationId="{443F2ACA-E6D6-4028-82DD-F03C262D5DE6}"/>
          </ac:spMkLst>
        </pc:spChg>
        <pc:spChg chg="add del">
          <ac:chgData name="Valentina Suber" userId="d8c0c090c9136ed9" providerId="LiveId" clId="{F0010E70-B8DC-4724-8236-9CAA64F700F1}" dt="2024-12-30T19:10:04.507" v="715" actId="26606"/>
          <ac:spMkLst>
            <pc:docMk/>
            <pc:sldMk cId="2228852329" sldId="366"/>
            <ac:spMk id="25" creationId="{BACC6370-2D7E-4714-9D71-7542949D7D5D}"/>
          </ac:spMkLst>
        </pc:spChg>
        <pc:spChg chg="add del">
          <ac:chgData name="Valentina Suber" userId="d8c0c090c9136ed9" providerId="LiveId" clId="{F0010E70-B8DC-4724-8236-9CAA64F700F1}" dt="2024-12-30T19:10:04.507" v="715" actId="26606"/>
          <ac:spMkLst>
            <pc:docMk/>
            <pc:sldMk cId="2228852329" sldId="366"/>
            <ac:spMk id="27" creationId="{256B2C21-A230-48C0-8DF1-C46611373C44}"/>
          </ac:spMkLst>
        </pc:spChg>
        <pc:spChg chg="add del">
          <ac:chgData name="Valentina Suber" userId="d8c0c090c9136ed9" providerId="LiveId" clId="{F0010E70-B8DC-4724-8236-9CAA64F700F1}" dt="2024-12-30T19:10:04.507" v="715" actId="26606"/>
          <ac:spMkLst>
            <pc:docMk/>
            <pc:sldMk cId="2228852329" sldId="366"/>
            <ac:spMk id="29" creationId="{3847E18C-932D-4C95-AABA-FEC7C9499AD7}"/>
          </ac:spMkLst>
        </pc:spChg>
        <pc:spChg chg="add del">
          <ac:chgData name="Valentina Suber" userId="d8c0c090c9136ed9" providerId="LiveId" clId="{F0010E70-B8DC-4724-8236-9CAA64F700F1}" dt="2024-12-30T19:10:04.507" v="715" actId="26606"/>
          <ac:spMkLst>
            <pc:docMk/>
            <pc:sldMk cId="2228852329" sldId="366"/>
            <ac:spMk id="31" creationId="{3150CB11-0C61-439E-910F-5787759E72A0}"/>
          </ac:spMkLst>
        </pc:spChg>
        <pc:spChg chg="add del">
          <ac:chgData name="Valentina Suber" userId="d8c0c090c9136ed9" providerId="LiveId" clId="{F0010E70-B8DC-4724-8236-9CAA64F700F1}" dt="2024-12-30T19:10:04.507" v="715" actId="26606"/>
          <ac:spMkLst>
            <pc:docMk/>
            <pc:sldMk cId="2228852329" sldId="366"/>
            <ac:spMk id="33" creationId="{43F8A58B-5155-44CE-A5FF-7647B47D0A7A}"/>
          </ac:spMkLst>
        </pc:spChg>
        <pc:spChg chg="add del">
          <ac:chgData name="Valentina Suber" userId="d8c0c090c9136ed9" providerId="LiveId" clId="{F0010E70-B8DC-4724-8236-9CAA64F700F1}" dt="2024-12-30T19:10:04.507" v="715" actId="26606"/>
          <ac:spMkLst>
            <pc:docMk/>
            <pc:sldMk cId="2228852329" sldId="366"/>
            <ac:spMk id="35" creationId="{443F2ACA-E6D6-4028-82DD-F03C262D5DE6}"/>
          </ac:spMkLst>
        </pc:spChg>
        <pc:spChg chg="add">
          <ac:chgData name="Valentina Suber" userId="d8c0c090c9136ed9" providerId="LiveId" clId="{F0010E70-B8DC-4724-8236-9CAA64F700F1}" dt="2024-12-30T19:10:04.535" v="716" actId="26606"/>
          <ac:spMkLst>
            <pc:docMk/>
            <pc:sldMk cId="2228852329" sldId="366"/>
            <ac:spMk id="37" creationId="{BACC6370-2D7E-4714-9D71-7542949D7D5D}"/>
          </ac:spMkLst>
        </pc:spChg>
        <pc:spChg chg="add">
          <ac:chgData name="Valentina Suber" userId="d8c0c090c9136ed9" providerId="LiveId" clId="{F0010E70-B8DC-4724-8236-9CAA64F700F1}" dt="2024-12-30T19:10:04.535" v="716" actId="26606"/>
          <ac:spMkLst>
            <pc:docMk/>
            <pc:sldMk cId="2228852329" sldId="366"/>
            <ac:spMk id="38" creationId="{256B2C21-A230-48C0-8DF1-C46611373C44}"/>
          </ac:spMkLst>
        </pc:spChg>
        <pc:spChg chg="add">
          <ac:chgData name="Valentina Suber" userId="d8c0c090c9136ed9" providerId="LiveId" clId="{F0010E70-B8DC-4724-8236-9CAA64F700F1}" dt="2024-12-30T19:10:04.535" v="716" actId="26606"/>
          <ac:spMkLst>
            <pc:docMk/>
            <pc:sldMk cId="2228852329" sldId="366"/>
            <ac:spMk id="39" creationId="{3847E18C-932D-4C95-AABA-FEC7C9499AD7}"/>
          </ac:spMkLst>
        </pc:spChg>
        <pc:spChg chg="add">
          <ac:chgData name="Valentina Suber" userId="d8c0c090c9136ed9" providerId="LiveId" clId="{F0010E70-B8DC-4724-8236-9CAA64F700F1}" dt="2024-12-30T19:10:04.535" v="716" actId="26606"/>
          <ac:spMkLst>
            <pc:docMk/>
            <pc:sldMk cId="2228852329" sldId="366"/>
            <ac:spMk id="40" creationId="{3150CB11-0C61-439E-910F-5787759E72A0}"/>
          </ac:spMkLst>
        </pc:spChg>
        <pc:spChg chg="add">
          <ac:chgData name="Valentina Suber" userId="d8c0c090c9136ed9" providerId="LiveId" clId="{F0010E70-B8DC-4724-8236-9CAA64F700F1}" dt="2024-12-30T19:10:04.535" v="716" actId="26606"/>
          <ac:spMkLst>
            <pc:docMk/>
            <pc:sldMk cId="2228852329" sldId="366"/>
            <ac:spMk id="41" creationId="{43F8A58B-5155-44CE-A5FF-7647B47D0A7A}"/>
          </ac:spMkLst>
        </pc:spChg>
        <pc:spChg chg="add">
          <ac:chgData name="Valentina Suber" userId="d8c0c090c9136ed9" providerId="LiveId" clId="{F0010E70-B8DC-4724-8236-9CAA64F700F1}" dt="2024-12-30T19:10:04.535" v="716" actId="26606"/>
          <ac:spMkLst>
            <pc:docMk/>
            <pc:sldMk cId="2228852329" sldId="366"/>
            <ac:spMk id="42" creationId="{443F2ACA-E6D6-4028-82DD-F03C262D5DE6}"/>
          </ac:spMkLst>
        </pc:spChg>
        <pc:graphicFrameChg chg="add mod ord modGraphic">
          <ac:chgData name="Valentina Suber" userId="d8c0c090c9136ed9" providerId="LiveId" clId="{F0010E70-B8DC-4724-8236-9CAA64F700F1}" dt="2025-01-03T06:43:42.589" v="2870" actId="20577"/>
          <ac:graphicFrameMkLst>
            <pc:docMk/>
            <pc:sldMk cId="2228852329" sldId="366"/>
            <ac:graphicFrameMk id="6" creationId="{08503301-16C1-8803-1BD0-9B2E1342D96B}"/>
          </ac:graphicFrameMkLst>
        </pc:graphicFrameChg>
        <pc:picChg chg="add mod">
          <ac:chgData name="Valentina Suber" userId="d8c0c090c9136ed9" providerId="LiveId" clId="{F0010E70-B8DC-4724-8236-9CAA64F700F1}" dt="2024-12-30T19:08:40.828" v="711"/>
          <ac:picMkLst>
            <pc:docMk/>
            <pc:sldMk cId="2228852329" sldId="366"/>
            <ac:picMk id="4" creationId="{A1DFEF1A-0C7C-2125-C676-CDA40F6D5B5F}"/>
          </ac:picMkLst>
        </pc:picChg>
        <pc:picChg chg="add mod">
          <ac:chgData name="Valentina Suber" userId="d8c0c090c9136ed9" providerId="LiveId" clId="{F0010E70-B8DC-4724-8236-9CAA64F700F1}" dt="2024-12-30T19:09:34.347" v="713"/>
          <ac:picMkLst>
            <pc:docMk/>
            <pc:sldMk cId="2228852329" sldId="366"/>
            <ac:picMk id="5" creationId="{13BDDA10-3D98-93E1-76EE-AE410E773BBB}"/>
          </ac:picMkLst>
        </pc:picChg>
      </pc:sldChg>
      <pc:sldChg chg="addSp delSp modSp new del mod setBg">
        <pc:chgData name="Valentina Suber" userId="d8c0c090c9136ed9" providerId="LiveId" clId="{F0010E70-B8DC-4724-8236-9CAA64F700F1}" dt="2025-01-02T08:08:59.454" v="1088" actId="47"/>
        <pc:sldMkLst>
          <pc:docMk/>
          <pc:sldMk cId="2717369269" sldId="367"/>
        </pc:sldMkLst>
        <pc:spChg chg="mod">
          <ac:chgData name="Valentina Suber" userId="d8c0c090c9136ed9" providerId="LiveId" clId="{F0010E70-B8DC-4724-8236-9CAA64F700F1}" dt="2024-12-30T19:21:52.213" v="847" actId="255"/>
          <ac:spMkLst>
            <pc:docMk/>
            <pc:sldMk cId="2717369269" sldId="367"/>
            <ac:spMk id="2" creationId="{F0E9DF21-2EA5-64AE-03F3-227D5782D37E}"/>
          </ac:spMkLst>
        </pc:spChg>
        <pc:spChg chg="add del mod">
          <ac:chgData name="Valentina Suber" userId="d8c0c090c9136ed9" providerId="LiveId" clId="{F0010E70-B8DC-4724-8236-9CAA64F700F1}" dt="2024-12-30T19:11:32.491" v="724" actId="26606"/>
          <ac:spMkLst>
            <pc:docMk/>
            <pc:sldMk cId="2717369269" sldId="367"/>
            <ac:spMk id="4" creationId="{3391DBE5-0A66-422B-28D1-9FB1BFBF900E}"/>
          </ac:spMkLst>
        </pc:spChg>
        <pc:spChg chg="add mod">
          <ac:chgData name="Valentina Suber" userId="d8c0c090c9136ed9" providerId="LiveId" clId="{F0010E70-B8DC-4724-8236-9CAA64F700F1}" dt="2024-12-30T19:20:30.972" v="833" actId="20577"/>
          <ac:spMkLst>
            <pc:docMk/>
            <pc:sldMk cId="2717369269" sldId="367"/>
            <ac:spMk id="6" creationId="{8949366C-0F7E-6589-5C2A-E5DA30A16364}"/>
          </ac:spMkLst>
        </pc:spChg>
        <pc:spChg chg="add del">
          <ac:chgData name="Valentina Suber" userId="d8c0c090c9136ed9" providerId="LiveId" clId="{F0010E70-B8DC-4724-8236-9CAA64F700F1}" dt="2024-12-30T19:11:32.491" v="724" actId="26606"/>
          <ac:spMkLst>
            <pc:docMk/>
            <pc:sldMk cId="2717369269" sldId="367"/>
            <ac:spMk id="11" creationId="{BACC6370-2D7E-4714-9D71-7542949D7D5D}"/>
          </ac:spMkLst>
        </pc:spChg>
        <pc:spChg chg="add del">
          <ac:chgData name="Valentina Suber" userId="d8c0c090c9136ed9" providerId="LiveId" clId="{F0010E70-B8DC-4724-8236-9CAA64F700F1}" dt="2024-12-30T19:11:32.491" v="724" actId="26606"/>
          <ac:spMkLst>
            <pc:docMk/>
            <pc:sldMk cId="2717369269" sldId="367"/>
            <ac:spMk id="13" creationId="{256B2C21-A230-48C0-8DF1-C46611373C44}"/>
          </ac:spMkLst>
        </pc:spChg>
        <pc:spChg chg="add del">
          <ac:chgData name="Valentina Suber" userId="d8c0c090c9136ed9" providerId="LiveId" clId="{F0010E70-B8DC-4724-8236-9CAA64F700F1}" dt="2024-12-30T19:11:32.491" v="724" actId="26606"/>
          <ac:spMkLst>
            <pc:docMk/>
            <pc:sldMk cId="2717369269" sldId="367"/>
            <ac:spMk id="15" creationId="{3847E18C-932D-4C95-AABA-FEC7C9499AD7}"/>
          </ac:spMkLst>
        </pc:spChg>
        <pc:spChg chg="add del">
          <ac:chgData name="Valentina Suber" userId="d8c0c090c9136ed9" providerId="LiveId" clId="{F0010E70-B8DC-4724-8236-9CAA64F700F1}" dt="2024-12-30T19:11:32.491" v="724" actId="26606"/>
          <ac:spMkLst>
            <pc:docMk/>
            <pc:sldMk cId="2717369269" sldId="367"/>
            <ac:spMk id="17" creationId="{3150CB11-0C61-439E-910F-5787759E72A0}"/>
          </ac:spMkLst>
        </pc:spChg>
        <pc:spChg chg="add del">
          <ac:chgData name="Valentina Suber" userId="d8c0c090c9136ed9" providerId="LiveId" clId="{F0010E70-B8DC-4724-8236-9CAA64F700F1}" dt="2024-12-30T19:11:32.491" v="724" actId="26606"/>
          <ac:spMkLst>
            <pc:docMk/>
            <pc:sldMk cId="2717369269" sldId="367"/>
            <ac:spMk id="19" creationId="{43F8A58B-5155-44CE-A5FF-7647B47D0A7A}"/>
          </ac:spMkLst>
        </pc:spChg>
        <pc:spChg chg="add del">
          <ac:chgData name="Valentina Suber" userId="d8c0c090c9136ed9" providerId="LiveId" clId="{F0010E70-B8DC-4724-8236-9CAA64F700F1}" dt="2024-12-30T19:11:32.491" v="724" actId="26606"/>
          <ac:spMkLst>
            <pc:docMk/>
            <pc:sldMk cId="2717369269" sldId="367"/>
            <ac:spMk id="21" creationId="{443F2ACA-E6D6-4028-82DD-F03C262D5DE6}"/>
          </ac:spMkLst>
        </pc:spChg>
        <pc:graphicFrameChg chg="add del mod">
          <ac:chgData name="Valentina Suber" userId="d8c0c090c9136ed9" providerId="LiveId" clId="{F0010E70-B8DC-4724-8236-9CAA64F700F1}" dt="2024-12-30T19:11:32.491" v="724" actId="26606"/>
          <ac:graphicFrameMkLst>
            <pc:docMk/>
            <pc:sldMk cId="2717369269" sldId="367"/>
            <ac:graphicFrameMk id="7" creationId="{3092CA4F-F138-939F-6C4F-914342F86299}"/>
          </ac:graphicFrameMkLst>
        </pc:graphicFrameChg>
        <pc:picChg chg="add mod">
          <ac:chgData name="Valentina Suber" userId="d8c0c090c9136ed9" providerId="LiveId" clId="{F0010E70-B8DC-4724-8236-9CAA64F700F1}" dt="2024-12-30T19:08:06.513" v="710"/>
          <ac:picMkLst>
            <pc:docMk/>
            <pc:sldMk cId="2717369269" sldId="367"/>
            <ac:picMk id="3" creationId="{5A830EDF-0A0E-D1E1-91D7-636400467C9C}"/>
          </ac:picMkLst>
        </pc:picChg>
        <pc:picChg chg="add mod">
          <ac:chgData name="Valentina Suber" userId="d8c0c090c9136ed9" providerId="LiveId" clId="{F0010E70-B8DC-4724-8236-9CAA64F700F1}" dt="2024-12-30T19:10:53.953" v="721"/>
          <ac:picMkLst>
            <pc:docMk/>
            <pc:sldMk cId="2717369269" sldId="367"/>
            <ac:picMk id="5" creationId="{36B7C99C-BD00-6706-8651-B1635F212C47}"/>
          </ac:picMkLst>
        </pc:picChg>
      </pc:sldChg>
      <pc:sldChg chg="addSp delSp modSp add mod ord modNotesTx">
        <pc:chgData name="Valentina Suber" userId="d8c0c090c9136ed9" providerId="LiveId" clId="{F0010E70-B8DC-4724-8236-9CAA64F700F1}" dt="2025-01-03T06:45:22.382" v="2872"/>
        <pc:sldMkLst>
          <pc:docMk/>
          <pc:sldMk cId="249669482" sldId="368"/>
        </pc:sldMkLst>
        <pc:spChg chg="mod">
          <ac:chgData name="Valentina Suber" userId="d8c0c090c9136ed9" providerId="LiveId" clId="{F0010E70-B8DC-4724-8236-9CAA64F700F1}" dt="2025-01-02T08:07:20.864" v="991" actId="255"/>
          <ac:spMkLst>
            <pc:docMk/>
            <pc:sldMk cId="249669482" sldId="368"/>
            <ac:spMk id="2" creationId="{B4BFF1D6-770F-03B5-BCC9-D5DA985204DD}"/>
          </ac:spMkLst>
        </pc:spChg>
        <pc:graphicFrameChg chg="mod">
          <ac:chgData name="Valentina Suber" userId="d8c0c090c9136ed9" providerId="LiveId" clId="{F0010E70-B8DC-4724-8236-9CAA64F700F1}" dt="2025-01-02T09:27:23.436" v="1492" actId="20577"/>
          <ac:graphicFrameMkLst>
            <pc:docMk/>
            <pc:sldMk cId="249669482" sldId="368"/>
            <ac:graphicFrameMk id="6" creationId="{ADD3605B-9D87-4637-79EB-18318F3BD418}"/>
          </ac:graphicFrameMkLst>
        </pc:graphicFrameChg>
        <pc:picChg chg="add del mod">
          <ac:chgData name="Valentina Suber" userId="d8c0c090c9136ed9" providerId="LiveId" clId="{F0010E70-B8DC-4724-8236-9CAA64F700F1}" dt="2025-01-02T08:58:04.153" v="1308" actId="21"/>
          <ac:picMkLst>
            <pc:docMk/>
            <pc:sldMk cId="249669482" sldId="368"/>
            <ac:picMk id="7" creationId="{521E57E6-42AD-DDED-2E0B-A7FBE4502064}"/>
          </ac:picMkLst>
        </pc:picChg>
      </pc:sldChg>
      <pc:sldChg chg="addSp delSp modSp mod">
        <pc:chgData name="Valentina Suber" userId="d8c0c090c9136ed9" providerId="LiveId" clId="{F0010E70-B8DC-4724-8236-9CAA64F700F1}" dt="2025-01-02T11:12:00.490" v="1668" actId="14100"/>
        <pc:sldMkLst>
          <pc:docMk/>
          <pc:sldMk cId="1873081135" sldId="369"/>
        </pc:sldMkLst>
        <pc:spChg chg="mod">
          <ac:chgData name="Valentina Suber" userId="d8c0c090c9136ed9" providerId="LiveId" clId="{F0010E70-B8DC-4724-8236-9CAA64F700F1}" dt="2025-01-02T10:15:57.979" v="1630" actId="1076"/>
          <ac:spMkLst>
            <pc:docMk/>
            <pc:sldMk cId="1873081135" sldId="369"/>
            <ac:spMk id="4" creationId="{0CD6351A-C9BB-98D0-2CDA-CB1A01C0B1FE}"/>
          </ac:spMkLst>
        </pc:spChg>
        <pc:spChg chg="del mod">
          <ac:chgData name="Valentina Suber" userId="d8c0c090c9136ed9" providerId="LiveId" clId="{F0010E70-B8DC-4724-8236-9CAA64F700F1}" dt="2025-01-02T09:48:48.584" v="1601" actId="478"/>
          <ac:spMkLst>
            <pc:docMk/>
            <pc:sldMk cId="1873081135" sldId="369"/>
            <ac:spMk id="6" creationId="{62C75378-3723-A3A2-BA3E-46A12BE49CCF}"/>
          </ac:spMkLst>
        </pc:spChg>
        <pc:picChg chg="del mod">
          <ac:chgData name="Valentina Suber" userId="d8c0c090c9136ed9" providerId="LiveId" clId="{F0010E70-B8DC-4724-8236-9CAA64F700F1}" dt="2025-01-02T11:11:07.799" v="1660" actId="478"/>
          <ac:picMkLst>
            <pc:docMk/>
            <pc:sldMk cId="1873081135" sldId="369"/>
            <ac:picMk id="3" creationId="{9F0FABC1-DD5B-768A-FBE2-F03B269ECBF0}"/>
          </ac:picMkLst>
        </pc:picChg>
        <pc:picChg chg="del mod">
          <ac:chgData name="Valentina Suber" userId="d8c0c090c9136ed9" providerId="LiveId" clId="{F0010E70-B8DC-4724-8236-9CAA64F700F1}" dt="2025-01-02T11:11:22.122" v="1664" actId="478"/>
          <ac:picMkLst>
            <pc:docMk/>
            <pc:sldMk cId="1873081135" sldId="369"/>
            <ac:picMk id="5" creationId="{21E79DA8-03F9-D600-14D7-0EE3B967C9CA}"/>
          </ac:picMkLst>
        </pc:picChg>
        <pc:picChg chg="add del mod">
          <ac:chgData name="Valentina Suber" userId="d8c0c090c9136ed9" providerId="LiveId" clId="{F0010E70-B8DC-4724-8236-9CAA64F700F1}" dt="2025-01-02T10:19:53.381" v="1648" actId="478"/>
          <ac:picMkLst>
            <pc:docMk/>
            <pc:sldMk cId="1873081135" sldId="369"/>
            <ac:picMk id="10" creationId="{528C4294-ACE9-387F-82B0-334F20DCCA9E}"/>
          </ac:picMkLst>
        </pc:picChg>
        <pc:picChg chg="mod">
          <ac:chgData name="Valentina Suber" userId="d8c0c090c9136ed9" providerId="LiveId" clId="{F0010E70-B8DC-4724-8236-9CAA64F700F1}" dt="2025-01-02T11:12:00.490" v="1668" actId="14100"/>
          <ac:picMkLst>
            <pc:docMk/>
            <pc:sldMk cId="1873081135" sldId="369"/>
            <ac:picMk id="11" creationId="{723DBF19-8203-F500-D885-4542B3D48A95}"/>
          </ac:picMkLst>
        </pc:picChg>
        <pc:picChg chg="add mod">
          <ac:chgData name="Valentina Suber" userId="d8c0c090c9136ed9" providerId="LiveId" clId="{F0010E70-B8DC-4724-8236-9CAA64F700F1}" dt="2025-01-02T11:08:37.199" v="1659" actId="14100"/>
          <ac:picMkLst>
            <pc:docMk/>
            <pc:sldMk cId="1873081135" sldId="369"/>
            <ac:picMk id="13" creationId="{04D0807B-C7A0-816D-C562-86CA0716AB42}"/>
          </ac:picMkLst>
        </pc:picChg>
        <pc:picChg chg="add mod">
          <ac:chgData name="Valentina Suber" userId="d8c0c090c9136ed9" providerId="LiveId" clId="{F0010E70-B8DC-4724-8236-9CAA64F700F1}" dt="2025-01-02T11:08:30.529" v="1657" actId="14100"/>
          <ac:picMkLst>
            <pc:docMk/>
            <pc:sldMk cId="1873081135" sldId="369"/>
            <ac:picMk id="15" creationId="{54B7AD64-F0E1-171B-B9B5-D3B35A2BF729}"/>
          </ac:picMkLst>
        </pc:picChg>
        <pc:picChg chg="add mod">
          <ac:chgData name="Valentina Suber" userId="d8c0c090c9136ed9" providerId="LiveId" clId="{F0010E70-B8DC-4724-8236-9CAA64F700F1}" dt="2025-01-02T11:11:29.353" v="1666" actId="14100"/>
          <ac:picMkLst>
            <pc:docMk/>
            <pc:sldMk cId="1873081135" sldId="369"/>
            <ac:picMk id="17" creationId="{7E71CD81-22EA-8567-D38A-9A0A1B9BBEB0}"/>
          </ac:picMkLst>
        </pc:picChg>
      </pc:sldChg>
      <pc:sldChg chg="addSp delSp modSp del mod setBg modNotesTx">
        <pc:chgData name="Valentina Suber" userId="d8c0c090c9136ed9" providerId="LiveId" clId="{F0010E70-B8DC-4724-8236-9CAA64F700F1}" dt="2025-01-02T09:47:30.814" v="1598" actId="47"/>
        <pc:sldMkLst>
          <pc:docMk/>
          <pc:sldMk cId="2250578720" sldId="369"/>
        </pc:sldMkLst>
        <pc:spChg chg="mod ord">
          <ac:chgData name="Valentina Suber" userId="d8c0c090c9136ed9" providerId="LiveId" clId="{F0010E70-B8DC-4724-8236-9CAA64F700F1}" dt="2025-01-02T09:46:27.785" v="1596" actId="20577"/>
          <ac:spMkLst>
            <pc:docMk/>
            <pc:sldMk cId="2250578720" sldId="369"/>
            <ac:spMk id="3" creationId="{784ACE35-4607-EF5D-92C9-AC702B9DFED1}"/>
          </ac:spMkLst>
        </pc:spChg>
        <pc:spChg chg="del mod">
          <ac:chgData name="Valentina Suber" userId="d8c0c090c9136ed9" providerId="LiveId" clId="{F0010E70-B8DC-4724-8236-9CAA64F700F1}" dt="2025-01-02T09:41:02.810" v="1555" actId="26606"/>
          <ac:spMkLst>
            <pc:docMk/>
            <pc:sldMk cId="2250578720" sldId="369"/>
            <ac:spMk id="6" creationId="{BB6BB4A9-ABC5-8542-D77A-A65827AC5649}"/>
          </ac:spMkLst>
        </pc:spChg>
        <pc:spChg chg="mod ord">
          <ac:chgData name="Valentina Suber" userId="d8c0c090c9136ed9" providerId="LiveId" clId="{F0010E70-B8DC-4724-8236-9CAA64F700F1}" dt="2025-01-02T09:45:38.581" v="1590" actId="26606"/>
          <ac:spMkLst>
            <pc:docMk/>
            <pc:sldMk cId="2250578720" sldId="369"/>
            <ac:spMk id="9" creationId="{7F3D03B7-BFE3-9940-1303-5C58D807A247}"/>
          </ac:spMkLst>
        </pc:spChg>
        <pc:spChg chg="del mod">
          <ac:chgData name="Valentina Suber" userId="d8c0c090c9136ed9" providerId="LiveId" clId="{F0010E70-B8DC-4724-8236-9CAA64F700F1}" dt="2025-01-02T09:40:08.512" v="1545" actId="478"/>
          <ac:spMkLst>
            <pc:docMk/>
            <pc:sldMk cId="2250578720" sldId="369"/>
            <ac:spMk id="14" creationId="{6A0C88E5-0A98-2CDC-49FE-5FE0C7842486}"/>
          </ac:spMkLst>
        </pc:spChg>
        <pc:spChg chg="add">
          <ac:chgData name="Valentina Suber" userId="d8c0c090c9136ed9" providerId="LiveId" clId="{F0010E70-B8DC-4724-8236-9CAA64F700F1}" dt="2025-01-02T09:45:38.581" v="1590" actId="26606"/>
          <ac:spMkLst>
            <pc:docMk/>
            <pc:sldMk cId="2250578720" sldId="369"/>
            <ac:spMk id="15" creationId="{E51BA4DF-2BD4-4EC2-B1DB-B27C8AC71864}"/>
          </ac:spMkLst>
        </pc:spChg>
        <pc:spChg chg="add del">
          <ac:chgData name="Valentina Suber" userId="d8c0c090c9136ed9" providerId="LiveId" clId="{F0010E70-B8DC-4724-8236-9CAA64F700F1}" dt="2025-01-02T09:45:11.146" v="1589" actId="26606"/>
          <ac:spMkLst>
            <pc:docMk/>
            <pc:sldMk cId="2250578720" sldId="369"/>
            <ac:spMk id="17" creationId="{257363FD-7E77-4145-9483-331A807ADF0E}"/>
          </ac:spMkLst>
        </pc:spChg>
        <pc:graphicFrameChg chg="add mod modGraphic">
          <ac:chgData name="Valentina Suber" userId="d8c0c090c9136ed9" providerId="LiveId" clId="{F0010E70-B8DC-4724-8236-9CAA64F700F1}" dt="2025-01-02T09:47:07.076" v="1597" actId="14100"/>
          <ac:graphicFrameMkLst>
            <pc:docMk/>
            <pc:sldMk cId="2250578720" sldId="369"/>
            <ac:graphicFrameMk id="11" creationId="{265C9578-F3DA-1A5D-CFB0-2EBBBC48571F}"/>
          </ac:graphicFrameMkLst>
        </pc:graphicFrameChg>
        <pc:picChg chg="del">
          <ac:chgData name="Valentina Suber" userId="d8c0c090c9136ed9" providerId="LiveId" clId="{F0010E70-B8DC-4724-8236-9CAA64F700F1}" dt="2025-01-02T09:34:56.279" v="1499" actId="478"/>
          <ac:picMkLst>
            <pc:docMk/>
            <pc:sldMk cId="2250578720" sldId="369"/>
            <ac:picMk id="2" creationId="{FBF85685-7763-9849-1261-0B9ABB190C5D}"/>
          </ac:picMkLst>
        </pc:picChg>
        <pc:picChg chg="add del mod">
          <ac:chgData name="Valentina Suber" userId="d8c0c090c9136ed9" providerId="LiveId" clId="{F0010E70-B8DC-4724-8236-9CAA64F700F1}" dt="2025-01-02T09:45:11.146" v="1589" actId="26606"/>
          <ac:picMkLst>
            <pc:docMk/>
            <pc:sldMk cId="2250578720" sldId="369"/>
            <ac:picMk id="13" creationId="{61F2E7D8-C8FE-01C0-A53B-7BF42C0E1A85}"/>
          </ac:picMkLst>
        </pc:picChg>
        <pc:picChg chg="add del mod">
          <ac:chgData name="Valentina Suber" userId="d8c0c090c9136ed9" providerId="LiveId" clId="{F0010E70-B8DC-4724-8236-9CAA64F700F1}" dt="2025-01-02T09:46:14.544" v="1594" actId="478"/>
          <ac:picMkLst>
            <pc:docMk/>
            <pc:sldMk cId="2250578720" sldId="369"/>
            <ac:picMk id="16" creationId="{B639490F-68B4-2207-3560-3D38CD709C48}"/>
          </ac:picMkLst>
        </pc:picChg>
      </pc:sldChg>
      <pc:sldChg chg="modSp del mod">
        <pc:chgData name="Valentina Suber" userId="d8c0c090c9136ed9" providerId="LiveId" clId="{F0010E70-B8DC-4724-8236-9CAA64F700F1}" dt="2025-01-02T12:17:50.587" v="1910" actId="47"/>
        <pc:sldMkLst>
          <pc:docMk/>
          <pc:sldMk cId="1721677435" sldId="370"/>
        </pc:sldMkLst>
        <pc:spChg chg="mod">
          <ac:chgData name="Valentina Suber" userId="d8c0c090c9136ed9" providerId="LiveId" clId="{F0010E70-B8DC-4724-8236-9CAA64F700F1}" dt="2025-01-02T11:36:07.162" v="1776" actId="20577"/>
          <ac:spMkLst>
            <pc:docMk/>
            <pc:sldMk cId="1721677435" sldId="370"/>
            <ac:spMk id="2" creationId="{FD6BA038-93D8-BEB3-9D8F-1DAA737F2F17}"/>
          </ac:spMkLst>
        </pc:spChg>
        <pc:spChg chg="mod">
          <ac:chgData name="Valentina Suber" userId="d8c0c090c9136ed9" providerId="LiveId" clId="{F0010E70-B8DC-4724-8236-9CAA64F700F1}" dt="2025-01-02T11:34:53.768" v="1738" actId="1076"/>
          <ac:spMkLst>
            <pc:docMk/>
            <pc:sldMk cId="1721677435" sldId="370"/>
            <ac:spMk id="4" creationId="{DC865361-0564-EDF7-A50D-23D1BE4D4A1C}"/>
          </ac:spMkLst>
        </pc:spChg>
        <pc:picChg chg="mod">
          <ac:chgData name="Valentina Suber" userId="d8c0c090c9136ed9" providerId="LiveId" clId="{F0010E70-B8DC-4724-8236-9CAA64F700F1}" dt="2025-01-02T11:32:18.204" v="1733" actId="1076"/>
          <ac:picMkLst>
            <pc:docMk/>
            <pc:sldMk cId="1721677435" sldId="370"/>
            <ac:picMk id="5" creationId="{9CC047DF-607B-866A-3A2A-D8ABB60C2BA4}"/>
          </ac:picMkLst>
        </pc:picChg>
      </pc:sldChg>
      <pc:sldChg chg="del">
        <pc:chgData name="Valentina Suber" userId="d8c0c090c9136ed9" providerId="LiveId" clId="{F0010E70-B8DC-4724-8236-9CAA64F700F1}" dt="2025-01-02T13:12:19.630" v="2557" actId="2696"/>
        <pc:sldMkLst>
          <pc:docMk/>
          <pc:sldMk cId="1123084487" sldId="371"/>
        </pc:sldMkLst>
      </pc:sldChg>
      <pc:sldChg chg="modSp del mod modNotesTx">
        <pc:chgData name="Valentina Suber" userId="d8c0c090c9136ed9" providerId="LiveId" clId="{F0010E70-B8DC-4724-8236-9CAA64F700F1}" dt="2025-01-02T13:12:03.109" v="2556" actId="2696"/>
        <pc:sldMkLst>
          <pc:docMk/>
          <pc:sldMk cId="1924385448" sldId="371"/>
        </pc:sldMkLst>
        <pc:spChg chg="mod">
          <ac:chgData name="Valentina Suber" userId="d8c0c090c9136ed9" providerId="LiveId" clId="{F0010E70-B8DC-4724-8236-9CAA64F700F1}" dt="2025-01-02T13:10:38.256" v="2550" actId="20577"/>
          <ac:spMkLst>
            <pc:docMk/>
            <pc:sldMk cId="1924385448" sldId="371"/>
            <ac:spMk id="2" creationId="{D1A6EB6C-294D-7A61-1A44-412E82879F7C}"/>
          </ac:spMkLst>
        </pc:spChg>
        <pc:spChg chg="mod">
          <ac:chgData name="Valentina Suber" userId="d8c0c090c9136ed9" providerId="LiveId" clId="{F0010E70-B8DC-4724-8236-9CAA64F700F1}" dt="2025-01-02T13:11:46.238" v="2555" actId="1076"/>
          <ac:spMkLst>
            <pc:docMk/>
            <pc:sldMk cId="1924385448" sldId="371"/>
            <ac:spMk id="4" creationId="{DEF04A7C-6518-97A5-AF85-4F2E65C66667}"/>
          </ac:spMkLst>
        </pc:spChg>
        <pc:picChg chg="mod">
          <ac:chgData name="Valentina Suber" userId="d8c0c090c9136ed9" providerId="LiveId" clId="{F0010E70-B8DC-4724-8236-9CAA64F700F1}" dt="2025-01-02T13:10:40.651" v="2551" actId="1076"/>
          <ac:picMkLst>
            <pc:docMk/>
            <pc:sldMk cId="1924385448" sldId="371"/>
            <ac:picMk id="5" creationId="{1FFBAA69-2241-5134-4282-90F371B78642}"/>
          </ac:picMkLst>
        </pc:picChg>
      </pc:sldChg>
      <pc:sldChg chg="modSp mod modNotesTx">
        <pc:chgData name="Valentina Suber" userId="d8c0c090c9136ed9" providerId="LiveId" clId="{F0010E70-B8DC-4724-8236-9CAA64F700F1}" dt="2025-01-02T18:10:28.319" v="2853" actId="1076"/>
        <pc:sldMkLst>
          <pc:docMk/>
          <pc:sldMk cId="4212532274" sldId="371"/>
        </pc:sldMkLst>
        <pc:spChg chg="mod">
          <ac:chgData name="Valentina Suber" userId="d8c0c090c9136ed9" providerId="LiveId" clId="{F0010E70-B8DC-4724-8236-9CAA64F700F1}" dt="2025-01-02T18:10:17.254" v="2852" actId="1076"/>
          <ac:spMkLst>
            <pc:docMk/>
            <pc:sldMk cId="4212532274" sldId="371"/>
            <ac:spMk id="2" creationId="{D1A6EB6C-294D-7A61-1A44-412E82879F7C}"/>
          </ac:spMkLst>
        </pc:spChg>
        <pc:spChg chg="mod">
          <ac:chgData name="Valentina Suber" userId="d8c0c090c9136ed9" providerId="LiveId" clId="{F0010E70-B8DC-4724-8236-9CAA64F700F1}" dt="2025-01-02T18:10:11.906" v="2851" actId="1076"/>
          <ac:spMkLst>
            <pc:docMk/>
            <pc:sldMk cId="4212532274" sldId="371"/>
            <ac:spMk id="4" creationId="{DEF04A7C-6518-97A5-AF85-4F2E65C66667}"/>
          </ac:spMkLst>
        </pc:spChg>
        <pc:picChg chg="mod">
          <ac:chgData name="Valentina Suber" userId="d8c0c090c9136ed9" providerId="LiveId" clId="{F0010E70-B8DC-4724-8236-9CAA64F700F1}" dt="2025-01-02T18:10:28.319" v="2853" actId="1076"/>
          <ac:picMkLst>
            <pc:docMk/>
            <pc:sldMk cId="4212532274" sldId="371"/>
            <ac:picMk id="5" creationId="{1FFBAA69-2241-5134-4282-90F371B78642}"/>
          </ac:picMkLst>
        </pc:picChg>
      </pc:sldChg>
      <pc:sldChg chg="add del">
        <pc:chgData name="Valentina Suber" userId="d8c0c090c9136ed9" providerId="LiveId" clId="{F0010E70-B8DC-4724-8236-9CAA64F700F1}" dt="2025-01-02T17:50:13.691" v="2825" actId="47"/>
        <pc:sldMkLst>
          <pc:docMk/>
          <pc:sldMk cId="2814091871" sldId="372"/>
        </pc:sldMkLst>
      </pc:sldChg>
      <pc:sldChg chg="modSp mod modNotesTx">
        <pc:chgData name="Valentina Suber" userId="d8c0c090c9136ed9" providerId="LiveId" clId="{F0010E70-B8DC-4724-8236-9CAA64F700F1}" dt="2025-01-02T18:19:14.790" v="2861"/>
        <pc:sldMkLst>
          <pc:docMk/>
          <pc:sldMk cId="2991538793" sldId="373"/>
        </pc:sldMkLst>
        <pc:spChg chg="mod">
          <ac:chgData name="Valentina Suber" userId="d8c0c090c9136ed9" providerId="LiveId" clId="{F0010E70-B8DC-4724-8236-9CAA64F700F1}" dt="2025-01-02T17:37:56.463" v="2696" actId="20577"/>
          <ac:spMkLst>
            <pc:docMk/>
            <pc:sldMk cId="2991538793" sldId="373"/>
            <ac:spMk id="5" creationId="{936A64BD-DF90-4A5C-9C3A-A4220F1FB79D}"/>
          </ac:spMkLst>
        </pc:spChg>
        <pc:graphicFrameChg chg="mod">
          <ac:chgData name="Valentina Suber" userId="d8c0c090c9136ed9" providerId="LiveId" clId="{F0010E70-B8DC-4724-8236-9CAA64F700F1}" dt="2025-01-02T18:19:14.790" v="2861"/>
          <ac:graphicFrameMkLst>
            <pc:docMk/>
            <pc:sldMk cId="2991538793" sldId="373"/>
            <ac:graphicFrameMk id="11" creationId="{03E5FECB-0352-A705-9145-7633A4CF863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156FE7-2E3D-4A35-8B6C-5879B62C155B}" type="doc">
      <dgm:prSet loTypeId="urn:microsoft.com/office/officeart/2005/8/layout/radial1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CF0AF25A-A4F1-4AAB-8580-47F7F584B264}">
      <dgm:prSet phldrT="[Tes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it-IT" sz="1600" b="1"/>
            <a:t>AMBIENTI</a:t>
          </a:r>
          <a:br>
            <a:rPr lang="it-IT" sz="1600" b="1"/>
          </a:br>
          <a:r>
            <a:rPr lang="it-IT" sz="1600" b="1"/>
            <a:t>DI</a:t>
          </a:r>
          <a:br>
            <a:rPr lang="it-IT" sz="1600" b="1"/>
          </a:br>
          <a:r>
            <a:rPr lang="it-IT" sz="1600" b="1"/>
            <a:t>APPRENDIMENTO</a:t>
          </a:r>
        </a:p>
      </dgm:t>
    </dgm:pt>
    <dgm:pt modelId="{E1ACDDE5-40E0-4F21-996D-C566477C2F7C}" type="parTrans" cxnId="{33B1D761-DEEB-4809-90C8-D4E032B6162C}">
      <dgm:prSet/>
      <dgm:spPr/>
      <dgm:t>
        <a:bodyPr/>
        <a:lstStyle/>
        <a:p>
          <a:endParaRPr lang="it-IT"/>
        </a:p>
      </dgm:t>
    </dgm:pt>
    <dgm:pt modelId="{D3471983-A368-45ED-A880-C7A474DFFDAD}" type="sibTrans" cxnId="{33B1D761-DEEB-4809-90C8-D4E032B6162C}">
      <dgm:prSet/>
      <dgm:spPr/>
      <dgm:t>
        <a:bodyPr/>
        <a:lstStyle/>
        <a:p>
          <a:endParaRPr lang="it-IT"/>
        </a:p>
      </dgm:t>
    </dgm:pt>
    <dgm:pt modelId="{1DF1784E-8352-4950-B60D-EE641867D5F9}">
      <dgm:prSet phldrT="[Testo]"/>
      <dgm:spPr>
        <a:solidFill>
          <a:srgbClr val="B85676"/>
        </a:solidFill>
      </dgm:spPr>
      <dgm:t>
        <a:bodyPr/>
        <a:lstStyle/>
        <a:p>
          <a:r>
            <a:rPr lang="it-IT" b="1"/>
            <a:t>LUOGO FISICO</a:t>
          </a:r>
        </a:p>
      </dgm:t>
    </dgm:pt>
    <dgm:pt modelId="{02EE516F-2F6B-4D3A-8D80-5A2EEAF107B0}" type="parTrans" cxnId="{36DF89CF-4045-4620-8095-0D55D78D4A80}">
      <dgm:prSet/>
      <dgm:spPr/>
      <dgm:t>
        <a:bodyPr/>
        <a:lstStyle/>
        <a:p>
          <a:endParaRPr lang="it-IT"/>
        </a:p>
      </dgm:t>
    </dgm:pt>
    <dgm:pt modelId="{AECDDAA2-5A06-4B37-8F6C-B38D6A566F06}" type="sibTrans" cxnId="{36DF89CF-4045-4620-8095-0D55D78D4A80}">
      <dgm:prSet/>
      <dgm:spPr/>
      <dgm:t>
        <a:bodyPr/>
        <a:lstStyle/>
        <a:p>
          <a:endParaRPr lang="it-IT"/>
        </a:p>
      </dgm:t>
    </dgm:pt>
    <dgm:pt modelId="{917D042A-C5CF-4AA4-A750-EB1A8D973477}">
      <dgm:prSet phldrT="[Testo]"/>
      <dgm:spPr>
        <a:solidFill>
          <a:srgbClr val="DA6089"/>
        </a:solidFill>
      </dgm:spPr>
      <dgm:t>
        <a:bodyPr/>
        <a:lstStyle/>
        <a:p>
          <a:pPr>
            <a:lnSpc>
              <a:spcPct val="150000"/>
            </a:lnSpc>
          </a:pPr>
          <a:r>
            <a:rPr lang="it-IT" b="1"/>
            <a:t>LUOGO VIRTUALE</a:t>
          </a:r>
        </a:p>
      </dgm:t>
    </dgm:pt>
    <dgm:pt modelId="{CC9E2EBE-2B12-488B-9159-E43D69F2F9ED}" type="parTrans" cxnId="{280FB49A-1846-4E9D-8262-B381A6AD6576}">
      <dgm:prSet/>
      <dgm:spPr/>
      <dgm:t>
        <a:bodyPr/>
        <a:lstStyle/>
        <a:p>
          <a:endParaRPr lang="it-IT"/>
        </a:p>
      </dgm:t>
    </dgm:pt>
    <dgm:pt modelId="{44F46553-11A3-4831-8ED1-02B40BB02E29}" type="sibTrans" cxnId="{280FB49A-1846-4E9D-8262-B381A6AD6576}">
      <dgm:prSet/>
      <dgm:spPr/>
      <dgm:t>
        <a:bodyPr/>
        <a:lstStyle/>
        <a:p>
          <a:endParaRPr lang="it-IT"/>
        </a:p>
      </dgm:t>
    </dgm:pt>
    <dgm:pt modelId="{88C6B07B-1B98-4C17-A74B-308F71B04C3D}">
      <dgm:prSet phldrT="[Testo]"/>
      <dgm:spPr>
        <a:solidFill>
          <a:srgbClr val="E9A1B9"/>
        </a:solidFill>
      </dgm:spPr>
      <dgm:t>
        <a:bodyPr/>
        <a:lstStyle/>
        <a:p>
          <a:pPr>
            <a:lnSpc>
              <a:spcPct val="150000"/>
            </a:lnSpc>
          </a:pPr>
          <a:r>
            <a:rPr lang="it-IT" b="1"/>
            <a:t>SPAZIO MENTALE E CULTURALE</a:t>
          </a:r>
        </a:p>
      </dgm:t>
    </dgm:pt>
    <dgm:pt modelId="{2E0B22E1-769B-4156-A344-E5CD08E15DAE}" type="parTrans" cxnId="{8E50489E-0E4C-4D0D-86F8-9038F23261BB}">
      <dgm:prSet/>
      <dgm:spPr/>
      <dgm:t>
        <a:bodyPr/>
        <a:lstStyle/>
        <a:p>
          <a:endParaRPr lang="it-IT"/>
        </a:p>
      </dgm:t>
    </dgm:pt>
    <dgm:pt modelId="{0E0E86A9-ABCB-4359-9B5F-A68021B7DE1D}" type="sibTrans" cxnId="{8E50489E-0E4C-4D0D-86F8-9038F23261BB}">
      <dgm:prSet/>
      <dgm:spPr/>
      <dgm:t>
        <a:bodyPr/>
        <a:lstStyle/>
        <a:p>
          <a:endParaRPr lang="it-IT"/>
        </a:p>
      </dgm:t>
    </dgm:pt>
    <dgm:pt modelId="{7A0AE142-54A8-4E45-AA3F-13841769378A}">
      <dgm:prSet phldrT="[Testo]"/>
      <dgm:spPr>
        <a:solidFill>
          <a:srgbClr val="E17FA0"/>
        </a:solidFill>
      </dgm:spPr>
      <dgm:t>
        <a:bodyPr/>
        <a:lstStyle/>
        <a:p>
          <a:pPr>
            <a:lnSpc>
              <a:spcPct val="150000"/>
            </a:lnSpc>
          </a:pPr>
          <a:r>
            <a:rPr lang="it-IT" b="1"/>
            <a:t>SPAZIO ORGANIZZATIVO</a:t>
          </a:r>
        </a:p>
      </dgm:t>
    </dgm:pt>
    <dgm:pt modelId="{C766900B-F35A-4053-95B0-E5C0CD13E070}" type="parTrans" cxnId="{4AEF53C4-9480-42A6-B65E-4A6A2F5727EF}">
      <dgm:prSet/>
      <dgm:spPr/>
      <dgm:t>
        <a:bodyPr/>
        <a:lstStyle/>
        <a:p>
          <a:endParaRPr lang="it-IT"/>
        </a:p>
      </dgm:t>
    </dgm:pt>
    <dgm:pt modelId="{6DB1A385-3B5B-469E-965B-FB8CEFE89289}" type="sibTrans" cxnId="{4AEF53C4-9480-42A6-B65E-4A6A2F5727EF}">
      <dgm:prSet/>
      <dgm:spPr/>
      <dgm:t>
        <a:bodyPr/>
        <a:lstStyle/>
        <a:p>
          <a:endParaRPr lang="it-IT"/>
        </a:p>
      </dgm:t>
    </dgm:pt>
    <dgm:pt modelId="{87E57C31-CEF9-40DC-AB18-C2A1889D1371}">
      <dgm:prSet phldrT="[Testo]"/>
      <dgm:spPr/>
      <dgm:t>
        <a:bodyPr/>
        <a:lstStyle/>
        <a:p>
          <a:pPr>
            <a:lnSpc>
              <a:spcPct val="150000"/>
            </a:lnSpc>
          </a:pPr>
          <a:r>
            <a:rPr lang="it-IT" b="1"/>
            <a:t>SPAZIO AFFETTIVO - EMOTIVO</a:t>
          </a:r>
        </a:p>
      </dgm:t>
    </dgm:pt>
    <dgm:pt modelId="{6AAB014C-BCA6-41BC-8F92-882F3C81FAC6}" type="parTrans" cxnId="{ADCE8653-863C-46C5-8166-623F0139E4CF}">
      <dgm:prSet/>
      <dgm:spPr/>
      <dgm:t>
        <a:bodyPr/>
        <a:lstStyle/>
        <a:p>
          <a:endParaRPr lang="it-IT"/>
        </a:p>
      </dgm:t>
    </dgm:pt>
    <dgm:pt modelId="{C90F5CA7-9FEE-4717-BBC9-2B56BFEE5127}" type="sibTrans" cxnId="{ADCE8653-863C-46C5-8166-623F0139E4CF}">
      <dgm:prSet/>
      <dgm:spPr/>
      <dgm:t>
        <a:bodyPr/>
        <a:lstStyle/>
        <a:p>
          <a:endParaRPr lang="it-IT"/>
        </a:p>
      </dgm:t>
    </dgm:pt>
    <dgm:pt modelId="{510C1815-63B3-4224-A429-FC2BF52B2AB1}" type="pres">
      <dgm:prSet presAssocID="{6B156FE7-2E3D-4A35-8B6C-5879B62C155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0E4C050-E930-45C3-9EFC-5E64E12302E4}" type="pres">
      <dgm:prSet presAssocID="{CF0AF25A-A4F1-4AAB-8580-47F7F584B264}" presName="centerShape" presStyleLbl="node0" presStyleIdx="0" presStyleCnt="1" custScaleX="169428" custScaleY="169428" custLinFactNeighborX="-185" custLinFactNeighborY="22070"/>
      <dgm:spPr/>
    </dgm:pt>
    <dgm:pt modelId="{419DF26D-7F20-4BD1-A3BB-55AB02005290}" type="pres">
      <dgm:prSet presAssocID="{02EE516F-2F6B-4D3A-8D80-5A2EEAF107B0}" presName="Name9" presStyleLbl="parChTrans1D2" presStyleIdx="0" presStyleCnt="5"/>
      <dgm:spPr/>
    </dgm:pt>
    <dgm:pt modelId="{244F6390-5FB1-4604-B03E-EFC20D58D8E1}" type="pres">
      <dgm:prSet presAssocID="{02EE516F-2F6B-4D3A-8D80-5A2EEAF107B0}" presName="connTx" presStyleLbl="parChTrans1D2" presStyleIdx="0" presStyleCnt="5"/>
      <dgm:spPr/>
    </dgm:pt>
    <dgm:pt modelId="{76E65CD2-44DA-46CE-9640-D6C5CA86CDC3}" type="pres">
      <dgm:prSet presAssocID="{1DF1784E-8352-4950-B60D-EE641867D5F9}" presName="node" presStyleLbl="node1" presStyleIdx="0" presStyleCnt="5">
        <dgm:presLayoutVars>
          <dgm:bulletEnabled val="1"/>
        </dgm:presLayoutVars>
      </dgm:prSet>
      <dgm:spPr/>
    </dgm:pt>
    <dgm:pt modelId="{98376096-A790-4090-9C1A-EE2DCBD5B054}" type="pres">
      <dgm:prSet presAssocID="{CC9E2EBE-2B12-488B-9159-E43D69F2F9ED}" presName="Name9" presStyleLbl="parChTrans1D2" presStyleIdx="1" presStyleCnt="5"/>
      <dgm:spPr/>
    </dgm:pt>
    <dgm:pt modelId="{EA34F8C0-CC56-49BF-BE3A-537A2DEC47AD}" type="pres">
      <dgm:prSet presAssocID="{CC9E2EBE-2B12-488B-9159-E43D69F2F9ED}" presName="connTx" presStyleLbl="parChTrans1D2" presStyleIdx="1" presStyleCnt="5"/>
      <dgm:spPr/>
    </dgm:pt>
    <dgm:pt modelId="{898535DE-B160-47F8-900C-38E589F67858}" type="pres">
      <dgm:prSet presAssocID="{917D042A-C5CF-4AA4-A750-EB1A8D973477}" presName="node" presStyleLbl="node1" presStyleIdx="1" presStyleCnt="5" custRadScaleRad="151594" custRadScaleInc="212">
        <dgm:presLayoutVars>
          <dgm:bulletEnabled val="1"/>
        </dgm:presLayoutVars>
      </dgm:prSet>
      <dgm:spPr/>
    </dgm:pt>
    <dgm:pt modelId="{246321CB-9326-43AC-8C6B-52C8809F6153}" type="pres">
      <dgm:prSet presAssocID="{2E0B22E1-769B-4156-A344-E5CD08E15DAE}" presName="Name9" presStyleLbl="parChTrans1D2" presStyleIdx="2" presStyleCnt="5"/>
      <dgm:spPr/>
    </dgm:pt>
    <dgm:pt modelId="{33530CD3-6CF5-4766-8434-77ECA77D22B5}" type="pres">
      <dgm:prSet presAssocID="{2E0B22E1-769B-4156-A344-E5CD08E15DAE}" presName="connTx" presStyleLbl="parChTrans1D2" presStyleIdx="2" presStyleCnt="5"/>
      <dgm:spPr/>
    </dgm:pt>
    <dgm:pt modelId="{6ADAC44A-9F02-492A-A1AE-FC506805CCF1}" type="pres">
      <dgm:prSet presAssocID="{88C6B07B-1B98-4C17-A74B-308F71B04C3D}" presName="node" presStyleLbl="node1" presStyleIdx="2" presStyleCnt="5" custRadScaleRad="166546" custRadScaleInc="-69516">
        <dgm:presLayoutVars>
          <dgm:bulletEnabled val="1"/>
        </dgm:presLayoutVars>
      </dgm:prSet>
      <dgm:spPr/>
    </dgm:pt>
    <dgm:pt modelId="{DC810128-68C0-48E6-8265-D29187D59C7E}" type="pres">
      <dgm:prSet presAssocID="{6AAB014C-BCA6-41BC-8F92-882F3C81FAC6}" presName="Name9" presStyleLbl="parChTrans1D2" presStyleIdx="3" presStyleCnt="5"/>
      <dgm:spPr/>
    </dgm:pt>
    <dgm:pt modelId="{CE320FDA-ECC7-47FB-B34B-D603A23CDF6D}" type="pres">
      <dgm:prSet presAssocID="{6AAB014C-BCA6-41BC-8F92-882F3C81FAC6}" presName="connTx" presStyleLbl="parChTrans1D2" presStyleIdx="3" presStyleCnt="5"/>
      <dgm:spPr/>
    </dgm:pt>
    <dgm:pt modelId="{AE960070-D1B5-41A7-8930-18EA4598C1FA}" type="pres">
      <dgm:prSet presAssocID="{87E57C31-CEF9-40DC-AB18-C2A1889D1371}" presName="node" presStyleLbl="node1" presStyleIdx="3" presStyleCnt="5" custRadScaleRad="163876" custRadScaleInc="69799">
        <dgm:presLayoutVars>
          <dgm:bulletEnabled val="1"/>
        </dgm:presLayoutVars>
      </dgm:prSet>
      <dgm:spPr/>
    </dgm:pt>
    <dgm:pt modelId="{BF33F8D6-62E8-4AE2-92A9-83F39F270D68}" type="pres">
      <dgm:prSet presAssocID="{C766900B-F35A-4053-95B0-E5C0CD13E070}" presName="Name9" presStyleLbl="parChTrans1D2" presStyleIdx="4" presStyleCnt="5"/>
      <dgm:spPr/>
    </dgm:pt>
    <dgm:pt modelId="{ADA73BEA-10ED-4EB7-8BF6-9F155E8D278E}" type="pres">
      <dgm:prSet presAssocID="{C766900B-F35A-4053-95B0-E5C0CD13E070}" presName="connTx" presStyleLbl="parChTrans1D2" presStyleIdx="4" presStyleCnt="5"/>
      <dgm:spPr/>
    </dgm:pt>
    <dgm:pt modelId="{6C8EFB42-5D32-4816-A87E-0429520C885B}" type="pres">
      <dgm:prSet presAssocID="{7A0AE142-54A8-4E45-AA3F-13841769378A}" presName="node" presStyleLbl="node1" presStyleIdx="4" presStyleCnt="5" custRadScaleRad="150051" custRadScaleInc="-5541">
        <dgm:presLayoutVars>
          <dgm:bulletEnabled val="1"/>
        </dgm:presLayoutVars>
      </dgm:prSet>
      <dgm:spPr/>
    </dgm:pt>
  </dgm:ptLst>
  <dgm:cxnLst>
    <dgm:cxn modelId="{E7BECB10-0CE0-4EE2-8463-240C34AF56CB}" type="presOf" srcId="{C766900B-F35A-4053-95B0-E5C0CD13E070}" destId="{ADA73BEA-10ED-4EB7-8BF6-9F155E8D278E}" srcOrd="1" destOrd="0" presId="urn:microsoft.com/office/officeart/2005/8/layout/radial1"/>
    <dgm:cxn modelId="{70DD3427-A504-4565-98DF-5C278E2B2CE6}" type="presOf" srcId="{87E57C31-CEF9-40DC-AB18-C2A1889D1371}" destId="{AE960070-D1B5-41A7-8930-18EA4598C1FA}" srcOrd="0" destOrd="0" presId="urn:microsoft.com/office/officeart/2005/8/layout/radial1"/>
    <dgm:cxn modelId="{DF557540-CFB5-4AC7-9C7E-57B7EA6562CE}" type="presOf" srcId="{6AAB014C-BCA6-41BC-8F92-882F3C81FAC6}" destId="{DC810128-68C0-48E6-8265-D29187D59C7E}" srcOrd="0" destOrd="0" presId="urn:microsoft.com/office/officeart/2005/8/layout/radial1"/>
    <dgm:cxn modelId="{33B1D761-DEEB-4809-90C8-D4E032B6162C}" srcId="{6B156FE7-2E3D-4A35-8B6C-5879B62C155B}" destId="{CF0AF25A-A4F1-4AAB-8580-47F7F584B264}" srcOrd="0" destOrd="0" parTransId="{E1ACDDE5-40E0-4F21-996D-C566477C2F7C}" sibTransId="{D3471983-A368-45ED-A880-C7A474DFFDAD}"/>
    <dgm:cxn modelId="{455B3543-E78D-43A7-99A4-1972644631C5}" type="presOf" srcId="{6AAB014C-BCA6-41BC-8F92-882F3C81FAC6}" destId="{CE320FDA-ECC7-47FB-B34B-D603A23CDF6D}" srcOrd="1" destOrd="0" presId="urn:microsoft.com/office/officeart/2005/8/layout/radial1"/>
    <dgm:cxn modelId="{898F5264-FC52-498D-AA9F-BE3EF14E53D1}" type="presOf" srcId="{88C6B07B-1B98-4C17-A74B-308F71B04C3D}" destId="{6ADAC44A-9F02-492A-A1AE-FC506805CCF1}" srcOrd="0" destOrd="0" presId="urn:microsoft.com/office/officeart/2005/8/layout/radial1"/>
    <dgm:cxn modelId="{15DDF644-3331-4DBF-B499-8347B94BB8E7}" type="presOf" srcId="{1DF1784E-8352-4950-B60D-EE641867D5F9}" destId="{76E65CD2-44DA-46CE-9640-D6C5CA86CDC3}" srcOrd="0" destOrd="0" presId="urn:microsoft.com/office/officeart/2005/8/layout/radial1"/>
    <dgm:cxn modelId="{47047747-4307-47E5-B31D-BD38AB84D399}" type="presOf" srcId="{917D042A-C5CF-4AA4-A750-EB1A8D973477}" destId="{898535DE-B160-47F8-900C-38E589F67858}" srcOrd="0" destOrd="0" presId="urn:microsoft.com/office/officeart/2005/8/layout/radial1"/>
    <dgm:cxn modelId="{67546A68-9EAC-496E-8B52-4A3D1298B60F}" type="presOf" srcId="{02EE516F-2F6B-4D3A-8D80-5A2EEAF107B0}" destId="{419DF26D-7F20-4BD1-A3BB-55AB02005290}" srcOrd="0" destOrd="0" presId="urn:microsoft.com/office/officeart/2005/8/layout/radial1"/>
    <dgm:cxn modelId="{ADCE8653-863C-46C5-8166-623F0139E4CF}" srcId="{CF0AF25A-A4F1-4AAB-8580-47F7F584B264}" destId="{87E57C31-CEF9-40DC-AB18-C2A1889D1371}" srcOrd="3" destOrd="0" parTransId="{6AAB014C-BCA6-41BC-8F92-882F3C81FAC6}" sibTransId="{C90F5CA7-9FEE-4717-BBC9-2B56BFEE5127}"/>
    <dgm:cxn modelId="{280FB49A-1846-4E9D-8262-B381A6AD6576}" srcId="{CF0AF25A-A4F1-4AAB-8580-47F7F584B264}" destId="{917D042A-C5CF-4AA4-A750-EB1A8D973477}" srcOrd="1" destOrd="0" parTransId="{CC9E2EBE-2B12-488B-9159-E43D69F2F9ED}" sibTransId="{44F46553-11A3-4831-8ED1-02B40BB02E29}"/>
    <dgm:cxn modelId="{8109EB9A-E447-4B9B-BAC0-F4BB6AB57BB4}" type="presOf" srcId="{6B156FE7-2E3D-4A35-8B6C-5879B62C155B}" destId="{510C1815-63B3-4224-A429-FC2BF52B2AB1}" srcOrd="0" destOrd="0" presId="urn:microsoft.com/office/officeart/2005/8/layout/radial1"/>
    <dgm:cxn modelId="{8E50489E-0E4C-4D0D-86F8-9038F23261BB}" srcId="{CF0AF25A-A4F1-4AAB-8580-47F7F584B264}" destId="{88C6B07B-1B98-4C17-A74B-308F71B04C3D}" srcOrd="2" destOrd="0" parTransId="{2E0B22E1-769B-4156-A344-E5CD08E15DAE}" sibTransId="{0E0E86A9-ABCB-4359-9B5F-A68021B7DE1D}"/>
    <dgm:cxn modelId="{8824DCB5-BA5D-46B1-B793-073720D28151}" type="presOf" srcId="{CC9E2EBE-2B12-488B-9159-E43D69F2F9ED}" destId="{98376096-A790-4090-9C1A-EE2DCBD5B054}" srcOrd="0" destOrd="0" presId="urn:microsoft.com/office/officeart/2005/8/layout/radial1"/>
    <dgm:cxn modelId="{A9D887BC-7691-4612-A285-2A19DE7968D0}" type="presOf" srcId="{CC9E2EBE-2B12-488B-9159-E43D69F2F9ED}" destId="{EA34F8C0-CC56-49BF-BE3A-537A2DEC47AD}" srcOrd="1" destOrd="0" presId="urn:microsoft.com/office/officeart/2005/8/layout/radial1"/>
    <dgm:cxn modelId="{4AEF53C4-9480-42A6-B65E-4A6A2F5727EF}" srcId="{CF0AF25A-A4F1-4AAB-8580-47F7F584B264}" destId="{7A0AE142-54A8-4E45-AA3F-13841769378A}" srcOrd="4" destOrd="0" parTransId="{C766900B-F35A-4053-95B0-E5C0CD13E070}" sibTransId="{6DB1A385-3B5B-469E-965B-FB8CEFE89289}"/>
    <dgm:cxn modelId="{C9D91AC5-145F-4AF2-9C06-2BFF314446DB}" type="presOf" srcId="{02EE516F-2F6B-4D3A-8D80-5A2EEAF107B0}" destId="{244F6390-5FB1-4604-B03E-EFC20D58D8E1}" srcOrd="1" destOrd="0" presId="urn:microsoft.com/office/officeart/2005/8/layout/radial1"/>
    <dgm:cxn modelId="{694103CC-05E5-457B-A8E7-2E5617EC9A41}" type="presOf" srcId="{7A0AE142-54A8-4E45-AA3F-13841769378A}" destId="{6C8EFB42-5D32-4816-A87E-0429520C885B}" srcOrd="0" destOrd="0" presId="urn:microsoft.com/office/officeart/2005/8/layout/radial1"/>
    <dgm:cxn modelId="{36DF89CF-4045-4620-8095-0D55D78D4A80}" srcId="{CF0AF25A-A4F1-4AAB-8580-47F7F584B264}" destId="{1DF1784E-8352-4950-B60D-EE641867D5F9}" srcOrd="0" destOrd="0" parTransId="{02EE516F-2F6B-4D3A-8D80-5A2EEAF107B0}" sibTransId="{AECDDAA2-5A06-4B37-8F6C-B38D6A566F06}"/>
    <dgm:cxn modelId="{1E4A48E5-C36A-4863-9449-099ED788787B}" type="presOf" srcId="{CF0AF25A-A4F1-4AAB-8580-47F7F584B264}" destId="{F0E4C050-E930-45C3-9EFC-5E64E12302E4}" srcOrd="0" destOrd="0" presId="urn:microsoft.com/office/officeart/2005/8/layout/radial1"/>
    <dgm:cxn modelId="{A068EDE5-0D1D-4AED-B25A-EA3DCC8157C0}" type="presOf" srcId="{2E0B22E1-769B-4156-A344-E5CD08E15DAE}" destId="{33530CD3-6CF5-4766-8434-77ECA77D22B5}" srcOrd="1" destOrd="0" presId="urn:microsoft.com/office/officeart/2005/8/layout/radial1"/>
    <dgm:cxn modelId="{A613DCE8-1F7B-4E82-93DC-DE2261FF788E}" type="presOf" srcId="{C766900B-F35A-4053-95B0-E5C0CD13E070}" destId="{BF33F8D6-62E8-4AE2-92A9-83F39F270D68}" srcOrd="0" destOrd="0" presId="urn:microsoft.com/office/officeart/2005/8/layout/radial1"/>
    <dgm:cxn modelId="{61109EEF-ABF7-4124-B4A6-E369C49AE5E1}" type="presOf" srcId="{2E0B22E1-769B-4156-A344-E5CD08E15DAE}" destId="{246321CB-9326-43AC-8C6B-52C8809F6153}" srcOrd="0" destOrd="0" presId="urn:microsoft.com/office/officeart/2005/8/layout/radial1"/>
    <dgm:cxn modelId="{1693DE86-EEBD-4B34-9F95-EBBC5F250B3D}" type="presParOf" srcId="{510C1815-63B3-4224-A429-FC2BF52B2AB1}" destId="{F0E4C050-E930-45C3-9EFC-5E64E12302E4}" srcOrd="0" destOrd="0" presId="urn:microsoft.com/office/officeart/2005/8/layout/radial1"/>
    <dgm:cxn modelId="{CC1D5D79-85FA-4C79-B538-6AA9E5DD8878}" type="presParOf" srcId="{510C1815-63B3-4224-A429-FC2BF52B2AB1}" destId="{419DF26D-7F20-4BD1-A3BB-55AB02005290}" srcOrd="1" destOrd="0" presId="urn:microsoft.com/office/officeart/2005/8/layout/radial1"/>
    <dgm:cxn modelId="{AA346ABE-D0E2-4D24-B544-53EDDD220D2A}" type="presParOf" srcId="{419DF26D-7F20-4BD1-A3BB-55AB02005290}" destId="{244F6390-5FB1-4604-B03E-EFC20D58D8E1}" srcOrd="0" destOrd="0" presId="urn:microsoft.com/office/officeart/2005/8/layout/radial1"/>
    <dgm:cxn modelId="{74F96CAB-20B7-41FB-8F65-D077938DC4AD}" type="presParOf" srcId="{510C1815-63B3-4224-A429-FC2BF52B2AB1}" destId="{76E65CD2-44DA-46CE-9640-D6C5CA86CDC3}" srcOrd="2" destOrd="0" presId="urn:microsoft.com/office/officeart/2005/8/layout/radial1"/>
    <dgm:cxn modelId="{9661781C-0530-4EED-90B5-2A7F136A8B62}" type="presParOf" srcId="{510C1815-63B3-4224-A429-FC2BF52B2AB1}" destId="{98376096-A790-4090-9C1A-EE2DCBD5B054}" srcOrd="3" destOrd="0" presId="urn:microsoft.com/office/officeart/2005/8/layout/radial1"/>
    <dgm:cxn modelId="{258008D7-464C-4FBB-A1EE-84B8D1EE71E2}" type="presParOf" srcId="{98376096-A790-4090-9C1A-EE2DCBD5B054}" destId="{EA34F8C0-CC56-49BF-BE3A-537A2DEC47AD}" srcOrd="0" destOrd="0" presId="urn:microsoft.com/office/officeart/2005/8/layout/radial1"/>
    <dgm:cxn modelId="{D2B3F7D5-E446-458A-B8B0-6E00A3C82803}" type="presParOf" srcId="{510C1815-63B3-4224-A429-FC2BF52B2AB1}" destId="{898535DE-B160-47F8-900C-38E589F67858}" srcOrd="4" destOrd="0" presId="urn:microsoft.com/office/officeart/2005/8/layout/radial1"/>
    <dgm:cxn modelId="{DA3F12B6-239B-4986-AC0A-C93E08269473}" type="presParOf" srcId="{510C1815-63B3-4224-A429-FC2BF52B2AB1}" destId="{246321CB-9326-43AC-8C6B-52C8809F6153}" srcOrd="5" destOrd="0" presId="urn:microsoft.com/office/officeart/2005/8/layout/radial1"/>
    <dgm:cxn modelId="{4291A921-421A-4F01-BB05-B0D85FF4C590}" type="presParOf" srcId="{246321CB-9326-43AC-8C6B-52C8809F6153}" destId="{33530CD3-6CF5-4766-8434-77ECA77D22B5}" srcOrd="0" destOrd="0" presId="urn:microsoft.com/office/officeart/2005/8/layout/radial1"/>
    <dgm:cxn modelId="{3BA2723F-4F25-47D5-BFD0-4AEC83ECA1B4}" type="presParOf" srcId="{510C1815-63B3-4224-A429-FC2BF52B2AB1}" destId="{6ADAC44A-9F02-492A-A1AE-FC506805CCF1}" srcOrd="6" destOrd="0" presId="urn:microsoft.com/office/officeart/2005/8/layout/radial1"/>
    <dgm:cxn modelId="{5EE9B738-52D9-4477-AD71-A7208B637298}" type="presParOf" srcId="{510C1815-63B3-4224-A429-FC2BF52B2AB1}" destId="{DC810128-68C0-48E6-8265-D29187D59C7E}" srcOrd="7" destOrd="0" presId="urn:microsoft.com/office/officeart/2005/8/layout/radial1"/>
    <dgm:cxn modelId="{D2723471-4A37-4BC3-8518-8A3D065C5184}" type="presParOf" srcId="{DC810128-68C0-48E6-8265-D29187D59C7E}" destId="{CE320FDA-ECC7-47FB-B34B-D603A23CDF6D}" srcOrd="0" destOrd="0" presId="urn:microsoft.com/office/officeart/2005/8/layout/radial1"/>
    <dgm:cxn modelId="{35AA4676-27F0-46FD-B705-2CE432CB275A}" type="presParOf" srcId="{510C1815-63B3-4224-A429-FC2BF52B2AB1}" destId="{AE960070-D1B5-41A7-8930-18EA4598C1FA}" srcOrd="8" destOrd="0" presId="urn:microsoft.com/office/officeart/2005/8/layout/radial1"/>
    <dgm:cxn modelId="{E5F537C5-B31C-4418-9B67-0A75FC0E3224}" type="presParOf" srcId="{510C1815-63B3-4224-A429-FC2BF52B2AB1}" destId="{BF33F8D6-62E8-4AE2-92A9-83F39F270D68}" srcOrd="9" destOrd="0" presId="urn:microsoft.com/office/officeart/2005/8/layout/radial1"/>
    <dgm:cxn modelId="{7D80AF1D-0369-4C99-BA9A-1F83648F0417}" type="presParOf" srcId="{BF33F8D6-62E8-4AE2-92A9-83F39F270D68}" destId="{ADA73BEA-10ED-4EB7-8BF6-9F155E8D278E}" srcOrd="0" destOrd="0" presId="urn:microsoft.com/office/officeart/2005/8/layout/radial1"/>
    <dgm:cxn modelId="{7E3DE5B7-2DA9-42A4-A484-7E8C60DCEAA1}" type="presParOf" srcId="{510C1815-63B3-4224-A429-FC2BF52B2AB1}" destId="{6C8EFB42-5D32-4816-A87E-0429520C885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0A66D5-7404-49E7-AC0E-B15BFB061F82}" type="doc">
      <dgm:prSet loTypeId="urn:microsoft.com/office/officeart/2005/8/layout/hierarchy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51908D1-E9C2-4662-95B8-5460D2B1A7CD}">
      <dgm:prSet/>
      <dgm:spPr>
        <a:solidFill>
          <a:srgbClr val="1E4170"/>
        </a:solidFill>
      </dgm:spPr>
      <dgm:t>
        <a:bodyPr/>
        <a:lstStyle/>
        <a:p>
          <a:r>
            <a:rPr lang="it-IT"/>
            <a:t>Cambiano</a:t>
          </a:r>
        </a:p>
      </dgm:t>
    </dgm:pt>
    <dgm:pt modelId="{1148BFD9-46F1-4FF3-AEC2-49367ECBFF4D}" type="parTrans" cxnId="{D9AB4AF4-F823-4F26-9704-8FFECD646951}">
      <dgm:prSet/>
      <dgm:spPr/>
      <dgm:t>
        <a:bodyPr/>
        <a:lstStyle/>
        <a:p>
          <a:endParaRPr lang="it-IT"/>
        </a:p>
      </dgm:t>
    </dgm:pt>
    <dgm:pt modelId="{5FBAB3C6-9976-4B91-862B-5BF49B23D7FD}" type="sibTrans" cxnId="{D9AB4AF4-F823-4F26-9704-8FFECD646951}">
      <dgm:prSet/>
      <dgm:spPr/>
      <dgm:t>
        <a:bodyPr/>
        <a:lstStyle/>
        <a:p>
          <a:endParaRPr lang="it-IT"/>
        </a:p>
      </dgm:t>
    </dgm:pt>
    <dgm:pt modelId="{997ABC32-1076-425F-A4E1-F05FA38AFF7F}">
      <dgm:prSet/>
      <dgm:spPr>
        <a:solidFill>
          <a:srgbClr val="25518B"/>
        </a:solidFill>
      </dgm:spPr>
      <dgm:t>
        <a:bodyPr/>
        <a:lstStyle/>
        <a:p>
          <a:r>
            <a:rPr lang="it-IT"/>
            <a:t>Le dinamiche comunicative</a:t>
          </a:r>
          <a:r>
            <a:rPr lang="en-US"/>
            <a:t>​</a:t>
          </a:r>
          <a:endParaRPr lang="it-IT"/>
        </a:p>
      </dgm:t>
    </dgm:pt>
    <dgm:pt modelId="{D3D2C754-4C89-49F3-A70B-DCE3D47F37F1}" type="parTrans" cxnId="{983A6FB5-7C72-4817-880D-BC79DB0FD583}">
      <dgm:prSet/>
      <dgm:spPr/>
      <dgm:t>
        <a:bodyPr/>
        <a:lstStyle/>
        <a:p>
          <a:endParaRPr lang="it-IT"/>
        </a:p>
      </dgm:t>
    </dgm:pt>
    <dgm:pt modelId="{F7F7FE91-C00E-49C9-839B-419B43A12ED6}" type="sibTrans" cxnId="{983A6FB5-7C72-4817-880D-BC79DB0FD583}">
      <dgm:prSet/>
      <dgm:spPr/>
      <dgm:t>
        <a:bodyPr/>
        <a:lstStyle/>
        <a:p>
          <a:endParaRPr lang="it-IT"/>
        </a:p>
      </dgm:t>
    </dgm:pt>
    <dgm:pt modelId="{DC2F2092-46DE-481A-91F9-6FB1711C0A8D}">
      <dgm:prSet phldr="0"/>
      <dgm:spPr>
        <a:solidFill>
          <a:srgbClr val="25518B"/>
        </a:solidFill>
      </dgm:spPr>
      <dgm:t>
        <a:bodyPr/>
        <a:lstStyle/>
        <a:p>
          <a:pPr rtl="0"/>
          <a:r>
            <a:rPr lang="it-IT">
              <a:solidFill>
                <a:schemeClr val="bg1"/>
              </a:solidFill>
              <a:latin typeface="Arial"/>
              <a:cs typeface="Arial"/>
            </a:rPr>
            <a:t>Il ruolo degli studenti</a:t>
          </a:r>
          <a:endParaRPr lang="en-US">
            <a:solidFill>
              <a:schemeClr val="bg1"/>
            </a:solidFill>
            <a:latin typeface="Arial"/>
            <a:cs typeface="Arial"/>
          </a:endParaRPr>
        </a:p>
      </dgm:t>
    </dgm:pt>
    <dgm:pt modelId="{5FFDEBD5-1BCD-4381-99D3-0B006126CE3F}" type="parTrans" cxnId="{4F44B8FA-7EDF-4B2B-8044-F680B8DE9B5A}">
      <dgm:prSet/>
      <dgm:spPr/>
      <dgm:t>
        <a:bodyPr/>
        <a:lstStyle/>
        <a:p>
          <a:endParaRPr lang="it-IT"/>
        </a:p>
      </dgm:t>
    </dgm:pt>
    <dgm:pt modelId="{8F3042AA-849E-4D82-83FB-DC52DEA285E8}" type="sibTrans" cxnId="{4F44B8FA-7EDF-4B2B-8044-F680B8DE9B5A}">
      <dgm:prSet/>
      <dgm:spPr/>
      <dgm:t>
        <a:bodyPr/>
        <a:lstStyle/>
        <a:p>
          <a:endParaRPr lang="it-IT"/>
        </a:p>
      </dgm:t>
    </dgm:pt>
    <dgm:pt modelId="{FF6EACB4-B356-4D28-8913-8D9E26F793E2}">
      <dgm:prSet phldr="0"/>
      <dgm:spPr>
        <a:solidFill>
          <a:srgbClr val="25518B"/>
        </a:solidFill>
      </dgm:spPr>
      <dgm:t>
        <a:bodyPr/>
        <a:lstStyle/>
        <a:p>
          <a:r>
            <a:rPr lang="it-IT">
              <a:solidFill>
                <a:schemeClr val="bg1"/>
              </a:solidFill>
              <a:latin typeface="Arial"/>
              <a:cs typeface="Arial"/>
            </a:rPr>
            <a:t>Il ruolo dei docenti</a:t>
          </a:r>
          <a:endParaRPr lang="it-IT">
            <a:solidFill>
              <a:schemeClr val="bg1"/>
            </a:solidFill>
          </a:endParaRPr>
        </a:p>
      </dgm:t>
    </dgm:pt>
    <dgm:pt modelId="{C0C1122D-6515-4EDC-A211-80807E4FF657}" type="parTrans" cxnId="{C1400030-74A3-4A64-9C22-316F9325AD87}">
      <dgm:prSet/>
      <dgm:spPr/>
      <dgm:t>
        <a:bodyPr/>
        <a:lstStyle/>
        <a:p>
          <a:endParaRPr lang="it-IT"/>
        </a:p>
      </dgm:t>
    </dgm:pt>
    <dgm:pt modelId="{10EAF337-F39E-4A43-B575-EA6A756F4785}" type="sibTrans" cxnId="{C1400030-74A3-4A64-9C22-316F9325AD87}">
      <dgm:prSet/>
      <dgm:spPr/>
      <dgm:t>
        <a:bodyPr/>
        <a:lstStyle/>
        <a:p>
          <a:endParaRPr lang="it-IT"/>
        </a:p>
      </dgm:t>
    </dgm:pt>
    <dgm:pt modelId="{C59CA555-7EDD-44B6-9796-6B18A6535D6C}" type="pres">
      <dgm:prSet presAssocID="{500A66D5-7404-49E7-AC0E-B15BFB061F8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8ED36D-4C6D-49E0-9157-51DA777AEB63}" type="pres">
      <dgm:prSet presAssocID="{751908D1-E9C2-4662-95B8-5460D2B1A7CD}" presName="vertOne" presStyleCnt="0"/>
      <dgm:spPr/>
    </dgm:pt>
    <dgm:pt modelId="{97F0F879-179D-4D05-AAAF-50C8D64B73F4}" type="pres">
      <dgm:prSet presAssocID="{751908D1-E9C2-4662-95B8-5460D2B1A7CD}" presName="txOne" presStyleLbl="node0" presStyleIdx="0" presStyleCnt="1">
        <dgm:presLayoutVars>
          <dgm:chPref val="3"/>
        </dgm:presLayoutVars>
      </dgm:prSet>
      <dgm:spPr/>
    </dgm:pt>
    <dgm:pt modelId="{2D6DAEB3-115C-4196-9E26-07B89821619E}" type="pres">
      <dgm:prSet presAssocID="{751908D1-E9C2-4662-95B8-5460D2B1A7CD}" presName="parTransOne" presStyleCnt="0"/>
      <dgm:spPr/>
    </dgm:pt>
    <dgm:pt modelId="{772870F0-49CC-4595-BFDE-193F3504FA09}" type="pres">
      <dgm:prSet presAssocID="{751908D1-E9C2-4662-95B8-5460D2B1A7CD}" presName="horzOne" presStyleCnt="0"/>
      <dgm:spPr/>
    </dgm:pt>
    <dgm:pt modelId="{6AA8A8D7-395F-4651-8DF9-710D410D2D3E}" type="pres">
      <dgm:prSet presAssocID="{DC2F2092-46DE-481A-91F9-6FB1711C0A8D}" presName="vertTwo" presStyleCnt="0"/>
      <dgm:spPr/>
    </dgm:pt>
    <dgm:pt modelId="{F5E96DF4-AC8F-4D0C-8B7C-C28938902ECA}" type="pres">
      <dgm:prSet presAssocID="{DC2F2092-46DE-481A-91F9-6FB1711C0A8D}" presName="txTwo" presStyleLbl="node2" presStyleIdx="0" presStyleCnt="3">
        <dgm:presLayoutVars>
          <dgm:chPref val="3"/>
        </dgm:presLayoutVars>
      </dgm:prSet>
      <dgm:spPr/>
    </dgm:pt>
    <dgm:pt modelId="{8BE877B4-1EFE-4DA9-B0A1-E3D5FB8AF21E}" type="pres">
      <dgm:prSet presAssocID="{DC2F2092-46DE-481A-91F9-6FB1711C0A8D}" presName="horzTwo" presStyleCnt="0"/>
      <dgm:spPr/>
    </dgm:pt>
    <dgm:pt modelId="{ECF89F0B-2CB4-4686-BFD4-1F68E56AED55}" type="pres">
      <dgm:prSet presAssocID="{8F3042AA-849E-4D82-83FB-DC52DEA285E8}" presName="sibSpaceTwo" presStyleCnt="0"/>
      <dgm:spPr/>
    </dgm:pt>
    <dgm:pt modelId="{2CFE5D63-4539-4236-AC2A-86C7BE06A3CB}" type="pres">
      <dgm:prSet presAssocID="{FF6EACB4-B356-4D28-8913-8D9E26F793E2}" presName="vertTwo" presStyleCnt="0"/>
      <dgm:spPr/>
    </dgm:pt>
    <dgm:pt modelId="{800A1CF8-5AE5-4346-8224-64E98A7010E3}" type="pres">
      <dgm:prSet presAssocID="{FF6EACB4-B356-4D28-8913-8D9E26F793E2}" presName="txTwo" presStyleLbl="node2" presStyleIdx="1" presStyleCnt="3">
        <dgm:presLayoutVars>
          <dgm:chPref val="3"/>
        </dgm:presLayoutVars>
      </dgm:prSet>
      <dgm:spPr/>
    </dgm:pt>
    <dgm:pt modelId="{D0ED255B-E9B1-43D0-8BE9-7082CEF4D8FB}" type="pres">
      <dgm:prSet presAssocID="{FF6EACB4-B356-4D28-8913-8D9E26F793E2}" presName="horzTwo" presStyleCnt="0"/>
      <dgm:spPr/>
    </dgm:pt>
    <dgm:pt modelId="{31A8307F-B3DA-4350-9DB9-93F48DED3640}" type="pres">
      <dgm:prSet presAssocID="{10EAF337-F39E-4A43-B575-EA6A756F4785}" presName="sibSpaceTwo" presStyleCnt="0"/>
      <dgm:spPr/>
    </dgm:pt>
    <dgm:pt modelId="{48610E68-9CA3-48A4-AD85-2EA8E15743EA}" type="pres">
      <dgm:prSet presAssocID="{997ABC32-1076-425F-A4E1-F05FA38AFF7F}" presName="vertTwo" presStyleCnt="0"/>
      <dgm:spPr/>
    </dgm:pt>
    <dgm:pt modelId="{DF6E4046-C93F-4383-AFF5-628D164626D7}" type="pres">
      <dgm:prSet presAssocID="{997ABC32-1076-425F-A4E1-F05FA38AFF7F}" presName="txTwo" presStyleLbl="node2" presStyleIdx="2" presStyleCnt="3">
        <dgm:presLayoutVars>
          <dgm:chPref val="3"/>
        </dgm:presLayoutVars>
      </dgm:prSet>
      <dgm:spPr/>
    </dgm:pt>
    <dgm:pt modelId="{00EDE7F0-6B81-4A39-85B2-B0D6A2AECA92}" type="pres">
      <dgm:prSet presAssocID="{997ABC32-1076-425F-A4E1-F05FA38AFF7F}" presName="horzTwo" presStyleCnt="0"/>
      <dgm:spPr/>
    </dgm:pt>
  </dgm:ptLst>
  <dgm:cxnLst>
    <dgm:cxn modelId="{0C934C03-0326-442C-8CCF-B92818969306}" type="presOf" srcId="{500A66D5-7404-49E7-AC0E-B15BFB061F82}" destId="{C59CA555-7EDD-44B6-9796-6B18A6535D6C}" srcOrd="0" destOrd="0" presId="urn:microsoft.com/office/officeart/2005/8/layout/hierarchy4"/>
    <dgm:cxn modelId="{C1400030-74A3-4A64-9C22-316F9325AD87}" srcId="{751908D1-E9C2-4662-95B8-5460D2B1A7CD}" destId="{FF6EACB4-B356-4D28-8913-8D9E26F793E2}" srcOrd="1" destOrd="0" parTransId="{C0C1122D-6515-4EDC-A211-80807E4FF657}" sibTransId="{10EAF337-F39E-4A43-B575-EA6A756F4785}"/>
    <dgm:cxn modelId="{E75BE974-1567-47FE-9FDE-49574DE7A4E4}" type="presOf" srcId="{DC2F2092-46DE-481A-91F9-6FB1711C0A8D}" destId="{F5E96DF4-AC8F-4D0C-8B7C-C28938902ECA}" srcOrd="0" destOrd="0" presId="urn:microsoft.com/office/officeart/2005/8/layout/hierarchy4"/>
    <dgm:cxn modelId="{95A4CF7B-758A-4EE0-9C11-F24DFF6FD965}" type="presOf" srcId="{751908D1-E9C2-4662-95B8-5460D2B1A7CD}" destId="{97F0F879-179D-4D05-AAAF-50C8D64B73F4}" srcOrd="0" destOrd="0" presId="urn:microsoft.com/office/officeart/2005/8/layout/hierarchy4"/>
    <dgm:cxn modelId="{0CD7F388-B46A-42D9-A944-861AD466D176}" type="presOf" srcId="{FF6EACB4-B356-4D28-8913-8D9E26F793E2}" destId="{800A1CF8-5AE5-4346-8224-64E98A7010E3}" srcOrd="0" destOrd="0" presId="urn:microsoft.com/office/officeart/2005/8/layout/hierarchy4"/>
    <dgm:cxn modelId="{983A6FB5-7C72-4817-880D-BC79DB0FD583}" srcId="{751908D1-E9C2-4662-95B8-5460D2B1A7CD}" destId="{997ABC32-1076-425F-A4E1-F05FA38AFF7F}" srcOrd="2" destOrd="0" parTransId="{D3D2C754-4C89-49F3-A70B-DCE3D47F37F1}" sibTransId="{F7F7FE91-C00E-49C9-839B-419B43A12ED6}"/>
    <dgm:cxn modelId="{E0A939EF-0F1F-4430-A8D7-A8459C118373}" type="presOf" srcId="{997ABC32-1076-425F-A4E1-F05FA38AFF7F}" destId="{DF6E4046-C93F-4383-AFF5-628D164626D7}" srcOrd="0" destOrd="0" presId="urn:microsoft.com/office/officeart/2005/8/layout/hierarchy4"/>
    <dgm:cxn modelId="{D9AB4AF4-F823-4F26-9704-8FFECD646951}" srcId="{500A66D5-7404-49E7-AC0E-B15BFB061F82}" destId="{751908D1-E9C2-4662-95B8-5460D2B1A7CD}" srcOrd="0" destOrd="0" parTransId="{1148BFD9-46F1-4FF3-AEC2-49367ECBFF4D}" sibTransId="{5FBAB3C6-9976-4B91-862B-5BF49B23D7FD}"/>
    <dgm:cxn modelId="{4F44B8FA-7EDF-4B2B-8044-F680B8DE9B5A}" srcId="{751908D1-E9C2-4662-95B8-5460D2B1A7CD}" destId="{DC2F2092-46DE-481A-91F9-6FB1711C0A8D}" srcOrd="0" destOrd="0" parTransId="{5FFDEBD5-1BCD-4381-99D3-0B006126CE3F}" sibTransId="{8F3042AA-849E-4D82-83FB-DC52DEA285E8}"/>
    <dgm:cxn modelId="{B611CDC8-1B34-4E42-A83C-3A772D65D0B2}" type="presParOf" srcId="{C59CA555-7EDD-44B6-9796-6B18A6535D6C}" destId="{7C8ED36D-4C6D-49E0-9157-51DA777AEB63}" srcOrd="0" destOrd="0" presId="urn:microsoft.com/office/officeart/2005/8/layout/hierarchy4"/>
    <dgm:cxn modelId="{43E5C9B9-FCA2-4294-A70A-3006B4318169}" type="presParOf" srcId="{7C8ED36D-4C6D-49E0-9157-51DA777AEB63}" destId="{97F0F879-179D-4D05-AAAF-50C8D64B73F4}" srcOrd="0" destOrd="0" presId="urn:microsoft.com/office/officeart/2005/8/layout/hierarchy4"/>
    <dgm:cxn modelId="{33170872-8F7E-43E9-8BCD-324410986E18}" type="presParOf" srcId="{7C8ED36D-4C6D-49E0-9157-51DA777AEB63}" destId="{2D6DAEB3-115C-4196-9E26-07B89821619E}" srcOrd="1" destOrd="0" presId="urn:microsoft.com/office/officeart/2005/8/layout/hierarchy4"/>
    <dgm:cxn modelId="{36203933-E728-42A4-98CB-02FFFAE59123}" type="presParOf" srcId="{7C8ED36D-4C6D-49E0-9157-51DA777AEB63}" destId="{772870F0-49CC-4595-BFDE-193F3504FA09}" srcOrd="2" destOrd="0" presId="urn:microsoft.com/office/officeart/2005/8/layout/hierarchy4"/>
    <dgm:cxn modelId="{B3C51724-99DF-4A79-8186-3E46721B3DD4}" type="presParOf" srcId="{772870F0-49CC-4595-BFDE-193F3504FA09}" destId="{6AA8A8D7-395F-4651-8DF9-710D410D2D3E}" srcOrd="0" destOrd="0" presId="urn:microsoft.com/office/officeart/2005/8/layout/hierarchy4"/>
    <dgm:cxn modelId="{9D848D4C-5E84-4A3A-B32E-E45074DEAA3E}" type="presParOf" srcId="{6AA8A8D7-395F-4651-8DF9-710D410D2D3E}" destId="{F5E96DF4-AC8F-4D0C-8B7C-C28938902ECA}" srcOrd="0" destOrd="0" presId="urn:microsoft.com/office/officeart/2005/8/layout/hierarchy4"/>
    <dgm:cxn modelId="{3D3A8A76-1BAA-4F17-9286-1A762CF6A0DE}" type="presParOf" srcId="{6AA8A8D7-395F-4651-8DF9-710D410D2D3E}" destId="{8BE877B4-1EFE-4DA9-B0A1-E3D5FB8AF21E}" srcOrd="1" destOrd="0" presId="urn:microsoft.com/office/officeart/2005/8/layout/hierarchy4"/>
    <dgm:cxn modelId="{D3A2C7AA-E7E2-403F-924A-AB505A6F7767}" type="presParOf" srcId="{772870F0-49CC-4595-BFDE-193F3504FA09}" destId="{ECF89F0B-2CB4-4686-BFD4-1F68E56AED55}" srcOrd="1" destOrd="0" presId="urn:microsoft.com/office/officeart/2005/8/layout/hierarchy4"/>
    <dgm:cxn modelId="{44B50248-E991-4754-BAB1-7A28965B0F80}" type="presParOf" srcId="{772870F0-49CC-4595-BFDE-193F3504FA09}" destId="{2CFE5D63-4539-4236-AC2A-86C7BE06A3CB}" srcOrd="2" destOrd="0" presId="urn:microsoft.com/office/officeart/2005/8/layout/hierarchy4"/>
    <dgm:cxn modelId="{91227626-E0BC-4489-B434-FD047B81D161}" type="presParOf" srcId="{2CFE5D63-4539-4236-AC2A-86C7BE06A3CB}" destId="{800A1CF8-5AE5-4346-8224-64E98A7010E3}" srcOrd="0" destOrd="0" presId="urn:microsoft.com/office/officeart/2005/8/layout/hierarchy4"/>
    <dgm:cxn modelId="{4270D177-A13F-4E6B-9383-62E53269306F}" type="presParOf" srcId="{2CFE5D63-4539-4236-AC2A-86C7BE06A3CB}" destId="{D0ED255B-E9B1-43D0-8BE9-7082CEF4D8FB}" srcOrd="1" destOrd="0" presId="urn:microsoft.com/office/officeart/2005/8/layout/hierarchy4"/>
    <dgm:cxn modelId="{BBC934FC-5FC1-4F31-8C76-85515B0FDE5A}" type="presParOf" srcId="{772870F0-49CC-4595-BFDE-193F3504FA09}" destId="{31A8307F-B3DA-4350-9DB9-93F48DED3640}" srcOrd="3" destOrd="0" presId="urn:microsoft.com/office/officeart/2005/8/layout/hierarchy4"/>
    <dgm:cxn modelId="{AD7A471F-E462-430D-AC43-A0D5C3E67220}" type="presParOf" srcId="{772870F0-49CC-4595-BFDE-193F3504FA09}" destId="{48610E68-9CA3-48A4-AD85-2EA8E15743EA}" srcOrd="4" destOrd="0" presId="urn:microsoft.com/office/officeart/2005/8/layout/hierarchy4"/>
    <dgm:cxn modelId="{6610EE1B-50B3-43B0-B4A6-B89F79645053}" type="presParOf" srcId="{48610E68-9CA3-48A4-AD85-2EA8E15743EA}" destId="{DF6E4046-C93F-4383-AFF5-628D164626D7}" srcOrd="0" destOrd="0" presId="urn:microsoft.com/office/officeart/2005/8/layout/hierarchy4"/>
    <dgm:cxn modelId="{9F1024EF-3C6A-4368-9693-01F477BB0C88}" type="presParOf" srcId="{48610E68-9CA3-48A4-AD85-2EA8E15743EA}" destId="{00EDE7F0-6B81-4A39-85B2-B0D6A2AECA9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579C81-8F90-44C3-A20B-61D7B508146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A869A5-8209-47C7-BFD5-B980D3755165}">
      <dgm:prSet/>
      <dgm:spPr/>
      <dgm:t>
        <a:bodyPr/>
        <a:lstStyle/>
        <a:p>
          <a:r>
            <a:rPr lang="it-IT" dirty="0"/>
            <a:t>Comprende </a:t>
          </a:r>
          <a:r>
            <a:rPr lang="it-IT" spc="-40" dirty="0">
              <a:solidFill>
                <a:srgbClr val="586179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rPr>
            <a:t>l’organizzazione di iniziative e attività che determinano il contesto del fare scuola, l’ambiente fisico e sociale dove si svolgono le attività programmate.</a:t>
          </a:r>
          <a:endParaRPr lang="en-US" dirty="0"/>
        </a:p>
      </dgm:t>
    </dgm:pt>
    <dgm:pt modelId="{B10B142A-D45B-41BB-8C76-4C57B193EBCA}" type="parTrans" cxnId="{CA975B2C-59F9-46E7-B1EE-2905A2D4420A}">
      <dgm:prSet/>
      <dgm:spPr/>
      <dgm:t>
        <a:bodyPr/>
        <a:lstStyle/>
        <a:p>
          <a:endParaRPr lang="en-US"/>
        </a:p>
      </dgm:t>
    </dgm:pt>
    <dgm:pt modelId="{327425D3-E1C2-4D14-B40D-1A7665788DB1}" type="sibTrans" cxnId="{CA975B2C-59F9-46E7-B1EE-2905A2D4420A}">
      <dgm:prSet/>
      <dgm:spPr/>
      <dgm:t>
        <a:bodyPr/>
        <a:lstStyle/>
        <a:p>
          <a:endParaRPr lang="en-US"/>
        </a:p>
      </dgm:t>
    </dgm:pt>
    <dgm:pt modelId="{116120FB-92B4-4961-81F4-74BA21506E98}">
      <dgm:prSet/>
      <dgm:spPr/>
      <dgm:t>
        <a:bodyPr/>
        <a:lstStyle/>
        <a:p>
          <a:r>
            <a:rPr lang="it-IT" dirty="0">
              <a:solidFill>
                <a:srgbClr val="18355A"/>
              </a:solidFill>
            </a:rPr>
            <a:t>Costituito da costanti che definiscono l'ambiente di apprendimento e lo rendono specifico e riconoscibile:</a:t>
          </a:r>
          <a:endParaRPr lang="en-US" dirty="0"/>
        </a:p>
      </dgm:t>
    </dgm:pt>
    <dgm:pt modelId="{380FCEA6-FD22-4C24-892A-DCCD6FBD50CC}" type="parTrans" cxnId="{907E7C4E-3DBA-4503-B36C-00D2AF56A6CB}">
      <dgm:prSet/>
      <dgm:spPr/>
      <dgm:t>
        <a:bodyPr/>
        <a:lstStyle/>
        <a:p>
          <a:endParaRPr lang="en-US"/>
        </a:p>
      </dgm:t>
    </dgm:pt>
    <dgm:pt modelId="{84818D54-78E8-47E6-AC66-6AD6DC0298D1}" type="sibTrans" cxnId="{907E7C4E-3DBA-4503-B36C-00D2AF56A6CB}">
      <dgm:prSet/>
      <dgm:spPr/>
      <dgm:t>
        <a:bodyPr/>
        <a:lstStyle/>
        <a:p>
          <a:endParaRPr lang="en-US"/>
        </a:p>
      </dgm:t>
    </dgm:pt>
    <dgm:pt modelId="{0C1771AF-B27C-4D90-9965-E95BC6AD8C13}">
      <dgm:prSet custT="1"/>
      <dgm:spPr/>
      <dgm:t>
        <a:bodyPr/>
        <a:lstStyle/>
        <a:p>
          <a:r>
            <a:rPr lang="en-US" sz="2000" b="1" dirty="0"/>
            <a:t>SPAZI</a:t>
          </a:r>
        </a:p>
      </dgm:t>
    </dgm:pt>
    <dgm:pt modelId="{D16D390C-9C44-4128-A0D7-225FCF2EA96B}" type="parTrans" cxnId="{99F92D5E-866F-47BA-8469-79210CC896E4}">
      <dgm:prSet/>
      <dgm:spPr/>
      <dgm:t>
        <a:bodyPr/>
        <a:lstStyle/>
        <a:p>
          <a:endParaRPr lang="en-US"/>
        </a:p>
      </dgm:t>
    </dgm:pt>
    <dgm:pt modelId="{1E3DF9D6-356E-4919-BE1F-C175C442DF0A}" type="sibTrans" cxnId="{99F92D5E-866F-47BA-8469-79210CC896E4}">
      <dgm:prSet/>
      <dgm:spPr/>
      <dgm:t>
        <a:bodyPr/>
        <a:lstStyle/>
        <a:p>
          <a:endParaRPr lang="en-US"/>
        </a:p>
      </dgm:t>
    </dgm:pt>
    <dgm:pt modelId="{3CA2368C-F932-47DF-AEF8-6AB0C9348BCF}">
      <dgm:prSet custT="1"/>
      <dgm:spPr/>
      <dgm:t>
        <a:bodyPr/>
        <a:lstStyle/>
        <a:p>
          <a:r>
            <a:rPr lang="it-IT" sz="2000" b="1" dirty="0"/>
            <a:t>TEMPI</a:t>
          </a:r>
          <a:endParaRPr lang="en-US" sz="2000" dirty="0"/>
        </a:p>
      </dgm:t>
    </dgm:pt>
    <dgm:pt modelId="{D03E403C-139C-44EC-8612-5EAAAE8E7BD9}" type="parTrans" cxnId="{275EDE05-8721-4412-BA7D-3F508EB2997E}">
      <dgm:prSet/>
      <dgm:spPr/>
      <dgm:t>
        <a:bodyPr/>
        <a:lstStyle/>
        <a:p>
          <a:endParaRPr lang="en-US"/>
        </a:p>
      </dgm:t>
    </dgm:pt>
    <dgm:pt modelId="{43BEFBD8-43C5-4C43-9235-E86AB5A308DF}" type="sibTrans" cxnId="{275EDE05-8721-4412-BA7D-3F508EB2997E}">
      <dgm:prSet/>
      <dgm:spPr/>
      <dgm:t>
        <a:bodyPr/>
        <a:lstStyle/>
        <a:p>
          <a:endParaRPr lang="en-US"/>
        </a:p>
      </dgm:t>
    </dgm:pt>
    <dgm:pt modelId="{9063DA67-466D-4D91-A9A4-835278BE8437}">
      <dgm:prSet custT="1"/>
      <dgm:spPr/>
      <dgm:t>
        <a:bodyPr/>
        <a:lstStyle/>
        <a:p>
          <a:r>
            <a:rPr lang="it-IT" sz="2000" b="1" dirty="0"/>
            <a:t>STILE EDUCATIVO</a:t>
          </a:r>
          <a:endParaRPr lang="en-US" sz="2000" dirty="0"/>
        </a:p>
      </dgm:t>
    </dgm:pt>
    <dgm:pt modelId="{96C6B25C-F6A6-4E8E-8BCC-EEC8379EF7A2}" type="parTrans" cxnId="{F36ADCF5-60DD-4769-AA0E-029FBF93ED41}">
      <dgm:prSet/>
      <dgm:spPr/>
      <dgm:t>
        <a:bodyPr/>
        <a:lstStyle/>
        <a:p>
          <a:endParaRPr lang="en-US"/>
        </a:p>
      </dgm:t>
    </dgm:pt>
    <dgm:pt modelId="{F5263FFB-4A9A-4B0C-9159-87CECE6BDEF0}" type="sibTrans" cxnId="{F36ADCF5-60DD-4769-AA0E-029FBF93ED41}">
      <dgm:prSet/>
      <dgm:spPr/>
      <dgm:t>
        <a:bodyPr/>
        <a:lstStyle/>
        <a:p>
          <a:endParaRPr lang="en-US"/>
        </a:p>
      </dgm:t>
    </dgm:pt>
    <dgm:pt modelId="{2B1BEC08-DC71-414A-A50B-1ED2E6C86438}">
      <dgm:prSet custT="1"/>
      <dgm:spPr/>
      <dgm:t>
        <a:bodyPr/>
        <a:lstStyle/>
        <a:p>
          <a:r>
            <a:rPr lang="it-IT" sz="2000" b="1" dirty="0"/>
            <a:t>PARTECIPAZIONE</a:t>
          </a:r>
          <a:endParaRPr lang="en-US" sz="2000" dirty="0"/>
        </a:p>
      </dgm:t>
    </dgm:pt>
    <dgm:pt modelId="{8121786C-6EDC-4D82-81ED-AFC53ECA5FD1}" type="parTrans" cxnId="{5AB6C135-2D64-444D-8238-6FDAE3C42A52}">
      <dgm:prSet/>
      <dgm:spPr/>
      <dgm:t>
        <a:bodyPr/>
        <a:lstStyle/>
        <a:p>
          <a:endParaRPr lang="en-US"/>
        </a:p>
      </dgm:t>
    </dgm:pt>
    <dgm:pt modelId="{2D092F39-20D1-4AE6-AAF8-0C085AF86D29}" type="sibTrans" cxnId="{5AB6C135-2D64-444D-8238-6FDAE3C42A52}">
      <dgm:prSet/>
      <dgm:spPr/>
      <dgm:t>
        <a:bodyPr/>
        <a:lstStyle/>
        <a:p>
          <a:endParaRPr lang="en-US"/>
        </a:p>
      </dgm:t>
    </dgm:pt>
    <dgm:pt modelId="{4F94004F-989E-4EF9-BDF7-22A72AF061CF}">
      <dgm:prSet custT="1"/>
      <dgm:spPr/>
      <dgm:t>
        <a:bodyPr/>
        <a:lstStyle/>
        <a:p>
          <a:r>
            <a:rPr lang="it-IT" sz="2000" b="1" dirty="0"/>
            <a:t>INTERAZIONI SOCIALI</a:t>
          </a:r>
          <a:endParaRPr lang="en-US" sz="2000" dirty="0"/>
        </a:p>
      </dgm:t>
    </dgm:pt>
    <dgm:pt modelId="{10C58974-BE20-49A0-B812-4162ED2AFF28}" type="parTrans" cxnId="{D9188F76-401C-4FEE-885A-5BAAC1C7F93C}">
      <dgm:prSet/>
      <dgm:spPr/>
      <dgm:t>
        <a:bodyPr/>
        <a:lstStyle/>
        <a:p>
          <a:endParaRPr lang="en-US"/>
        </a:p>
      </dgm:t>
    </dgm:pt>
    <dgm:pt modelId="{3C969916-F45E-4264-AE6B-B8CE67E4B2E9}" type="sibTrans" cxnId="{D9188F76-401C-4FEE-885A-5BAAC1C7F93C}">
      <dgm:prSet/>
      <dgm:spPr/>
      <dgm:t>
        <a:bodyPr/>
        <a:lstStyle/>
        <a:p>
          <a:endParaRPr lang="en-US"/>
        </a:p>
      </dgm:t>
    </dgm:pt>
    <dgm:pt modelId="{830204F0-1649-4ED7-89BE-A06E8E07C787}" type="pres">
      <dgm:prSet presAssocID="{40579C81-8F90-44C3-A20B-61D7B5081464}" presName="vert0" presStyleCnt="0">
        <dgm:presLayoutVars>
          <dgm:dir/>
          <dgm:animOne val="branch"/>
          <dgm:animLvl val="lvl"/>
        </dgm:presLayoutVars>
      </dgm:prSet>
      <dgm:spPr/>
    </dgm:pt>
    <dgm:pt modelId="{C1EC28C2-DBFB-4B64-A033-410005BB022E}" type="pres">
      <dgm:prSet presAssocID="{68A869A5-8209-47C7-BFD5-B980D3755165}" presName="thickLine" presStyleLbl="alignNode1" presStyleIdx="0" presStyleCnt="2"/>
      <dgm:spPr/>
    </dgm:pt>
    <dgm:pt modelId="{18E9F60D-964E-434F-A1FF-7DD5E6829A58}" type="pres">
      <dgm:prSet presAssocID="{68A869A5-8209-47C7-BFD5-B980D3755165}" presName="horz1" presStyleCnt="0"/>
      <dgm:spPr/>
    </dgm:pt>
    <dgm:pt modelId="{98ECBC4A-1A10-4090-941C-E8D07AE3EF5C}" type="pres">
      <dgm:prSet presAssocID="{68A869A5-8209-47C7-BFD5-B980D3755165}" presName="tx1" presStyleLbl="revTx" presStyleIdx="0" presStyleCnt="7" custScaleX="500000"/>
      <dgm:spPr/>
    </dgm:pt>
    <dgm:pt modelId="{2B17A158-DC5A-4580-B054-91F453945B24}" type="pres">
      <dgm:prSet presAssocID="{68A869A5-8209-47C7-BFD5-B980D3755165}" presName="vert1" presStyleCnt="0"/>
      <dgm:spPr/>
    </dgm:pt>
    <dgm:pt modelId="{A14A930A-2A5B-4B01-A74A-89327F900FA7}" type="pres">
      <dgm:prSet presAssocID="{116120FB-92B4-4961-81F4-74BA21506E98}" presName="thickLine" presStyleLbl="alignNode1" presStyleIdx="1" presStyleCnt="2" custLinFactNeighborY="-21326"/>
      <dgm:spPr/>
    </dgm:pt>
    <dgm:pt modelId="{F5C79ABD-D0E3-40F5-B00B-AB47A968C266}" type="pres">
      <dgm:prSet presAssocID="{116120FB-92B4-4961-81F4-74BA21506E98}" presName="horz1" presStyleCnt="0"/>
      <dgm:spPr/>
    </dgm:pt>
    <dgm:pt modelId="{1B2964AC-E1CC-4ACB-A517-A99985D3A4AF}" type="pres">
      <dgm:prSet presAssocID="{116120FB-92B4-4961-81F4-74BA21506E98}" presName="tx1" presStyleLbl="revTx" presStyleIdx="1" presStyleCnt="7" custScaleX="236746" custLinFactNeighborX="869" custLinFactNeighborY="-17867"/>
      <dgm:spPr/>
    </dgm:pt>
    <dgm:pt modelId="{3766E389-284E-4884-B1AB-7701A0C82093}" type="pres">
      <dgm:prSet presAssocID="{116120FB-92B4-4961-81F4-74BA21506E98}" presName="vert1" presStyleCnt="0"/>
      <dgm:spPr/>
    </dgm:pt>
    <dgm:pt modelId="{FF4376E2-6D6F-438D-BCDC-BB3AAF098C56}" type="pres">
      <dgm:prSet presAssocID="{0C1771AF-B27C-4D90-9965-E95BC6AD8C13}" presName="vertSpace2a" presStyleCnt="0"/>
      <dgm:spPr/>
    </dgm:pt>
    <dgm:pt modelId="{F948249F-8FA2-4998-8069-6CF5C554332D}" type="pres">
      <dgm:prSet presAssocID="{0C1771AF-B27C-4D90-9965-E95BC6AD8C13}" presName="horz2" presStyleCnt="0"/>
      <dgm:spPr/>
    </dgm:pt>
    <dgm:pt modelId="{1665EBE2-BED1-4B46-A447-008768856607}" type="pres">
      <dgm:prSet presAssocID="{0C1771AF-B27C-4D90-9965-E95BC6AD8C13}" presName="horzSpace2" presStyleCnt="0"/>
      <dgm:spPr/>
    </dgm:pt>
    <dgm:pt modelId="{1CC0801E-815D-4362-8B42-143F015CD5ED}" type="pres">
      <dgm:prSet presAssocID="{0C1771AF-B27C-4D90-9965-E95BC6AD8C13}" presName="tx2" presStyleLbl="revTx" presStyleIdx="2" presStyleCnt="7"/>
      <dgm:spPr/>
    </dgm:pt>
    <dgm:pt modelId="{A24B4D2F-3767-4471-9BD1-C26E0F0D3654}" type="pres">
      <dgm:prSet presAssocID="{0C1771AF-B27C-4D90-9965-E95BC6AD8C13}" presName="vert2" presStyleCnt="0"/>
      <dgm:spPr/>
    </dgm:pt>
    <dgm:pt modelId="{C56391E2-5890-411A-BD53-39084B57E097}" type="pres">
      <dgm:prSet presAssocID="{0C1771AF-B27C-4D90-9965-E95BC6AD8C13}" presName="thinLine2b" presStyleLbl="callout" presStyleIdx="0" presStyleCnt="5"/>
      <dgm:spPr/>
    </dgm:pt>
    <dgm:pt modelId="{812AFF1A-67B4-45BD-A0A5-F6EAA8A64BC7}" type="pres">
      <dgm:prSet presAssocID="{0C1771AF-B27C-4D90-9965-E95BC6AD8C13}" presName="vertSpace2b" presStyleCnt="0"/>
      <dgm:spPr/>
    </dgm:pt>
    <dgm:pt modelId="{6E3EFE68-4CEA-4621-A660-C496BD7F774D}" type="pres">
      <dgm:prSet presAssocID="{3CA2368C-F932-47DF-AEF8-6AB0C9348BCF}" presName="horz2" presStyleCnt="0"/>
      <dgm:spPr/>
    </dgm:pt>
    <dgm:pt modelId="{8E6B9A18-9E8C-40FF-98B5-D1A1250F0849}" type="pres">
      <dgm:prSet presAssocID="{3CA2368C-F932-47DF-AEF8-6AB0C9348BCF}" presName="horzSpace2" presStyleCnt="0"/>
      <dgm:spPr/>
    </dgm:pt>
    <dgm:pt modelId="{75C5B2F5-E927-4422-AA85-80CF472012B1}" type="pres">
      <dgm:prSet presAssocID="{3CA2368C-F932-47DF-AEF8-6AB0C9348BCF}" presName="tx2" presStyleLbl="revTx" presStyleIdx="3" presStyleCnt="7"/>
      <dgm:spPr/>
    </dgm:pt>
    <dgm:pt modelId="{0D18370A-A1CC-4F68-BA2B-BF1BCAD18EF2}" type="pres">
      <dgm:prSet presAssocID="{3CA2368C-F932-47DF-AEF8-6AB0C9348BCF}" presName="vert2" presStyleCnt="0"/>
      <dgm:spPr/>
    </dgm:pt>
    <dgm:pt modelId="{A114B72C-61B3-4721-9650-C1CBA432F86A}" type="pres">
      <dgm:prSet presAssocID="{3CA2368C-F932-47DF-AEF8-6AB0C9348BCF}" presName="thinLine2b" presStyleLbl="callout" presStyleIdx="1" presStyleCnt="5"/>
      <dgm:spPr/>
    </dgm:pt>
    <dgm:pt modelId="{628C6BB4-6A04-4111-A2A8-ACAA1BB747B0}" type="pres">
      <dgm:prSet presAssocID="{3CA2368C-F932-47DF-AEF8-6AB0C9348BCF}" presName="vertSpace2b" presStyleCnt="0"/>
      <dgm:spPr/>
    </dgm:pt>
    <dgm:pt modelId="{F620EB35-8363-4013-BA48-4F884F9AD1A2}" type="pres">
      <dgm:prSet presAssocID="{9063DA67-466D-4D91-A9A4-835278BE8437}" presName="horz2" presStyleCnt="0"/>
      <dgm:spPr/>
    </dgm:pt>
    <dgm:pt modelId="{65A966AA-6A3C-4919-BFCC-807D33B9E0D6}" type="pres">
      <dgm:prSet presAssocID="{9063DA67-466D-4D91-A9A4-835278BE8437}" presName="horzSpace2" presStyleCnt="0"/>
      <dgm:spPr/>
    </dgm:pt>
    <dgm:pt modelId="{DB25CD4A-6917-472A-BD1F-EB9FE7DCAC64}" type="pres">
      <dgm:prSet presAssocID="{9063DA67-466D-4D91-A9A4-835278BE8437}" presName="tx2" presStyleLbl="revTx" presStyleIdx="4" presStyleCnt="7"/>
      <dgm:spPr/>
    </dgm:pt>
    <dgm:pt modelId="{1F1FA92E-4A7F-444B-A60F-65071535AA5D}" type="pres">
      <dgm:prSet presAssocID="{9063DA67-466D-4D91-A9A4-835278BE8437}" presName="vert2" presStyleCnt="0"/>
      <dgm:spPr/>
    </dgm:pt>
    <dgm:pt modelId="{1281D3C6-D515-47D1-9EDD-1D2AD3F2877E}" type="pres">
      <dgm:prSet presAssocID="{9063DA67-466D-4D91-A9A4-835278BE8437}" presName="thinLine2b" presStyleLbl="callout" presStyleIdx="2" presStyleCnt="5"/>
      <dgm:spPr/>
    </dgm:pt>
    <dgm:pt modelId="{3F6F93E5-81EC-49DB-B7B9-55965ADB4050}" type="pres">
      <dgm:prSet presAssocID="{9063DA67-466D-4D91-A9A4-835278BE8437}" presName="vertSpace2b" presStyleCnt="0"/>
      <dgm:spPr/>
    </dgm:pt>
    <dgm:pt modelId="{4B0210F3-6F04-4422-B6D6-5F92B6CB1D7C}" type="pres">
      <dgm:prSet presAssocID="{2B1BEC08-DC71-414A-A50B-1ED2E6C86438}" presName="horz2" presStyleCnt="0"/>
      <dgm:spPr/>
    </dgm:pt>
    <dgm:pt modelId="{FB8B6CDA-1BF2-4E1F-9F13-D45F7385D676}" type="pres">
      <dgm:prSet presAssocID="{2B1BEC08-DC71-414A-A50B-1ED2E6C86438}" presName="horzSpace2" presStyleCnt="0"/>
      <dgm:spPr/>
    </dgm:pt>
    <dgm:pt modelId="{655BCC42-C8B7-4D88-A00F-2AFB5F2237F2}" type="pres">
      <dgm:prSet presAssocID="{2B1BEC08-DC71-414A-A50B-1ED2E6C86438}" presName="tx2" presStyleLbl="revTx" presStyleIdx="5" presStyleCnt="7"/>
      <dgm:spPr/>
    </dgm:pt>
    <dgm:pt modelId="{E76A6F49-1BF8-4E98-83DD-2E520EE8DEC4}" type="pres">
      <dgm:prSet presAssocID="{2B1BEC08-DC71-414A-A50B-1ED2E6C86438}" presName="vert2" presStyleCnt="0"/>
      <dgm:spPr/>
    </dgm:pt>
    <dgm:pt modelId="{1AB79EB8-622B-4C00-AAD5-128997F4B506}" type="pres">
      <dgm:prSet presAssocID="{2B1BEC08-DC71-414A-A50B-1ED2E6C86438}" presName="thinLine2b" presStyleLbl="callout" presStyleIdx="3" presStyleCnt="5"/>
      <dgm:spPr/>
    </dgm:pt>
    <dgm:pt modelId="{A870A389-2A20-4CB1-B979-6D9168728DEB}" type="pres">
      <dgm:prSet presAssocID="{2B1BEC08-DC71-414A-A50B-1ED2E6C86438}" presName="vertSpace2b" presStyleCnt="0"/>
      <dgm:spPr/>
    </dgm:pt>
    <dgm:pt modelId="{0E746266-DFE9-4ABC-A41C-F413F5440F4F}" type="pres">
      <dgm:prSet presAssocID="{4F94004F-989E-4EF9-BDF7-22A72AF061CF}" presName="horz2" presStyleCnt="0"/>
      <dgm:spPr/>
    </dgm:pt>
    <dgm:pt modelId="{B3060EBB-B897-463B-8EE9-12D8D692B812}" type="pres">
      <dgm:prSet presAssocID="{4F94004F-989E-4EF9-BDF7-22A72AF061CF}" presName="horzSpace2" presStyleCnt="0"/>
      <dgm:spPr/>
    </dgm:pt>
    <dgm:pt modelId="{F53F9CD2-7AF2-4A6E-86AF-30605373A397}" type="pres">
      <dgm:prSet presAssocID="{4F94004F-989E-4EF9-BDF7-22A72AF061CF}" presName="tx2" presStyleLbl="revTx" presStyleIdx="6" presStyleCnt="7"/>
      <dgm:spPr/>
    </dgm:pt>
    <dgm:pt modelId="{2848BAF4-1437-4531-8158-9BBD856B7515}" type="pres">
      <dgm:prSet presAssocID="{4F94004F-989E-4EF9-BDF7-22A72AF061CF}" presName="vert2" presStyleCnt="0"/>
      <dgm:spPr/>
    </dgm:pt>
    <dgm:pt modelId="{BFF0652B-54A4-41EE-A49B-8D0B85793B16}" type="pres">
      <dgm:prSet presAssocID="{4F94004F-989E-4EF9-BDF7-22A72AF061CF}" presName="thinLine2b" presStyleLbl="callout" presStyleIdx="4" presStyleCnt="5"/>
      <dgm:spPr/>
    </dgm:pt>
    <dgm:pt modelId="{85F58908-7B5C-49F8-B3BB-69F6A285F7A6}" type="pres">
      <dgm:prSet presAssocID="{4F94004F-989E-4EF9-BDF7-22A72AF061CF}" presName="vertSpace2b" presStyleCnt="0"/>
      <dgm:spPr/>
    </dgm:pt>
  </dgm:ptLst>
  <dgm:cxnLst>
    <dgm:cxn modelId="{275EDE05-8721-4412-BA7D-3F508EB2997E}" srcId="{116120FB-92B4-4961-81F4-74BA21506E98}" destId="{3CA2368C-F932-47DF-AEF8-6AB0C9348BCF}" srcOrd="1" destOrd="0" parTransId="{D03E403C-139C-44EC-8612-5EAAAE8E7BD9}" sibTransId="{43BEFBD8-43C5-4C43-9235-E86AB5A308DF}"/>
    <dgm:cxn modelId="{CA975B2C-59F9-46E7-B1EE-2905A2D4420A}" srcId="{40579C81-8F90-44C3-A20B-61D7B5081464}" destId="{68A869A5-8209-47C7-BFD5-B980D3755165}" srcOrd="0" destOrd="0" parTransId="{B10B142A-D45B-41BB-8C76-4C57B193EBCA}" sibTransId="{327425D3-E1C2-4D14-B40D-1A7665788DB1}"/>
    <dgm:cxn modelId="{BF568730-B8FE-4A33-848A-B1230E53F928}" type="presOf" srcId="{4F94004F-989E-4EF9-BDF7-22A72AF061CF}" destId="{F53F9CD2-7AF2-4A6E-86AF-30605373A397}" srcOrd="0" destOrd="0" presId="urn:microsoft.com/office/officeart/2008/layout/LinedList"/>
    <dgm:cxn modelId="{C8A01935-D319-4728-9293-57F69A905E09}" type="presOf" srcId="{68A869A5-8209-47C7-BFD5-B980D3755165}" destId="{98ECBC4A-1A10-4090-941C-E8D07AE3EF5C}" srcOrd="0" destOrd="0" presId="urn:microsoft.com/office/officeart/2008/layout/LinedList"/>
    <dgm:cxn modelId="{5AB6C135-2D64-444D-8238-6FDAE3C42A52}" srcId="{116120FB-92B4-4961-81F4-74BA21506E98}" destId="{2B1BEC08-DC71-414A-A50B-1ED2E6C86438}" srcOrd="3" destOrd="0" parTransId="{8121786C-6EDC-4D82-81ED-AFC53ECA5FD1}" sibTransId="{2D092F39-20D1-4AE6-AAF8-0C085AF86D29}"/>
    <dgm:cxn modelId="{99F92D5E-866F-47BA-8469-79210CC896E4}" srcId="{116120FB-92B4-4961-81F4-74BA21506E98}" destId="{0C1771AF-B27C-4D90-9965-E95BC6AD8C13}" srcOrd="0" destOrd="0" parTransId="{D16D390C-9C44-4128-A0D7-225FCF2EA96B}" sibTransId="{1E3DF9D6-356E-4919-BE1F-C175C442DF0A}"/>
    <dgm:cxn modelId="{99C13F61-B8EB-4CE8-809A-E142877251DE}" type="presOf" srcId="{2B1BEC08-DC71-414A-A50B-1ED2E6C86438}" destId="{655BCC42-C8B7-4D88-A00F-2AFB5F2237F2}" srcOrd="0" destOrd="0" presId="urn:microsoft.com/office/officeart/2008/layout/LinedList"/>
    <dgm:cxn modelId="{04F71568-DF6A-442A-8C83-F9CB2C31611C}" type="presOf" srcId="{9063DA67-466D-4D91-A9A4-835278BE8437}" destId="{DB25CD4A-6917-472A-BD1F-EB9FE7DCAC64}" srcOrd="0" destOrd="0" presId="urn:microsoft.com/office/officeart/2008/layout/LinedList"/>
    <dgm:cxn modelId="{907E7C4E-3DBA-4503-B36C-00D2AF56A6CB}" srcId="{40579C81-8F90-44C3-A20B-61D7B5081464}" destId="{116120FB-92B4-4961-81F4-74BA21506E98}" srcOrd="1" destOrd="0" parTransId="{380FCEA6-FD22-4C24-892A-DCCD6FBD50CC}" sibTransId="{84818D54-78E8-47E6-AC66-6AD6DC0298D1}"/>
    <dgm:cxn modelId="{D9188F76-401C-4FEE-885A-5BAAC1C7F93C}" srcId="{116120FB-92B4-4961-81F4-74BA21506E98}" destId="{4F94004F-989E-4EF9-BDF7-22A72AF061CF}" srcOrd="4" destOrd="0" parTransId="{10C58974-BE20-49A0-B812-4162ED2AFF28}" sibTransId="{3C969916-F45E-4264-AE6B-B8CE67E4B2E9}"/>
    <dgm:cxn modelId="{0E0EF68D-4356-4DE5-B90E-E78E7116C3E4}" type="presOf" srcId="{3CA2368C-F932-47DF-AEF8-6AB0C9348BCF}" destId="{75C5B2F5-E927-4422-AA85-80CF472012B1}" srcOrd="0" destOrd="0" presId="urn:microsoft.com/office/officeart/2008/layout/LinedList"/>
    <dgm:cxn modelId="{18C7DE9F-F6F8-4272-90EF-0B547F9379FB}" type="presOf" srcId="{0C1771AF-B27C-4D90-9965-E95BC6AD8C13}" destId="{1CC0801E-815D-4362-8B42-143F015CD5ED}" srcOrd="0" destOrd="0" presId="urn:microsoft.com/office/officeart/2008/layout/LinedList"/>
    <dgm:cxn modelId="{A8477EA4-CF90-466D-9484-1F5D80899BF2}" type="presOf" srcId="{116120FB-92B4-4961-81F4-74BA21506E98}" destId="{1B2964AC-E1CC-4ACB-A517-A99985D3A4AF}" srcOrd="0" destOrd="0" presId="urn:microsoft.com/office/officeart/2008/layout/LinedList"/>
    <dgm:cxn modelId="{F28590BB-3549-4882-8CBE-14AEC4EAC3E1}" type="presOf" srcId="{40579C81-8F90-44C3-A20B-61D7B5081464}" destId="{830204F0-1649-4ED7-89BE-A06E8E07C787}" srcOrd="0" destOrd="0" presId="urn:microsoft.com/office/officeart/2008/layout/LinedList"/>
    <dgm:cxn modelId="{F36ADCF5-60DD-4769-AA0E-029FBF93ED41}" srcId="{116120FB-92B4-4961-81F4-74BA21506E98}" destId="{9063DA67-466D-4D91-A9A4-835278BE8437}" srcOrd="2" destOrd="0" parTransId="{96C6B25C-F6A6-4E8E-8BCC-EEC8379EF7A2}" sibTransId="{F5263FFB-4A9A-4B0C-9159-87CECE6BDEF0}"/>
    <dgm:cxn modelId="{0B19F8BD-E0D6-4E7D-A69F-8DBBEEADD3EE}" type="presParOf" srcId="{830204F0-1649-4ED7-89BE-A06E8E07C787}" destId="{C1EC28C2-DBFB-4B64-A033-410005BB022E}" srcOrd="0" destOrd="0" presId="urn:microsoft.com/office/officeart/2008/layout/LinedList"/>
    <dgm:cxn modelId="{55C8377D-007F-4C62-AC10-E9BF3ED298EB}" type="presParOf" srcId="{830204F0-1649-4ED7-89BE-A06E8E07C787}" destId="{18E9F60D-964E-434F-A1FF-7DD5E6829A58}" srcOrd="1" destOrd="0" presId="urn:microsoft.com/office/officeart/2008/layout/LinedList"/>
    <dgm:cxn modelId="{FAFBB12B-FC7A-43D8-B650-6E3627D933BD}" type="presParOf" srcId="{18E9F60D-964E-434F-A1FF-7DD5E6829A58}" destId="{98ECBC4A-1A10-4090-941C-E8D07AE3EF5C}" srcOrd="0" destOrd="0" presId="urn:microsoft.com/office/officeart/2008/layout/LinedList"/>
    <dgm:cxn modelId="{5D1D47FD-B409-41D3-951A-3BCDC116BBC3}" type="presParOf" srcId="{18E9F60D-964E-434F-A1FF-7DD5E6829A58}" destId="{2B17A158-DC5A-4580-B054-91F453945B24}" srcOrd="1" destOrd="0" presId="urn:microsoft.com/office/officeart/2008/layout/LinedList"/>
    <dgm:cxn modelId="{281E826B-4C1A-4A26-9418-E1C7F031734C}" type="presParOf" srcId="{830204F0-1649-4ED7-89BE-A06E8E07C787}" destId="{A14A930A-2A5B-4B01-A74A-89327F900FA7}" srcOrd="2" destOrd="0" presId="urn:microsoft.com/office/officeart/2008/layout/LinedList"/>
    <dgm:cxn modelId="{96F588AD-9DAA-4D4D-9899-55B684ADE8D2}" type="presParOf" srcId="{830204F0-1649-4ED7-89BE-A06E8E07C787}" destId="{F5C79ABD-D0E3-40F5-B00B-AB47A968C266}" srcOrd="3" destOrd="0" presId="urn:microsoft.com/office/officeart/2008/layout/LinedList"/>
    <dgm:cxn modelId="{FD425E25-A005-4E10-B866-874CC1490FBD}" type="presParOf" srcId="{F5C79ABD-D0E3-40F5-B00B-AB47A968C266}" destId="{1B2964AC-E1CC-4ACB-A517-A99985D3A4AF}" srcOrd="0" destOrd="0" presId="urn:microsoft.com/office/officeart/2008/layout/LinedList"/>
    <dgm:cxn modelId="{4CE0AD71-D83C-4239-B380-F3937B5CB514}" type="presParOf" srcId="{F5C79ABD-D0E3-40F5-B00B-AB47A968C266}" destId="{3766E389-284E-4884-B1AB-7701A0C82093}" srcOrd="1" destOrd="0" presId="urn:microsoft.com/office/officeart/2008/layout/LinedList"/>
    <dgm:cxn modelId="{37FB2A67-3CA9-44C7-A5B3-114142EBCC8D}" type="presParOf" srcId="{3766E389-284E-4884-B1AB-7701A0C82093}" destId="{FF4376E2-6D6F-438D-BCDC-BB3AAF098C56}" srcOrd="0" destOrd="0" presId="urn:microsoft.com/office/officeart/2008/layout/LinedList"/>
    <dgm:cxn modelId="{D4A295B9-E116-45E0-BD58-71BB3086A3DD}" type="presParOf" srcId="{3766E389-284E-4884-B1AB-7701A0C82093}" destId="{F948249F-8FA2-4998-8069-6CF5C554332D}" srcOrd="1" destOrd="0" presId="urn:microsoft.com/office/officeart/2008/layout/LinedList"/>
    <dgm:cxn modelId="{CD5683F0-7286-4327-9F0D-54AF86DE0905}" type="presParOf" srcId="{F948249F-8FA2-4998-8069-6CF5C554332D}" destId="{1665EBE2-BED1-4B46-A447-008768856607}" srcOrd="0" destOrd="0" presId="urn:microsoft.com/office/officeart/2008/layout/LinedList"/>
    <dgm:cxn modelId="{76C52739-0F1C-4755-8AE3-DCD598356BF7}" type="presParOf" srcId="{F948249F-8FA2-4998-8069-6CF5C554332D}" destId="{1CC0801E-815D-4362-8B42-143F015CD5ED}" srcOrd="1" destOrd="0" presId="urn:microsoft.com/office/officeart/2008/layout/LinedList"/>
    <dgm:cxn modelId="{5ACF355D-F27A-4F89-946A-D87CC52A194F}" type="presParOf" srcId="{F948249F-8FA2-4998-8069-6CF5C554332D}" destId="{A24B4D2F-3767-4471-9BD1-C26E0F0D3654}" srcOrd="2" destOrd="0" presId="urn:microsoft.com/office/officeart/2008/layout/LinedList"/>
    <dgm:cxn modelId="{EECCF968-BDC4-436D-A4F9-7B15D00AD918}" type="presParOf" srcId="{3766E389-284E-4884-B1AB-7701A0C82093}" destId="{C56391E2-5890-411A-BD53-39084B57E097}" srcOrd="2" destOrd="0" presId="urn:microsoft.com/office/officeart/2008/layout/LinedList"/>
    <dgm:cxn modelId="{6E835E0B-FC02-4168-9DA4-F7CABE536101}" type="presParOf" srcId="{3766E389-284E-4884-B1AB-7701A0C82093}" destId="{812AFF1A-67B4-45BD-A0A5-F6EAA8A64BC7}" srcOrd="3" destOrd="0" presId="urn:microsoft.com/office/officeart/2008/layout/LinedList"/>
    <dgm:cxn modelId="{15DD6AFF-E49A-4A39-99FC-E8E9AEF623B4}" type="presParOf" srcId="{3766E389-284E-4884-B1AB-7701A0C82093}" destId="{6E3EFE68-4CEA-4621-A660-C496BD7F774D}" srcOrd="4" destOrd="0" presId="urn:microsoft.com/office/officeart/2008/layout/LinedList"/>
    <dgm:cxn modelId="{A791474F-B132-42EB-BDD8-951D3E074E2A}" type="presParOf" srcId="{6E3EFE68-4CEA-4621-A660-C496BD7F774D}" destId="{8E6B9A18-9E8C-40FF-98B5-D1A1250F0849}" srcOrd="0" destOrd="0" presId="urn:microsoft.com/office/officeart/2008/layout/LinedList"/>
    <dgm:cxn modelId="{4DDEF42E-045F-4655-8F5F-149B4D18D87B}" type="presParOf" srcId="{6E3EFE68-4CEA-4621-A660-C496BD7F774D}" destId="{75C5B2F5-E927-4422-AA85-80CF472012B1}" srcOrd="1" destOrd="0" presId="urn:microsoft.com/office/officeart/2008/layout/LinedList"/>
    <dgm:cxn modelId="{7CEADF4F-E64D-4B40-B8E4-B2073B76A96E}" type="presParOf" srcId="{6E3EFE68-4CEA-4621-A660-C496BD7F774D}" destId="{0D18370A-A1CC-4F68-BA2B-BF1BCAD18EF2}" srcOrd="2" destOrd="0" presId="urn:microsoft.com/office/officeart/2008/layout/LinedList"/>
    <dgm:cxn modelId="{2352D1F1-4B65-49EC-B169-5D10B919D320}" type="presParOf" srcId="{3766E389-284E-4884-B1AB-7701A0C82093}" destId="{A114B72C-61B3-4721-9650-C1CBA432F86A}" srcOrd="5" destOrd="0" presId="urn:microsoft.com/office/officeart/2008/layout/LinedList"/>
    <dgm:cxn modelId="{7CF67A6B-6753-4C0B-AB46-F8B9F40716A4}" type="presParOf" srcId="{3766E389-284E-4884-B1AB-7701A0C82093}" destId="{628C6BB4-6A04-4111-A2A8-ACAA1BB747B0}" srcOrd="6" destOrd="0" presId="urn:microsoft.com/office/officeart/2008/layout/LinedList"/>
    <dgm:cxn modelId="{24B74148-4302-409D-86DD-263D8BA55F0A}" type="presParOf" srcId="{3766E389-284E-4884-B1AB-7701A0C82093}" destId="{F620EB35-8363-4013-BA48-4F884F9AD1A2}" srcOrd="7" destOrd="0" presId="urn:microsoft.com/office/officeart/2008/layout/LinedList"/>
    <dgm:cxn modelId="{DBF5F98A-6860-4835-9CB0-2C25E6A2D255}" type="presParOf" srcId="{F620EB35-8363-4013-BA48-4F884F9AD1A2}" destId="{65A966AA-6A3C-4919-BFCC-807D33B9E0D6}" srcOrd="0" destOrd="0" presId="urn:microsoft.com/office/officeart/2008/layout/LinedList"/>
    <dgm:cxn modelId="{0534BCA8-FA6A-4F67-B7F5-9370D04F37E0}" type="presParOf" srcId="{F620EB35-8363-4013-BA48-4F884F9AD1A2}" destId="{DB25CD4A-6917-472A-BD1F-EB9FE7DCAC64}" srcOrd="1" destOrd="0" presId="urn:microsoft.com/office/officeart/2008/layout/LinedList"/>
    <dgm:cxn modelId="{5535C53F-A541-41DF-A5E1-DBA592DD7A20}" type="presParOf" srcId="{F620EB35-8363-4013-BA48-4F884F9AD1A2}" destId="{1F1FA92E-4A7F-444B-A60F-65071535AA5D}" srcOrd="2" destOrd="0" presId="urn:microsoft.com/office/officeart/2008/layout/LinedList"/>
    <dgm:cxn modelId="{F0A1C0E7-FE26-49AD-AB21-24AAF4C12B9A}" type="presParOf" srcId="{3766E389-284E-4884-B1AB-7701A0C82093}" destId="{1281D3C6-D515-47D1-9EDD-1D2AD3F2877E}" srcOrd="8" destOrd="0" presId="urn:microsoft.com/office/officeart/2008/layout/LinedList"/>
    <dgm:cxn modelId="{BA243DD8-4D13-4DA9-ADF0-C83C36DAC494}" type="presParOf" srcId="{3766E389-284E-4884-B1AB-7701A0C82093}" destId="{3F6F93E5-81EC-49DB-B7B9-55965ADB4050}" srcOrd="9" destOrd="0" presId="urn:microsoft.com/office/officeart/2008/layout/LinedList"/>
    <dgm:cxn modelId="{2D292749-50E0-42B8-AE9A-2E05ED0A2950}" type="presParOf" srcId="{3766E389-284E-4884-B1AB-7701A0C82093}" destId="{4B0210F3-6F04-4422-B6D6-5F92B6CB1D7C}" srcOrd="10" destOrd="0" presId="urn:microsoft.com/office/officeart/2008/layout/LinedList"/>
    <dgm:cxn modelId="{3938344D-156B-45F4-8C49-30CBBC13B803}" type="presParOf" srcId="{4B0210F3-6F04-4422-B6D6-5F92B6CB1D7C}" destId="{FB8B6CDA-1BF2-4E1F-9F13-D45F7385D676}" srcOrd="0" destOrd="0" presId="urn:microsoft.com/office/officeart/2008/layout/LinedList"/>
    <dgm:cxn modelId="{BA6D8F39-4CDA-4618-A05F-5DB644EDEEC8}" type="presParOf" srcId="{4B0210F3-6F04-4422-B6D6-5F92B6CB1D7C}" destId="{655BCC42-C8B7-4D88-A00F-2AFB5F2237F2}" srcOrd="1" destOrd="0" presId="urn:microsoft.com/office/officeart/2008/layout/LinedList"/>
    <dgm:cxn modelId="{EABB8981-748F-4624-904A-8AB00DC61D17}" type="presParOf" srcId="{4B0210F3-6F04-4422-B6D6-5F92B6CB1D7C}" destId="{E76A6F49-1BF8-4E98-83DD-2E520EE8DEC4}" srcOrd="2" destOrd="0" presId="urn:microsoft.com/office/officeart/2008/layout/LinedList"/>
    <dgm:cxn modelId="{51C2628F-08B9-49C7-AA05-3D94331A3AA4}" type="presParOf" srcId="{3766E389-284E-4884-B1AB-7701A0C82093}" destId="{1AB79EB8-622B-4C00-AAD5-128997F4B506}" srcOrd="11" destOrd="0" presId="urn:microsoft.com/office/officeart/2008/layout/LinedList"/>
    <dgm:cxn modelId="{8C435072-0CF5-4D7A-A32B-C058ACF4A26C}" type="presParOf" srcId="{3766E389-284E-4884-B1AB-7701A0C82093}" destId="{A870A389-2A20-4CB1-B979-6D9168728DEB}" srcOrd="12" destOrd="0" presId="urn:microsoft.com/office/officeart/2008/layout/LinedList"/>
    <dgm:cxn modelId="{BE687787-3CA3-4FF4-99DA-1408A9F61906}" type="presParOf" srcId="{3766E389-284E-4884-B1AB-7701A0C82093}" destId="{0E746266-DFE9-4ABC-A41C-F413F5440F4F}" srcOrd="13" destOrd="0" presId="urn:microsoft.com/office/officeart/2008/layout/LinedList"/>
    <dgm:cxn modelId="{A94537B0-D089-475A-862F-595A4E9E889E}" type="presParOf" srcId="{0E746266-DFE9-4ABC-A41C-F413F5440F4F}" destId="{B3060EBB-B897-463B-8EE9-12D8D692B812}" srcOrd="0" destOrd="0" presId="urn:microsoft.com/office/officeart/2008/layout/LinedList"/>
    <dgm:cxn modelId="{0D8AC0B9-76C8-41C8-806A-68197069921F}" type="presParOf" srcId="{0E746266-DFE9-4ABC-A41C-F413F5440F4F}" destId="{F53F9CD2-7AF2-4A6E-86AF-30605373A397}" srcOrd="1" destOrd="0" presId="urn:microsoft.com/office/officeart/2008/layout/LinedList"/>
    <dgm:cxn modelId="{BE8261A0-04BB-4445-B07B-E5C668DB10AF}" type="presParOf" srcId="{0E746266-DFE9-4ABC-A41C-F413F5440F4F}" destId="{2848BAF4-1437-4531-8158-9BBD856B7515}" srcOrd="2" destOrd="0" presId="urn:microsoft.com/office/officeart/2008/layout/LinedList"/>
    <dgm:cxn modelId="{71B0C050-BA6F-41BD-A4B5-059B3CDA55AB}" type="presParOf" srcId="{3766E389-284E-4884-B1AB-7701A0C82093}" destId="{BFF0652B-54A4-41EE-A49B-8D0B85793B16}" srcOrd="14" destOrd="0" presId="urn:microsoft.com/office/officeart/2008/layout/LinedList"/>
    <dgm:cxn modelId="{6C0AD4A3-A734-46D0-833C-15C8575E8B7F}" type="presParOf" srcId="{3766E389-284E-4884-B1AB-7701A0C82093}" destId="{85F58908-7B5C-49F8-B3BB-69F6A285F7A6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579C81-8F90-44C3-A20B-61D7B508146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A869A5-8209-47C7-BFD5-B980D3755165}">
      <dgm:prSet/>
      <dgm:spPr/>
      <dgm:t>
        <a:bodyPr/>
        <a:lstStyle/>
        <a:p>
          <a:r>
            <a:rPr lang="it-IT" dirty="0"/>
            <a:t>Comprende tutte le attività progettate dagli insegnanti formalizzate ed espresse nei documenti ufficiale. </a:t>
          </a:r>
          <a:endParaRPr lang="en-US" dirty="0"/>
        </a:p>
      </dgm:t>
    </dgm:pt>
    <dgm:pt modelId="{B10B142A-D45B-41BB-8C76-4C57B193EBCA}" type="parTrans" cxnId="{CA975B2C-59F9-46E7-B1EE-2905A2D4420A}">
      <dgm:prSet/>
      <dgm:spPr/>
      <dgm:t>
        <a:bodyPr/>
        <a:lstStyle/>
        <a:p>
          <a:endParaRPr lang="en-US"/>
        </a:p>
      </dgm:t>
    </dgm:pt>
    <dgm:pt modelId="{327425D3-E1C2-4D14-B40D-1A7665788DB1}" type="sibTrans" cxnId="{CA975B2C-59F9-46E7-B1EE-2905A2D4420A}">
      <dgm:prSet/>
      <dgm:spPr/>
      <dgm:t>
        <a:bodyPr/>
        <a:lstStyle/>
        <a:p>
          <a:endParaRPr lang="en-US"/>
        </a:p>
      </dgm:t>
    </dgm:pt>
    <dgm:pt modelId="{116120FB-92B4-4961-81F4-74BA21506E98}">
      <dgm:prSet/>
      <dgm:spPr/>
      <dgm:t>
        <a:bodyPr/>
        <a:lstStyle/>
        <a:p>
          <a:r>
            <a:rPr lang="it-IT" dirty="0"/>
            <a:t>Segue le linee guida stabilite dal Ministero dell'Istruzione. </a:t>
          </a:r>
          <a:endParaRPr lang="en-US" dirty="0"/>
        </a:p>
      </dgm:t>
    </dgm:pt>
    <dgm:pt modelId="{380FCEA6-FD22-4C24-892A-DCCD6FBD50CC}" type="parTrans" cxnId="{907E7C4E-3DBA-4503-B36C-00D2AF56A6CB}">
      <dgm:prSet/>
      <dgm:spPr/>
      <dgm:t>
        <a:bodyPr/>
        <a:lstStyle/>
        <a:p>
          <a:endParaRPr lang="en-US"/>
        </a:p>
      </dgm:t>
    </dgm:pt>
    <dgm:pt modelId="{84818D54-78E8-47E6-AC66-6AD6DC0298D1}" type="sibTrans" cxnId="{907E7C4E-3DBA-4503-B36C-00D2AF56A6CB}">
      <dgm:prSet/>
      <dgm:spPr/>
      <dgm:t>
        <a:bodyPr/>
        <a:lstStyle/>
        <a:p>
          <a:endParaRPr lang="en-US"/>
        </a:p>
      </dgm:t>
    </dgm:pt>
    <dgm:pt modelId="{0C1771AF-B27C-4D90-9965-E95BC6AD8C13}">
      <dgm:prSet custT="1"/>
      <dgm:spPr/>
      <dgm:t>
        <a:bodyPr/>
        <a:lstStyle/>
        <a:p>
          <a:r>
            <a:rPr lang="it-IT" sz="2000" b="1" dirty="0"/>
            <a:t>DISCIPLINE E MATERIE</a:t>
          </a:r>
          <a:endParaRPr lang="en-US" sz="2000" dirty="0"/>
        </a:p>
      </dgm:t>
    </dgm:pt>
    <dgm:pt modelId="{D16D390C-9C44-4128-A0D7-225FCF2EA96B}" type="parTrans" cxnId="{99F92D5E-866F-47BA-8469-79210CC896E4}">
      <dgm:prSet/>
      <dgm:spPr/>
      <dgm:t>
        <a:bodyPr/>
        <a:lstStyle/>
        <a:p>
          <a:endParaRPr lang="en-US"/>
        </a:p>
      </dgm:t>
    </dgm:pt>
    <dgm:pt modelId="{1E3DF9D6-356E-4919-BE1F-C175C442DF0A}" type="sibTrans" cxnId="{99F92D5E-866F-47BA-8469-79210CC896E4}">
      <dgm:prSet/>
      <dgm:spPr/>
      <dgm:t>
        <a:bodyPr/>
        <a:lstStyle/>
        <a:p>
          <a:endParaRPr lang="en-US"/>
        </a:p>
      </dgm:t>
    </dgm:pt>
    <dgm:pt modelId="{3CA2368C-F932-47DF-AEF8-6AB0C9348BCF}">
      <dgm:prSet custT="1"/>
      <dgm:spPr/>
      <dgm:t>
        <a:bodyPr/>
        <a:lstStyle/>
        <a:p>
          <a:r>
            <a:rPr lang="it-IT" sz="2000" b="1" dirty="0"/>
            <a:t>OBIETTIVI EDUCATIVI</a:t>
          </a:r>
          <a:endParaRPr lang="en-US" sz="2000" dirty="0"/>
        </a:p>
      </dgm:t>
    </dgm:pt>
    <dgm:pt modelId="{D03E403C-139C-44EC-8612-5EAAAE8E7BD9}" type="parTrans" cxnId="{275EDE05-8721-4412-BA7D-3F508EB2997E}">
      <dgm:prSet/>
      <dgm:spPr/>
      <dgm:t>
        <a:bodyPr/>
        <a:lstStyle/>
        <a:p>
          <a:endParaRPr lang="en-US"/>
        </a:p>
      </dgm:t>
    </dgm:pt>
    <dgm:pt modelId="{43BEFBD8-43C5-4C43-9235-E86AB5A308DF}" type="sibTrans" cxnId="{275EDE05-8721-4412-BA7D-3F508EB2997E}">
      <dgm:prSet/>
      <dgm:spPr/>
      <dgm:t>
        <a:bodyPr/>
        <a:lstStyle/>
        <a:p>
          <a:endParaRPr lang="en-US"/>
        </a:p>
      </dgm:t>
    </dgm:pt>
    <dgm:pt modelId="{9063DA67-466D-4D91-A9A4-835278BE8437}">
      <dgm:prSet custT="1"/>
      <dgm:spPr/>
      <dgm:t>
        <a:bodyPr/>
        <a:lstStyle/>
        <a:p>
          <a:r>
            <a:rPr lang="it-IT" sz="2000" b="1" dirty="0"/>
            <a:t>PROGRAMMI E CONTENUTI</a:t>
          </a:r>
          <a:endParaRPr lang="en-US" sz="2000" dirty="0"/>
        </a:p>
      </dgm:t>
    </dgm:pt>
    <dgm:pt modelId="{96C6B25C-F6A6-4E8E-8BCC-EEC8379EF7A2}" type="parTrans" cxnId="{F36ADCF5-60DD-4769-AA0E-029FBF93ED41}">
      <dgm:prSet/>
      <dgm:spPr/>
      <dgm:t>
        <a:bodyPr/>
        <a:lstStyle/>
        <a:p>
          <a:endParaRPr lang="en-US"/>
        </a:p>
      </dgm:t>
    </dgm:pt>
    <dgm:pt modelId="{F5263FFB-4A9A-4B0C-9159-87CECE6BDEF0}" type="sibTrans" cxnId="{F36ADCF5-60DD-4769-AA0E-029FBF93ED41}">
      <dgm:prSet/>
      <dgm:spPr/>
      <dgm:t>
        <a:bodyPr/>
        <a:lstStyle/>
        <a:p>
          <a:endParaRPr lang="en-US"/>
        </a:p>
      </dgm:t>
    </dgm:pt>
    <dgm:pt modelId="{2B1BEC08-DC71-414A-A50B-1ED2E6C86438}">
      <dgm:prSet custT="1"/>
      <dgm:spPr/>
      <dgm:t>
        <a:bodyPr/>
        <a:lstStyle/>
        <a:p>
          <a:r>
            <a:rPr lang="it-IT" sz="2000" b="1" dirty="0"/>
            <a:t>METODOLOGIE DIDATTICHE</a:t>
          </a:r>
          <a:endParaRPr lang="en-US" sz="2000" dirty="0"/>
        </a:p>
      </dgm:t>
    </dgm:pt>
    <dgm:pt modelId="{8121786C-6EDC-4D82-81ED-AFC53ECA5FD1}" type="parTrans" cxnId="{5AB6C135-2D64-444D-8238-6FDAE3C42A52}">
      <dgm:prSet/>
      <dgm:spPr/>
      <dgm:t>
        <a:bodyPr/>
        <a:lstStyle/>
        <a:p>
          <a:endParaRPr lang="en-US"/>
        </a:p>
      </dgm:t>
    </dgm:pt>
    <dgm:pt modelId="{2D092F39-20D1-4AE6-AAF8-0C085AF86D29}" type="sibTrans" cxnId="{5AB6C135-2D64-444D-8238-6FDAE3C42A52}">
      <dgm:prSet/>
      <dgm:spPr/>
      <dgm:t>
        <a:bodyPr/>
        <a:lstStyle/>
        <a:p>
          <a:endParaRPr lang="en-US"/>
        </a:p>
      </dgm:t>
    </dgm:pt>
    <dgm:pt modelId="{4F94004F-989E-4EF9-BDF7-22A72AF061CF}">
      <dgm:prSet custT="1"/>
      <dgm:spPr/>
      <dgm:t>
        <a:bodyPr/>
        <a:lstStyle/>
        <a:p>
          <a:r>
            <a:rPr lang="it-IT" sz="2000" b="1" dirty="0"/>
            <a:t>VALUTAZIONE</a:t>
          </a:r>
          <a:endParaRPr lang="en-US" sz="2000" dirty="0"/>
        </a:p>
      </dgm:t>
    </dgm:pt>
    <dgm:pt modelId="{10C58974-BE20-49A0-B812-4162ED2AFF28}" type="parTrans" cxnId="{D9188F76-401C-4FEE-885A-5BAAC1C7F93C}">
      <dgm:prSet/>
      <dgm:spPr/>
      <dgm:t>
        <a:bodyPr/>
        <a:lstStyle/>
        <a:p>
          <a:endParaRPr lang="en-US"/>
        </a:p>
      </dgm:t>
    </dgm:pt>
    <dgm:pt modelId="{3C969916-F45E-4264-AE6B-B8CE67E4B2E9}" type="sibTrans" cxnId="{D9188F76-401C-4FEE-885A-5BAAC1C7F93C}">
      <dgm:prSet/>
      <dgm:spPr/>
      <dgm:t>
        <a:bodyPr/>
        <a:lstStyle/>
        <a:p>
          <a:endParaRPr lang="en-US"/>
        </a:p>
      </dgm:t>
    </dgm:pt>
    <dgm:pt modelId="{830204F0-1649-4ED7-89BE-A06E8E07C787}" type="pres">
      <dgm:prSet presAssocID="{40579C81-8F90-44C3-A20B-61D7B5081464}" presName="vert0" presStyleCnt="0">
        <dgm:presLayoutVars>
          <dgm:dir/>
          <dgm:animOne val="branch"/>
          <dgm:animLvl val="lvl"/>
        </dgm:presLayoutVars>
      </dgm:prSet>
      <dgm:spPr/>
    </dgm:pt>
    <dgm:pt modelId="{C1EC28C2-DBFB-4B64-A033-410005BB022E}" type="pres">
      <dgm:prSet presAssocID="{68A869A5-8209-47C7-BFD5-B980D3755165}" presName="thickLine" presStyleLbl="alignNode1" presStyleIdx="0" presStyleCnt="2"/>
      <dgm:spPr/>
    </dgm:pt>
    <dgm:pt modelId="{18E9F60D-964E-434F-A1FF-7DD5E6829A58}" type="pres">
      <dgm:prSet presAssocID="{68A869A5-8209-47C7-BFD5-B980D3755165}" presName="horz1" presStyleCnt="0"/>
      <dgm:spPr/>
    </dgm:pt>
    <dgm:pt modelId="{98ECBC4A-1A10-4090-941C-E8D07AE3EF5C}" type="pres">
      <dgm:prSet presAssocID="{68A869A5-8209-47C7-BFD5-B980D3755165}" presName="tx1" presStyleLbl="revTx" presStyleIdx="0" presStyleCnt="7" custScaleX="500000"/>
      <dgm:spPr/>
    </dgm:pt>
    <dgm:pt modelId="{2B17A158-DC5A-4580-B054-91F453945B24}" type="pres">
      <dgm:prSet presAssocID="{68A869A5-8209-47C7-BFD5-B980D3755165}" presName="vert1" presStyleCnt="0"/>
      <dgm:spPr/>
    </dgm:pt>
    <dgm:pt modelId="{A14A930A-2A5B-4B01-A74A-89327F900FA7}" type="pres">
      <dgm:prSet presAssocID="{116120FB-92B4-4961-81F4-74BA21506E98}" presName="thickLine" presStyleLbl="alignNode1" presStyleIdx="1" presStyleCnt="2" custLinFactNeighborX="-218" custLinFactNeighborY="-24207"/>
      <dgm:spPr/>
    </dgm:pt>
    <dgm:pt modelId="{F5C79ABD-D0E3-40F5-B00B-AB47A968C266}" type="pres">
      <dgm:prSet presAssocID="{116120FB-92B4-4961-81F4-74BA21506E98}" presName="horz1" presStyleCnt="0"/>
      <dgm:spPr/>
    </dgm:pt>
    <dgm:pt modelId="{1B2964AC-E1CC-4ACB-A517-A99985D3A4AF}" type="pres">
      <dgm:prSet presAssocID="{116120FB-92B4-4961-81F4-74BA21506E98}" presName="tx1" presStyleLbl="revTx" presStyleIdx="1" presStyleCnt="7" custLinFactNeighborX="546" custLinFactNeighborY="-16715"/>
      <dgm:spPr/>
    </dgm:pt>
    <dgm:pt modelId="{3766E389-284E-4884-B1AB-7701A0C82093}" type="pres">
      <dgm:prSet presAssocID="{116120FB-92B4-4961-81F4-74BA21506E98}" presName="vert1" presStyleCnt="0"/>
      <dgm:spPr/>
    </dgm:pt>
    <dgm:pt modelId="{FF4376E2-6D6F-438D-BCDC-BB3AAF098C56}" type="pres">
      <dgm:prSet presAssocID="{0C1771AF-B27C-4D90-9965-E95BC6AD8C13}" presName="vertSpace2a" presStyleCnt="0"/>
      <dgm:spPr/>
    </dgm:pt>
    <dgm:pt modelId="{F948249F-8FA2-4998-8069-6CF5C554332D}" type="pres">
      <dgm:prSet presAssocID="{0C1771AF-B27C-4D90-9965-E95BC6AD8C13}" presName="horz2" presStyleCnt="0"/>
      <dgm:spPr/>
    </dgm:pt>
    <dgm:pt modelId="{1665EBE2-BED1-4B46-A447-008768856607}" type="pres">
      <dgm:prSet presAssocID="{0C1771AF-B27C-4D90-9965-E95BC6AD8C13}" presName="horzSpace2" presStyleCnt="0"/>
      <dgm:spPr/>
    </dgm:pt>
    <dgm:pt modelId="{1CC0801E-815D-4362-8B42-143F015CD5ED}" type="pres">
      <dgm:prSet presAssocID="{0C1771AF-B27C-4D90-9965-E95BC6AD8C13}" presName="tx2" presStyleLbl="revTx" presStyleIdx="2" presStyleCnt="7"/>
      <dgm:spPr/>
    </dgm:pt>
    <dgm:pt modelId="{A24B4D2F-3767-4471-9BD1-C26E0F0D3654}" type="pres">
      <dgm:prSet presAssocID="{0C1771AF-B27C-4D90-9965-E95BC6AD8C13}" presName="vert2" presStyleCnt="0"/>
      <dgm:spPr/>
    </dgm:pt>
    <dgm:pt modelId="{C56391E2-5890-411A-BD53-39084B57E097}" type="pres">
      <dgm:prSet presAssocID="{0C1771AF-B27C-4D90-9965-E95BC6AD8C13}" presName="thinLine2b" presStyleLbl="callout" presStyleIdx="0" presStyleCnt="5"/>
      <dgm:spPr/>
    </dgm:pt>
    <dgm:pt modelId="{812AFF1A-67B4-45BD-A0A5-F6EAA8A64BC7}" type="pres">
      <dgm:prSet presAssocID="{0C1771AF-B27C-4D90-9965-E95BC6AD8C13}" presName="vertSpace2b" presStyleCnt="0"/>
      <dgm:spPr/>
    </dgm:pt>
    <dgm:pt modelId="{6E3EFE68-4CEA-4621-A660-C496BD7F774D}" type="pres">
      <dgm:prSet presAssocID="{3CA2368C-F932-47DF-AEF8-6AB0C9348BCF}" presName="horz2" presStyleCnt="0"/>
      <dgm:spPr/>
    </dgm:pt>
    <dgm:pt modelId="{8E6B9A18-9E8C-40FF-98B5-D1A1250F0849}" type="pres">
      <dgm:prSet presAssocID="{3CA2368C-F932-47DF-AEF8-6AB0C9348BCF}" presName="horzSpace2" presStyleCnt="0"/>
      <dgm:spPr/>
    </dgm:pt>
    <dgm:pt modelId="{75C5B2F5-E927-4422-AA85-80CF472012B1}" type="pres">
      <dgm:prSet presAssocID="{3CA2368C-F932-47DF-AEF8-6AB0C9348BCF}" presName="tx2" presStyleLbl="revTx" presStyleIdx="3" presStyleCnt="7"/>
      <dgm:spPr/>
    </dgm:pt>
    <dgm:pt modelId="{0D18370A-A1CC-4F68-BA2B-BF1BCAD18EF2}" type="pres">
      <dgm:prSet presAssocID="{3CA2368C-F932-47DF-AEF8-6AB0C9348BCF}" presName="vert2" presStyleCnt="0"/>
      <dgm:spPr/>
    </dgm:pt>
    <dgm:pt modelId="{A114B72C-61B3-4721-9650-C1CBA432F86A}" type="pres">
      <dgm:prSet presAssocID="{3CA2368C-F932-47DF-AEF8-6AB0C9348BCF}" presName="thinLine2b" presStyleLbl="callout" presStyleIdx="1" presStyleCnt="5"/>
      <dgm:spPr/>
    </dgm:pt>
    <dgm:pt modelId="{628C6BB4-6A04-4111-A2A8-ACAA1BB747B0}" type="pres">
      <dgm:prSet presAssocID="{3CA2368C-F932-47DF-AEF8-6AB0C9348BCF}" presName="vertSpace2b" presStyleCnt="0"/>
      <dgm:spPr/>
    </dgm:pt>
    <dgm:pt modelId="{F620EB35-8363-4013-BA48-4F884F9AD1A2}" type="pres">
      <dgm:prSet presAssocID="{9063DA67-466D-4D91-A9A4-835278BE8437}" presName="horz2" presStyleCnt="0"/>
      <dgm:spPr/>
    </dgm:pt>
    <dgm:pt modelId="{65A966AA-6A3C-4919-BFCC-807D33B9E0D6}" type="pres">
      <dgm:prSet presAssocID="{9063DA67-466D-4D91-A9A4-835278BE8437}" presName="horzSpace2" presStyleCnt="0"/>
      <dgm:spPr/>
    </dgm:pt>
    <dgm:pt modelId="{DB25CD4A-6917-472A-BD1F-EB9FE7DCAC64}" type="pres">
      <dgm:prSet presAssocID="{9063DA67-466D-4D91-A9A4-835278BE8437}" presName="tx2" presStyleLbl="revTx" presStyleIdx="4" presStyleCnt="7"/>
      <dgm:spPr/>
    </dgm:pt>
    <dgm:pt modelId="{1F1FA92E-4A7F-444B-A60F-65071535AA5D}" type="pres">
      <dgm:prSet presAssocID="{9063DA67-466D-4D91-A9A4-835278BE8437}" presName="vert2" presStyleCnt="0"/>
      <dgm:spPr/>
    </dgm:pt>
    <dgm:pt modelId="{1281D3C6-D515-47D1-9EDD-1D2AD3F2877E}" type="pres">
      <dgm:prSet presAssocID="{9063DA67-466D-4D91-A9A4-835278BE8437}" presName="thinLine2b" presStyleLbl="callout" presStyleIdx="2" presStyleCnt="5"/>
      <dgm:spPr/>
    </dgm:pt>
    <dgm:pt modelId="{3F6F93E5-81EC-49DB-B7B9-55965ADB4050}" type="pres">
      <dgm:prSet presAssocID="{9063DA67-466D-4D91-A9A4-835278BE8437}" presName="vertSpace2b" presStyleCnt="0"/>
      <dgm:spPr/>
    </dgm:pt>
    <dgm:pt modelId="{4B0210F3-6F04-4422-B6D6-5F92B6CB1D7C}" type="pres">
      <dgm:prSet presAssocID="{2B1BEC08-DC71-414A-A50B-1ED2E6C86438}" presName="horz2" presStyleCnt="0"/>
      <dgm:spPr/>
    </dgm:pt>
    <dgm:pt modelId="{FB8B6CDA-1BF2-4E1F-9F13-D45F7385D676}" type="pres">
      <dgm:prSet presAssocID="{2B1BEC08-DC71-414A-A50B-1ED2E6C86438}" presName="horzSpace2" presStyleCnt="0"/>
      <dgm:spPr/>
    </dgm:pt>
    <dgm:pt modelId="{655BCC42-C8B7-4D88-A00F-2AFB5F2237F2}" type="pres">
      <dgm:prSet presAssocID="{2B1BEC08-DC71-414A-A50B-1ED2E6C86438}" presName="tx2" presStyleLbl="revTx" presStyleIdx="5" presStyleCnt="7"/>
      <dgm:spPr/>
    </dgm:pt>
    <dgm:pt modelId="{E76A6F49-1BF8-4E98-83DD-2E520EE8DEC4}" type="pres">
      <dgm:prSet presAssocID="{2B1BEC08-DC71-414A-A50B-1ED2E6C86438}" presName="vert2" presStyleCnt="0"/>
      <dgm:spPr/>
    </dgm:pt>
    <dgm:pt modelId="{1AB79EB8-622B-4C00-AAD5-128997F4B506}" type="pres">
      <dgm:prSet presAssocID="{2B1BEC08-DC71-414A-A50B-1ED2E6C86438}" presName="thinLine2b" presStyleLbl="callout" presStyleIdx="3" presStyleCnt="5"/>
      <dgm:spPr/>
    </dgm:pt>
    <dgm:pt modelId="{A870A389-2A20-4CB1-B979-6D9168728DEB}" type="pres">
      <dgm:prSet presAssocID="{2B1BEC08-DC71-414A-A50B-1ED2E6C86438}" presName="vertSpace2b" presStyleCnt="0"/>
      <dgm:spPr/>
    </dgm:pt>
    <dgm:pt modelId="{0E746266-DFE9-4ABC-A41C-F413F5440F4F}" type="pres">
      <dgm:prSet presAssocID="{4F94004F-989E-4EF9-BDF7-22A72AF061CF}" presName="horz2" presStyleCnt="0"/>
      <dgm:spPr/>
    </dgm:pt>
    <dgm:pt modelId="{B3060EBB-B897-463B-8EE9-12D8D692B812}" type="pres">
      <dgm:prSet presAssocID="{4F94004F-989E-4EF9-BDF7-22A72AF061CF}" presName="horzSpace2" presStyleCnt="0"/>
      <dgm:spPr/>
    </dgm:pt>
    <dgm:pt modelId="{F53F9CD2-7AF2-4A6E-86AF-30605373A397}" type="pres">
      <dgm:prSet presAssocID="{4F94004F-989E-4EF9-BDF7-22A72AF061CF}" presName="tx2" presStyleLbl="revTx" presStyleIdx="6" presStyleCnt="7"/>
      <dgm:spPr/>
    </dgm:pt>
    <dgm:pt modelId="{2848BAF4-1437-4531-8158-9BBD856B7515}" type="pres">
      <dgm:prSet presAssocID="{4F94004F-989E-4EF9-BDF7-22A72AF061CF}" presName="vert2" presStyleCnt="0"/>
      <dgm:spPr/>
    </dgm:pt>
    <dgm:pt modelId="{BFF0652B-54A4-41EE-A49B-8D0B85793B16}" type="pres">
      <dgm:prSet presAssocID="{4F94004F-989E-4EF9-BDF7-22A72AF061CF}" presName="thinLine2b" presStyleLbl="callout" presStyleIdx="4" presStyleCnt="5"/>
      <dgm:spPr/>
    </dgm:pt>
    <dgm:pt modelId="{85F58908-7B5C-49F8-B3BB-69F6A285F7A6}" type="pres">
      <dgm:prSet presAssocID="{4F94004F-989E-4EF9-BDF7-22A72AF061CF}" presName="vertSpace2b" presStyleCnt="0"/>
      <dgm:spPr/>
    </dgm:pt>
  </dgm:ptLst>
  <dgm:cxnLst>
    <dgm:cxn modelId="{275EDE05-8721-4412-BA7D-3F508EB2997E}" srcId="{116120FB-92B4-4961-81F4-74BA21506E98}" destId="{3CA2368C-F932-47DF-AEF8-6AB0C9348BCF}" srcOrd="1" destOrd="0" parTransId="{D03E403C-139C-44EC-8612-5EAAAE8E7BD9}" sibTransId="{43BEFBD8-43C5-4C43-9235-E86AB5A308DF}"/>
    <dgm:cxn modelId="{CA975B2C-59F9-46E7-B1EE-2905A2D4420A}" srcId="{40579C81-8F90-44C3-A20B-61D7B5081464}" destId="{68A869A5-8209-47C7-BFD5-B980D3755165}" srcOrd="0" destOrd="0" parTransId="{B10B142A-D45B-41BB-8C76-4C57B193EBCA}" sibTransId="{327425D3-E1C2-4D14-B40D-1A7665788DB1}"/>
    <dgm:cxn modelId="{BF568730-B8FE-4A33-848A-B1230E53F928}" type="presOf" srcId="{4F94004F-989E-4EF9-BDF7-22A72AF061CF}" destId="{F53F9CD2-7AF2-4A6E-86AF-30605373A397}" srcOrd="0" destOrd="0" presId="urn:microsoft.com/office/officeart/2008/layout/LinedList"/>
    <dgm:cxn modelId="{C8A01935-D319-4728-9293-57F69A905E09}" type="presOf" srcId="{68A869A5-8209-47C7-BFD5-B980D3755165}" destId="{98ECBC4A-1A10-4090-941C-E8D07AE3EF5C}" srcOrd="0" destOrd="0" presId="urn:microsoft.com/office/officeart/2008/layout/LinedList"/>
    <dgm:cxn modelId="{5AB6C135-2D64-444D-8238-6FDAE3C42A52}" srcId="{116120FB-92B4-4961-81F4-74BA21506E98}" destId="{2B1BEC08-DC71-414A-A50B-1ED2E6C86438}" srcOrd="3" destOrd="0" parTransId="{8121786C-6EDC-4D82-81ED-AFC53ECA5FD1}" sibTransId="{2D092F39-20D1-4AE6-AAF8-0C085AF86D29}"/>
    <dgm:cxn modelId="{99F92D5E-866F-47BA-8469-79210CC896E4}" srcId="{116120FB-92B4-4961-81F4-74BA21506E98}" destId="{0C1771AF-B27C-4D90-9965-E95BC6AD8C13}" srcOrd="0" destOrd="0" parTransId="{D16D390C-9C44-4128-A0D7-225FCF2EA96B}" sibTransId="{1E3DF9D6-356E-4919-BE1F-C175C442DF0A}"/>
    <dgm:cxn modelId="{99C13F61-B8EB-4CE8-809A-E142877251DE}" type="presOf" srcId="{2B1BEC08-DC71-414A-A50B-1ED2E6C86438}" destId="{655BCC42-C8B7-4D88-A00F-2AFB5F2237F2}" srcOrd="0" destOrd="0" presId="urn:microsoft.com/office/officeart/2008/layout/LinedList"/>
    <dgm:cxn modelId="{04F71568-DF6A-442A-8C83-F9CB2C31611C}" type="presOf" srcId="{9063DA67-466D-4D91-A9A4-835278BE8437}" destId="{DB25CD4A-6917-472A-BD1F-EB9FE7DCAC64}" srcOrd="0" destOrd="0" presId="urn:microsoft.com/office/officeart/2008/layout/LinedList"/>
    <dgm:cxn modelId="{907E7C4E-3DBA-4503-B36C-00D2AF56A6CB}" srcId="{40579C81-8F90-44C3-A20B-61D7B5081464}" destId="{116120FB-92B4-4961-81F4-74BA21506E98}" srcOrd="1" destOrd="0" parTransId="{380FCEA6-FD22-4C24-892A-DCCD6FBD50CC}" sibTransId="{84818D54-78E8-47E6-AC66-6AD6DC0298D1}"/>
    <dgm:cxn modelId="{D9188F76-401C-4FEE-885A-5BAAC1C7F93C}" srcId="{116120FB-92B4-4961-81F4-74BA21506E98}" destId="{4F94004F-989E-4EF9-BDF7-22A72AF061CF}" srcOrd="4" destOrd="0" parTransId="{10C58974-BE20-49A0-B812-4162ED2AFF28}" sibTransId="{3C969916-F45E-4264-AE6B-B8CE67E4B2E9}"/>
    <dgm:cxn modelId="{0E0EF68D-4356-4DE5-B90E-E78E7116C3E4}" type="presOf" srcId="{3CA2368C-F932-47DF-AEF8-6AB0C9348BCF}" destId="{75C5B2F5-E927-4422-AA85-80CF472012B1}" srcOrd="0" destOrd="0" presId="urn:microsoft.com/office/officeart/2008/layout/LinedList"/>
    <dgm:cxn modelId="{18C7DE9F-F6F8-4272-90EF-0B547F9379FB}" type="presOf" srcId="{0C1771AF-B27C-4D90-9965-E95BC6AD8C13}" destId="{1CC0801E-815D-4362-8B42-143F015CD5ED}" srcOrd="0" destOrd="0" presId="urn:microsoft.com/office/officeart/2008/layout/LinedList"/>
    <dgm:cxn modelId="{A8477EA4-CF90-466D-9484-1F5D80899BF2}" type="presOf" srcId="{116120FB-92B4-4961-81F4-74BA21506E98}" destId="{1B2964AC-E1CC-4ACB-A517-A99985D3A4AF}" srcOrd="0" destOrd="0" presId="urn:microsoft.com/office/officeart/2008/layout/LinedList"/>
    <dgm:cxn modelId="{F28590BB-3549-4882-8CBE-14AEC4EAC3E1}" type="presOf" srcId="{40579C81-8F90-44C3-A20B-61D7B5081464}" destId="{830204F0-1649-4ED7-89BE-A06E8E07C787}" srcOrd="0" destOrd="0" presId="urn:microsoft.com/office/officeart/2008/layout/LinedList"/>
    <dgm:cxn modelId="{F36ADCF5-60DD-4769-AA0E-029FBF93ED41}" srcId="{116120FB-92B4-4961-81F4-74BA21506E98}" destId="{9063DA67-466D-4D91-A9A4-835278BE8437}" srcOrd="2" destOrd="0" parTransId="{96C6B25C-F6A6-4E8E-8BCC-EEC8379EF7A2}" sibTransId="{F5263FFB-4A9A-4B0C-9159-87CECE6BDEF0}"/>
    <dgm:cxn modelId="{0B19F8BD-E0D6-4E7D-A69F-8DBBEEADD3EE}" type="presParOf" srcId="{830204F0-1649-4ED7-89BE-A06E8E07C787}" destId="{C1EC28C2-DBFB-4B64-A033-410005BB022E}" srcOrd="0" destOrd="0" presId="urn:microsoft.com/office/officeart/2008/layout/LinedList"/>
    <dgm:cxn modelId="{55C8377D-007F-4C62-AC10-E9BF3ED298EB}" type="presParOf" srcId="{830204F0-1649-4ED7-89BE-A06E8E07C787}" destId="{18E9F60D-964E-434F-A1FF-7DD5E6829A58}" srcOrd="1" destOrd="0" presId="urn:microsoft.com/office/officeart/2008/layout/LinedList"/>
    <dgm:cxn modelId="{FAFBB12B-FC7A-43D8-B650-6E3627D933BD}" type="presParOf" srcId="{18E9F60D-964E-434F-A1FF-7DD5E6829A58}" destId="{98ECBC4A-1A10-4090-941C-E8D07AE3EF5C}" srcOrd="0" destOrd="0" presId="urn:microsoft.com/office/officeart/2008/layout/LinedList"/>
    <dgm:cxn modelId="{5D1D47FD-B409-41D3-951A-3BCDC116BBC3}" type="presParOf" srcId="{18E9F60D-964E-434F-A1FF-7DD5E6829A58}" destId="{2B17A158-DC5A-4580-B054-91F453945B24}" srcOrd="1" destOrd="0" presId="urn:microsoft.com/office/officeart/2008/layout/LinedList"/>
    <dgm:cxn modelId="{281E826B-4C1A-4A26-9418-E1C7F031734C}" type="presParOf" srcId="{830204F0-1649-4ED7-89BE-A06E8E07C787}" destId="{A14A930A-2A5B-4B01-A74A-89327F900FA7}" srcOrd="2" destOrd="0" presId="urn:microsoft.com/office/officeart/2008/layout/LinedList"/>
    <dgm:cxn modelId="{96F588AD-9DAA-4D4D-9899-55B684ADE8D2}" type="presParOf" srcId="{830204F0-1649-4ED7-89BE-A06E8E07C787}" destId="{F5C79ABD-D0E3-40F5-B00B-AB47A968C266}" srcOrd="3" destOrd="0" presId="urn:microsoft.com/office/officeart/2008/layout/LinedList"/>
    <dgm:cxn modelId="{FD425E25-A005-4E10-B866-874CC1490FBD}" type="presParOf" srcId="{F5C79ABD-D0E3-40F5-B00B-AB47A968C266}" destId="{1B2964AC-E1CC-4ACB-A517-A99985D3A4AF}" srcOrd="0" destOrd="0" presId="urn:microsoft.com/office/officeart/2008/layout/LinedList"/>
    <dgm:cxn modelId="{4CE0AD71-D83C-4239-B380-F3937B5CB514}" type="presParOf" srcId="{F5C79ABD-D0E3-40F5-B00B-AB47A968C266}" destId="{3766E389-284E-4884-B1AB-7701A0C82093}" srcOrd="1" destOrd="0" presId="urn:microsoft.com/office/officeart/2008/layout/LinedList"/>
    <dgm:cxn modelId="{37FB2A67-3CA9-44C7-A5B3-114142EBCC8D}" type="presParOf" srcId="{3766E389-284E-4884-B1AB-7701A0C82093}" destId="{FF4376E2-6D6F-438D-BCDC-BB3AAF098C56}" srcOrd="0" destOrd="0" presId="urn:microsoft.com/office/officeart/2008/layout/LinedList"/>
    <dgm:cxn modelId="{D4A295B9-E116-45E0-BD58-71BB3086A3DD}" type="presParOf" srcId="{3766E389-284E-4884-B1AB-7701A0C82093}" destId="{F948249F-8FA2-4998-8069-6CF5C554332D}" srcOrd="1" destOrd="0" presId="urn:microsoft.com/office/officeart/2008/layout/LinedList"/>
    <dgm:cxn modelId="{CD5683F0-7286-4327-9F0D-54AF86DE0905}" type="presParOf" srcId="{F948249F-8FA2-4998-8069-6CF5C554332D}" destId="{1665EBE2-BED1-4B46-A447-008768856607}" srcOrd="0" destOrd="0" presId="urn:microsoft.com/office/officeart/2008/layout/LinedList"/>
    <dgm:cxn modelId="{76C52739-0F1C-4755-8AE3-DCD598356BF7}" type="presParOf" srcId="{F948249F-8FA2-4998-8069-6CF5C554332D}" destId="{1CC0801E-815D-4362-8B42-143F015CD5ED}" srcOrd="1" destOrd="0" presId="urn:microsoft.com/office/officeart/2008/layout/LinedList"/>
    <dgm:cxn modelId="{5ACF355D-F27A-4F89-946A-D87CC52A194F}" type="presParOf" srcId="{F948249F-8FA2-4998-8069-6CF5C554332D}" destId="{A24B4D2F-3767-4471-9BD1-C26E0F0D3654}" srcOrd="2" destOrd="0" presId="urn:microsoft.com/office/officeart/2008/layout/LinedList"/>
    <dgm:cxn modelId="{EECCF968-BDC4-436D-A4F9-7B15D00AD918}" type="presParOf" srcId="{3766E389-284E-4884-B1AB-7701A0C82093}" destId="{C56391E2-5890-411A-BD53-39084B57E097}" srcOrd="2" destOrd="0" presId="urn:microsoft.com/office/officeart/2008/layout/LinedList"/>
    <dgm:cxn modelId="{6E835E0B-FC02-4168-9DA4-F7CABE536101}" type="presParOf" srcId="{3766E389-284E-4884-B1AB-7701A0C82093}" destId="{812AFF1A-67B4-45BD-A0A5-F6EAA8A64BC7}" srcOrd="3" destOrd="0" presId="urn:microsoft.com/office/officeart/2008/layout/LinedList"/>
    <dgm:cxn modelId="{15DD6AFF-E49A-4A39-99FC-E8E9AEF623B4}" type="presParOf" srcId="{3766E389-284E-4884-B1AB-7701A0C82093}" destId="{6E3EFE68-4CEA-4621-A660-C496BD7F774D}" srcOrd="4" destOrd="0" presId="urn:microsoft.com/office/officeart/2008/layout/LinedList"/>
    <dgm:cxn modelId="{A791474F-B132-42EB-BDD8-951D3E074E2A}" type="presParOf" srcId="{6E3EFE68-4CEA-4621-A660-C496BD7F774D}" destId="{8E6B9A18-9E8C-40FF-98B5-D1A1250F0849}" srcOrd="0" destOrd="0" presId="urn:microsoft.com/office/officeart/2008/layout/LinedList"/>
    <dgm:cxn modelId="{4DDEF42E-045F-4655-8F5F-149B4D18D87B}" type="presParOf" srcId="{6E3EFE68-4CEA-4621-A660-C496BD7F774D}" destId="{75C5B2F5-E927-4422-AA85-80CF472012B1}" srcOrd="1" destOrd="0" presId="urn:microsoft.com/office/officeart/2008/layout/LinedList"/>
    <dgm:cxn modelId="{7CEADF4F-E64D-4B40-B8E4-B2073B76A96E}" type="presParOf" srcId="{6E3EFE68-4CEA-4621-A660-C496BD7F774D}" destId="{0D18370A-A1CC-4F68-BA2B-BF1BCAD18EF2}" srcOrd="2" destOrd="0" presId="urn:microsoft.com/office/officeart/2008/layout/LinedList"/>
    <dgm:cxn modelId="{2352D1F1-4B65-49EC-B169-5D10B919D320}" type="presParOf" srcId="{3766E389-284E-4884-B1AB-7701A0C82093}" destId="{A114B72C-61B3-4721-9650-C1CBA432F86A}" srcOrd="5" destOrd="0" presId="urn:microsoft.com/office/officeart/2008/layout/LinedList"/>
    <dgm:cxn modelId="{7CF67A6B-6753-4C0B-AB46-F8B9F40716A4}" type="presParOf" srcId="{3766E389-284E-4884-B1AB-7701A0C82093}" destId="{628C6BB4-6A04-4111-A2A8-ACAA1BB747B0}" srcOrd="6" destOrd="0" presId="urn:microsoft.com/office/officeart/2008/layout/LinedList"/>
    <dgm:cxn modelId="{24B74148-4302-409D-86DD-263D8BA55F0A}" type="presParOf" srcId="{3766E389-284E-4884-B1AB-7701A0C82093}" destId="{F620EB35-8363-4013-BA48-4F884F9AD1A2}" srcOrd="7" destOrd="0" presId="urn:microsoft.com/office/officeart/2008/layout/LinedList"/>
    <dgm:cxn modelId="{DBF5F98A-6860-4835-9CB0-2C25E6A2D255}" type="presParOf" srcId="{F620EB35-8363-4013-BA48-4F884F9AD1A2}" destId="{65A966AA-6A3C-4919-BFCC-807D33B9E0D6}" srcOrd="0" destOrd="0" presId="urn:microsoft.com/office/officeart/2008/layout/LinedList"/>
    <dgm:cxn modelId="{0534BCA8-FA6A-4F67-B7F5-9370D04F37E0}" type="presParOf" srcId="{F620EB35-8363-4013-BA48-4F884F9AD1A2}" destId="{DB25CD4A-6917-472A-BD1F-EB9FE7DCAC64}" srcOrd="1" destOrd="0" presId="urn:microsoft.com/office/officeart/2008/layout/LinedList"/>
    <dgm:cxn modelId="{5535C53F-A541-41DF-A5E1-DBA592DD7A20}" type="presParOf" srcId="{F620EB35-8363-4013-BA48-4F884F9AD1A2}" destId="{1F1FA92E-4A7F-444B-A60F-65071535AA5D}" srcOrd="2" destOrd="0" presId="urn:microsoft.com/office/officeart/2008/layout/LinedList"/>
    <dgm:cxn modelId="{F0A1C0E7-FE26-49AD-AB21-24AAF4C12B9A}" type="presParOf" srcId="{3766E389-284E-4884-B1AB-7701A0C82093}" destId="{1281D3C6-D515-47D1-9EDD-1D2AD3F2877E}" srcOrd="8" destOrd="0" presId="urn:microsoft.com/office/officeart/2008/layout/LinedList"/>
    <dgm:cxn modelId="{BA243DD8-4D13-4DA9-ADF0-C83C36DAC494}" type="presParOf" srcId="{3766E389-284E-4884-B1AB-7701A0C82093}" destId="{3F6F93E5-81EC-49DB-B7B9-55965ADB4050}" srcOrd="9" destOrd="0" presId="urn:microsoft.com/office/officeart/2008/layout/LinedList"/>
    <dgm:cxn modelId="{2D292749-50E0-42B8-AE9A-2E05ED0A2950}" type="presParOf" srcId="{3766E389-284E-4884-B1AB-7701A0C82093}" destId="{4B0210F3-6F04-4422-B6D6-5F92B6CB1D7C}" srcOrd="10" destOrd="0" presId="urn:microsoft.com/office/officeart/2008/layout/LinedList"/>
    <dgm:cxn modelId="{3938344D-156B-45F4-8C49-30CBBC13B803}" type="presParOf" srcId="{4B0210F3-6F04-4422-B6D6-5F92B6CB1D7C}" destId="{FB8B6CDA-1BF2-4E1F-9F13-D45F7385D676}" srcOrd="0" destOrd="0" presId="urn:microsoft.com/office/officeart/2008/layout/LinedList"/>
    <dgm:cxn modelId="{BA6D8F39-4CDA-4618-A05F-5DB644EDEEC8}" type="presParOf" srcId="{4B0210F3-6F04-4422-B6D6-5F92B6CB1D7C}" destId="{655BCC42-C8B7-4D88-A00F-2AFB5F2237F2}" srcOrd="1" destOrd="0" presId="urn:microsoft.com/office/officeart/2008/layout/LinedList"/>
    <dgm:cxn modelId="{EABB8981-748F-4624-904A-8AB00DC61D17}" type="presParOf" srcId="{4B0210F3-6F04-4422-B6D6-5F92B6CB1D7C}" destId="{E76A6F49-1BF8-4E98-83DD-2E520EE8DEC4}" srcOrd="2" destOrd="0" presId="urn:microsoft.com/office/officeart/2008/layout/LinedList"/>
    <dgm:cxn modelId="{51C2628F-08B9-49C7-AA05-3D94331A3AA4}" type="presParOf" srcId="{3766E389-284E-4884-B1AB-7701A0C82093}" destId="{1AB79EB8-622B-4C00-AAD5-128997F4B506}" srcOrd="11" destOrd="0" presId="urn:microsoft.com/office/officeart/2008/layout/LinedList"/>
    <dgm:cxn modelId="{8C435072-0CF5-4D7A-A32B-C058ACF4A26C}" type="presParOf" srcId="{3766E389-284E-4884-B1AB-7701A0C82093}" destId="{A870A389-2A20-4CB1-B979-6D9168728DEB}" srcOrd="12" destOrd="0" presId="urn:microsoft.com/office/officeart/2008/layout/LinedList"/>
    <dgm:cxn modelId="{BE687787-3CA3-4FF4-99DA-1408A9F61906}" type="presParOf" srcId="{3766E389-284E-4884-B1AB-7701A0C82093}" destId="{0E746266-DFE9-4ABC-A41C-F413F5440F4F}" srcOrd="13" destOrd="0" presId="urn:microsoft.com/office/officeart/2008/layout/LinedList"/>
    <dgm:cxn modelId="{A94537B0-D089-475A-862F-595A4E9E889E}" type="presParOf" srcId="{0E746266-DFE9-4ABC-A41C-F413F5440F4F}" destId="{B3060EBB-B897-463B-8EE9-12D8D692B812}" srcOrd="0" destOrd="0" presId="urn:microsoft.com/office/officeart/2008/layout/LinedList"/>
    <dgm:cxn modelId="{0D8AC0B9-76C8-41C8-806A-68197069921F}" type="presParOf" srcId="{0E746266-DFE9-4ABC-A41C-F413F5440F4F}" destId="{F53F9CD2-7AF2-4A6E-86AF-30605373A397}" srcOrd="1" destOrd="0" presId="urn:microsoft.com/office/officeart/2008/layout/LinedList"/>
    <dgm:cxn modelId="{BE8261A0-04BB-4445-B07B-E5C668DB10AF}" type="presParOf" srcId="{0E746266-DFE9-4ABC-A41C-F413F5440F4F}" destId="{2848BAF4-1437-4531-8158-9BBD856B7515}" srcOrd="2" destOrd="0" presId="urn:microsoft.com/office/officeart/2008/layout/LinedList"/>
    <dgm:cxn modelId="{71B0C050-BA6F-41BD-A4B5-059B3CDA55AB}" type="presParOf" srcId="{3766E389-284E-4884-B1AB-7701A0C82093}" destId="{BFF0652B-54A4-41EE-A49B-8D0B85793B16}" srcOrd="14" destOrd="0" presId="urn:microsoft.com/office/officeart/2008/layout/LinedList"/>
    <dgm:cxn modelId="{6C0AD4A3-A734-46D0-833C-15C8575E8B7F}" type="presParOf" srcId="{3766E389-284E-4884-B1AB-7701A0C82093}" destId="{85F58908-7B5C-49F8-B3BB-69F6A285F7A6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85C093-E0DB-4A4F-A957-A2D9EADE3066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303466D-7BA1-4812-86C7-54E003D6CEE5}">
      <dgm:prSet/>
      <dgm:spPr/>
      <dgm:t>
        <a:bodyPr/>
        <a:lstStyle/>
        <a:p>
          <a:r>
            <a:rPr lang="it-IT"/>
            <a:t>laboratori creativi</a:t>
          </a:r>
          <a:endParaRPr lang="en-US"/>
        </a:p>
      </dgm:t>
    </dgm:pt>
    <dgm:pt modelId="{E39193C5-128A-496D-B805-12FA5E6B54B1}" type="parTrans" cxnId="{386EBC8C-1FAA-4C73-BA61-1D8B9B892594}">
      <dgm:prSet/>
      <dgm:spPr/>
      <dgm:t>
        <a:bodyPr/>
        <a:lstStyle/>
        <a:p>
          <a:endParaRPr lang="en-US"/>
        </a:p>
      </dgm:t>
    </dgm:pt>
    <dgm:pt modelId="{F3832942-45AC-43BE-9CC6-F692A2132732}" type="sibTrans" cxnId="{386EBC8C-1FAA-4C73-BA61-1D8B9B892594}">
      <dgm:prSet/>
      <dgm:spPr/>
      <dgm:t>
        <a:bodyPr/>
        <a:lstStyle/>
        <a:p>
          <a:endParaRPr lang="en-US"/>
        </a:p>
      </dgm:t>
    </dgm:pt>
    <dgm:pt modelId="{02F50788-991F-4BC3-A881-80F7868944D7}">
      <dgm:prSet/>
      <dgm:spPr/>
      <dgm:t>
        <a:bodyPr/>
        <a:lstStyle/>
        <a:p>
          <a:r>
            <a:rPr lang="it-IT" dirty="0"/>
            <a:t>aule aperte, attrezzate</a:t>
          </a:r>
          <a:endParaRPr lang="en-US" dirty="0"/>
        </a:p>
      </dgm:t>
    </dgm:pt>
    <dgm:pt modelId="{8EC945FA-4FD7-4E86-BFA0-6B4B7F160C72}" type="parTrans" cxnId="{CD8B5C96-CBFE-4B38-984E-52F3D88D6996}">
      <dgm:prSet/>
      <dgm:spPr/>
      <dgm:t>
        <a:bodyPr/>
        <a:lstStyle/>
        <a:p>
          <a:endParaRPr lang="en-US"/>
        </a:p>
      </dgm:t>
    </dgm:pt>
    <dgm:pt modelId="{24165331-255C-4E93-A0C2-C15DEBF93009}" type="sibTrans" cxnId="{CD8B5C96-CBFE-4B38-984E-52F3D88D6996}">
      <dgm:prSet/>
      <dgm:spPr/>
      <dgm:t>
        <a:bodyPr/>
        <a:lstStyle/>
        <a:p>
          <a:endParaRPr lang="en-US"/>
        </a:p>
      </dgm:t>
    </dgm:pt>
    <dgm:pt modelId="{211574EA-ED4B-4152-A6D9-5AB31A78501D}">
      <dgm:prSet/>
      <dgm:spPr/>
      <dgm:t>
        <a:bodyPr/>
        <a:lstStyle/>
        <a:p>
          <a:r>
            <a:rPr lang="it-IT"/>
            <a:t>zone di movimento</a:t>
          </a:r>
          <a:endParaRPr lang="en-US"/>
        </a:p>
      </dgm:t>
    </dgm:pt>
    <dgm:pt modelId="{FA84A322-A7E0-460F-A340-D23860E9E0E7}" type="parTrans" cxnId="{8BDE8D5B-C57D-4E61-AAFA-345AEC16DAAE}">
      <dgm:prSet/>
      <dgm:spPr/>
      <dgm:t>
        <a:bodyPr/>
        <a:lstStyle/>
        <a:p>
          <a:endParaRPr lang="en-US"/>
        </a:p>
      </dgm:t>
    </dgm:pt>
    <dgm:pt modelId="{EC1CBBD2-F573-4CB2-BB87-93280357308F}" type="sibTrans" cxnId="{8BDE8D5B-C57D-4E61-AAFA-345AEC16DAAE}">
      <dgm:prSet/>
      <dgm:spPr/>
      <dgm:t>
        <a:bodyPr/>
        <a:lstStyle/>
        <a:p>
          <a:endParaRPr lang="en-US"/>
        </a:p>
      </dgm:t>
    </dgm:pt>
    <dgm:pt modelId="{96847631-92D8-4D5F-9F21-C78564E6160B}">
      <dgm:prSet/>
      <dgm:spPr/>
      <dgm:t>
        <a:bodyPr/>
        <a:lstStyle/>
        <a:p>
          <a:r>
            <a:rPr lang="it-IT" dirty="0"/>
            <a:t>spazi per progetti disciplinari - interdisciplinari</a:t>
          </a:r>
          <a:endParaRPr lang="en-US" dirty="0"/>
        </a:p>
      </dgm:t>
    </dgm:pt>
    <dgm:pt modelId="{E8B23ADD-809C-4C79-ADCB-ACF860C8434E}" type="parTrans" cxnId="{A5A8AF16-B9A7-466A-884C-7131C755181E}">
      <dgm:prSet/>
      <dgm:spPr/>
      <dgm:t>
        <a:bodyPr/>
        <a:lstStyle/>
        <a:p>
          <a:endParaRPr lang="en-US"/>
        </a:p>
      </dgm:t>
    </dgm:pt>
    <dgm:pt modelId="{264271C9-D0C8-4D34-973D-1B4B48953136}" type="sibTrans" cxnId="{A5A8AF16-B9A7-466A-884C-7131C755181E}">
      <dgm:prSet/>
      <dgm:spPr/>
      <dgm:t>
        <a:bodyPr/>
        <a:lstStyle/>
        <a:p>
          <a:endParaRPr lang="en-US"/>
        </a:p>
      </dgm:t>
    </dgm:pt>
    <dgm:pt modelId="{9EFCF30F-925C-4990-81E9-DC9F4F0FAFB7}">
      <dgm:prSet/>
      <dgm:spPr/>
      <dgm:t>
        <a:bodyPr/>
        <a:lstStyle/>
        <a:p>
          <a:r>
            <a:rPr lang="it-IT" dirty="0"/>
            <a:t>spazi flessibili – sostenibili</a:t>
          </a:r>
          <a:endParaRPr lang="en-US" dirty="0"/>
        </a:p>
      </dgm:t>
    </dgm:pt>
    <dgm:pt modelId="{9AB46A41-F340-48D8-9E69-C19B118B7308}" type="parTrans" cxnId="{EEA90D2C-8C2C-4DEC-AFF0-1B240838E449}">
      <dgm:prSet/>
      <dgm:spPr/>
      <dgm:t>
        <a:bodyPr/>
        <a:lstStyle/>
        <a:p>
          <a:endParaRPr lang="en-US"/>
        </a:p>
      </dgm:t>
    </dgm:pt>
    <dgm:pt modelId="{8661B3DD-01CE-4F82-93A4-E8961CB05F65}" type="sibTrans" cxnId="{EEA90D2C-8C2C-4DEC-AFF0-1B240838E449}">
      <dgm:prSet/>
      <dgm:spPr/>
      <dgm:t>
        <a:bodyPr/>
        <a:lstStyle/>
        <a:p>
          <a:endParaRPr lang="en-US"/>
        </a:p>
      </dgm:t>
    </dgm:pt>
    <dgm:pt modelId="{4FBCC538-2E00-487A-B931-7E0E6008E495}">
      <dgm:prSet/>
      <dgm:spPr/>
      <dgm:t>
        <a:bodyPr/>
        <a:lstStyle/>
        <a:p>
          <a:r>
            <a:rPr lang="it-IT" dirty="0"/>
            <a:t>ambienti con allestimenti tecnologici, aule immersive</a:t>
          </a:r>
          <a:endParaRPr lang="en-US" dirty="0"/>
        </a:p>
      </dgm:t>
    </dgm:pt>
    <dgm:pt modelId="{89EC8B7D-3A29-4DC0-A7F7-07D275A442EA}" type="parTrans" cxnId="{14728C06-1C95-4F97-AA05-C7DC98B7AAEF}">
      <dgm:prSet/>
      <dgm:spPr/>
      <dgm:t>
        <a:bodyPr/>
        <a:lstStyle/>
        <a:p>
          <a:endParaRPr lang="en-US"/>
        </a:p>
      </dgm:t>
    </dgm:pt>
    <dgm:pt modelId="{17F24880-F850-4E9D-AF0A-669753ABDC75}" type="sibTrans" cxnId="{14728C06-1C95-4F97-AA05-C7DC98B7AAEF}">
      <dgm:prSet/>
      <dgm:spPr/>
      <dgm:t>
        <a:bodyPr/>
        <a:lstStyle/>
        <a:p>
          <a:endParaRPr lang="en-US"/>
        </a:p>
      </dgm:t>
    </dgm:pt>
    <dgm:pt modelId="{8412BF15-2DF8-4DA8-9D7C-C0986365AD90}">
      <dgm:prSet/>
      <dgm:spPr/>
      <dgm:t>
        <a:bodyPr/>
        <a:lstStyle/>
        <a:p>
          <a:r>
            <a:rPr lang="it-IT" dirty="0"/>
            <a:t>Modello INDIRE 1+4</a:t>
          </a:r>
        </a:p>
      </dgm:t>
    </dgm:pt>
    <dgm:pt modelId="{16DF6AC4-A721-4419-A49B-9C543AECB629}" type="parTrans" cxnId="{BBCF7078-D4C6-44A7-85A1-F1D3F786623D}">
      <dgm:prSet/>
      <dgm:spPr/>
      <dgm:t>
        <a:bodyPr/>
        <a:lstStyle/>
        <a:p>
          <a:endParaRPr lang="it-IT"/>
        </a:p>
      </dgm:t>
    </dgm:pt>
    <dgm:pt modelId="{D7FF4E08-B8D5-427B-94FD-242D89D85265}" type="sibTrans" cxnId="{BBCF7078-D4C6-44A7-85A1-F1D3F786623D}">
      <dgm:prSet/>
      <dgm:spPr/>
      <dgm:t>
        <a:bodyPr/>
        <a:lstStyle/>
        <a:p>
          <a:endParaRPr lang="it-IT"/>
        </a:p>
      </dgm:t>
    </dgm:pt>
    <dgm:pt modelId="{3BB75107-A191-4AC6-8406-AE05FF6910A6}">
      <dgm:prSet/>
      <dgm:spPr/>
      <dgm:t>
        <a:bodyPr/>
        <a:lstStyle/>
        <a:p>
          <a:r>
            <a:rPr lang="en-US" dirty="0" err="1"/>
            <a:t>spazi</a:t>
          </a:r>
          <a:r>
            <a:rPr lang="en-US" dirty="0"/>
            <a:t> </a:t>
          </a:r>
          <a:r>
            <a:rPr lang="en-US" dirty="0" err="1"/>
            <a:t>oltre</a:t>
          </a:r>
          <a:r>
            <a:rPr lang="en-US" dirty="0"/>
            <a:t> le mura </a:t>
          </a:r>
          <a:r>
            <a:rPr lang="en-US" dirty="0" err="1"/>
            <a:t>scolastiche</a:t>
          </a:r>
          <a:endParaRPr lang="en-US" dirty="0"/>
        </a:p>
      </dgm:t>
    </dgm:pt>
    <dgm:pt modelId="{DE5B20E0-C10C-440E-B041-54517003FA7A}" type="parTrans" cxnId="{DDA95686-2AB8-4875-B7F4-38586B1B0ED1}">
      <dgm:prSet/>
      <dgm:spPr/>
      <dgm:t>
        <a:bodyPr/>
        <a:lstStyle/>
        <a:p>
          <a:endParaRPr lang="it-IT"/>
        </a:p>
      </dgm:t>
    </dgm:pt>
    <dgm:pt modelId="{8C4C3261-FFAB-4389-94B4-7630AD14BF0B}" type="sibTrans" cxnId="{DDA95686-2AB8-4875-B7F4-38586B1B0ED1}">
      <dgm:prSet/>
      <dgm:spPr/>
      <dgm:t>
        <a:bodyPr/>
        <a:lstStyle/>
        <a:p>
          <a:endParaRPr lang="it-IT"/>
        </a:p>
      </dgm:t>
    </dgm:pt>
    <dgm:pt modelId="{D1CA8D09-D037-4D7D-9F28-594B059D2967}" type="pres">
      <dgm:prSet presAssocID="{6F85C093-E0DB-4A4F-A957-A2D9EADE3066}" presName="vert0" presStyleCnt="0">
        <dgm:presLayoutVars>
          <dgm:dir/>
          <dgm:animOne val="branch"/>
          <dgm:animLvl val="lvl"/>
        </dgm:presLayoutVars>
      </dgm:prSet>
      <dgm:spPr/>
    </dgm:pt>
    <dgm:pt modelId="{651C9C05-F941-4553-938D-FF180EDE71B9}" type="pres">
      <dgm:prSet presAssocID="{1303466D-7BA1-4812-86C7-54E003D6CEE5}" presName="thickLine" presStyleLbl="alignNode1" presStyleIdx="0" presStyleCnt="8"/>
      <dgm:spPr/>
    </dgm:pt>
    <dgm:pt modelId="{7963A8D9-9FA5-49E0-9457-62E73580FAC3}" type="pres">
      <dgm:prSet presAssocID="{1303466D-7BA1-4812-86C7-54E003D6CEE5}" presName="horz1" presStyleCnt="0"/>
      <dgm:spPr/>
    </dgm:pt>
    <dgm:pt modelId="{47B0B9BA-BCEF-4E16-A6D5-17B91CA38EBA}" type="pres">
      <dgm:prSet presAssocID="{1303466D-7BA1-4812-86C7-54E003D6CEE5}" presName="tx1" presStyleLbl="revTx" presStyleIdx="0" presStyleCnt="8"/>
      <dgm:spPr/>
    </dgm:pt>
    <dgm:pt modelId="{0861641F-79BB-473A-9855-64182342BF77}" type="pres">
      <dgm:prSet presAssocID="{1303466D-7BA1-4812-86C7-54E003D6CEE5}" presName="vert1" presStyleCnt="0"/>
      <dgm:spPr/>
    </dgm:pt>
    <dgm:pt modelId="{B79163F5-6CA8-4987-974E-413ABE4B7728}" type="pres">
      <dgm:prSet presAssocID="{02F50788-991F-4BC3-A881-80F7868944D7}" presName="thickLine" presStyleLbl="alignNode1" presStyleIdx="1" presStyleCnt="8"/>
      <dgm:spPr/>
    </dgm:pt>
    <dgm:pt modelId="{A01BC3EF-88BF-4D82-915F-6584AF971F29}" type="pres">
      <dgm:prSet presAssocID="{02F50788-991F-4BC3-A881-80F7868944D7}" presName="horz1" presStyleCnt="0"/>
      <dgm:spPr/>
    </dgm:pt>
    <dgm:pt modelId="{1D99CFE5-8531-4B5C-BBD3-AC4DB9F3C78B}" type="pres">
      <dgm:prSet presAssocID="{02F50788-991F-4BC3-A881-80F7868944D7}" presName="tx1" presStyleLbl="revTx" presStyleIdx="1" presStyleCnt="8"/>
      <dgm:spPr/>
    </dgm:pt>
    <dgm:pt modelId="{4E773B23-58A9-438C-8D93-2BAD6A6920C5}" type="pres">
      <dgm:prSet presAssocID="{02F50788-991F-4BC3-A881-80F7868944D7}" presName="vert1" presStyleCnt="0"/>
      <dgm:spPr/>
    </dgm:pt>
    <dgm:pt modelId="{AF47EEDD-9EC9-4A39-8F4C-EA403E7EBE4A}" type="pres">
      <dgm:prSet presAssocID="{211574EA-ED4B-4152-A6D9-5AB31A78501D}" presName="thickLine" presStyleLbl="alignNode1" presStyleIdx="2" presStyleCnt="8"/>
      <dgm:spPr/>
    </dgm:pt>
    <dgm:pt modelId="{007F601F-57D8-465E-83F5-B559B3F6E0A1}" type="pres">
      <dgm:prSet presAssocID="{211574EA-ED4B-4152-A6D9-5AB31A78501D}" presName="horz1" presStyleCnt="0"/>
      <dgm:spPr/>
    </dgm:pt>
    <dgm:pt modelId="{E8666A85-5BF2-4477-9E24-9AB2509051B2}" type="pres">
      <dgm:prSet presAssocID="{211574EA-ED4B-4152-A6D9-5AB31A78501D}" presName="tx1" presStyleLbl="revTx" presStyleIdx="2" presStyleCnt="8"/>
      <dgm:spPr/>
    </dgm:pt>
    <dgm:pt modelId="{EB926C2B-9E71-4563-B05B-ABDF2A8F86EF}" type="pres">
      <dgm:prSet presAssocID="{211574EA-ED4B-4152-A6D9-5AB31A78501D}" presName="vert1" presStyleCnt="0"/>
      <dgm:spPr/>
    </dgm:pt>
    <dgm:pt modelId="{8E970F74-CCE7-4B3E-8FE4-1050BE0D746A}" type="pres">
      <dgm:prSet presAssocID="{96847631-92D8-4D5F-9F21-C78564E6160B}" presName="thickLine" presStyleLbl="alignNode1" presStyleIdx="3" presStyleCnt="8"/>
      <dgm:spPr/>
    </dgm:pt>
    <dgm:pt modelId="{C9CED7A4-99FF-41FB-8407-11518CF940EF}" type="pres">
      <dgm:prSet presAssocID="{96847631-92D8-4D5F-9F21-C78564E6160B}" presName="horz1" presStyleCnt="0"/>
      <dgm:spPr/>
    </dgm:pt>
    <dgm:pt modelId="{FBB9E9C3-C1E8-4A35-829F-93D7D9284C1A}" type="pres">
      <dgm:prSet presAssocID="{96847631-92D8-4D5F-9F21-C78564E6160B}" presName="tx1" presStyleLbl="revTx" presStyleIdx="3" presStyleCnt="8"/>
      <dgm:spPr/>
    </dgm:pt>
    <dgm:pt modelId="{527F0510-5C50-4125-8AC6-8EE178B35D3E}" type="pres">
      <dgm:prSet presAssocID="{96847631-92D8-4D5F-9F21-C78564E6160B}" presName="vert1" presStyleCnt="0"/>
      <dgm:spPr/>
    </dgm:pt>
    <dgm:pt modelId="{ED9EC7DE-E060-417F-A1B6-E94813FDA8A8}" type="pres">
      <dgm:prSet presAssocID="{9EFCF30F-925C-4990-81E9-DC9F4F0FAFB7}" presName="thickLine" presStyleLbl="alignNode1" presStyleIdx="4" presStyleCnt="8"/>
      <dgm:spPr/>
    </dgm:pt>
    <dgm:pt modelId="{9AAF7790-2919-4C09-807C-48AC9D0B9B0C}" type="pres">
      <dgm:prSet presAssocID="{9EFCF30F-925C-4990-81E9-DC9F4F0FAFB7}" presName="horz1" presStyleCnt="0"/>
      <dgm:spPr/>
    </dgm:pt>
    <dgm:pt modelId="{A98C81C7-8F40-4B40-A657-19380084FAFD}" type="pres">
      <dgm:prSet presAssocID="{9EFCF30F-925C-4990-81E9-DC9F4F0FAFB7}" presName="tx1" presStyleLbl="revTx" presStyleIdx="4" presStyleCnt="8"/>
      <dgm:spPr/>
    </dgm:pt>
    <dgm:pt modelId="{4325A65E-4ECE-49A3-8963-E013D10873E3}" type="pres">
      <dgm:prSet presAssocID="{9EFCF30F-925C-4990-81E9-DC9F4F0FAFB7}" presName="vert1" presStyleCnt="0"/>
      <dgm:spPr/>
    </dgm:pt>
    <dgm:pt modelId="{DC8425A4-DE1B-4396-A945-3BF2A631BDF4}" type="pres">
      <dgm:prSet presAssocID="{4FBCC538-2E00-487A-B931-7E0E6008E495}" presName="thickLine" presStyleLbl="alignNode1" presStyleIdx="5" presStyleCnt="8"/>
      <dgm:spPr/>
    </dgm:pt>
    <dgm:pt modelId="{83BCC95C-8B43-4274-8BA9-7819D53C4FAF}" type="pres">
      <dgm:prSet presAssocID="{4FBCC538-2E00-487A-B931-7E0E6008E495}" presName="horz1" presStyleCnt="0"/>
      <dgm:spPr/>
    </dgm:pt>
    <dgm:pt modelId="{9A48FEEC-542A-4209-8A92-3564AB430B48}" type="pres">
      <dgm:prSet presAssocID="{4FBCC538-2E00-487A-B931-7E0E6008E495}" presName="tx1" presStyleLbl="revTx" presStyleIdx="5" presStyleCnt="8"/>
      <dgm:spPr/>
    </dgm:pt>
    <dgm:pt modelId="{3304906A-C03E-4AA8-8021-A36F7F474A7E}" type="pres">
      <dgm:prSet presAssocID="{4FBCC538-2E00-487A-B931-7E0E6008E495}" presName="vert1" presStyleCnt="0"/>
      <dgm:spPr/>
    </dgm:pt>
    <dgm:pt modelId="{4A9A2B70-004D-4AE9-ABB1-EA888ADCD9E1}" type="pres">
      <dgm:prSet presAssocID="{3BB75107-A191-4AC6-8406-AE05FF6910A6}" presName="thickLine" presStyleLbl="alignNode1" presStyleIdx="6" presStyleCnt="8"/>
      <dgm:spPr/>
    </dgm:pt>
    <dgm:pt modelId="{75A8D987-6E30-46B2-8850-826460705270}" type="pres">
      <dgm:prSet presAssocID="{3BB75107-A191-4AC6-8406-AE05FF6910A6}" presName="horz1" presStyleCnt="0"/>
      <dgm:spPr/>
    </dgm:pt>
    <dgm:pt modelId="{3DBD97BD-7DFC-44E0-904B-548C45EA0510}" type="pres">
      <dgm:prSet presAssocID="{3BB75107-A191-4AC6-8406-AE05FF6910A6}" presName="tx1" presStyleLbl="revTx" presStyleIdx="6" presStyleCnt="8"/>
      <dgm:spPr/>
    </dgm:pt>
    <dgm:pt modelId="{D630517A-5CB5-48CE-B20A-5BDC381A3101}" type="pres">
      <dgm:prSet presAssocID="{3BB75107-A191-4AC6-8406-AE05FF6910A6}" presName="vert1" presStyleCnt="0"/>
      <dgm:spPr/>
    </dgm:pt>
    <dgm:pt modelId="{839E6D78-F2A3-4EE1-96CD-DE5746348C32}" type="pres">
      <dgm:prSet presAssocID="{8412BF15-2DF8-4DA8-9D7C-C0986365AD90}" presName="thickLine" presStyleLbl="alignNode1" presStyleIdx="7" presStyleCnt="8"/>
      <dgm:spPr/>
    </dgm:pt>
    <dgm:pt modelId="{B43A0638-9F83-48F5-8F75-59BD0613B74C}" type="pres">
      <dgm:prSet presAssocID="{8412BF15-2DF8-4DA8-9D7C-C0986365AD90}" presName="horz1" presStyleCnt="0"/>
      <dgm:spPr/>
    </dgm:pt>
    <dgm:pt modelId="{4F7D4756-EC71-4613-9765-431A7AF3D81C}" type="pres">
      <dgm:prSet presAssocID="{8412BF15-2DF8-4DA8-9D7C-C0986365AD90}" presName="tx1" presStyleLbl="revTx" presStyleIdx="7" presStyleCnt="8"/>
      <dgm:spPr/>
    </dgm:pt>
    <dgm:pt modelId="{A0073CC3-ABFA-4C30-8744-9ED6C0075758}" type="pres">
      <dgm:prSet presAssocID="{8412BF15-2DF8-4DA8-9D7C-C0986365AD90}" presName="vert1" presStyleCnt="0"/>
      <dgm:spPr/>
    </dgm:pt>
  </dgm:ptLst>
  <dgm:cxnLst>
    <dgm:cxn modelId="{068E7402-66F9-4888-ACB4-20DDD235C83B}" type="presOf" srcId="{3BB75107-A191-4AC6-8406-AE05FF6910A6}" destId="{3DBD97BD-7DFC-44E0-904B-548C45EA0510}" srcOrd="0" destOrd="0" presId="urn:microsoft.com/office/officeart/2008/layout/LinedList"/>
    <dgm:cxn modelId="{14728C06-1C95-4F97-AA05-C7DC98B7AAEF}" srcId="{6F85C093-E0DB-4A4F-A957-A2D9EADE3066}" destId="{4FBCC538-2E00-487A-B931-7E0E6008E495}" srcOrd="5" destOrd="0" parTransId="{89EC8B7D-3A29-4DC0-A7F7-07D275A442EA}" sibTransId="{17F24880-F850-4E9D-AF0A-669753ABDC75}"/>
    <dgm:cxn modelId="{A5A8AF16-B9A7-466A-884C-7131C755181E}" srcId="{6F85C093-E0DB-4A4F-A957-A2D9EADE3066}" destId="{96847631-92D8-4D5F-9F21-C78564E6160B}" srcOrd="3" destOrd="0" parTransId="{E8B23ADD-809C-4C79-ADCB-ACF860C8434E}" sibTransId="{264271C9-D0C8-4D34-973D-1B4B48953136}"/>
    <dgm:cxn modelId="{DA201D1B-D833-423F-903A-4CC9AA6BBDAE}" type="presOf" srcId="{8412BF15-2DF8-4DA8-9D7C-C0986365AD90}" destId="{4F7D4756-EC71-4613-9765-431A7AF3D81C}" srcOrd="0" destOrd="0" presId="urn:microsoft.com/office/officeart/2008/layout/LinedList"/>
    <dgm:cxn modelId="{EEA90D2C-8C2C-4DEC-AFF0-1B240838E449}" srcId="{6F85C093-E0DB-4A4F-A957-A2D9EADE3066}" destId="{9EFCF30F-925C-4990-81E9-DC9F4F0FAFB7}" srcOrd="4" destOrd="0" parTransId="{9AB46A41-F340-48D8-9E69-C19B118B7308}" sibTransId="{8661B3DD-01CE-4F82-93A4-E8961CB05F65}"/>
    <dgm:cxn modelId="{8BDE8D5B-C57D-4E61-AAFA-345AEC16DAAE}" srcId="{6F85C093-E0DB-4A4F-A957-A2D9EADE3066}" destId="{211574EA-ED4B-4152-A6D9-5AB31A78501D}" srcOrd="2" destOrd="0" parTransId="{FA84A322-A7E0-460F-A340-D23860E9E0E7}" sibTransId="{EC1CBBD2-F573-4CB2-BB87-93280357308F}"/>
    <dgm:cxn modelId="{5FCDF960-B9F9-4F4B-968E-5A114425CEC2}" type="presOf" srcId="{1303466D-7BA1-4812-86C7-54E003D6CEE5}" destId="{47B0B9BA-BCEF-4E16-A6D5-17B91CA38EBA}" srcOrd="0" destOrd="0" presId="urn:microsoft.com/office/officeart/2008/layout/LinedList"/>
    <dgm:cxn modelId="{38B2DC47-7399-48FA-B785-F384FFF41FE9}" type="presOf" srcId="{4FBCC538-2E00-487A-B931-7E0E6008E495}" destId="{9A48FEEC-542A-4209-8A92-3564AB430B48}" srcOrd="0" destOrd="0" presId="urn:microsoft.com/office/officeart/2008/layout/LinedList"/>
    <dgm:cxn modelId="{AF7D164C-EB4F-48CF-BB70-FC793CA55942}" type="presOf" srcId="{9EFCF30F-925C-4990-81E9-DC9F4F0FAFB7}" destId="{A98C81C7-8F40-4B40-A657-19380084FAFD}" srcOrd="0" destOrd="0" presId="urn:microsoft.com/office/officeart/2008/layout/LinedList"/>
    <dgm:cxn modelId="{BBCF7078-D4C6-44A7-85A1-F1D3F786623D}" srcId="{6F85C093-E0DB-4A4F-A957-A2D9EADE3066}" destId="{8412BF15-2DF8-4DA8-9D7C-C0986365AD90}" srcOrd="7" destOrd="0" parTransId="{16DF6AC4-A721-4419-A49B-9C543AECB629}" sibTransId="{D7FF4E08-B8D5-427B-94FD-242D89D85265}"/>
    <dgm:cxn modelId="{DDA95686-2AB8-4875-B7F4-38586B1B0ED1}" srcId="{6F85C093-E0DB-4A4F-A957-A2D9EADE3066}" destId="{3BB75107-A191-4AC6-8406-AE05FF6910A6}" srcOrd="6" destOrd="0" parTransId="{DE5B20E0-C10C-440E-B041-54517003FA7A}" sibTransId="{8C4C3261-FFAB-4389-94B4-7630AD14BF0B}"/>
    <dgm:cxn modelId="{386EBC8C-1FAA-4C73-BA61-1D8B9B892594}" srcId="{6F85C093-E0DB-4A4F-A957-A2D9EADE3066}" destId="{1303466D-7BA1-4812-86C7-54E003D6CEE5}" srcOrd="0" destOrd="0" parTransId="{E39193C5-128A-496D-B805-12FA5E6B54B1}" sibTransId="{F3832942-45AC-43BE-9CC6-F692A2132732}"/>
    <dgm:cxn modelId="{C404588D-AA38-41D3-8721-E60D84396894}" type="presOf" srcId="{02F50788-991F-4BC3-A881-80F7868944D7}" destId="{1D99CFE5-8531-4B5C-BBD3-AC4DB9F3C78B}" srcOrd="0" destOrd="0" presId="urn:microsoft.com/office/officeart/2008/layout/LinedList"/>
    <dgm:cxn modelId="{CD8B5C96-CBFE-4B38-984E-52F3D88D6996}" srcId="{6F85C093-E0DB-4A4F-A957-A2D9EADE3066}" destId="{02F50788-991F-4BC3-A881-80F7868944D7}" srcOrd="1" destOrd="0" parTransId="{8EC945FA-4FD7-4E86-BFA0-6B4B7F160C72}" sibTransId="{24165331-255C-4E93-A0C2-C15DEBF93009}"/>
    <dgm:cxn modelId="{1E6EB9C7-F4DA-4CEF-8020-BF7E50123015}" type="presOf" srcId="{96847631-92D8-4D5F-9F21-C78564E6160B}" destId="{FBB9E9C3-C1E8-4A35-829F-93D7D9284C1A}" srcOrd="0" destOrd="0" presId="urn:microsoft.com/office/officeart/2008/layout/LinedList"/>
    <dgm:cxn modelId="{658993E6-EA05-4CB3-A2D1-A4DB70BCC066}" type="presOf" srcId="{211574EA-ED4B-4152-A6D9-5AB31A78501D}" destId="{E8666A85-5BF2-4477-9E24-9AB2509051B2}" srcOrd="0" destOrd="0" presId="urn:microsoft.com/office/officeart/2008/layout/LinedList"/>
    <dgm:cxn modelId="{4FEA03FE-95F6-4402-8BA9-E102FDA4057B}" type="presOf" srcId="{6F85C093-E0DB-4A4F-A957-A2D9EADE3066}" destId="{D1CA8D09-D037-4D7D-9F28-594B059D2967}" srcOrd="0" destOrd="0" presId="urn:microsoft.com/office/officeart/2008/layout/LinedList"/>
    <dgm:cxn modelId="{58BED227-17B1-4CB3-8FE9-20840D753332}" type="presParOf" srcId="{D1CA8D09-D037-4D7D-9F28-594B059D2967}" destId="{651C9C05-F941-4553-938D-FF180EDE71B9}" srcOrd="0" destOrd="0" presId="urn:microsoft.com/office/officeart/2008/layout/LinedList"/>
    <dgm:cxn modelId="{4148636B-D4A9-4169-853B-EE2F1E3CC2AD}" type="presParOf" srcId="{D1CA8D09-D037-4D7D-9F28-594B059D2967}" destId="{7963A8D9-9FA5-49E0-9457-62E73580FAC3}" srcOrd="1" destOrd="0" presId="urn:microsoft.com/office/officeart/2008/layout/LinedList"/>
    <dgm:cxn modelId="{03701C9B-30F5-4091-87E2-68B73E7DEC52}" type="presParOf" srcId="{7963A8D9-9FA5-49E0-9457-62E73580FAC3}" destId="{47B0B9BA-BCEF-4E16-A6D5-17B91CA38EBA}" srcOrd="0" destOrd="0" presId="urn:microsoft.com/office/officeart/2008/layout/LinedList"/>
    <dgm:cxn modelId="{B5887A01-7A15-4535-A991-F465CB5793FD}" type="presParOf" srcId="{7963A8D9-9FA5-49E0-9457-62E73580FAC3}" destId="{0861641F-79BB-473A-9855-64182342BF77}" srcOrd="1" destOrd="0" presId="urn:microsoft.com/office/officeart/2008/layout/LinedList"/>
    <dgm:cxn modelId="{D3A3AC99-EB76-4289-918A-3801588268BE}" type="presParOf" srcId="{D1CA8D09-D037-4D7D-9F28-594B059D2967}" destId="{B79163F5-6CA8-4987-974E-413ABE4B7728}" srcOrd="2" destOrd="0" presId="urn:microsoft.com/office/officeart/2008/layout/LinedList"/>
    <dgm:cxn modelId="{8DB842DE-4F61-40A8-8D64-09DBBCC1645C}" type="presParOf" srcId="{D1CA8D09-D037-4D7D-9F28-594B059D2967}" destId="{A01BC3EF-88BF-4D82-915F-6584AF971F29}" srcOrd="3" destOrd="0" presId="urn:microsoft.com/office/officeart/2008/layout/LinedList"/>
    <dgm:cxn modelId="{18BA5DD6-2CAC-4051-B8B7-DAAE660F8939}" type="presParOf" srcId="{A01BC3EF-88BF-4D82-915F-6584AF971F29}" destId="{1D99CFE5-8531-4B5C-BBD3-AC4DB9F3C78B}" srcOrd="0" destOrd="0" presId="urn:microsoft.com/office/officeart/2008/layout/LinedList"/>
    <dgm:cxn modelId="{65AB9C70-6771-437B-AE09-62A7ACFDA9F1}" type="presParOf" srcId="{A01BC3EF-88BF-4D82-915F-6584AF971F29}" destId="{4E773B23-58A9-438C-8D93-2BAD6A6920C5}" srcOrd="1" destOrd="0" presId="urn:microsoft.com/office/officeart/2008/layout/LinedList"/>
    <dgm:cxn modelId="{B1609918-E412-4319-837F-79129361684D}" type="presParOf" srcId="{D1CA8D09-D037-4D7D-9F28-594B059D2967}" destId="{AF47EEDD-9EC9-4A39-8F4C-EA403E7EBE4A}" srcOrd="4" destOrd="0" presId="urn:microsoft.com/office/officeart/2008/layout/LinedList"/>
    <dgm:cxn modelId="{FE3B9A7C-2B91-432F-9C87-D220EC5BCE02}" type="presParOf" srcId="{D1CA8D09-D037-4D7D-9F28-594B059D2967}" destId="{007F601F-57D8-465E-83F5-B559B3F6E0A1}" srcOrd="5" destOrd="0" presId="urn:microsoft.com/office/officeart/2008/layout/LinedList"/>
    <dgm:cxn modelId="{BF0F2533-454A-4C6A-BBE0-6F5177B527A6}" type="presParOf" srcId="{007F601F-57D8-465E-83F5-B559B3F6E0A1}" destId="{E8666A85-5BF2-4477-9E24-9AB2509051B2}" srcOrd="0" destOrd="0" presId="urn:microsoft.com/office/officeart/2008/layout/LinedList"/>
    <dgm:cxn modelId="{B92B885F-7E62-4069-91FA-C608786325F2}" type="presParOf" srcId="{007F601F-57D8-465E-83F5-B559B3F6E0A1}" destId="{EB926C2B-9E71-4563-B05B-ABDF2A8F86EF}" srcOrd="1" destOrd="0" presId="urn:microsoft.com/office/officeart/2008/layout/LinedList"/>
    <dgm:cxn modelId="{7A6436D0-CFFB-4334-8966-D4B78ED0B7B9}" type="presParOf" srcId="{D1CA8D09-D037-4D7D-9F28-594B059D2967}" destId="{8E970F74-CCE7-4B3E-8FE4-1050BE0D746A}" srcOrd="6" destOrd="0" presId="urn:microsoft.com/office/officeart/2008/layout/LinedList"/>
    <dgm:cxn modelId="{73993FA6-C3F9-43A8-BBE3-95920430AF16}" type="presParOf" srcId="{D1CA8D09-D037-4D7D-9F28-594B059D2967}" destId="{C9CED7A4-99FF-41FB-8407-11518CF940EF}" srcOrd="7" destOrd="0" presId="urn:microsoft.com/office/officeart/2008/layout/LinedList"/>
    <dgm:cxn modelId="{F2F9171D-0F3C-4317-9DCA-D42890076F8F}" type="presParOf" srcId="{C9CED7A4-99FF-41FB-8407-11518CF940EF}" destId="{FBB9E9C3-C1E8-4A35-829F-93D7D9284C1A}" srcOrd="0" destOrd="0" presId="urn:microsoft.com/office/officeart/2008/layout/LinedList"/>
    <dgm:cxn modelId="{081A05D3-A7A5-440E-B0D6-7DA9E618BCF2}" type="presParOf" srcId="{C9CED7A4-99FF-41FB-8407-11518CF940EF}" destId="{527F0510-5C50-4125-8AC6-8EE178B35D3E}" srcOrd="1" destOrd="0" presId="urn:microsoft.com/office/officeart/2008/layout/LinedList"/>
    <dgm:cxn modelId="{5CAA16E0-9102-4D83-B8E5-F799E0CB276E}" type="presParOf" srcId="{D1CA8D09-D037-4D7D-9F28-594B059D2967}" destId="{ED9EC7DE-E060-417F-A1B6-E94813FDA8A8}" srcOrd="8" destOrd="0" presId="urn:microsoft.com/office/officeart/2008/layout/LinedList"/>
    <dgm:cxn modelId="{D2409C56-B999-4BCE-A925-7661FF66A8E7}" type="presParOf" srcId="{D1CA8D09-D037-4D7D-9F28-594B059D2967}" destId="{9AAF7790-2919-4C09-807C-48AC9D0B9B0C}" srcOrd="9" destOrd="0" presId="urn:microsoft.com/office/officeart/2008/layout/LinedList"/>
    <dgm:cxn modelId="{D6AA94E4-203F-40CD-B57C-654141F68D8F}" type="presParOf" srcId="{9AAF7790-2919-4C09-807C-48AC9D0B9B0C}" destId="{A98C81C7-8F40-4B40-A657-19380084FAFD}" srcOrd="0" destOrd="0" presId="urn:microsoft.com/office/officeart/2008/layout/LinedList"/>
    <dgm:cxn modelId="{20687E0C-F13C-4017-AB06-B4FCB33B61C7}" type="presParOf" srcId="{9AAF7790-2919-4C09-807C-48AC9D0B9B0C}" destId="{4325A65E-4ECE-49A3-8963-E013D10873E3}" srcOrd="1" destOrd="0" presId="urn:microsoft.com/office/officeart/2008/layout/LinedList"/>
    <dgm:cxn modelId="{904B96DE-AF7D-4773-9939-E908E96EBAA8}" type="presParOf" srcId="{D1CA8D09-D037-4D7D-9F28-594B059D2967}" destId="{DC8425A4-DE1B-4396-A945-3BF2A631BDF4}" srcOrd="10" destOrd="0" presId="urn:microsoft.com/office/officeart/2008/layout/LinedList"/>
    <dgm:cxn modelId="{FB60B7D3-D072-4554-B518-44018B6B3359}" type="presParOf" srcId="{D1CA8D09-D037-4D7D-9F28-594B059D2967}" destId="{83BCC95C-8B43-4274-8BA9-7819D53C4FAF}" srcOrd="11" destOrd="0" presId="urn:microsoft.com/office/officeart/2008/layout/LinedList"/>
    <dgm:cxn modelId="{C0DCB3FA-0DD0-4544-B21B-4EB20D755F11}" type="presParOf" srcId="{83BCC95C-8B43-4274-8BA9-7819D53C4FAF}" destId="{9A48FEEC-542A-4209-8A92-3564AB430B48}" srcOrd="0" destOrd="0" presId="urn:microsoft.com/office/officeart/2008/layout/LinedList"/>
    <dgm:cxn modelId="{C6FE81F0-8B59-447D-90BA-79F767BC0067}" type="presParOf" srcId="{83BCC95C-8B43-4274-8BA9-7819D53C4FAF}" destId="{3304906A-C03E-4AA8-8021-A36F7F474A7E}" srcOrd="1" destOrd="0" presId="urn:microsoft.com/office/officeart/2008/layout/LinedList"/>
    <dgm:cxn modelId="{DFF48FFF-AE61-4F17-9F4D-E8EFCD671195}" type="presParOf" srcId="{D1CA8D09-D037-4D7D-9F28-594B059D2967}" destId="{4A9A2B70-004D-4AE9-ABB1-EA888ADCD9E1}" srcOrd="12" destOrd="0" presId="urn:microsoft.com/office/officeart/2008/layout/LinedList"/>
    <dgm:cxn modelId="{35BD3414-11FB-4587-87D5-69A2009F0BE1}" type="presParOf" srcId="{D1CA8D09-D037-4D7D-9F28-594B059D2967}" destId="{75A8D987-6E30-46B2-8850-826460705270}" srcOrd="13" destOrd="0" presId="urn:microsoft.com/office/officeart/2008/layout/LinedList"/>
    <dgm:cxn modelId="{321D6454-4A71-4115-ADCC-92152B5EA33C}" type="presParOf" srcId="{75A8D987-6E30-46B2-8850-826460705270}" destId="{3DBD97BD-7DFC-44E0-904B-548C45EA0510}" srcOrd="0" destOrd="0" presId="urn:microsoft.com/office/officeart/2008/layout/LinedList"/>
    <dgm:cxn modelId="{8495CB2F-96B6-4B86-8D9F-9B8FBFD8CD20}" type="presParOf" srcId="{75A8D987-6E30-46B2-8850-826460705270}" destId="{D630517A-5CB5-48CE-B20A-5BDC381A3101}" srcOrd="1" destOrd="0" presId="urn:microsoft.com/office/officeart/2008/layout/LinedList"/>
    <dgm:cxn modelId="{5FC73C16-C5BB-476C-B914-7EDD30FEC2BB}" type="presParOf" srcId="{D1CA8D09-D037-4D7D-9F28-594B059D2967}" destId="{839E6D78-F2A3-4EE1-96CD-DE5746348C32}" srcOrd="14" destOrd="0" presId="urn:microsoft.com/office/officeart/2008/layout/LinedList"/>
    <dgm:cxn modelId="{11865FFE-022E-4A5A-96B2-7B6774957170}" type="presParOf" srcId="{D1CA8D09-D037-4D7D-9F28-594B059D2967}" destId="{B43A0638-9F83-48F5-8F75-59BD0613B74C}" srcOrd="15" destOrd="0" presId="urn:microsoft.com/office/officeart/2008/layout/LinedList"/>
    <dgm:cxn modelId="{CF4A9487-47D3-4DFD-B757-65EDF2E4FDEE}" type="presParOf" srcId="{B43A0638-9F83-48F5-8F75-59BD0613B74C}" destId="{4F7D4756-EC71-4613-9765-431A7AF3D81C}" srcOrd="0" destOrd="0" presId="urn:microsoft.com/office/officeart/2008/layout/LinedList"/>
    <dgm:cxn modelId="{C2ABD76A-B049-4104-BEE7-A13D4552B82B}" type="presParOf" srcId="{B43A0638-9F83-48F5-8F75-59BD0613B74C}" destId="{A0073CC3-ABFA-4C30-8744-9ED6C00757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85C093-E0DB-4A4F-A957-A2D9EADE3066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303466D-7BA1-4812-86C7-54E003D6CEE5}">
      <dgm:prSet/>
      <dgm:spPr/>
      <dgm:t>
        <a:bodyPr/>
        <a:lstStyle/>
        <a:p>
          <a:r>
            <a:rPr lang="en-US" dirty="0"/>
            <a:t>Cooperative learning</a:t>
          </a:r>
        </a:p>
      </dgm:t>
    </dgm:pt>
    <dgm:pt modelId="{E39193C5-128A-496D-B805-12FA5E6B54B1}" type="parTrans" cxnId="{386EBC8C-1FAA-4C73-BA61-1D8B9B892594}">
      <dgm:prSet/>
      <dgm:spPr/>
      <dgm:t>
        <a:bodyPr/>
        <a:lstStyle/>
        <a:p>
          <a:endParaRPr lang="en-US"/>
        </a:p>
      </dgm:t>
    </dgm:pt>
    <dgm:pt modelId="{F3832942-45AC-43BE-9CC6-F692A2132732}" type="sibTrans" cxnId="{386EBC8C-1FAA-4C73-BA61-1D8B9B892594}">
      <dgm:prSet/>
      <dgm:spPr/>
      <dgm:t>
        <a:bodyPr/>
        <a:lstStyle/>
        <a:p>
          <a:endParaRPr lang="en-US"/>
        </a:p>
      </dgm:t>
    </dgm:pt>
    <dgm:pt modelId="{02F50788-991F-4BC3-A881-80F7868944D7}">
      <dgm:prSet/>
      <dgm:spPr/>
      <dgm:t>
        <a:bodyPr/>
        <a:lstStyle/>
        <a:p>
          <a:r>
            <a:rPr lang="en-US" dirty="0"/>
            <a:t>La rete Senza</a:t>
          </a:r>
          <a:r>
            <a:rPr lang="en-US" baseline="0" dirty="0"/>
            <a:t> </a:t>
          </a:r>
          <a:r>
            <a:rPr lang="en-US" baseline="0" dirty="0" err="1"/>
            <a:t>Zaino</a:t>
          </a:r>
          <a:endParaRPr lang="en-US" dirty="0"/>
        </a:p>
      </dgm:t>
    </dgm:pt>
    <dgm:pt modelId="{8EC945FA-4FD7-4E86-BFA0-6B4B7F160C72}" type="parTrans" cxnId="{CD8B5C96-CBFE-4B38-984E-52F3D88D6996}">
      <dgm:prSet/>
      <dgm:spPr/>
      <dgm:t>
        <a:bodyPr/>
        <a:lstStyle/>
        <a:p>
          <a:endParaRPr lang="en-US"/>
        </a:p>
      </dgm:t>
    </dgm:pt>
    <dgm:pt modelId="{24165331-255C-4E93-A0C2-C15DEBF93009}" type="sibTrans" cxnId="{CD8B5C96-CBFE-4B38-984E-52F3D88D6996}">
      <dgm:prSet/>
      <dgm:spPr/>
      <dgm:t>
        <a:bodyPr/>
        <a:lstStyle/>
        <a:p>
          <a:endParaRPr lang="en-US"/>
        </a:p>
      </dgm:t>
    </dgm:pt>
    <dgm:pt modelId="{211574EA-ED4B-4152-A6D9-5AB31A78501D}">
      <dgm:prSet/>
      <dgm:spPr/>
      <dgm:t>
        <a:bodyPr/>
        <a:lstStyle/>
        <a:p>
          <a:r>
            <a:rPr lang="it-IT" err="1"/>
            <a:t>Flipped</a:t>
          </a:r>
          <a:r>
            <a:rPr lang="it-IT"/>
            <a:t> classroom</a:t>
          </a:r>
          <a:endParaRPr lang="en-US" dirty="0"/>
        </a:p>
      </dgm:t>
    </dgm:pt>
    <dgm:pt modelId="{FA84A322-A7E0-460F-A340-D23860E9E0E7}" type="parTrans" cxnId="{8BDE8D5B-C57D-4E61-AAFA-345AEC16DAAE}">
      <dgm:prSet/>
      <dgm:spPr/>
      <dgm:t>
        <a:bodyPr/>
        <a:lstStyle/>
        <a:p>
          <a:endParaRPr lang="en-US"/>
        </a:p>
      </dgm:t>
    </dgm:pt>
    <dgm:pt modelId="{EC1CBBD2-F573-4CB2-BB87-93280357308F}" type="sibTrans" cxnId="{8BDE8D5B-C57D-4E61-AAFA-345AEC16DAAE}">
      <dgm:prSet/>
      <dgm:spPr/>
      <dgm:t>
        <a:bodyPr/>
        <a:lstStyle/>
        <a:p>
          <a:endParaRPr lang="en-US"/>
        </a:p>
      </dgm:t>
    </dgm:pt>
    <dgm:pt modelId="{8BE151B2-951F-427A-9163-DCFDE75B2BEA}">
      <dgm:prSet/>
      <dgm:spPr/>
      <dgm:t>
        <a:bodyPr/>
        <a:lstStyle/>
        <a:p>
          <a:r>
            <a:rPr lang="en-US" dirty="0"/>
            <a:t>Peer tutoring</a:t>
          </a:r>
        </a:p>
      </dgm:t>
    </dgm:pt>
    <dgm:pt modelId="{EC64B39D-3258-453B-8964-8CA06C75D78D}" type="parTrans" cxnId="{A839D132-C44A-4324-A4FC-7D44043D1508}">
      <dgm:prSet/>
      <dgm:spPr/>
      <dgm:t>
        <a:bodyPr/>
        <a:lstStyle/>
        <a:p>
          <a:endParaRPr lang="it-IT"/>
        </a:p>
      </dgm:t>
    </dgm:pt>
    <dgm:pt modelId="{D545B3F5-77AB-4C1F-8150-67205E027466}" type="sibTrans" cxnId="{A839D132-C44A-4324-A4FC-7D44043D1508}">
      <dgm:prSet/>
      <dgm:spPr/>
      <dgm:t>
        <a:bodyPr/>
        <a:lstStyle/>
        <a:p>
          <a:endParaRPr lang="it-IT"/>
        </a:p>
      </dgm:t>
    </dgm:pt>
    <dgm:pt modelId="{00CF34E7-202D-423B-BD0A-313D8A639C96}">
      <dgm:prSet/>
      <dgm:spPr/>
      <dgm:t>
        <a:bodyPr/>
        <a:lstStyle/>
        <a:p>
          <a:r>
            <a:rPr lang="en-US" dirty="0"/>
            <a:t>Learning by doing</a:t>
          </a:r>
        </a:p>
      </dgm:t>
    </dgm:pt>
    <dgm:pt modelId="{C662F233-5019-4BBF-AA51-A9447CA646E3}" type="parTrans" cxnId="{B4424D88-6DF2-4F2E-A803-ADE56E703379}">
      <dgm:prSet/>
      <dgm:spPr/>
      <dgm:t>
        <a:bodyPr/>
        <a:lstStyle/>
        <a:p>
          <a:endParaRPr lang="it-IT"/>
        </a:p>
      </dgm:t>
    </dgm:pt>
    <dgm:pt modelId="{3BD074FD-E2A2-441C-9824-34574440EEF9}" type="sibTrans" cxnId="{B4424D88-6DF2-4F2E-A803-ADE56E703379}">
      <dgm:prSet/>
      <dgm:spPr/>
      <dgm:t>
        <a:bodyPr/>
        <a:lstStyle/>
        <a:p>
          <a:endParaRPr lang="it-IT"/>
        </a:p>
      </dgm:t>
    </dgm:pt>
    <dgm:pt modelId="{9515C06A-12D4-4F3C-86EA-E588035C5C8F}">
      <dgm:prSet/>
      <dgm:spPr/>
      <dgm:t>
        <a:bodyPr/>
        <a:lstStyle/>
        <a:p>
          <a:r>
            <a:rPr lang="en-US" dirty="0"/>
            <a:t>Problem solving</a:t>
          </a:r>
        </a:p>
      </dgm:t>
    </dgm:pt>
    <dgm:pt modelId="{BA232BAA-8460-4B9B-A5B4-9FC4E5E45EEF}" type="parTrans" cxnId="{174C35A5-5544-4E0E-9069-62B2F0D2DABC}">
      <dgm:prSet/>
      <dgm:spPr/>
      <dgm:t>
        <a:bodyPr/>
        <a:lstStyle/>
        <a:p>
          <a:endParaRPr lang="it-IT"/>
        </a:p>
      </dgm:t>
    </dgm:pt>
    <dgm:pt modelId="{1BF4859E-5967-46F3-BB6D-7D0E0DFAAB8E}" type="sibTrans" cxnId="{174C35A5-5544-4E0E-9069-62B2F0D2DABC}">
      <dgm:prSet/>
      <dgm:spPr/>
      <dgm:t>
        <a:bodyPr/>
        <a:lstStyle/>
        <a:p>
          <a:endParaRPr lang="it-IT"/>
        </a:p>
      </dgm:t>
    </dgm:pt>
    <dgm:pt modelId="{9EFCF30F-925C-4990-81E9-DC9F4F0FAFB7}">
      <dgm:prSet/>
      <dgm:spPr/>
      <dgm:t>
        <a:bodyPr/>
        <a:lstStyle/>
        <a:p>
          <a:r>
            <a:rPr lang="en-US" dirty="0" err="1"/>
            <a:t>Ripensare</a:t>
          </a:r>
          <a:r>
            <a:rPr lang="en-US" dirty="0"/>
            <a:t> al tempo del fare </a:t>
          </a:r>
          <a:r>
            <a:rPr lang="en-US" dirty="0" err="1"/>
            <a:t>scuola</a:t>
          </a:r>
          <a:endParaRPr lang="en-US" dirty="0"/>
        </a:p>
        <a:p>
          <a:endParaRPr lang="en-US" dirty="0"/>
        </a:p>
      </dgm:t>
    </dgm:pt>
    <dgm:pt modelId="{8661B3DD-01CE-4F82-93A4-E8961CB05F65}" type="sibTrans" cxnId="{EEA90D2C-8C2C-4DEC-AFF0-1B240838E449}">
      <dgm:prSet/>
      <dgm:spPr/>
      <dgm:t>
        <a:bodyPr/>
        <a:lstStyle/>
        <a:p>
          <a:endParaRPr lang="en-US"/>
        </a:p>
      </dgm:t>
    </dgm:pt>
    <dgm:pt modelId="{9AB46A41-F340-48D8-9E69-C19B118B7308}" type="parTrans" cxnId="{EEA90D2C-8C2C-4DEC-AFF0-1B240838E449}">
      <dgm:prSet/>
      <dgm:spPr/>
      <dgm:t>
        <a:bodyPr/>
        <a:lstStyle/>
        <a:p>
          <a:endParaRPr lang="en-US"/>
        </a:p>
      </dgm:t>
    </dgm:pt>
    <dgm:pt modelId="{092B8F1D-8633-45E5-B86C-C03A8A8DFBB3}">
      <dgm:prSet/>
      <dgm:spPr/>
      <dgm:t>
        <a:bodyPr/>
        <a:lstStyle/>
        <a:p>
          <a:r>
            <a:rPr lang="en-US" dirty="0"/>
            <a:t>Debate</a:t>
          </a:r>
        </a:p>
      </dgm:t>
    </dgm:pt>
    <dgm:pt modelId="{C33D94A1-EF0D-4B8F-9396-38D53ED941BE}" type="parTrans" cxnId="{F577B80A-0D8A-486A-8A09-FEB63653161F}">
      <dgm:prSet/>
      <dgm:spPr/>
      <dgm:t>
        <a:bodyPr/>
        <a:lstStyle/>
        <a:p>
          <a:endParaRPr lang="it-IT"/>
        </a:p>
      </dgm:t>
    </dgm:pt>
    <dgm:pt modelId="{EBC91771-7C89-4F25-A080-2353D7CEB1F3}" type="sibTrans" cxnId="{F577B80A-0D8A-486A-8A09-FEB63653161F}">
      <dgm:prSet/>
      <dgm:spPr/>
      <dgm:t>
        <a:bodyPr/>
        <a:lstStyle/>
        <a:p>
          <a:endParaRPr lang="it-IT"/>
        </a:p>
      </dgm:t>
    </dgm:pt>
    <dgm:pt modelId="{D1CA8D09-D037-4D7D-9F28-594B059D2967}" type="pres">
      <dgm:prSet presAssocID="{6F85C093-E0DB-4A4F-A957-A2D9EADE3066}" presName="vert0" presStyleCnt="0">
        <dgm:presLayoutVars>
          <dgm:dir/>
          <dgm:animOne val="branch"/>
          <dgm:animLvl val="lvl"/>
        </dgm:presLayoutVars>
      </dgm:prSet>
      <dgm:spPr/>
    </dgm:pt>
    <dgm:pt modelId="{651C9C05-F941-4553-938D-FF180EDE71B9}" type="pres">
      <dgm:prSet presAssocID="{1303466D-7BA1-4812-86C7-54E003D6CEE5}" presName="thickLine" presStyleLbl="alignNode1" presStyleIdx="0" presStyleCnt="8"/>
      <dgm:spPr/>
    </dgm:pt>
    <dgm:pt modelId="{7963A8D9-9FA5-49E0-9457-62E73580FAC3}" type="pres">
      <dgm:prSet presAssocID="{1303466D-7BA1-4812-86C7-54E003D6CEE5}" presName="horz1" presStyleCnt="0"/>
      <dgm:spPr/>
    </dgm:pt>
    <dgm:pt modelId="{47B0B9BA-BCEF-4E16-A6D5-17B91CA38EBA}" type="pres">
      <dgm:prSet presAssocID="{1303466D-7BA1-4812-86C7-54E003D6CEE5}" presName="tx1" presStyleLbl="revTx" presStyleIdx="0" presStyleCnt="8"/>
      <dgm:spPr/>
    </dgm:pt>
    <dgm:pt modelId="{0861641F-79BB-473A-9855-64182342BF77}" type="pres">
      <dgm:prSet presAssocID="{1303466D-7BA1-4812-86C7-54E003D6CEE5}" presName="vert1" presStyleCnt="0"/>
      <dgm:spPr/>
    </dgm:pt>
    <dgm:pt modelId="{D4103429-2DC2-4F39-A112-7BB9F6EDDC8D}" type="pres">
      <dgm:prSet presAssocID="{092B8F1D-8633-45E5-B86C-C03A8A8DFBB3}" presName="thickLine" presStyleLbl="alignNode1" presStyleIdx="1" presStyleCnt="8"/>
      <dgm:spPr/>
    </dgm:pt>
    <dgm:pt modelId="{C200347A-2E50-47CF-9BB0-C93C556488CC}" type="pres">
      <dgm:prSet presAssocID="{092B8F1D-8633-45E5-B86C-C03A8A8DFBB3}" presName="horz1" presStyleCnt="0"/>
      <dgm:spPr/>
    </dgm:pt>
    <dgm:pt modelId="{C0E794BA-7FB3-49BA-9FC8-841D7B512A19}" type="pres">
      <dgm:prSet presAssocID="{092B8F1D-8633-45E5-B86C-C03A8A8DFBB3}" presName="tx1" presStyleLbl="revTx" presStyleIdx="1" presStyleCnt="8"/>
      <dgm:spPr/>
    </dgm:pt>
    <dgm:pt modelId="{32080947-4267-4D86-A3FB-DEA25A44F0AE}" type="pres">
      <dgm:prSet presAssocID="{092B8F1D-8633-45E5-B86C-C03A8A8DFBB3}" presName="vert1" presStyleCnt="0"/>
      <dgm:spPr/>
    </dgm:pt>
    <dgm:pt modelId="{FD443BE0-A085-4A72-BAA7-BD6F1CA603A6}" type="pres">
      <dgm:prSet presAssocID="{8BE151B2-951F-427A-9163-DCFDE75B2BEA}" presName="thickLine" presStyleLbl="alignNode1" presStyleIdx="2" presStyleCnt="8"/>
      <dgm:spPr/>
    </dgm:pt>
    <dgm:pt modelId="{0CD5F6C0-3D1E-4C23-A69D-5682CD9E87B6}" type="pres">
      <dgm:prSet presAssocID="{8BE151B2-951F-427A-9163-DCFDE75B2BEA}" presName="horz1" presStyleCnt="0"/>
      <dgm:spPr/>
    </dgm:pt>
    <dgm:pt modelId="{B0F0B2FA-9922-495D-B639-C723EA4A50A7}" type="pres">
      <dgm:prSet presAssocID="{8BE151B2-951F-427A-9163-DCFDE75B2BEA}" presName="tx1" presStyleLbl="revTx" presStyleIdx="2" presStyleCnt="8"/>
      <dgm:spPr/>
    </dgm:pt>
    <dgm:pt modelId="{C6984154-F6DE-4BDC-B7EF-86E6D2364C7B}" type="pres">
      <dgm:prSet presAssocID="{8BE151B2-951F-427A-9163-DCFDE75B2BEA}" presName="vert1" presStyleCnt="0"/>
      <dgm:spPr/>
    </dgm:pt>
    <dgm:pt modelId="{CFF4AE0D-5DF3-43CA-A553-97076A47D809}" type="pres">
      <dgm:prSet presAssocID="{00CF34E7-202D-423B-BD0A-313D8A639C96}" presName="thickLine" presStyleLbl="alignNode1" presStyleIdx="3" presStyleCnt="8"/>
      <dgm:spPr/>
    </dgm:pt>
    <dgm:pt modelId="{AB883576-187D-4EF0-867A-383E1D7C465A}" type="pres">
      <dgm:prSet presAssocID="{00CF34E7-202D-423B-BD0A-313D8A639C96}" presName="horz1" presStyleCnt="0"/>
      <dgm:spPr/>
    </dgm:pt>
    <dgm:pt modelId="{AD50F0FF-9A51-49BE-9C80-435D68C47623}" type="pres">
      <dgm:prSet presAssocID="{00CF34E7-202D-423B-BD0A-313D8A639C96}" presName="tx1" presStyleLbl="revTx" presStyleIdx="3" presStyleCnt="8"/>
      <dgm:spPr/>
    </dgm:pt>
    <dgm:pt modelId="{4FC9F205-4F94-430F-BBCD-C27C3C7D6CB3}" type="pres">
      <dgm:prSet presAssocID="{00CF34E7-202D-423B-BD0A-313D8A639C96}" presName="vert1" presStyleCnt="0"/>
      <dgm:spPr/>
    </dgm:pt>
    <dgm:pt modelId="{02AEF657-6A17-4E5D-9F6F-78FA231558F0}" type="pres">
      <dgm:prSet presAssocID="{9515C06A-12D4-4F3C-86EA-E588035C5C8F}" presName="thickLine" presStyleLbl="alignNode1" presStyleIdx="4" presStyleCnt="8"/>
      <dgm:spPr/>
    </dgm:pt>
    <dgm:pt modelId="{2893D432-8811-473D-AB22-825EE37C5085}" type="pres">
      <dgm:prSet presAssocID="{9515C06A-12D4-4F3C-86EA-E588035C5C8F}" presName="horz1" presStyleCnt="0"/>
      <dgm:spPr/>
    </dgm:pt>
    <dgm:pt modelId="{FFE07D59-8ADA-46CE-A09A-DD8A1A18AD28}" type="pres">
      <dgm:prSet presAssocID="{9515C06A-12D4-4F3C-86EA-E588035C5C8F}" presName="tx1" presStyleLbl="revTx" presStyleIdx="4" presStyleCnt="8"/>
      <dgm:spPr/>
    </dgm:pt>
    <dgm:pt modelId="{ED78394D-CBE1-4964-9481-2167DF992E41}" type="pres">
      <dgm:prSet presAssocID="{9515C06A-12D4-4F3C-86EA-E588035C5C8F}" presName="vert1" presStyleCnt="0"/>
      <dgm:spPr/>
    </dgm:pt>
    <dgm:pt modelId="{B79163F5-6CA8-4987-974E-413ABE4B7728}" type="pres">
      <dgm:prSet presAssocID="{02F50788-991F-4BC3-A881-80F7868944D7}" presName="thickLine" presStyleLbl="alignNode1" presStyleIdx="5" presStyleCnt="8"/>
      <dgm:spPr/>
    </dgm:pt>
    <dgm:pt modelId="{A01BC3EF-88BF-4D82-915F-6584AF971F29}" type="pres">
      <dgm:prSet presAssocID="{02F50788-991F-4BC3-A881-80F7868944D7}" presName="horz1" presStyleCnt="0"/>
      <dgm:spPr/>
    </dgm:pt>
    <dgm:pt modelId="{1D99CFE5-8531-4B5C-BBD3-AC4DB9F3C78B}" type="pres">
      <dgm:prSet presAssocID="{02F50788-991F-4BC3-A881-80F7868944D7}" presName="tx1" presStyleLbl="revTx" presStyleIdx="5" presStyleCnt="8"/>
      <dgm:spPr/>
    </dgm:pt>
    <dgm:pt modelId="{4E773B23-58A9-438C-8D93-2BAD6A6920C5}" type="pres">
      <dgm:prSet presAssocID="{02F50788-991F-4BC3-A881-80F7868944D7}" presName="vert1" presStyleCnt="0"/>
      <dgm:spPr/>
    </dgm:pt>
    <dgm:pt modelId="{AF47EEDD-9EC9-4A39-8F4C-EA403E7EBE4A}" type="pres">
      <dgm:prSet presAssocID="{211574EA-ED4B-4152-A6D9-5AB31A78501D}" presName="thickLine" presStyleLbl="alignNode1" presStyleIdx="6" presStyleCnt="8"/>
      <dgm:spPr/>
    </dgm:pt>
    <dgm:pt modelId="{007F601F-57D8-465E-83F5-B559B3F6E0A1}" type="pres">
      <dgm:prSet presAssocID="{211574EA-ED4B-4152-A6D9-5AB31A78501D}" presName="horz1" presStyleCnt="0"/>
      <dgm:spPr/>
    </dgm:pt>
    <dgm:pt modelId="{E8666A85-5BF2-4477-9E24-9AB2509051B2}" type="pres">
      <dgm:prSet presAssocID="{211574EA-ED4B-4152-A6D9-5AB31A78501D}" presName="tx1" presStyleLbl="revTx" presStyleIdx="6" presStyleCnt="8"/>
      <dgm:spPr/>
    </dgm:pt>
    <dgm:pt modelId="{EB926C2B-9E71-4563-B05B-ABDF2A8F86EF}" type="pres">
      <dgm:prSet presAssocID="{211574EA-ED4B-4152-A6D9-5AB31A78501D}" presName="vert1" presStyleCnt="0"/>
      <dgm:spPr/>
    </dgm:pt>
    <dgm:pt modelId="{ED9EC7DE-E060-417F-A1B6-E94813FDA8A8}" type="pres">
      <dgm:prSet presAssocID="{9EFCF30F-925C-4990-81E9-DC9F4F0FAFB7}" presName="thickLine" presStyleLbl="alignNode1" presStyleIdx="7" presStyleCnt="8"/>
      <dgm:spPr/>
    </dgm:pt>
    <dgm:pt modelId="{9AAF7790-2919-4C09-807C-48AC9D0B9B0C}" type="pres">
      <dgm:prSet presAssocID="{9EFCF30F-925C-4990-81E9-DC9F4F0FAFB7}" presName="horz1" presStyleCnt="0"/>
      <dgm:spPr/>
    </dgm:pt>
    <dgm:pt modelId="{A98C81C7-8F40-4B40-A657-19380084FAFD}" type="pres">
      <dgm:prSet presAssocID="{9EFCF30F-925C-4990-81E9-DC9F4F0FAFB7}" presName="tx1" presStyleLbl="revTx" presStyleIdx="7" presStyleCnt="8" custScaleX="100098" custScaleY="151888"/>
      <dgm:spPr/>
    </dgm:pt>
    <dgm:pt modelId="{4325A65E-4ECE-49A3-8963-E013D10873E3}" type="pres">
      <dgm:prSet presAssocID="{9EFCF30F-925C-4990-81E9-DC9F4F0FAFB7}" presName="vert1" presStyleCnt="0"/>
      <dgm:spPr/>
    </dgm:pt>
  </dgm:ptLst>
  <dgm:cxnLst>
    <dgm:cxn modelId="{F577B80A-0D8A-486A-8A09-FEB63653161F}" srcId="{6F85C093-E0DB-4A4F-A957-A2D9EADE3066}" destId="{092B8F1D-8633-45E5-B86C-C03A8A8DFBB3}" srcOrd="1" destOrd="0" parTransId="{C33D94A1-EF0D-4B8F-9396-38D53ED941BE}" sibTransId="{EBC91771-7C89-4F25-A080-2353D7CEB1F3}"/>
    <dgm:cxn modelId="{EEA90D2C-8C2C-4DEC-AFF0-1B240838E449}" srcId="{6F85C093-E0DB-4A4F-A957-A2D9EADE3066}" destId="{9EFCF30F-925C-4990-81E9-DC9F4F0FAFB7}" srcOrd="7" destOrd="0" parTransId="{9AB46A41-F340-48D8-9E69-C19B118B7308}" sibTransId="{8661B3DD-01CE-4F82-93A4-E8961CB05F65}"/>
    <dgm:cxn modelId="{A839D132-C44A-4324-A4FC-7D44043D1508}" srcId="{6F85C093-E0DB-4A4F-A957-A2D9EADE3066}" destId="{8BE151B2-951F-427A-9163-DCFDE75B2BEA}" srcOrd="2" destOrd="0" parTransId="{EC64B39D-3258-453B-8964-8CA06C75D78D}" sibTransId="{D545B3F5-77AB-4C1F-8150-67205E027466}"/>
    <dgm:cxn modelId="{8BDE8D5B-C57D-4E61-AAFA-345AEC16DAAE}" srcId="{6F85C093-E0DB-4A4F-A957-A2D9EADE3066}" destId="{211574EA-ED4B-4152-A6D9-5AB31A78501D}" srcOrd="6" destOrd="0" parTransId="{FA84A322-A7E0-460F-A340-D23860E9E0E7}" sibTransId="{EC1CBBD2-F573-4CB2-BB87-93280357308F}"/>
    <dgm:cxn modelId="{5FCDF960-B9F9-4F4B-968E-5A114425CEC2}" type="presOf" srcId="{1303466D-7BA1-4812-86C7-54E003D6CEE5}" destId="{47B0B9BA-BCEF-4E16-A6D5-17B91CA38EBA}" srcOrd="0" destOrd="0" presId="urn:microsoft.com/office/officeart/2008/layout/LinedList"/>
    <dgm:cxn modelId="{AF7D164C-EB4F-48CF-BB70-FC793CA55942}" type="presOf" srcId="{9EFCF30F-925C-4990-81E9-DC9F4F0FAFB7}" destId="{A98C81C7-8F40-4B40-A657-19380084FAFD}" srcOrd="0" destOrd="0" presId="urn:microsoft.com/office/officeart/2008/layout/LinedList"/>
    <dgm:cxn modelId="{0C83724D-B400-4903-9D46-198F207E4073}" type="presOf" srcId="{00CF34E7-202D-423B-BD0A-313D8A639C96}" destId="{AD50F0FF-9A51-49BE-9C80-435D68C47623}" srcOrd="0" destOrd="0" presId="urn:microsoft.com/office/officeart/2008/layout/LinedList"/>
    <dgm:cxn modelId="{D2C78859-669F-4CCE-9334-F783E1B35B55}" type="presOf" srcId="{092B8F1D-8633-45E5-B86C-C03A8A8DFBB3}" destId="{C0E794BA-7FB3-49BA-9FC8-841D7B512A19}" srcOrd="0" destOrd="0" presId="urn:microsoft.com/office/officeart/2008/layout/LinedList"/>
    <dgm:cxn modelId="{B4424D88-6DF2-4F2E-A803-ADE56E703379}" srcId="{6F85C093-E0DB-4A4F-A957-A2D9EADE3066}" destId="{00CF34E7-202D-423B-BD0A-313D8A639C96}" srcOrd="3" destOrd="0" parTransId="{C662F233-5019-4BBF-AA51-A9447CA646E3}" sibTransId="{3BD074FD-E2A2-441C-9824-34574440EEF9}"/>
    <dgm:cxn modelId="{4260298C-1AB2-4A15-B561-8C677F0145E0}" type="presOf" srcId="{8BE151B2-951F-427A-9163-DCFDE75B2BEA}" destId="{B0F0B2FA-9922-495D-B639-C723EA4A50A7}" srcOrd="0" destOrd="0" presId="urn:microsoft.com/office/officeart/2008/layout/LinedList"/>
    <dgm:cxn modelId="{386EBC8C-1FAA-4C73-BA61-1D8B9B892594}" srcId="{6F85C093-E0DB-4A4F-A957-A2D9EADE3066}" destId="{1303466D-7BA1-4812-86C7-54E003D6CEE5}" srcOrd="0" destOrd="0" parTransId="{E39193C5-128A-496D-B805-12FA5E6B54B1}" sibTransId="{F3832942-45AC-43BE-9CC6-F692A2132732}"/>
    <dgm:cxn modelId="{C404588D-AA38-41D3-8721-E60D84396894}" type="presOf" srcId="{02F50788-991F-4BC3-A881-80F7868944D7}" destId="{1D99CFE5-8531-4B5C-BBD3-AC4DB9F3C78B}" srcOrd="0" destOrd="0" presId="urn:microsoft.com/office/officeart/2008/layout/LinedList"/>
    <dgm:cxn modelId="{CD8B5C96-CBFE-4B38-984E-52F3D88D6996}" srcId="{6F85C093-E0DB-4A4F-A957-A2D9EADE3066}" destId="{02F50788-991F-4BC3-A881-80F7868944D7}" srcOrd="5" destOrd="0" parTransId="{8EC945FA-4FD7-4E86-BFA0-6B4B7F160C72}" sibTransId="{24165331-255C-4E93-A0C2-C15DEBF93009}"/>
    <dgm:cxn modelId="{E87584A3-198A-4D9D-98F7-CB0B7984A5DE}" type="presOf" srcId="{9515C06A-12D4-4F3C-86EA-E588035C5C8F}" destId="{FFE07D59-8ADA-46CE-A09A-DD8A1A18AD28}" srcOrd="0" destOrd="0" presId="urn:microsoft.com/office/officeart/2008/layout/LinedList"/>
    <dgm:cxn modelId="{174C35A5-5544-4E0E-9069-62B2F0D2DABC}" srcId="{6F85C093-E0DB-4A4F-A957-A2D9EADE3066}" destId="{9515C06A-12D4-4F3C-86EA-E588035C5C8F}" srcOrd="4" destOrd="0" parTransId="{BA232BAA-8460-4B9B-A5B4-9FC4E5E45EEF}" sibTransId="{1BF4859E-5967-46F3-BB6D-7D0E0DFAAB8E}"/>
    <dgm:cxn modelId="{658993E6-EA05-4CB3-A2D1-A4DB70BCC066}" type="presOf" srcId="{211574EA-ED4B-4152-A6D9-5AB31A78501D}" destId="{E8666A85-5BF2-4477-9E24-9AB2509051B2}" srcOrd="0" destOrd="0" presId="urn:microsoft.com/office/officeart/2008/layout/LinedList"/>
    <dgm:cxn modelId="{4FEA03FE-95F6-4402-8BA9-E102FDA4057B}" type="presOf" srcId="{6F85C093-E0DB-4A4F-A957-A2D9EADE3066}" destId="{D1CA8D09-D037-4D7D-9F28-594B059D2967}" srcOrd="0" destOrd="0" presId="urn:microsoft.com/office/officeart/2008/layout/LinedList"/>
    <dgm:cxn modelId="{58BED227-17B1-4CB3-8FE9-20840D753332}" type="presParOf" srcId="{D1CA8D09-D037-4D7D-9F28-594B059D2967}" destId="{651C9C05-F941-4553-938D-FF180EDE71B9}" srcOrd="0" destOrd="0" presId="urn:microsoft.com/office/officeart/2008/layout/LinedList"/>
    <dgm:cxn modelId="{4148636B-D4A9-4169-853B-EE2F1E3CC2AD}" type="presParOf" srcId="{D1CA8D09-D037-4D7D-9F28-594B059D2967}" destId="{7963A8D9-9FA5-49E0-9457-62E73580FAC3}" srcOrd="1" destOrd="0" presId="urn:microsoft.com/office/officeart/2008/layout/LinedList"/>
    <dgm:cxn modelId="{03701C9B-30F5-4091-87E2-68B73E7DEC52}" type="presParOf" srcId="{7963A8D9-9FA5-49E0-9457-62E73580FAC3}" destId="{47B0B9BA-BCEF-4E16-A6D5-17B91CA38EBA}" srcOrd="0" destOrd="0" presId="urn:microsoft.com/office/officeart/2008/layout/LinedList"/>
    <dgm:cxn modelId="{B5887A01-7A15-4535-A991-F465CB5793FD}" type="presParOf" srcId="{7963A8D9-9FA5-49E0-9457-62E73580FAC3}" destId="{0861641F-79BB-473A-9855-64182342BF77}" srcOrd="1" destOrd="0" presId="urn:microsoft.com/office/officeart/2008/layout/LinedList"/>
    <dgm:cxn modelId="{77D64729-B0D8-4B30-A870-15BC17331346}" type="presParOf" srcId="{D1CA8D09-D037-4D7D-9F28-594B059D2967}" destId="{D4103429-2DC2-4F39-A112-7BB9F6EDDC8D}" srcOrd="2" destOrd="0" presId="urn:microsoft.com/office/officeart/2008/layout/LinedList"/>
    <dgm:cxn modelId="{9393DD7F-2FE7-40E4-9AF7-7852C284E6F4}" type="presParOf" srcId="{D1CA8D09-D037-4D7D-9F28-594B059D2967}" destId="{C200347A-2E50-47CF-9BB0-C93C556488CC}" srcOrd="3" destOrd="0" presId="urn:microsoft.com/office/officeart/2008/layout/LinedList"/>
    <dgm:cxn modelId="{C7E1743A-34C1-481F-B33E-F35E325E0417}" type="presParOf" srcId="{C200347A-2E50-47CF-9BB0-C93C556488CC}" destId="{C0E794BA-7FB3-49BA-9FC8-841D7B512A19}" srcOrd="0" destOrd="0" presId="urn:microsoft.com/office/officeart/2008/layout/LinedList"/>
    <dgm:cxn modelId="{7D41538F-C006-4CA8-A191-462AEDCA14ED}" type="presParOf" srcId="{C200347A-2E50-47CF-9BB0-C93C556488CC}" destId="{32080947-4267-4D86-A3FB-DEA25A44F0AE}" srcOrd="1" destOrd="0" presId="urn:microsoft.com/office/officeart/2008/layout/LinedList"/>
    <dgm:cxn modelId="{738604FB-6B99-4D39-A64D-85FA57ECB0F2}" type="presParOf" srcId="{D1CA8D09-D037-4D7D-9F28-594B059D2967}" destId="{FD443BE0-A085-4A72-BAA7-BD6F1CA603A6}" srcOrd="4" destOrd="0" presId="urn:microsoft.com/office/officeart/2008/layout/LinedList"/>
    <dgm:cxn modelId="{0930A152-6D66-4B39-A71C-6B9AA75A08A7}" type="presParOf" srcId="{D1CA8D09-D037-4D7D-9F28-594B059D2967}" destId="{0CD5F6C0-3D1E-4C23-A69D-5682CD9E87B6}" srcOrd="5" destOrd="0" presId="urn:microsoft.com/office/officeart/2008/layout/LinedList"/>
    <dgm:cxn modelId="{45CAC0E4-2C5B-47DB-8039-FB09B274F035}" type="presParOf" srcId="{0CD5F6C0-3D1E-4C23-A69D-5682CD9E87B6}" destId="{B0F0B2FA-9922-495D-B639-C723EA4A50A7}" srcOrd="0" destOrd="0" presId="urn:microsoft.com/office/officeart/2008/layout/LinedList"/>
    <dgm:cxn modelId="{13E52B79-0817-445B-B74B-95045A406CF0}" type="presParOf" srcId="{0CD5F6C0-3D1E-4C23-A69D-5682CD9E87B6}" destId="{C6984154-F6DE-4BDC-B7EF-86E6D2364C7B}" srcOrd="1" destOrd="0" presId="urn:microsoft.com/office/officeart/2008/layout/LinedList"/>
    <dgm:cxn modelId="{44F2C260-7BBE-4616-8617-EFCC8EEB9F51}" type="presParOf" srcId="{D1CA8D09-D037-4D7D-9F28-594B059D2967}" destId="{CFF4AE0D-5DF3-43CA-A553-97076A47D809}" srcOrd="6" destOrd="0" presId="urn:microsoft.com/office/officeart/2008/layout/LinedList"/>
    <dgm:cxn modelId="{3B4419CD-01BD-4DF6-B0D9-3199A7DD600D}" type="presParOf" srcId="{D1CA8D09-D037-4D7D-9F28-594B059D2967}" destId="{AB883576-187D-4EF0-867A-383E1D7C465A}" srcOrd="7" destOrd="0" presId="urn:microsoft.com/office/officeart/2008/layout/LinedList"/>
    <dgm:cxn modelId="{8D574C8C-6626-4DB8-9FDD-AA836F436F90}" type="presParOf" srcId="{AB883576-187D-4EF0-867A-383E1D7C465A}" destId="{AD50F0FF-9A51-49BE-9C80-435D68C47623}" srcOrd="0" destOrd="0" presId="urn:microsoft.com/office/officeart/2008/layout/LinedList"/>
    <dgm:cxn modelId="{C1EDF86E-A6E8-40A1-A6F1-F4626C136E92}" type="presParOf" srcId="{AB883576-187D-4EF0-867A-383E1D7C465A}" destId="{4FC9F205-4F94-430F-BBCD-C27C3C7D6CB3}" srcOrd="1" destOrd="0" presId="urn:microsoft.com/office/officeart/2008/layout/LinedList"/>
    <dgm:cxn modelId="{AA965CBB-642A-442F-916B-5E638BA798AC}" type="presParOf" srcId="{D1CA8D09-D037-4D7D-9F28-594B059D2967}" destId="{02AEF657-6A17-4E5D-9F6F-78FA231558F0}" srcOrd="8" destOrd="0" presId="urn:microsoft.com/office/officeart/2008/layout/LinedList"/>
    <dgm:cxn modelId="{7A79D0E7-BBB9-4664-951F-CE1B0B69085E}" type="presParOf" srcId="{D1CA8D09-D037-4D7D-9F28-594B059D2967}" destId="{2893D432-8811-473D-AB22-825EE37C5085}" srcOrd="9" destOrd="0" presId="urn:microsoft.com/office/officeart/2008/layout/LinedList"/>
    <dgm:cxn modelId="{69F19297-9C72-4881-8DA0-147C422C591B}" type="presParOf" srcId="{2893D432-8811-473D-AB22-825EE37C5085}" destId="{FFE07D59-8ADA-46CE-A09A-DD8A1A18AD28}" srcOrd="0" destOrd="0" presId="urn:microsoft.com/office/officeart/2008/layout/LinedList"/>
    <dgm:cxn modelId="{C0A215D9-795A-4856-A0F4-2B953C9EDF86}" type="presParOf" srcId="{2893D432-8811-473D-AB22-825EE37C5085}" destId="{ED78394D-CBE1-4964-9481-2167DF992E41}" srcOrd="1" destOrd="0" presId="urn:microsoft.com/office/officeart/2008/layout/LinedList"/>
    <dgm:cxn modelId="{D3A3AC99-EB76-4289-918A-3801588268BE}" type="presParOf" srcId="{D1CA8D09-D037-4D7D-9F28-594B059D2967}" destId="{B79163F5-6CA8-4987-974E-413ABE4B7728}" srcOrd="10" destOrd="0" presId="urn:microsoft.com/office/officeart/2008/layout/LinedList"/>
    <dgm:cxn modelId="{8DB842DE-4F61-40A8-8D64-09DBBCC1645C}" type="presParOf" srcId="{D1CA8D09-D037-4D7D-9F28-594B059D2967}" destId="{A01BC3EF-88BF-4D82-915F-6584AF971F29}" srcOrd="11" destOrd="0" presId="urn:microsoft.com/office/officeart/2008/layout/LinedList"/>
    <dgm:cxn modelId="{18BA5DD6-2CAC-4051-B8B7-DAAE660F8939}" type="presParOf" srcId="{A01BC3EF-88BF-4D82-915F-6584AF971F29}" destId="{1D99CFE5-8531-4B5C-BBD3-AC4DB9F3C78B}" srcOrd="0" destOrd="0" presId="urn:microsoft.com/office/officeart/2008/layout/LinedList"/>
    <dgm:cxn modelId="{65AB9C70-6771-437B-AE09-62A7ACFDA9F1}" type="presParOf" srcId="{A01BC3EF-88BF-4D82-915F-6584AF971F29}" destId="{4E773B23-58A9-438C-8D93-2BAD6A6920C5}" srcOrd="1" destOrd="0" presId="urn:microsoft.com/office/officeart/2008/layout/LinedList"/>
    <dgm:cxn modelId="{B1609918-E412-4319-837F-79129361684D}" type="presParOf" srcId="{D1CA8D09-D037-4D7D-9F28-594B059D2967}" destId="{AF47EEDD-9EC9-4A39-8F4C-EA403E7EBE4A}" srcOrd="12" destOrd="0" presId="urn:microsoft.com/office/officeart/2008/layout/LinedList"/>
    <dgm:cxn modelId="{FE3B9A7C-2B91-432F-9C87-D220EC5BCE02}" type="presParOf" srcId="{D1CA8D09-D037-4D7D-9F28-594B059D2967}" destId="{007F601F-57D8-465E-83F5-B559B3F6E0A1}" srcOrd="13" destOrd="0" presId="urn:microsoft.com/office/officeart/2008/layout/LinedList"/>
    <dgm:cxn modelId="{BF0F2533-454A-4C6A-BBE0-6F5177B527A6}" type="presParOf" srcId="{007F601F-57D8-465E-83F5-B559B3F6E0A1}" destId="{E8666A85-5BF2-4477-9E24-9AB2509051B2}" srcOrd="0" destOrd="0" presId="urn:microsoft.com/office/officeart/2008/layout/LinedList"/>
    <dgm:cxn modelId="{B92B885F-7E62-4069-91FA-C608786325F2}" type="presParOf" srcId="{007F601F-57D8-465E-83F5-B559B3F6E0A1}" destId="{EB926C2B-9E71-4563-B05B-ABDF2A8F86EF}" srcOrd="1" destOrd="0" presId="urn:microsoft.com/office/officeart/2008/layout/LinedList"/>
    <dgm:cxn modelId="{5CAA16E0-9102-4D83-B8E5-F799E0CB276E}" type="presParOf" srcId="{D1CA8D09-D037-4D7D-9F28-594B059D2967}" destId="{ED9EC7DE-E060-417F-A1B6-E94813FDA8A8}" srcOrd="14" destOrd="0" presId="urn:microsoft.com/office/officeart/2008/layout/LinedList"/>
    <dgm:cxn modelId="{D2409C56-B999-4BCE-A925-7661FF66A8E7}" type="presParOf" srcId="{D1CA8D09-D037-4D7D-9F28-594B059D2967}" destId="{9AAF7790-2919-4C09-807C-48AC9D0B9B0C}" srcOrd="15" destOrd="0" presId="urn:microsoft.com/office/officeart/2008/layout/LinedList"/>
    <dgm:cxn modelId="{D6AA94E4-203F-40CD-B57C-654141F68D8F}" type="presParOf" srcId="{9AAF7790-2919-4C09-807C-48AC9D0B9B0C}" destId="{A98C81C7-8F40-4B40-A657-19380084FAFD}" srcOrd="0" destOrd="0" presId="urn:microsoft.com/office/officeart/2008/layout/LinedList"/>
    <dgm:cxn modelId="{20687E0C-F13C-4017-AB06-B4FCB33B61C7}" type="presParOf" srcId="{9AAF7790-2919-4C09-807C-48AC9D0B9B0C}" destId="{4325A65E-4ECE-49A3-8963-E013D10873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39F629-ED3C-461A-9567-470182170396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01529AC4-A7A4-49D7-A43A-CBCAEDD4CFAE}">
      <dgm:prSet phldrT="[Testo]"/>
      <dgm:spPr/>
      <dgm:t>
        <a:bodyPr/>
        <a:lstStyle/>
        <a:p>
          <a:endParaRPr lang="it-IT" sz="1700" b="1"/>
        </a:p>
      </dgm:t>
    </dgm:pt>
    <dgm:pt modelId="{0D14BAAE-861B-4F59-9639-46D233E09DBF}" type="parTrans" cxnId="{A9AF636E-359C-458B-945A-21B2253AF3A2}">
      <dgm:prSet/>
      <dgm:spPr/>
      <dgm:t>
        <a:bodyPr/>
        <a:lstStyle/>
        <a:p>
          <a:endParaRPr lang="it-IT"/>
        </a:p>
      </dgm:t>
    </dgm:pt>
    <dgm:pt modelId="{D1816A94-143B-4DC8-9398-2081124907FC}" type="sibTrans" cxnId="{A9AF636E-359C-458B-945A-21B2253AF3A2}">
      <dgm:prSet/>
      <dgm:spPr/>
      <dgm:t>
        <a:bodyPr/>
        <a:lstStyle/>
        <a:p>
          <a:endParaRPr lang="it-IT"/>
        </a:p>
      </dgm:t>
    </dgm:pt>
    <dgm:pt modelId="{2B3C40A0-2DEF-40F8-B829-2E0EF1D378C8}">
      <dgm:prSet phldrT="[Testo]" custT="1"/>
      <dgm:spPr/>
      <dgm:t>
        <a:bodyPr/>
        <a:lstStyle/>
        <a:p>
          <a:pPr rtl="0"/>
          <a:r>
            <a:rPr lang="it-IT" sz="1800" b="1" dirty="0">
              <a:latin typeface="Calibri Light" panose="020F0302020204030204"/>
            </a:rPr>
            <a:t>Valorizzare le esperienze dell'alunno</a:t>
          </a:r>
          <a:endParaRPr lang="it-IT" sz="1800" b="1" dirty="0"/>
        </a:p>
      </dgm:t>
    </dgm:pt>
    <dgm:pt modelId="{2627C424-5B1F-4A6F-936D-AF6DBAA284BA}" type="parTrans" cxnId="{490525FC-3BD0-40D1-B86C-80996936BF30}">
      <dgm:prSet/>
      <dgm:spPr/>
      <dgm:t>
        <a:bodyPr/>
        <a:lstStyle/>
        <a:p>
          <a:endParaRPr lang="it-IT"/>
        </a:p>
      </dgm:t>
    </dgm:pt>
    <dgm:pt modelId="{62DED437-264C-42DB-A054-CD766DA429DC}" type="sibTrans" cxnId="{490525FC-3BD0-40D1-B86C-80996936BF30}">
      <dgm:prSet/>
      <dgm:spPr/>
      <dgm:t>
        <a:bodyPr/>
        <a:lstStyle/>
        <a:p>
          <a:endParaRPr lang="it-IT"/>
        </a:p>
      </dgm:t>
    </dgm:pt>
    <dgm:pt modelId="{EE0736E8-31FC-48A5-B7F0-EBD23B7EBC6C}">
      <dgm:prSet phldrT="[Testo]" custT="1"/>
      <dgm:spPr/>
      <dgm:t>
        <a:bodyPr/>
        <a:lstStyle/>
        <a:p>
          <a:pPr rtl="0"/>
          <a:r>
            <a:rPr lang="it-IT" sz="1800" b="1" dirty="0">
              <a:latin typeface="Calibri Light" panose="020F0302020204030204"/>
            </a:rPr>
            <a:t>Attuare interventi adeguati nei riguardi delle diversità</a:t>
          </a:r>
          <a:endParaRPr lang="it-IT" sz="1800" b="1" dirty="0"/>
        </a:p>
      </dgm:t>
    </dgm:pt>
    <dgm:pt modelId="{8E77C40D-9174-4C99-BA7D-613D04B6F20B}" type="parTrans" cxnId="{8ED25C48-77C4-43DA-AF45-4A308FFE245B}">
      <dgm:prSet/>
      <dgm:spPr/>
      <dgm:t>
        <a:bodyPr/>
        <a:lstStyle/>
        <a:p>
          <a:endParaRPr lang="it-IT"/>
        </a:p>
      </dgm:t>
    </dgm:pt>
    <dgm:pt modelId="{715A8240-C06E-40B1-981A-E1D62D0F65E5}" type="sibTrans" cxnId="{8ED25C48-77C4-43DA-AF45-4A308FFE245B}">
      <dgm:prSet/>
      <dgm:spPr/>
      <dgm:t>
        <a:bodyPr/>
        <a:lstStyle/>
        <a:p>
          <a:endParaRPr lang="it-IT"/>
        </a:p>
      </dgm:t>
    </dgm:pt>
    <dgm:pt modelId="{B719F734-ADA9-45A8-903A-0C69F6FF7A5D}">
      <dgm:prSet phldrT="[Testo]" custT="1"/>
      <dgm:spPr/>
      <dgm:t>
        <a:bodyPr/>
        <a:lstStyle/>
        <a:p>
          <a:pPr rtl="0"/>
          <a:r>
            <a:rPr lang="it-IT" sz="1800" b="1" dirty="0">
              <a:latin typeface="Calibri Light" panose="020F0302020204030204"/>
            </a:rPr>
            <a:t>Realizzare attività didattiche in forma di laboratorio</a:t>
          </a:r>
          <a:endParaRPr lang="it-IT" sz="1800" b="1" dirty="0"/>
        </a:p>
      </dgm:t>
    </dgm:pt>
    <dgm:pt modelId="{C0FE2F54-BDF3-445D-B317-CC9B535ED46B}" type="parTrans" cxnId="{688CB0F9-E184-404E-9708-0795FD9DF439}">
      <dgm:prSet/>
      <dgm:spPr/>
      <dgm:t>
        <a:bodyPr/>
        <a:lstStyle/>
        <a:p>
          <a:endParaRPr lang="it-IT"/>
        </a:p>
      </dgm:t>
    </dgm:pt>
    <dgm:pt modelId="{265CD678-9C7E-470D-BD7E-3C49471EA708}" type="sibTrans" cxnId="{688CB0F9-E184-404E-9708-0795FD9DF439}">
      <dgm:prSet/>
      <dgm:spPr/>
      <dgm:t>
        <a:bodyPr/>
        <a:lstStyle/>
        <a:p>
          <a:endParaRPr lang="it-IT"/>
        </a:p>
      </dgm:t>
    </dgm:pt>
    <dgm:pt modelId="{9FE3CA36-ADE9-4FD3-8F61-14EEE8A5D49A}">
      <dgm:prSet phldrT="[Testo]" custT="1"/>
      <dgm:spPr/>
      <dgm:t>
        <a:bodyPr/>
        <a:lstStyle/>
        <a:p>
          <a:pPr rtl="0"/>
          <a:r>
            <a:rPr lang="it-IT" sz="1800" b="1" dirty="0">
              <a:latin typeface="Calibri Light" panose="020F0302020204030204"/>
            </a:rPr>
            <a:t>Incoraggiare l'apprendimento collaborativo</a:t>
          </a:r>
          <a:endParaRPr lang="it-IT" sz="1800" b="1" dirty="0"/>
        </a:p>
      </dgm:t>
    </dgm:pt>
    <dgm:pt modelId="{291367CD-6CF3-44BA-81BC-93823A418BF2}" type="parTrans" cxnId="{3349F195-E0FA-4027-B8D8-D07F94DBC36A}">
      <dgm:prSet/>
      <dgm:spPr/>
      <dgm:t>
        <a:bodyPr/>
        <a:lstStyle/>
        <a:p>
          <a:endParaRPr lang="it-IT"/>
        </a:p>
      </dgm:t>
    </dgm:pt>
    <dgm:pt modelId="{7D9E9747-7A96-4215-BCA7-CEBD7DEC1FDA}" type="sibTrans" cxnId="{3349F195-E0FA-4027-B8D8-D07F94DBC36A}">
      <dgm:prSet/>
      <dgm:spPr/>
      <dgm:t>
        <a:bodyPr/>
        <a:lstStyle/>
        <a:p>
          <a:endParaRPr lang="it-IT"/>
        </a:p>
      </dgm:t>
    </dgm:pt>
    <dgm:pt modelId="{B7AE86DB-B8C9-4AE6-B8F5-95CCA51090DF}">
      <dgm:prSet phldrT="[Testo]" custT="1"/>
      <dgm:spPr/>
      <dgm:t>
        <a:bodyPr/>
        <a:lstStyle/>
        <a:p>
          <a:pPr rtl="0"/>
          <a:r>
            <a:rPr lang="it-IT" sz="1800" b="1" dirty="0">
              <a:latin typeface="Calibri Light" panose="020F0302020204030204"/>
              <a:cs typeface="Calibri"/>
            </a:rPr>
            <a:t>Favorire l'esplorazione e la scoperta</a:t>
          </a:r>
          <a:endParaRPr lang="it-IT" sz="1800" b="1" dirty="0"/>
        </a:p>
      </dgm:t>
    </dgm:pt>
    <dgm:pt modelId="{6AF12E3A-D81D-42DF-BB89-8DC136B1FCF4}" type="parTrans" cxnId="{3CEDB880-3188-40B7-9304-AEAE21357615}">
      <dgm:prSet/>
      <dgm:spPr/>
      <dgm:t>
        <a:bodyPr/>
        <a:lstStyle/>
        <a:p>
          <a:endParaRPr lang="it-IT"/>
        </a:p>
      </dgm:t>
    </dgm:pt>
    <dgm:pt modelId="{CA6457C7-D74E-4FD8-AC7F-0B0B5CDE9434}" type="sibTrans" cxnId="{3CEDB880-3188-40B7-9304-AEAE21357615}">
      <dgm:prSet/>
      <dgm:spPr/>
      <dgm:t>
        <a:bodyPr/>
        <a:lstStyle/>
        <a:p>
          <a:endParaRPr lang="it-IT"/>
        </a:p>
      </dgm:t>
    </dgm:pt>
    <dgm:pt modelId="{B1C01964-3DCF-4FA1-9B0A-CC2708A00691}">
      <dgm:prSet custT="1"/>
      <dgm:spPr/>
      <dgm:t>
        <a:bodyPr/>
        <a:lstStyle/>
        <a:p>
          <a:pPr rtl="0"/>
          <a:r>
            <a:rPr lang="it-IT" sz="1800" b="1" dirty="0">
              <a:latin typeface="Calibri Light" panose="020F0302020204030204"/>
              <a:ea typeface="Calibri"/>
              <a:cs typeface="Calibri"/>
            </a:rPr>
            <a:t>Promuovere la consapevolezza del proprio modo di apprendere</a:t>
          </a:r>
          <a:endParaRPr lang="it-IT" sz="1800" b="1" dirty="0">
            <a:ea typeface="Calibri"/>
            <a:cs typeface="Calibri"/>
          </a:endParaRPr>
        </a:p>
      </dgm:t>
    </dgm:pt>
    <dgm:pt modelId="{625AA2C2-EA0B-423D-B8AF-B7755A475D5F}" type="parTrans" cxnId="{B53BA238-7EE0-4C15-8278-DEC64320F290}">
      <dgm:prSet/>
      <dgm:spPr/>
      <dgm:t>
        <a:bodyPr/>
        <a:lstStyle/>
        <a:p>
          <a:endParaRPr lang="it-IT"/>
        </a:p>
      </dgm:t>
    </dgm:pt>
    <dgm:pt modelId="{48C08CB7-F22F-40F3-9B9E-6DD037DEB194}" type="sibTrans" cxnId="{B53BA238-7EE0-4C15-8278-DEC64320F290}">
      <dgm:prSet/>
      <dgm:spPr/>
      <dgm:t>
        <a:bodyPr/>
        <a:lstStyle/>
        <a:p>
          <a:endParaRPr lang="it-IT"/>
        </a:p>
      </dgm:t>
    </dgm:pt>
    <dgm:pt modelId="{6F7E19D5-978C-4685-838D-FD1D3A21E610}" type="pres">
      <dgm:prSet presAssocID="{5B39F629-ED3C-461A-9567-470182170396}" presName="vert0" presStyleCnt="0">
        <dgm:presLayoutVars>
          <dgm:dir/>
          <dgm:animOne val="branch"/>
          <dgm:animLvl val="lvl"/>
        </dgm:presLayoutVars>
      </dgm:prSet>
      <dgm:spPr/>
    </dgm:pt>
    <dgm:pt modelId="{7E5E2D5F-3BFD-4369-8BFB-8122FE394D31}" type="pres">
      <dgm:prSet presAssocID="{01529AC4-A7A4-49D7-A43A-CBCAEDD4CFAE}" presName="thickLine" presStyleLbl="alignNode1" presStyleIdx="0" presStyleCnt="1"/>
      <dgm:spPr/>
    </dgm:pt>
    <dgm:pt modelId="{976107BE-773F-4577-B218-E1BB5C6EC051}" type="pres">
      <dgm:prSet presAssocID="{01529AC4-A7A4-49D7-A43A-CBCAEDD4CFAE}" presName="horz1" presStyleCnt="0"/>
      <dgm:spPr/>
    </dgm:pt>
    <dgm:pt modelId="{26C4D712-878F-43B5-9C08-E594339A54F3}" type="pres">
      <dgm:prSet presAssocID="{01529AC4-A7A4-49D7-A43A-CBCAEDD4CFAE}" presName="tx1" presStyleLbl="revTx" presStyleIdx="0" presStyleCnt="7"/>
      <dgm:spPr/>
    </dgm:pt>
    <dgm:pt modelId="{9E855FC8-86CE-4305-930F-63FA15430018}" type="pres">
      <dgm:prSet presAssocID="{01529AC4-A7A4-49D7-A43A-CBCAEDD4CFAE}" presName="vert1" presStyleCnt="0"/>
      <dgm:spPr/>
    </dgm:pt>
    <dgm:pt modelId="{672CCD14-EC3D-461B-A7CF-72DBBF782795}" type="pres">
      <dgm:prSet presAssocID="{2B3C40A0-2DEF-40F8-B829-2E0EF1D378C8}" presName="vertSpace2a" presStyleCnt="0"/>
      <dgm:spPr/>
    </dgm:pt>
    <dgm:pt modelId="{A3BFCD35-6485-458A-A2F6-4638BE09B636}" type="pres">
      <dgm:prSet presAssocID="{2B3C40A0-2DEF-40F8-B829-2E0EF1D378C8}" presName="horz2" presStyleCnt="0"/>
      <dgm:spPr/>
    </dgm:pt>
    <dgm:pt modelId="{D6314200-95DE-46B9-B82D-866CBDFE9F5E}" type="pres">
      <dgm:prSet presAssocID="{2B3C40A0-2DEF-40F8-B829-2E0EF1D378C8}" presName="horzSpace2" presStyleCnt="0"/>
      <dgm:spPr/>
    </dgm:pt>
    <dgm:pt modelId="{22D901BE-BC28-4DAD-9602-A20BBB11B4A9}" type="pres">
      <dgm:prSet presAssocID="{2B3C40A0-2DEF-40F8-B829-2E0EF1D378C8}" presName="tx2" presStyleLbl="revTx" presStyleIdx="1" presStyleCnt="7"/>
      <dgm:spPr/>
    </dgm:pt>
    <dgm:pt modelId="{2865E397-29AA-4BAD-B8A8-3B29E7AB5C6B}" type="pres">
      <dgm:prSet presAssocID="{2B3C40A0-2DEF-40F8-B829-2E0EF1D378C8}" presName="vert2" presStyleCnt="0"/>
      <dgm:spPr/>
    </dgm:pt>
    <dgm:pt modelId="{9496A089-7D65-4EB9-BD90-554CC177134C}" type="pres">
      <dgm:prSet presAssocID="{2B3C40A0-2DEF-40F8-B829-2E0EF1D378C8}" presName="thinLine2b" presStyleLbl="callout" presStyleIdx="0" presStyleCnt="6"/>
      <dgm:spPr/>
    </dgm:pt>
    <dgm:pt modelId="{39CAA2E0-2AC7-43C6-B300-F5481295DCAC}" type="pres">
      <dgm:prSet presAssocID="{2B3C40A0-2DEF-40F8-B829-2E0EF1D378C8}" presName="vertSpace2b" presStyleCnt="0"/>
      <dgm:spPr/>
    </dgm:pt>
    <dgm:pt modelId="{F1F89276-CEED-4B45-A370-303BF0D2D383}" type="pres">
      <dgm:prSet presAssocID="{EE0736E8-31FC-48A5-B7F0-EBD23B7EBC6C}" presName="horz2" presStyleCnt="0"/>
      <dgm:spPr/>
    </dgm:pt>
    <dgm:pt modelId="{3CBA5092-044D-4FAB-8CFD-183684A1D431}" type="pres">
      <dgm:prSet presAssocID="{EE0736E8-31FC-48A5-B7F0-EBD23B7EBC6C}" presName="horzSpace2" presStyleCnt="0"/>
      <dgm:spPr/>
    </dgm:pt>
    <dgm:pt modelId="{D77B4BCE-E735-45E1-B53E-BCE38E1D5350}" type="pres">
      <dgm:prSet presAssocID="{EE0736E8-31FC-48A5-B7F0-EBD23B7EBC6C}" presName="tx2" presStyleLbl="revTx" presStyleIdx="2" presStyleCnt="7"/>
      <dgm:spPr/>
    </dgm:pt>
    <dgm:pt modelId="{D3EE7B59-490E-4B55-8403-F50C76C8F0C1}" type="pres">
      <dgm:prSet presAssocID="{EE0736E8-31FC-48A5-B7F0-EBD23B7EBC6C}" presName="vert2" presStyleCnt="0"/>
      <dgm:spPr/>
    </dgm:pt>
    <dgm:pt modelId="{27014D67-C015-4475-A661-1CF2BDA4E251}" type="pres">
      <dgm:prSet presAssocID="{EE0736E8-31FC-48A5-B7F0-EBD23B7EBC6C}" presName="thinLine2b" presStyleLbl="callout" presStyleIdx="1" presStyleCnt="6"/>
      <dgm:spPr/>
    </dgm:pt>
    <dgm:pt modelId="{31415667-579F-450D-BED6-0BC343F28387}" type="pres">
      <dgm:prSet presAssocID="{EE0736E8-31FC-48A5-B7F0-EBD23B7EBC6C}" presName="vertSpace2b" presStyleCnt="0"/>
      <dgm:spPr/>
    </dgm:pt>
    <dgm:pt modelId="{40A48256-312B-46DC-B06F-2AAB1C5E2F5F}" type="pres">
      <dgm:prSet presAssocID="{B719F734-ADA9-45A8-903A-0C69F6FF7A5D}" presName="horz2" presStyleCnt="0"/>
      <dgm:spPr/>
    </dgm:pt>
    <dgm:pt modelId="{5B9EB112-C6DC-41E8-804F-18EFC758552E}" type="pres">
      <dgm:prSet presAssocID="{B719F734-ADA9-45A8-903A-0C69F6FF7A5D}" presName="horzSpace2" presStyleCnt="0"/>
      <dgm:spPr/>
    </dgm:pt>
    <dgm:pt modelId="{686DF088-AC4E-4B76-8DB8-5FB61EE612E4}" type="pres">
      <dgm:prSet presAssocID="{B719F734-ADA9-45A8-903A-0C69F6FF7A5D}" presName="tx2" presStyleLbl="revTx" presStyleIdx="3" presStyleCnt="7"/>
      <dgm:spPr/>
    </dgm:pt>
    <dgm:pt modelId="{2D9103C8-4694-43D3-A7F2-11A56467C4A0}" type="pres">
      <dgm:prSet presAssocID="{B719F734-ADA9-45A8-903A-0C69F6FF7A5D}" presName="vert2" presStyleCnt="0"/>
      <dgm:spPr/>
    </dgm:pt>
    <dgm:pt modelId="{BCF99A8C-3474-4863-8E50-1472D2165695}" type="pres">
      <dgm:prSet presAssocID="{B719F734-ADA9-45A8-903A-0C69F6FF7A5D}" presName="thinLine2b" presStyleLbl="callout" presStyleIdx="2" presStyleCnt="6"/>
      <dgm:spPr/>
    </dgm:pt>
    <dgm:pt modelId="{9EE7F2B4-DE9A-46C0-97F6-303AA64D6AF2}" type="pres">
      <dgm:prSet presAssocID="{B719F734-ADA9-45A8-903A-0C69F6FF7A5D}" presName="vertSpace2b" presStyleCnt="0"/>
      <dgm:spPr/>
    </dgm:pt>
    <dgm:pt modelId="{047A5DF1-552A-49FF-9F82-2F20550F6616}" type="pres">
      <dgm:prSet presAssocID="{9FE3CA36-ADE9-4FD3-8F61-14EEE8A5D49A}" presName="horz2" presStyleCnt="0"/>
      <dgm:spPr/>
    </dgm:pt>
    <dgm:pt modelId="{812DDCFD-BBDF-4C6E-85C5-E116FF3C213A}" type="pres">
      <dgm:prSet presAssocID="{9FE3CA36-ADE9-4FD3-8F61-14EEE8A5D49A}" presName="horzSpace2" presStyleCnt="0"/>
      <dgm:spPr/>
    </dgm:pt>
    <dgm:pt modelId="{A48E9AE3-DACA-4996-A56B-C85BC48F8914}" type="pres">
      <dgm:prSet presAssocID="{9FE3CA36-ADE9-4FD3-8F61-14EEE8A5D49A}" presName="tx2" presStyleLbl="revTx" presStyleIdx="4" presStyleCnt="7"/>
      <dgm:spPr/>
    </dgm:pt>
    <dgm:pt modelId="{75139BBC-AAA7-4114-A00F-B1629C7464FF}" type="pres">
      <dgm:prSet presAssocID="{9FE3CA36-ADE9-4FD3-8F61-14EEE8A5D49A}" presName="vert2" presStyleCnt="0"/>
      <dgm:spPr/>
    </dgm:pt>
    <dgm:pt modelId="{4342B77D-E954-4A3D-A096-396D4F3D97E5}" type="pres">
      <dgm:prSet presAssocID="{9FE3CA36-ADE9-4FD3-8F61-14EEE8A5D49A}" presName="thinLine2b" presStyleLbl="callout" presStyleIdx="3" presStyleCnt="6"/>
      <dgm:spPr/>
    </dgm:pt>
    <dgm:pt modelId="{9464D389-7EAC-4770-9F60-0E23B4424AEA}" type="pres">
      <dgm:prSet presAssocID="{9FE3CA36-ADE9-4FD3-8F61-14EEE8A5D49A}" presName="vertSpace2b" presStyleCnt="0"/>
      <dgm:spPr/>
    </dgm:pt>
    <dgm:pt modelId="{5918AD72-F9C1-4D2D-A8C2-EC1101B000D6}" type="pres">
      <dgm:prSet presAssocID="{B7AE86DB-B8C9-4AE6-B8F5-95CCA51090DF}" presName="horz2" presStyleCnt="0"/>
      <dgm:spPr/>
    </dgm:pt>
    <dgm:pt modelId="{79B7C2A7-1D61-47C8-9691-6265D52AA083}" type="pres">
      <dgm:prSet presAssocID="{B7AE86DB-B8C9-4AE6-B8F5-95CCA51090DF}" presName="horzSpace2" presStyleCnt="0"/>
      <dgm:spPr/>
    </dgm:pt>
    <dgm:pt modelId="{59C3760E-C83B-4A11-A18C-529FE3CD4A16}" type="pres">
      <dgm:prSet presAssocID="{B7AE86DB-B8C9-4AE6-B8F5-95CCA51090DF}" presName="tx2" presStyleLbl="revTx" presStyleIdx="5" presStyleCnt="7"/>
      <dgm:spPr/>
    </dgm:pt>
    <dgm:pt modelId="{BC32BDD6-C27A-4E71-90F2-F1C0FC9CE1B5}" type="pres">
      <dgm:prSet presAssocID="{B7AE86DB-B8C9-4AE6-B8F5-95CCA51090DF}" presName="vert2" presStyleCnt="0"/>
      <dgm:spPr/>
    </dgm:pt>
    <dgm:pt modelId="{44AE7E81-74AA-469F-8664-B83EE41D9264}" type="pres">
      <dgm:prSet presAssocID="{B7AE86DB-B8C9-4AE6-B8F5-95CCA51090DF}" presName="thinLine2b" presStyleLbl="callout" presStyleIdx="4" presStyleCnt="6"/>
      <dgm:spPr/>
    </dgm:pt>
    <dgm:pt modelId="{9DD78AF7-A5B4-4462-BCDE-711911F4C8EF}" type="pres">
      <dgm:prSet presAssocID="{B7AE86DB-B8C9-4AE6-B8F5-95CCA51090DF}" presName="vertSpace2b" presStyleCnt="0"/>
      <dgm:spPr/>
    </dgm:pt>
    <dgm:pt modelId="{20970EA5-EB3D-49EA-9BD7-713987D02325}" type="pres">
      <dgm:prSet presAssocID="{B1C01964-3DCF-4FA1-9B0A-CC2708A00691}" presName="horz2" presStyleCnt="0"/>
      <dgm:spPr/>
    </dgm:pt>
    <dgm:pt modelId="{5DDC9E0A-E7CB-45B9-B48C-CCB082860EFA}" type="pres">
      <dgm:prSet presAssocID="{B1C01964-3DCF-4FA1-9B0A-CC2708A00691}" presName="horzSpace2" presStyleCnt="0"/>
      <dgm:spPr/>
    </dgm:pt>
    <dgm:pt modelId="{A10D9441-A10C-484B-95DF-BA3B66B00DAE}" type="pres">
      <dgm:prSet presAssocID="{B1C01964-3DCF-4FA1-9B0A-CC2708A00691}" presName="tx2" presStyleLbl="revTx" presStyleIdx="6" presStyleCnt="7"/>
      <dgm:spPr/>
    </dgm:pt>
    <dgm:pt modelId="{66D4AB4A-7A25-44E7-B82F-E8307BEB92B4}" type="pres">
      <dgm:prSet presAssocID="{B1C01964-3DCF-4FA1-9B0A-CC2708A00691}" presName="vert2" presStyleCnt="0"/>
      <dgm:spPr/>
    </dgm:pt>
    <dgm:pt modelId="{414E3F5F-3731-4329-B0EA-171A02357D46}" type="pres">
      <dgm:prSet presAssocID="{B1C01964-3DCF-4FA1-9B0A-CC2708A00691}" presName="thinLine2b" presStyleLbl="callout" presStyleIdx="5" presStyleCnt="6"/>
      <dgm:spPr/>
    </dgm:pt>
    <dgm:pt modelId="{FB355C8D-30A3-479A-9796-E94F2EA7BA72}" type="pres">
      <dgm:prSet presAssocID="{B1C01964-3DCF-4FA1-9B0A-CC2708A00691}" presName="vertSpace2b" presStyleCnt="0"/>
      <dgm:spPr/>
    </dgm:pt>
  </dgm:ptLst>
  <dgm:cxnLst>
    <dgm:cxn modelId="{FD6DC530-8916-46F9-B781-12D04D4F6728}" type="presOf" srcId="{EE0736E8-31FC-48A5-B7F0-EBD23B7EBC6C}" destId="{D77B4BCE-E735-45E1-B53E-BCE38E1D5350}" srcOrd="0" destOrd="0" presId="urn:microsoft.com/office/officeart/2008/layout/LinedList"/>
    <dgm:cxn modelId="{2E5CCF34-F9C8-4479-8BF5-E6118841550A}" type="presOf" srcId="{B7AE86DB-B8C9-4AE6-B8F5-95CCA51090DF}" destId="{59C3760E-C83B-4A11-A18C-529FE3CD4A16}" srcOrd="0" destOrd="0" presId="urn:microsoft.com/office/officeart/2008/layout/LinedList"/>
    <dgm:cxn modelId="{B53BA238-7EE0-4C15-8278-DEC64320F290}" srcId="{01529AC4-A7A4-49D7-A43A-CBCAEDD4CFAE}" destId="{B1C01964-3DCF-4FA1-9B0A-CC2708A00691}" srcOrd="5" destOrd="0" parTransId="{625AA2C2-EA0B-423D-B8AF-B7755A475D5F}" sibTransId="{48C08CB7-F22F-40F3-9B9E-6DD037DEB194}"/>
    <dgm:cxn modelId="{8ED25C48-77C4-43DA-AF45-4A308FFE245B}" srcId="{01529AC4-A7A4-49D7-A43A-CBCAEDD4CFAE}" destId="{EE0736E8-31FC-48A5-B7F0-EBD23B7EBC6C}" srcOrd="1" destOrd="0" parTransId="{8E77C40D-9174-4C99-BA7D-613D04B6F20B}" sibTransId="{715A8240-C06E-40B1-981A-E1D62D0F65E5}"/>
    <dgm:cxn modelId="{A9AF636E-359C-458B-945A-21B2253AF3A2}" srcId="{5B39F629-ED3C-461A-9567-470182170396}" destId="{01529AC4-A7A4-49D7-A43A-CBCAEDD4CFAE}" srcOrd="0" destOrd="0" parTransId="{0D14BAAE-861B-4F59-9639-46D233E09DBF}" sibTransId="{D1816A94-143B-4DC8-9398-2081124907FC}"/>
    <dgm:cxn modelId="{6266DC4F-9CEE-40BB-BAE3-E617F1BDA46B}" type="presOf" srcId="{01529AC4-A7A4-49D7-A43A-CBCAEDD4CFAE}" destId="{26C4D712-878F-43B5-9C08-E594339A54F3}" srcOrd="0" destOrd="0" presId="urn:microsoft.com/office/officeart/2008/layout/LinedList"/>
    <dgm:cxn modelId="{3CEDB880-3188-40B7-9304-AEAE21357615}" srcId="{01529AC4-A7A4-49D7-A43A-CBCAEDD4CFAE}" destId="{B7AE86DB-B8C9-4AE6-B8F5-95CCA51090DF}" srcOrd="4" destOrd="0" parTransId="{6AF12E3A-D81D-42DF-BB89-8DC136B1FCF4}" sibTransId="{CA6457C7-D74E-4FD8-AC7F-0B0B5CDE9434}"/>
    <dgm:cxn modelId="{3349F195-E0FA-4027-B8D8-D07F94DBC36A}" srcId="{01529AC4-A7A4-49D7-A43A-CBCAEDD4CFAE}" destId="{9FE3CA36-ADE9-4FD3-8F61-14EEE8A5D49A}" srcOrd="3" destOrd="0" parTransId="{291367CD-6CF3-44BA-81BC-93823A418BF2}" sibTransId="{7D9E9747-7A96-4215-BCA7-CEBD7DEC1FDA}"/>
    <dgm:cxn modelId="{E62FEDA6-AC63-4C50-9BDC-F6F8DADF6B8C}" type="presOf" srcId="{B719F734-ADA9-45A8-903A-0C69F6FF7A5D}" destId="{686DF088-AC4E-4B76-8DB8-5FB61EE612E4}" srcOrd="0" destOrd="0" presId="urn:microsoft.com/office/officeart/2008/layout/LinedList"/>
    <dgm:cxn modelId="{1DE095AC-376A-4D6A-AC59-8FF732CDBF6B}" type="presOf" srcId="{B1C01964-3DCF-4FA1-9B0A-CC2708A00691}" destId="{A10D9441-A10C-484B-95DF-BA3B66B00DAE}" srcOrd="0" destOrd="0" presId="urn:microsoft.com/office/officeart/2008/layout/LinedList"/>
    <dgm:cxn modelId="{28EC2FB7-ED5C-41BB-A1D2-3967A6C56CEF}" type="presOf" srcId="{9FE3CA36-ADE9-4FD3-8F61-14EEE8A5D49A}" destId="{A48E9AE3-DACA-4996-A56B-C85BC48F8914}" srcOrd="0" destOrd="0" presId="urn:microsoft.com/office/officeart/2008/layout/LinedList"/>
    <dgm:cxn modelId="{FF1C3CCE-1A31-48DE-AE41-16319D347F7F}" type="presOf" srcId="{5B39F629-ED3C-461A-9567-470182170396}" destId="{6F7E19D5-978C-4685-838D-FD1D3A21E610}" srcOrd="0" destOrd="0" presId="urn:microsoft.com/office/officeart/2008/layout/LinedList"/>
    <dgm:cxn modelId="{E0573AE2-367C-4ACA-B546-E9E42FFE5ECF}" type="presOf" srcId="{2B3C40A0-2DEF-40F8-B829-2E0EF1D378C8}" destId="{22D901BE-BC28-4DAD-9602-A20BBB11B4A9}" srcOrd="0" destOrd="0" presId="urn:microsoft.com/office/officeart/2008/layout/LinedList"/>
    <dgm:cxn modelId="{688CB0F9-E184-404E-9708-0795FD9DF439}" srcId="{01529AC4-A7A4-49D7-A43A-CBCAEDD4CFAE}" destId="{B719F734-ADA9-45A8-903A-0C69F6FF7A5D}" srcOrd="2" destOrd="0" parTransId="{C0FE2F54-BDF3-445D-B317-CC9B535ED46B}" sibTransId="{265CD678-9C7E-470D-BD7E-3C49471EA708}"/>
    <dgm:cxn modelId="{490525FC-3BD0-40D1-B86C-80996936BF30}" srcId="{01529AC4-A7A4-49D7-A43A-CBCAEDD4CFAE}" destId="{2B3C40A0-2DEF-40F8-B829-2E0EF1D378C8}" srcOrd="0" destOrd="0" parTransId="{2627C424-5B1F-4A6F-936D-AF6DBAA284BA}" sibTransId="{62DED437-264C-42DB-A054-CD766DA429DC}"/>
    <dgm:cxn modelId="{FE62FB4C-5F81-4DEA-A43A-55BC7775BA79}" type="presParOf" srcId="{6F7E19D5-978C-4685-838D-FD1D3A21E610}" destId="{7E5E2D5F-3BFD-4369-8BFB-8122FE394D31}" srcOrd="0" destOrd="0" presId="urn:microsoft.com/office/officeart/2008/layout/LinedList"/>
    <dgm:cxn modelId="{4CDB2427-8855-4BF4-9BD1-79BE3BAAA93C}" type="presParOf" srcId="{6F7E19D5-978C-4685-838D-FD1D3A21E610}" destId="{976107BE-773F-4577-B218-E1BB5C6EC051}" srcOrd="1" destOrd="0" presId="urn:microsoft.com/office/officeart/2008/layout/LinedList"/>
    <dgm:cxn modelId="{7DE78FDF-A986-4C0F-87B5-1805516DB40E}" type="presParOf" srcId="{976107BE-773F-4577-B218-E1BB5C6EC051}" destId="{26C4D712-878F-43B5-9C08-E594339A54F3}" srcOrd="0" destOrd="0" presId="urn:microsoft.com/office/officeart/2008/layout/LinedList"/>
    <dgm:cxn modelId="{5D69C02C-8D49-4071-8536-EBCEF2BE6DCE}" type="presParOf" srcId="{976107BE-773F-4577-B218-E1BB5C6EC051}" destId="{9E855FC8-86CE-4305-930F-63FA15430018}" srcOrd="1" destOrd="0" presId="urn:microsoft.com/office/officeart/2008/layout/LinedList"/>
    <dgm:cxn modelId="{5314A948-F03F-4014-8574-46086B1C6DF0}" type="presParOf" srcId="{9E855FC8-86CE-4305-930F-63FA15430018}" destId="{672CCD14-EC3D-461B-A7CF-72DBBF782795}" srcOrd="0" destOrd="0" presId="urn:microsoft.com/office/officeart/2008/layout/LinedList"/>
    <dgm:cxn modelId="{C5A36888-15EB-4FA2-9D01-6DD60694BC3D}" type="presParOf" srcId="{9E855FC8-86CE-4305-930F-63FA15430018}" destId="{A3BFCD35-6485-458A-A2F6-4638BE09B636}" srcOrd="1" destOrd="0" presId="urn:microsoft.com/office/officeart/2008/layout/LinedList"/>
    <dgm:cxn modelId="{DD3C7E57-4039-490B-9044-3992E7751A93}" type="presParOf" srcId="{A3BFCD35-6485-458A-A2F6-4638BE09B636}" destId="{D6314200-95DE-46B9-B82D-866CBDFE9F5E}" srcOrd="0" destOrd="0" presId="urn:microsoft.com/office/officeart/2008/layout/LinedList"/>
    <dgm:cxn modelId="{14314736-45E0-4172-A399-F95D4EF88049}" type="presParOf" srcId="{A3BFCD35-6485-458A-A2F6-4638BE09B636}" destId="{22D901BE-BC28-4DAD-9602-A20BBB11B4A9}" srcOrd="1" destOrd="0" presId="urn:microsoft.com/office/officeart/2008/layout/LinedList"/>
    <dgm:cxn modelId="{72AF4CB4-F508-452C-83CE-3AC117A25D85}" type="presParOf" srcId="{A3BFCD35-6485-458A-A2F6-4638BE09B636}" destId="{2865E397-29AA-4BAD-B8A8-3B29E7AB5C6B}" srcOrd="2" destOrd="0" presId="urn:microsoft.com/office/officeart/2008/layout/LinedList"/>
    <dgm:cxn modelId="{D1329988-9040-478C-9779-E6AB6717901C}" type="presParOf" srcId="{9E855FC8-86CE-4305-930F-63FA15430018}" destId="{9496A089-7D65-4EB9-BD90-554CC177134C}" srcOrd="2" destOrd="0" presId="urn:microsoft.com/office/officeart/2008/layout/LinedList"/>
    <dgm:cxn modelId="{2856176C-E1CE-431D-B7FC-01098A04A5F4}" type="presParOf" srcId="{9E855FC8-86CE-4305-930F-63FA15430018}" destId="{39CAA2E0-2AC7-43C6-B300-F5481295DCAC}" srcOrd="3" destOrd="0" presId="urn:microsoft.com/office/officeart/2008/layout/LinedList"/>
    <dgm:cxn modelId="{09EE6F8B-22C6-4693-97C2-9111D679AC92}" type="presParOf" srcId="{9E855FC8-86CE-4305-930F-63FA15430018}" destId="{F1F89276-CEED-4B45-A370-303BF0D2D383}" srcOrd="4" destOrd="0" presId="urn:microsoft.com/office/officeart/2008/layout/LinedList"/>
    <dgm:cxn modelId="{1DA49ECB-4D60-4DBF-86BB-680C6C03A36D}" type="presParOf" srcId="{F1F89276-CEED-4B45-A370-303BF0D2D383}" destId="{3CBA5092-044D-4FAB-8CFD-183684A1D431}" srcOrd="0" destOrd="0" presId="urn:microsoft.com/office/officeart/2008/layout/LinedList"/>
    <dgm:cxn modelId="{4A003C28-B659-4D76-AE86-12646240E475}" type="presParOf" srcId="{F1F89276-CEED-4B45-A370-303BF0D2D383}" destId="{D77B4BCE-E735-45E1-B53E-BCE38E1D5350}" srcOrd="1" destOrd="0" presId="urn:microsoft.com/office/officeart/2008/layout/LinedList"/>
    <dgm:cxn modelId="{5288427D-0290-4E17-9D59-75E99D17DC9A}" type="presParOf" srcId="{F1F89276-CEED-4B45-A370-303BF0D2D383}" destId="{D3EE7B59-490E-4B55-8403-F50C76C8F0C1}" srcOrd="2" destOrd="0" presId="urn:microsoft.com/office/officeart/2008/layout/LinedList"/>
    <dgm:cxn modelId="{BE482DBE-DE57-4A8D-BF24-199B2E77B9AE}" type="presParOf" srcId="{9E855FC8-86CE-4305-930F-63FA15430018}" destId="{27014D67-C015-4475-A661-1CF2BDA4E251}" srcOrd="5" destOrd="0" presId="urn:microsoft.com/office/officeart/2008/layout/LinedList"/>
    <dgm:cxn modelId="{034D1F6A-B3FE-41CE-9F9E-92A48C9D389C}" type="presParOf" srcId="{9E855FC8-86CE-4305-930F-63FA15430018}" destId="{31415667-579F-450D-BED6-0BC343F28387}" srcOrd="6" destOrd="0" presId="urn:microsoft.com/office/officeart/2008/layout/LinedList"/>
    <dgm:cxn modelId="{910DE87D-9ED6-4AD1-97E2-5F96A0354B3C}" type="presParOf" srcId="{9E855FC8-86CE-4305-930F-63FA15430018}" destId="{40A48256-312B-46DC-B06F-2AAB1C5E2F5F}" srcOrd="7" destOrd="0" presId="urn:microsoft.com/office/officeart/2008/layout/LinedList"/>
    <dgm:cxn modelId="{06BA6626-B750-46EF-8516-B7C7F6B88EFF}" type="presParOf" srcId="{40A48256-312B-46DC-B06F-2AAB1C5E2F5F}" destId="{5B9EB112-C6DC-41E8-804F-18EFC758552E}" srcOrd="0" destOrd="0" presId="urn:microsoft.com/office/officeart/2008/layout/LinedList"/>
    <dgm:cxn modelId="{DC5ACF7A-5220-48E0-8B6E-E0A8A26E0B70}" type="presParOf" srcId="{40A48256-312B-46DC-B06F-2AAB1C5E2F5F}" destId="{686DF088-AC4E-4B76-8DB8-5FB61EE612E4}" srcOrd="1" destOrd="0" presId="urn:microsoft.com/office/officeart/2008/layout/LinedList"/>
    <dgm:cxn modelId="{1A9C0E30-CDA7-423A-B92F-49688FE1960B}" type="presParOf" srcId="{40A48256-312B-46DC-B06F-2AAB1C5E2F5F}" destId="{2D9103C8-4694-43D3-A7F2-11A56467C4A0}" srcOrd="2" destOrd="0" presId="urn:microsoft.com/office/officeart/2008/layout/LinedList"/>
    <dgm:cxn modelId="{541BFDE5-F48A-4F3E-9CAB-60D436096F8B}" type="presParOf" srcId="{9E855FC8-86CE-4305-930F-63FA15430018}" destId="{BCF99A8C-3474-4863-8E50-1472D2165695}" srcOrd="8" destOrd="0" presId="urn:microsoft.com/office/officeart/2008/layout/LinedList"/>
    <dgm:cxn modelId="{D7E3DF9C-F107-488B-9B6E-F4B3F93A0817}" type="presParOf" srcId="{9E855FC8-86CE-4305-930F-63FA15430018}" destId="{9EE7F2B4-DE9A-46C0-97F6-303AA64D6AF2}" srcOrd="9" destOrd="0" presId="urn:microsoft.com/office/officeart/2008/layout/LinedList"/>
    <dgm:cxn modelId="{BCA1FF91-8C81-43D6-9727-F3E821CFAA06}" type="presParOf" srcId="{9E855FC8-86CE-4305-930F-63FA15430018}" destId="{047A5DF1-552A-49FF-9F82-2F20550F6616}" srcOrd="10" destOrd="0" presId="urn:microsoft.com/office/officeart/2008/layout/LinedList"/>
    <dgm:cxn modelId="{77EFD641-5120-421B-A8B8-4C2CBB42BB74}" type="presParOf" srcId="{047A5DF1-552A-49FF-9F82-2F20550F6616}" destId="{812DDCFD-BBDF-4C6E-85C5-E116FF3C213A}" srcOrd="0" destOrd="0" presId="urn:microsoft.com/office/officeart/2008/layout/LinedList"/>
    <dgm:cxn modelId="{7358DB39-2E97-4A23-8867-B71C0A67B823}" type="presParOf" srcId="{047A5DF1-552A-49FF-9F82-2F20550F6616}" destId="{A48E9AE3-DACA-4996-A56B-C85BC48F8914}" srcOrd="1" destOrd="0" presId="urn:microsoft.com/office/officeart/2008/layout/LinedList"/>
    <dgm:cxn modelId="{CB990C57-DF86-4B13-9BFB-BE676A7ED319}" type="presParOf" srcId="{047A5DF1-552A-49FF-9F82-2F20550F6616}" destId="{75139BBC-AAA7-4114-A00F-B1629C7464FF}" srcOrd="2" destOrd="0" presId="urn:microsoft.com/office/officeart/2008/layout/LinedList"/>
    <dgm:cxn modelId="{E73ED632-DDA6-4E60-AC94-79DBFB4C779E}" type="presParOf" srcId="{9E855FC8-86CE-4305-930F-63FA15430018}" destId="{4342B77D-E954-4A3D-A096-396D4F3D97E5}" srcOrd="11" destOrd="0" presId="urn:microsoft.com/office/officeart/2008/layout/LinedList"/>
    <dgm:cxn modelId="{99F4DACD-D6D0-44AD-941F-F97BB6F842C1}" type="presParOf" srcId="{9E855FC8-86CE-4305-930F-63FA15430018}" destId="{9464D389-7EAC-4770-9F60-0E23B4424AEA}" srcOrd="12" destOrd="0" presId="urn:microsoft.com/office/officeart/2008/layout/LinedList"/>
    <dgm:cxn modelId="{0E42AC91-A1AA-47D9-A1F8-FEDCA8B22842}" type="presParOf" srcId="{9E855FC8-86CE-4305-930F-63FA15430018}" destId="{5918AD72-F9C1-4D2D-A8C2-EC1101B000D6}" srcOrd="13" destOrd="0" presId="urn:microsoft.com/office/officeart/2008/layout/LinedList"/>
    <dgm:cxn modelId="{87ED2127-F840-4AD3-A935-0B070B963B15}" type="presParOf" srcId="{5918AD72-F9C1-4D2D-A8C2-EC1101B000D6}" destId="{79B7C2A7-1D61-47C8-9691-6265D52AA083}" srcOrd="0" destOrd="0" presId="urn:microsoft.com/office/officeart/2008/layout/LinedList"/>
    <dgm:cxn modelId="{EC85B750-3BAA-4E61-9190-8F1458F5D81C}" type="presParOf" srcId="{5918AD72-F9C1-4D2D-A8C2-EC1101B000D6}" destId="{59C3760E-C83B-4A11-A18C-529FE3CD4A16}" srcOrd="1" destOrd="0" presId="urn:microsoft.com/office/officeart/2008/layout/LinedList"/>
    <dgm:cxn modelId="{3C72E481-050C-4787-B8BB-A2D436FEEAA7}" type="presParOf" srcId="{5918AD72-F9C1-4D2D-A8C2-EC1101B000D6}" destId="{BC32BDD6-C27A-4E71-90F2-F1C0FC9CE1B5}" srcOrd="2" destOrd="0" presId="urn:microsoft.com/office/officeart/2008/layout/LinedList"/>
    <dgm:cxn modelId="{30B67601-2586-4CA5-8287-48B4F1E21212}" type="presParOf" srcId="{9E855FC8-86CE-4305-930F-63FA15430018}" destId="{44AE7E81-74AA-469F-8664-B83EE41D9264}" srcOrd="14" destOrd="0" presId="urn:microsoft.com/office/officeart/2008/layout/LinedList"/>
    <dgm:cxn modelId="{35D7C271-6B4A-4807-95D6-75C90AF38C4F}" type="presParOf" srcId="{9E855FC8-86CE-4305-930F-63FA15430018}" destId="{9DD78AF7-A5B4-4462-BCDE-711911F4C8EF}" srcOrd="15" destOrd="0" presId="urn:microsoft.com/office/officeart/2008/layout/LinedList"/>
    <dgm:cxn modelId="{E19D62F9-175A-4509-AB74-8A177DBA9827}" type="presParOf" srcId="{9E855FC8-86CE-4305-930F-63FA15430018}" destId="{20970EA5-EB3D-49EA-9BD7-713987D02325}" srcOrd="16" destOrd="0" presId="urn:microsoft.com/office/officeart/2008/layout/LinedList"/>
    <dgm:cxn modelId="{10E610A0-4F70-4ABB-80BC-1DCD7E79F6BD}" type="presParOf" srcId="{20970EA5-EB3D-49EA-9BD7-713987D02325}" destId="{5DDC9E0A-E7CB-45B9-B48C-CCB082860EFA}" srcOrd="0" destOrd="0" presId="urn:microsoft.com/office/officeart/2008/layout/LinedList"/>
    <dgm:cxn modelId="{3B3919A4-15F0-4896-B8AD-7F64B94EFCEB}" type="presParOf" srcId="{20970EA5-EB3D-49EA-9BD7-713987D02325}" destId="{A10D9441-A10C-484B-95DF-BA3B66B00DAE}" srcOrd="1" destOrd="0" presId="urn:microsoft.com/office/officeart/2008/layout/LinedList"/>
    <dgm:cxn modelId="{FA8B53B7-D341-470C-AABC-C5188C3CECBD}" type="presParOf" srcId="{20970EA5-EB3D-49EA-9BD7-713987D02325}" destId="{66D4AB4A-7A25-44E7-B82F-E8307BEB92B4}" srcOrd="2" destOrd="0" presId="urn:microsoft.com/office/officeart/2008/layout/LinedList"/>
    <dgm:cxn modelId="{22FCAAD9-7B1A-4534-A61C-55F0DBF967E7}" type="presParOf" srcId="{9E855FC8-86CE-4305-930F-63FA15430018}" destId="{414E3F5F-3731-4329-B0EA-171A02357D46}" srcOrd="17" destOrd="0" presId="urn:microsoft.com/office/officeart/2008/layout/LinedList"/>
    <dgm:cxn modelId="{B5EF45C9-81AD-408B-B211-2B5FB65AB0FC}" type="presParOf" srcId="{9E855FC8-86CE-4305-930F-63FA15430018}" destId="{FB355C8D-30A3-479A-9796-E94F2EA7BA72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5EFC4C-FE8D-4C9E-A0D3-FD6107188FF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2468D6-8160-46F5-94DA-EE3FC5527A5D}">
      <dgm:prSet/>
      <dgm:spPr/>
      <dgm:t>
        <a:bodyPr/>
        <a:lstStyle/>
        <a:p>
          <a:r>
            <a:rPr lang="it-IT" dirty="0"/>
            <a:t>Il Piano Nazionale di Ripresa e Resilienza (PNRR) italiano include un programma chiamato "Scuola 4.0". Questo programma mira a trasformare il sistema educativo italiano attraverso diverse iniziative e investimenti</a:t>
          </a:r>
          <a:endParaRPr lang="en-US" dirty="0"/>
        </a:p>
      </dgm:t>
    </dgm:pt>
    <dgm:pt modelId="{F1838CCB-364B-4D85-977E-9DB58F2FEC63}" type="parTrans" cxnId="{5FB378A9-7355-4942-B54E-3849C0CE147C}">
      <dgm:prSet/>
      <dgm:spPr/>
      <dgm:t>
        <a:bodyPr/>
        <a:lstStyle/>
        <a:p>
          <a:endParaRPr lang="en-US"/>
        </a:p>
      </dgm:t>
    </dgm:pt>
    <dgm:pt modelId="{C4684E3A-92F3-4B61-984F-B9D79E0EC4F1}" type="sibTrans" cxnId="{5FB378A9-7355-4942-B54E-3849C0CE147C}">
      <dgm:prSet/>
      <dgm:spPr/>
      <dgm:t>
        <a:bodyPr/>
        <a:lstStyle/>
        <a:p>
          <a:endParaRPr lang="en-US"/>
        </a:p>
      </dgm:t>
    </dgm:pt>
    <dgm:pt modelId="{0485052A-7DD0-4C9E-A641-C7361E0AE3F7}">
      <dgm:prSet/>
      <dgm:spPr/>
      <dgm:t>
        <a:bodyPr/>
        <a:lstStyle/>
        <a:p>
          <a:r>
            <a:rPr lang="it-IT"/>
            <a:t>Didattica Digitale Integrata</a:t>
          </a:r>
          <a:endParaRPr lang="en-US"/>
        </a:p>
      </dgm:t>
    </dgm:pt>
    <dgm:pt modelId="{44C8621A-2073-414D-AA92-8FBC5552D044}" type="parTrans" cxnId="{A034B694-B3B0-4D8F-88B6-ED3ED35C1B8D}">
      <dgm:prSet/>
      <dgm:spPr/>
      <dgm:t>
        <a:bodyPr/>
        <a:lstStyle/>
        <a:p>
          <a:endParaRPr lang="en-US"/>
        </a:p>
      </dgm:t>
    </dgm:pt>
    <dgm:pt modelId="{C80A3AC3-61F9-4B8F-A1E6-DA2A7B1C5CCC}" type="sibTrans" cxnId="{A034B694-B3B0-4D8F-88B6-ED3ED35C1B8D}">
      <dgm:prSet/>
      <dgm:spPr/>
      <dgm:t>
        <a:bodyPr/>
        <a:lstStyle/>
        <a:p>
          <a:endParaRPr lang="en-US"/>
        </a:p>
      </dgm:t>
    </dgm:pt>
    <dgm:pt modelId="{C674ABC0-DDB1-43D1-A40A-1E6BFFF6200C}">
      <dgm:prSet/>
      <dgm:spPr/>
      <dgm:t>
        <a:bodyPr/>
        <a:lstStyle/>
        <a:p>
          <a:r>
            <a:rPr lang="it-IT"/>
            <a:t>Formazione del Personale Scolastico</a:t>
          </a:r>
          <a:endParaRPr lang="en-US"/>
        </a:p>
      </dgm:t>
    </dgm:pt>
    <dgm:pt modelId="{A70CB953-1E1E-4117-9D24-9538F53957AF}" type="parTrans" cxnId="{95AAF44C-FFBE-4747-B32E-64AB210738C9}">
      <dgm:prSet/>
      <dgm:spPr/>
      <dgm:t>
        <a:bodyPr/>
        <a:lstStyle/>
        <a:p>
          <a:endParaRPr lang="en-US"/>
        </a:p>
      </dgm:t>
    </dgm:pt>
    <dgm:pt modelId="{2A87E5DA-2426-4C00-9D30-1118E2C98AC5}" type="sibTrans" cxnId="{95AAF44C-FFBE-4747-B32E-64AB210738C9}">
      <dgm:prSet/>
      <dgm:spPr/>
      <dgm:t>
        <a:bodyPr/>
        <a:lstStyle/>
        <a:p>
          <a:endParaRPr lang="en-US"/>
        </a:p>
      </dgm:t>
    </dgm:pt>
    <dgm:pt modelId="{9CCD92C5-5740-4850-8A76-34BAEF5B16C1}">
      <dgm:prSet/>
      <dgm:spPr/>
      <dgm:t>
        <a:bodyPr/>
        <a:lstStyle/>
        <a:p>
          <a:r>
            <a:rPr lang="it-IT"/>
            <a:t>Laboratori per le Professioni del Futuro</a:t>
          </a:r>
          <a:endParaRPr lang="en-US"/>
        </a:p>
      </dgm:t>
    </dgm:pt>
    <dgm:pt modelId="{9B1D3038-108B-4D98-AB31-4EE46C8AE926}" type="parTrans" cxnId="{C1F1724E-612A-4293-BD63-5CB4FC7F9DAF}">
      <dgm:prSet/>
      <dgm:spPr/>
      <dgm:t>
        <a:bodyPr/>
        <a:lstStyle/>
        <a:p>
          <a:endParaRPr lang="en-US"/>
        </a:p>
      </dgm:t>
    </dgm:pt>
    <dgm:pt modelId="{58434AD5-9FFF-4202-9F27-3FDB5A64B560}" type="sibTrans" cxnId="{C1F1724E-612A-4293-BD63-5CB4FC7F9DAF}">
      <dgm:prSet/>
      <dgm:spPr/>
      <dgm:t>
        <a:bodyPr/>
        <a:lstStyle/>
        <a:p>
          <a:endParaRPr lang="en-US"/>
        </a:p>
      </dgm:t>
    </dgm:pt>
    <dgm:pt modelId="{30CB684C-4D26-42ED-B4BF-F7CCB44B04F1}">
      <dgm:prSet/>
      <dgm:spPr/>
      <dgm:t>
        <a:bodyPr/>
        <a:lstStyle/>
        <a:p>
          <a:r>
            <a:rPr lang="it-IT"/>
            <a:t>Infrastrutture per lo Sport a Scuola </a:t>
          </a:r>
          <a:endParaRPr lang="en-US"/>
        </a:p>
      </dgm:t>
    </dgm:pt>
    <dgm:pt modelId="{44DFFB8F-E0D4-499A-BC07-DA296D37B665}" type="parTrans" cxnId="{5445D8FA-46B8-4BB8-8A39-0DC38E7DB930}">
      <dgm:prSet/>
      <dgm:spPr/>
      <dgm:t>
        <a:bodyPr/>
        <a:lstStyle/>
        <a:p>
          <a:endParaRPr lang="en-US"/>
        </a:p>
      </dgm:t>
    </dgm:pt>
    <dgm:pt modelId="{4101FF09-3131-4459-B1BC-C44D13487159}" type="sibTrans" cxnId="{5445D8FA-46B8-4BB8-8A39-0DC38E7DB930}">
      <dgm:prSet/>
      <dgm:spPr/>
      <dgm:t>
        <a:bodyPr/>
        <a:lstStyle/>
        <a:p>
          <a:endParaRPr lang="en-US"/>
        </a:p>
      </dgm:t>
    </dgm:pt>
    <dgm:pt modelId="{51E06141-14E7-4701-93A1-0579CDBEF3DE}">
      <dgm:prSet/>
      <dgm:spPr/>
      <dgm:t>
        <a:bodyPr/>
        <a:lstStyle/>
        <a:p>
          <a:r>
            <a:rPr lang="it-IT"/>
            <a:t>Prevenzione della Dispersione Scolastica</a:t>
          </a:r>
          <a:endParaRPr lang="en-US"/>
        </a:p>
      </dgm:t>
    </dgm:pt>
    <dgm:pt modelId="{6EFEB542-290A-482E-910E-ACE38B7633CF}" type="parTrans" cxnId="{C38B9CED-32DC-4DAB-A56E-13796103275A}">
      <dgm:prSet/>
      <dgm:spPr/>
      <dgm:t>
        <a:bodyPr/>
        <a:lstStyle/>
        <a:p>
          <a:endParaRPr lang="en-US"/>
        </a:p>
      </dgm:t>
    </dgm:pt>
    <dgm:pt modelId="{A449E276-B8CA-4058-813D-80EBA5B04E12}" type="sibTrans" cxnId="{C38B9CED-32DC-4DAB-A56E-13796103275A}">
      <dgm:prSet/>
      <dgm:spPr/>
      <dgm:t>
        <a:bodyPr/>
        <a:lstStyle/>
        <a:p>
          <a:endParaRPr lang="en-US"/>
        </a:p>
      </dgm:t>
    </dgm:pt>
    <dgm:pt modelId="{7B136139-617F-450F-9ACE-B36235A7F507}" type="pres">
      <dgm:prSet presAssocID="{AB5EFC4C-FE8D-4C9E-A0D3-FD6107188F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508253-F413-4E20-BD83-B834BB4F1770}" type="pres">
      <dgm:prSet presAssocID="{D42468D6-8160-46F5-94DA-EE3FC5527A5D}" presName="hierRoot1" presStyleCnt="0"/>
      <dgm:spPr/>
    </dgm:pt>
    <dgm:pt modelId="{2729131B-C4C9-448B-9A80-5777DB651B26}" type="pres">
      <dgm:prSet presAssocID="{D42468D6-8160-46F5-94DA-EE3FC5527A5D}" presName="composite" presStyleCnt="0"/>
      <dgm:spPr/>
    </dgm:pt>
    <dgm:pt modelId="{495C66BF-6433-41D4-900E-32E5F4B4FB79}" type="pres">
      <dgm:prSet presAssocID="{D42468D6-8160-46F5-94DA-EE3FC5527A5D}" presName="background" presStyleLbl="node0" presStyleIdx="0" presStyleCnt="1"/>
      <dgm:spPr/>
    </dgm:pt>
    <dgm:pt modelId="{6491FA9D-43A7-47B4-A848-F11CEE7DF0C8}" type="pres">
      <dgm:prSet presAssocID="{D42468D6-8160-46F5-94DA-EE3FC5527A5D}" presName="text" presStyleLbl="fgAcc0" presStyleIdx="0" presStyleCnt="1" custScaleX="326285" custScaleY="143106">
        <dgm:presLayoutVars>
          <dgm:chPref val="3"/>
        </dgm:presLayoutVars>
      </dgm:prSet>
      <dgm:spPr/>
    </dgm:pt>
    <dgm:pt modelId="{9CD58C56-608F-4B7B-A743-0E8FAB5A81D2}" type="pres">
      <dgm:prSet presAssocID="{D42468D6-8160-46F5-94DA-EE3FC5527A5D}" presName="hierChild2" presStyleCnt="0"/>
      <dgm:spPr/>
    </dgm:pt>
    <dgm:pt modelId="{79103F24-1868-433F-BC5E-357EE105E04D}" type="pres">
      <dgm:prSet presAssocID="{44C8621A-2073-414D-AA92-8FBC5552D044}" presName="Name10" presStyleLbl="parChTrans1D2" presStyleIdx="0" presStyleCnt="5"/>
      <dgm:spPr/>
    </dgm:pt>
    <dgm:pt modelId="{9E840835-BC2B-442F-B5B6-640540CBE553}" type="pres">
      <dgm:prSet presAssocID="{0485052A-7DD0-4C9E-A641-C7361E0AE3F7}" presName="hierRoot2" presStyleCnt="0"/>
      <dgm:spPr/>
    </dgm:pt>
    <dgm:pt modelId="{45935568-2E3E-4142-805D-4CC168C03FDF}" type="pres">
      <dgm:prSet presAssocID="{0485052A-7DD0-4C9E-A641-C7361E0AE3F7}" presName="composite2" presStyleCnt="0"/>
      <dgm:spPr/>
    </dgm:pt>
    <dgm:pt modelId="{2DA4DA17-3523-467A-A7CF-640F7A19E1D8}" type="pres">
      <dgm:prSet presAssocID="{0485052A-7DD0-4C9E-A641-C7361E0AE3F7}" presName="background2" presStyleLbl="node2" presStyleIdx="0" presStyleCnt="5"/>
      <dgm:spPr/>
    </dgm:pt>
    <dgm:pt modelId="{77A3229B-6019-4D2F-AA11-FC24D16E0AC3}" type="pres">
      <dgm:prSet presAssocID="{0485052A-7DD0-4C9E-A641-C7361E0AE3F7}" presName="text2" presStyleLbl="fgAcc2" presStyleIdx="0" presStyleCnt="5">
        <dgm:presLayoutVars>
          <dgm:chPref val="3"/>
        </dgm:presLayoutVars>
      </dgm:prSet>
      <dgm:spPr/>
    </dgm:pt>
    <dgm:pt modelId="{B0B69E36-D81D-4A17-9D40-E28C321F2D88}" type="pres">
      <dgm:prSet presAssocID="{0485052A-7DD0-4C9E-A641-C7361E0AE3F7}" presName="hierChild3" presStyleCnt="0"/>
      <dgm:spPr/>
    </dgm:pt>
    <dgm:pt modelId="{DDB6FDE0-564C-4CAD-A663-B2E864922FC7}" type="pres">
      <dgm:prSet presAssocID="{A70CB953-1E1E-4117-9D24-9538F53957AF}" presName="Name10" presStyleLbl="parChTrans1D2" presStyleIdx="1" presStyleCnt="5"/>
      <dgm:spPr/>
    </dgm:pt>
    <dgm:pt modelId="{DECF1F13-5F42-475B-AA4B-D6601E2A695A}" type="pres">
      <dgm:prSet presAssocID="{C674ABC0-DDB1-43D1-A40A-1E6BFFF6200C}" presName="hierRoot2" presStyleCnt="0"/>
      <dgm:spPr/>
    </dgm:pt>
    <dgm:pt modelId="{5E0D4EC7-D21F-46CE-8D92-22282576D081}" type="pres">
      <dgm:prSet presAssocID="{C674ABC0-DDB1-43D1-A40A-1E6BFFF6200C}" presName="composite2" presStyleCnt="0"/>
      <dgm:spPr/>
    </dgm:pt>
    <dgm:pt modelId="{26B0AE34-750D-4380-896F-914CB8EC3760}" type="pres">
      <dgm:prSet presAssocID="{C674ABC0-DDB1-43D1-A40A-1E6BFFF6200C}" presName="background2" presStyleLbl="node2" presStyleIdx="1" presStyleCnt="5"/>
      <dgm:spPr/>
    </dgm:pt>
    <dgm:pt modelId="{C9F13696-9FC0-41E7-BBB8-02BCFDF81DF6}" type="pres">
      <dgm:prSet presAssocID="{C674ABC0-DDB1-43D1-A40A-1E6BFFF6200C}" presName="text2" presStyleLbl="fgAcc2" presStyleIdx="1" presStyleCnt="5">
        <dgm:presLayoutVars>
          <dgm:chPref val="3"/>
        </dgm:presLayoutVars>
      </dgm:prSet>
      <dgm:spPr/>
    </dgm:pt>
    <dgm:pt modelId="{3CC7A150-F50B-489D-9953-CD36D5E9FF48}" type="pres">
      <dgm:prSet presAssocID="{C674ABC0-DDB1-43D1-A40A-1E6BFFF6200C}" presName="hierChild3" presStyleCnt="0"/>
      <dgm:spPr/>
    </dgm:pt>
    <dgm:pt modelId="{46D1611B-8515-43B7-9652-A0A8BC7570B7}" type="pres">
      <dgm:prSet presAssocID="{9B1D3038-108B-4D98-AB31-4EE46C8AE926}" presName="Name10" presStyleLbl="parChTrans1D2" presStyleIdx="2" presStyleCnt="5"/>
      <dgm:spPr/>
    </dgm:pt>
    <dgm:pt modelId="{54C6FA65-5F8E-4BBA-B694-8F21A2F103BC}" type="pres">
      <dgm:prSet presAssocID="{9CCD92C5-5740-4850-8A76-34BAEF5B16C1}" presName="hierRoot2" presStyleCnt="0"/>
      <dgm:spPr/>
    </dgm:pt>
    <dgm:pt modelId="{794EA883-6BE6-4413-BE8A-E9112CC9024A}" type="pres">
      <dgm:prSet presAssocID="{9CCD92C5-5740-4850-8A76-34BAEF5B16C1}" presName="composite2" presStyleCnt="0"/>
      <dgm:spPr/>
    </dgm:pt>
    <dgm:pt modelId="{369F9371-893F-4FDC-969A-9A2081C15EC8}" type="pres">
      <dgm:prSet presAssocID="{9CCD92C5-5740-4850-8A76-34BAEF5B16C1}" presName="background2" presStyleLbl="node2" presStyleIdx="2" presStyleCnt="5"/>
      <dgm:spPr/>
    </dgm:pt>
    <dgm:pt modelId="{742D49AE-A54B-46B8-9B61-71431DDD6AE4}" type="pres">
      <dgm:prSet presAssocID="{9CCD92C5-5740-4850-8A76-34BAEF5B16C1}" presName="text2" presStyleLbl="fgAcc2" presStyleIdx="2" presStyleCnt="5">
        <dgm:presLayoutVars>
          <dgm:chPref val="3"/>
        </dgm:presLayoutVars>
      </dgm:prSet>
      <dgm:spPr/>
    </dgm:pt>
    <dgm:pt modelId="{5AD43D46-4D81-41E1-B54D-57CA781BB930}" type="pres">
      <dgm:prSet presAssocID="{9CCD92C5-5740-4850-8A76-34BAEF5B16C1}" presName="hierChild3" presStyleCnt="0"/>
      <dgm:spPr/>
    </dgm:pt>
    <dgm:pt modelId="{163680AE-5945-46B2-8393-6F17D74509A3}" type="pres">
      <dgm:prSet presAssocID="{44DFFB8F-E0D4-499A-BC07-DA296D37B665}" presName="Name10" presStyleLbl="parChTrans1D2" presStyleIdx="3" presStyleCnt="5"/>
      <dgm:spPr/>
    </dgm:pt>
    <dgm:pt modelId="{27EE4B84-74A8-4549-9B9E-11AD04196D52}" type="pres">
      <dgm:prSet presAssocID="{30CB684C-4D26-42ED-B4BF-F7CCB44B04F1}" presName="hierRoot2" presStyleCnt="0"/>
      <dgm:spPr/>
    </dgm:pt>
    <dgm:pt modelId="{1D37390C-72AB-4348-89CE-1EE825BEE96D}" type="pres">
      <dgm:prSet presAssocID="{30CB684C-4D26-42ED-B4BF-F7CCB44B04F1}" presName="composite2" presStyleCnt="0"/>
      <dgm:spPr/>
    </dgm:pt>
    <dgm:pt modelId="{4402F40F-F33D-4E08-81ED-C437001F188A}" type="pres">
      <dgm:prSet presAssocID="{30CB684C-4D26-42ED-B4BF-F7CCB44B04F1}" presName="background2" presStyleLbl="node2" presStyleIdx="3" presStyleCnt="5"/>
      <dgm:spPr/>
    </dgm:pt>
    <dgm:pt modelId="{BDC6797F-FBE5-44F8-8C6D-F13B4CF9F920}" type="pres">
      <dgm:prSet presAssocID="{30CB684C-4D26-42ED-B4BF-F7CCB44B04F1}" presName="text2" presStyleLbl="fgAcc2" presStyleIdx="3" presStyleCnt="5">
        <dgm:presLayoutVars>
          <dgm:chPref val="3"/>
        </dgm:presLayoutVars>
      </dgm:prSet>
      <dgm:spPr/>
    </dgm:pt>
    <dgm:pt modelId="{AC3CF93F-D8C8-441D-8857-FD17BBF6E17B}" type="pres">
      <dgm:prSet presAssocID="{30CB684C-4D26-42ED-B4BF-F7CCB44B04F1}" presName="hierChild3" presStyleCnt="0"/>
      <dgm:spPr/>
    </dgm:pt>
    <dgm:pt modelId="{F1536389-7E78-4217-BB96-C0F035E9650B}" type="pres">
      <dgm:prSet presAssocID="{6EFEB542-290A-482E-910E-ACE38B7633CF}" presName="Name10" presStyleLbl="parChTrans1D2" presStyleIdx="4" presStyleCnt="5"/>
      <dgm:spPr/>
    </dgm:pt>
    <dgm:pt modelId="{9CE857F5-9BBE-4B98-B570-D6ED62C7D62E}" type="pres">
      <dgm:prSet presAssocID="{51E06141-14E7-4701-93A1-0579CDBEF3DE}" presName="hierRoot2" presStyleCnt="0"/>
      <dgm:spPr/>
    </dgm:pt>
    <dgm:pt modelId="{DD63E8BB-05E5-4AC7-9FCD-7ED189615220}" type="pres">
      <dgm:prSet presAssocID="{51E06141-14E7-4701-93A1-0579CDBEF3DE}" presName="composite2" presStyleCnt="0"/>
      <dgm:spPr/>
    </dgm:pt>
    <dgm:pt modelId="{4D815D6E-F48A-410A-B336-206F920F92DF}" type="pres">
      <dgm:prSet presAssocID="{51E06141-14E7-4701-93A1-0579CDBEF3DE}" presName="background2" presStyleLbl="node2" presStyleIdx="4" presStyleCnt="5"/>
      <dgm:spPr/>
    </dgm:pt>
    <dgm:pt modelId="{E5F572ED-54E7-45A8-A853-3E2BD4CB71F6}" type="pres">
      <dgm:prSet presAssocID="{51E06141-14E7-4701-93A1-0579CDBEF3DE}" presName="text2" presStyleLbl="fgAcc2" presStyleIdx="4" presStyleCnt="5">
        <dgm:presLayoutVars>
          <dgm:chPref val="3"/>
        </dgm:presLayoutVars>
      </dgm:prSet>
      <dgm:spPr/>
    </dgm:pt>
    <dgm:pt modelId="{D705BC06-B7B1-45B0-9DBC-012136A73B97}" type="pres">
      <dgm:prSet presAssocID="{51E06141-14E7-4701-93A1-0579CDBEF3DE}" presName="hierChild3" presStyleCnt="0"/>
      <dgm:spPr/>
    </dgm:pt>
  </dgm:ptLst>
  <dgm:cxnLst>
    <dgm:cxn modelId="{3353CB0D-964B-470D-B447-2C762526F2C7}" type="presOf" srcId="{0485052A-7DD0-4C9E-A641-C7361E0AE3F7}" destId="{77A3229B-6019-4D2F-AA11-FC24D16E0AC3}" srcOrd="0" destOrd="0" presId="urn:microsoft.com/office/officeart/2005/8/layout/hierarchy1"/>
    <dgm:cxn modelId="{CE6BD90D-6210-4B3C-A6F2-49DA8D991519}" type="presOf" srcId="{9B1D3038-108B-4D98-AB31-4EE46C8AE926}" destId="{46D1611B-8515-43B7-9652-A0A8BC7570B7}" srcOrd="0" destOrd="0" presId="urn:microsoft.com/office/officeart/2005/8/layout/hierarchy1"/>
    <dgm:cxn modelId="{20444441-23A4-4586-AB9A-45E7C7FC0586}" type="presOf" srcId="{C674ABC0-DDB1-43D1-A40A-1E6BFFF6200C}" destId="{C9F13696-9FC0-41E7-BBB8-02BCFDF81DF6}" srcOrd="0" destOrd="0" presId="urn:microsoft.com/office/officeart/2005/8/layout/hierarchy1"/>
    <dgm:cxn modelId="{3CFDF744-76F1-4849-9764-8A6E176B4727}" type="presOf" srcId="{51E06141-14E7-4701-93A1-0579CDBEF3DE}" destId="{E5F572ED-54E7-45A8-A853-3E2BD4CB71F6}" srcOrd="0" destOrd="0" presId="urn:microsoft.com/office/officeart/2005/8/layout/hierarchy1"/>
    <dgm:cxn modelId="{95AAF44C-FFBE-4747-B32E-64AB210738C9}" srcId="{D42468D6-8160-46F5-94DA-EE3FC5527A5D}" destId="{C674ABC0-DDB1-43D1-A40A-1E6BFFF6200C}" srcOrd="1" destOrd="0" parTransId="{A70CB953-1E1E-4117-9D24-9538F53957AF}" sibTransId="{2A87E5DA-2426-4C00-9D30-1118E2C98AC5}"/>
    <dgm:cxn modelId="{C1F1724E-612A-4293-BD63-5CB4FC7F9DAF}" srcId="{D42468D6-8160-46F5-94DA-EE3FC5527A5D}" destId="{9CCD92C5-5740-4850-8A76-34BAEF5B16C1}" srcOrd="2" destOrd="0" parTransId="{9B1D3038-108B-4D98-AB31-4EE46C8AE926}" sibTransId="{58434AD5-9FFF-4202-9F27-3FDB5A64B560}"/>
    <dgm:cxn modelId="{CF2BE075-A85F-4141-A838-032AF4861A89}" type="presOf" srcId="{44DFFB8F-E0D4-499A-BC07-DA296D37B665}" destId="{163680AE-5945-46B2-8393-6F17D74509A3}" srcOrd="0" destOrd="0" presId="urn:microsoft.com/office/officeart/2005/8/layout/hierarchy1"/>
    <dgm:cxn modelId="{D684DD85-4B0C-4DBE-A8E9-3DF59EC0A6BC}" type="presOf" srcId="{9CCD92C5-5740-4850-8A76-34BAEF5B16C1}" destId="{742D49AE-A54B-46B8-9B61-71431DDD6AE4}" srcOrd="0" destOrd="0" presId="urn:microsoft.com/office/officeart/2005/8/layout/hierarchy1"/>
    <dgm:cxn modelId="{A034B694-B3B0-4D8F-88B6-ED3ED35C1B8D}" srcId="{D42468D6-8160-46F5-94DA-EE3FC5527A5D}" destId="{0485052A-7DD0-4C9E-A641-C7361E0AE3F7}" srcOrd="0" destOrd="0" parTransId="{44C8621A-2073-414D-AA92-8FBC5552D044}" sibTransId="{C80A3AC3-61F9-4B8F-A1E6-DA2A7B1C5CCC}"/>
    <dgm:cxn modelId="{FDF8D59C-9E46-490D-978B-37F9F5425C62}" type="presOf" srcId="{30CB684C-4D26-42ED-B4BF-F7CCB44B04F1}" destId="{BDC6797F-FBE5-44F8-8C6D-F13B4CF9F920}" srcOrd="0" destOrd="0" presId="urn:microsoft.com/office/officeart/2005/8/layout/hierarchy1"/>
    <dgm:cxn modelId="{9068C0A5-0C3F-48C6-86E5-29F6675BE512}" type="presOf" srcId="{44C8621A-2073-414D-AA92-8FBC5552D044}" destId="{79103F24-1868-433F-BC5E-357EE105E04D}" srcOrd="0" destOrd="0" presId="urn:microsoft.com/office/officeart/2005/8/layout/hierarchy1"/>
    <dgm:cxn modelId="{5FB378A9-7355-4942-B54E-3849C0CE147C}" srcId="{AB5EFC4C-FE8D-4C9E-A0D3-FD6107188FF1}" destId="{D42468D6-8160-46F5-94DA-EE3FC5527A5D}" srcOrd="0" destOrd="0" parTransId="{F1838CCB-364B-4D85-977E-9DB58F2FEC63}" sibTransId="{C4684E3A-92F3-4B61-984F-B9D79E0EC4F1}"/>
    <dgm:cxn modelId="{BEB55DED-217A-4B5C-90EB-7AFBFBDE469A}" type="presOf" srcId="{A70CB953-1E1E-4117-9D24-9538F53957AF}" destId="{DDB6FDE0-564C-4CAD-A663-B2E864922FC7}" srcOrd="0" destOrd="0" presId="urn:microsoft.com/office/officeart/2005/8/layout/hierarchy1"/>
    <dgm:cxn modelId="{C38B9CED-32DC-4DAB-A56E-13796103275A}" srcId="{D42468D6-8160-46F5-94DA-EE3FC5527A5D}" destId="{51E06141-14E7-4701-93A1-0579CDBEF3DE}" srcOrd="4" destOrd="0" parTransId="{6EFEB542-290A-482E-910E-ACE38B7633CF}" sibTransId="{A449E276-B8CA-4058-813D-80EBA5B04E12}"/>
    <dgm:cxn modelId="{2B11C5EF-6FC7-46EA-AA4B-922AE572BCFB}" type="presOf" srcId="{6EFEB542-290A-482E-910E-ACE38B7633CF}" destId="{F1536389-7E78-4217-BB96-C0F035E9650B}" srcOrd="0" destOrd="0" presId="urn:microsoft.com/office/officeart/2005/8/layout/hierarchy1"/>
    <dgm:cxn modelId="{DBA52FF5-A83F-44FB-BEEA-55138198FABA}" type="presOf" srcId="{AB5EFC4C-FE8D-4C9E-A0D3-FD6107188FF1}" destId="{7B136139-617F-450F-9ACE-B36235A7F507}" srcOrd="0" destOrd="0" presId="urn:microsoft.com/office/officeart/2005/8/layout/hierarchy1"/>
    <dgm:cxn modelId="{45778FF7-A46C-4AD3-A4BF-2A57F97F8408}" type="presOf" srcId="{D42468D6-8160-46F5-94DA-EE3FC5527A5D}" destId="{6491FA9D-43A7-47B4-A848-F11CEE7DF0C8}" srcOrd="0" destOrd="0" presId="urn:microsoft.com/office/officeart/2005/8/layout/hierarchy1"/>
    <dgm:cxn modelId="{5445D8FA-46B8-4BB8-8A39-0DC38E7DB930}" srcId="{D42468D6-8160-46F5-94DA-EE3FC5527A5D}" destId="{30CB684C-4D26-42ED-B4BF-F7CCB44B04F1}" srcOrd="3" destOrd="0" parTransId="{44DFFB8F-E0D4-499A-BC07-DA296D37B665}" sibTransId="{4101FF09-3131-4459-B1BC-C44D13487159}"/>
    <dgm:cxn modelId="{466817EF-42C5-42CD-9744-691B0829BC86}" type="presParOf" srcId="{7B136139-617F-450F-9ACE-B36235A7F507}" destId="{27508253-F413-4E20-BD83-B834BB4F1770}" srcOrd="0" destOrd="0" presId="urn:microsoft.com/office/officeart/2005/8/layout/hierarchy1"/>
    <dgm:cxn modelId="{44FD8463-27C8-4464-973A-5ACB78449BF5}" type="presParOf" srcId="{27508253-F413-4E20-BD83-B834BB4F1770}" destId="{2729131B-C4C9-448B-9A80-5777DB651B26}" srcOrd="0" destOrd="0" presId="urn:microsoft.com/office/officeart/2005/8/layout/hierarchy1"/>
    <dgm:cxn modelId="{D3529159-1DBE-4155-813E-ED9B3C97F2FB}" type="presParOf" srcId="{2729131B-C4C9-448B-9A80-5777DB651B26}" destId="{495C66BF-6433-41D4-900E-32E5F4B4FB79}" srcOrd="0" destOrd="0" presId="urn:microsoft.com/office/officeart/2005/8/layout/hierarchy1"/>
    <dgm:cxn modelId="{3E2A471E-CC09-49F8-A573-2FB234DDD8A7}" type="presParOf" srcId="{2729131B-C4C9-448B-9A80-5777DB651B26}" destId="{6491FA9D-43A7-47B4-A848-F11CEE7DF0C8}" srcOrd="1" destOrd="0" presId="urn:microsoft.com/office/officeart/2005/8/layout/hierarchy1"/>
    <dgm:cxn modelId="{E89773A0-D744-4F60-9E46-517803E912A1}" type="presParOf" srcId="{27508253-F413-4E20-BD83-B834BB4F1770}" destId="{9CD58C56-608F-4B7B-A743-0E8FAB5A81D2}" srcOrd="1" destOrd="0" presId="urn:microsoft.com/office/officeart/2005/8/layout/hierarchy1"/>
    <dgm:cxn modelId="{6B18F74A-EDFB-42FE-A11F-759FBB5E1916}" type="presParOf" srcId="{9CD58C56-608F-4B7B-A743-0E8FAB5A81D2}" destId="{79103F24-1868-433F-BC5E-357EE105E04D}" srcOrd="0" destOrd="0" presId="urn:microsoft.com/office/officeart/2005/8/layout/hierarchy1"/>
    <dgm:cxn modelId="{E0674328-CCA7-47D8-A0A8-7796239527BA}" type="presParOf" srcId="{9CD58C56-608F-4B7B-A743-0E8FAB5A81D2}" destId="{9E840835-BC2B-442F-B5B6-640540CBE553}" srcOrd="1" destOrd="0" presId="urn:microsoft.com/office/officeart/2005/8/layout/hierarchy1"/>
    <dgm:cxn modelId="{12A63DF3-5B09-4309-BDDC-DC7221AB0AB1}" type="presParOf" srcId="{9E840835-BC2B-442F-B5B6-640540CBE553}" destId="{45935568-2E3E-4142-805D-4CC168C03FDF}" srcOrd="0" destOrd="0" presId="urn:microsoft.com/office/officeart/2005/8/layout/hierarchy1"/>
    <dgm:cxn modelId="{CE5246FB-E0B9-4F99-A82F-A2480748F6BB}" type="presParOf" srcId="{45935568-2E3E-4142-805D-4CC168C03FDF}" destId="{2DA4DA17-3523-467A-A7CF-640F7A19E1D8}" srcOrd="0" destOrd="0" presId="urn:microsoft.com/office/officeart/2005/8/layout/hierarchy1"/>
    <dgm:cxn modelId="{2D2EAF59-7EB4-4079-8CA7-21157264B1C6}" type="presParOf" srcId="{45935568-2E3E-4142-805D-4CC168C03FDF}" destId="{77A3229B-6019-4D2F-AA11-FC24D16E0AC3}" srcOrd="1" destOrd="0" presId="urn:microsoft.com/office/officeart/2005/8/layout/hierarchy1"/>
    <dgm:cxn modelId="{86DD3D99-3BA6-4503-AF9B-44DD08080D1E}" type="presParOf" srcId="{9E840835-BC2B-442F-B5B6-640540CBE553}" destId="{B0B69E36-D81D-4A17-9D40-E28C321F2D88}" srcOrd="1" destOrd="0" presId="urn:microsoft.com/office/officeart/2005/8/layout/hierarchy1"/>
    <dgm:cxn modelId="{98B9FDD7-C7E0-4788-AEFD-8BB91B5712EB}" type="presParOf" srcId="{9CD58C56-608F-4B7B-A743-0E8FAB5A81D2}" destId="{DDB6FDE0-564C-4CAD-A663-B2E864922FC7}" srcOrd="2" destOrd="0" presId="urn:microsoft.com/office/officeart/2005/8/layout/hierarchy1"/>
    <dgm:cxn modelId="{D6EC4BF8-A88E-413B-AE9F-750863448D7A}" type="presParOf" srcId="{9CD58C56-608F-4B7B-A743-0E8FAB5A81D2}" destId="{DECF1F13-5F42-475B-AA4B-D6601E2A695A}" srcOrd="3" destOrd="0" presId="urn:microsoft.com/office/officeart/2005/8/layout/hierarchy1"/>
    <dgm:cxn modelId="{957A473D-7F21-4D15-BB34-58A88AA92744}" type="presParOf" srcId="{DECF1F13-5F42-475B-AA4B-D6601E2A695A}" destId="{5E0D4EC7-D21F-46CE-8D92-22282576D081}" srcOrd="0" destOrd="0" presId="urn:microsoft.com/office/officeart/2005/8/layout/hierarchy1"/>
    <dgm:cxn modelId="{F08A0072-AB65-4220-BCB3-EE08BB4BB1C3}" type="presParOf" srcId="{5E0D4EC7-D21F-46CE-8D92-22282576D081}" destId="{26B0AE34-750D-4380-896F-914CB8EC3760}" srcOrd="0" destOrd="0" presId="urn:microsoft.com/office/officeart/2005/8/layout/hierarchy1"/>
    <dgm:cxn modelId="{9C1921DE-9025-44FE-A0FB-78EBBB0FC141}" type="presParOf" srcId="{5E0D4EC7-D21F-46CE-8D92-22282576D081}" destId="{C9F13696-9FC0-41E7-BBB8-02BCFDF81DF6}" srcOrd="1" destOrd="0" presId="urn:microsoft.com/office/officeart/2005/8/layout/hierarchy1"/>
    <dgm:cxn modelId="{2546BBF3-126C-47B1-9F3E-7B144CFCFDF3}" type="presParOf" srcId="{DECF1F13-5F42-475B-AA4B-D6601E2A695A}" destId="{3CC7A150-F50B-489D-9953-CD36D5E9FF48}" srcOrd="1" destOrd="0" presId="urn:microsoft.com/office/officeart/2005/8/layout/hierarchy1"/>
    <dgm:cxn modelId="{824F6D21-D7AF-413B-AB30-BC3FEF62757B}" type="presParOf" srcId="{9CD58C56-608F-4B7B-A743-0E8FAB5A81D2}" destId="{46D1611B-8515-43B7-9652-A0A8BC7570B7}" srcOrd="4" destOrd="0" presId="urn:microsoft.com/office/officeart/2005/8/layout/hierarchy1"/>
    <dgm:cxn modelId="{79188B56-616A-4565-ABD1-FA0A7139A723}" type="presParOf" srcId="{9CD58C56-608F-4B7B-A743-0E8FAB5A81D2}" destId="{54C6FA65-5F8E-4BBA-B694-8F21A2F103BC}" srcOrd="5" destOrd="0" presId="urn:microsoft.com/office/officeart/2005/8/layout/hierarchy1"/>
    <dgm:cxn modelId="{E47DC061-AB7F-46C3-BD21-334C1174E5B8}" type="presParOf" srcId="{54C6FA65-5F8E-4BBA-B694-8F21A2F103BC}" destId="{794EA883-6BE6-4413-BE8A-E9112CC9024A}" srcOrd="0" destOrd="0" presId="urn:microsoft.com/office/officeart/2005/8/layout/hierarchy1"/>
    <dgm:cxn modelId="{B5BF238E-53A3-4489-919E-A00616114F56}" type="presParOf" srcId="{794EA883-6BE6-4413-BE8A-E9112CC9024A}" destId="{369F9371-893F-4FDC-969A-9A2081C15EC8}" srcOrd="0" destOrd="0" presId="urn:microsoft.com/office/officeart/2005/8/layout/hierarchy1"/>
    <dgm:cxn modelId="{683E5EEC-D176-4155-8BEE-98E370829364}" type="presParOf" srcId="{794EA883-6BE6-4413-BE8A-E9112CC9024A}" destId="{742D49AE-A54B-46B8-9B61-71431DDD6AE4}" srcOrd="1" destOrd="0" presId="urn:microsoft.com/office/officeart/2005/8/layout/hierarchy1"/>
    <dgm:cxn modelId="{ECD9BB0F-8D69-4429-A26A-7D6A0379501B}" type="presParOf" srcId="{54C6FA65-5F8E-4BBA-B694-8F21A2F103BC}" destId="{5AD43D46-4D81-41E1-B54D-57CA781BB930}" srcOrd="1" destOrd="0" presId="urn:microsoft.com/office/officeart/2005/8/layout/hierarchy1"/>
    <dgm:cxn modelId="{F776FE08-F949-4F2F-8C9A-4181F9292A1F}" type="presParOf" srcId="{9CD58C56-608F-4B7B-A743-0E8FAB5A81D2}" destId="{163680AE-5945-46B2-8393-6F17D74509A3}" srcOrd="6" destOrd="0" presId="urn:microsoft.com/office/officeart/2005/8/layout/hierarchy1"/>
    <dgm:cxn modelId="{5462BB0C-1AFE-4BA8-9B2A-8B8357B8640B}" type="presParOf" srcId="{9CD58C56-608F-4B7B-A743-0E8FAB5A81D2}" destId="{27EE4B84-74A8-4549-9B9E-11AD04196D52}" srcOrd="7" destOrd="0" presId="urn:microsoft.com/office/officeart/2005/8/layout/hierarchy1"/>
    <dgm:cxn modelId="{A8DC15DB-6AF3-47C9-952B-4FD790ABB59E}" type="presParOf" srcId="{27EE4B84-74A8-4549-9B9E-11AD04196D52}" destId="{1D37390C-72AB-4348-89CE-1EE825BEE96D}" srcOrd="0" destOrd="0" presId="urn:microsoft.com/office/officeart/2005/8/layout/hierarchy1"/>
    <dgm:cxn modelId="{115D5C63-F1C8-4CB1-9847-8705FA4AA7A6}" type="presParOf" srcId="{1D37390C-72AB-4348-89CE-1EE825BEE96D}" destId="{4402F40F-F33D-4E08-81ED-C437001F188A}" srcOrd="0" destOrd="0" presId="urn:microsoft.com/office/officeart/2005/8/layout/hierarchy1"/>
    <dgm:cxn modelId="{073E5E4D-E798-454C-ABC5-82E627DFE69B}" type="presParOf" srcId="{1D37390C-72AB-4348-89CE-1EE825BEE96D}" destId="{BDC6797F-FBE5-44F8-8C6D-F13B4CF9F920}" srcOrd="1" destOrd="0" presId="urn:microsoft.com/office/officeart/2005/8/layout/hierarchy1"/>
    <dgm:cxn modelId="{5EA57FC6-A681-477B-BC9B-C5DE1BED7C26}" type="presParOf" srcId="{27EE4B84-74A8-4549-9B9E-11AD04196D52}" destId="{AC3CF93F-D8C8-441D-8857-FD17BBF6E17B}" srcOrd="1" destOrd="0" presId="urn:microsoft.com/office/officeart/2005/8/layout/hierarchy1"/>
    <dgm:cxn modelId="{2EFEC1D3-E53C-4397-B335-6CF637890859}" type="presParOf" srcId="{9CD58C56-608F-4B7B-A743-0E8FAB5A81D2}" destId="{F1536389-7E78-4217-BB96-C0F035E9650B}" srcOrd="8" destOrd="0" presId="urn:microsoft.com/office/officeart/2005/8/layout/hierarchy1"/>
    <dgm:cxn modelId="{9B031C4A-E577-47BB-8E65-C60FD7450687}" type="presParOf" srcId="{9CD58C56-608F-4B7B-A743-0E8FAB5A81D2}" destId="{9CE857F5-9BBE-4B98-B570-D6ED62C7D62E}" srcOrd="9" destOrd="0" presId="urn:microsoft.com/office/officeart/2005/8/layout/hierarchy1"/>
    <dgm:cxn modelId="{61B516F3-DF38-481E-8972-27ED8C9ACC74}" type="presParOf" srcId="{9CE857F5-9BBE-4B98-B570-D6ED62C7D62E}" destId="{DD63E8BB-05E5-4AC7-9FCD-7ED189615220}" srcOrd="0" destOrd="0" presId="urn:microsoft.com/office/officeart/2005/8/layout/hierarchy1"/>
    <dgm:cxn modelId="{F0A6F1F5-CE65-4DF6-BA17-827E0060003F}" type="presParOf" srcId="{DD63E8BB-05E5-4AC7-9FCD-7ED189615220}" destId="{4D815D6E-F48A-410A-B336-206F920F92DF}" srcOrd="0" destOrd="0" presId="urn:microsoft.com/office/officeart/2005/8/layout/hierarchy1"/>
    <dgm:cxn modelId="{EB97C628-8714-4FA6-815D-759D6961D48B}" type="presParOf" srcId="{DD63E8BB-05E5-4AC7-9FCD-7ED189615220}" destId="{E5F572ED-54E7-45A8-A853-3E2BD4CB71F6}" srcOrd="1" destOrd="0" presId="urn:microsoft.com/office/officeart/2005/8/layout/hierarchy1"/>
    <dgm:cxn modelId="{42BFD46A-EEB6-4F6E-B908-4263E302D7BD}" type="presParOf" srcId="{9CE857F5-9BBE-4B98-B570-D6ED62C7D62E}" destId="{D705BC06-B7B1-45B0-9DBC-012136A73B9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4C050-E930-45C3-9EFC-5E64E12302E4}">
      <dsp:nvSpPr>
        <dsp:cNvPr id="0" name=""/>
        <dsp:cNvSpPr/>
      </dsp:nvSpPr>
      <dsp:spPr>
        <a:xfrm>
          <a:off x="1554536" y="2020337"/>
          <a:ext cx="2217593" cy="2217593"/>
        </a:xfrm>
        <a:prstGeom prst="ellipse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/>
            <a:t>AMBIENTI</a:t>
          </a:r>
          <a:br>
            <a:rPr lang="it-IT" sz="1600" b="1" kern="1200"/>
          </a:br>
          <a:r>
            <a:rPr lang="it-IT" sz="1600" b="1" kern="1200"/>
            <a:t>DI</a:t>
          </a:r>
          <a:br>
            <a:rPr lang="it-IT" sz="1600" b="1" kern="1200"/>
          </a:br>
          <a:r>
            <a:rPr lang="it-IT" sz="1600" b="1" kern="1200"/>
            <a:t>APPRENDIMENTO</a:t>
          </a:r>
        </a:p>
      </dsp:txBody>
      <dsp:txXfrm>
        <a:off x="1879295" y="2345096"/>
        <a:ext cx="1568075" cy="1568075"/>
      </dsp:txXfrm>
    </dsp:sp>
    <dsp:sp modelId="{419DF26D-7F20-4BD1-A3BB-55AB02005290}">
      <dsp:nvSpPr>
        <dsp:cNvPr id="0" name=""/>
        <dsp:cNvSpPr/>
      </dsp:nvSpPr>
      <dsp:spPr>
        <a:xfrm rot="16208825">
          <a:off x="2320439" y="1651650"/>
          <a:ext cx="693259" cy="44125"/>
        </a:xfrm>
        <a:custGeom>
          <a:avLst/>
          <a:gdLst/>
          <a:ahLst/>
          <a:cxnLst/>
          <a:rect l="0" t="0" r="0" b="0"/>
          <a:pathLst>
            <a:path>
              <a:moveTo>
                <a:pt x="0" y="22062"/>
              </a:moveTo>
              <a:lnTo>
                <a:pt x="693259" y="2206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649737" y="1656381"/>
        <a:ext cx="34662" cy="34662"/>
      </dsp:txXfrm>
    </dsp:sp>
    <dsp:sp modelId="{76E65CD2-44DA-46CE-9640-D6C5CA86CDC3}">
      <dsp:nvSpPr>
        <dsp:cNvPr id="0" name=""/>
        <dsp:cNvSpPr/>
      </dsp:nvSpPr>
      <dsp:spPr>
        <a:xfrm>
          <a:off x="2015203" y="18215"/>
          <a:ext cx="1308871" cy="1308871"/>
        </a:xfrm>
        <a:prstGeom prst="ellipse">
          <a:avLst/>
        </a:prstGeom>
        <a:solidFill>
          <a:srgbClr val="B8567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/>
            <a:t>LUOGO FISICO</a:t>
          </a:r>
        </a:p>
      </dsp:txBody>
      <dsp:txXfrm>
        <a:off x="2206883" y="209895"/>
        <a:ext cx="925511" cy="925511"/>
      </dsp:txXfrm>
    </dsp:sp>
    <dsp:sp modelId="{98376096-A790-4090-9C1A-EE2DCBD5B054}">
      <dsp:nvSpPr>
        <dsp:cNvPr id="0" name=""/>
        <dsp:cNvSpPr/>
      </dsp:nvSpPr>
      <dsp:spPr>
        <a:xfrm rot="19354105">
          <a:off x="3463241" y="2195325"/>
          <a:ext cx="782493" cy="44125"/>
        </a:xfrm>
        <a:custGeom>
          <a:avLst/>
          <a:gdLst/>
          <a:ahLst/>
          <a:cxnLst/>
          <a:rect l="0" t="0" r="0" b="0"/>
          <a:pathLst>
            <a:path>
              <a:moveTo>
                <a:pt x="0" y="22062"/>
              </a:moveTo>
              <a:lnTo>
                <a:pt x="782493" y="2206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3834925" y="2197825"/>
        <a:ext cx="39124" cy="39124"/>
      </dsp:txXfrm>
    </dsp:sp>
    <dsp:sp modelId="{898535DE-B160-47F8-900C-38E589F67858}">
      <dsp:nvSpPr>
        <dsp:cNvPr id="0" name=""/>
        <dsp:cNvSpPr/>
      </dsp:nvSpPr>
      <dsp:spPr>
        <a:xfrm>
          <a:off x="4030406" y="927372"/>
          <a:ext cx="1308871" cy="1308871"/>
        </a:xfrm>
        <a:prstGeom prst="ellipse">
          <a:avLst/>
        </a:prstGeom>
        <a:solidFill>
          <a:srgbClr val="DA608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/>
            <a:t>LUOGO VIRTUALE</a:t>
          </a:r>
        </a:p>
      </dsp:txBody>
      <dsp:txXfrm>
        <a:off x="4222086" y="1119052"/>
        <a:ext cx="925511" cy="925511"/>
      </dsp:txXfrm>
    </dsp:sp>
    <dsp:sp modelId="{246321CB-9326-43AC-8C6B-52C8809F6153}">
      <dsp:nvSpPr>
        <dsp:cNvPr id="0" name=""/>
        <dsp:cNvSpPr/>
      </dsp:nvSpPr>
      <dsp:spPr>
        <a:xfrm rot="1027226">
          <a:off x="3715198" y="3485293"/>
          <a:ext cx="352006" cy="44125"/>
        </a:xfrm>
        <a:custGeom>
          <a:avLst/>
          <a:gdLst/>
          <a:ahLst/>
          <a:cxnLst/>
          <a:rect l="0" t="0" r="0" b="0"/>
          <a:pathLst>
            <a:path>
              <a:moveTo>
                <a:pt x="0" y="22062"/>
              </a:moveTo>
              <a:lnTo>
                <a:pt x="352006" y="2206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3882401" y="3498555"/>
        <a:ext cx="17600" cy="17600"/>
      </dsp:txXfrm>
    </dsp:sp>
    <dsp:sp modelId="{6ADAC44A-9F02-492A-A1AE-FC506805CCF1}">
      <dsp:nvSpPr>
        <dsp:cNvPr id="0" name=""/>
        <dsp:cNvSpPr/>
      </dsp:nvSpPr>
      <dsp:spPr>
        <a:xfrm>
          <a:off x="4030406" y="3097385"/>
          <a:ext cx="1308871" cy="1308871"/>
        </a:xfrm>
        <a:prstGeom prst="ellipse">
          <a:avLst/>
        </a:prstGeom>
        <a:solidFill>
          <a:srgbClr val="E9A1B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/>
            <a:t>SPAZIO MENTALE E CULTURALE</a:t>
          </a:r>
        </a:p>
      </dsp:txBody>
      <dsp:txXfrm>
        <a:off x="4222086" y="3289065"/>
        <a:ext cx="925511" cy="925511"/>
      </dsp:txXfrm>
    </dsp:sp>
    <dsp:sp modelId="{DC810128-68C0-48E6-8265-D29187D59C7E}">
      <dsp:nvSpPr>
        <dsp:cNvPr id="0" name=""/>
        <dsp:cNvSpPr/>
      </dsp:nvSpPr>
      <dsp:spPr>
        <a:xfrm rot="9808058">
          <a:off x="1274947" y="3469866"/>
          <a:ext cx="332296" cy="44125"/>
        </a:xfrm>
        <a:custGeom>
          <a:avLst/>
          <a:gdLst/>
          <a:ahLst/>
          <a:cxnLst/>
          <a:rect l="0" t="0" r="0" b="0"/>
          <a:pathLst>
            <a:path>
              <a:moveTo>
                <a:pt x="0" y="22062"/>
              </a:moveTo>
              <a:lnTo>
                <a:pt x="332296" y="2206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 rot="10800000">
        <a:off x="1432788" y="3483621"/>
        <a:ext cx="16614" cy="16614"/>
      </dsp:txXfrm>
    </dsp:sp>
    <dsp:sp modelId="{AE960070-D1B5-41A7-8930-18EA4598C1FA}">
      <dsp:nvSpPr>
        <dsp:cNvPr id="0" name=""/>
        <dsp:cNvSpPr/>
      </dsp:nvSpPr>
      <dsp:spPr>
        <a:xfrm>
          <a:off x="0" y="3070996"/>
          <a:ext cx="1308871" cy="1308871"/>
        </a:xfrm>
        <a:prstGeom prst="ellipse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/>
            <a:t>SPAZIO AFFETTIVO - EMOTIVO</a:t>
          </a:r>
        </a:p>
      </dsp:txBody>
      <dsp:txXfrm>
        <a:off x="191680" y="3262676"/>
        <a:ext cx="925511" cy="925511"/>
      </dsp:txXfrm>
    </dsp:sp>
    <dsp:sp modelId="{BF33F8D6-62E8-4AE2-92A9-83F39F270D68}">
      <dsp:nvSpPr>
        <dsp:cNvPr id="0" name=""/>
        <dsp:cNvSpPr/>
      </dsp:nvSpPr>
      <dsp:spPr>
        <a:xfrm rot="12957523">
          <a:off x="1115693" y="2245001"/>
          <a:ext cx="718603" cy="44125"/>
        </a:xfrm>
        <a:custGeom>
          <a:avLst/>
          <a:gdLst/>
          <a:ahLst/>
          <a:cxnLst/>
          <a:rect l="0" t="0" r="0" b="0"/>
          <a:pathLst>
            <a:path>
              <a:moveTo>
                <a:pt x="0" y="22062"/>
              </a:moveTo>
              <a:lnTo>
                <a:pt x="718603" y="2206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 rot="10800000">
        <a:off x="1457030" y="2249098"/>
        <a:ext cx="35930" cy="35930"/>
      </dsp:txXfrm>
    </dsp:sp>
    <dsp:sp modelId="{6C8EFB42-5D32-4816-A87E-0429520C885B}">
      <dsp:nvSpPr>
        <dsp:cNvPr id="0" name=""/>
        <dsp:cNvSpPr/>
      </dsp:nvSpPr>
      <dsp:spPr>
        <a:xfrm>
          <a:off x="0" y="1017359"/>
          <a:ext cx="1308871" cy="1308871"/>
        </a:xfrm>
        <a:prstGeom prst="ellipse">
          <a:avLst/>
        </a:prstGeom>
        <a:solidFill>
          <a:srgbClr val="E17F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/>
            <a:t>SPAZIO ORGANIZZATIVO</a:t>
          </a:r>
        </a:p>
      </dsp:txBody>
      <dsp:txXfrm>
        <a:off x="191680" y="1209039"/>
        <a:ext cx="925511" cy="925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0F879-179D-4D05-AAAF-50C8D64B73F4}">
      <dsp:nvSpPr>
        <dsp:cNvPr id="0" name=""/>
        <dsp:cNvSpPr/>
      </dsp:nvSpPr>
      <dsp:spPr>
        <a:xfrm>
          <a:off x="2060" y="172"/>
          <a:ext cx="5728085" cy="639336"/>
        </a:xfrm>
        <a:prstGeom prst="roundRect">
          <a:avLst>
            <a:gd name="adj" fmla="val 10000"/>
          </a:avLst>
        </a:prstGeom>
        <a:solidFill>
          <a:srgbClr val="1E417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/>
            <a:t>Cambiano</a:t>
          </a:r>
        </a:p>
      </dsp:txBody>
      <dsp:txXfrm>
        <a:off x="20786" y="18898"/>
        <a:ext cx="5690633" cy="601884"/>
      </dsp:txXfrm>
    </dsp:sp>
    <dsp:sp modelId="{F5E96DF4-AC8F-4D0C-8B7C-C28938902ECA}">
      <dsp:nvSpPr>
        <dsp:cNvPr id="0" name=""/>
        <dsp:cNvSpPr/>
      </dsp:nvSpPr>
      <dsp:spPr>
        <a:xfrm>
          <a:off x="2060" y="783709"/>
          <a:ext cx="1808107" cy="639336"/>
        </a:xfrm>
        <a:prstGeom prst="roundRect">
          <a:avLst>
            <a:gd name="adj" fmla="val 10000"/>
          </a:avLst>
        </a:prstGeom>
        <a:solidFill>
          <a:srgbClr val="25518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bg1"/>
              </a:solidFill>
              <a:latin typeface="Arial"/>
              <a:cs typeface="Arial"/>
            </a:rPr>
            <a:t>Il ruolo degli studenti</a:t>
          </a:r>
          <a:endParaRPr lang="en-US" sz="1600" kern="1200">
            <a:solidFill>
              <a:schemeClr val="bg1"/>
            </a:solidFill>
            <a:latin typeface="Arial"/>
            <a:cs typeface="Arial"/>
          </a:endParaRPr>
        </a:p>
      </dsp:txBody>
      <dsp:txXfrm>
        <a:off x="20786" y="802435"/>
        <a:ext cx="1770655" cy="601884"/>
      </dsp:txXfrm>
    </dsp:sp>
    <dsp:sp modelId="{800A1CF8-5AE5-4346-8224-64E98A7010E3}">
      <dsp:nvSpPr>
        <dsp:cNvPr id="0" name=""/>
        <dsp:cNvSpPr/>
      </dsp:nvSpPr>
      <dsp:spPr>
        <a:xfrm>
          <a:off x="1962049" y="783709"/>
          <a:ext cx="1808107" cy="639336"/>
        </a:xfrm>
        <a:prstGeom prst="roundRect">
          <a:avLst>
            <a:gd name="adj" fmla="val 10000"/>
          </a:avLst>
        </a:prstGeom>
        <a:solidFill>
          <a:srgbClr val="25518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solidFill>
                <a:schemeClr val="bg1"/>
              </a:solidFill>
              <a:latin typeface="Arial"/>
              <a:cs typeface="Arial"/>
            </a:rPr>
            <a:t>Il ruolo dei docenti</a:t>
          </a:r>
          <a:endParaRPr lang="it-IT" sz="1600" kern="1200">
            <a:solidFill>
              <a:schemeClr val="bg1"/>
            </a:solidFill>
          </a:endParaRPr>
        </a:p>
      </dsp:txBody>
      <dsp:txXfrm>
        <a:off x="1980775" y="802435"/>
        <a:ext cx="1770655" cy="601884"/>
      </dsp:txXfrm>
    </dsp:sp>
    <dsp:sp modelId="{DF6E4046-C93F-4383-AFF5-628D164626D7}">
      <dsp:nvSpPr>
        <dsp:cNvPr id="0" name=""/>
        <dsp:cNvSpPr/>
      </dsp:nvSpPr>
      <dsp:spPr>
        <a:xfrm>
          <a:off x="3922038" y="783709"/>
          <a:ext cx="1808107" cy="639336"/>
        </a:xfrm>
        <a:prstGeom prst="roundRect">
          <a:avLst>
            <a:gd name="adj" fmla="val 10000"/>
          </a:avLst>
        </a:prstGeom>
        <a:solidFill>
          <a:srgbClr val="25518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/>
            <a:t>Le dinamiche comunicative</a:t>
          </a:r>
          <a:r>
            <a:rPr lang="en-US" sz="1600" kern="1200"/>
            <a:t>​</a:t>
          </a:r>
          <a:endParaRPr lang="it-IT" sz="1600" kern="1200"/>
        </a:p>
      </dsp:txBody>
      <dsp:txXfrm>
        <a:off x="3940764" y="802435"/>
        <a:ext cx="1770655" cy="601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28C2-DBFB-4B64-A033-410005BB022E}">
      <dsp:nvSpPr>
        <dsp:cNvPr id="0" name=""/>
        <dsp:cNvSpPr/>
      </dsp:nvSpPr>
      <dsp:spPr>
        <a:xfrm>
          <a:off x="0" y="0"/>
          <a:ext cx="102198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CBC4A-1A10-4090-941C-E8D07AE3EF5C}">
      <dsp:nvSpPr>
        <dsp:cNvPr id="0" name=""/>
        <dsp:cNvSpPr/>
      </dsp:nvSpPr>
      <dsp:spPr>
        <a:xfrm>
          <a:off x="0" y="0"/>
          <a:ext cx="10219869" cy="1934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Comprende </a:t>
          </a:r>
          <a:r>
            <a:rPr lang="it-IT" sz="2300" kern="1200" spc="-40" dirty="0">
              <a:solidFill>
                <a:srgbClr val="586179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rPr>
            <a:t>l’organizzazione di iniziative e attività che determinano il contesto del fare scuola, l’ambiente fisico e sociale dove si svolgono le attività programmate.</a:t>
          </a:r>
          <a:endParaRPr lang="en-US" sz="2300" kern="1200" dirty="0"/>
        </a:p>
      </dsp:txBody>
      <dsp:txXfrm>
        <a:off x="0" y="0"/>
        <a:ext cx="10219869" cy="1934736"/>
      </dsp:txXfrm>
    </dsp:sp>
    <dsp:sp modelId="{A14A930A-2A5B-4B01-A74A-89327F900FA7}">
      <dsp:nvSpPr>
        <dsp:cNvPr id="0" name=""/>
        <dsp:cNvSpPr/>
      </dsp:nvSpPr>
      <dsp:spPr>
        <a:xfrm>
          <a:off x="0" y="1522134"/>
          <a:ext cx="102198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964AC-E1CC-4ACB-A517-A99985D3A4AF}">
      <dsp:nvSpPr>
        <dsp:cNvPr id="0" name=""/>
        <dsp:cNvSpPr/>
      </dsp:nvSpPr>
      <dsp:spPr>
        <a:xfrm>
          <a:off x="55784" y="1589057"/>
          <a:ext cx="3799391" cy="1934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solidFill>
                <a:srgbClr val="18355A"/>
              </a:solidFill>
            </a:rPr>
            <a:t>Costituito da costanti che definiscono l'ambiente di apprendimento e lo rendono specifico e riconoscibile:</a:t>
          </a:r>
          <a:endParaRPr lang="en-US" sz="2300" kern="1200" dirty="0"/>
        </a:p>
      </dsp:txBody>
      <dsp:txXfrm>
        <a:off x="55784" y="1589057"/>
        <a:ext cx="3799391" cy="1934736"/>
      </dsp:txXfrm>
    </dsp:sp>
    <dsp:sp modelId="{1CC0801E-815D-4362-8B42-143F015CD5ED}">
      <dsp:nvSpPr>
        <dsp:cNvPr id="0" name=""/>
        <dsp:cNvSpPr/>
      </dsp:nvSpPr>
      <dsp:spPr>
        <a:xfrm>
          <a:off x="3919754" y="1952969"/>
          <a:ext cx="6298992" cy="36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SPAZI</a:t>
          </a:r>
        </a:p>
      </dsp:txBody>
      <dsp:txXfrm>
        <a:off x="3919754" y="1952969"/>
        <a:ext cx="6298992" cy="364652"/>
      </dsp:txXfrm>
    </dsp:sp>
    <dsp:sp modelId="{C56391E2-5890-411A-BD53-39084B57E097}">
      <dsp:nvSpPr>
        <dsp:cNvPr id="0" name=""/>
        <dsp:cNvSpPr/>
      </dsp:nvSpPr>
      <dsp:spPr>
        <a:xfrm>
          <a:off x="3799391" y="2317621"/>
          <a:ext cx="64193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5B2F5-E927-4422-AA85-80CF472012B1}">
      <dsp:nvSpPr>
        <dsp:cNvPr id="0" name=""/>
        <dsp:cNvSpPr/>
      </dsp:nvSpPr>
      <dsp:spPr>
        <a:xfrm>
          <a:off x="3919754" y="2335854"/>
          <a:ext cx="6298992" cy="36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TEMPI</a:t>
          </a:r>
          <a:endParaRPr lang="en-US" sz="2000" kern="1200" dirty="0"/>
        </a:p>
      </dsp:txBody>
      <dsp:txXfrm>
        <a:off x="3919754" y="2335854"/>
        <a:ext cx="6298992" cy="364652"/>
      </dsp:txXfrm>
    </dsp:sp>
    <dsp:sp modelId="{A114B72C-61B3-4721-9650-C1CBA432F86A}">
      <dsp:nvSpPr>
        <dsp:cNvPr id="0" name=""/>
        <dsp:cNvSpPr/>
      </dsp:nvSpPr>
      <dsp:spPr>
        <a:xfrm>
          <a:off x="3799391" y="2700506"/>
          <a:ext cx="64193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5CD4A-6917-472A-BD1F-EB9FE7DCAC64}">
      <dsp:nvSpPr>
        <dsp:cNvPr id="0" name=""/>
        <dsp:cNvSpPr/>
      </dsp:nvSpPr>
      <dsp:spPr>
        <a:xfrm>
          <a:off x="3919754" y="2718739"/>
          <a:ext cx="6298992" cy="36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STILE EDUCATIVO</a:t>
          </a:r>
          <a:endParaRPr lang="en-US" sz="2000" kern="1200" dirty="0"/>
        </a:p>
      </dsp:txBody>
      <dsp:txXfrm>
        <a:off x="3919754" y="2718739"/>
        <a:ext cx="6298992" cy="364652"/>
      </dsp:txXfrm>
    </dsp:sp>
    <dsp:sp modelId="{1281D3C6-D515-47D1-9EDD-1D2AD3F2877E}">
      <dsp:nvSpPr>
        <dsp:cNvPr id="0" name=""/>
        <dsp:cNvSpPr/>
      </dsp:nvSpPr>
      <dsp:spPr>
        <a:xfrm>
          <a:off x="3799391" y="3083391"/>
          <a:ext cx="64193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BCC42-C8B7-4D88-A00F-2AFB5F2237F2}">
      <dsp:nvSpPr>
        <dsp:cNvPr id="0" name=""/>
        <dsp:cNvSpPr/>
      </dsp:nvSpPr>
      <dsp:spPr>
        <a:xfrm>
          <a:off x="3919754" y="3101624"/>
          <a:ext cx="6298992" cy="36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PARTECIPAZIONE</a:t>
          </a:r>
          <a:endParaRPr lang="en-US" sz="2000" kern="1200" dirty="0"/>
        </a:p>
      </dsp:txBody>
      <dsp:txXfrm>
        <a:off x="3919754" y="3101624"/>
        <a:ext cx="6298992" cy="364652"/>
      </dsp:txXfrm>
    </dsp:sp>
    <dsp:sp modelId="{1AB79EB8-622B-4C00-AAD5-128997F4B506}">
      <dsp:nvSpPr>
        <dsp:cNvPr id="0" name=""/>
        <dsp:cNvSpPr/>
      </dsp:nvSpPr>
      <dsp:spPr>
        <a:xfrm>
          <a:off x="3799391" y="3466276"/>
          <a:ext cx="64193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F9CD2-7AF2-4A6E-86AF-30605373A397}">
      <dsp:nvSpPr>
        <dsp:cNvPr id="0" name=""/>
        <dsp:cNvSpPr/>
      </dsp:nvSpPr>
      <dsp:spPr>
        <a:xfrm>
          <a:off x="3919754" y="3484509"/>
          <a:ext cx="6298992" cy="36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INTERAZIONI SOCIALI</a:t>
          </a:r>
          <a:endParaRPr lang="en-US" sz="2000" kern="1200" dirty="0"/>
        </a:p>
      </dsp:txBody>
      <dsp:txXfrm>
        <a:off x="3919754" y="3484509"/>
        <a:ext cx="6298992" cy="364652"/>
      </dsp:txXfrm>
    </dsp:sp>
    <dsp:sp modelId="{BFF0652B-54A4-41EE-A49B-8D0B85793B16}">
      <dsp:nvSpPr>
        <dsp:cNvPr id="0" name=""/>
        <dsp:cNvSpPr/>
      </dsp:nvSpPr>
      <dsp:spPr>
        <a:xfrm>
          <a:off x="3799391" y="3849162"/>
          <a:ext cx="64193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28C2-DBFB-4B64-A033-410005BB022E}">
      <dsp:nvSpPr>
        <dsp:cNvPr id="0" name=""/>
        <dsp:cNvSpPr/>
      </dsp:nvSpPr>
      <dsp:spPr>
        <a:xfrm>
          <a:off x="0" y="0"/>
          <a:ext cx="102198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CBC4A-1A10-4090-941C-E8D07AE3EF5C}">
      <dsp:nvSpPr>
        <dsp:cNvPr id="0" name=""/>
        <dsp:cNvSpPr/>
      </dsp:nvSpPr>
      <dsp:spPr>
        <a:xfrm>
          <a:off x="0" y="0"/>
          <a:ext cx="10219869" cy="1934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Comprende tutte le attività progettate dagli insegnanti formalizzate ed espresse nei documenti ufficiale. </a:t>
          </a:r>
          <a:endParaRPr lang="en-US" sz="2400" kern="1200" dirty="0"/>
        </a:p>
      </dsp:txBody>
      <dsp:txXfrm>
        <a:off x="0" y="0"/>
        <a:ext cx="10219869" cy="1934736"/>
      </dsp:txXfrm>
    </dsp:sp>
    <dsp:sp modelId="{A14A930A-2A5B-4B01-A74A-89327F900FA7}">
      <dsp:nvSpPr>
        <dsp:cNvPr id="0" name=""/>
        <dsp:cNvSpPr/>
      </dsp:nvSpPr>
      <dsp:spPr>
        <a:xfrm>
          <a:off x="0" y="1466394"/>
          <a:ext cx="102198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964AC-E1CC-4ACB-A517-A99985D3A4AF}">
      <dsp:nvSpPr>
        <dsp:cNvPr id="0" name=""/>
        <dsp:cNvSpPr/>
      </dsp:nvSpPr>
      <dsp:spPr>
        <a:xfrm>
          <a:off x="44640" y="1611345"/>
          <a:ext cx="2043973" cy="1934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Segue le linee guida stabilite dal Ministero dell'Istruzione. </a:t>
          </a:r>
          <a:endParaRPr lang="en-US" sz="2400" kern="1200" dirty="0"/>
        </a:p>
      </dsp:txBody>
      <dsp:txXfrm>
        <a:off x="44640" y="1611345"/>
        <a:ext cx="2043973" cy="1934736"/>
      </dsp:txXfrm>
    </dsp:sp>
    <dsp:sp modelId="{1CC0801E-815D-4362-8B42-143F015CD5ED}">
      <dsp:nvSpPr>
        <dsp:cNvPr id="0" name=""/>
        <dsp:cNvSpPr/>
      </dsp:nvSpPr>
      <dsp:spPr>
        <a:xfrm>
          <a:off x="2197271" y="1952969"/>
          <a:ext cx="8022597" cy="36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DISCIPLINE E MATERIE</a:t>
          </a:r>
          <a:endParaRPr lang="en-US" sz="2000" kern="1200" dirty="0"/>
        </a:p>
      </dsp:txBody>
      <dsp:txXfrm>
        <a:off x="2197271" y="1952969"/>
        <a:ext cx="8022597" cy="364652"/>
      </dsp:txXfrm>
    </dsp:sp>
    <dsp:sp modelId="{C56391E2-5890-411A-BD53-39084B57E097}">
      <dsp:nvSpPr>
        <dsp:cNvPr id="0" name=""/>
        <dsp:cNvSpPr/>
      </dsp:nvSpPr>
      <dsp:spPr>
        <a:xfrm>
          <a:off x="2043973" y="2317621"/>
          <a:ext cx="8175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5B2F5-E927-4422-AA85-80CF472012B1}">
      <dsp:nvSpPr>
        <dsp:cNvPr id="0" name=""/>
        <dsp:cNvSpPr/>
      </dsp:nvSpPr>
      <dsp:spPr>
        <a:xfrm>
          <a:off x="2197271" y="2335854"/>
          <a:ext cx="8022597" cy="36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OBIETTIVI EDUCATIVI</a:t>
          </a:r>
          <a:endParaRPr lang="en-US" sz="2000" kern="1200" dirty="0"/>
        </a:p>
      </dsp:txBody>
      <dsp:txXfrm>
        <a:off x="2197271" y="2335854"/>
        <a:ext cx="8022597" cy="364652"/>
      </dsp:txXfrm>
    </dsp:sp>
    <dsp:sp modelId="{A114B72C-61B3-4721-9650-C1CBA432F86A}">
      <dsp:nvSpPr>
        <dsp:cNvPr id="0" name=""/>
        <dsp:cNvSpPr/>
      </dsp:nvSpPr>
      <dsp:spPr>
        <a:xfrm>
          <a:off x="2043973" y="2700506"/>
          <a:ext cx="8175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5CD4A-6917-472A-BD1F-EB9FE7DCAC64}">
      <dsp:nvSpPr>
        <dsp:cNvPr id="0" name=""/>
        <dsp:cNvSpPr/>
      </dsp:nvSpPr>
      <dsp:spPr>
        <a:xfrm>
          <a:off x="2197271" y="2718739"/>
          <a:ext cx="8022597" cy="36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PROGRAMMI E CONTENUTI</a:t>
          </a:r>
          <a:endParaRPr lang="en-US" sz="2000" kern="1200" dirty="0"/>
        </a:p>
      </dsp:txBody>
      <dsp:txXfrm>
        <a:off x="2197271" y="2718739"/>
        <a:ext cx="8022597" cy="364652"/>
      </dsp:txXfrm>
    </dsp:sp>
    <dsp:sp modelId="{1281D3C6-D515-47D1-9EDD-1D2AD3F2877E}">
      <dsp:nvSpPr>
        <dsp:cNvPr id="0" name=""/>
        <dsp:cNvSpPr/>
      </dsp:nvSpPr>
      <dsp:spPr>
        <a:xfrm>
          <a:off x="2043973" y="3083391"/>
          <a:ext cx="8175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BCC42-C8B7-4D88-A00F-2AFB5F2237F2}">
      <dsp:nvSpPr>
        <dsp:cNvPr id="0" name=""/>
        <dsp:cNvSpPr/>
      </dsp:nvSpPr>
      <dsp:spPr>
        <a:xfrm>
          <a:off x="2197271" y="3101624"/>
          <a:ext cx="8022597" cy="36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METODOLOGIE DIDATTICHE</a:t>
          </a:r>
          <a:endParaRPr lang="en-US" sz="2000" kern="1200" dirty="0"/>
        </a:p>
      </dsp:txBody>
      <dsp:txXfrm>
        <a:off x="2197271" y="3101624"/>
        <a:ext cx="8022597" cy="364652"/>
      </dsp:txXfrm>
    </dsp:sp>
    <dsp:sp modelId="{1AB79EB8-622B-4C00-AAD5-128997F4B506}">
      <dsp:nvSpPr>
        <dsp:cNvPr id="0" name=""/>
        <dsp:cNvSpPr/>
      </dsp:nvSpPr>
      <dsp:spPr>
        <a:xfrm>
          <a:off x="2043973" y="3466276"/>
          <a:ext cx="8175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F9CD2-7AF2-4A6E-86AF-30605373A397}">
      <dsp:nvSpPr>
        <dsp:cNvPr id="0" name=""/>
        <dsp:cNvSpPr/>
      </dsp:nvSpPr>
      <dsp:spPr>
        <a:xfrm>
          <a:off x="2197271" y="3484509"/>
          <a:ext cx="8022597" cy="36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VALUTAZIONE</a:t>
          </a:r>
          <a:endParaRPr lang="en-US" sz="2000" kern="1200" dirty="0"/>
        </a:p>
      </dsp:txBody>
      <dsp:txXfrm>
        <a:off x="2197271" y="3484509"/>
        <a:ext cx="8022597" cy="364652"/>
      </dsp:txXfrm>
    </dsp:sp>
    <dsp:sp modelId="{BFF0652B-54A4-41EE-A49B-8D0B85793B16}">
      <dsp:nvSpPr>
        <dsp:cNvPr id="0" name=""/>
        <dsp:cNvSpPr/>
      </dsp:nvSpPr>
      <dsp:spPr>
        <a:xfrm>
          <a:off x="2043973" y="3849162"/>
          <a:ext cx="8175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C9C05-F941-4553-938D-FF180EDE71B9}">
      <dsp:nvSpPr>
        <dsp:cNvPr id="0" name=""/>
        <dsp:cNvSpPr/>
      </dsp:nvSpPr>
      <dsp:spPr>
        <a:xfrm>
          <a:off x="0" y="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0B9BA-BCEF-4E16-A6D5-17B91CA38EBA}">
      <dsp:nvSpPr>
        <dsp:cNvPr id="0" name=""/>
        <dsp:cNvSpPr/>
      </dsp:nvSpPr>
      <dsp:spPr>
        <a:xfrm>
          <a:off x="0" y="0"/>
          <a:ext cx="6666833" cy="73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laboratori creativi</a:t>
          </a:r>
          <a:endParaRPr lang="en-US" sz="2300" kern="1200"/>
        </a:p>
      </dsp:txBody>
      <dsp:txXfrm>
        <a:off x="0" y="0"/>
        <a:ext cx="6666833" cy="733727"/>
      </dsp:txXfrm>
    </dsp:sp>
    <dsp:sp modelId="{B79163F5-6CA8-4987-974E-413ABE4B7728}">
      <dsp:nvSpPr>
        <dsp:cNvPr id="0" name=""/>
        <dsp:cNvSpPr/>
      </dsp:nvSpPr>
      <dsp:spPr>
        <a:xfrm>
          <a:off x="0" y="733727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99CFE5-8531-4B5C-BBD3-AC4DB9F3C78B}">
      <dsp:nvSpPr>
        <dsp:cNvPr id="0" name=""/>
        <dsp:cNvSpPr/>
      </dsp:nvSpPr>
      <dsp:spPr>
        <a:xfrm>
          <a:off x="0" y="733727"/>
          <a:ext cx="6666833" cy="73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aule aperte, attrezzate</a:t>
          </a:r>
          <a:endParaRPr lang="en-US" sz="2300" kern="1200" dirty="0"/>
        </a:p>
      </dsp:txBody>
      <dsp:txXfrm>
        <a:off x="0" y="733727"/>
        <a:ext cx="6666833" cy="733727"/>
      </dsp:txXfrm>
    </dsp:sp>
    <dsp:sp modelId="{AF47EEDD-9EC9-4A39-8F4C-EA403E7EBE4A}">
      <dsp:nvSpPr>
        <dsp:cNvPr id="0" name=""/>
        <dsp:cNvSpPr/>
      </dsp:nvSpPr>
      <dsp:spPr>
        <a:xfrm>
          <a:off x="0" y="1467454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666A85-5BF2-4477-9E24-9AB2509051B2}">
      <dsp:nvSpPr>
        <dsp:cNvPr id="0" name=""/>
        <dsp:cNvSpPr/>
      </dsp:nvSpPr>
      <dsp:spPr>
        <a:xfrm>
          <a:off x="0" y="1467454"/>
          <a:ext cx="6666833" cy="73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zone di movimento</a:t>
          </a:r>
          <a:endParaRPr lang="en-US" sz="2300" kern="1200"/>
        </a:p>
      </dsp:txBody>
      <dsp:txXfrm>
        <a:off x="0" y="1467454"/>
        <a:ext cx="6666833" cy="733727"/>
      </dsp:txXfrm>
    </dsp:sp>
    <dsp:sp modelId="{8E970F74-CCE7-4B3E-8FE4-1050BE0D746A}">
      <dsp:nvSpPr>
        <dsp:cNvPr id="0" name=""/>
        <dsp:cNvSpPr/>
      </dsp:nvSpPr>
      <dsp:spPr>
        <a:xfrm>
          <a:off x="0" y="220118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B9E9C3-C1E8-4A35-829F-93D7D9284C1A}">
      <dsp:nvSpPr>
        <dsp:cNvPr id="0" name=""/>
        <dsp:cNvSpPr/>
      </dsp:nvSpPr>
      <dsp:spPr>
        <a:xfrm>
          <a:off x="0" y="2201181"/>
          <a:ext cx="6666833" cy="73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spazi per progetti disciplinari - interdisciplinari</a:t>
          </a:r>
          <a:endParaRPr lang="en-US" sz="2300" kern="1200" dirty="0"/>
        </a:p>
      </dsp:txBody>
      <dsp:txXfrm>
        <a:off x="0" y="2201181"/>
        <a:ext cx="6666833" cy="733727"/>
      </dsp:txXfrm>
    </dsp:sp>
    <dsp:sp modelId="{ED9EC7DE-E060-417F-A1B6-E94813FDA8A8}">
      <dsp:nvSpPr>
        <dsp:cNvPr id="0" name=""/>
        <dsp:cNvSpPr/>
      </dsp:nvSpPr>
      <dsp:spPr>
        <a:xfrm>
          <a:off x="0" y="2934908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8C81C7-8F40-4B40-A657-19380084FAFD}">
      <dsp:nvSpPr>
        <dsp:cNvPr id="0" name=""/>
        <dsp:cNvSpPr/>
      </dsp:nvSpPr>
      <dsp:spPr>
        <a:xfrm>
          <a:off x="0" y="2934908"/>
          <a:ext cx="6666833" cy="73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spazi flessibili – sostenibili</a:t>
          </a:r>
          <a:endParaRPr lang="en-US" sz="2300" kern="1200" dirty="0"/>
        </a:p>
      </dsp:txBody>
      <dsp:txXfrm>
        <a:off x="0" y="2934908"/>
        <a:ext cx="6666833" cy="733727"/>
      </dsp:txXfrm>
    </dsp:sp>
    <dsp:sp modelId="{DC8425A4-DE1B-4396-A945-3BF2A631BDF4}">
      <dsp:nvSpPr>
        <dsp:cNvPr id="0" name=""/>
        <dsp:cNvSpPr/>
      </dsp:nvSpPr>
      <dsp:spPr>
        <a:xfrm>
          <a:off x="0" y="3668635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48FEEC-542A-4209-8A92-3564AB430B48}">
      <dsp:nvSpPr>
        <dsp:cNvPr id="0" name=""/>
        <dsp:cNvSpPr/>
      </dsp:nvSpPr>
      <dsp:spPr>
        <a:xfrm>
          <a:off x="0" y="3668635"/>
          <a:ext cx="6666833" cy="73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ambienti con allestimenti tecnologici, aule immersive</a:t>
          </a:r>
          <a:endParaRPr lang="en-US" sz="2300" kern="1200" dirty="0"/>
        </a:p>
      </dsp:txBody>
      <dsp:txXfrm>
        <a:off x="0" y="3668635"/>
        <a:ext cx="6666833" cy="733727"/>
      </dsp:txXfrm>
    </dsp:sp>
    <dsp:sp modelId="{4A9A2B70-004D-4AE9-ABB1-EA888ADCD9E1}">
      <dsp:nvSpPr>
        <dsp:cNvPr id="0" name=""/>
        <dsp:cNvSpPr/>
      </dsp:nvSpPr>
      <dsp:spPr>
        <a:xfrm>
          <a:off x="0" y="4402361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BD97BD-7DFC-44E0-904B-548C45EA0510}">
      <dsp:nvSpPr>
        <dsp:cNvPr id="0" name=""/>
        <dsp:cNvSpPr/>
      </dsp:nvSpPr>
      <dsp:spPr>
        <a:xfrm>
          <a:off x="0" y="4402362"/>
          <a:ext cx="6666833" cy="73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spazi</a:t>
          </a:r>
          <a:r>
            <a:rPr lang="en-US" sz="2300" kern="1200" dirty="0"/>
            <a:t> </a:t>
          </a:r>
          <a:r>
            <a:rPr lang="en-US" sz="2300" kern="1200" dirty="0" err="1"/>
            <a:t>oltre</a:t>
          </a:r>
          <a:r>
            <a:rPr lang="en-US" sz="2300" kern="1200" dirty="0"/>
            <a:t> le mura </a:t>
          </a:r>
          <a:r>
            <a:rPr lang="en-US" sz="2300" kern="1200" dirty="0" err="1"/>
            <a:t>scolastiche</a:t>
          </a:r>
          <a:endParaRPr lang="en-US" sz="2300" kern="1200" dirty="0"/>
        </a:p>
      </dsp:txBody>
      <dsp:txXfrm>
        <a:off x="0" y="4402362"/>
        <a:ext cx="6666833" cy="733727"/>
      </dsp:txXfrm>
    </dsp:sp>
    <dsp:sp modelId="{839E6D78-F2A3-4EE1-96CD-DE5746348C32}">
      <dsp:nvSpPr>
        <dsp:cNvPr id="0" name=""/>
        <dsp:cNvSpPr/>
      </dsp:nvSpPr>
      <dsp:spPr>
        <a:xfrm>
          <a:off x="0" y="5136089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7D4756-EC71-4613-9765-431A7AF3D81C}">
      <dsp:nvSpPr>
        <dsp:cNvPr id="0" name=""/>
        <dsp:cNvSpPr/>
      </dsp:nvSpPr>
      <dsp:spPr>
        <a:xfrm>
          <a:off x="0" y="5136089"/>
          <a:ext cx="6666833" cy="733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Modello INDIRE 1+4</a:t>
          </a:r>
        </a:p>
      </dsp:txBody>
      <dsp:txXfrm>
        <a:off x="0" y="5136089"/>
        <a:ext cx="6666833" cy="7337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C9C05-F941-4553-938D-FF180EDE71B9}">
      <dsp:nvSpPr>
        <dsp:cNvPr id="0" name=""/>
        <dsp:cNvSpPr/>
      </dsp:nvSpPr>
      <dsp:spPr>
        <a:xfrm>
          <a:off x="0" y="1698"/>
          <a:ext cx="757491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0B9BA-BCEF-4E16-A6D5-17B91CA38EBA}">
      <dsp:nvSpPr>
        <dsp:cNvPr id="0" name=""/>
        <dsp:cNvSpPr/>
      </dsp:nvSpPr>
      <dsp:spPr>
        <a:xfrm>
          <a:off x="0" y="1698"/>
          <a:ext cx="7574916" cy="609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Cooperative learning</a:t>
          </a:r>
        </a:p>
      </dsp:txBody>
      <dsp:txXfrm>
        <a:off x="0" y="1698"/>
        <a:ext cx="7574916" cy="609420"/>
      </dsp:txXfrm>
    </dsp:sp>
    <dsp:sp modelId="{D4103429-2DC2-4F39-A112-7BB9F6EDDC8D}">
      <dsp:nvSpPr>
        <dsp:cNvPr id="0" name=""/>
        <dsp:cNvSpPr/>
      </dsp:nvSpPr>
      <dsp:spPr>
        <a:xfrm>
          <a:off x="0" y="611118"/>
          <a:ext cx="757491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E794BA-7FB3-49BA-9FC8-841D7B512A19}">
      <dsp:nvSpPr>
        <dsp:cNvPr id="0" name=""/>
        <dsp:cNvSpPr/>
      </dsp:nvSpPr>
      <dsp:spPr>
        <a:xfrm>
          <a:off x="0" y="611118"/>
          <a:ext cx="7574916" cy="609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Debate</a:t>
          </a:r>
        </a:p>
      </dsp:txBody>
      <dsp:txXfrm>
        <a:off x="0" y="611118"/>
        <a:ext cx="7574916" cy="609420"/>
      </dsp:txXfrm>
    </dsp:sp>
    <dsp:sp modelId="{FD443BE0-A085-4A72-BAA7-BD6F1CA603A6}">
      <dsp:nvSpPr>
        <dsp:cNvPr id="0" name=""/>
        <dsp:cNvSpPr/>
      </dsp:nvSpPr>
      <dsp:spPr>
        <a:xfrm>
          <a:off x="0" y="1220538"/>
          <a:ext cx="757491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F0B2FA-9922-495D-B639-C723EA4A50A7}">
      <dsp:nvSpPr>
        <dsp:cNvPr id="0" name=""/>
        <dsp:cNvSpPr/>
      </dsp:nvSpPr>
      <dsp:spPr>
        <a:xfrm>
          <a:off x="0" y="1220538"/>
          <a:ext cx="7574916" cy="609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Peer tutoring</a:t>
          </a:r>
        </a:p>
      </dsp:txBody>
      <dsp:txXfrm>
        <a:off x="0" y="1220538"/>
        <a:ext cx="7574916" cy="609420"/>
      </dsp:txXfrm>
    </dsp:sp>
    <dsp:sp modelId="{CFF4AE0D-5DF3-43CA-A553-97076A47D809}">
      <dsp:nvSpPr>
        <dsp:cNvPr id="0" name=""/>
        <dsp:cNvSpPr/>
      </dsp:nvSpPr>
      <dsp:spPr>
        <a:xfrm>
          <a:off x="0" y="1829958"/>
          <a:ext cx="757491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50F0FF-9A51-49BE-9C80-435D68C47623}">
      <dsp:nvSpPr>
        <dsp:cNvPr id="0" name=""/>
        <dsp:cNvSpPr/>
      </dsp:nvSpPr>
      <dsp:spPr>
        <a:xfrm>
          <a:off x="0" y="1829958"/>
          <a:ext cx="7574916" cy="609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Learning by doing</a:t>
          </a:r>
        </a:p>
      </dsp:txBody>
      <dsp:txXfrm>
        <a:off x="0" y="1829958"/>
        <a:ext cx="7574916" cy="609420"/>
      </dsp:txXfrm>
    </dsp:sp>
    <dsp:sp modelId="{02AEF657-6A17-4E5D-9F6F-78FA231558F0}">
      <dsp:nvSpPr>
        <dsp:cNvPr id="0" name=""/>
        <dsp:cNvSpPr/>
      </dsp:nvSpPr>
      <dsp:spPr>
        <a:xfrm>
          <a:off x="0" y="2439379"/>
          <a:ext cx="757491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E07D59-8ADA-46CE-A09A-DD8A1A18AD28}">
      <dsp:nvSpPr>
        <dsp:cNvPr id="0" name=""/>
        <dsp:cNvSpPr/>
      </dsp:nvSpPr>
      <dsp:spPr>
        <a:xfrm>
          <a:off x="0" y="2439379"/>
          <a:ext cx="7574916" cy="609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Problem solving</a:t>
          </a:r>
        </a:p>
      </dsp:txBody>
      <dsp:txXfrm>
        <a:off x="0" y="2439379"/>
        <a:ext cx="7574916" cy="609420"/>
      </dsp:txXfrm>
    </dsp:sp>
    <dsp:sp modelId="{B79163F5-6CA8-4987-974E-413ABE4B7728}">
      <dsp:nvSpPr>
        <dsp:cNvPr id="0" name=""/>
        <dsp:cNvSpPr/>
      </dsp:nvSpPr>
      <dsp:spPr>
        <a:xfrm>
          <a:off x="0" y="3048799"/>
          <a:ext cx="757491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99CFE5-8531-4B5C-BBD3-AC4DB9F3C78B}">
      <dsp:nvSpPr>
        <dsp:cNvPr id="0" name=""/>
        <dsp:cNvSpPr/>
      </dsp:nvSpPr>
      <dsp:spPr>
        <a:xfrm>
          <a:off x="0" y="3048799"/>
          <a:ext cx="7574916" cy="609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La rete Senza</a:t>
          </a:r>
          <a:r>
            <a:rPr lang="en-US" sz="2200" kern="1200" baseline="0" dirty="0"/>
            <a:t> </a:t>
          </a:r>
          <a:r>
            <a:rPr lang="en-US" sz="2200" kern="1200" baseline="0" dirty="0" err="1"/>
            <a:t>Zaino</a:t>
          </a:r>
          <a:endParaRPr lang="en-US" sz="2200" kern="1200" dirty="0"/>
        </a:p>
      </dsp:txBody>
      <dsp:txXfrm>
        <a:off x="0" y="3048799"/>
        <a:ext cx="7574916" cy="609420"/>
      </dsp:txXfrm>
    </dsp:sp>
    <dsp:sp modelId="{AF47EEDD-9EC9-4A39-8F4C-EA403E7EBE4A}">
      <dsp:nvSpPr>
        <dsp:cNvPr id="0" name=""/>
        <dsp:cNvSpPr/>
      </dsp:nvSpPr>
      <dsp:spPr>
        <a:xfrm>
          <a:off x="0" y="3658219"/>
          <a:ext cx="757491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666A85-5BF2-4477-9E24-9AB2509051B2}">
      <dsp:nvSpPr>
        <dsp:cNvPr id="0" name=""/>
        <dsp:cNvSpPr/>
      </dsp:nvSpPr>
      <dsp:spPr>
        <a:xfrm>
          <a:off x="0" y="3658219"/>
          <a:ext cx="7574916" cy="609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err="1"/>
            <a:t>Flipped</a:t>
          </a:r>
          <a:r>
            <a:rPr lang="it-IT" sz="2200" kern="1200"/>
            <a:t> classroom</a:t>
          </a:r>
          <a:endParaRPr lang="en-US" sz="2200" kern="1200" dirty="0"/>
        </a:p>
      </dsp:txBody>
      <dsp:txXfrm>
        <a:off x="0" y="3658219"/>
        <a:ext cx="7574916" cy="609420"/>
      </dsp:txXfrm>
    </dsp:sp>
    <dsp:sp modelId="{ED9EC7DE-E060-417F-A1B6-E94813FDA8A8}">
      <dsp:nvSpPr>
        <dsp:cNvPr id="0" name=""/>
        <dsp:cNvSpPr/>
      </dsp:nvSpPr>
      <dsp:spPr>
        <a:xfrm>
          <a:off x="0" y="4267639"/>
          <a:ext cx="7574916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8C81C7-8F40-4B40-A657-19380084FAFD}">
      <dsp:nvSpPr>
        <dsp:cNvPr id="0" name=""/>
        <dsp:cNvSpPr/>
      </dsp:nvSpPr>
      <dsp:spPr>
        <a:xfrm>
          <a:off x="0" y="4267639"/>
          <a:ext cx="7567530" cy="925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Ripensare</a:t>
          </a:r>
          <a:r>
            <a:rPr lang="en-US" sz="2200" kern="1200" dirty="0"/>
            <a:t> al tempo del fare </a:t>
          </a:r>
          <a:r>
            <a:rPr lang="en-US" sz="2200" kern="1200" dirty="0" err="1"/>
            <a:t>scuola</a:t>
          </a:r>
          <a:endParaRPr lang="en-US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0" y="4267639"/>
        <a:ext cx="7567530" cy="9256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E2D5F-3BFD-4369-8BFB-8122FE394D31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C4D712-878F-43B5-9C08-E594339A54F3}">
      <dsp:nvSpPr>
        <dsp:cNvPr id="0" name=""/>
        <dsp:cNvSpPr/>
      </dsp:nvSpPr>
      <dsp:spPr>
        <a:xfrm>
          <a:off x="0" y="0"/>
          <a:ext cx="2103120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b="1" kern="1200"/>
        </a:p>
      </dsp:txBody>
      <dsp:txXfrm>
        <a:off x="0" y="0"/>
        <a:ext cx="2103120" cy="4351338"/>
      </dsp:txXfrm>
    </dsp:sp>
    <dsp:sp modelId="{22D901BE-BC28-4DAD-9602-A20BBB11B4A9}">
      <dsp:nvSpPr>
        <dsp:cNvPr id="0" name=""/>
        <dsp:cNvSpPr/>
      </dsp:nvSpPr>
      <dsp:spPr>
        <a:xfrm>
          <a:off x="2260854" y="34260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Calibri Light" panose="020F0302020204030204"/>
            </a:rPr>
            <a:t>Valorizzare le esperienze dell'alunno</a:t>
          </a:r>
          <a:endParaRPr lang="it-IT" sz="1800" b="1" kern="1200" dirty="0"/>
        </a:p>
      </dsp:txBody>
      <dsp:txXfrm>
        <a:off x="2260854" y="34260"/>
        <a:ext cx="8254746" cy="685208"/>
      </dsp:txXfrm>
    </dsp:sp>
    <dsp:sp modelId="{9496A089-7D65-4EB9-BD90-554CC177134C}">
      <dsp:nvSpPr>
        <dsp:cNvPr id="0" name=""/>
        <dsp:cNvSpPr/>
      </dsp:nvSpPr>
      <dsp:spPr>
        <a:xfrm>
          <a:off x="2103120" y="719468"/>
          <a:ext cx="841248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7B4BCE-E735-45E1-B53E-BCE38E1D5350}">
      <dsp:nvSpPr>
        <dsp:cNvPr id="0" name=""/>
        <dsp:cNvSpPr/>
      </dsp:nvSpPr>
      <dsp:spPr>
        <a:xfrm>
          <a:off x="2260854" y="753729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Calibri Light" panose="020F0302020204030204"/>
            </a:rPr>
            <a:t>Attuare interventi adeguati nei riguardi delle diversità</a:t>
          </a:r>
          <a:endParaRPr lang="it-IT" sz="1800" b="1" kern="1200" dirty="0"/>
        </a:p>
      </dsp:txBody>
      <dsp:txXfrm>
        <a:off x="2260854" y="753729"/>
        <a:ext cx="8254746" cy="685208"/>
      </dsp:txXfrm>
    </dsp:sp>
    <dsp:sp modelId="{27014D67-C015-4475-A661-1CF2BDA4E251}">
      <dsp:nvSpPr>
        <dsp:cNvPr id="0" name=""/>
        <dsp:cNvSpPr/>
      </dsp:nvSpPr>
      <dsp:spPr>
        <a:xfrm>
          <a:off x="2103120" y="1438937"/>
          <a:ext cx="841248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6DF088-AC4E-4B76-8DB8-5FB61EE612E4}">
      <dsp:nvSpPr>
        <dsp:cNvPr id="0" name=""/>
        <dsp:cNvSpPr/>
      </dsp:nvSpPr>
      <dsp:spPr>
        <a:xfrm>
          <a:off x="2260854" y="1473197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Calibri Light" panose="020F0302020204030204"/>
            </a:rPr>
            <a:t>Realizzare attività didattiche in forma di laboratorio</a:t>
          </a:r>
          <a:endParaRPr lang="it-IT" sz="1800" b="1" kern="1200" dirty="0"/>
        </a:p>
      </dsp:txBody>
      <dsp:txXfrm>
        <a:off x="2260854" y="1473197"/>
        <a:ext cx="8254746" cy="685208"/>
      </dsp:txXfrm>
    </dsp:sp>
    <dsp:sp modelId="{BCF99A8C-3474-4863-8E50-1472D2165695}">
      <dsp:nvSpPr>
        <dsp:cNvPr id="0" name=""/>
        <dsp:cNvSpPr/>
      </dsp:nvSpPr>
      <dsp:spPr>
        <a:xfrm>
          <a:off x="2103120" y="2158406"/>
          <a:ext cx="841248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8E9AE3-DACA-4996-A56B-C85BC48F8914}">
      <dsp:nvSpPr>
        <dsp:cNvPr id="0" name=""/>
        <dsp:cNvSpPr/>
      </dsp:nvSpPr>
      <dsp:spPr>
        <a:xfrm>
          <a:off x="2260854" y="2192666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Calibri Light" panose="020F0302020204030204"/>
            </a:rPr>
            <a:t>Incoraggiare l'apprendimento collaborativo</a:t>
          </a:r>
          <a:endParaRPr lang="it-IT" sz="1800" b="1" kern="1200" dirty="0"/>
        </a:p>
      </dsp:txBody>
      <dsp:txXfrm>
        <a:off x="2260854" y="2192666"/>
        <a:ext cx="8254746" cy="685208"/>
      </dsp:txXfrm>
    </dsp:sp>
    <dsp:sp modelId="{4342B77D-E954-4A3D-A096-396D4F3D97E5}">
      <dsp:nvSpPr>
        <dsp:cNvPr id="0" name=""/>
        <dsp:cNvSpPr/>
      </dsp:nvSpPr>
      <dsp:spPr>
        <a:xfrm>
          <a:off x="2103120" y="2877874"/>
          <a:ext cx="841248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C3760E-C83B-4A11-A18C-529FE3CD4A16}">
      <dsp:nvSpPr>
        <dsp:cNvPr id="0" name=""/>
        <dsp:cNvSpPr/>
      </dsp:nvSpPr>
      <dsp:spPr>
        <a:xfrm>
          <a:off x="2260854" y="2912135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Calibri Light" panose="020F0302020204030204"/>
              <a:cs typeface="Calibri"/>
            </a:rPr>
            <a:t>Favorire l'esplorazione e la scoperta</a:t>
          </a:r>
          <a:endParaRPr lang="it-IT" sz="1800" b="1" kern="1200" dirty="0"/>
        </a:p>
      </dsp:txBody>
      <dsp:txXfrm>
        <a:off x="2260854" y="2912135"/>
        <a:ext cx="8254746" cy="685208"/>
      </dsp:txXfrm>
    </dsp:sp>
    <dsp:sp modelId="{44AE7E81-74AA-469F-8664-B83EE41D9264}">
      <dsp:nvSpPr>
        <dsp:cNvPr id="0" name=""/>
        <dsp:cNvSpPr/>
      </dsp:nvSpPr>
      <dsp:spPr>
        <a:xfrm>
          <a:off x="2103120" y="3597343"/>
          <a:ext cx="841248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0D9441-A10C-484B-95DF-BA3B66B00DAE}">
      <dsp:nvSpPr>
        <dsp:cNvPr id="0" name=""/>
        <dsp:cNvSpPr/>
      </dsp:nvSpPr>
      <dsp:spPr>
        <a:xfrm>
          <a:off x="2260854" y="3631603"/>
          <a:ext cx="8254746" cy="68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Calibri Light" panose="020F0302020204030204"/>
              <a:ea typeface="Calibri"/>
              <a:cs typeface="Calibri"/>
            </a:rPr>
            <a:t>Promuovere la consapevolezza del proprio modo di apprendere</a:t>
          </a:r>
          <a:endParaRPr lang="it-IT" sz="1800" b="1" kern="1200" dirty="0">
            <a:ea typeface="Calibri"/>
            <a:cs typeface="Calibri"/>
          </a:endParaRPr>
        </a:p>
      </dsp:txBody>
      <dsp:txXfrm>
        <a:off x="2260854" y="3631603"/>
        <a:ext cx="8254746" cy="685208"/>
      </dsp:txXfrm>
    </dsp:sp>
    <dsp:sp modelId="{414E3F5F-3731-4329-B0EA-171A02357D46}">
      <dsp:nvSpPr>
        <dsp:cNvPr id="0" name=""/>
        <dsp:cNvSpPr/>
      </dsp:nvSpPr>
      <dsp:spPr>
        <a:xfrm>
          <a:off x="2103120" y="4316812"/>
          <a:ext cx="841248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36389-7E78-4217-BB96-C0F035E9650B}">
      <dsp:nvSpPr>
        <dsp:cNvPr id="0" name=""/>
        <dsp:cNvSpPr/>
      </dsp:nvSpPr>
      <dsp:spPr>
        <a:xfrm>
          <a:off x="5420290" y="1600182"/>
          <a:ext cx="4303468" cy="512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923"/>
              </a:lnTo>
              <a:lnTo>
                <a:pt x="4303468" y="348923"/>
              </a:lnTo>
              <a:lnTo>
                <a:pt x="4303468" y="5120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680AE-5945-46B2-8393-6F17D74509A3}">
      <dsp:nvSpPr>
        <dsp:cNvPr id="0" name=""/>
        <dsp:cNvSpPr/>
      </dsp:nvSpPr>
      <dsp:spPr>
        <a:xfrm>
          <a:off x="5420290" y="1600182"/>
          <a:ext cx="2151734" cy="512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923"/>
              </a:lnTo>
              <a:lnTo>
                <a:pt x="2151734" y="348923"/>
              </a:lnTo>
              <a:lnTo>
                <a:pt x="2151734" y="5120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1611B-8515-43B7-9652-A0A8BC7570B7}">
      <dsp:nvSpPr>
        <dsp:cNvPr id="0" name=""/>
        <dsp:cNvSpPr/>
      </dsp:nvSpPr>
      <dsp:spPr>
        <a:xfrm>
          <a:off x="5374570" y="1600182"/>
          <a:ext cx="91440" cy="5120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0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6FDE0-564C-4CAD-A663-B2E864922FC7}">
      <dsp:nvSpPr>
        <dsp:cNvPr id="0" name=""/>
        <dsp:cNvSpPr/>
      </dsp:nvSpPr>
      <dsp:spPr>
        <a:xfrm>
          <a:off x="3268556" y="1600182"/>
          <a:ext cx="2151734" cy="512014"/>
        </a:xfrm>
        <a:custGeom>
          <a:avLst/>
          <a:gdLst/>
          <a:ahLst/>
          <a:cxnLst/>
          <a:rect l="0" t="0" r="0" b="0"/>
          <a:pathLst>
            <a:path>
              <a:moveTo>
                <a:pt x="2151734" y="0"/>
              </a:moveTo>
              <a:lnTo>
                <a:pt x="2151734" y="348923"/>
              </a:lnTo>
              <a:lnTo>
                <a:pt x="0" y="348923"/>
              </a:lnTo>
              <a:lnTo>
                <a:pt x="0" y="5120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03F24-1868-433F-BC5E-357EE105E04D}">
      <dsp:nvSpPr>
        <dsp:cNvPr id="0" name=""/>
        <dsp:cNvSpPr/>
      </dsp:nvSpPr>
      <dsp:spPr>
        <a:xfrm>
          <a:off x="1116821" y="1600182"/>
          <a:ext cx="4303468" cy="512014"/>
        </a:xfrm>
        <a:custGeom>
          <a:avLst/>
          <a:gdLst/>
          <a:ahLst/>
          <a:cxnLst/>
          <a:rect l="0" t="0" r="0" b="0"/>
          <a:pathLst>
            <a:path>
              <a:moveTo>
                <a:pt x="4303468" y="0"/>
              </a:moveTo>
              <a:lnTo>
                <a:pt x="4303468" y="348923"/>
              </a:lnTo>
              <a:lnTo>
                <a:pt x="0" y="348923"/>
              </a:lnTo>
              <a:lnTo>
                <a:pt x="0" y="5120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C66BF-6433-41D4-900E-32E5F4B4FB79}">
      <dsp:nvSpPr>
        <dsp:cNvPr id="0" name=""/>
        <dsp:cNvSpPr/>
      </dsp:nvSpPr>
      <dsp:spPr>
        <a:xfrm>
          <a:off x="2548150" y="366"/>
          <a:ext cx="5744279" cy="1599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1FA9D-43A7-47B4-A848-F11CEE7DF0C8}">
      <dsp:nvSpPr>
        <dsp:cNvPr id="0" name=""/>
        <dsp:cNvSpPr/>
      </dsp:nvSpPr>
      <dsp:spPr>
        <a:xfrm>
          <a:off x="2743762" y="186198"/>
          <a:ext cx="5744279" cy="1599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Il Piano Nazionale di Ripresa e Resilienza (PNRR) italiano include un programma chiamato "Scuola 4.0". Questo programma mira a trasformare il sistema educativo italiano attraverso diverse iniziative e investimenti</a:t>
          </a:r>
          <a:endParaRPr lang="en-US" sz="1700" kern="1200" dirty="0"/>
        </a:p>
      </dsp:txBody>
      <dsp:txXfrm>
        <a:off x="2790619" y="233055"/>
        <a:ext cx="5650565" cy="1506102"/>
      </dsp:txXfrm>
    </dsp:sp>
    <dsp:sp modelId="{2DA4DA17-3523-467A-A7CF-640F7A19E1D8}">
      <dsp:nvSpPr>
        <dsp:cNvPr id="0" name=""/>
        <dsp:cNvSpPr/>
      </dsp:nvSpPr>
      <dsp:spPr>
        <a:xfrm>
          <a:off x="236566" y="2112197"/>
          <a:ext cx="1760509" cy="1117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3229B-6019-4D2F-AA11-FC24D16E0AC3}">
      <dsp:nvSpPr>
        <dsp:cNvPr id="0" name=""/>
        <dsp:cNvSpPr/>
      </dsp:nvSpPr>
      <dsp:spPr>
        <a:xfrm>
          <a:off x="432179" y="2298029"/>
          <a:ext cx="1760509" cy="1117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Didattica Digitale Integrata</a:t>
          </a:r>
          <a:endParaRPr lang="en-US" sz="1700" kern="1200"/>
        </a:p>
      </dsp:txBody>
      <dsp:txXfrm>
        <a:off x="464922" y="2330772"/>
        <a:ext cx="1695023" cy="1052437"/>
      </dsp:txXfrm>
    </dsp:sp>
    <dsp:sp modelId="{26B0AE34-750D-4380-896F-914CB8EC3760}">
      <dsp:nvSpPr>
        <dsp:cNvPr id="0" name=""/>
        <dsp:cNvSpPr/>
      </dsp:nvSpPr>
      <dsp:spPr>
        <a:xfrm>
          <a:off x="2388301" y="2112197"/>
          <a:ext cx="1760509" cy="1117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13696-9FC0-41E7-BBB8-02BCFDF81DF6}">
      <dsp:nvSpPr>
        <dsp:cNvPr id="0" name=""/>
        <dsp:cNvSpPr/>
      </dsp:nvSpPr>
      <dsp:spPr>
        <a:xfrm>
          <a:off x="2583913" y="2298029"/>
          <a:ext cx="1760509" cy="1117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Formazione del Personale Scolastico</a:t>
          </a:r>
          <a:endParaRPr lang="en-US" sz="1700" kern="1200"/>
        </a:p>
      </dsp:txBody>
      <dsp:txXfrm>
        <a:off x="2616656" y="2330772"/>
        <a:ext cx="1695023" cy="1052437"/>
      </dsp:txXfrm>
    </dsp:sp>
    <dsp:sp modelId="{369F9371-893F-4FDC-969A-9A2081C15EC8}">
      <dsp:nvSpPr>
        <dsp:cNvPr id="0" name=""/>
        <dsp:cNvSpPr/>
      </dsp:nvSpPr>
      <dsp:spPr>
        <a:xfrm>
          <a:off x="4540035" y="2112197"/>
          <a:ext cx="1760509" cy="1117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D49AE-A54B-46B8-9B61-71431DDD6AE4}">
      <dsp:nvSpPr>
        <dsp:cNvPr id="0" name=""/>
        <dsp:cNvSpPr/>
      </dsp:nvSpPr>
      <dsp:spPr>
        <a:xfrm>
          <a:off x="4735647" y="2298029"/>
          <a:ext cx="1760509" cy="1117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Laboratori per le Professioni del Futuro</a:t>
          </a:r>
          <a:endParaRPr lang="en-US" sz="1700" kern="1200"/>
        </a:p>
      </dsp:txBody>
      <dsp:txXfrm>
        <a:off x="4768390" y="2330772"/>
        <a:ext cx="1695023" cy="1052437"/>
      </dsp:txXfrm>
    </dsp:sp>
    <dsp:sp modelId="{4402F40F-F33D-4E08-81ED-C437001F188A}">
      <dsp:nvSpPr>
        <dsp:cNvPr id="0" name=""/>
        <dsp:cNvSpPr/>
      </dsp:nvSpPr>
      <dsp:spPr>
        <a:xfrm>
          <a:off x="6691769" y="2112197"/>
          <a:ext cx="1760509" cy="1117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6797F-FBE5-44F8-8C6D-F13B4CF9F920}">
      <dsp:nvSpPr>
        <dsp:cNvPr id="0" name=""/>
        <dsp:cNvSpPr/>
      </dsp:nvSpPr>
      <dsp:spPr>
        <a:xfrm>
          <a:off x="6887381" y="2298029"/>
          <a:ext cx="1760509" cy="1117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Infrastrutture per lo Sport a Scuola </a:t>
          </a:r>
          <a:endParaRPr lang="en-US" sz="1700" kern="1200"/>
        </a:p>
      </dsp:txBody>
      <dsp:txXfrm>
        <a:off x="6920124" y="2330772"/>
        <a:ext cx="1695023" cy="1052437"/>
      </dsp:txXfrm>
    </dsp:sp>
    <dsp:sp modelId="{4D815D6E-F48A-410A-B336-206F920F92DF}">
      <dsp:nvSpPr>
        <dsp:cNvPr id="0" name=""/>
        <dsp:cNvSpPr/>
      </dsp:nvSpPr>
      <dsp:spPr>
        <a:xfrm>
          <a:off x="8843504" y="2112197"/>
          <a:ext cx="1760509" cy="1117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572ED-54E7-45A8-A853-3E2BD4CB71F6}">
      <dsp:nvSpPr>
        <dsp:cNvPr id="0" name=""/>
        <dsp:cNvSpPr/>
      </dsp:nvSpPr>
      <dsp:spPr>
        <a:xfrm>
          <a:off x="9039116" y="2298029"/>
          <a:ext cx="1760509" cy="1117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Prevenzione della Dispersione Scolastica</a:t>
          </a:r>
          <a:endParaRPr lang="en-US" sz="1700" kern="1200"/>
        </a:p>
      </dsp:txBody>
      <dsp:txXfrm>
        <a:off x="9071859" y="2330772"/>
        <a:ext cx="1695023" cy="1052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CD8C-DFAC-4880-82C0-8823CA76F67A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F7C5E-8E72-49F3-AB6D-988F0ADC95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6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971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335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455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477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878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964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132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9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4F49C-FCA3-87E1-0DDE-D58D64FB6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BFDF1A1-582A-D9F7-B5EC-370667C643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927AEC6-ECDA-DFBC-1A9B-2327500E2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789E77-5E81-BEE2-BE5F-9FA9703C8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477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CFBDF-C7D3-35C0-3C2A-4307487C7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36A3D5B-E70B-DD68-A129-0B8764F14B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762A181-D4B0-A41D-D570-08D21E36E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8FAAC5-8117-90BE-5C15-4E0E4E858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14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C419C-C275-6288-C734-DB2609F08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F91E1AB-BFB3-9384-377F-D16E4DEACB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A189B66-8C6F-005D-DCE0-FAA384FB6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3DF40D9-FDF2-0CF7-A4E5-0CDACB6029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061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ECF81-6333-BCFD-0D1B-06A7EAB87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89175C8-6F47-E6EF-196C-2DC1A369E8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1E7B7D7-4C57-DCC7-0629-939424B92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F93BC3-E667-B370-CC0F-F965B41350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782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F68C9-0C4F-AA25-0E6F-14297D55A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FED23C4-63BE-0E2A-3F1C-566A62083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9ED09F0-544F-37F6-6F7A-90EF691B5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717684-FB5C-0C75-67E5-8481D630C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6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9973A-5837-3D5D-698C-1F4709A7C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B34198E-494F-E89B-7F06-14695F5D2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A2F23E1-29F5-2C7B-2467-90A7F34A7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7B2966-5F86-4382-570C-979BB6B58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900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D704C-E740-A637-35DE-536976F65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4054DA9-38FD-EB66-3794-2CE9710D8A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ACA1085-0601-9AB4-62F5-2A9366186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9B5E87B-19E8-365E-88A4-DCFCA02CF1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147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34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690EA-6809-0DDE-52C5-7C6004C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7F624F-CD56-0C94-9BD9-FBAAA7C75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4CEB09-5872-8C31-3146-F7C9EAB3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92E859-645E-B2FE-AB84-006C5320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4AD49F-0946-E1C8-0DCE-32C3CC47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59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E2FD7-3B25-1B87-883C-71E0A435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C162C0C-1A73-BDE3-3D2E-88B9D5B86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4BB945-1048-AAD4-5662-43A41B16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8B993D-1A51-DABE-D591-EE75B720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454EF6-2C4C-F861-D8B3-01F6C59C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53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4D6E2E1-748C-B552-67FF-3E51749B0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82F7EC-EB2A-2D98-C34E-82471030D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E87724-8F75-BE95-9DF8-B5DAEF31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11B779-F35B-68A0-B0BC-DFA14D15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2BA79E-CC61-870B-5F84-F2994BAC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54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393DB8-4876-4B47-9868-4697198F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8F9279-80C6-4DDC-5233-1DF08AE4F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790696-F80E-6AFD-9383-B0186231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185251-DFFC-8621-2A35-67165038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AD2F27-D346-1CEA-FEDE-2FA1FF3E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84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D1CF40-50F0-6613-7559-7F2ACE1A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281713-11F3-F7A2-193E-0E4A4BDD2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0A2334-EEDF-0568-AD92-620D6E2F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2E5466-2556-12A6-0578-D51AB282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518C89-48EA-1F9A-1E21-B19EE7D4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53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4F78EE-E94A-C823-EC93-02A7B1501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247DAE-B570-B15C-FFDA-0876F5A02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FCBDBF-A311-FB1E-7689-DB9081456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42F22A-8D47-DEB9-4623-38AD6A48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F3B8E4-0AB5-0FB7-FC37-DE73AA211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434734-A646-24E1-CB02-D87CE52D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02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56EF4F-B246-3F81-08D7-99194BBBC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228080-52F7-6F60-405F-257A5B07D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68805B-AAD2-9F7D-1855-DCFE7520E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5F42F16-574B-9218-E9AE-46219B4BE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B966447-D452-3CBA-27F3-0D21F3260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4DCFD95-D847-A0E0-EA76-0E4BD216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4839B97-C86E-955B-ED7D-E743E7674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CBFCD2-A2C8-0713-8B1F-3A7753BA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01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D06B59-FB03-C3CE-C099-1332537D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4FC5214-C7A7-B14C-9370-B951D73D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83575D-C39E-99A1-006F-CEDD9528A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DEFBB1-6A9A-A294-FC85-F6413A68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44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BCE6546-55AD-806E-4A0B-95B648FB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887505-D52B-477C-B926-767C7DE3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EBB0E6-02EF-7C30-F931-256FD4FC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51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178852-774F-0883-B6E1-38FDF16C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62FDDF-5877-5108-6BA4-1C48E7B47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0F2B5E0-D737-D8E2-6C24-1CE817264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2A87BC-1898-7937-EFC3-091A0D8B1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F78382-6DF9-2FF3-F435-7A2553AA1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D144FE-0EAC-E239-15C8-04E764F0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81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E4A9F3-F7E3-E94E-7493-8AADD183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137231C-6CEB-3579-2F83-79E1637056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0197DE-1B48-8BFC-F18D-1D353F344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5B6181-5AE2-B5C7-BFF3-95F4232B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F1F5F7-496D-7BCA-0CBB-991E095D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7DA12E-FDB2-A624-75E7-230027E4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47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8586454-92A5-90FE-77C5-2CDCEE4E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A8B347-7565-F959-79FC-9D7D9FFE8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97BC9E-0355-1B5A-AA3C-20F5096D4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0F0C3-ED5D-4E42-91E1-253D185B1BFC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01BD2B-E1A1-E88A-FA0B-843AF063C3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71D087-BA95-F4E7-573C-665AE4360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57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jpeg"/><Relationship Id="rId9" Type="http://schemas.microsoft.com/office/2007/relationships/diagramDrawing" Target="../diagrams/drawin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jpeg"/><Relationship Id="rId9" Type="http://schemas.microsoft.com/office/2007/relationships/diagramDrawing" Target="../diagrams/drawing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1.jpe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5" Type="http://schemas.openxmlformats.org/officeDocument/2006/relationships/image" Target="../media/image3.jpeg"/><Relationship Id="rId10" Type="http://schemas.microsoft.com/office/2007/relationships/diagramDrawing" Target="../diagrams/drawing7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.jpeg"/><Relationship Id="rId9" Type="http://schemas.microsoft.com/office/2007/relationships/diagramDrawing" Target="../diagrams/drawin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jpe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jpe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37DB078-FBEB-A07D-74A0-CA5CD6924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CBB16304-2068-08CC-0114-9D4071DE71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C3EB09-CAD9-FCDC-82C9-841CEB359864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5010AD2-537D-0448-17CE-D8BB9A449FCA}"/>
              </a:ext>
            </a:extLst>
          </p:cNvPr>
          <p:cNvSpPr txBox="1"/>
          <p:nvPr/>
        </p:nvSpPr>
        <p:spPr>
          <a:xfrm>
            <a:off x="1537855" y="1017716"/>
            <a:ext cx="9116290" cy="45063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200" b="1" dirty="0">
                <a:solidFill>
                  <a:srgbClr val="18355A"/>
                </a:solidFill>
                <a:latin typeface="Maiandra GD"/>
              </a:rPr>
              <a:t>CORSO DI LAUREA</a:t>
            </a:r>
          </a:p>
          <a:p>
            <a:pPr algn="ctr">
              <a:lnSpc>
                <a:spcPct val="150000"/>
              </a:lnSpc>
            </a:pPr>
            <a:r>
              <a:rPr lang="it-IT" sz="2200" b="1" dirty="0">
                <a:solidFill>
                  <a:srgbClr val="18355A"/>
                </a:solidFill>
                <a:latin typeface="Maiandra GD"/>
              </a:rPr>
              <a:t>IN SCIENZE DELLA FORMAZIONE PRIMARIA</a:t>
            </a:r>
          </a:p>
          <a:p>
            <a:pPr algn="ctr">
              <a:lnSpc>
                <a:spcPts val="120"/>
              </a:lnSpc>
            </a:pPr>
            <a:endParaRPr lang="it-IT" dirty="0">
              <a:solidFill>
                <a:srgbClr val="18355A"/>
              </a:solidFill>
              <a:latin typeface="Maiandra GD" panose="020E0502030308020204" pitchFamily="34" charset="0"/>
            </a:endParaRPr>
          </a:p>
          <a:p>
            <a:pPr algn="ctr"/>
            <a:endParaRPr lang="it-IT" dirty="0">
              <a:solidFill>
                <a:srgbClr val="18355A"/>
              </a:solidFill>
              <a:latin typeface="Maiandra GD" panose="020E0502030308020204" pitchFamily="34" charset="0"/>
            </a:endParaRPr>
          </a:p>
          <a:p>
            <a:pPr algn="ctr"/>
            <a:endParaRPr lang="it-IT" dirty="0">
              <a:solidFill>
                <a:srgbClr val="18355A"/>
              </a:solidFill>
              <a:latin typeface="Maiandra GD" panose="020E0502030308020204" pitchFamily="34" charset="0"/>
            </a:endParaRPr>
          </a:p>
          <a:p>
            <a:pPr algn="ctr"/>
            <a:r>
              <a:rPr lang="it-IT" sz="3600" b="1" dirty="0">
                <a:solidFill>
                  <a:srgbClr val="A4274F"/>
                </a:solidFill>
                <a:latin typeface="Maiandra GD"/>
              </a:rPr>
              <a:t>Tirocinio – T1</a:t>
            </a:r>
          </a:p>
          <a:p>
            <a:pPr algn="ctr"/>
            <a:endParaRPr lang="it-IT" sz="1200" b="1" dirty="0">
              <a:solidFill>
                <a:srgbClr val="A4274F"/>
              </a:solidFill>
              <a:latin typeface="Maiandra GD"/>
            </a:endParaRPr>
          </a:p>
          <a:p>
            <a:pPr algn="ctr"/>
            <a:r>
              <a:rPr lang="it-IT" sz="3600" b="1" dirty="0">
                <a:solidFill>
                  <a:srgbClr val="A4274F"/>
                </a:solidFill>
                <a:latin typeface="Maiandra GD"/>
              </a:rPr>
              <a:t>Ambienti di apprendimento</a:t>
            </a:r>
            <a:endParaRPr lang="it-IT" sz="2800" b="1" dirty="0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it-IT" sz="3200" dirty="0">
                <a:solidFill>
                  <a:srgbClr val="A4274F"/>
                </a:solidFill>
                <a:latin typeface="Maiandra GD"/>
              </a:rPr>
              <a:t>24/01/2025</a:t>
            </a:r>
            <a:endParaRPr lang="it-IT" sz="3200" dirty="0">
              <a:ea typeface="Calibri" panose="020F0502020204030204"/>
              <a:cs typeface="Calibri" panose="020F0502020204030204"/>
            </a:endParaRPr>
          </a:p>
          <a:p>
            <a:pPr algn="ctr"/>
            <a:endParaRPr lang="it-IT" dirty="0">
              <a:solidFill>
                <a:srgbClr val="18355A"/>
              </a:solidFill>
              <a:latin typeface="Maiandra GD" panose="020E0502030308020204" pitchFamily="34" charset="0"/>
            </a:endParaRPr>
          </a:p>
          <a:p>
            <a:pPr algn="ctr"/>
            <a:endParaRPr lang="it-IT" dirty="0">
              <a:solidFill>
                <a:srgbClr val="18355A"/>
              </a:solidFill>
              <a:latin typeface="Maiandra GD" panose="020E0502030308020204" pitchFamily="34" charset="0"/>
            </a:endParaRPr>
          </a:p>
          <a:p>
            <a:pPr algn="ctr"/>
            <a:r>
              <a:rPr lang="it-IT" sz="1600" dirty="0">
                <a:solidFill>
                  <a:srgbClr val="18355A"/>
                </a:solidFill>
                <a:latin typeface="Maiandra GD"/>
              </a:rPr>
              <a:t>A cura del gruppo Tutor di Tirocinio</a:t>
            </a:r>
          </a:p>
          <a:p>
            <a:pPr algn="ctr"/>
            <a:r>
              <a:rPr lang="it-IT" sz="1600" dirty="0">
                <a:solidFill>
                  <a:srgbClr val="18355A"/>
                </a:solidFill>
                <a:latin typeface="Maiandra GD"/>
              </a:rPr>
              <a:t> Isabella Peghin, Valentina Suber, Giuliana Silvestri</a:t>
            </a:r>
          </a:p>
        </p:txBody>
      </p:sp>
    </p:spTree>
    <p:extLst>
      <p:ext uri="{BB962C8B-B14F-4D97-AF65-F5344CB8AC3E}">
        <p14:creationId xmlns:p14="http://schemas.microsoft.com/office/powerpoint/2010/main" val="20183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9C828-6CF6-73D9-0E98-17CB19AB8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3503C432-244C-ABC0-A0D5-D4F5FF6CA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3147DAE1-2462-0B7C-62FE-C382C53445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D4A1C59-E0CE-84AF-E0A4-B102F871ED90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0678ED0-D596-A857-DC0A-FFFB364E17EA}"/>
              </a:ext>
            </a:extLst>
          </p:cNvPr>
          <p:cNvSpPr txBox="1"/>
          <p:nvPr/>
        </p:nvSpPr>
        <p:spPr>
          <a:xfrm>
            <a:off x="715121" y="1253603"/>
            <a:ext cx="1115491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it-IT" sz="2800" b="1">
                <a:solidFill>
                  <a:srgbClr val="A4274F"/>
                </a:solidFill>
                <a:ea typeface="+mn-lt"/>
                <a:cs typeface="+mn-lt"/>
              </a:rPr>
              <a:t>AMBIENTI DI APPRENDIMENTO NELLE INDICAZIONI NAZIONALI - 2012</a:t>
            </a:r>
            <a:endParaRPr lang="it-IT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A9CF875-09AA-9D88-6381-26FC0A7ABB9A}"/>
              </a:ext>
            </a:extLst>
          </p:cNvPr>
          <p:cNvSpPr txBox="1"/>
          <p:nvPr/>
        </p:nvSpPr>
        <p:spPr>
          <a:xfrm>
            <a:off x="1436711" y="1901111"/>
            <a:ext cx="971173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it-IT" sz="2800" b="1">
                <a:solidFill>
                  <a:srgbClr val="002060"/>
                </a:solidFill>
                <a:ea typeface="+mn-lt"/>
                <a:cs typeface="+mn-lt"/>
              </a:rPr>
              <a:t>Scuola Primaria</a:t>
            </a:r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38D110-A2B3-612E-0C7E-86F2575E215A}"/>
              </a:ext>
            </a:extLst>
          </p:cNvPr>
          <p:cNvSpPr txBox="1"/>
          <p:nvPr/>
        </p:nvSpPr>
        <p:spPr>
          <a:xfrm>
            <a:off x="712223" y="2837609"/>
            <a:ext cx="1125019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Calibri"/>
                <a:cs typeface="Times"/>
              </a:rPr>
              <a:t>Contesto idoneo a promuovere </a:t>
            </a:r>
            <a:r>
              <a:rPr lang="it-IT" sz="2400" b="1" dirty="0">
                <a:solidFill>
                  <a:srgbClr val="002060"/>
                </a:solidFill>
                <a:latin typeface="Calibri"/>
                <a:cs typeface="Times"/>
              </a:rPr>
              <a:t>apprendimenti significativi</a:t>
            </a:r>
            <a:r>
              <a:rPr lang="it-IT" sz="2400" dirty="0">
                <a:solidFill>
                  <a:srgbClr val="002060"/>
                </a:solidFill>
                <a:latin typeface="Calibri"/>
                <a:cs typeface="Times"/>
              </a:rPr>
              <a:t> e a garantire il successo formativo per tutti gli alunni. </a:t>
            </a:r>
            <a:endParaRPr lang="it-IT" sz="2400" dirty="0">
              <a:latin typeface="Calibri"/>
              <a:cs typeface="Calibri"/>
            </a:endParaRPr>
          </a:p>
          <a:p>
            <a:endParaRPr lang="it-IT" sz="2400" dirty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it-IT" sz="2400" dirty="0">
                <a:solidFill>
                  <a:srgbClr val="002060"/>
                </a:solidFill>
                <a:latin typeface="Calibri"/>
                <a:cs typeface="Times"/>
              </a:rPr>
              <a:t>L’acquisizione dei saperi richiede un </a:t>
            </a:r>
            <a:r>
              <a:rPr lang="it-IT" sz="2400" b="1" dirty="0">
                <a:solidFill>
                  <a:srgbClr val="002060"/>
                </a:solidFill>
                <a:latin typeface="Calibri"/>
                <a:cs typeface="Times"/>
              </a:rPr>
              <a:t>uso flessibile degli spazi</a:t>
            </a:r>
            <a:r>
              <a:rPr lang="it-IT" sz="2400" dirty="0">
                <a:solidFill>
                  <a:srgbClr val="002060"/>
                </a:solidFill>
                <a:latin typeface="Calibri"/>
                <a:cs typeface="Times"/>
              </a:rPr>
              <a:t>, a partire dalla stessa aula scolastica, ma anche la disponibilità̀ di </a:t>
            </a:r>
            <a:r>
              <a:rPr lang="it-IT" sz="2400" b="1" dirty="0">
                <a:solidFill>
                  <a:srgbClr val="002060"/>
                </a:solidFill>
                <a:latin typeface="Calibri"/>
                <a:cs typeface="Times"/>
              </a:rPr>
              <a:t>luoghi attrezzati </a:t>
            </a:r>
            <a:r>
              <a:rPr lang="it-IT" sz="2400" dirty="0">
                <a:solidFill>
                  <a:srgbClr val="002060"/>
                </a:solidFill>
                <a:latin typeface="Calibri"/>
                <a:cs typeface="Times"/>
              </a:rPr>
              <a:t>che facilitino approcci operativi alla conoscenza per le scienze, la tecnologia, le lingue comunitarie, la produzione musicale, il teatro, le attività̀ pittoriche, la motricità̀. </a:t>
            </a:r>
            <a:endParaRPr lang="it-IT" sz="2400" dirty="0">
              <a:solidFill>
                <a:srgbClr val="000000"/>
              </a:solidFill>
              <a:latin typeface="Calibri"/>
              <a:cs typeface="Calibri" panose="020F0502020204030204"/>
            </a:endParaRPr>
          </a:p>
          <a:p>
            <a:endParaRPr lang="it-IT" sz="2400" dirty="0">
              <a:solidFill>
                <a:srgbClr val="002060"/>
              </a:solidFill>
              <a:latin typeface="Calibri"/>
              <a:cs typeface="Times"/>
            </a:endParaRPr>
          </a:p>
          <a:p>
            <a:r>
              <a:rPr lang="it-IT" sz="2400" dirty="0">
                <a:solidFill>
                  <a:srgbClr val="002060"/>
                </a:solidFill>
                <a:latin typeface="Calibri"/>
                <a:cs typeface="Times"/>
              </a:rPr>
              <a:t>Particolare importanza assume la biblioteca scolastica, anche in una prospettiva multimediale (….) che sostiene lo studio autonomo e l’</a:t>
            </a:r>
            <a:r>
              <a:rPr lang="it-IT" sz="2400" b="1" dirty="0">
                <a:solidFill>
                  <a:srgbClr val="002060"/>
                </a:solidFill>
                <a:latin typeface="Calibri"/>
                <a:cs typeface="Times"/>
              </a:rPr>
              <a:t>apprendimento continuo.</a:t>
            </a:r>
          </a:p>
        </p:txBody>
      </p:sp>
    </p:spTree>
    <p:extLst>
      <p:ext uri="{BB962C8B-B14F-4D97-AF65-F5344CB8AC3E}">
        <p14:creationId xmlns:p14="http://schemas.microsoft.com/office/powerpoint/2010/main" val="91094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EC2B9-D2A4-3D78-0C46-C69FA454D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B14F497D-FC87-8929-2549-B4339342F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B426C023-6ACD-4F2B-DD3F-6DBC433E2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6BA96F9-E682-4962-3353-1D3E2AD5224C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E1EDA2-84E9-997A-05FC-09EF180A5065}"/>
              </a:ext>
            </a:extLst>
          </p:cNvPr>
          <p:cNvSpPr txBox="1"/>
          <p:nvPr/>
        </p:nvSpPr>
        <p:spPr>
          <a:xfrm>
            <a:off x="439203" y="2155775"/>
            <a:ext cx="11544501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>
                <a:solidFill>
                  <a:srgbClr val="18355A"/>
                </a:solidFill>
                <a:ea typeface="+mn-lt"/>
                <a:cs typeface="+mn-lt"/>
              </a:rPr>
              <a:t>Gli spazi per l’apprendimento devono CAMBIARE e ADATTARSI ai nuovi modi di apprendere </a:t>
            </a:r>
          </a:p>
          <a:p>
            <a:endParaRPr lang="it-IT" sz="2400">
              <a:solidFill>
                <a:srgbClr val="18355A"/>
              </a:solidFill>
              <a:ea typeface="+mn-lt"/>
              <a:cs typeface="+mn-lt"/>
            </a:endParaRPr>
          </a:p>
          <a:p>
            <a:pPr algn="ctr"/>
            <a:endParaRPr lang="it-IT" sz="2400">
              <a:solidFill>
                <a:srgbClr val="18355A"/>
              </a:solidFill>
              <a:ea typeface="+mn-lt"/>
              <a:cs typeface="+mn-lt"/>
            </a:endParaRPr>
          </a:p>
          <a:p>
            <a:pPr algn="ctr"/>
            <a:r>
              <a:rPr lang="it-IT" sz="2400">
                <a:solidFill>
                  <a:srgbClr val="18355A"/>
                </a:solidFill>
                <a:ea typeface="+mn-lt"/>
                <a:cs typeface="+mn-lt"/>
              </a:rPr>
              <a:t>SPAZI TRADIZIONALI ADATTATI A PEDAGOGIA ATTIVA, </a:t>
            </a:r>
          </a:p>
          <a:p>
            <a:pPr algn="ctr"/>
            <a:r>
              <a:rPr lang="it-IT" sz="2400">
                <a:solidFill>
                  <a:srgbClr val="18355A"/>
                </a:solidFill>
                <a:ea typeface="+mn-lt"/>
                <a:cs typeface="+mn-lt"/>
              </a:rPr>
              <a:t>COLLABORATIVA e SOSTENUTA DA TECNOLOGIE DIGITALI </a:t>
            </a:r>
          </a:p>
          <a:p>
            <a:endParaRPr lang="it-IT" sz="2400">
              <a:solidFill>
                <a:srgbClr val="18355A"/>
              </a:solidFill>
              <a:ea typeface="+mn-lt"/>
              <a:cs typeface="+mn-lt"/>
            </a:endParaRPr>
          </a:p>
          <a:p>
            <a:endParaRPr lang="it-IT" sz="2400">
              <a:solidFill>
                <a:srgbClr val="18355A"/>
              </a:solidFill>
              <a:ea typeface="+mn-lt"/>
              <a:cs typeface="+mn-lt"/>
            </a:endParaRPr>
          </a:p>
          <a:p>
            <a:endParaRPr lang="it-IT" sz="2400">
              <a:solidFill>
                <a:srgbClr val="18355A"/>
              </a:solidFill>
              <a:ea typeface="+mn-lt"/>
              <a:cs typeface="+mn-lt"/>
            </a:endParaRPr>
          </a:p>
          <a:p>
            <a:endParaRPr lang="it-IT" sz="2400">
              <a:solidFill>
                <a:srgbClr val="18355A"/>
              </a:solidFill>
              <a:ea typeface="+mn-lt"/>
              <a:cs typeface="+mn-lt"/>
            </a:endParaRPr>
          </a:p>
          <a:p>
            <a:pPr algn="ctr"/>
            <a:r>
              <a:rPr lang="it-IT" sz="2400">
                <a:solidFill>
                  <a:srgbClr val="18355A"/>
                </a:solidFill>
                <a:ea typeface="+mn-lt"/>
                <a:cs typeface="+mn-lt"/>
              </a:rPr>
              <a:t>Utilizzo di INTELLIGENZA e CREATIVITÀ</a:t>
            </a:r>
            <a:endParaRPr lang="it-IT" sz="2400">
              <a:solidFill>
                <a:srgbClr val="18355A"/>
              </a:solidFill>
              <a:cs typeface="Calibri"/>
            </a:endParaRPr>
          </a:p>
          <a:p>
            <a:endParaRPr lang="it-IT" sz="2400">
              <a:solidFill>
                <a:srgbClr val="18355A"/>
              </a:solidFill>
              <a:ea typeface="Calibri"/>
              <a:cs typeface="Calibri"/>
            </a:endParaRPr>
          </a:p>
          <a:p>
            <a:endParaRPr lang="it-IT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C5B48F-49ED-3648-1785-90E74E3829DC}"/>
              </a:ext>
            </a:extLst>
          </p:cNvPr>
          <p:cNvSpPr txBox="1"/>
          <p:nvPr/>
        </p:nvSpPr>
        <p:spPr>
          <a:xfrm>
            <a:off x="873641" y="1260718"/>
            <a:ext cx="1091808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it-IT" sz="3200" b="1">
                <a:solidFill>
                  <a:srgbClr val="A4274F"/>
                </a:solidFill>
              </a:rPr>
              <a:t>QUALI SPAZI PER L'APPRENDIMENTO?</a:t>
            </a:r>
          </a:p>
        </p:txBody>
      </p:sp>
      <p:pic>
        <p:nvPicPr>
          <p:cNvPr id="10" name="Immagine 9" descr="Petizione · Approviamo la legge sulla Creatività nel Lazio · Change.org">
            <a:extLst>
              <a:ext uri="{FF2B5EF4-FFF2-40B4-BE49-F238E27FC236}">
                <a16:creationId xmlns:a16="http://schemas.microsoft.com/office/drawing/2014/main" id="{5976963B-1044-9347-5B3E-65542053DA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85" r="28118" b="-403"/>
          <a:stretch/>
        </p:blipFill>
        <p:spPr>
          <a:xfrm rot="840000">
            <a:off x="9550777" y="3697889"/>
            <a:ext cx="2115698" cy="2882353"/>
          </a:xfrm>
          <a:prstGeom prst="rect">
            <a:avLst/>
          </a:prstGeom>
        </p:spPr>
      </p:pic>
      <p:pic>
        <p:nvPicPr>
          <p:cNvPr id="12" name="Immagine 11" descr="SVG, Vettoriale - Icona Freccia In Basso Lowpoly Con Spettro Vibrante. Il  Vettore Freccia Giù Poligonale Colorato Spettrale È Costituito Da Triangoli  Colorati Casuali.. Image 175643414">
            <a:extLst>
              <a:ext uri="{FF2B5EF4-FFF2-40B4-BE49-F238E27FC236}">
                <a16:creationId xmlns:a16="http://schemas.microsoft.com/office/drawing/2014/main" id="{5D4CD65D-D2DF-B499-7A58-B586DBA74B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2911" b="478"/>
          <a:stretch/>
        </p:blipFill>
        <p:spPr>
          <a:xfrm>
            <a:off x="5585166" y="4100413"/>
            <a:ext cx="893650" cy="116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4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9AC75-C863-4CF6-2839-BEA6B653D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144CA89-DEC1-9789-BECA-EF082D475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FFF1B364-5E92-9D1C-E8AB-63249AE3C1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AE037D-D1BA-C14E-BBA3-DC6BAD4CA38F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653A5B-6914-6CD2-63DF-81539A2DD3A9}"/>
              </a:ext>
            </a:extLst>
          </p:cNvPr>
          <p:cNvSpPr txBox="1"/>
          <p:nvPr/>
        </p:nvSpPr>
        <p:spPr>
          <a:xfrm>
            <a:off x="2691599" y="1045483"/>
            <a:ext cx="6516528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spAutoFit/>
          </a:bodyPr>
          <a:lstStyle/>
          <a:p>
            <a:pPr algn="ctr"/>
            <a:r>
              <a:rPr lang="en-US" sz="3200" b="1">
                <a:solidFill>
                  <a:srgbClr val="A4274F"/>
                </a:solidFill>
                <a:ea typeface="+mn-lt"/>
                <a:cs typeface="+mn-lt"/>
              </a:rPr>
              <a:t>LO SPAZIO COME TERZO EDUCATORE</a:t>
            </a:r>
            <a:endParaRPr lang="en-US" sz="3200" b="1">
              <a:ea typeface="+mn-lt"/>
              <a:cs typeface="+mn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B3F7E4A-8D1B-5155-68B9-83C28B09B70A}"/>
              </a:ext>
            </a:extLst>
          </p:cNvPr>
          <p:cNvSpPr txBox="1"/>
          <p:nvPr/>
        </p:nvSpPr>
        <p:spPr>
          <a:xfrm>
            <a:off x="472278" y="1896651"/>
            <a:ext cx="1079318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>
                <a:solidFill>
                  <a:srgbClr val="18355A"/>
                </a:solidFill>
                <a:latin typeface="Calibri"/>
                <a:ea typeface="Calibri"/>
                <a:cs typeface="Calibri"/>
              </a:rPr>
              <a:t>L'ambiente fisico non è neutro</a:t>
            </a:r>
            <a:endParaRPr lang="it-IT" sz="2400">
              <a:solidFill>
                <a:srgbClr val="18355A"/>
              </a:solidFill>
              <a:latin typeface="Calibri"/>
              <a:ea typeface="Calibri"/>
              <a:cs typeface="Calibri"/>
            </a:endParaRPr>
          </a:p>
          <a:p>
            <a:r>
              <a:rPr lang="it-IT" sz="2400">
                <a:solidFill>
                  <a:srgbClr val="18355A"/>
                </a:solidFill>
                <a:latin typeface="Calibri"/>
                <a:ea typeface="Calibri"/>
                <a:cs typeface="Calibri"/>
              </a:rPr>
              <a:t>la sua struttura, conformazione, qualità e predisposizione equivalgono ad un </a:t>
            </a:r>
            <a:r>
              <a:rPr lang="it-IT" sz="2400" b="1">
                <a:solidFill>
                  <a:srgbClr val="18355A"/>
                </a:solidFill>
                <a:latin typeface="Calibri"/>
                <a:ea typeface="Calibri"/>
                <a:cs typeface="Calibri"/>
              </a:rPr>
              <a:t>terzo insegnante</a:t>
            </a:r>
            <a:r>
              <a:rPr lang="it-IT" sz="2400">
                <a:solidFill>
                  <a:srgbClr val="18355A"/>
                </a:solidFill>
                <a:latin typeface="Calibri"/>
                <a:ea typeface="Calibri"/>
                <a:cs typeface="Calibri"/>
              </a:rPr>
              <a:t>. </a:t>
            </a:r>
            <a:endParaRPr lang="it-IT">
              <a:cs typeface="Calibri"/>
            </a:endParaRPr>
          </a:p>
        </p:txBody>
      </p:sp>
      <p:pic>
        <p:nvPicPr>
          <p:cNvPr id="15" name="Immagine 14" descr="architetture scolastiche – Indire">
            <a:extLst>
              <a:ext uri="{FF2B5EF4-FFF2-40B4-BE49-F238E27FC236}">
                <a16:creationId xmlns:a16="http://schemas.microsoft.com/office/drawing/2014/main" id="{08DCDF50-03AD-37F2-55C3-9B870A839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161" y="3623723"/>
            <a:ext cx="3229078" cy="213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Fare didattica in spazi flessibili | Scienze sociali | Rai Scuola">
            <a:extLst>
              <a:ext uri="{FF2B5EF4-FFF2-40B4-BE49-F238E27FC236}">
                <a16:creationId xmlns:a16="http://schemas.microsoft.com/office/drawing/2014/main" id="{79A40BB9-F505-4F21-69B6-BA4C00E8B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77" y="3736768"/>
            <a:ext cx="3426156" cy="1907274"/>
          </a:xfrm>
          <a:prstGeom prst="rect">
            <a:avLst/>
          </a:prstGeom>
        </p:spPr>
      </p:pic>
      <p:pic>
        <p:nvPicPr>
          <p:cNvPr id="10" name="Immagine 9" descr="Il progetto della prima AULA 3.0 realizzata con materiali ecosostenibili,  design Roberto Giacomucci - Social Design Magazine">
            <a:extLst>
              <a:ext uri="{FF2B5EF4-FFF2-40B4-BE49-F238E27FC236}">
                <a16:creationId xmlns:a16="http://schemas.microsoft.com/office/drawing/2014/main" id="{26246EC3-20C4-4B76-8F31-A71D1F605E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5898" y="3732915"/>
            <a:ext cx="2967931" cy="204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80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9FAB2-FCC3-1EE0-C584-6E11F50B0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C381BF5A-ED13-964A-8FB1-59EC9C567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308AEDF5-3209-36BF-3BE3-BA2238243C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6122AEE-0445-FB85-827B-854CD4DF8BBF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48EA279-BE72-98AD-280D-B3827531E05A}"/>
              </a:ext>
            </a:extLst>
          </p:cNvPr>
          <p:cNvSpPr txBox="1"/>
          <p:nvPr/>
        </p:nvSpPr>
        <p:spPr>
          <a:xfrm>
            <a:off x="761303" y="1049704"/>
            <a:ext cx="1095863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it-IT" sz="3200" b="1">
                <a:solidFill>
                  <a:srgbClr val="A4274F"/>
                </a:solidFill>
              </a:rPr>
              <a:t>SPAZIO FLESSIBILE E NUOVE MODALITÀ DI APPRENDIMENTO </a:t>
            </a:r>
          </a:p>
          <a:p>
            <a:pPr algn="ctr"/>
            <a:endParaRPr lang="it-IT" sz="2400" b="1">
              <a:solidFill>
                <a:srgbClr val="A4274F"/>
              </a:solidFill>
              <a:ea typeface="Calibri"/>
              <a:cs typeface="Calibri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0CDE404-9201-25AD-439F-ABD7AF9D1B57}"/>
              </a:ext>
            </a:extLst>
          </p:cNvPr>
          <p:cNvSpPr txBox="1"/>
          <p:nvPr/>
        </p:nvSpPr>
        <p:spPr>
          <a:xfrm>
            <a:off x="561289" y="2088285"/>
            <a:ext cx="7285012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solidFill>
                  <a:srgbClr val="18355A"/>
                </a:solidFill>
                <a:ea typeface="Calibri"/>
                <a:cs typeface="Calibri"/>
              </a:rPr>
              <a:t>Gli spazi didattici </a:t>
            </a:r>
            <a:r>
              <a:rPr lang="it-IT" sz="2000" dirty="0">
                <a:solidFill>
                  <a:srgbClr val="18355A"/>
                </a:solidFill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it-IT" sz="2000" dirty="0">
                <a:solidFill>
                  <a:srgbClr val="18355A"/>
                </a:solidFill>
                <a:ea typeface="Calibri"/>
                <a:cs typeface="Calibri"/>
              </a:rPr>
              <a:t> ripensati e progettati per favorire e facilitare:</a:t>
            </a:r>
          </a:p>
          <a:p>
            <a:endParaRPr lang="it-IT" sz="2000" dirty="0">
              <a:solidFill>
                <a:srgbClr val="18355A"/>
              </a:solidFill>
              <a:ea typeface="Calibri"/>
              <a:cs typeface="Calibri"/>
            </a:endParaRPr>
          </a:p>
          <a:p>
            <a:pPr marL="285750">
              <a:buClr>
                <a:srgbClr val="A4274F"/>
              </a:buClr>
              <a:buFont typeface="Wingdings"/>
              <a:buChar char="ü"/>
            </a:pPr>
            <a:r>
              <a:rPr lang="it-IT" sz="2000" dirty="0">
                <a:solidFill>
                  <a:srgbClr val="18355A"/>
                </a:solidFill>
                <a:ea typeface="Calibri"/>
                <a:cs typeface="Calibri"/>
              </a:rPr>
              <a:t>la condivisione della conoscenza </a:t>
            </a:r>
          </a:p>
          <a:p>
            <a:pPr marL="285750">
              <a:buClr>
                <a:srgbClr val="A4274F"/>
              </a:buClr>
              <a:buFont typeface="Wingdings"/>
              <a:buChar char="ü"/>
            </a:pPr>
            <a:r>
              <a:rPr lang="it-IT" sz="2000" dirty="0">
                <a:solidFill>
                  <a:srgbClr val="18355A"/>
                </a:solidFill>
                <a:ea typeface="Calibri"/>
                <a:cs typeface="Calibri"/>
              </a:rPr>
              <a:t>la sperimentazione</a:t>
            </a:r>
          </a:p>
          <a:p>
            <a:pPr marL="285750">
              <a:buClr>
                <a:srgbClr val="A4274F"/>
              </a:buClr>
              <a:buFont typeface="Wingdings"/>
              <a:buChar char="ü"/>
            </a:pPr>
            <a:r>
              <a:rPr lang="it-IT" sz="2000" dirty="0">
                <a:solidFill>
                  <a:srgbClr val="18355A"/>
                </a:solidFill>
                <a:ea typeface="Calibri"/>
                <a:cs typeface="Calibri"/>
              </a:rPr>
              <a:t>la riflessione </a:t>
            </a:r>
          </a:p>
          <a:p>
            <a:pPr marL="285750">
              <a:buClr>
                <a:srgbClr val="A4274F"/>
              </a:buClr>
              <a:buFont typeface="Wingdings"/>
              <a:buChar char="ü"/>
            </a:pPr>
            <a:r>
              <a:rPr lang="it-IT" sz="2000" dirty="0">
                <a:solidFill>
                  <a:srgbClr val="18355A"/>
                </a:solidFill>
                <a:ea typeface="Calibri"/>
                <a:cs typeface="Calibri"/>
              </a:rPr>
              <a:t>la collaborazione</a:t>
            </a:r>
          </a:p>
          <a:p>
            <a:pPr marL="285750">
              <a:buClr>
                <a:srgbClr val="A4274F"/>
              </a:buClr>
              <a:buFont typeface="Wingdings"/>
              <a:buChar char="ü"/>
            </a:pPr>
            <a:r>
              <a:rPr lang="it-IT" sz="2000" dirty="0">
                <a:solidFill>
                  <a:srgbClr val="18355A"/>
                </a:solidFill>
                <a:ea typeface="Calibri"/>
                <a:cs typeface="Calibri"/>
              </a:rPr>
              <a:t>un ambiente di </a:t>
            </a:r>
            <a:r>
              <a:rPr lang="it-IT" sz="2000" b="1" dirty="0">
                <a:solidFill>
                  <a:srgbClr val="18355A"/>
                </a:solidFill>
                <a:ea typeface="Calibri"/>
                <a:cs typeface="Calibri"/>
              </a:rPr>
              <a:t>apprendimento comunicativo globale</a:t>
            </a:r>
            <a:r>
              <a:rPr lang="it-IT" sz="2000" dirty="0">
                <a:solidFill>
                  <a:srgbClr val="18355A"/>
                </a:solidFill>
                <a:ea typeface="Calibri"/>
                <a:cs typeface="Calibri"/>
              </a:rPr>
              <a:t>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7B2F460-93F2-0DD5-63FA-2802B645F1DF}"/>
              </a:ext>
            </a:extLst>
          </p:cNvPr>
          <p:cNvSpPr txBox="1"/>
          <p:nvPr/>
        </p:nvSpPr>
        <p:spPr>
          <a:xfrm>
            <a:off x="515107" y="4531619"/>
            <a:ext cx="837842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1">
                <a:solidFill>
                  <a:srgbClr val="18355A"/>
                </a:solidFill>
                <a:ea typeface="Calibri"/>
                <a:cs typeface="Calibri"/>
              </a:rPr>
              <a:t>Spazi policentrici e dinamici</a:t>
            </a:r>
            <a:r>
              <a:rPr lang="it-IT" sz="2000">
                <a:solidFill>
                  <a:srgbClr val="18355A"/>
                </a:solidFill>
                <a:ea typeface="Calibri"/>
                <a:cs typeface="Calibri"/>
              </a:rPr>
              <a:t>, anche privi di cattedra, nei quali la classica lezione frontale trasmissiva diventa solo un momento o una breve parte dell’azione didattica, mentre largo spazio viene lasciato ai </a:t>
            </a:r>
            <a:r>
              <a:rPr lang="it-IT" sz="2000" b="1">
                <a:solidFill>
                  <a:srgbClr val="18355A"/>
                </a:solidFill>
                <a:ea typeface="Calibri"/>
                <a:cs typeface="Calibri"/>
              </a:rPr>
              <a:t>processi comunicativi</a:t>
            </a:r>
            <a:r>
              <a:rPr lang="it-IT" sz="2000">
                <a:solidFill>
                  <a:srgbClr val="18355A"/>
                </a:solidFill>
                <a:ea typeface="Calibri"/>
                <a:cs typeface="Calibri"/>
              </a:rPr>
              <a:t>, collaborativi o </a:t>
            </a:r>
            <a:r>
              <a:rPr lang="it-IT" sz="2000">
                <a:solidFill>
                  <a:srgbClr val="18355A"/>
                </a:solidFill>
                <a:ea typeface="+mn-lt"/>
                <a:cs typeface="+mn-lt"/>
              </a:rPr>
              <a:t>cooperativi, di ricerca, di  brainstorming, di rielaborazione e presentazione e dove gli studenti diventano effettivamente </a:t>
            </a:r>
            <a:r>
              <a:rPr lang="it-IT" sz="2000" b="1">
                <a:solidFill>
                  <a:srgbClr val="18355A"/>
                </a:solidFill>
                <a:ea typeface="+mn-lt"/>
                <a:cs typeface="+mn-lt"/>
              </a:rPr>
              <a:t>soggetti attivi della propria formazione</a:t>
            </a:r>
            <a:r>
              <a:rPr lang="it-IT" sz="2000">
                <a:solidFill>
                  <a:srgbClr val="18355A"/>
                </a:solidFill>
                <a:ea typeface="+mn-lt"/>
                <a:cs typeface="+mn-lt"/>
              </a:rPr>
              <a:t>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21E57E6-42AD-DDED-2E0B-A7FBE4502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66252">
            <a:off x="8016694" y="2125314"/>
            <a:ext cx="3341742" cy="260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78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0963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751045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761182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929048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32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1310681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751042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B084EC3-D29A-0C25-AE51-07FEA5BE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2024719"/>
            <a:ext cx="3610303" cy="2396359"/>
          </a:xfrm>
        </p:spPr>
        <p:txBody>
          <a:bodyPr anchor="b">
            <a:normAutofit/>
          </a:bodyPr>
          <a:lstStyle/>
          <a:p>
            <a:pPr algn="r"/>
            <a:r>
              <a:rPr lang="it-IT" sz="5400" b="1" dirty="0">
                <a:solidFill>
                  <a:srgbClr val="FFFFFF"/>
                </a:solidFill>
              </a:rPr>
              <a:t>AMBIENTI</a:t>
            </a:r>
            <a:br>
              <a:rPr lang="it-IT" sz="3400" dirty="0">
                <a:solidFill>
                  <a:srgbClr val="FFFFFF"/>
                </a:solidFill>
              </a:rPr>
            </a:br>
            <a:r>
              <a:rPr lang="it-IT" sz="2400" dirty="0">
                <a:solidFill>
                  <a:srgbClr val="FFFFFF"/>
                </a:solidFill>
              </a:rPr>
              <a:t>di Apprendimento innovativi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1DFEF1A-0C7C-2125-C676-CDA40F6D5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5" name="Immagine 4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13BDDA10-3D98-93E1-76EE-AE410E773B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08503301-16C1-8803-1BD0-9B2E1342D9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7858"/>
              </p:ext>
            </p:extLst>
          </p:nvPr>
        </p:nvGraphicFramePr>
        <p:xfrm>
          <a:off x="4905052" y="750440"/>
          <a:ext cx="6666833" cy="586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28852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4B5AC-682B-389C-EF4A-4A9AD079A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4436360-BE7B-47A9-8DD8-3EED77115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A27772BB-29ED-A9CE-1B17-20C882DE05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442D551-BAE1-2B8F-E8A1-4060188C37EC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177" name="CasellaDiTesto 176">
            <a:extLst>
              <a:ext uri="{FF2B5EF4-FFF2-40B4-BE49-F238E27FC236}">
                <a16:creationId xmlns:a16="http://schemas.microsoft.com/office/drawing/2014/main" id="{BA52273B-4984-1F66-4F6C-AC9C0CD869CD}"/>
              </a:ext>
            </a:extLst>
          </p:cNvPr>
          <p:cNvSpPr txBox="1"/>
          <p:nvPr/>
        </p:nvSpPr>
        <p:spPr>
          <a:xfrm>
            <a:off x="577899" y="2244945"/>
            <a:ext cx="11036193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400">
                <a:solidFill>
                  <a:srgbClr val="18355A"/>
                </a:solidFill>
                <a:cs typeface="Segoe UI"/>
              </a:rPr>
              <a:t>Il modello è divenuto un manifesto per gli spazi educativi di nuova generazione </a:t>
            </a:r>
          </a:p>
          <a:p>
            <a:pPr algn="just"/>
            <a:r>
              <a:rPr lang="it-IT" sz="2400">
                <a:solidFill>
                  <a:srgbClr val="18355A"/>
                </a:solidFill>
                <a:cs typeface="Segoe UI"/>
              </a:rPr>
              <a:t>Si basa su molteplici livelli di analisi e propone una visione che si estende, oltre la dimensione didattica.</a:t>
            </a:r>
          </a:p>
          <a:p>
            <a:pPr algn="just"/>
            <a:endParaRPr lang="it-IT" sz="2400" b="1">
              <a:solidFill>
                <a:srgbClr val="18355A"/>
              </a:solidFill>
              <a:cs typeface="Segoe UI"/>
            </a:endParaRPr>
          </a:p>
          <a:p>
            <a:pPr algn="just"/>
            <a:r>
              <a:rPr lang="it-IT" sz="2400" b="1">
                <a:solidFill>
                  <a:srgbClr val="18355A"/>
                </a:solidFill>
                <a:cs typeface="Segoe UI"/>
              </a:rPr>
              <a:t>“1”</a:t>
            </a:r>
            <a:r>
              <a:rPr lang="it-IT" sz="2400">
                <a:solidFill>
                  <a:srgbClr val="18355A"/>
                </a:solidFill>
                <a:cs typeface="Segoe UI"/>
              </a:rPr>
              <a:t> lo spazio di gruppo, l’ambiente di apprendimento polifunzionale del gruppo-classe, l’evoluzione dell’aula tradizionale che si apre alla scuola e al mondo. Un ambiente a spazi flessibili in continuità con gli altri ambienti della scuola</a:t>
            </a:r>
            <a:r>
              <a:rPr lang="en-US" sz="2400">
                <a:solidFill>
                  <a:srgbClr val="18355A"/>
                </a:solidFill>
                <a:cs typeface="Segoe UI"/>
              </a:rPr>
              <a:t>​. Per</a:t>
            </a:r>
            <a:r>
              <a:rPr lang="en-US" sz="2400" b="1">
                <a:solidFill>
                  <a:srgbClr val="18355A"/>
                </a:solidFill>
                <a:cs typeface="Segoe UI"/>
              </a:rPr>
              <a:t> </a:t>
            </a:r>
            <a:r>
              <a:rPr lang="en-US" sz="2400" b="1" err="1">
                <a:solidFill>
                  <a:srgbClr val="18355A"/>
                </a:solidFill>
                <a:cs typeface="Segoe UI"/>
              </a:rPr>
              <a:t>creare</a:t>
            </a:r>
            <a:r>
              <a:rPr lang="en-US" sz="2400" b="1">
                <a:solidFill>
                  <a:srgbClr val="18355A"/>
                </a:solidFill>
                <a:cs typeface="Segoe UI"/>
              </a:rPr>
              <a:t>, </a:t>
            </a:r>
            <a:r>
              <a:rPr lang="en-US" sz="2400" b="1" err="1">
                <a:solidFill>
                  <a:srgbClr val="18355A"/>
                </a:solidFill>
                <a:cs typeface="Segoe UI"/>
              </a:rPr>
              <a:t>presentare</a:t>
            </a:r>
            <a:r>
              <a:rPr lang="en-US" sz="2400" b="1">
                <a:solidFill>
                  <a:srgbClr val="18355A"/>
                </a:solidFill>
                <a:cs typeface="Segoe UI"/>
              </a:rPr>
              <a:t>, </a:t>
            </a:r>
            <a:r>
              <a:rPr lang="en-US" sz="2400" b="1" err="1">
                <a:solidFill>
                  <a:srgbClr val="18355A"/>
                </a:solidFill>
                <a:cs typeface="Segoe UI"/>
              </a:rPr>
              <a:t>collaborare</a:t>
            </a:r>
            <a:r>
              <a:rPr lang="en-US" sz="2400" b="1">
                <a:solidFill>
                  <a:srgbClr val="18355A"/>
                </a:solidFill>
                <a:cs typeface="Segoe UI"/>
              </a:rPr>
              <a:t>, </a:t>
            </a:r>
            <a:r>
              <a:rPr lang="en-US" sz="2400" b="1" err="1">
                <a:solidFill>
                  <a:srgbClr val="18355A"/>
                </a:solidFill>
                <a:cs typeface="Segoe UI"/>
              </a:rPr>
              <a:t>discutere</a:t>
            </a:r>
            <a:r>
              <a:rPr lang="en-US" sz="2400" b="1">
                <a:solidFill>
                  <a:srgbClr val="18355A"/>
                </a:solidFill>
                <a:cs typeface="Segoe UI"/>
              </a:rPr>
              <a:t>, </a:t>
            </a:r>
            <a:r>
              <a:rPr lang="en-US" sz="2400" b="1" err="1">
                <a:solidFill>
                  <a:srgbClr val="18355A"/>
                </a:solidFill>
                <a:cs typeface="Segoe UI"/>
              </a:rPr>
              <a:t>elaborare</a:t>
            </a:r>
            <a:r>
              <a:rPr lang="en-US" sz="2400" b="1">
                <a:solidFill>
                  <a:srgbClr val="18355A"/>
                </a:solidFill>
                <a:cs typeface="Segoe UI"/>
              </a:rPr>
              <a:t>.</a:t>
            </a:r>
            <a:endParaRPr lang="en-US" sz="2400" b="1">
              <a:solidFill>
                <a:srgbClr val="18355A"/>
              </a:solidFill>
              <a:ea typeface="Calibri"/>
              <a:cs typeface="Segoe UI"/>
            </a:endParaRPr>
          </a:p>
          <a:p>
            <a:pPr algn="just"/>
            <a:r>
              <a:rPr lang="it-IT" sz="2400">
                <a:solidFill>
                  <a:srgbClr val="18355A"/>
                </a:solidFill>
                <a:cs typeface="Segoe UI"/>
              </a:rPr>
              <a:t>​</a:t>
            </a:r>
            <a:endParaRPr lang="it-IT" sz="2400">
              <a:solidFill>
                <a:srgbClr val="18355A"/>
              </a:solidFill>
              <a:ea typeface="Calibri"/>
              <a:cs typeface="Segoe UI"/>
            </a:endParaRPr>
          </a:p>
          <a:p>
            <a:pPr algn="just"/>
            <a:r>
              <a:rPr lang="it-IT" sz="2400" b="1">
                <a:solidFill>
                  <a:srgbClr val="18355A"/>
                </a:solidFill>
                <a:cs typeface="Segoe UI"/>
              </a:rPr>
              <a:t>“4”</a:t>
            </a:r>
            <a:r>
              <a:rPr lang="it-IT" sz="2400">
                <a:solidFill>
                  <a:srgbClr val="18355A"/>
                </a:solidFill>
                <a:cs typeface="Segoe UI"/>
              </a:rPr>
              <a:t> sono gli spazi della scuola complementari, e non più subordinati, agli ambienti della didattica quotidiana. </a:t>
            </a:r>
            <a:endParaRPr lang="it-IT" sz="2400">
              <a:solidFill>
                <a:srgbClr val="18355A"/>
              </a:solidFill>
              <a:ea typeface="Calibri"/>
              <a:cs typeface="Segoe UI"/>
            </a:endParaRPr>
          </a:p>
        </p:txBody>
      </p:sp>
      <p:sp>
        <p:nvSpPr>
          <p:cNvPr id="190" name="CasellaDiTesto 189">
            <a:extLst>
              <a:ext uri="{FF2B5EF4-FFF2-40B4-BE49-F238E27FC236}">
                <a16:creationId xmlns:a16="http://schemas.microsoft.com/office/drawing/2014/main" id="{6CB2D33E-CBEF-947A-32FF-94258BEC8E9A}"/>
              </a:ext>
            </a:extLst>
          </p:cNvPr>
          <p:cNvSpPr txBox="1"/>
          <p:nvPr/>
        </p:nvSpPr>
        <p:spPr>
          <a:xfrm>
            <a:off x="1812557" y="1017716"/>
            <a:ext cx="856687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200" b="1">
                <a:solidFill>
                  <a:srgbClr val="A4274F"/>
                </a:solidFill>
                <a:latin typeface="Calibri"/>
              </a:rPr>
              <a:t>MODELLO INDIRE DEGLI 1+4 SPAZI EDUCATIVI PER LA SCUOLA DEL TERZO MILLENNIO</a:t>
            </a:r>
            <a:r>
              <a:rPr lang="it-IT" sz="3200">
                <a:solidFill>
                  <a:srgbClr val="A4274F"/>
                </a:solidFill>
                <a:latin typeface="Calibri"/>
                <a:ea typeface="Calibri"/>
                <a:cs typeface="Calibri"/>
              </a:rPr>
              <a:t>​</a:t>
            </a:r>
            <a:endParaRPr lang="it-IT">
              <a:solidFill>
                <a:srgbClr val="A42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02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38950-5511-0FDA-D32C-E7DC2F6EE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BBC64989-2CDF-1941-7ACF-686620EC9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DF0454F7-6BAA-64AC-F6DA-45A34A9590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7061FEC-A7F9-14FA-CC08-D35A2BC44311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FD4D24B-F06D-5827-E440-74C900377FFF}"/>
              </a:ext>
            </a:extLst>
          </p:cNvPr>
          <p:cNvSpPr txBox="1"/>
          <p:nvPr/>
        </p:nvSpPr>
        <p:spPr>
          <a:xfrm>
            <a:off x="5389903" y="2148208"/>
            <a:ext cx="6336890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it-IT" sz="2000" b="1" dirty="0">
                <a:solidFill>
                  <a:srgbClr val="1E4170"/>
                </a:solidFill>
                <a:ea typeface="+mn-lt"/>
                <a:cs typeface="Calibri" panose="020F0502020204030204"/>
              </a:rPr>
              <a:t>AGORÀ: </a:t>
            </a:r>
            <a:r>
              <a:rPr lang="it-IT" sz="2000" dirty="0">
                <a:solidFill>
                  <a:srgbClr val="1E4170"/>
                </a:solidFill>
                <a:ea typeface="+mn-lt"/>
                <a:cs typeface="+mn-lt"/>
              </a:rPr>
              <a:t>grande spazio assembleare dove tutti possono ritrovarsi per seguire eventi di interesse plenario;</a:t>
            </a:r>
            <a:endParaRPr lang="it-IT" sz="2000" dirty="0">
              <a:solidFill>
                <a:srgbClr val="1E4170"/>
              </a:solidFill>
              <a:ea typeface="Calibri" panose="020F0502020204030204"/>
              <a:cs typeface="Calibri" panose="020F0502020204030204"/>
            </a:endParaRPr>
          </a:p>
          <a:p>
            <a:pPr algn="just"/>
            <a:endParaRPr lang="it-IT" sz="2000" dirty="0">
              <a:solidFill>
                <a:srgbClr val="1E4170"/>
              </a:solidFill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it-IT" sz="2000" b="1" dirty="0">
                <a:solidFill>
                  <a:srgbClr val="1E4170"/>
                </a:solidFill>
                <a:ea typeface="+mn-lt"/>
                <a:cs typeface="+mn-lt"/>
              </a:rPr>
              <a:t>SPAZIO INFORMALE:</a:t>
            </a:r>
            <a:r>
              <a:rPr lang="it-IT" sz="2000" dirty="0">
                <a:solidFill>
                  <a:srgbClr val="1E4170"/>
                </a:solidFill>
                <a:ea typeface="+mn-lt"/>
                <a:cs typeface="+mn-lt"/>
              </a:rPr>
              <a:t> con cuscini, divani, sedie o altro in grado di accogliere i ragazzi nel loro tempo libero (in genere questi spazi sono proposti per rendere abitabili zone che prima erano solo di passaggio);</a:t>
            </a:r>
          </a:p>
          <a:p>
            <a:pPr algn="just"/>
            <a:endParaRPr lang="it-IT" sz="2000" dirty="0">
              <a:solidFill>
                <a:srgbClr val="1E4170"/>
              </a:solidFill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it-IT" sz="2000" b="1" dirty="0">
                <a:solidFill>
                  <a:srgbClr val="1E4170"/>
                </a:solidFill>
                <a:ea typeface="+mn-lt"/>
                <a:cs typeface="+mn-lt"/>
              </a:rPr>
              <a:t>SPAZIO INDIVIDUALE:</a:t>
            </a:r>
            <a:r>
              <a:rPr lang="it-IT" sz="2000" dirty="0">
                <a:solidFill>
                  <a:srgbClr val="1E4170"/>
                </a:solidFill>
                <a:ea typeface="+mn-lt"/>
                <a:cs typeface="+mn-lt"/>
              </a:rPr>
              <a:t> dove lo studente può concentrarsi estraniandosi dal contesto circostante; </a:t>
            </a:r>
          </a:p>
          <a:p>
            <a:pPr algn="just"/>
            <a:endParaRPr lang="it-IT" sz="2000" dirty="0">
              <a:solidFill>
                <a:srgbClr val="1E4170"/>
              </a:solidFill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it-IT" sz="2000" b="1" dirty="0">
                <a:solidFill>
                  <a:srgbClr val="1E4170"/>
                </a:solidFill>
                <a:ea typeface="+mn-lt"/>
                <a:cs typeface="+mn-lt"/>
              </a:rPr>
              <a:t>SPAZIO DI ESPLORAZIONE:</a:t>
            </a:r>
            <a:r>
              <a:rPr lang="it-IT" sz="2000" dirty="0">
                <a:solidFill>
                  <a:srgbClr val="1E4170"/>
                </a:solidFill>
                <a:ea typeface="+mn-lt"/>
                <a:cs typeface="+mn-lt"/>
              </a:rPr>
              <a:t> generalmente collegato ai laboratori (aree in cui gli alunni si recano quando devono svolgere attività che richiedono strumenti specifici).</a:t>
            </a:r>
          </a:p>
        </p:txBody>
      </p:sp>
      <p:pic>
        <p:nvPicPr>
          <p:cNvPr id="4" name="Immagine 3" descr="Immagine che contiene testo, Stampa, schermata, Carattere&#10;&#10;Descrizione generata automaticamente">
            <a:extLst>
              <a:ext uri="{FF2B5EF4-FFF2-40B4-BE49-F238E27FC236}">
                <a16:creationId xmlns:a16="http://schemas.microsoft.com/office/drawing/2014/main" id="{8763D07A-9F40-798B-0C92-F97F7025A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942" y="2663713"/>
            <a:ext cx="4849916" cy="286407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2366216-1AA3-209C-D0D4-5A5AA5F51CFC}"/>
              </a:ext>
            </a:extLst>
          </p:cNvPr>
          <p:cNvSpPr txBox="1"/>
          <p:nvPr/>
        </p:nvSpPr>
        <p:spPr>
          <a:xfrm>
            <a:off x="1812557" y="1017716"/>
            <a:ext cx="856687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200" b="1">
                <a:solidFill>
                  <a:srgbClr val="A4274F"/>
                </a:solidFill>
                <a:latin typeface="Calibri"/>
              </a:rPr>
              <a:t>MODELLO INDIRE DEGLI 1+4 SPAZI EDUCATIVI PER LA SCUOLA DEL TERZO MILLENNIO</a:t>
            </a:r>
            <a:r>
              <a:rPr lang="it-IT" sz="3200">
                <a:solidFill>
                  <a:srgbClr val="A4274F"/>
                </a:solidFill>
                <a:latin typeface="Calibri"/>
                <a:ea typeface="Calibri"/>
                <a:cs typeface="Calibri"/>
              </a:rPr>
              <a:t>​</a:t>
            </a:r>
            <a:endParaRPr lang="it-IT">
              <a:solidFill>
                <a:srgbClr val="A42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88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32D304-EEE5-6D33-F044-32C7DBAC4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4">
            <a:extLst>
              <a:ext uri="{FF2B5EF4-FFF2-40B4-BE49-F238E27FC236}">
                <a16:creationId xmlns:a16="http://schemas.microsoft.com/office/drawing/2014/main" id="{7F64F7F1-D1BF-DB8F-4BCA-6DA1F4D96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0963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84CC5616-0116-89E8-9FF6-8FBE3EEF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751045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9569E29C-C2F6-075F-28DB-8DC093EBA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761182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DB52585E-125D-C9E8-8754-34EE74D4E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929048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32">
            <a:extLst>
              <a:ext uri="{FF2B5EF4-FFF2-40B4-BE49-F238E27FC236}">
                <a16:creationId xmlns:a16="http://schemas.microsoft.com/office/drawing/2014/main" id="{AAC08FD2-3802-92D5-FFC7-B2A6A5690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1310681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C4A1A788-1A80-73EA-8CC7-26FCCCB0F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751042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4BFF1D6-770F-03B5-BCC9-D5DA98520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2024719"/>
            <a:ext cx="3115265" cy="2396359"/>
          </a:xfrm>
        </p:spPr>
        <p:txBody>
          <a:bodyPr anchor="b">
            <a:normAutofit fontScale="90000"/>
          </a:bodyPr>
          <a:lstStyle/>
          <a:p>
            <a:pPr algn="r"/>
            <a:r>
              <a:rPr lang="it-IT" sz="4900" b="1" dirty="0">
                <a:solidFill>
                  <a:srgbClr val="FFFFFF"/>
                </a:solidFill>
              </a:rPr>
              <a:t>PROPOSTE DI ATTIVITA’</a:t>
            </a:r>
            <a:br>
              <a:rPr lang="it-IT" sz="4900" dirty="0">
                <a:solidFill>
                  <a:srgbClr val="FFFFFF"/>
                </a:solidFill>
              </a:rPr>
            </a:br>
            <a:r>
              <a:rPr lang="it-IT" sz="2700" dirty="0">
                <a:solidFill>
                  <a:srgbClr val="FFFFFF"/>
                </a:solidFill>
              </a:rPr>
              <a:t>negli Ambienti di Apprendimento innovativi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C0F69ED-6BF9-FA54-C3E2-6615F2287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5" name="Immagine 4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9C545B4F-4B6D-D98A-44FA-6C5E719AF5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ADD3605B-9D87-4637-79EB-18318F3BD4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231518"/>
              </p:ext>
            </p:extLst>
          </p:nvPr>
        </p:nvGraphicFramePr>
        <p:xfrm>
          <a:off x="4288221" y="752996"/>
          <a:ext cx="7574916" cy="519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9669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D9017D-6A3A-0714-891E-6FACC91FE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5" name="Picture 4214">
            <a:extLst>
              <a:ext uri="{FF2B5EF4-FFF2-40B4-BE49-F238E27FC236}">
                <a16:creationId xmlns:a16="http://schemas.microsoft.com/office/drawing/2014/main" id="{8E60A6C5-A999-1723-234E-A7A9AB26C1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791"/>
          <a:stretch/>
        </p:blipFill>
        <p:spPr>
          <a:xfrm>
            <a:off x="20" y="340963"/>
            <a:ext cx="12191980" cy="6858000"/>
          </a:xfrm>
          <a:prstGeom prst="rect">
            <a:avLst/>
          </a:prstGeom>
        </p:spPr>
      </p:pic>
      <p:sp>
        <p:nvSpPr>
          <p:cNvPr id="4219" name="Rectangle 4218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0963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13" name="CasellaDiTesto 4212">
            <a:extLst>
              <a:ext uri="{FF2B5EF4-FFF2-40B4-BE49-F238E27FC236}">
                <a16:creationId xmlns:a16="http://schemas.microsoft.com/office/drawing/2014/main" id="{BC4D4678-7AB7-4178-9BB1-64E0B9F999CD}"/>
              </a:ext>
            </a:extLst>
          </p:cNvPr>
          <p:cNvSpPr txBox="1"/>
          <p:nvPr/>
        </p:nvSpPr>
        <p:spPr>
          <a:xfrm>
            <a:off x="838200" y="8874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PER UN AMBIENTE DI APPRENDIMENTO EFFICACE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769A56C-7728-90B5-7100-242A92D5722A}"/>
              </a:ext>
            </a:extLst>
          </p:cNvPr>
          <p:cNvSpPr txBox="1"/>
          <p:nvPr/>
        </p:nvSpPr>
        <p:spPr>
          <a:xfrm>
            <a:off x="8893534" y="367568"/>
            <a:ext cx="3207026" cy="538609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45F5F44-A206-9B67-0EF6-12B73215F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E1DD8EEC-4679-2145-1FAB-38005F689C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graphicFrame>
        <p:nvGraphicFramePr>
          <p:cNvPr id="65" name="Diagramma 64">
            <a:extLst>
              <a:ext uri="{FF2B5EF4-FFF2-40B4-BE49-F238E27FC236}">
                <a16:creationId xmlns:a16="http://schemas.microsoft.com/office/drawing/2014/main" id="{FB3E7AC0-093A-1CB8-F7FA-7D93ECBC4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249787"/>
              </p:ext>
            </p:extLst>
          </p:nvPr>
        </p:nvGraphicFramePr>
        <p:xfrm>
          <a:off x="838200" y="21665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37682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30891-409D-C8DB-2A33-6E8059380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CAF93443-82F1-8648-3E2B-762D859D9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6EBC3A58-17C5-11E4-1E71-8702CBE4B7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2FC1849-A3F2-8BDD-7FDC-404AC2064AD0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190" name="CasellaDiTesto 189">
            <a:extLst>
              <a:ext uri="{FF2B5EF4-FFF2-40B4-BE49-F238E27FC236}">
                <a16:creationId xmlns:a16="http://schemas.microsoft.com/office/drawing/2014/main" id="{2D0478F4-77CF-FF16-395A-EBA3DED8FD57}"/>
              </a:ext>
            </a:extLst>
          </p:cNvPr>
          <p:cNvSpPr txBox="1"/>
          <p:nvPr/>
        </p:nvSpPr>
        <p:spPr>
          <a:xfrm>
            <a:off x="1812557" y="1017716"/>
            <a:ext cx="856687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it-IT" sz="3200" b="1" dirty="0">
                <a:solidFill>
                  <a:srgbClr val="A4274F"/>
                </a:solidFill>
                <a:latin typeface="Calibri"/>
              </a:rPr>
              <a:t>PNRR</a:t>
            </a:r>
            <a:endParaRPr lang="it-IT" dirty="0">
              <a:solidFill>
                <a:srgbClr val="A4274F"/>
              </a:solidFill>
            </a:endParaRPr>
          </a:p>
        </p:txBody>
      </p:sp>
      <p:graphicFrame>
        <p:nvGraphicFramePr>
          <p:cNvPr id="192" name="CasellaDiTesto 176">
            <a:extLst>
              <a:ext uri="{FF2B5EF4-FFF2-40B4-BE49-F238E27FC236}">
                <a16:creationId xmlns:a16="http://schemas.microsoft.com/office/drawing/2014/main" id="{A747DB98-0B5E-1FE8-9FC5-480F4DAF96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8149129"/>
              </p:ext>
            </p:extLst>
          </p:nvPr>
        </p:nvGraphicFramePr>
        <p:xfrm>
          <a:off x="577899" y="2244945"/>
          <a:ext cx="11036193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1123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37DB078-FBEB-A07D-74A0-CA5CD6924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CBB16304-2068-08CC-0114-9D4071DE71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C3EB09-CAD9-FCDC-82C9-841CEB359864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06B5F4A-9A6F-E9BB-9ADA-F6CD48DB921F}"/>
              </a:ext>
            </a:extLst>
          </p:cNvPr>
          <p:cNvSpPr txBox="1"/>
          <p:nvPr/>
        </p:nvSpPr>
        <p:spPr>
          <a:xfrm>
            <a:off x="3228587" y="1092483"/>
            <a:ext cx="5734839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spAutoFit/>
          </a:bodyPr>
          <a:lstStyle/>
          <a:p>
            <a:pPr algn="ctr"/>
            <a:r>
              <a:rPr lang="it-IT" sz="3200" b="1">
                <a:solidFill>
                  <a:srgbClr val="A4274F"/>
                </a:solidFill>
              </a:rPr>
              <a:t>AMBIENTI DI APPRENDIMENTO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E1DA54-AAE3-33B1-E7EA-DDC488895F5C}"/>
              </a:ext>
            </a:extLst>
          </p:cNvPr>
          <p:cNvSpPr txBox="1"/>
          <p:nvPr/>
        </p:nvSpPr>
        <p:spPr>
          <a:xfrm>
            <a:off x="323259" y="1922682"/>
            <a:ext cx="11530257" cy="44670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>
                <a:solidFill>
                  <a:srgbClr val="18355A"/>
                </a:solidFill>
                <a:ea typeface="+mn-lt"/>
                <a:cs typeface="+mn-lt"/>
              </a:rPr>
              <a:t>Il termine ambiente, dal </a:t>
            </a:r>
            <a:r>
              <a:rPr lang="it-IT" sz="2400" b="1">
                <a:solidFill>
                  <a:srgbClr val="18355A"/>
                </a:solidFill>
                <a:ea typeface="+mn-lt"/>
                <a:cs typeface="+mn-lt"/>
              </a:rPr>
              <a:t>latino</a:t>
            </a:r>
            <a:r>
              <a:rPr lang="it-IT" sz="2400">
                <a:solidFill>
                  <a:srgbClr val="18355A"/>
                </a:solidFill>
                <a:ea typeface="+mn-lt"/>
                <a:cs typeface="+mn-lt"/>
              </a:rPr>
              <a:t> ambire, andare intorno, circondare, potrebbe dare l’idea degli elementi che delimitano i contorni dello spazio in cui ha luogo l’apprendimento.</a:t>
            </a:r>
            <a:endParaRPr lang="it-IT">
              <a:solidFill>
                <a:srgbClr val="18355A"/>
              </a:solidFill>
            </a:endParaRPr>
          </a:p>
          <a:p>
            <a:pPr>
              <a:lnSpc>
                <a:spcPct val="150000"/>
              </a:lnSpc>
            </a:pPr>
            <a:endParaRPr lang="it-IT" sz="2400">
              <a:solidFill>
                <a:srgbClr val="18355A"/>
              </a:solidFill>
              <a:ea typeface="+mn-lt"/>
              <a:cs typeface="+mn-lt"/>
            </a:endParaRPr>
          </a:p>
          <a:p>
            <a:pPr algn="just">
              <a:lnSpc>
                <a:spcPct val="150000"/>
              </a:lnSpc>
            </a:pPr>
            <a:r>
              <a:rPr lang="it-IT" sz="2400">
                <a:solidFill>
                  <a:srgbClr val="18355A"/>
                </a:solidFill>
                <a:ea typeface="+mn-lt"/>
                <a:cs typeface="+mn-lt"/>
              </a:rPr>
              <a:t>Nel lessico delle </a:t>
            </a:r>
            <a:r>
              <a:rPr lang="it-IT" sz="2400" b="1">
                <a:solidFill>
                  <a:srgbClr val="18355A"/>
                </a:solidFill>
                <a:ea typeface="+mn-lt"/>
                <a:cs typeface="+mn-lt"/>
              </a:rPr>
              <a:t>scienze dell’educazione</a:t>
            </a:r>
            <a:r>
              <a:rPr lang="it-IT" sz="2400">
                <a:solidFill>
                  <a:srgbClr val="18355A"/>
                </a:solidFill>
                <a:ea typeface="+mn-lt"/>
                <a:cs typeface="+mn-lt"/>
              </a:rPr>
              <a:t>, è un termine utilizzato negli ultimi vent'anni, grazie al passaggio dal modello dell’insegnamento a modello dell’apprendimento.</a:t>
            </a:r>
            <a:endParaRPr lang="en-US" sz="2400">
              <a:solidFill>
                <a:srgbClr val="18355A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it-IT" sz="2400">
              <a:solidFill>
                <a:srgbClr val="18355A"/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it-IT" sz="2400">
                <a:solidFill>
                  <a:srgbClr val="18355A"/>
                </a:solidFill>
                <a:ea typeface="+mn-lt"/>
                <a:cs typeface="+mn-lt"/>
              </a:rPr>
              <a:t>Si passa dal </a:t>
            </a:r>
            <a:r>
              <a:rPr lang="it-IT" sz="2400" b="1">
                <a:solidFill>
                  <a:srgbClr val="18355A"/>
                </a:solidFill>
                <a:ea typeface="+mn-lt"/>
                <a:cs typeface="+mn-lt"/>
              </a:rPr>
              <a:t>cosa insegno </a:t>
            </a:r>
            <a:r>
              <a:rPr lang="it-IT" sz="2400">
                <a:solidFill>
                  <a:srgbClr val="18355A"/>
                </a:solidFill>
                <a:ea typeface="+mn-lt"/>
                <a:cs typeface="+mn-lt"/>
              </a:rPr>
              <a:t>a </a:t>
            </a:r>
            <a:r>
              <a:rPr lang="it-IT" sz="2400" b="1">
                <a:solidFill>
                  <a:srgbClr val="18355A"/>
                </a:solidFill>
                <a:ea typeface="+mn-lt"/>
                <a:cs typeface="+mn-lt"/>
              </a:rPr>
              <a:t>come facilito-guido-accompagno</a:t>
            </a:r>
            <a:r>
              <a:rPr lang="it-IT" sz="2400">
                <a:solidFill>
                  <a:srgbClr val="18355A"/>
                </a:solidFill>
                <a:ea typeface="+mn-lt"/>
                <a:cs typeface="+mn-lt"/>
              </a:rPr>
              <a:t> gli alunni nella </a:t>
            </a:r>
            <a:r>
              <a:rPr lang="it-IT" sz="2400" b="1">
                <a:solidFill>
                  <a:srgbClr val="18355A"/>
                </a:solidFill>
                <a:ea typeface="+mn-lt"/>
                <a:cs typeface="+mn-lt"/>
              </a:rPr>
              <a:t>costruzione</a:t>
            </a:r>
            <a:r>
              <a:rPr lang="it-IT" sz="2400">
                <a:solidFill>
                  <a:srgbClr val="18355A"/>
                </a:solidFill>
                <a:ea typeface="+mn-lt"/>
                <a:cs typeface="+mn-lt"/>
              </a:rPr>
              <a:t> dei loro saperi e che situazioni organizzo per </a:t>
            </a:r>
            <a:r>
              <a:rPr lang="it-IT" sz="2400" b="1">
                <a:solidFill>
                  <a:srgbClr val="18355A"/>
                </a:solidFill>
                <a:ea typeface="+mn-lt"/>
                <a:cs typeface="+mn-lt"/>
              </a:rPr>
              <a:t>facilitare l’apprendimento</a:t>
            </a:r>
            <a:r>
              <a:rPr lang="it-IT" sz="2400">
                <a:solidFill>
                  <a:srgbClr val="18355A"/>
                </a:solidFill>
                <a:ea typeface="+mn-lt"/>
                <a:cs typeface="+mn-lt"/>
              </a:rPr>
              <a:t>.</a:t>
            </a:r>
            <a:endParaRPr lang="it-IT" sz="2400">
              <a:solidFill>
                <a:srgbClr val="18355A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5340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5A6DB-8DD7-66D6-9C02-C2AC385DF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5C3BF785-5909-3A0D-40EF-D3BD3741F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0C6FAF12-9852-A893-C4E8-FFF59DF36E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AA7BFF1-80FA-567D-EBCB-71305E4B08B4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pic>
        <p:nvPicPr>
          <p:cNvPr id="5" name="Immagine 4" descr="Immagine che contiene interno, interior design, arredo, tavolo&#10;&#10;Descrizione generata automaticamente">
            <a:extLst>
              <a:ext uri="{FF2B5EF4-FFF2-40B4-BE49-F238E27FC236}">
                <a16:creationId xmlns:a16="http://schemas.microsoft.com/office/drawing/2014/main" id="{ACCA8611-C2CB-F981-BC79-0F936D3CA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2505" y="2049871"/>
            <a:ext cx="7002684" cy="420509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B97864-9461-6CA2-A411-590AC7621B47}"/>
              </a:ext>
            </a:extLst>
          </p:cNvPr>
          <p:cNvSpPr txBox="1"/>
          <p:nvPr/>
        </p:nvSpPr>
        <p:spPr>
          <a:xfrm>
            <a:off x="106072" y="2005811"/>
            <a:ext cx="5000259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rgbClr val="A4274F"/>
              </a:buClr>
              <a:buFont typeface="Wingdings"/>
              <a:buChar char="ü"/>
            </a:pPr>
            <a:r>
              <a:rPr lang="en-US" sz="2400">
                <a:solidFill>
                  <a:srgbClr val="1E4170"/>
                </a:solidFill>
                <a:latin typeface="Calibri"/>
                <a:ea typeface="Noto Serif"/>
                <a:cs typeface="Noto Serif"/>
              </a:rPr>
              <a:t>Asilo </a:t>
            </a:r>
            <a:r>
              <a:rPr lang="en-US" sz="2400" err="1">
                <a:solidFill>
                  <a:srgbClr val="1E4170"/>
                </a:solidFill>
                <a:latin typeface="Calibri"/>
                <a:ea typeface="Noto Serif"/>
                <a:cs typeface="Noto Serif"/>
              </a:rPr>
              <a:t>nido</a:t>
            </a:r>
            <a:r>
              <a:rPr lang="en-US" sz="2400">
                <a:solidFill>
                  <a:srgbClr val="1E4170"/>
                </a:solidFill>
                <a:latin typeface="Calibri"/>
                <a:ea typeface="Noto Serif"/>
                <a:cs typeface="Noto Serif"/>
              </a:rPr>
              <a:t> di </a:t>
            </a:r>
            <a:r>
              <a:rPr lang="en-US" sz="2400" err="1">
                <a:solidFill>
                  <a:srgbClr val="1E4170"/>
                </a:solidFill>
                <a:latin typeface="Calibri"/>
                <a:ea typeface="Noto Serif"/>
                <a:cs typeface="Noto Serif"/>
              </a:rPr>
              <a:t>Guastalla</a:t>
            </a:r>
            <a:r>
              <a:rPr lang="en-US" sz="2400">
                <a:solidFill>
                  <a:srgbClr val="1E4170"/>
                </a:solidFill>
                <a:latin typeface="Calibri"/>
                <a:ea typeface="Noto Serif"/>
                <a:cs typeface="Noto Serif"/>
              </a:rPr>
              <a:t>, Reggio Emilia</a:t>
            </a:r>
          </a:p>
          <a:p>
            <a:pPr>
              <a:buClr>
                <a:srgbClr val="A4274F"/>
              </a:buClr>
            </a:pPr>
            <a:endParaRPr lang="en-US" sz="2400">
              <a:solidFill>
                <a:srgbClr val="1E4170"/>
              </a:solidFill>
              <a:latin typeface="Noto Serif"/>
              <a:ea typeface="Noto Serif"/>
              <a:cs typeface="Noto Serif"/>
            </a:endParaRPr>
          </a:p>
          <a:p>
            <a:pPr marL="285750" indent="-285750">
              <a:buClr>
                <a:srgbClr val="A4274F"/>
              </a:buClr>
              <a:buFont typeface="Wingdings"/>
              <a:buChar char="ü"/>
            </a:pPr>
            <a:r>
              <a:rPr lang="en-US" sz="2400">
                <a:solidFill>
                  <a:srgbClr val="1E4170"/>
                </a:solidFill>
                <a:latin typeface="Calibri"/>
                <a:ea typeface="Calibri"/>
                <a:cs typeface="Calibri"/>
              </a:rPr>
              <a:t>Polo</a:t>
            </a:r>
            <a:r>
              <a:rPr lang="en-US" sz="2400">
                <a:solidFill>
                  <a:srgbClr val="1E4170"/>
                </a:solidFill>
              </a:rPr>
              <a:t> per </a:t>
            </a:r>
            <a:r>
              <a:rPr lang="en-US" sz="2400" err="1">
                <a:solidFill>
                  <a:srgbClr val="1E4170"/>
                </a:solidFill>
              </a:rPr>
              <a:t>l'infanzia</a:t>
            </a:r>
            <a:r>
              <a:rPr lang="en-US" sz="2400">
                <a:solidFill>
                  <a:srgbClr val="1E4170"/>
                </a:solidFill>
              </a:rPr>
              <a:t> “</a:t>
            </a:r>
            <a:r>
              <a:rPr lang="en-US" sz="2400" err="1">
                <a:solidFill>
                  <a:srgbClr val="1E4170"/>
                </a:solidFill>
              </a:rPr>
              <a:t>Firmian</a:t>
            </a:r>
            <a:r>
              <a:rPr lang="en-US" sz="2400">
                <a:solidFill>
                  <a:srgbClr val="1E4170"/>
                </a:solidFill>
              </a:rPr>
              <a:t>”, Bolzano</a:t>
            </a:r>
            <a:endParaRPr lang="en-US" sz="2400">
              <a:solidFill>
                <a:srgbClr val="1E4170"/>
              </a:solidFill>
              <a:latin typeface="Calibri"/>
              <a:ea typeface="Noto Serif"/>
              <a:cs typeface="Noto Serif"/>
            </a:endParaRPr>
          </a:p>
          <a:p>
            <a:pPr>
              <a:buClr>
                <a:srgbClr val="A4274F"/>
              </a:buClr>
            </a:pPr>
            <a:endParaRPr lang="en-US" sz="2400">
              <a:solidFill>
                <a:srgbClr val="1E4170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A4274F"/>
              </a:buClr>
              <a:buFont typeface="Wingdings" panose="05000000000000000000" pitchFamily="2" charset="2"/>
              <a:buChar char="ü"/>
            </a:pPr>
            <a:r>
              <a:rPr lang="en-US" sz="2400" err="1">
                <a:solidFill>
                  <a:srgbClr val="1E4170"/>
                </a:solidFill>
              </a:rPr>
              <a:t>Orestad</a:t>
            </a:r>
            <a:r>
              <a:rPr lang="en-US" sz="2400">
                <a:solidFill>
                  <a:srgbClr val="1E4170"/>
                </a:solidFill>
              </a:rPr>
              <a:t> Gymnasium, Copenhagen – </a:t>
            </a:r>
            <a:r>
              <a:rPr lang="en-US" sz="2400" err="1">
                <a:solidFill>
                  <a:srgbClr val="1E4170"/>
                </a:solidFill>
              </a:rPr>
              <a:t>Danimarca</a:t>
            </a:r>
            <a:endParaRPr lang="en-US" sz="2400">
              <a:solidFill>
                <a:srgbClr val="1E4170"/>
              </a:solidFill>
              <a:latin typeface="Calibri"/>
              <a:ea typeface="Calibri"/>
              <a:cs typeface="Calibri"/>
            </a:endParaRPr>
          </a:p>
          <a:p>
            <a:pPr>
              <a:buClr>
                <a:srgbClr val="A4274F"/>
              </a:buClr>
            </a:pPr>
            <a:endParaRPr lang="en-US" sz="2400">
              <a:solidFill>
                <a:srgbClr val="1E4170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A4274F"/>
              </a:buClr>
              <a:buFont typeface="Wingdings" panose="05000000000000000000" pitchFamily="2" charset="2"/>
              <a:buChar char="ü"/>
            </a:pPr>
            <a:r>
              <a:rPr lang="en-US" sz="2400" err="1">
                <a:solidFill>
                  <a:srgbClr val="1E4170"/>
                </a:solidFill>
              </a:rPr>
              <a:t>Vittra</a:t>
            </a:r>
            <a:r>
              <a:rPr lang="en-US" sz="2400">
                <a:solidFill>
                  <a:srgbClr val="1E4170"/>
                </a:solidFill>
              </a:rPr>
              <a:t> </a:t>
            </a:r>
            <a:r>
              <a:rPr lang="en-US" sz="2400" err="1">
                <a:solidFill>
                  <a:srgbClr val="1E4170"/>
                </a:solidFill>
              </a:rPr>
              <a:t>Telephonplan</a:t>
            </a:r>
            <a:r>
              <a:rPr lang="en-US" sz="2400">
                <a:solidFill>
                  <a:srgbClr val="1E4170"/>
                </a:solidFill>
              </a:rPr>
              <a:t>, Brotorp - </a:t>
            </a:r>
            <a:r>
              <a:rPr lang="en-US" sz="2400" err="1">
                <a:solidFill>
                  <a:srgbClr val="1E4170"/>
                </a:solidFill>
              </a:rPr>
              <a:t>Svezia</a:t>
            </a:r>
            <a:endParaRPr lang="en-US" sz="2400">
              <a:solidFill>
                <a:srgbClr val="1E4170"/>
              </a:solidFill>
              <a:latin typeface="Calibri"/>
              <a:ea typeface="Calibri"/>
              <a:cs typeface="Calibri"/>
            </a:endParaRPr>
          </a:p>
          <a:p>
            <a:endParaRPr lang="en-US" b="1">
              <a:solidFill>
                <a:srgbClr val="0A0A0A"/>
              </a:solidFill>
              <a:latin typeface="Noto Serif"/>
              <a:ea typeface="Noto Serif"/>
              <a:cs typeface="Noto Serif"/>
            </a:endParaRPr>
          </a:p>
        </p:txBody>
      </p:sp>
    </p:spTree>
    <p:extLst>
      <p:ext uri="{BB962C8B-B14F-4D97-AF65-F5344CB8AC3E}">
        <p14:creationId xmlns:p14="http://schemas.microsoft.com/office/powerpoint/2010/main" val="3383862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36A6F-73EC-1B25-5A84-A2C526317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3678BEEA-037C-9AD0-E694-ADD05BFB1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DAECD276-5047-89BB-546C-FC2FE3EDC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9474F92-04C7-099D-9941-61E196FD6A68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CD6351A-C9BB-98D0-2CDA-CB1A01C0B1FE}"/>
              </a:ext>
            </a:extLst>
          </p:cNvPr>
          <p:cNvSpPr txBox="1"/>
          <p:nvPr/>
        </p:nvSpPr>
        <p:spPr>
          <a:xfrm>
            <a:off x="648154" y="725328"/>
            <a:ext cx="1091808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it-IT" sz="3200" b="1" dirty="0">
                <a:solidFill>
                  <a:srgbClr val="A4274F"/>
                </a:solidFill>
              </a:rPr>
              <a:t>NUOVI SETTING…</a:t>
            </a:r>
            <a:endParaRPr lang="it-IT" dirty="0"/>
          </a:p>
        </p:txBody>
      </p:sp>
      <p:pic>
        <p:nvPicPr>
          <p:cNvPr id="11" name="Immagine 10" descr="Ambienti di Apprendimento Innovativi - C2 Group">
            <a:extLst>
              <a:ext uri="{FF2B5EF4-FFF2-40B4-BE49-F238E27FC236}">
                <a16:creationId xmlns:a16="http://schemas.microsoft.com/office/drawing/2014/main" id="{723DBF19-8203-F500-D885-4542B3D48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4123402"/>
            <a:ext cx="4891935" cy="2396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4D0807B-C7A0-816D-C562-86CA0716A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413692"/>
            <a:ext cx="4891935" cy="248702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4B7AD64-F0E1-171B-B9B5-D3B35A2BF7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57" y="1384274"/>
            <a:ext cx="4752604" cy="251643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E71CD81-22EA-8567-D38A-9A0A1B9BBE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957" y="4080320"/>
            <a:ext cx="4752604" cy="248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81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5AD37-4518-D51D-C884-6CC631D17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A694061-827E-A4A4-E2AE-13BAFD90A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AAD80DC1-5986-26B5-7AD8-F2127DFA80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975CA86-0A70-7009-C549-CFB9874AF48C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1A6EB6C-294D-7A61-1A44-412E82879F7C}"/>
              </a:ext>
            </a:extLst>
          </p:cNvPr>
          <p:cNvSpPr txBox="1"/>
          <p:nvPr/>
        </p:nvSpPr>
        <p:spPr>
          <a:xfrm>
            <a:off x="369330" y="1516105"/>
            <a:ext cx="11453337" cy="65556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i="1" dirty="0">
                <a:solidFill>
                  <a:srgbClr val="18355A"/>
                </a:solidFill>
                <a:cs typeface="Calibri"/>
              </a:rPr>
              <a:t>L’ambiente di apprendimento ha una notevole influenza sulla natura complessa e altamente contestualizzata dell’apprendimento. Attraverso il Programma di valutazione degli ambienti di apprendimento (LEEP) si vuole </a:t>
            </a:r>
            <a:r>
              <a:rPr lang="it-IT" sz="2000" b="1" i="1" dirty="0">
                <a:solidFill>
                  <a:srgbClr val="18355A"/>
                </a:solidFill>
                <a:cs typeface="Calibri"/>
              </a:rPr>
              <a:t>indagare</a:t>
            </a:r>
            <a:r>
              <a:rPr lang="it-IT" sz="2000" i="1" dirty="0">
                <a:solidFill>
                  <a:srgbClr val="18355A"/>
                </a:solidFill>
                <a:cs typeface="Calibri"/>
              </a:rPr>
              <a:t> come questi possano </a:t>
            </a:r>
            <a:r>
              <a:rPr lang="it-IT" sz="2000" b="1" i="1" dirty="0">
                <a:solidFill>
                  <a:srgbClr val="18355A"/>
                </a:solidFill>
                <a:cs typeface="Calibri"/>
              </a:rPr>
              <a:t>supportare in modo più efficace didattica</a:t>
            </a:r>
            <a:r>
              <a:rPr lang="it-IT" sz="2000" i="1" dirty="0">
                <a:solidFill>
                  <a:srgbClr val="18355A"/>
                </a:solidFill>
                <a:cs typeface="Calibri"/>
              </a:rPr>
              <a:t>, pedagogia, programmi di studio, valutazioni e organizzazioni necessarie allo sviluppo delle capacità degli studenti per il XXI secolo. 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A4274F"/>
                </a:solidFill>
              </a:rPr>
              <a:t>Progetto ILE </a:t>
            </a:r>
            <a:r>
              <a:rPr lang="en-US" dirty="0"/>
              <a:t>(</a:t>
            </a:r>
            <a:r>
              <a:rPr lang="it-IT" dirty="0"/>
              <a:t>Innovative Learning </a:t>
            </a:r>
            <a:r>
              <a:rPr lang="it-IT" dirty="0" err="1"/>
              <a:t>Environments</a:t>
            </a:r>
            <a:r>
              <a:rPr lang="it-IT" dirty="0"/>
              <a:t>)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i="1" dirty="0"/>
              <a:t>Il concetto socio costruttivista e formato da </a:t>
            </a:r>
            <a:r>
              <a:rPr lang="it-IT" sz="2000" b="1" i="1" dirty="0"/>
              <a:t>7 principi chiave su cui strutturare ambienti di apprendimento </a:t>
            </a:r>
            <a:r>
              <a:rPr lang="it-IT" sz="2000" i="1" dirty="0"/>
              <a:t>innovativi: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000" i="1" dirty="0"/>
              <a:t>Allievi come attori protagonisti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000" i="1" dirty="0"/>
              <a:t>Basarsi sulla natura sociale dell’apprendimento (lavoro di gruppo, cooperativo)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000" i="1" dirty="0"/>
              <a:t>Disporre di professionisti dell’apprendimento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000" i="1" dirty="0"/>
              <a:t>Attenti alle differenze individuali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000" i="1" dirty="0"/>
              <a:t>Operare avendo chiari i risultati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000" i="1" dirty="0"/>
              <a:t>Progettare attività impegnative e sfidanti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000" i="1" dirty="0"/>
              <a:t>Riconoscere e valorizzare le connessioni orizzontali (aree di conoscenza + realtà esterna)</a:t>
            </a:r>
          </a:p>
          <a:p>
            <a:pPr algn="just"/>
            <a:endParaRPr lang="it-IT" sz="2000" i="1" dirty="0"/>
          </a:p>
          <a:p>
            <a:pPr marL="457200" indent="-457200" algn="just">
              <a:buFont typeface="+mj-lt"/>
              <a:buAutoNum type="arabicPeriod"/>
            </a:pPr>
            <a:endParaRPr lang="it-IT" sz="20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just"/>
            <a:endParaRPr lang="it-IT" sz="2000" i="1" dirty="0">
              <a:solidFill>
                <a:srgbClr val="18355A"/>
              </a:solidFill>
              <a:cs typeface="Calibri"/>
            </a:endParaRPr>
          </a:p>
          <a:p>
            <a:pPr algn="just"/>
            <a:endParaRPr lang="it-IT" sz="2000" i="1" dirty="0">
              <a:solidFill>
                <a:srgbClr val="18355A"/>
              </a:solidFill>
              <a:cs typeface="Calibri"/>
            </a:endParaRPr>
          </a:p>
          <a:p>
            <a:r>
              <a:rPr lang="it-IT" sz="2000" dirty="0">
                <a:solidFill>
                  <a:srgbClr val="18355A"/>
                </a:solidFill>
                <a:cs typeface="Calibri"/>
              </a:rPr>
              <a:t>                     </a:t>
            </a:r>
            <a:r>
              <a:rPr lang="it-IT" sz="1600" dirty="0">
                <a:solidFill>
                  <a:srgbClr val="18355A"/>
                </a:solidFill>
                <a:cs typeface="Calibri"/>
              </a:rPr>
              <a:t>  </a:t>
            </a:r>
            <a:endParaRPr lang="it-IT" sz="1600" dirty="0">
              <a:solidFill>
                <a:srgbClr val="18355A"/>
              </a:solidFill>
              <a:ea typeface="Calibri"/>
              <a:cs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F04A7C-6518-97A5-AF85-4F2E65C66667}"/>
              </a:ext>
            </a:extLst>
          </p:cNvPr>
          <p:cNvSpPr txBox="1"/>
          <p:nvPr/>
        </p:nvSpPr>
        <p:spPr>
          <a:xfrm>
            <a:off x="2007284" y="601308"/>
            <a:ext cx="728549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A4274F"/>
                </a:solidFill>
                <a:latin typeface="Segoe UI"/>
              </a:rPr>
              <a:t>SCENARI INTERNAZIONALI</a:t>
            </a:r>
          </a:p>
          <a:p>
            <a:pPr algn="ctr"/>
            <a:r>
              <a:rPr lang="en-US" b="1" dirty="0" err="1">
                <a:solidFill>
                  <a:srgbClr val="A4274F"/>
                </a:solidFill>
                <a:latin typeface="Segoe UI"/>
              </a:rPr>
              <a:t>contributo</a:t>
            </a:r>
            <a:r>
              <a:rPr lang="en-US" b="1" dirty="0">
                <a:solidFill>
                  <a:srgbClr val="A4274F"/>
                </a:solidFill>
                <a:latin typeface="Segoe UI"/>
              </a:rPr>
              <a:t> </a:t>
            </a:r>
            <a:r>
              <a:rPr lang="en-US" b="1" dirty="0" err="1">
                <a:solidFill>
                  <a:srgbClr val="A4274F"/>
                </a:solidFill>
                <a:latin typeface="Segoe UI"/>
              </a:rPr>
              <a:t>dell’OCSE</a:t>
            </a:r>
            <a:r>
              <a:rPr lang="en-US" b="1" dirty="0">
                <a:solidFill>
                  <a:srgbClr val="A4274F"/>
                </a:solidFill>
                <a:latin typeface="Segoe UI"/>
              </a:rPr>
              <a:t>  </a:t>
            </a:r>
            <a:endParaRPr lang="it-IT" b="1" dirty="0"/>
          </a:p>
          <a:p>
            <a:pPr algn="ctr"/>
            <a:endParaRPr lang="it-IT" b="1" dirty="0">
              <a:solidFill>
                <a:srgbClr val="A4274F"/>
              </a:solidFill>
              <a:latin typeface="Segoe UI"/>
              <a:ea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212532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B3146-D9AF-2491-0626-A651A6367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03680C0-8AD8-4747-E352-B7688465F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099302E6-3442-C323-B7B3-25C57670EE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97D6B90-496E-03BB-2332-FAF92D71DA50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pic>
        <p:nvPicPr>
          <p:cNvPr id="2" name="Immagine 1" descr="Immagine che contiene Carattere, testo, schermata, Elementi grafici&#10;&#10;Descrizione generata automaticamente">
            <a:extLst>
              <a:ext uri="{FF2B5EF4-FFF2-40B4-BE49-F238E27FC236}">
                <a16:creationId xmlns:a16="http://schemas.microsoft.com/office/drawing/2014/main" id="{762F1DE0-4257-4D85-E0DA-6DB336DF3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85896"/>
            <a:ext cx="12192000" cy="68620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02A855-BAA9-EE24-06B2-F3080B9A96F8}"/>
              </a:ext>
            </a:extLst>
          </p:cNvPr>
          <p:cNvSpPr txBox="1"/>
          <p:nvPr/>
        </p:nvSpPr>
        <p:spPr>
          <a:xfrm>
            <a:off x="510309" y="1711036"/>
            <a:ext cx="11113654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i="1">
                <a:solidFill>
                  <a:srgbClr val="18355A"/>
                </a:solidFill>
                <a:ea typeface="Calibri"/>
                <a:cs typeface="Calibri"/>
              </a:rPr>
              <a:t>Nessun </a:t>
            </a:r>
            <a:r>
              <a:rPr lang="en-US" sz="4400" i="1" err="1">
                <a:solidFill>
                  <a:srgbClr val="18355A"/>
                </a:solidFill>
                <a:ea typeface="Calibri"/>
                <a:cs typeface="Calibri"/>
              </a:rPr>
              <a:t>vento</a:t>
            </a:r>
            <a:r>
              <a:rPr lang="en-US" sz="4400" i="1">
                <a:solidFill>
                  <a:srgbClr val="18355A"/>
                </a:solidFill>
                <a:ea typeface="Calibri"/>
                <a:cs typeface="Calibri"/>
              </a:rPr>
              <a:t> è </a:t>
            </a:r>
            <a:r>
              <a:rPr lang="en-US" sz="4400" i="1" err="1">
                <a:solidFill>
                  <a:srgbClr val="18355A"/>
                </a:solidFill>
                <a:ea typeface="Calibri"/>
                <a:cs typeface="Calibri"/>
              </a:rPr>
              <a:t>favorevole</a:t>
            </a:r>
            <a:r>
              <a:rPr lang="en-US" sz="4400" i="1">
                <a:solidFill>
                  <a:srgbClr val="18355A"/>
                </a:solidFill>
                <a:ea typeface="Calibri"/>
                <a:cs typeface="Calibri"/>
              </a:rPr>
              <a:t> </a:t>
            </a:r>
            <a:endParaRPr lang="it-IT" sz="4400">
              <a:solidFill>
                <a:srgbClr val="18355A"/>
              </a:solidFill>
              <a:ea typeface="Calibri"/>
              <a:cs typeface="Calibri"/>
            </a:endParaRPr>
          </a:p>
          <a:p>
            <a:r>
              <a:rPr lang="en-US" sz="4400" i="1">
                <a:solidFill>
                  <a:srgbClr val="18355A"/>
                </a:solidFill>
                <a:ea typeface="Calibri"/>
                <a:cs typeface="Calibri"/>
              </a:rPr>
              <a:t>per il </a:t>
            </a:r>
            <a:r>
              <a:rPr lang="en-US" sz="4400" i="1" err="1">
                <a:solidFill>
                  <a:srgbClr val="18355A"/>
                </a:solidFill>
                <a:ea typeface="Calibri"/>
                <a:cs typeface="Calibri"/>
              </a:rPr>
              <a:t>marinaio</a:t>
            </a:r>
            <a:r>
              <a:rPr lang="en-US" sz="4400" i="1">
                <a:solidFill>
                  <a:srgbClr val="18355A"/>
                </a:solidFill>
                <a:ea typeface="Calibri"/>
                <a:cs typeface="Calibri"/>
              </a:rPr>
              <a:t> </a:t>
            </a:r>
            <a:r>
              <a:rPr lang="en-US" sz="4400" i="1" err="1">
                <a:solidFill>
                  <a:srgbClr val="18355A"/>
                </a:solidFill>
                <a:ea typeface="Calibri"/>
                <a:cs typeface="Calibri"/>
              </a:rPr>
              <a:t>che</a:t>
            </a:r>
            <a:r>
              <a:rPr lang="en-US" sz="4400" i="1">
                <a:solidFill>
                  <a:srgbClr val="18355A"/>
                </a:solidFill>
                <a:ea typeface="Calibri"/>
                <a:cs typeface="Calibri"/>
              </a:rPr>
              <a:t> non </a:t>
            </a:r>
            <a:r>
              <a:rPr lang="en-US" sz="4400" i="1" err="1">
                <a:solidFill>
                  <a:srgbClr val="18355A"/>
                </a:solidFill>
                <a:ea typeface="Calibri"/>
                <a:cs typeface="Calibri"/>
              </a:rPr>
              <a:t>sa</a:t>
            </a:r>
            <a:r>
              <a:rPr lang="en-US" sz="4400" i="1">
                <a:solidFill>
                  <a:srgbClr val="18355A"/>
                </a:solidFill>
                <a:ea typeface="Calibri"/>
                <a:cs typeface="Calibri"/>
              </a:rPr>
              <a:t> </a:t>
            </a:r>
            <a:endParaRPr lang="it-IT" sz="4400">
              <a:solidFill>
                <a:srgbClr val="18355A"/>
              </a:solidFill>
              <a:ea typeface="Calibri"/>
              <a:cs typeface="Calibri"/>
            </a:endParaRPr>
          </a:p>
          <a:p>
            <a:r>
              <a:rPr lang="en-US" sz="4400" i="1">
                <a:solidFill>
                  <a:srgbClr val="18355A"/>
                </a:solidFill>
                <a:ea typeface="Calibri"/>
                <a:cs typeface="Calibri"/>
              </a:rPr>
              <a:t>a quale </a:t>
            </a:r>
            <a:r>
              <a:rPr lang="en-US" sz="4400" i="1" err="1">
                <a:solidFill>
                  <a:srgbClr val="18355A"/>
                </a:solidFill>
                <a:ea typeface="Calibri"/>
                <a:cs typeface="Calibri"/>
              </a:rPr>
              <a:t>porto</a:t>
            </a:r>
            <a:r>
              <a:rPr lang="en-US" sz="4400" i="1">
                <a:solidFill>
                  <a:srgbClr val="18355A"/>
                </a:solidFill>
                <a:ea typeface="Calibri"/>
                <a:cs typeface="Calibri"/>
              </a:rPr>
              <a:t> </a:t>
            </a:r>
            <a:r>
              <a:rPr lang="en-US" sz="4400" i="1" err="1">
                <a:solidFill>
                  <a:srgbClr val="18355A"/>
                </a:solidFill>
                <a:ea typeface="Calibri"/>
                <a:cs typeface="Calibri"/>
              </a:rPr>
              <a:t>vuole</a:t>
            </a:r>
            <a:r>
              <a:rPr lang="en-US" sz="4400" i="1">
                <a:solidFill>
                  <a:srgbClr val="18355A"/>
                </a:solidFill>
                <a:ea typeface="Calibri"/>
                <a:cs typeface="Calibri"/>
              </a:rPr>
              <a:t> </a:t>
            </a:r>
            <a:r>
              <a:rPr lang="en-US" sz="4400" i="1" err="1">
                <a:solidFill>
                  <a:srgbClr val="18355A"/>
                </a:solidFill>
                <a:ea typeface="Calibri"/>
                <a:cs typeface="Calibri"/>
              </a:rPr>
              <a:t>approdare</a:t>
            </a:r>
            <a:r>
              <a:rPr lang="en-US" sz="4400">
                <a:solidFill>
                  <a:srgbClr val="18355A"/>
                </a:solidFill>
                <a:ea typeface="Calibri"/>
                <a:cs typeface="Calibri"/>
              </a:rPr>
              <a:t> </a:t>
            </a:r>
            <a:br>
              <a:rPr lang="en-US" sz="4400">
                <a:ea typeface="Calibri"/>
                <a:cs typeface="Calibri"/>
              </a:rPr>
            </a:br>
            <a:endParaRPr lang="it-IT" sz="4400">
              <a:solidFill>
                <a:srgbClr val="18355A"/>
              </a:solidFill>
              <a:ea typeface="Calibri"/>
              <a:cs typeface="Calibri"/>
            </a:endParaRPr>
          </a:p>
          <a:p>
            <a:r>
              <a:rPr lang="en-US" sz="3200">
                <a:solidFill>
                  <a:srgbClr val="18355A"/>
                </a:solidFill>
                <a:ea typeface="Calibri"/>
                <a:cs typeface="Calibri"/>
              </a:rPr>
              <a:t>Seneca, </a:t>
            </a:r>
            <a:r>
              <a:rPr lang="en-US" sz="3200" err="1">
                <a:solidFill>
                  <a:srgbClr val="18355A"/>
                </a:solidFill>
                <a:ea typeface="Calibri"/>
                <a:cs typeface="Calibri"/>
              </a:rPr>
              <a:t>Epistulae</a:t>
            </a:r>
            <a:r>
              <a:rPr lang="en-US" sz="3200">
                <a:solidFill>
                  <a:srgbClr val="18355A"/>
                </a:solidFill>
                <a:ea typeface="Calibri"/>
                <a:cs typeface="Calibri"/>
              </a:rPr>
              <a:t> morales ad </a:t>
            </a:r>
            <a:r>
              <a:rPr lang="en-US" sz="3200" err="1">
                <a:solidFill>
                  <a:srgbClr val="18355A"/>
                </a:solidFill>
                <a:ea typeface="Calibri"/>
                <a:cs typeface="Calibri"/>
              </a:rPr>
              <a:t>Lucilium</a:t>
            </a:r>
            <a:r>
              <a:rPr lang="en-US" sz="3200">
                <a:solidFill>
                  <a:srgbClr val="18355A"/>
                </a:solidFill>
                <a:ea typeface="Calibri"/>
                <a:cs typeface="Calibri"/>
              </a:rPr>
              <a:t>, 71,3</a:t>
            </a:r>
            <a:endParaRPr lang="it-IT" sz="3200">
              <a:solidFill>
                <a:srgbClr val="18355A"/>
              </a:solidFill>
              <a:ea typeface="Calibri"/>
              <a:cs typeface="Calibri"/>
            </a:endParaRPr>
          </a:p>
        </p:txBody>
      </p:sp>
      <p:pic>
        <p:nvPicPr>
          <p:cNvPr id="5" name="Immagine 4" descr="la barchetta di carta... | BARCHE DI CARTA Ogni giorno facci… | Flickr">
            <a:extLst>
              <a:ext uri="{FF2B5EF4-FFF2-40B4-BE49-F238E27FC236}">
                <a16:creationId xmlns:a16="http://schemas.microsoft.com/office/drawing/2014/main" id="{769F8F64-4DD3-CEED-CCAB-202625FE6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309" y="4253499"/>
            <a:ext cx="3562926" cy="239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0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B9DA-2D87-E2FA-4A3A-ED67B640A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F3E7CE3E-4219-858B-D59A-84EC9E32A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F73E4747-8798-A7F8-21F5-D609226F5A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3E18A3-0C9A-AC2E-63DD-EBBF7F4292FC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7756056-FF48-3319-6B1D-1820809BD714}"/>
              </a:ext>
            </a:extLst>
          </p:cNvPr>
          <p:cNvSpPr txBox="1"/>
          <p:nvPr/>
        </p:nvSpPr>
        <p:spPr>
          <a:xfrm>
            <a:off x="949818" y="1121535"/>
            <a:ext cx="1096421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200" b="1">
                <a:solidFill>
                  <a:srgbClr val="A4274F"/>
                </a:solidFill>
                <a:ea typeface="Calibri"/>
                <a:cs typeface="Calibri"/>
              </a:rPr>
              <a:t>AMBIENTE DI APPRENDIMENTO NELLE INDICAZIONI NAZIONALI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7DB206E3-C093-DBF0-0196-E4409F3417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6522932"/>
              </p:ext>
            </p:extLst>
          </p:nvPr>
        </p:nvGraphicFramePr>
        <p:xfrm>
          <a:off x="6644291" y="2093496"/>
          <a:ext cx="5339278" cy="4428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CB00F42B-23D1-4B5B-9604-F065F3DBE2E0}"/>
              </a:ext>
            </a:extLst>
          </p:cNvPr>
          <p:cNvSpPr txBox="1"/>
          <p:nvPr/>
        </p:nvSpPr>
        <p:spPr>
          <a:xfrm>
            <a:off x="1030764" y="2747353"/>
            <a:ext cx="561352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dirty="0">
                <a:solidFill>
                  <a:srgbClr val="18355A"/>
                </a:solidFill>
                <a:ea typeface="+mn-lt"/>
                <a:cs typeface="+mn-lt"/>
              </a:rPr>
              <a:t>L’ambiente di apprendimento è inteso come </a:t>
            </a:r>
          </a:p>
          <a:p>
            <a:endParaRPr lang="it-IT" sz="2400" dirty="0">
              <a:solidFill>
                <a:srgbClr val="18355A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it-IT" sz="2400" dirty="0">
                <a:solidFill>
                  <a:srgbClr val="18355A"/>
                </a:solidFill>
                <a:latin typeface="Calibri"/>
                <a:cs typeface="Calibri"/>
              </a:rPr>
              <a:t>Luogo fisico o virtuale</a:t>
            </a:r>
            <a:endParaRPr lang="it-IT" sz="2400" dirty="0">
              <a:solidFill>
                <a:srgbClr val="18355A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sz="2400" dirty="0">
                <a:solidFill>
                  <a:srgbClr val="18355A"/>
                </a:solidFill>
                <a:latin typeface="Calibri"/>
                <a:cs typeface="Calibri"/>
              </a:rPr>
              <a:t>Spazio mentale e culturale</a:t>
            </a:r>
            <a:endParaRPr lang="it-IT" sz="2400" dirty="0">
              <a:solidFill>
                <a:srgbClr val="18355A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sz="2400" dirty="0">
                <a:solidFill>
                  <a:srgbClr val="18355A"/>
                </a:solidFill>
                <a:latin typeface="Calibri"/>
                <a:cs typeface="Calibri"/>
              </a:rPr>
              <a:t>Spazio organizzativo ed emotivo/affettivo insieme.</a:t>
            </a:r>
            <a:endParaRPr lang="it-IT" sz="2400" dirty="0">
              <a:solidFill>
                <a:srgbClr val="18355A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244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37DB078-FBEB-A07D-74A0-CA5CD6924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CBB16304-2068-08CC-0114-9D4071DE71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C3EB09-CAD9-FCDC-82C9-841CEB359864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06B5F4A-9A6F-E9BB-9ADA-F6CD48DB921F}"/>
              </a:ext>
            </a:extLst>
          </p:cNvPr>
          <p:cNvSpPr txBox="1"/>
          <p:nvPr/>
        </p:nvSpPr>
        <p:spPr>
          <a:xfrm>
            <a:off x="3511002" y="841556"/>
            <a:ext cx="5170005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ctr">
            <a:spAutoFit/>
          </a:bodyPr>
          <a:lstStyle/>
          <a:p>
            <a:pPr algn="ctr"/>
            <a:r>
              <a:rPr lang="it-IT" sz="3200" b="1" dirty="0">
                <a:solidFill>
                  <a:srgbClr val="A4274F"/>
                </a:solidFill>
                <a:ea typeface="Calibri"/>
                <a:cs typeface="Calibri"/>
              </a:rPr>
              <a:t>CENTRALITÀ DELLA PERSONA</a:t>
            </a:r>
          </a:p>
          <a:p>
            <a:pPr algn="ctr"/>
            <a:r>
              <a:rPr lang="it-IT" sz="1600" b="1" dirty="0">
                <a:solidFill>
                  <a:srgbClr val="A4274F"/>
                </a:solidFill>
                <a:ea typeface="Calibri"/>
                <a:cs typeface="Calibri"/>
              </a:rPr>
              <a:t>INDICAZIONI NAZIONALI 2012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E1DA54-AAE3-33B1-E7EA-DDC488895F5C}"/>
              </a:ext>
            </a:extLst>
          </p:cNvPr>
          <p:cNvSpPr txBox="1"/>
          <p:nvPr/>
        </p:nvSpPr>
        <p:spPr>
          <a:xfrm>
            <a:off x="594199" y="4104959"/>
            <a:ext cx="11003603" cy="22510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18355A"/>
                </a:solidFill>
                <a:ea typeface="+mn-lt"/>
                <a:cs typeface="+mn-lt"/>
              </a:rPr>
              <a:t>Lo studente, divenuto il soggetto centrale, è chiamato ad essere </a:t>
            </a:r>
            <a:r>
              <a:rPr lang="it-IT" sz="2400" b="1" dirty="0">
                <a:solidFill>
                  <a:srgbClr val="18355A"/>
                </a:solidFill>
                <a:ea typeface="+mn-lt"/>
                <a:cs typeface="+mn-lt"/>
              </a:rPr>
              <a:t>attore del suo apprendimento. </a:t>
            </a:r>
            <a:endParaRPr lang="it-IT" b="1" dirty="0">
              <a:solidFill>
                <a:srgbClr val="18355A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18355A"/>
                </a:solidFill>
                <a:ea typeface="+mn-lt"/>
                <a:cs typeface="+mn-lt"/>
              </a:rPr>
              <a:t>È </a:t>
            </a:r>
            <a:r>
              <a:rPr lang="it-IT" sz="2400" b="1" dirty="0">
                <a:solidFill>
                  <a:srgbClr val="18355A"/>
                </a:solidFill>
                <a:ea typeface="+mn-lt"/>
                <a:cs typeface="+mn-lt"/>
              </a:rPr>
              <a:t>soggetto</a:t>
            </a:r>
            <a:r>
              <a:rPr lang="it-IT" sz="2400" dirty="0">
                <a:solidFill>
                  <a:srgbClr val="18355A"/>
                </a:solidFill>
                <a:ea typeface="+mn-lt"/>
                <a:cs typeface="+mn-lt"/>
              </a:rPr>
              <a:t> </a:t>
            </a:r>
            <a:r>
              <a:rPr lang="it-IT" sz="2400" b="1" dirty="0">
                <a:solidFill>
                  <a:srgbClr val="18355A"/>
                </a:solidFill>
                <a:ea typeface="+mn-lt"/>
                <a:cs typeface="+mn-lt"/>
              </a:rPr>
              <a:t>attivo</a:t>
            </a:r>
            <a:r>
              <a:rPr lang="it-IT" sz="2400" dirty="0">
                <a:solidFill>
                  <a:srgbClr val="18355A"/>
                </a:solidFill>
                <a:ea typeface="+mn-lt"/>
                <a:cs typeface="+mn-lt"/>
              </a:rPr>
              <a:t> e non passivo, grazie al cambiamento nelle modalità di insegnamento e di apprendimento e grazie alle nuove modalità di comunicazione. </a:t>
            </a:r>
            <a:endParaRPr lang="it-IT" dirty="0">
              <a:solidFill>
                <a:srgbClr val="18355A"/>
              </a:solidFill>
            </a:endParaRP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36B5A09F-2DFB-A3AE-9686-87AE5F98B3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7526018"/>
              </p:ext>
            </p:extLst>
          </p:nvPr>
        </p:nvGraphicFramePr>
        <p:xfrm>
          <a:off x="3229897" y="2077064"/>
          <a:ext cx="5732206" cy="1423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3899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D34A23-AE74-F644-0B5D-178371A9A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B7B2B88-A820-268A-DCBC-6EDFAE826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FFF6CDCE-4CAD-AF16-C161-019FA240B5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3E5CAF6-E9DE-093C-E680-DF2C277DF381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1E2EA5D-F078-170A-9634-B8BDD050B065}"/>
              </a:ext>
            </a:extLst>
          </p:cNvPr>
          <p:cNvSpPr txBox="1"/>
          <p:nvPr/>
        </p:nvSpPr>
        <p:spPr>
          <a:xfrm>
            <a:off x="1454030" y="1253603"/>
            <a:ext cx="971173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it-IT" sz="2800" b="1" dirty="0">
                <a:solidFill>
                  <a:srgbClr val="A4274F"/>
                </a:solidFill>
                <a:ea typeface="+mn-lt"/>
                <a:cs typeface="+mn-lt"/>
              </a:rPr>
              <a:t>LA SCUOLA è tenuta a ripensare</a:t>
            </a:r>
            <a:endParaRPr lang="it-IT" sz="2000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37ECF50-A9BE-CB5A-A19C-15B958819C11}"/>
              </a:ext>
            </a:extLst>
          </p:cNvPr>
          <p:cNvGrpSpPr/>
          <p:nvPr/>
        </p:nvGrpSpPr>
        <p:grpSpPr>
          <a:xfrm>
            <a:off x="1611922" y="2514406"/>
            <a:ext cx="2725614" cy="3538903"/>
            <a:chOff x="1611922" y="3011364"/>
            <a:chExt cx="2725614" cy="3538903"/>
          </a:xfrm>
        </p:grpSpPr>
        <p:sp>
          <p:nvSpPr>
            <p:cNvPr id="614" name="Rettangolo 613">
              <a:extLst>
                <a:ext uri="{FF2B5EF4-FFF2-40B4-BE49-F238E27FC236}">
                  <a16:creationId xmlns:a16="http://schemas.microsoft.com/office/drawing/2014/main" id="{B27B01A4-83F3-6957-81D0-91C6501ADAAE}"/>
                </a:ext>
              </a:extLst>
            </p:cNvPr>
            <p:cNvSpPr/>
            <p:nvPr/>
          </p:nvSpPr>
          <p:spPr>
            <a:xfrm>
              <a:off x="1970942" y="3011364"/>
              <a:ext cx="2007576" cy="160459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+mn-lt"/>
                <a:cs typeface="+mn-lt"/>
              </a:endParaRPr>
            </a:p>
            <a:p>
              <a:pPr algn="ctr"/>
              <a:r>
                <a:rPr lang="it-IT">
                  <a:ea typeface="+mn-lt"/>
                  <a:cs typeface="+mn-lt"/>
                </a:rPr>
                <a:t>DIMENSIONE DEL SETTING</a:t>
              </a:r>
              <a:endParaRPr lang="en-US">
                <a:ea typeface="+mn-lt"/>
                <a:cs typeface="+mn-lt"/>
              </a:endParaRPr>
            </a:p>
            <a:p>
              <a:pPr algn="ctr"/>
              <a:endParaRPr lang="it-IT">
                <a:ea typeface="+mn-lt"/>
                <a:cs typeface="+mn-lt"/>
              </a:endParaRPr>
            </a:p>
            <a:p>
              <a:pPr algn="ctr"/>
              <a:r>
                <a:rPr lang="it-IT">
                  <a:ea typeface="+mn-lt"/>
                  <a:cs typeface="+mn-lt"/>
                </a:rPr>
                <a:t>LO SPAZIO CHE COMUNICA</a:t>
              </a:r>
              <a:endParaRPr lang="en-US">
                <a:ea typeface="+mn-lt"/>
                <a:cs typeface="+mn-lt"/>
              </a:endParaRPr>
            </a:p>
            <a:p>
              <a:pPr algn="ctr"/>
              <a:endParaRPr lang="en-US">
                <a:ea typeface="+mn-lt"/>
                <a:cs typeface="+mn-lt"/>
              </a:endParaRPr>
            </a:p>
          </p:txBody>
        </p:sp>
        <p:sp>
          <p:nvSpPr>
            <p:cNvPr id="619" name="Rettangolo 618">
              <a:extLst>
                <a:ext uri="{FF2B5EF4-FFF2-40B4-BE49-F238E27FC236}">
                  <a16:creationId xmlns:a16="http://schemas.microsoft.com/office/drawing/2014/main" id="{D65FEE68-5969-23FC-9E8E-C8DD652A5EF7}"/>
                </a:ext>
              </a:extLst>
            </p:cNvPr>
            <p:cNvSpPr/>
            <p:nvPr/>
          </p:nvSpPr>
          <p:spPr>
            <a:xfrm>
              <a:off x="1611922" y="4945671"/>
              <a:ext cx="2725614" cy="160459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>
                  <a:ea typeface="+mn-lt"/>
                  <a:cs typeface="+mn-lt"/>
                </a:rPr>
                <a:t>Intesa come cornice di riferimento, all'interno della quale avrà luogo il processo di apprendimento.</a:t>
              </a:r>
            </a:p>
          </p:txBody>
        </p:sp>
        <p:sp>
          <p:nvSpPr>
            <p:cNvPr id="23" name="Freccia in giù 22">
              <a:extLst>
                <a:ext uri="{FF2B5EF4-FFF2-40B4-BE49-F238E27FC236}">
                  <a16:creationId xmlns:a16="http://schemas.microsoft.com/office/drawing/2014/main" id="{8AE273B6-B2F4-2DBB-1305-70A45FBB5FF9}"/>
                </a:ext>
              </a:extLst>
            </p:cNvPr>
            <p:cNvSpPr/>
            <p:nvPr/>
          </p:nvSpPr>
          <p:spPr>
            <a:xfrm>
              <a:off x="2872153" y="4674576"/>
              <a:ext cx="205153" cy="219807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+mn-lt"/>
                <a:cs typeface="+mn-lt"/>
              </a:endParaRP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E40CCD39-E2CD-5518-5B41-2472DAB0357C}"/>
              </a:ext>
            </a:extLst>
          </p:cNvPr>
          <p:cNvGrpSpPr/>
          <p:nvPr/>
        </p:nvGrpSpPr>
        <p:grpSpPr>
          <a:xfrm>
            <a:off x="4674575" y="2499752"/>
            <a:ext cx="2725614" cy="3553557"/>
            <a:chOff x="4674575" y="2996710"/>
            <a:chExt cx="2725614" cy="3553557"/>
          </a:xfrm>
        </p:grpSpPr>
        <p:sp>
          <p:nvSpPr>
            <p:cNvPr id="617" name="Rettangolo 616">
              <a:extLst>
                <a:ext uri="{FF2B5EF4-FFF2-40B4-BE49-F238E27FC236}">
                  <a16:creationId xmlns:a16="http://schemas.microsoft.com/office/drawing/2014/main" id="{4F595A83-EA74-40E9-F4FB-40640EEC2099}"/>
                </a:ext>
              </a:extLst>
            </p:cNvPr>
            <p:cNvSpPr/>
            <p:nvPr/>
          </p:nvSpPr>
          <p:spPr>
            <a:xfrm>
              <a:off x="5092210" y="2996710"/>
              <a:ext cx="2007576" cy="160459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>
                  <a:ea typeface="+mn-lt"/>
                  <a:cs typeface="+mn-lt"/>
                </a:rPr>
                <a:t>LA REGIA </a:t>
              </a:r>
            </a:p>
            <a:p>
              <a:pPr algn="ctr"/>
              <a:r>
                <a:rPr lang="it-IT">
                  <a:ea typeface="+mn-lt"/>
                  <a:cs typeface="+mn-lt"/>
                </a:rPr>
                <a:t>EDUCATIVA</a:t>
              </a: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2886F1C9-E0AB-7C0B-1FC8-C726A3F8A060}"/>
                </a:ext>
              </a:extLst>
            </p:cNvPr>
            <p:cNvSpPr/>
            <p:nvPr/>
          </p:nvSpPr>
          <p:spPr>
            <a:xfrm>
              <a:off x="4674575" y="4945671"/>
              <a:ext cx="2725614" cy="160459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>
                  <a:ea typeface="+mn-lt"/>
                  <a:cs typeface="+mn-lt"/>
                </a:rPr>
                <a:t>Predisposizione </a:t>
              </a:r>
            </a:p>
            <a:p>
              <a:pPr algn="ctr"/>
              <a:r>
                <a:rPr lang="it-IT">
                  <a:ea typeface="+mn-lt"/>
                  <a:cs typeface="+mn-lt"/>
                </a:rPr>
                <a:t>dell'ambiente, operata dal </a:t>
              </a:r>
            </a:p>
            <a:p>
              <a:pPr algn="ctr"/>
              <a:r>
                <a:rPr lang="it-IT">
                  <a:ea typeface="+mn-lt"/>
                  <a:cs typeface="+mn-lt"/>
                </a:rPr>
                <a:t>docente, per accogliere e sostenere i processi di apprendimento degli alunni</a:t>
              </a:r>
            </a:p>
          </p:txBody>
        </p:sp>
        <p:sp>
          <p:nvSpPr>
            <p:cNvPr id="24" name="Freccia in giù 23">
              <a:extLst>
                <a:ext uri="{FF2B5EF4-FFF2-40B4-BE49-F238E27FC236}">
                  <a16:creationId xmlns:a16="http://schemas.microsoft.com/office/drawing/2014/main" id="{3FDC7C6C-E16C-2D07-C169-F4EA29FC5395}"/>
                </a:ext>
              </a:extLst>
            </p:cNvPr>
            <p:cNvSpPr/>
            <p:nvPr/>
          </p:nvSpPr>
          <p:spPr>
            <a:xfrm>
              <a:off x="5993422" y="4674576"/>
              <a:ext cx="205153" cy="219807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+mn-lt"/>
                <a:cs typeface="+mn-lt"/>
              </a:endParaRP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88C26503-B666-0B9D-473D-16B27FE294F5}"/>
              </a:ext>
            </a:extLst>
          </p:cNvPr>
          <p:cNvGrpSpPr/>
          <p:nvPr/>
        </p:nvGrpSpPr>
        <p:grpSpPr>
          <a:xfrm>
            <a:off x="7722575" y="2514405"/>
            <a:ext cx="2725614" cy="3538904"/>
            <a:chOff x="7722575" y="3011363"/>
            <a:chExt cx="2725614" cy="3538904"/>
          </a:xfrm>
        </p:grpSpPr>
        <p:sp>
          <p:nvSpPr>
            <p:cNvPr id="618" name="Rettangolo 617">
              <a:extLst>
                <a:ext uri="{FF2B5EF4-FFF2-40B4-BE49-F238E27FC236}">
                  <a16:creationId xmlns:a16="http://schemas.microsoft.com/office/drawing/2014/main" id="{AAA8F91C-78C1-7F7F-E6CD-8628EB2074FB}"/>
                </a:ext>
              </a:extLst>
            </p:cNvPr>
            <p:cNvSpPr/>
            <p:nvPr/>
          </p:nvSpPr>
          <p:spPr>
            <a:xfrm>
              <a:off x="8030306" y="3011363"/>
              <a:ext cx="2007576" cy="160459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>
                  <a:ea typeface="+mn-lt"/>
                  <a:cs typeface="+mn-lt"/>
                </a:rPr>
                <a:t>IL CURRICOLO IMPLICITO</a:t>
              </a:r>
            </a:p>
          </p:txBody>
        </p:sp>
        <p:sp>
          <p:nvSpPr>
            <p:cNvPr id="25" name="Freccia in giù 24">
              <a:extLst>
                <a:ext uri="{FF2B5EF4-FFF2-40B4-BE49-F238E27FC236}">
                  <a16:creationId xmlns:a16="http://schemas.microsoft.com/office/drawing/2014/main" id="{1CD0C613-3448-08E9-8594-F89DA6DCDD45}"/>
                </a:ext>
              </a:extLst>
            </p:cNvPr>
            <p:cNvSpPr/>
            <p:nvPr/>
          </p:nvSpPr>
          <p:spPr>
            <a:xfrm>
              <a:off x="8931517" y="4674575"/>
              <a:ext cx="205153" cy="219807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+mn-lt"/>
                <a:cs typeface="+mn-lt"/>
              </a:endParaRP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153338E3-0ED5-70A5-5020-FC55232082C0}"/>
                </a:ext>
              </a:extLst>
            </p:cNvPr>
            <p:cNvSpPr/>
            <p:nvPr/>
          </p:nvSpPr>
          <p:spPr>
            <a:xfrm>
              <a:off x="7722575" y="4945671"/>
              <a:ext cx="2725614" cy="160459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>
                  <a:ea typeface="+mn-lt"/>
                  <a:cs typeface="+mn-lt"/>
                </a:rPr>
                <a:t>Costituito dalle costanti che definiscono l'ambiente di apprendimento e lo rendono specifico e riconoscibile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375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3ADE5-1BE1-645F-45B3-2C9555B13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588DA0D5-F396-8F3F-B3B8-2E068A95B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99101CF7-9665-2D50-2223-1661A76784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2641689-9560-9407-D60C-F3F5DCFAB1D6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36A64BD-DF90-4A5C-9C3A-A4220F1FB79D}"/>
              </a:ext>
            </a:extLst>
          </p:cNvPr>
          <p:cNvSpPr txBox="1"/>
          <p:nvPr/>
        </p:nvSpPr>
        <p:spPr>
          <a:xfrm>
            <a:off x="4152900" y="1192823"/>
            <a:ext cx="356381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solidFill>
                  <a:srgbClr val="A4274F"/>
                </a:solidFill>
              </a:rPr>
              <a:t>CURRICOLO IMPLICITO</a:t>
            </a:r>
            <a:endParaRPr lang="it-IT" dirty="0">
              <a:ea typeface="Calibri"/>
              <a:cs typeface="Calibri"/>
            </a:endParaRPr>
          </a:p>
        </p:txBody>
      </p:sp>
      <p:graphicFrame>
        <p:nvGraphicFramePr>
          <p:cNvPr id="11" name="CasellaDiTesto 1">
            <a:extLst>
              <a:ext uri="{FF2B5EF4-FFF2-40B4-BE49-F238E27FC236}">
                <a16:creationId xmlns:a16="http://schemas.microsoft.com/office/drawing/2014/main" id="{03E5FECB-0352-A705-9145-7633A4CF86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6825774"/>
              </p:ext>
            </p:extLst>
          </p:nvPr>
        </p:nvGraphicFramePr>
        <p:xfrm>
          <a:off x="830990" y="2330605"/>
          <a:ext cx="10219869" cy="3869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9153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29AD8-5AF1-781D-89CD-151F16C0D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55510F6-62B3-634D-437E-1576C6A30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EE205DEA-9BFD-4A87-8163-11DAA051BA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0E8C28-B112-BFEC-6404-667FF545C9F4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80AC61F-A973-2204-16AD-1984491F126F}"/>
              </a:ext>
            </a:extLst>
          </p:cNvPr>
          <p:cNvSpPr txBox="1"/>
          <p:nvPr/>
        </p:nvSpPr>
        <p:spPr>
          <a:xfrm>
            <a:off x="4152900" y="1192823"/>
            <a:ext cx="356381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b="1" dirty="0">
                <a:solidFill>
                  <a:srgbClr val="A4274F"/>
                </a:solidFill>
              </a:rPr>
              <a:t>CURRICOLO ESPLICITO</a:t>
            </a:r>
            <a:endParaRPr lang="it-IT" dirty="0">
              <a:ea typeface="Calibri"/>
              <a:cs typeface="Calibri"/>
            </a:endParaRPr>
          </a:p>
        </p:txBody>
      </p:sp>
      <p:graphicFrame>
        <p:nvGraphicFramePr>
          <p:cNvPr id="11" name="CasellaDiTesto 1">
            <a:extLst>
              <a:ext uri="{FF2B5EF4-FFF2-40B4-BE49-F238E27FC236}">
                <a16:creationId xmlns:a16="http://schemas.microsoft.com/office/drawing/2014/main" id="{7A08DF7B-F49B-3BA5-B0FD-1A05426724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822627"/>
              </p:ext>
            </p:extLst>
          </p:nvPr>
        </p:nvGraphicFramePr>
        <p:xfrm>
          <a:off x="830990" y="2330605"/>
          <a:ext cx="10219869" cy="3869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4348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793DC-AE36-110A-D346-BD1F93F45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4D52982-CD62-CA05-3686-7D098A7B8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5F5CAC37-EE27-059D-5B17-E3F4D98867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F251FB6-70ED-3F52-5701-2924073692D3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96232D7-B02B-FC78-5391-40AA7EE3F4C6}"/>
              </a:ext>
            </a:extLst>
          </p:cNvPr>
          <p:cNvGrpSpPr/>
          <p:nvPr/>
        </p:nvGrpSpPr>
        <p:grpSpPr>
          <a:xfrm>
            <a:off x="344368" y="2026623"/>
            <a:ext cx="11503265" cy="1361688"/>
            <a:chOff x="263768" y="1721824"/>
            <a:chExt cx="11503265" cy="783981"/>
          </a:xfrm>
        </p:grpSpPr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90B6069D-31C6-C460-F66E-5FBE95AE6920}"/>
                </a:ext>
              </a:extLst>
            </p:cNvPr>
            <p:cNvSpPr/>
            <p:nvPr/>
          </p:nvSpPr>
          <p:spPr>
            <a:xfrm>
              <a:off x="263768" y="1721824"/>
              <a:ext cx="2637691" cy="783981"/>
            </a:xfrm>
            <a:prstGeom prst="rect">
              <a:avLst/>
            </a:prstGeom>
            <a:gradFill flip="none" rotWithShape="1">
              <a:gsLst>
                <a:gs pos="0">
                  <a:srgbClr val="25518B">
                    <a:shade val="30000"/>
                    <a:satMod val="115000"/>
                  </a:srgbClr>
                </a:gs>
                <a:gs pos="50000">
                  <a:srgbClr val="25518B">
                    <a:shade val="67500"/>
                    <a:satMod val="115000"/>
                  </a:srgbClr>
                </a:gs>
                <a:gs pos="100000">
                  <a:srgbClr val="25518B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sz="1500" b="1">
                  <a:ea typeface="+mn-lt"/>
                  <a:cs typeface="+mn-lt"/>
                </a:rPr>
                <a:t>RELAZIONE EDUCATIVA </a:t>
              </a:r>
              <a:r>
                <a:rPr lang="it-IT" sz="1500">
                  <a:ea typeface="+mn-lt"/>
                  <a:cs typeface="+mn-lt"/>
                </a:rPr>
                <a:t>attenzione e gestione delle dinamiche e interazioni</a:t>
              </a:r>
              <a:endParaRPr lang="it-IT"/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F542FD29-A532-4D68-029E-A2699C8734E0}"/>
                </a:ext>
              </a:extLst>
            </p:cNvPr>
            <p:cNvSpPr/>
            <p:nvPr/>
          </p:nvSpPr>
          <p:spPr>
            <a:xfrm>
              <a:off x="3218959" y="1721824"/>
              <a:ext cx="2637691" cy="783981"/>
            </a:xfrm>
            <a:prstGeom prst="rect">
              <a:avLst/>
            </a:prstGeom>
            <a:gradFill flip="none" rotWithShape="1">
              <a:gsLst>
                <a:gs pos="0">
                  <a:srgbClr val="25518B">
                    <a:shade val="30000"/>
                    <a:satMod val="115000"/>
                  </a:srgbClr>
                </a:gs>
                <a:gs pos="50000">
                  <a:srgbClr val="25518B">
                    <a:shade val="67500"/>
                    <a:satMod val="115000"/>
                  </a:srgbClr>
                </a:gs>
                <a:gs pos="100000">
                  <a:srgbClr val="25518B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sz="1500" b="1">
                  <a:ea typeface="+mn-lt"/>
                  <a:cs typeface="+mn-lt"/>
                </a:rPr>
                <a:t>MEDIAZIONE DIDATTICA</a:t>
              </a:r>
            </a:p>
            <a:p>
              <a:pPr algn="ctr"/>
              <a:r>
                <a:rPr lang="it-IT" sz="1500">
                  <a:ea typeface="+mn-lt"/>
                  <a:cs typeface="+mn-lt"/>
                </a:rPr>
                <a:t>strategie per veicolare i contenuti per l'apprendimento</a:t>
              </a:r>
            </a:p>
          </p:txBody>
        </p:sp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D06C5579-15B2-AAAE-1549-D147E9DFFF6B}"/>
                </a:ext>
              </a:extLst>
            </p:cNvPr>
            <p:cNvSpPr/>
            <p:nvPr/>
          </p:nvSpPr>
          <p:spPr>
            <a:xfrm>
              <a:off x="6174150" y="1721824"/>
              <a:ext cx="2637691" cy="783981"/>
            </a:xfrm>
            <a:prstGeom prst="rect">
              <a:avLst/>
            </a:prstGeom>
            <a:gradFill flip="none" rotWithShape="1">
              <a:gsLst>
                <a:gs pos="0">
                  <a:srgbClr val="25518B">
                    <a:shade val="30000"/>
                    <a:satMod val="115000"/>
                  </a:srgbClr>
                </a:gs>
                <a:gs pos="50000">
                  <a:srgbClr val="25518B">
                    <a:shade val="67500"/>
                    <a:satMod val="115000"/>
                  </a:srgbClr>
                </a:gs>
                <a:gs pos="100000">
                  <a:srgbClr val="25518B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sz="1500" b="1">
                  <a:ea typeface="+mn-lt"/>
                  <a:cs typeface="+mn-lt"/>
                </a:rPr>
                <a:t>MEDIATORI</a:t>
              </a:r>
            </a:p>
            <a:p>
              <a:pPr algn="ctr"/>
              <a:r>
                <a:rPr lang="it-IT" sz="1500">
                  <a:ea typeface="+mn-lt"/>
                  <a:cs typeface="+mn-lt"/>
                </a:rPr>
                <a:t>strumenti, materiali e risorse coinvolti</a:t>
              </a:r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C2D6897-A738-F395-8ACC-9B5DDD0BF18D}"/>
                </a:ext>
              </a:extLst>
            </p:cNvPr>
            <p:cNvSpPr/>
            <p:nvPr/>
          </p:nvSpPr>
          <p:spPr>
            <a:xfrm>
              <a:off x="9129342" y="1721824"/>
              <a:ext cx="2637691" cy="783981"/>
            </a:xfrm>
            <a:prstGeom prst="rect">
              <a:avLst/>
            </a:prstGeom>
            <a:gradFill flip="none" rotWithShape="1">
              <a:gsLst>
                <a:gs pos="0">
                  <a:srgbClr val="25518B">
                    <a:shade val="30000"/>
                    <a:satMod val="115000"/>
                  </a:srgbClr>
                </a:gs>
                <a:gs pos="50000">
                  <a:srgbClr val="25518B">
                    <a:shade val="67500"/>
                    <a:satMod val="115000"/>
                  </a:srgbClr>
                </a:gs>
                <a:gs pos="100000">
                  <a:srgbClr val="25518B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sz="1500" b="1">
                  <a:ea typeface="+mn-lt"/>
                  <a:cs typeface="+mn-lt"/>
                </a:rPr>
                <a:t>ORGANIZZAZIONE DI SPAZI</a:t>
              </a:r>
            </a:p>
            <a:p>
              <a:pPr algn="ctr"/>
              <a:r>
                <a:rPr lang="it-IT" sz="1500" b="1">
                  <a:ea typeface="+mn-lt"/>
                  <a:cs typeface="+mn-lt"/>
                </a:rPr>
                <a:t>E TEMPI</a:t>
              </a:r>
            </a:p>
            <a:p>
              <a:pPr algn="ctr"/>
              <a:r>
                <a:rPr lang="it-IT" sz="1500">
                  <a:ea typeface="+mn-lt"/>
                  <a:cs typeface="+mn-lt"/>
                </a:rPr>
                <a:t>dispone e gestisce l'ambiente educativo per l'apprendimento</a:t>
              </a: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85EB25-09EA-11B2-185A-0FBF92BFCAE1}"/>
              </a:ext>
            </a:extLst>
          </p:cNvPr>
          <p:cNvSpPr txBox="1"/>
          <p:nvPr/>
        </p:nvSpPr>
        <p:spPr>
          <a:xfrm>
            <a:off x="4167554" y="991498"/>
            <a:ext cx="356381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b="1">
                <a:solidFill>
                  <a:srgbClr val="A4274F"/>
                </a:solidFill>
              </a:rPr>
              <a:t>LA REGIA EDUCATIVA</a:t>
            </a:r>
            <a:endParaRPr lang="it-IT">
              <a:ea typeface="Calibri"/>
              <a:cs typeface="Calibri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49469C0-8C77-CF98-4E2B-17143C09953A}"/>
              </a:ext>
            </a:extLst>
          </p:cNvPr>
          <p:cNvSpPr txBox="1"/>
          <p:nvPr/>
        </p:nvSpPr>
        <p:spPr>
          <a:xfrm>
            <a:off x="517917" y="3919810"/>
            <a:ext cx="1115616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>
                <a:solidFill>
                  <a:srgbClr val="18355A"/>
                </a:solidFill>
                <a:ea typeface="Calibri"/>
                <a:cs typeface="Calibri"/>
              </a:rPr>
              <a:t>Come il/la docente:</a:t>
            </a:r>
          </a:p>
          <a:p>
            <a:endParaRPr lang="it-IT" sz="2400">
              <a:solidFill>
                <a:srgbClr val="18355A"/>
              </a:solidFill>
              <a:ea typeface="Calibri"/>
              <a:cs typeface="Calibri"/>
            </a:endParaRPr>
          </a:p>
          <a:p>
            <a:pPr marL="342900" indent="-342900">
              <a:buClr>
                <a:srgbClr val="A4274F"/>
              </a:buClr>
              <a:buFont typeface="Wingdings" panose="05000000000000000000" pitchFamily="2" charset="2"/>
              <a:buChar char="ü"/>
            </a:pPr>
            <a:r>
              <a:rPr lang="it-IT" sz="2400">
                <a:solidFill>
                  <a:srgbClr val="18355A"/>
                </a:solidFill>
                <a:ea typeface="+mn-lt"/>
                <a:cs typeface="+mn-lt"/>
              </a:rPr>
              <a:t>osserva, comprende e governa</a:t>
            </a:r>
            <a:r>
              <a:rPr lang="it-IT" sz="2400">
                <a:solidFill>
                  <a:srgbClr val="18355A"/>
                </a:solidFill>
                <a:ea typeface="Calibri"/>
                <a:cs typeface="Calibri"/>
              </a:rPr>
              <a:t> i processi cognitivi e relazionali</a:t>
            </a:r>
          </a:p>
          <a:p>
            <a:pPr marL="342900" indent="-342900">
              <a:buClr>
                <a:srgbClr val="A4274F"/>
              </a:buClr>
              <a:buFont typeface="Wingdings" panose="05000000000000000000" pitchFamily="2" charset="2"/>
              <a:buChar char="ü"/>
            </a:pPr>
            <a:r>
              <a:rPr lang="it-IT" sz="2400">
                <a:solidFill>
                  <a:srgbClr val="18355A"/>
                </a:solidFill>
                <a:ea typeface="Calibri"/>
                <a:cs typeface="Calibri"/>
              </a:rPr>
              <a:t>calibra gli interventi</a:t>
            </a:r>
          </a:p>
          <a:p>
            <a:pPr marL="342900" indent="-342900">
              <a:buClr>
                <a:srgbClr val="A4274F"/>
              </a:buClr>
              <a:buFont typeface="Wingdings" panose="05000000000000000000" pitchFamily="2" charset="2"/>
              <a:buChar char="ü"/>
            </a:pPr>
            <a:r>
              <a:rPr lang="it-IT" sz="2400">
                <a:solidFill>
                  <a:srgbClr val="18355A"/>
                </a:solidFill>
                <a:ea typeface="Calibri"/>
                <a:cs typeface="Calibri"/>
              </a:rPr>
              <a:t>monitora i passaggi e decide nuove direzioni</a:t>
            </a:r>
          </a:p>
          <a:p>
            <a:pPr marL="342900" indent="-342900">
              <a:buClr>
                <a:srgbClr val="A4274F"/>
              </a:buClr>
              <a:buFont typeface="Wingdings" panose="05000000000000000000" pitchFamily="2" charset="2"/>
              <a:buChar char="ü"/>
            </a:pPr>
            <a:r>
              <a:rPr lang="it-IT" sz="2400">
                <a:solidFill>
                  <a:srgbClr val="18355A"/>
                </a:solidFill>
                <a:ea typeface="Calibri"/>
                <a:cs typeface="Calibri"/>
              </a:rPr>
              <a:t>sostiene lo sviluppo individuale e collettivo</a:t>
            </a:r>
          </a:p>
        </p:txBody>
      </p:sp>
    </p:spTree>
    <p:extLst>
      <p:ext uri="{BB962C8B-B14F-4D97-AF65-F5344CB8AC3E}">
        <p14:creationId xmlns:p14="http://schemas.microsoft.com/office/powerpoint/2010/main" val="411405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88356-1558-2E5A-D86C-6895ECE62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390FA7A9-6E12-BD4E-109E-0621801B2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ADB51EFA-CD27-AF3E-EF9E-4E9E830869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4981731-C6FD-94FB-D46D-A3DA430148B2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76A8166-333C-2FC6-B5E5-8839B2F89D00}"/>
              </a:ext>
            </a:extLst>
          </p:cNvPr>
          <p:cNvSpPr txBox="1"/>
          <p:nvPr/>
        </p:nvSpPr>
        <p:spPr>
          <a:xfrm>
            <a:off x="400697" y="1151823"/>
            <a:ext cx="1073797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it-IT" sz="2800" b="1" dirty="0">
                <a:solidFill>
                  <a:srgbClr val="A4274F"/>
                </a:solidFill>
                <a:ea typeface="+mn-lt"/>
                <a:cs typeface="+mn-lt"/>
              </a:rPr>
              <a:t>AMBIENTI DI APPRENDIMENTO NELLE INDICAZIONI NAZIONALI  - 2012</a:t>
            </a:r>
            <a:endParaRPr lang="it-IT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7CB5CB8-6700-7846-D681-319AFFE1976D}"/>
              </a:ext>
            </a:extLst>
          </p:cNvPr>
          <p:cNvSpPr txBox="1"/>
          <p:nvPr/>
        </p:nvSpPr>
        <p:spPr>
          <a:xfrm>
            <a:off x="1337564" y="1878841"/>
            <a:ext cx="971173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it-IT" sz="2800" b="1">
                <a:solidFill>
                  <a:srgbClr val="002060"/>
                </a:solidFill>
                <a:ea typeface="+mn-lt"/>
                <a:cs typeface="+mn-lt"/>
              </a:rPr>
              <a:t>Scuola dell'Infanzia</a:t>
            </a:r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87C129-0167-1035-F7C8-CC4A1C2B02F7}"/>
              </a:ext>
            </a:extLst>
          </p:cNvPr>
          <p:cNvSpPr txBox="1"/>
          <p:nvPr/>
        </p:nvSpPr>
        <p:spPr>
          <a:xfrm>
            <a:off x="513216" y="3097581"/>
            <a:ext cx="11360426" cy="33590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cs typeface="Calibri"/>
              </a:rPr>
              <a:t>L'</a:t>
            </a:r>
            <a:r>
              <a:rPr lang="it-IT" sz="2400" b="1" dirty="0">
                <a:solidFill>
                  <a:srgbClr val="002060"/>
                </a:solidFill>
                <a:cs typeface="Calibri"/>
              </a:rPr>
              <a:t>organizzazione</a:t>
            </a:r>
            <a:r>
              <a:rPr lang="it-IT" sz="2400" dirty="0">
                <a:solidFill>
                  <a:srgbClr val="002060"/>
                </a:solidFill>
                <a:cs typeface="Calibri"/>
              </a:rPr>
              <a:t> degli </a:t>
            </a:r>
            <a:r>
              <a:rPr lang="it-IT" sz="2400" b="1" dirty="0">
                <a:solidFill>
                  <a:srgbClr val="002060"/>
                </a:solidFill>
                <a:cs typeface="Calibri"/>
              </a:rPr>
              <a:t>spazi</a:t>
            </a:r>
            <a:r>
              <a:rPr lang="it-IT" sz="2400" dirty="0">
                <a:solidFill>
                  <a:srgbClr val="A4274F"/>
                </a:solidFill>
                <a:cs typeface="Calibri"/>
              </a:rPr>
              <a:t> </a:t>
            </a:r>
            <a:r>
              <a:rPr lang="it-IT" sz="2400" dirty="0">
                <a:solidFill>
                  <a:srgbClr val="002060"/>
                </a:solidFill>
                <a:cs typeface="Calibri"/>
              </a:rPr>
              <a:t>e dei </a:t>
            </a:r>
            <a:r>
              <a:rPr lang="it-IT" sz="2400" b="1" dirty="0">
                <a:solidFill>
                  <a:srgbClr val="002060"/>
                </a:solidFill>
                <a:cs typeface="Calibri"/>
              </a:rPr>
              <a:t>tempi</a:t>
            </a:r>
            <a:r>
              <a:rPr lang="it-IT" sz="2400" dirty="0">
                <a:solidFill>
                  <a:srgbClr val="A4274F"/>
                </a:solidFill>
                <a:cs typeface="Calibri"/>
              </a:rPr>
              <a:t> </a:t>
            </a:r>
            <a:r>
              <a:rPr lang="it-IT" sz="2400" dirty="0">
                <a:solidFill>
                  <a:srgbClr val="002060"/>
                </a:solidFill>
                <a:cs typeface="Calibri"/>
              </a:rPr>
              <a:t>diventa elemento di </a:t>
            </a:r>
            <a:r>
              <a:rPr lang="it-IT" sz="2400" b="1" dirty="0">
                <a:solidFill>
                  <a:srgbClr val="002060"/>
                </a:solidFill>
                <a:cs typeface="Calibri"/>
              </a:rPr>
              <a:t>qualità</a:t>
            </a:r>
            <a:r>
              <a:rPr lang="it-IT" sz="2400" dirty="0">
                <a:solidFill>
                  <a:srgbClr val="A4274F"/>
                </a:solidFill>
                <a:cs typeface="Calibri"/>
              </a:rPr>
              <a:t> </a:t>
            </a:r>
            <a:r>
              <a:rPr lang="it-IT" sz="2400" b="1" dirty="0">
                <a:solidFill>
                  <a:srgbClr val="002060"/>
                </a:solidFill>
                <a:cs typeface="Calibri"/>
              </a:rPr>
              <a:t>pedagogica</a:t>
            </a:r>
            <a:r>
              <a:rPr lang="it-IT" sz="2400" dirty="0">
                <a:solidFill>
                  <a:srgbClr val="002060"/>
                </a:solidFill>
                <a:cs typeface="Calibri"/>
              </a:rPr>
              <a:t> pertanto deve essere oggetto di esplicita progettazione e verifica.</a:t>
            </a:r>
          </a:p>
          <a:p>
            <a:endParaRPr lang="it-IT" sz="2400" dirty="0">
              <a:solidFill>
                <a:srgbClr val="002060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Clr>
                <a:srgbClr val="A4274F"/>
              </a:buClr>
              <a:buFont typeface="Wingdings"/>
              <a:buChar char="ü"/>
            </a:pPr>
            <a:r>
              <a:rPr lang="it-IT" sz="2400" dirty="0">
                <a:solidFill>
                  <a:srgbClr val="002060"/>
                </a:solidFill>
                <a:cs typeface="Calibri"/>
              </a:rPr>
              <a:t>Lo spazio dovrà essere accogliente, caldo e ben curato</a:t>
            </a:r>
            <a:endParaRPr lang="it-IT" sz="2400" dirty="0">
              <a:solidFill>
                <a:srgbClr val="002060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Clr>
                <a:srgbClr val="A4274F"/>
              </a:buClr>
              <a:buFont typeface="Wingdings"/>
              <a:buChar char="ü"/>
            </a:pPr>
            <a:r>
              <a:rPr lang="it-IT" sz="2400" dirty="0">
                <a:solidFill>
                  <a:srgbClr val="002060"/>
                </a:solidFill>
                <a:cs typeface="Calibri"/>
              </a:rPr>
              <a:t>Lo spazio parla dei bambini, del loro valore, del loro bisogno di gioco</a:t>
            </a:r>
            <a:endParaRPr lang="it-IT" sz="2400" dirty="0">
              <a:solidFill>
                <a:srgbClr val="002060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Clr>
                <a:srgbClr val="A4274F"/>
              </a:buClr>
              <a:buFont typeface="Wingdings"/>
              <a:buChar char="ü"/>
            </a:pPr>
            <a:r>
              <a:rPr lang="it-IT" sz="2400" dirty="0">
                <a:solidFill>
                  <a:srgbClr val="002060"/>
                </a:solidFill>
                <a:cs typeface="Calibri"/>
              </a:rPr>
              <a:t>La scelta degli arredamenti e oggetti volti a creare un luogo funzionale e invitante</a:t>
            </a:r>
            <a:endParaRPr lang="it-IT" sz="2400" dirty="0">
              <a:solidFill>
                <a:srgbClr val="002060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Clr>
                <a:srgbClr val="A4274F"/>
              </a:buClr>
              <a:buFont typeface="Wingdings"/>
              <a:buChar char="ü"/>
            </a:pPr>
            <a:r>
              <a:rPr lang="it-IT" sz="2400" dirty="0">
                <a:solidFill>
                  <a:srgbClr val="002060"/>
                </a:solidFill>
                <a:cs typeface="Calibri"/>
              </a:rPr>
              <a:t>Tempi distesi</a:t>
            </a:r>
            <a:endParaRPr lang="it-IT" sz="2400" dirty="0">
              <a:solidFill>
                <a:srgbClr val="00206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4999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</TotalTime>
  <Words>1570</Words>
  <Application>Microsoft Office PowerPoint</Application>
  <PresentationFormat>Widescreen</PresentationFormat>
  <Paragraphs>256</Paragraphs>
  <Slides>23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AMBIENTI di Apprendimento innovativi</vt:lpstr>
      <vt:lpstr>Presentazione standard di PowerPoint</vt:lpstr>
      <vt:lpstr>Presentazione standard di PowerPoint</vt:lpstr>
      <vt:lpstr>PROPOSTE DI ATTIVITA’ negli Ambienti di Apprendimento innovativi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isabellapeghin@gmail.com</dc:creator>
  <cp:lastModifiedBy>Valentina Suber</cp:lastModifiedBy>
  <cp:revision>12</cp:revision>
  <dcterms:created xsi:type="dcterms:W3CDTF">2023-09-21T08:46:07Z</dcterms:created>
  <dcterms:modified xsi:type="dcterms:W3CDTF">2025-01-20T08:20:19Z</dcterms:modified>
</cp:coreProperties>
</file>