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54"/>
  </p:notesMasterIdLst>
  <p:sldIdLst>
    <p:sldId id="499" r:id="rId3"/>
    <p:sldId id="500" r:id="rId4"/>
    <p:sldId id="501" r:id="rId5"/>
    <p:sldId id="502" r:id="rId6"/>
    <p:sldId id="503" r:id="rId7"/>
    <p:sldId id="504" r:id="rId8"/>
    <p:sldId id="505" r:id="rId9"/>
    <p:sldId id="506" r:id="rId10"/>
    <p:sldId id="507" r:id="rId11"/>
    <p:sldId id="510" r:id="rId12"/>
    <p:sldId id="513" r:id="rId13"/>
    <p:sldId id="514" r:id="rId14"/>
    <p:sldId id="256" r:id="rId15"/>
    <p:sldId id="257" r:id="rId16"/>
    <p:sldId id="258" r:id="rId17"/>
    <p:sldId id="259" r:id="rId18"/>
    <p:sldId id="260" r:id="rId19"/>
    <p:sldId id="261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295" r:id="rId53"/>
  </p:sldIdLst>
  <p:sldSz cx="9144000" cy="6859588"/>
  <p:notesSz cx="9144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4A8CA-2F91-45F3-A0F0-876AC79F1D65}" type="datetimeFigureOut">
              <a:rPr lang="it-IT" smtClean="0"/>
              <a:t>05/12/2022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4400550"/>
            <a:ext cx="73152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9624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8685213"/>
            <a:ext cx="39624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0CCD4-8685-4A78-BFB6-046B3FF92E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1460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0CCD4-8685-4A78-BFB6-046B3FF92EA5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2056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069490" y="0"/>
            <a:ext cx="5927750" cy="4775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63297" y="129951"/>
            <a:ext cx="821740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1027"/>
            <a:ext cx="64008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99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Biologia 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5" dirty="0"/>
              <a:t> </a:t>
            </a:r>
            <a:r>
              <a:rPr spc="-5" dirty="0"/>
              <a:t>2018-2019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701"/>
            <a:ext cx="8229600" cy="1143265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469"/>
            <a:ext cx="4040188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5379"/>
            <a:ext cx="4040188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469"/>
            <a:ext cx="4041775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5379"/>
            <a:ext cx="4041775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A4EDD14-6110-4A24-902B-6DC4195800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2571C98-26E8-4A60-92D8-64028C9726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8D28939-F7BF-4634-ACA3-3E8A30E73D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1E1E35-A6AA-477A-A6DA-1CDC0136AE83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520118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3C88F4C-A3AF-464E-82BE-B27C0B21A8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CD5C67A-B030-4489-ADD4-B19B170B49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A1AAAD8-146C-4578-899E-E7D8B37567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836953-6EFD-41DA-AE84-CB5F2EEA495E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323642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414935F-21A6-4584-8D24-4DBB467DC2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A3F9751-CE2B-4EE1-8EC4-FFC7DEDD84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85C379E-873D-445C-A021-50028EEFE8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9B5F7B-505F-46F8-B256-793DF8E30342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551820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113"/>
            <a:ext cx="3008313" cy="11623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114"/>
            <a:ext cx="5111750" cy="58544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433"/>
            <a:ext cx="3008313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8D982E-7089-4F66-9029-804F604D89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6EDDE6-64EA-4AA4-A4B2-2A1FED1214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6AFB68-B1C2-4354-82BF-D96626FF0E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9234FB-6835-47CF-A5D6-B26442EA9828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29015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1712"/>
            <a:ext cx="5486400" cy="5668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917"/>
            <a:ext cx="5486400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8581"/>
            <a:ext cx="5486400" cy="8050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D70C7C-1CF2-40C0-9AB3-B924B33D7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82FCCC-49CD-46B8-915F-FD0B683BE5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B41965-7F7F-4B3B-9DAE-6DF769991B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5EACD2-39B1-4C4E-A8C2-B9972E388A0F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150363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5FA1E9-1613-4DD0-82D0-90E7CBD730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59A9B0-5313-46E5-BBF7-79F8514A33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3EFE4F-236B-4A86-A657-AEAB348021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18FD75-6BF4-4EF9-8C19-F23F3A3FAEB8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993541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741"/>
            <a:ext cx="1943100" cy="548767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741"/>
            <a:ext cx="5676900" cy="548767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9F43EA-47EE-4C34-AD4F-2923ACACA2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CC028D-35DA-44B8-BBF4-35DDA756A0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2D8D23-66E8-4D02-B79C-03974BDD33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50D9B7-CA31-4B83-AF5D-03ECFD3F75C7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040258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99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Biologia 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5" dirty="0"/>
              <a:t> </a:t>
            </a:r>
            <a:r>
              <a:rPr spc="-5" dirty="0"/>
              <a:t>2018-2019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279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279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99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Biologia 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5" dirty="0"/>
              <a:t> </a:t>
            </a:r>
            <a:r>
              <a:rPr spc="-5" dirty="0"/>
              <a:t>2018-2019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99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Biologia 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5" dirty="0"/>
              <a:t> </a:t>
            </a:r>
            <a:r>
              <a:rPr spc="-5" dirty="0"/>
              <a:t>2018-2019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99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Biologia 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5" dirty="0"/>
              <a:t> </a:t>
            </a:r>
            <a:r>
              <a:rPr spc="-5" dirty="0"/>
              <a:t>2018-2019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919"/>
            <a:ext cx="7772400" cy="147036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7100"/>
            <a:ext cx="6400800" cy="1753006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0039D8-C2B2-466D-8A9A-007BA975B1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B8A9A3-9D59-46D1-BFB9-060B44B2E1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C66C17-A9A5-4778-9B91-81AA5E5D53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0F92ED-C8B4-49F7-ADBF-969F69FB8A07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017821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A501EF-F025-406B-AECE-5F0C75A41F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9CC87A-C8E5-4068-A646-A7EC769607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CB3FA3-9D04-4346-B2CA-16FC05D047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A5C8D-9F5E-4638-B273-50DCEEFE49BB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028555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7921"/>
            <a:ext cx="7772400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7387"/>
            <a:ext cx="7772400" cy="1500534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28BBE5-A19C-4AA1-AC19-CB8C5E2E84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EC3DDA-CE5B-4499-985F-88330D8EA3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35E608-B425-40EE-A3FF-8F0CC336E4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A3352-09A3-4CB2-A371-9F8FE9AB96D1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103598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659"/>
            <a:ext cx="3810000" cy="411575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659"/>
            <a:ext cx="3810000" cy="411575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15BAE8-0F62-4B36-BDB2-4DB0D65B7A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56CEC6-E1EB-4660-8D8D-9E41C1E338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B6C4DF-1681-401E-8DC9-81ECE23184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8322A7-9DEE-403A-96AC-700D2B6D682F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936403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4557" y="187114"/>
            <a:ext cx="837488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6689" y="875550"/>
            <a:ext cx="58877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789168" y="4948906"/>
            <a:ext cx="3275329" cy="218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0099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Biologia 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5" dirty="0"/>
              <a:t> </a:t>
            </a:r>
            <a:r>
              <a:rPr spc="-5" dirty="0"/>
              <a:t>2018-2019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4562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4562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C48155D-8B65-411C-ADCB-42334697B6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741"/>
            <a:ext cx="7772400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Fare clic per modificare lo stile del titolo dello schema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472656C-93DE-4172-8C65-D0959C6789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659"/>
            <a:ext cx="7772400" cy="411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Fare clic per modificare gli stili del testo dello schema</a:t>
            </a:r>
          </a:p>
          <a:p>
            <a:pPr lvl="1"/>
            <a:r>
              <a:rPr lang="en-US" altLang="it-IT"/>
              <a:t>Secondo livello</a:t>
            </a:r>
          </a:p>
          <a:p>
            <a:pPr lvl="2"/>
            <a:r>
              <a:rPr lang="en-US" altLang="it-IT"/>
              <a:t>Terzo livello</a:t>
            </a:r>
          </a:p>
          <a:p>
            <a:pPr lvl="3"/>
            <a:r>
              <a:rPr lang="en-US" altLang="it-IT"/>
              <a:t>Quarto livello</a:t>
            </a:r>
          </a:p>
          <a:p>
            <a:pPr lvl="4"/>
            <a:r>
              <a:rPr lang="en-US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018E181-4311-4029-B6EE-2C4CA94B9DC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9847"/>
            <a:ext cx="1905000" cy="45730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6DD07B0-4FA5-4DC3-97F9-2C09759785D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9847"/>
            <a:ext cx="2895600" cy="45730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4BAD980-4B31-4851-8B44-006D0B4BC61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9847"/>
            <a:ext cx="1905000" cy="45730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A6678C9A-1910-48FB-9A07-932EED8065A9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69478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3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50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55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62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9.jpg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uppo 1">
            <a:extLst>
              <a:ext uri="{FF2B5EF4-FFF2-40B4-BE49-F238E27FC236}">
                <a16:creationId xmlns:a16="http://schemas.microsoft.com/office/drawing/2014/main" id="{51BCA0F0-2AD2-4519-963B-D9122D7822BE}"/>
              </a:ext>
            </a:extLst>
          </p:cNvPr>
          <p:cNvGrpSpPr>
            <a:grpSpLocks/>
          </p:cNvGrpSpPr>
          <p:nvPr/>
        </p:nvGrpSpPr>
        <p:grpSpPr bwMode="auto">
          <a:xfrm>
            <a:off x="346075" y="621507"/>
            <a:ext cx="7272338" cy="5656262"/>
            <a:chOff x="346785" y="620098"/>
            <a:chExt cx="7271927" cy="5657424"/>
          </a:xfrm>
        </p:grpSpPr>
        <p:pic>
          <p:nvPicPr>
            <p:cNvPr id="50180" name="Picture 4" descr="coleottile curvato">
              <a:extLst>
                <a:ext uri="{FF2B5EF4-FFF2-40B4-BE49-F238E27FC236}">
                  <a16:creationId xmlns:a16="http://schemas.microsoft.com/office/drawing/2014/main" id="{E61F2493-F5C9-4035-AE8B-00C6ECFF3A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21" t="50000" r="-58"/>
            <a:stretch>
              <a:fillRect/>
            </a:stretch>
          </p:blipFill>
          <p:spPr bwMode="auto">
            <a:xfrm>
              <a:off x="3011352" y="620098"/>
              <a:ext cx="4607360" cy="5657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1" name="Picture 2" descr="coleottile disegno">
              <a:extLst>
                <a:ext uri="{FF2B5EF4-FFF2-40B4-BE49-F238E27FC236}">
                  <a16:creationId xmlns:a16="http://schemas.microsoft.com/office/drawing/2014/main" id="{F61B83B0-D943-49C8-A622-D497ACCF2C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85" y="1556792"/>
              <a:ext cx="3204960" cy="3969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9" descr="http://www.smallgrains.org/springwh/Coleoptile02.jpg">
            <a:extLst>
              <a:ext uri="{FF2B5EF4-FFF2-40B4-BE49-F238E27FC236}">
                <a16:creationId xmlns:a16="http://schemas.microsoft.com/office/drawing/2014/main" id="{DBFE11AE-2065-44F3-9275-126153857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8" r="7690"/>
          <a:stretch>
            <a:fillRect/>
          </a:stretch>
        </p:blipFill>
        <p:spPr bwMode="auto">
          <a:xfrm>
            <a:off x="7019926" y="795"/>
            <a:ext cx="2124075" cy="651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coleottile piegato FINE">
            <a:extLst>
              <a:ext uri="{FF2B5EF4-FFF2-40B4-BE49-F238E27FC236}">
                <a16:creationId xmlns:a16="http://schemas.microsoft.com/office/drawing/2014/main" id="{588D8487-015F-4517-9AA8-11570FA51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" r="-714" b="6828"/>
          <a:stretch>
            <a:fillRect/>
          </a:stretch>
        </p:blipFill>
        <p:spPr bwMode="auto">
          <a:xfrm>
            <a:off x="1176338" y="1296194"/>
            <a:ext cx="5713412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2" descr="conclusione">
            <a:extLst>
              <a:ext uri="{FF2B5EF4-FFF2-40B4-BE49-F238E27FC236}">
                <a16:creationId xmlns:a16="http://schemas.microsoft.com/office/drawing/2014/main" id="{552BD99E-1C9B-401C-89D1-E7E94DCDE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9" t="21255" r="6389" b="53291"/>
          <a:stretch>
            <a:fillRect/>
          </a:stretch>
        </p:blipFill>
        <p:spPr bwMode="auto">
          <a:xfrm>
            <a:off x="835025" y="221457"/>
            <a:ext cx="7793038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24C8F234-3A87-4EAF-B92D-1E1C4810A56A}"/>
              </a:ext>
            </a:extLst>
          </p:cNvPr>
          <p:cNvSpPr/>
          <p:nvPr/>
        </p:nvSpPr>
        <p:spPr>
          <a:xfrm>
            <a:off x="3707214" y="6401595"/>
            <a:ext cx="426719" cy="4525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426481AB-D348-4A0E-A220-60CA0A43E4C7}"/>
              </a:ext>
            </a:extLst>
          </p:cNvPr>
          <p:cNvSpPr/>
          <p:nvPr/>
        </p:nvSpPr>
        <p:spPr>
          <a:xfrm>
            <a:off x="4140707" y="6477794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A2128F33-8CE3-42DE-AEEF-8541BB13E6CF}"/>
              </a:ext>
            </a:extLst>
          </p:cNvPr>
          <p:cNvSpPr txBox="1">
            <a:spLocks/>
          </p:cNvSpPr>
          <p:nvPr/>
        </p:nvSpPr>
        <p:spPr>
          <a:xfrm>
            <a:off x="4622799" y="6582093"/>
            <a:ext cx="4418203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r">
              <a:lnSpc>
                <a:spcPts val="1650"/>
              </a:lnSpc>
            </a:pPr>
            <a:r>
              <a:rPr lang="it-IT" sz="1400" spc="-5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3Th - Biologia vegetale </a:t>
            </a:r>
            <a:r>
              <a:rPr lang="it-IT" sz="14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AA</a:t>
            </a:r>
            <a:r>
              <a:rPr lang="it-IT" sz="1400" spc="-175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sz="1400" spc="-5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2022-2023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radicazione">
            <a:extLst>
              <a:ext uri="{FF2B5EF4-FFF2-40B4-BE49-F238E27FC236}">
                <a16:creationId xmlns:a16="http://schemas.microsoft.com/office/drawing/2014/main" id="{C2B0CE09-6E70-4526-9C78-70842E937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734" y="1775619"/>
            <a:ext cx="6457950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B93B41D5-BE5E-4E7E-AE80-4591B43381F6}"/>
              </a:ext>
            </a:extLst>
          </p:cNvPr>
          <p:cNvSpPr/>
          <p:nvPr/>
        </p:nvSpPr>
        <p:spPr>
          <a:xfrm>
            <a:off x="3707214" y="6401595"/>
            <a:ext cx="426719" cy="4525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E3F34F1-A589-4DBF-9C09-D45DD2C19E88}"/>
              </a:ext>
            </a:extLst>
          </p:cNvPr>
          <p:cNvSpPr/>
          <p:nvPr/>
        </p:nvSpPr>
        <p:spPr>
          <a:xfrm>
            <a:off x="4140707" y="6477794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92790BFF-A259-4D3D-B6DF-F62EBC06F7ED}"/>
              </a:ext>
            </a:extLst>
          </p:cNvPr>
          <p:cNvSpPr txBox="1">
            <a:spLocks/>
          </p:cNvSpPr>
          <p:nvPr/>
        </p:nvSpPr>
        <p:spPr>
          <a:xfrm>
            <a:off x="4622799" y="6582093"/>
            <a:ext cx="4418203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r">
              <a:lnSpc>
                <a:spcPts val="1650"/>
              </a:lnSpc>
            </a:pPr>
            <a:r>
              <a:rPr lang="it-IT" spc="-5"/>
              <a:t>3Th - Biologia vegetale </a:t>
            </a:r>
            <a:r>
              <a:rPr lang="it-IT"/>
              <a:t>– AA</a:t>
            </a:r>
            <a:r>
              <a:rPr lang="it-IT" spc="-175"/>
              <a:t>  </a:t>
            </a:r>
            <a:r>
              <a:rPr lang="it-IT" spc="-5"/>
              <a:t>2022-2023</a:t>
            </a:r>
            <a:endParaRPr lang="it-IT" spc="-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Orange agent">
            <a:extLst>
              <a:ext uri="{FF2B5EF4-FFF2-40B4-BE49-F238E27FC236}">
                <a16:creationId xmlns:a16="http://schemas.microsoft.com/office/drawing/2014/main" id="{E5B00A39-9683-4050-8827-14590B8D0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0060"/>
            <a:ext cx="7772400" cy="622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98510C27-012D-4F32-BD33-CBEBCF2132CB}"/>
              </a:ext>
            </a:extLst>
          </p:cNvPr>
          <p:cNvSpPr/>
          <p:nvPr/>
        </p:nvSpPr>
        <p:spPr>
          <a:xfrm>
            <a:off x="3707214" y="6401595"/>
            <a:ext cx="426719" cy="4525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DB0F5444-9ED7-45F1-9374-601C5ABDCCD2}"/>
              </a:ext>
            </a:extLst>
          </p:cNvPr>
          <p:cNvSpPr/>
          <p:nvPr/>
        </p:nvSpPr>
        <p:spPr>
          <a:xfrm>
            <a:off x="4140707" y="6477794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98D8DB68-1C34-4C30-810E-9A6A5912850B}"/>
              </a:ext>
            </a:extLst>
          </p:cNvPr>
          <p:cNvSpPr txBox="1">
            <a:spLocks/>
          </p:cNvSpPr>
          <p:nvPr/>
        </p:nvSpPr>
        <p:spPr>
          <a:xfrm>
            <a:off x="4622799" y="6582093"/>
            <a:ext cx="4418203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r">
              <a:lnSpc>
                <a:spcPts val="1650"/>
              </a:lnSpc>
            </a:pPr>
            <a:r>
              <a:rPr lang="it-IT" sz="1400" spc="-5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3Th - Biologia vegetale </a:t>
            </a:r>
            <a:r>
              <a:rPr lang="it-IT" sz="14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AA</a:t>
            </a:r>
            <a:r>
              <a:rPr lang="it-IT" sz="1400" spc="-175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sz="1400" spc="-5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2022-2023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864" y="304871"/>
            <a:ext cx="32334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45" dirty="0">
                <a:solidFill>
                  <a:srgbClr val="CC0000"/>
                </a:solidFill>
                <a:latin typeface="Arial"/>
                <a:cs typeface="Arial"/>
              </a:rPr>
              <a:t>Tessuti</a:t>
            </a:r>
            <a:r>
              <a:rPr sz="2400" b="0" spc="-1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CC0000"/>
                </a:solidFill>
              </a:rPr>
              <a:t>TEGUMENTALI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7489" y="990829"/>
            <a:ext cx="86137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710" indent="-207645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220345" algn="l"/>
              </a:tabLst>
            </a:pPr>
            <a:r>
              <a:rPr sz="2400" spc="-5" dirty="0">
                <a:latin typeface="Arial"/>
                <a:cs typeface="Arial"/>
              </a:rPr>
              <a:t>Assunzione di acqua e soluti: </a:t>
            </a:r>
            <a:r>
              <a:rPr sz="2400" spc="-15" dirty="0">
                <a:latin typeface="Arial"/>
                <a:cs typeface="Arial"/>
              </a:rPr>
              <a:t>TESSUTO </a:t>
            </a:r>
            <a:r>
              <a:rPr sz="2400" spc="-5" dirty="0">
                <a:latin typeface="Arial"/>
                <a:cs typeface="Arial"/>
              </a:rPr>
              <a:t>di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ASSORBIMENTO: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0120" y="1647368"/>
            <a:ext cx="22428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3333CC"/>
                </a:solidFill>
                <a:latin typeface="Arial"/>
                <a:cs typeface="Arial"/>
              </a:rPr>
              <a:t>RIZODERMIDE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3554" y="2362994"/>
            <a:ext cx="8240395" cy="770724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36854" marR="5080" indent="-236854">
              <a:lnSpc>
                <a:spcPts val="2860"/>
              </a:lnSpc>
              <a:spcBef>
                <a:spcPts val="210"/>
              </a:spcBef>
              <a:buFont typeface="Symbol"/>
              <a:buChar char=""/>
              <a:tabLst>
                <a:tab pos="236854" algn="l"/>
              </a:tabLst>
            </a:pPr>
            <a:r>
              <a:rPr sz="2400" spc="-5" dirty="0">
                <a:latin typeface="Arial"/>
                <a:cs typeface="Arial"/>
              </a:rPr>
              <a:t>Protezione e limitazione della perdita di acqua: TESSUTI di  </a:t>
            </a:r>
            <a:r>
              <a:rPr sz="2400" spc="-10" dirty="0">
                <a:latin typeface="Arial"/>
                <a:cs typeface="Arial"/>
              </a:rPr>
              <a:t>RIVESTIMENTO</a:t>
            </a:r>
            <a:r>
              <a:rPr lang="it-IT" sz="2400" spc="-10" dirty="0"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21728" y="3295264"/>
            <a:ext cx="191960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3333CC"/>
                </a:solidFill>
                <a:latin typeface="Arial"/>
                <a:cs typeface="Arial"/>
              </a:rPr>
              <a:t>EP</a:t>
            </a:r>
            <a:r>
              <a:rPr sz="2400" b="1" spc="-5" dirty="0">
                <a:solidFill>
                  <a:srgbClr val="3333CC"/>
                </a:solidFill>
                <a:latin typeface="Arial"/>
                <a:cs typeface="Arial"/>
              </a:rPr>
              <a:t>I</a:t>
            </a:r>
            <a:r>
              <a:rPr sz="2400" b="1" spc="-10" dirty="0">
                <a:solidFill>
                  <a:srgbClr val="3333CC"/>
                </a:solidFill>
                <a:latin typeface="Arial"/>
                <a:cs typeface="Arial"/>
              </a:rPr>
              <a:t>DER</a:t>
            </a:r>
            <a:r>
              <a:rPr sz="2400" b="1" dirty="0">
                <a:solidFill>
                  <a:srgbClr val="3333CC"/>
                </a:solidFill>
                <a:latin typeface="Arial"/>
                <a:cs typeface="Arial"/>
              </a:rPr>
              <a:t>M</a:t>
            </a:r>
            <a:r>
              <a:rPr sz="2400" b="1" spc="-5" dirty="0">
                <a:solidFill>
                  <a:srgbClr val="3333CC"/>
                </a:solidFill>
                <a:latin typeface="Arial"/>
                <a:cs typeface="Arial"/>
              </a:rPr>
              <a:t>I</a:t>
            </a:r>
            <a:r>
              <a:rPr sz="2400" b="1" spc="-10" dirty="0">
                <a:solidFill>
                  <a:srgbClr val="3333CC"/>
                </a:solidFill>
                <a:latin typeface="Arial"/>
                <a:cs typeface="Arial"/>
              </a:rPr>
              <a:t>D</a:t>
            </a:r>
            <a:r>
              <a:rPr sz="2400" b="1" spc="-5" dirty="0">
                <a:solidFill>
                  <a:srgbClr val="3333CC"/>
                </a:solidFill>
                <a:latin typeface="Arial"/>
                <a:cs typeface="Arial"/>
              </a:rPr>
              <a:t>E  ESODERMA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87783" y="1681235"/>
            <a:ext cx="19304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C0000"/>
                </a:solidFill>
                <a:latin typeface="Symbol"/>
                <a:cs typeface="Symbol"/>
              </a:rPr>
              <a:t></a:t>
            </a:r>
            <a:endParaRPr sz="2400" dirty="0">
              <a:latin typeface="Symbol"/>
              <a:cs typeface="Symbo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43400" y="3286155"/>
            <a:ext cx="179070" cy="1129929"/>
          </a:xfrm>
          <a:custGeom>
            <a:avLst/>
            <a:gdLst/>
            <a:ahLst/>
            <a:cxnLst/>
            <a:rect l="l" t="t" r="r" b="b"/>
            <a:pathLst>
              <a:path w="219710" h="1449704">
                <a:moveTo>
                  <a:pt x="112775" y="1426463"/>
                </a:moveTo>
                <a:lnTo>
                  <a:pt x="103631" y="1426463"/>
                </a:lnTo>
                <a:lnTo>
                  <a:pt x="102107" y="1427987"/>
                </a:lnTo>
                <a:lnTo>
                  <a:pt x="100583" y="1427987"/>
                </a:lnTo>
                <a:lnTo>
                  <a:pt x="97536" y="1429511"/>
                </a:lnTo>
                <a:lnTo>
                  <a:pt x="88391" y="1432559"/>
                </a:lnTo>
                <a:lnTo>
                  <a:pt x="82295" y="1434083"/>
                </a:lnTo>
                <a:lnTo>
                  <a:pt x="67055" y="1437131"/>
                </a:lnTo>
                <a:lnTo>
                  <a:pt x="59436" y="1437131"/>
                </a:lnTo>
                <a:lnTo>
                  <a:pt x="50291" y="1438655"/>
                </a:lnTo>
                <a:lnTo>
                  <a:pt x="41148" y="1438655"/>
                </a:lnTo>
                <a:lnTo>
                  <a:pt x="21336" y="1440179"/>
                </a:lnTo>
                <a:lnTo>
                  <a:pt x="0" y="1440179"/>
                </a:lnTo>
                <a:lnTo>
                  <a:pt x="0" y="1449323"/>
                </a:lnTo>
                <a:lnTo>
                  <a:pt x="21336" y="1449323"/>
                </a:lnTo>
                <a:lnTo>
                  <a:pt x="42671" y="1447799"/>
                </a:lnTo>
                <a:lnTo>
                  <a:pt x="51815" y="1447799"/>
                </a:lnTo>
                <a:lnTo>
                  <a:pt x="60959" y="1446275"/>
                </a:lnTo>
                <a:lnTo>
                  <a:pt x="68579" y="1446275"/>
                </a:lnTo>
                <a:lnTo>
                  <a:pt x="83819" y="1443227"/>
                </a:lnTo>
                <a:lnTo>
                  <a:pt x="96012" y="1440179"/>
                </a:lnTo>
                <a:lnTo>
                  <a:pt x="105155" y="1437131"/>
                </a:lnTo>
                <a:lnTo>
                  <a:pt x="108203" y="1435607"/>
                </a:lnTo>
                <a:lnTo>
                  <a:pt x="108203" y="1434083"/>
                </a:lnTo>
                <a:lnTo>
                  <a:pt x="111251" y="1432559"/>
                </a:lnTo>
                <a:lnTo>
                  <a:pt x="111251" y="1431035"/>
                </a:lnTo>
                <a:lnTo>
                  <a:pt x="112775" y="1427987"/>
                </a:lnTo>
                <a:lnTo>
                  <a:pt x="102107" y="1427987"/>
                </a:lnTo>
                <a:lnTo>
                  <a:pt x="102107" y="1426463"/>
                </a:lnTo>
                <a:lnTo>
                  <a:pt x="112775" y="1426463"/>
                </a:lnTo>
                <a:close/>
              </a:path>
              <a:path w="219710" h="1449704">
                <a:moveTo>
                  <a:pt x="112775" y="742187"/>
                </a:moveTo>
                <a:lnTo>
                  <a:pt x="102107" y="742187"/>
                </a:lnTo>
                <a:lnTo>
                  <a:pt x="102107" y="1427987"/>
                </a:lnTo>
                <a:lnTo>
                  <a:pt x="103631" y="1426463"/>
                </a:lnTo>
                <a:lnTo>
                  <a:pt x="112775" y="1426463"/>
                </a:lnTo>
                <a:lnTo>
                  <a:pt x="112775" y="745235"/>
                </a:lnTo>
                <a:lnTo>
                  <a:pt x="111251" y="745235"/>
                </a:lnTo>
                <a:lnTo>
                  <a:pt x="112775" y="742187"/>
                </a:lnTo>
                <a:close/>
              </a:path>
              <a:path w="219710" h="1449704">
                <a:moveTo>
                  <a:pt x="112775" y="742187"/>
                </a:moveTo>
                <a:lnTo>
                  <a:pt x="111251" y="745235"/>
                </a:lnTo>
                <a:lnTo>
                  <a:pt x="112775" y="745235"/>
                </a:lnTo>
                <a:lnTo>
                  <a:pt x="112775" y="742187"/>
                </a:lnTo>
                <a:close/>
              </a:path>
              <a:path w="219710" h="1449704">
                <a:moveTo>
                  <a:pt x="214883" y="720851"/>
                </a:moveTo>
                <a:lnTo>
                  <a:pt x="193548" y="720851"/>
                </a:lnTo>
                <a:lnTo>
                  <a:pt x="173736" y="722375"/>
                </a:lnTo>
                <a:lnTo>
                  <a:pt x="163067" y="722375"/>
                </a:lnTo>
                <a:lnTo>
                  <a:pt x="153924" y="723899"/>
                </a:lnTo>
                <a:lnTo>
                  <a:pt x="146303" y="723899"/>
                </a:lnTo>
                <a:lnTo>
                  <a:pt x="131063" y="726947"/>
                </a:lnTo>
                <a:lnTo>
                  <a:pt x="118871" y="729995"/>
                </a:lnTo>
                <a:lnTo>
                  <a:pt x="114300" y="731519"/>
                </a:lnTo>
                <a:lnTo>
                  <a:pt x="111251" y="733043"/>
                </a:lnTo>
                <a:lnTo>
                  <a:pt x="109727" y="733043"/>
                </a:lnTo>
                <a:lnTo>
                  <a:pt x="109727" y="734567"/>
                </a:lnTo>
                <a:lnTo>
                  <a:pt x="106679" y="736091"/>
                </a:lnTo>
                <a:lnTo>
                  <a:pt x="103631" y="739139"/>
                </a:lnTo>
                <a:lnTo>
                  <a:pt x="103631" y="742187"/>
                </a:lnTo>
                <a:lnTo>
                  <a:pt x="112775" y="742187"/>
                </a:lnTo>
                <a:lnTo>
                  <a:pt x="112775" y="743711"/>
                </a:lnTo>
                <a:lnTo>
                  <a:pt x="140207" y="734567"/>
                </a:lnTo>
                <a:lnTo>
                  <a:pt x="147827" y="734567"/>
                </a:lnTo>
                <a:lnTo>
                  <a:pt x="155448" y="733043"/>
                </a:lnTo>
                <a:lnTo>
                  <a:pt x="164591" y="731519"/>
                </a:lnTo>
                <a:lnTo>
                  <a:pt x="173736" y="731519"/>
                </a:lnTo>
                <a:lnTo>
                  <a:pt x="193548" y="729995"/>
                </a:lnTo>
                <a:lnTo>
                  <a:pt x="173736" y="728471"/>
                </a:lnTo>
                <a:lnTo>
                  <a:pt x="163067" y="728471"/>
                </a:lnTo>
                <a:lnTo>
                  <a:pt x="153924" y="726947"/>
                </a:lnTo>
                <a:lnTo>
                  <a:pt x="146303" y="725423"/>
                </a:lnTo>
                <a:lnTo>
                  <a:pt x="214883" y="725423"/>
                </a:lnTo>
                <a:lnTo>
                  <a:pt x="214883" y="720851"/>
                </a:lnTo>
                <a:close/>
              </a:path>
              <a:path w="219710" h="1449704">
                <a:moveTo>
                  <a:pt x="214883" y="725423"/>
                </a:moveTo>
                <a:lnTo>
                  <a:pt x="146303" y="725423"/>
                </a:lnTo>
                <a:lnTo>
                  <a:pt x="153924" y="726947"/>
                </a:lnTo>
                <a:lnTo>
                  <a:pt x="163067" y="728471"/>
                </a:lnTo>
                <a:lnTo>
                  <a:pt x="173736" y="728471"/>
                </a:lnTo>
                <a:lnTo>
                  <a:pt x="193548" y="729995"/>
                </a:lnTo>
                <a:lnTo>
                  <a:pt x="214883" y="729995"/>
                </a:lnTo>
                <a:lnTo>
                  <a:pt x="214883" y="725423"/>
                </a:lnTo>
                <a:close/>
              </a:path>
              <a:path w="219710" h="1449704">
                <a:moveTo>
                  <a:pt x="217931" y="720851"/>
                </a:moveTo>
                <a:lnTo>
                  <a:pt x="214883" y="720851"/>
                </a:lnTo>
                <a:lnTo>
                  <a:pt x="214883" y="729995"/>
                </a:lnTo>
                <a:lnTo>
                  <a:pt x="217931" y="729995"/>
                </a:lnTo>
                <a:lnTo>
                  <a:pt x="219455" y="728471"/>
                </a:lnTo>
                <a:lnTo>
                  <a:pt x="219455" y="722375"/>
                </a:lnTo>
                <a:lnTo>
                  <a:pt x="217931" y="720851"/>
                </a:lnTo>
                <a:close/>
              </a:path>
              <a:path w="219710" h="1449704">
                <a:moveTo>
                  <a:pt x="102107" y="22860"/>
                </a:moveTo>
                <a:lnTo>
                  <a:pt x="102107" y="707135"/>
                </a:lnTo>
                <a:lnTo>
                  <a:pt x="103631" y="708659"/>
                </a:lnTo>
                <a:lnTo>
                  <a:pt x="103631" y="711707"/>
                </a:lnTo>
                <a:lnTo>
                  <a:pt x="105155" y="711707"/>
                </a:lnTo>
                <a:lnTo>
                  <a:pt x="106679" y="714755"/>
                </a:lnTo>
                <a:lnTo>
                  <a:pt x="109727" y="716279"/>
                </a:lnTo>
                <a:lnTo>
                  <a:pt x="138683" y="725423"/>
                </a:lnTo>
                <a:lnTo>
                  <a:pt x="146303" y="723899"/>
                </a:lnTo>
                <a:lnTo>
                  <a:pt x="153924" y="723899"/>
                </a:lnTo>
                <a:lnTo>
                  <a:pt x="163067" y="722375"/>
                </a:lnTo>
                <a:lnTo>
                  <a:pt x="173736" y="722375"/>
                </a:lnTo>
                <a:lnTo>
                  <a:pt x="193548" y="720851"/>
                </a:lnTo>
                <a:lnTo>
                  <a:pt x="173736" y="719327"/>
                </a:lnTo>
                <a:lnTo>
                  <a:pt x="164591" y="717803"/>
                </a:lnTo>
                <a:lnTo>
                  <a:pt x="155448" y="717803"/>
                </a:lnTo>
                <a:lnTo>
                  <a:pt x="140207" y="714755"/>
                </a:lnTo>
                <a:lnTo>
                  <a:pt x="132587" y="714755"/>
                </a:lnTo>
                <a:lnTo>
                  <a:pt x="126491" y="713231"/>
                </a:lnTo>
                <a:lnTo>
                  <a:pt x="117348" y="710183"/>
                </a:lnTo>
                <a:lnTo>
                  <a:pt x="114300" y="708659"/>
                </a:lnTo>
                <a:lnTo>
                  <a:pt x="111251" y="705611"/>
                </a:lnTo>
                <a:lnTo>
                  <a:pt x="112775" y="705611"/>
                </a:lnTo>
                <a:lnTo>
                  <a:pt x="112775" y="24384"/>
                </a:lnTo>
                <a:lnTo>
                  <a:pt x="103631" y="24384"/>
                </a:lnTo>
                <a:lnTo>
                  <a:pt x="102107" y="22860"/>
                </a:lnTo>
                <a:close/>
              </a:path>
              <a:path w="219710" h="1449704">
                <a:moveTo>
                  <a:pt x="112775" y="705611"/>
                </a:moveTo>
                <a:lnTo>
                  <a:pt x="111251" y="705611"/>
                </a:lnTo>
                <a:lnTo>
                  <a:pt x="112775" y="707135"/>
                </a:lnTo>
                <a:lnTo>
                  <a:pt x="112775" y="705611"/>
                </a:lnTo>
                <a:close/>
              </a:path>
              <a:path w="219710" h="1449704">
                <a:moveTo>
                  <a:pt x="112775" y="21336"/>
                </a:moveTo>
                <a:lnTo>
                  <a:pt x="100583" y="21336"/>
                </a:lnTo>
                <a:lnTo>
                  <a:pt x="102107" y="24384"/>
                </a:lnTo>
                <a:lnTo>
                  <a:pt x="102107" y="22860"/>
                </a:lnTo>
                <a:lnTo>
                  <a:pt x="112775" y="22860"/>
                </a:lnTo>
                <a:lnTo>
                  <a:pt x="112775" y="21336"/>
                </a:lnTo>
                <a:close/>
              </a:path>
              <a:path w="219710" h="1449704">
                <a:moveTo>
                  <a:pt x="112775" y="22860"/>
                </a:moveTo>
                <a:lnTo>
                  <a:pt x="102107" y="22860"/>
                </a:lnTo>
                <a:lnTo>
                  <a:pt x="103631" y="24384"/>
                </a:lnTo>
                <a:lnTo>
                  <a:pt x="112775" y="24384"/>
                </a:lnTo>
                <a:lnTo>
                  <a:pt x="112775" y="22860"/>
                </a:lnTo>
                <a:close/>
              </a:path>
              <a:path w="219710" h="1449704">
                <a:moveTo>
                  <a:pt x="0" y="0"/>
                </a:moveTo>
                <a:lnTo>
                  <a:pt x="0" y="10667"/>
                </a:lnTo>
                <a:lnTo>
                  <a:pt x="21336" y="10667"/>
                </a:lnTo>
                <a:lnTo>
                  <a:pt x="41148" y="12191"/>
                </a:lnTo>
                <a:lnTo>
                  <a:pt x="50291" y="12191"/>
                </a:lnTo>
                <a:lnTo>
                  <a:pt x="59436" y="13715"/>
                </a:lnTo>
                <a:lnTo>
                  <a:pt x="68579" y="13715"/>
                </a:lnTo>
                <a:lnTo>
                  <a:pt x="74675" y="15239"/>
                </a:lnTo>
                <a:lnTo>
                  <a:pt x="82295" y="16763"/>
                </a:lnTo>
                <a:lnTo>
                  <a:pt x="88391" y="18287"/>
                </a:lnTo>
                <a:lnTo>
                  <a:pt x="97536" y="21336"/>
                </a:lnTo>
                <a:lnTo>
                  <a:pt x="100583" y="22860"/>
                </a:lnTo>
                <a:lnTo>
                  <a:pt x="100583" y="21336"/>
                </a:lnTo>
                <a:lnTo>
                  <a:pt x="112775" y="21336"/>
                </a:lnTo>
                <a:lnTo>
                  <a:pt x="111251" y="19812"/>
                </a:lnTo>
                <a:lnTo>
                  <a:pt x="111251" y="18287"/>
                </a:lnTo>
                <a:lnTo>
                  <a:pt x="108203" y="16763"/>
                </a:lnTo>
                <a:lnTo>
                  <a:pt x="108203" y="15239"/>
                </a:lnTo>
                <a:lnTo>
                  <a:pt x="105155" y="13715"/>
                </a:lnTo>
                <a:lnTo>
                  <a:pt x="96012" y="10667"/>
                </a:lnTo>
                <a:lnTo>
                  <a:pt x="83819" y="7620"/>
                </a:lnTo>
                <a:lnTo>
                  <a:pt x="60959" y="3048"/>
                </a:lnTo>
                <a:lnTo>
                  <a:pt x="51815" y="3048"/>
                </a:lnTo>
                <a:lnTo>
                  <a:pt x="42671" y="1524"/>
                </a:lnTo>
                <a:lnTo>
                  <a:pt x="21336" y="152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898763" y="3621511"/>
            <a:ext cx="1664335" cy="4267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35" dirty="0">
                <a:latin typeface="Arial"/>
                <a:cs typeface="Arial"/>
              </a:rPr>
              <a:t>Tessuti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primari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98390" y="5202382"/>
            <a:ext cx="37477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35" dirty="0">
                <a:latin typeface="Arial"/>
                <a:cs typeface="Arial"/>
              </a:rPr>
              <a:t>Tessuto </a:t>
            </a:r>
            <a:r>
              <a:rPr sz="2000" dirty="0">
                <a:latin typeface="Arial"/>
                <a:cs typeface="Arial"/>
              </a:rPr>
              <a:t>secondario, derivante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  </a:t>
            </a:r>
            <a:r>
              <a:rPr sz="2000" spc="-5" dirty="0">
                <a:latin typeface="Arial"/>
                <a:cs typeface="Arial"/>
              </a:rPr>
              <a:t>accrescimento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spessore</a:t>
            </a:r>
          </a:p>
        </p:txBody>
      </p:sp>
      <p:sp>
        <p:nvSpPr>
          <p:cNvPr id="11" name="object 11"/>
          <p:cNvSpPr/>
          <p:nvPr/>
        </p:nvSpPr>
        <p:spPr>
          <a:xfrm>
            <a:off x="4285488" y="5324091"/>
            <a:ext cx="358140" cy="0"/>
          </a:xfrm>
          <a:custGeom>
            <a:avLst/>
            <a:gdLst/>
            <a:ahLst/>
            <a:cxnLst/>
            <a:rect l="l" t="t" r="r" b="b"/>
            <a:pathLst>
              <a:path w="358139">
                <a:moveTo>
                  <a:pt x="0" y="0"/>
                </a:moveTo>
                <a:lnTo>
                  <a:pt x="358139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270286" y="3264757"/>
            <a:ext cx="193040" cy="1059906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2400" b="1" spc="-5" dirty="0">
                <a:solidFill>
                  <a:srgbClr val="CC0000"/>
                </a:solidFill>
                <a:latin typeface="Symbol"/>
                <a:cs typeface="Symbol"/>
              </a:rPr>
              <a:t></a:t>
            </a:r>
            <a:endParaRPr sz="2400" dirty="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2400" b="1" spc="-5" dirty="0">
                <a:solidFill>
                  <a:srgbClr val="CC0000"/>
                </a:solidFill>
                <a:latin typeface="Symbol"/>
                <a:cs typeface="Symbol"/>
              </a:rPr>
              <a:t></a:t>
            </a:r>
            <a:endParaRPr sz="2400" dirty="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21727" y="4419548"/>
            <a:ext cx="2353310" cy="11355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2300"/>
              </a:lnSpc>
              <a:spcBef>
                <a:spcPts val="100"/>
              </a:spcBef>
              <a:tabLst>
                <a:tab pos="2172970" algn="l"/>
              </a:tabLst>
            </a:pPr>
            <a:r>
              <a:rPr sz="2400" b="1" spc="-5" dirty="0">
                <a:solidFill>
                  <a:srgbClr val="3333CC"/>
                </a:solidFill>
                <a:latin typeface="Arial"/>
                <a:cs typeface="Arial"/>
              </a:rPr>
              <a:t>ENDODERMIDE  </a:t>
            </a:r>
            <a:r>
              <a:rPr sz="3600" b="1" spc="-15" baseline="1157" dirty="0">
                <a:solidFill>
                  <a:srgbClr val="3333CC"/>
                </a:solidFill>
                <a:latin typeface="Arial"/>
                <a:cs typeface="Arial"/>
              </a:rPr>
              <a:t>SU</a:t>
            </a:r>
            <a:r>
              <a:rPr sz="3600" b="1" spc="-7" baseline="1157" dirty="0">
                <a:solidFill>
                  <a:srgbClr val="3333CC"/>
                </a:solidFill>
                <a:latin typeface="Arial"/>
                <a:cs typeface="Arial"/>
              </a:rPr>
              <a:t>G</a:t>
            </a:r>
            <a:r>
              <a:rPr sz="3600" b="1" spc="-15" baseline="1157" dirty="0">
                <a:solidFill>
                  <a:srgbClr val="3333CC"/>
                </a:solidFill>
                <a:latin typeface="Arial"/>
                <a:cs typeface="Arial"/>
              </a:rPr>
              <a:t>HER</a:t>
            </a:r>
            <a:r>
              <a:rPr sz="3600" b="1" spc="-7" baseline="1157" dirty="0">
                <a:solidFill>
                  <a:srgbClr val="3333CC"/>
                </a:solidFill>
                <a:latin typeface="Arial"/>
                <a:cs typeface="Arial"/>
              </a:rPr>
              <a:t>O</a:t>
            </a:r>
            <a:r>
              <a:rPr sz="3600" b="1" baseline="1157" dirty="0">
                <a:solidFill>
                  <a:srgbClr val="3333CC"/>
                </a:solidFill>
                <a:latin typeface="Arial"/>
                <a:cs typeface="Arial"/>
              </a:rPr>
              <a:t>	</a:t>
            </a:r>
            <a:r>
              <a:rPr sz="2400" b="1" spc="-5" dirty="0">
                <a:solidFill>
                  <a:srgbClr val="CC0000"/>
                </a:solidFill>
                <a:latin typeface="Symbol"/>
                <a:cs typeface="Symbol"/>
              </a:rPr>
              <a:t></a:t>
            </a:r>
            <a:endParaRPr sz="2400" dirty="0">
              <a:latin typeface="Symbol"/>
              <a:cs typeface="Symbol"/>
            </a:endParaRPr>
          </a:p>
        </p:txBody>
      </p:sp>
      <p:sp>
        <p:nvSpPr>
          <p:cNvPr id="17" name="object 3"/>
          <p:cNvSpPr/>
          <p:nvPr/>
        </p:nvSpPr>
        <p:spPr>
          <a:xfrm>
            <a:off x="3707214" y="6401595"/>
            <a:ext cx="426719" cy="4525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/>
          <p:cNvSpPr/>
          <p:nvPr/>
        </p:nvSpPr>
        <p:spPr>
          <a:xfrm>
            <a:off x="4140707" y="6477794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6">
            <a:extLst>
              <a:ext uri="{FF2B5EF4-FFF2-40B4-BE49-F238E27FC236}">
                <a16:creationId xmlns:a16="http://schemas.microsoft.com/office/drawing/2014/main" id="{6AF09C3F-A7FD-45AE-BBA6-7FD8F86CD41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622799" y="6582093"/>
            <a:ext cx="4418203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5" dirty="0"/>
              <a:t> </a:t>
            </a:r>
            <a:r>
              <a:rPr lang="it-IT" spc="-175" dirty="0"/>
              <a:t> </a:t>
            </a:r>
            <a:r>
              <a:rPr spc="-5" dirty="0"/>
              <a:t>20</a:t>
            </a:r>
            <a:r>
              <a:rPr lang="it-IT" spc="-5" dirty="0"/>
              <a:t>22</a:t>
            </a:r>
            <a:r>
              <a:rPr spc="-5" dirty="0"/>
              <a:t>-20</a:t>
            </a:r>
            <a:r>
              <a:rPr lang="it-IT" spc="-5" dirty="0"/>
              <a:t>23</a:t>
            </a:r>
            <a:endParaRPr spc="-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48970"/>
            <a:ext cx="585279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3333CC"/>
                </a:solidFill>
              </a:rPr>
              <a:t>ENDODERMIDE </a:t>
            </a:r>
            <a:r>
              <a:rPr sz="2400" b="0" dirty="0">
                <a:latin typeface="Arial"/>
                <a:cs typeface="Arial"/>
              </a:rPr>
              <a:t>- </a:t>
            </a:r>
            <a:r>
              <a:rPr sz="2400" b="0" spc="-5" dirty="0">
                <a:latin typeface="Arial"/>
                <a:cs typeface="Arial"/>
              </a:rPr>
              <a:t>di origine</a:t>
            </a:r>
            <a:r>
              <a:rPr sz="2400" b="0" spc="-265" dirty="0">
                <a:latin typeface="Arial"/>
                <a:cs typeface="Arial"/>
              </a:rPr>
              <a:t> </a:t>
            </a:r>
            <a:r>
              <a:rPr sz="2400" b="0" spc="-5" dirty="0">
                <a:latin typeface="Arial"/>
                <a:cs typeface="Arial"/>
              </a:rPr>
              <a:t>primaria.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776749"/>
            <a:ext cx="7164323" cy="409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3539" y="623573"/>
            <a:ext cx="8642350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0510">
              <a:lnSpc>
                <a:spcPct val="100000"/>
              </a:lnSpc>
              <a:spcBef>
                <a:spcPts val="100"/>
              </a:spcBef>
            </a:pPr>
            <a:r>
              <a:rPr sz="2400" spc="-40" dirty="0">
                <a:latin typeface="Arial"/>
                <a:cs typeface="Arial"/>
              </a:rPr>
              <a:t>Tessuto </a:t>
            </a:r>
            <a:r>
              <a:rPr sz="2400" spc="-5" dirty="0">
                <a:latin typeface="Arial"/>
                <a:cs typeface="Arial"/>
              </a:rPr>
              <a:t>tegumentale </a:t>
            </a:r>
            <a:r>
              <a:rPr sz="2400" b="1" spc="-5" dirty="0">
                <a:latin typeface="Arial"/>
                <a:cs typeface="Arial"/>
              </a:rPr>
              <a:t>interno: </a:t>
            </a:r>
            <a:r>
              <a:rPr sz="2400" spc="-5" dirty="0">
                <a:latin typeface="Arial"/>
                <a:cs typeface="Arial"/>
              </a:rPr>
              <a:t>separa la zona corticale (più  esterna) da quella centrale (più interna) d</a:t>
            </a:r>
            <a:r>
              <a:rPr lang="it-IT" sz="2400" spc="-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 radice e </a:t>
            </a:r>
            <a:r>
              <a:rPr sz="2400" spc="-5" dirty="0" err="1">
                <a:latin typeface="Arial"/>
                <a:cs typeface="Arial"/>
              </a:rPr>
              <a:t>caule</a:t>
            </a:r>
            <a:r>
              <a:rPr sz="2400" spc="-5" dirty="0">
                <a:latin typeface="Arial"/>
                <a:cs typeface="Arial"/>
              </a:rPr>
              <a:t> (es. fusti sotterranei), frapponendosi </a:t>
            </a:r>
            <a:r>
              <a:rPr sz="2400" dirty="0">
                <a:latin typeface="Arial"/>
                <a:cs typeface="Arial"/>
              </a:rPr>
              <a:t>tra </a:t>
            </a:r>
            <a:r>
              <a:rPr sz="2400" spc="-5" dirty="0">
                <a:latin typeface="Arial"/>
                <a:cs typeface="Arial"/>
              </a:rPr>
              <a:t>zona corticale e  zona dei tessuti di conduzione (floema e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xilema).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spc="-5" dirty="0">
                <a:latin typeface="Arial"/>
                <a:cs typeface="Arial"/>
              </a:rPr>
              <a:t>E’ più agevole riconoscerla nella radice in struttura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primaria.</a:t>
            </a:r>
            <a:endParaRPr sz="24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245"/>
              </a:spcBef>
            </a:pP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00600" y="3430588"/>
            <a:ext cx="2665730" cy="457306"/>
          </a:xfrm>
          <a:custGeom>
            <a:avLst/>
            <a:gdLst/>
            <a:ahLst/>
            <a:cxnLst/>
            <a:rect l="l" t="t" r="r" b="b"/>
            <a:pathLst>
              <a:path w="2665729" h="609600">
                <a:moveTo>
                  <a:pt x="65531" y="534923"/>
                </a:moveTo>
                <a:lnTo>
                  <a:pt x="0" y="588263"/>
                </a:lnTo>
                <a:lnTo>
                  <a:pt x="82296" y="609599"/>
                </a:lnTo>
                <a:lnTo>
                  <a:pt x="77164" y="586739"/>
                </a:lnTo>
                <a:lnTo>
                  <a:pt x="64008" y="586739"/>
                </a:lnTo>
                <a:lnTo>
                  <a:pt x="59436" y="562355"/>
                </a:lnTo>
                <a:lnTo>
                  <a:pt x="71123" y="559829"/>
                </a:lnTo>
                <a:lnTo>
                  <a:pt x="65531" y="534923"/>
                </a:lnTo>
                <a:close/>
              </a:path>
              <a:path w="2665729" h="609600">
                <a:moveTo>
                  <a:pt x="71123" y="559829"/>
                </a:moveTo>
                <a:lnTo>
                  <a:pt x="59436" y="562355"/>
                </a:lnTo>
                <a:lnTo>
                  <a:pt x="64008" y="586739"/>
                </a:lnTo>
                <a:lnTo>
                  <a:pt x="76555" y="584027"/>
                </a:lnTo>
                <a:lnTo>
                  <a:pt x="71123" y="559829"/>
                </a:lnTo>
                <a:close/>
              </a:path>
              <a:path w="2665729" h="609600">
                <a:moveTo>
                  <a:pt x="76555" y="584027"/>
                </a:moveTo>
                <a:lnTo>
                  <a:pt x="64008" y="586739"/>
                </a:lnTo>
                <a:lnTo>
                  <a:pt x="77164" y="586739"/>
                </a:lnTo>
                <a:lnTo>
                  <a:pt x="76555" y="584027"/>
                </a:lnTo>
                <a:close/>
              </a:path>
              <a:path w="2665729" h="609600">
                <a:moveTo>
                  <a:pt x="2660903" y="0"/>
                </a:moveTo>
                <a:lnTo>
                  <a:pt x="71123" y="559829"/>
                </a:lnTo>
                <a:lnTo>
                  <a:pt x="76555" y="584027"/>
                </a:lnTo>
                <a:lnTo>
                  <a:pt x="2665475" y="24384"/>
                </a:lnTo>
                <a:lnTo>
                  <a:pt x="2660903" y="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162115" y="4091032"/>
            <a:ext cx="836930" cy="5873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2150"/>
              </a:lnSpc>
              <a:spcBef>
                <a:spcPts val="180"/>
              </a:spcBef>
            </a:pPr>
            <a:r>
              <a:rPr sz="1800" i="1" spc="-5" dirty="0">
                <a:latin typeface="Arial"/>
                <a:cs typeface="Arial"/>
              </a:rPr>
              <a:t>cilindro  c</a:t>
            </a:r>
            <a:r>
              <a:rPr sz="1800" i="1" spc="-10" dirty="0">
                <a:latin typeface="Arial"/>
                <a:cs typeface="Arial"/>
              </a:rPr>
              <a:t>en</a:t>
            </a:r>
            <a:r>
              <a:rPr sz="1800" i="1" spc="-5" dirty="0">
                <a:latin typeface="Arial"/>
                <a:cs typeface="Arial"/>
              </a:rPr>
              <a:t>tr</a:t>
            </a:r>
            <a:r>
              <a:rPr sz="1800" i="1" spc="-10" dirty="0">
                <a:latin typeface="Arial"/>
                <a:cs typeface="Arial"/>
              </a:rPr>
              <a:t>al</a:t>
            </a:r>
            <a:r>
              <a:rPr sz="1800" i="1" spc="-5" dirty="0">
                <a:latin typeface="Arial"/>
                <a:cs typeface="Arial"/>
              </a:rPr>
              <a:t>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54767" y="4267994"/>
            <a:ext cx="4140835" cy="116708"/>
          </a:xfrm>
          <a:custGeom>
            <a:avLst/>
            <a:gdLst/>
            <a:ahLst/>
            <a:cxnLst/>
            <a:rect l="l" t="t" r="r" b="b"/>
            <a:pathLst>
              <a:path w="4140834" h="155575">
                <a:moveTo>
                  <a:pt x="75675" y="26248"/>
                </a:moveTo>
                <a:lnTo>
                  <a:pt x="75157" y="52138"/>
                </a:lnTo>
                <a:lnTo>
                  <a:pt x="4140707" y="155448"/>
                </a:lnTo>
                <a:lnTo>
                  <a:pt x="4140707" y="131064"/>
                </a:lnTo>
                <a:lnTo>
                  <a:pt x="75675" y="26248"/>
                </a:lnTo>
                <a:close/>
              </a:path>
              <a:path w="4140834" h="155575">
                <a:moveTo>
                  <a:pt x="76200" y="0"/>
                </a:moveTo>
                <a:lnTo>
                  <a:pt x="0" y="36576"/>
                </a:lnTo>
                <a:lnTo>
                  <a:pt x="74676" y="76200"/>
                </a:lnTo>
                <a:lnTo>
                  <a:pt x="75157" y="52138"/>
                </a:lnTo>
                <a:lnTo>
                  <a:pt x="62484" y="51816"/>
                </a:lnTo>
                <a:lnTo>
                  <a:pt x="62484" y="25908"/>
                </a:lnTo>
                <a:lnTo>
                  <a:pt x="75681" y="25908"/>
                </a:lnTo>
                <a:lnTo>
                  <a:pt x="76200" y="0"/>
                </a:lnTo>
                <a:close/>
              </a:path>
              <a:path w="4140834" h="155575">
                <a:moveTo>
                  <a:pt x="62484" y="25908"/>
                </a:moveTo>
                <a:lnTo>
                  <a:pt x="62484" y="51816"/>
                </a:lnTo>
                <a:lnTo>
                  <a:pt x="75157" y="52138"/>
                </a:lnTo>
                <a:lnTo>
                  <a:pt x="75675" y="26248"/>
                </a:lnTo>
                <a:lnTo>
                  <a:pt x="62484" y="25908"/>
                </a:lnTo>
                <a:close/>
              </a:path>
              <a:path w="4140834" h="155575">
                <a:moveTo>
                  <a:pt x="75681" y="25908"/>
                </a:moveTo>
                <a:lnTo>
                  <a:pt x="62484" y="25908"/>
                </a:lnTo>
                <a:lnTo>
                  <a:pt x="75675" y="26248"/>
                </a:lnTo>
                <a:lnTo>
                  <a:pt x="75681" y="25908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"/>
          <p:cNvSpPr/>
          <p:nvPr/>
        </p:nvSpPr>
        <p:spPr>
          <a:xfrm>
            <a:off x="3707214" y="6401595"/>
            <a:ext cx="426719" cy="4525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/>
          <p:cNvSpPr/>
          <p:nvPr/>
        </p:nvSpPr>
        <p:spPr>
          <a:xfrm>
            <a:off x="4140707" y="6477794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CasellaDiTesto 13"/>
          <p:cNvSpPr txBox="1"/>
          <p:nvPr/>
        </p:nvSpPr>
        <p:spPr>
          <a:xfrm>
            <a:off x="7660513" y="3105834"/>
            <a:ext cx="1482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spc="-20" dirty="0">
                <a:latin typeface="Arial"/>
                <a:cs typeface="Arial"/>
              </a:rPr>
              <a:t>zona</a:t>
            </a:r>
            <a:r>
              <a:rPr lang="it-IT" i="1" spc="-5" dirty="0">
                <a:latin typeface="Arial"/>
                <a:cs typeface="Arial"/>
              </a:rPr>
              <a:t> corticale</a:t>
            </a:r>
            <a:endParaRPr lang="it-IT" dirty="0"/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2BD91DA9-6F0C-40BA-ACBD-0D7175DABCD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622799" y="6582093"/>
            <a:ext cx="4418203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5" dirty="0"/>
              <a:t> </a:t>
            </a:r>
            <a:r>
              <a:rPr lang="it-IT" spc="-175" dirty="0"/>
              <a:t> </a:t>
            </a:r>
            <a:r>
              <a:rPr spc="-5" dirty="0"/>
              <a:t>20</a:t>
            </a:r>
            <a:r>
              <a:rPr lang="it-IT" spc="-5" dirty="0"/>
              <a:t>22</a:t>
            </a:r>
            <a:r>
              <a:rPr spc="-5" dirty="0"/>
              <a:t>-20</a:t>
            </a:r>
            <a:r>
              <a:rPr lang="it-IT" spc="-5" dirty="0"/>
              <a:t>23</a:t>
            </a:r>
            <a:endParaRPr spc="-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496" y="1"/>
            <a:ext cx="7077455" cy="58681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8496" y="6050782"/>
            <a:ext cx="2675890" cy="5770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00"/>
              </a:spcBef>
            </a:pPr>
            <a:r>
              <a:rPr sz="1800" i="1" spc="-15" dirty="0">
                <a:latin typeface="Arial"/>
                <a:cs typeface="Arial"/>
              </a:rPr>
              <a:t>Sez. </a:t>
            </a:r>
            <a:r>
              <a:rPr sz="1800" i="1" spc="-5" dirty="0">
                <a:latin typeface="Arial"/>
                <a:cs typeface="Arial"/>
              </a:rPr>
              <a:t>trasversale</a:t>
            </a:r>
            <a:r>
              <a:rPr sz="1800" i="1" spc="6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di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2155"/>
              </a:lnSpc>
            </a:pPr>
            <a:r>
              <a:rPr sz="1800" i="1" spc="-5" dirty="0">
                <a:latin typeface="Arial"/>
                <a:cs typeface="Arial"/>
              </a:rPr>
              <a:t>radice in struttura</a:t>
            </a:r>
            <a:r>
              <a:rPr sz="1800" i="1" spc="-4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primaria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992303" y="262093"/>
            <a:ext cx="19056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i="1" spc="-5" dirty="0">
                <a:latin typeface="Arial"/>
                <a:cs typeface="Arial"/>
              </a:rPr>
              <a:t>zona</a:t>
            </a:r>
            <a:r>
              <a:rPr sz="2400" b="0" i="1" spc="-50" dirty="0">
                <a:latin typeface="Arial"/>
                <a:cs typeface="Arial"/>
              </a:rPr>
              <a:t> </a:t>
            </a:r>
            <a:r>
              <a:rPr sz="2400" b="0" i="1" spc="-5" dirty="0">
                <a:latin typeface="Arial"/>
                <a:cs typeface="Arial"/>
              </a:rPr>
              <a:t>corticale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98591" y="583065"/>
            <a:ext cx="1422400" cy="605930"/>
          </a:xfrm>
          <a:custGeom>
            <a:avLst/>
            <a:gdLst/>
            <a:ahLst/>
            <a:cxnLst/>
            <a:rect l="l" t="t" r="r" b="b"/>
            <a:pathLst>
              <a:path w="1422400" h="807719">
                <a:moveTo>
                  <a:pt x="47243" y="737615"/>
                </a:moveTo>
                <a:lnTo>
                  <a:pt x="0" y="807719"/>
                </a:lnTo>
                <a:lnTo>
                  <a:pt x="85343" y="803147"/>
                </a:lnTo>
                <a:lnTo>
                  <a:pt x="76483" y="787907"/>
                </a:lnTo>
                <a:lnTo>
                  <a:pt x="60960" y="787907"/>
                </a:lnTo>
                <a:lnTo>
                  <a:pt x="48767" y="765047"/>
                </a:lnTo>
                <a:lnTo>
                  <a:pt x="59639" y="758936"/>
                </a:lnTo>
                <a:lnTo>
                  <a:pt x="47243" y="737615"/>
                </a:lnTo>
                <a:close/>
              </a:path>
              <a:path w="1422400" h="807719">
                <a:moveTo>
                  <a:pt x="59639" y="758936"/>
                </a:moveTo>
                <a:lnTo>
                  <a:pt x="48767" y="765047"/>
                </a:lnTo>
                <a:lnTo>
                  <a:pt x="60960" y="787907"/>
                </a:lnTo>
                <a:lnTo>
                  <a:pt x="72653" y="781321"/>
                </a:lnTo>
                <a:lnTo>
                  <a:pt x="59639" y="758936"/>
                </a:lnTo>
                <a:close/>
              </a:path>
              <a:path w="1422400" h="807719">
                <a:moveTo>
                  <a:pt x="72653" y="781321"/>
                </a:moveTo>
                <a:lnTo>
                  <a:pt x="60960" y="787907"/>
                </a:lnTo>
                <a:lnTo>
                  <a:pt x="76483" y="787907"/>
                </a:lnTo>
                <a:lnTo>
                  <a:pt x="72653" y="781321"/>
                </a:lnTo>
                <a:close/>
              </a:path>
              <a:path w="1422400" h="807719">
                <a:moveTo>
                  <a:pt x="1409699" y="0"/>
                </a:moveTo>
                <a:lnTo>
                  <a:pt x="59639" y="758936"/>
                </a:lnTo>
                <a:lnTo>
                  <a:pt x="72653" y="781321"/>
                </a:lnTo>
                <a:lnTo>
                  <a:pt x="1421891" y="21336"/>
                </a:lnTo>
                <a:lnTo>
                  <a:pt x="14096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158990" y="3401212"/>
            <a:ext cx="1108710" cy="770724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2860"/>
              </a:lnSpc>
              <a:spcBef>
                <a:spcPts val="210"/>
              </a:spcBef>
            </a:pPr>
            <a:r>
              <a:rPr sz="2400" i="1" spc="-5" dirty="0">
                <a:latin typeface="Arial"/>
                <a:cs typeface="Arial"/>
              </a:rPr>
              <a:t>cilindro  c</a:t>
            </a:r>
            <a:r>
              <a:rPr sz="2400" i="1" spc="-10" dirty="0">
                <a:latin typeface="Arial"/>
                <a:cs typeface="Arial"/>
              </a:rPr>
              <a:t>en</a:t>
            </a:r>
            <a:r>
              <a:rPr sz="2400" i="1" spc="-5" dirty="0">
                <a:latin typeface="Arial"/>
                <a:cs typeface="Arial"/>
              </a:rPr>
              <a:t>t</a:t>
            </a:r>
            <a:r>
              <a:rPr sz="2400" i="1" dirty="0">
                <a:latin typeface="Arial"/>
                <a:cs typeface="Arial"/>
              </a:rPr>
              <a:t>r</a:t>
            </a:r>
            <a:r>
              <a:rPr sz="2400" i="1" spc="-10" dirty="0">
                <a:latin typeface="Arial"/>
                <a:cs typeface="Arial"/>
              </a:rPr>
              <a:t>al</a:t>
            </a:r>
            <a:r>
              <a:rPr sz="2400" i="1" spc="-5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85488" y="2624935"/>
            <a:ext cx="2801620" cy="983208"/>
          </a:xfrm>
          <a:custGeom>
            <a:avLst/>
            <a:gdLst/>
            <a:ahLst/>
            <a:cxnLst/>
            <a:rect l="l" t="t" r="r" b="b"/>
            <a:pathLst>
              <a:path w="2801620" h="1310639">
                <a:moveTo>
                  <a:pt x="74843" y="22500"/>
                </a:moveTo>
                <a:lnTo>
                  <a:pt x="64175" y="45360"/>
                </a:lnTo>
                <a:lnTo>
                  <a:pt x="2790443" y="1310639"/>
                </a:lnTo>
                <a:lnTo>
                  <a:pt x="2801111" y="1287779"/>
                </a:lnTo>
                <a:lnTo>
                  <a:pt x="74843" y="22500"/>
                </a:lnTo>
                <a:close/>
              </a:path>
              <a:path w="2801620" h="1310639">
                <a:moveTo>
                  <a:pt x="85343" y="0"/>
                </a:moveTo>
                <a:lnTo>
                  <a:pt x="0" y="1524"/>
                </a:lnTo>
                <a:lnTo>
                  <a:pt x="53339" y="68579"/>
                </a:lnTo>
                <a:lnTo>
                  <a:pt x="64175" y="45360"/>
                </a:lnTo>
                <a:lnTo>
                  <a:pt x="51815" y="39624"/>
                </a:lnTo>
                <a:lnTo>
                  <a:pt x="62483" y="16763"/>
                </a:lnTo>
                <a:lnTo>
                  <a:pt x="77520" y="16763"/>
                </a:lnTo>
                <a:lnTo>
                  <a:pt x="85343" y="0"/>
                </a:lnTo>
                <a:close/>
              </a:path>
              <a:path w="2801620" h="1310639">
                <a:moveTo>
                  <a:pt x="62483" y="16763"/>
                </a:moveTo>
                <a:lnTo>
                  <a:pt x="51815" y="39624"/>
                </a:lnTo>
                <a:lnTo>
                  <a:pt x="64175" y="45360"/>
                </a:lnTo>
                <a:lnTo>
                  <a:pt x="74843" y="22500"/>
                </a:lnTo>
                <a:lnTo>
                  <a:pt x="62483" y="16763"/>
                </a:lnTo>
                <a:close/>
              </a:path>
              <a:path w="2801620" h="1310639">
                <a:moveTo>
                  <a:pt x="77520" y="16763"/>
                </a:moveTo>
                <a:lnTo>
                  <a:pt x="62483" y="16763"/>
                </a:lnTo>
                <a:lnTo>
                  <a:pt x="74843" y="22500"/>
                </a:lnTo>
                <a:lnTo>
                  <a:pt x="77520" y="16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103428" y="1298177"/>
            <a:ext cx="19380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latin typeface="Arial"/>
                <a:cs typeface="Arial"/>
              </a:rPr>
              <a:t>endodermide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334000" y="1730465"/>
            <a:ext cx="2633471" cy="695486"/>
          </a:xfrm>
          <a:custGeom>
            <a:avLst/>
            <a:gdLst/>
            <a:ahLst/>
            <a:cxnLst/>
            <a:rect l="l" t="t" r="r" b="b"/>
            <a:pathLst>
              <a:path w="2468879" h="927100">
                <a:moveTo>
                  <a:pt x="147827" y="748283"/>
                </a:moveTo>
                <a:lnTo>
                  <a:pt x="0" y="900683"/>
                </a:lnTo>
                <a:lnTo>
                  <a:pt x="210312" y="926591"/>
                </a:lnTo>
                <a:lnTo>
                  <a:pt x="193222" y="877823"/>
                </a:lnTo>
                <a:lnTo>
                  <a:pt x="160020" y="877823"/>
                </a:lnTo>
                <a:lnTo>
                  <a:pt x="138684" y="818387"/>
                </a:lnTo>
                <a:lnTo>
                  <a:pt x="168669" y="807759"/>
                </a:lnTo>
                <a:lnTo>
                  <a:pt x="147827" y="748283"/>
                </a:lnTo>
                <a:close/>
              </a:path>
              <a:path w="2468879" h="927100">
                <a:moveTo>
                  <a:pt x="168669" y="807759"/>
                </a:moveTo>
                <a:lnTo>
                  <a:pt x="138684" y="818387"/>
                </a:lnTo>
                <a:lnTo>
                  <a:pt x="160020" y="877823"/>
                </a:lnTo>
                <a:lnTo>
                  <a:pt x="189553" y="867355"/>
                </a:lnTo>
                <a:lnTo>
                  <a:pt x="168669" y="807759"/>
                </a:lnTo>
                <a:close/>
              </a:path>
              <a:path w="2468879" h="927100">
                <a:moveTo>
                  <a:pt x="189553" y="867355"/>
                </a:moveTo>
                <a:lnTo>
                  <a:pt x="160020" y="877823"/>
                </a:lnTo>
                <a:lnTo>
                  <a:pt x="193222" y="877823"/>
                </a:lnTo>
                <a:lnTo>
                  <a:pt x="189553" y="867355"/>
                </a:lnTo>
                <a:close/>
              </a:path>
              <a:path w="2468879" h="927100">
                <a:moveTo>
                  <a:pt x="2447543" y="0"/>
                </a:moveTo>
                <a:lnTo>
                  <a:pt x="168669" y="807759"/>
                </a:lnTo>
                <a:lnTo>
                  <a:pt x="189553" y="867355"/>
                </a:lnTo>
                <a:lnTo>
                  <a:pt x="2468879" y="59436"/>
                </a:lnTo>
                <a:lnTo>
                  <a:pt x="2447543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/>
          <p:cNvSpPr/>
          <p:nvPr/>
        </p:nvSpPr>
        <p:spPr>
          <a:xfrm>
            <a:off x="3707214" y="6401595"/>
            <a:ext cx="426719" cy="4525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/>
          <p:cNvSpPr/>
          <p:nvPr/>
        </p:nvSpPr>
        <p:spPr>
          <a:xfrm>
            <a:off x="4140707" y="6477794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3D01A0FD-775B-4788-8218-EBB46D67101D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622799" y="6582093"/>
            <a:ext cx="4418203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5" dirty="0"/>
              <a:t> </a:t>
            </a:r>
            <a:r>
              <a:rPr lang="it-IT" spc="-175" dirty="0"/>
              <a:t> </a:t>
            </a:r>
            <a:r>
              <a:rPr spc="-5" dirty="0"/>
              <a:t>20</a:t>
            </a:r>
            <a:r>
              <a:rPr lang="it-IT" spc="-5" dirty="0"/>
              <a:t>22</a:t>
            </a:r>
            <a:r>
              <a:rPr spc="-5" dirty="0"/>
              <a:t>-20</a:t>
            </a:r>
            <a:r>
              <a:rPr lang="it-IT" spc="-5" dirty="0"/>
              <a:t>23</a:t>
            </a:r>
            <a:endParaRPr spc="-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9142601" cy="64777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48401" y="0"/>
            <a:ext cx="2895599" cy="35098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28588" y="898605"/>
            <a:ext cx="1295400" cy="47064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9369" rIns="0" bIns="0" rtlCol="0">
            <a:spAutoFit/>
          </a:bodyPr>
          <a:lstStyle/>
          <a:p>
            <a:pPr marL="90170" marR="198120">
              <a:lnSpc>
                <a:spcPct val="100000"/>
              </a:lnSpc>
              <a:spcBef>
                <a:spcPts val="309"/>
              </a:spcBef>
            </a:pPr>
            <a:r>
              <a:rPr sz="1400" spc="-5" dirty="0">
                <a:latin typeface="Arial"/>
                <a:cs typeface="Arial"/>
              </a:rPr>
              <a:t>BANDA</a:t>
            </a:r>
            <a:r>
              <a:rPr sz="1400" spc="-1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DEL  </a:t>
            </a:r>
            <a:r>
              <a:rPr sz="1400" spc="-25" dirty="0">
                <a:latin typeface="Arial"/>
                <a:cs typeface="Arial"/>
              </a:rPr>
              <a:t>CASPARY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3"/>
          <p:cNvSpPr/>
          <p:nvPr/>
        </p:nvSpPr>
        <p:spPr>
          <a:xfrm>
            <a:off x="3707214" y="6401595"/>
            <a:ext cx="426719" cy="4525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/>
          <p:nvPr/>
        </p:nvSpPr>
        <p:spPr>
          <a:xfrm>
            <a:off x="4140707" y="6477794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57DF12E7-70B7-477D-A2F5-60CD6C8AC97C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622799" y="6582093"/>
            <a:ext cx="4418203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5" dirty="0"/>
              <a:t> </a:t>
            </a:r>
            <a:r>
              <a:rPr lang="it-IT" spc="-175" dirty="0"/>
              <a:t> </a:t>
            </a:r>
            <a:r>
              <a:rPr spc="-5" dirty="0"/>
              <a:t>20</a:t>
            </a:r>
            <a:r>
              <a:rPr lang="it-IT" spc="-5" dirty="0"/>
              <a:t>22</a:t>
            </a:r>
            <a:r>
              <a:rPr spc="-5" dirty="0"/>
              <a:t>-20</a:t>
            </a:r>
            <a:r>
              <a:rPr lang="it-IT" spc="-5" dirty="0"/>
              <a:t>23</a:t>
            </a:r>
            <a:endParaRPr spc="-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529" y="463224"/>
            <a:ext cx="7738871" cy="59383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25056" y="141764"/>
            <a:ext cx="2206751" cy="14462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"/>
          <p:cNvSpPr/>
          <p:nvPr/>
        </p:nvSpPr>
        <p:spPr>
          <a:xfrm>
            <a:off x="3707214" y="6401595"/>
            <a:ext cx="426719" cy="4525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/>
          <p:nvPr/>
        </p:nvSpPr>
        <p:spPr>
          <a:xfrm>
            <a:off x="4140707" y="6477794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158409D9-5358-432D-B4D7-09F7667C0D3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622799" y="6582093"/>
            <a:ext cx="4418203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5" dirty="0"/>
              <a:t> </a:t>
            </a:r>
            <a:r>
              <a:rPr lang="it-IT" spc="-175" dirty="0"/>
              <a:t> </a:t>
            </a:r>
            <a:r>
              <a:rPr spc="-5" dirty="0"/>
              <a:t>20</a:t>
            </a:r>
            <a:r>
              <a:rPr lang="it-IT" spc="-5" dirty="0"/>
              <a:t>22</a:t>
            </a:r>
            <a:r>
              <a:rPr spc="-5" dirty="0"/>
              <a:t>-20</a:t>
            </a:r>
            <a:r>
              <a:rPr lang="it-IT" spc="-5" dirty="0"/>
              <a:t>23</a:t>
            </a:r>
            <a:endParaRPr spc="-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686594"/>
            <a:ext cx="5927750" cy="4775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12777" y="387042"/>
            <a:ext cx="322453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302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PRIMARIA: solo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banda  del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Caspary: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suberina, a volte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lignina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4800" y="1143794"/>
            <a:ext cx="223520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SECONDARIA:</a:t>
            </a:r>
            <a:endParaRPr sz="24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suberificazione  </a:t>
            </a:r>
            <a:r>
              <a:rPr sz="2400" spc="-10" dirty="0">
                <a:latin typeface="Arial"/>
                <a:cs typeface="Arial"/>
              </a:rPr>
              <a:t>diffusa </a:t>
            </a:r>
            <a:r>
              <a:rPr sz="2400" spc="-5" dirty="0">
                <a:latin typeface="Arial"/>
                <a:cs typeface="Arial"/>
              </a:rPr>
              <a:t>di tutta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la  parete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4953" y="160914"/>
            <a:ext cx="307530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3333CC"/>
                </a:solidFill>
              </a:rPr>
              <a:t>ENDODER</a:t>
            </a:r>
            <a:r>
              <a:rPr spc="-5" dirty="0">
                <a:solidFill>
                  <a:srgbClr val="3333CC"/>
                </a:solidFill>
              </a:rPr>
              <a:t>M</a:t>
            </a:r>
            <a:r>
              <a:rPr dirty="0">
                <a:solidFill>
                  <a:srgbClr val="3333CC"/>
                </a:solidFill>
              </a:rPr>
              <a:t>IDE</a:t>
            </a:r>
          </a:p>
        </p:txBody>
      </p:sp>
      <p:sp>
        <p:nvSpPr>
          <p:cNvPr id="10" name="object 3"/>
          <p:cNvSpPr/>
          <p:nvPr/>
        </p:nvSpPr>
        <p:spPr>
          <a:xfrm>
            <a:off x="3707214" y="6401595"/>
            <a:ext cx="426719" cy="4525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/>
          <p:cNvSpPr/>
          <p:nvPr/>
        </p:nvSpPr>
        <p:spPr>
          <a:xfrm>
            <a:off x="4140707" y="6477794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CasellaDiTesto 12"/>
          <p:cNvSpPr txBox="1"/>
          <p:nvPr/>
        </p:nvSpPr>
        <p:spPr>
          <a:xfrm>
            <a:off x="4343400" y="5369365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TERZIARIA (</a:t>
            </a:r>
            <a:r>
              <a:rPr lang="it-IT" sz="2400" dirty="0" err="1"/>
              <a:t>monocotil</a:t>
            </a:r>
            <a:r>
              <a:rPr lang="it-IT" sz="2400" dirty="0"/>
              <a:t>.): strato di cellulosa particolarmente imponente</a:t>
            </a: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7B67A99F-FFFC-4B09-970E-24FAB7525CF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622799" y="6582093"/>
            <a:ext cx="4418203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5" dirty="0"/>
              <a:t> </a:t>
            </a:r>
            <a:r>
              <a:rPr lang="it-IT" spc="-175" dirty="0"/>
              <a:t> </a:t>
            </a:r>
            <a:r>
              <a:rPr spc="-5" dirty="0"/>
              <a:t>20</a:t>
            </a:r>
            <a:r>
              <a:rPr lang="it-IT" spc="-5" dirty="0"/>
              <a:t>22</a:t>
            </a:r>
            <a:r>
              <a:rPr spc="-5" dirty="0"/>
              <a:t>-20</a:t>
            </a:r>
            <a:r>
              <a:rPr lang="it-IT" spc="-5" dirty="0"/>
              <a:t>23</a:t>
            </a:r>
            <a:endParaRPr spc="-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310968"/>
            <a:ext cx="307530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3333CC"/>
                </a:solidFill>
              </a:rPr>
              <a:t>ENDODER</a:t>
            </a:r>
            <a:r>
              <a:rPr spc="-5" dirty="0">
                <a:solidFill>
                  <a:srgbClr val="3333CC"/>
                </a:solidFill>
              </a:rPr>
              <a:t>M</a:t>
            </a:r>
            <a:r>
              <a:rPr dirty="0">
                <a:solidFill>
                  <a:srgbClr val="3333CC"/>
                </a:solidFill>
              </a:rPr>
              <a:t>IDE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022078"/>
            <a:ext cx="9051010" cy="4769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/>
          <p:nvPr/>
        </p:nvSpPr>
        <p:spPr>
          <a:xfrm>
            <a:off x="3707214" y="6401595"/>
            <a:ext cx="426719" cy="4525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/>
        </p:nvSpPr>
        <p:spPr>
          <a:xfrm>
            <a:off x="4140707" y="6477794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D8CC1F21-66CF-4180-AA67-0790662F1AA1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622799" y="6582093"/>
            <a:ext cx="4418203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5" dirty="0"/>
              <a:t> </a:t>
            </a:r>
            <a:r>
              <a:rPr lang="it-IT" spc="-175" dirty="0"/>
              <a:t> </a:t>
            </a:r>
            <a:r>
              <a:rPr spc="-5" dirty="0"/>
              <a:t>20</a:t>
            </a:r>
            <a:r>
              <a:rPr lang="it-IT" spc="-5" dirty="0"/>
              <a:t>22</a:t>
            </a:r>
            <a:r>
              <a:rPr spc="-5" dirty="0"/>
              <a:t>-20</a:t>
            </a:r>
            <a:r>
              <a:rPr lang="it-IT" spc="-5" dirty="0"/>
              <a:t>23</a:t>
            </a:r>
            <a:endParaRPr spc="-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coleottile curvato">
            <a:extLst>
              <a:ext uri="{FF2B5EF4-FFF2-40B4-BE49-F238E27FC236}">
                <a16:creationId xmlns:a16="http://schemas.microsoft.com/office/drawing/2014/main" id="{8586AA90-F558-4C76-973C-D2D0CE9CD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2" r="40765"/>
          <a:stretch>
            <a:fillRect/>
          </a:stretch>
        </p:blipFill>
        <p:spPr bwMode="auto">
          <a:xfrm>
            <a:off x="2049464" y="1542258"/>
            <a:ext cx="4181475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8982662-66E7-41C1-97A7-DE31B04C4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51" y="621507"/>
            <a:ext cx="3744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FOTOTROPISMO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389066"/>
            <a:ext cx="5509259" cy="4860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21863" y="27438"/>
            <a:ext cx="6422136" cy="37071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550853" y="5740051"/>
            <a:ext cx="3398520" cy="508473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1910"/>
              </a:lnSpc>
              <a:spcBef>
                <a:spcPts val="165"/>
              </a:spcBef>
            </a:pPr>
            <a:r>
              <a:rPr sz="1600" i="1" spc="-15" dirty="0">
                <a:latin typeface="Arial"/>
                <a:cs typeface="Arial"/>
              </a:rPr>
              <a:t>Sezione </a:t>
            </a:r>
            <a:r>
              <a:rPr sz="1600" i="1" spc="-5" dirty="0">
                <a:latin typeface="Arial"/>
                <a:cs typeface="Arial"/>
              </a:rPr>
              <a:t>trasversale radice di  Monocotiledone (in struttura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primaria)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object 3"/>
          <p:cNvSpPr/>
          <p:nvPr/>
        </p:nvSpPr>
        <p:spPr>
          <a:xfrm>
            <a:off x="3707214" y="6401595"/>
            <a:ext cx="426719" cy="4525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/>
          <p:nvPr/>
        </p:nvSpPr>
        <p:spPr>
          <a:xfrm>
            <a:off x="4140707" y="6477794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359483F2-8D44-4267-B15D-E1E41CA7A77D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622799" y="6582093"/>
            <a:ext cx="4418203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5" dirty="0"/>
              <a:t> </a:t>
            </a:r>
            <a:r>
              <a:rPr lang="it-IT" spc="-175" dirty="0"/>
              <a:t> </a:t>
            </a:r>
            <a:r>
              <a:rPr spc="-5" dirty="0"/>
              <a:t>20</a:t>
            </a:r>
            <a:r>
              <a:rPr lang="it-IT" spc="-5" dirty="0"/>
              <a:t>22</a:t>
            </a:r>
            <a:r>
              <a:rPr spc="-5" dirty="0"/>
              <a:t>-20</a:t>
            </a:r>
            <a:r>
              <a:rPr lang="it-IT" spc="-5" dirty="0"/>
              <a:t>23</a:t>
            </a:r>
            <a:endParaRPr spc="-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269811"/>
            <a:ext cx="9143999" cy="62079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/>
          <p:cNvSpPr/>
          <p:nvPr/>
        </p:nvSpPr>
        <p:spPr>
          <a:xfrm>
            <a:off x="3707214" y="6401595"/>
            <a:ext cx="426719" cy="4525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/>
          <p:nvPr/>
        </p:nvSpPr>
        <p:spPr>
          <a:xfrm>
            <a:off x="4140707" y="6477794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077ECE57-DE7A-46F5-8D1B-E6D850FF3576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622799" y="6582093"/>
            <a:ext cx="4418203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5" dirty="0"/>
              <a:t> </a:t>
            </a:r>
            <a:r>
              <a:rPr lang="it-IT" spc="-175" dirty="0"/>
              <a:t> </a:t>
            </a:r>
            <a:r>
              <a:rPr spc="-5" dirty="0"/>
              <a:t>20</a:t>
            </a:r>
            <a:r>
              <a:rPr lang="it-IT" spc="-5" dirty="0"/>
              <a:t>22</a:t>
            </a:r>
            <a:r>
              <a:rPr spc="-5" dirty="0"/>
              <a:t>-20</a:t>
            </a:r>
            <a:r>
              <a:rPr lang="it-IT" spc="-5" dirty="0"/>
              <a:t>23</a:t>
            </a:r>
            <a:endParaRPr spc="-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33400" y="60856"/>
            <a:ext cx="8000999" cy="632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/>
          <p:nvPr/>
        </p:nvSpPr>
        <p:spPr>
          <a:xfrm>
            <a:off x="3707214" y="6401595"/>
            <a:ext cx="426719" cy="4525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/>
        </p:nvSpPr>
        <p:spPr>
          <a:xfrm>
            <a:off x="4140707" y="6477794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C6C29460-A8A4-4CBB-AE98-877645760F45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622799" y="6582093"/>
            <a:ext cx="4418203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5" dirty="0"/>
              <a:t> </a:t>
            </a:r>
            <a:r>
              <a:rPr lang="it-IT" spc="-175" dirty="0"/>
              <a:t> </a:t>
            </a:r>
            <a:r>
              <a:rPr spc="-5" dirty="0"/>
              <a:t>20</a:t>
            </a:r>
            <a:r>
              <a:rPr lang="it-IT" spc="-5" dirty="0"/>
              <a:t>22</a:t>
            </a:r>
            <a:r>
              <a:rPr spc="-5" dirty="0"/>
              <a:t>-20</a:t>
            </a:r>
            <a:r>
              <a:rPr lang="it-IT" spc="-5" dirty="0"/>
              <a:t>23</a:t>
            </a:r>
            <a:endParaRPr spc="-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 rot="16200000">
            <a:off x="-304135" y="290819"/>
            <a:ext cx="6414912" cy="5806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72774" y="153194"/>
            <a:ext cx="307530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3333CC"/>
                </a:solidFill>
              </a:rPr>
              <a:t>ENDODER</a:t>
            </a:r>
            <a:r>
              <a:rPr spc="-5" dirty="0">
                <a:solidFill>
                  <a:srgbClr val="3333CC"/>
                </a:solidFill>
              </a:rPr>
              <a:t>M</a:t>
            </a:r>
            <a:r>
              <a:rPr dirty="0">
                <a:solidFill>
                  <a:srgbClr val="3333CC"/>
                </a:solidFill>
              </a:rPr>
              <a:t>IDE</a:t>
            </a:r>
          </a:p>
        </p:txBody>
      </p:sp>
      <p:sp>
        <p:nvSpPr>
          <p:cNvPr id="4" name="object 3"/>
          <p:cNvSpPr/>
          <p:nvPr/>
        </p:nvSpPr>
        <p:spPr>
          <a:xfrm>
            <a:off x="3707214" y="6401595"/>
            <a:ext cx="426719" cy="4525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/>
          <p:nvPr/>
        </p:nvSpPr>
        <p:spPr>
          <a:xfrm>
            <a:off x="4140707" y="6477794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E387572A-77EA-4480-9391-37B145AA7381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622799" y="6582093"/>
            <a:ext cx="4418203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5" dirty="0"/>
              <a:t> </a:t>
            </a:r>
            <a:r>
              <a:rPr lang="it-IT" spc="-175" dirty="0"/>
              <a:t> </a:t>
            </a:r>
            <a:r>
              <a:rPr spc="-5" dirty="0"/>
              <a:t>20</a:t>
            </a:r>
            <a:r>
              <a:rPr lang="it-IT" spc="-5" dirty="0"/>
              <a:t>22</a:t>
            </a:r>
            <a:r>
              <a:rPr spc="-5" dirty="0"/>
              <a:t>-20</a:t>
            </a:r>
            <a:r>
              <a:rPr lang="it-IT" spc="-5" dirty="0"/>
              <a:t>23</a:t>
            </a:r>
            <a:endParaRPr spc="-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905" y="443754"/>
            <a:ext cx="7496335" cy="5043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07214" y="6401595"/>
            <a:ext cx="426719" cy="4525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40707" y="6477794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DD2740BD-E45C-4772-93A1-4A7C3BAA52F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622799" y="6582093"/>
            <a:ext cx="4418203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5" dirty="0"/>
              <a:t> </a:t>
            </a:r>
            <a:r>
              <a:rPr lang="it-IT" spc="-175" dirty="0"/>
              <a:t> </a:t>
            </a:r>
            <a:r>
              <a:rPr spc="-5" dirty="0"/>
              <a:t>20</a:t>
            </a:r>
            <a:r>
              <a:rPr lang="it-IT" spc="-5" dirty="0"/>
              <a:t>22</a:t>
            </a:r>
            <a:r>
              <a:rPr spc="-5" dirty="0"/>
              <a:t>-20</a:t>
            </a:r>
            <a:r>
              <a:rPr lang="it-IT" spc="-5" dirty="0"/>
              <a:t>23</a:t>
            </a:r>
            <a:endParaRPr spc="-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991394"/>
            <a:ext cx="5512307" cy="4450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25795" y="2398569"/>
            <a:ext cx="3101340" cy="2156483"/>
          </a:xfrm>
          <a:custGeom>
            <a:avLst/>
            <a:gdLst/>
            <a:ahLst/>
            <a:cxnLst/>
            <a:rect l="l" t="t" r="r" b="b"/>
            <a:pathLst>
              <a:path w="3101340" h="2874645">
                <a:moveTo>
                  <a:pt x="0" y="2874263"/>
                </a:moveTo>
                <a:lnTo>
                  <a:pt x="3101339" y="2874263"/>
                </a:lnTo>
                <a:lnTo>
                  <a:pt x="3101339" y="0"/>
                </a:lnTo>
                <a:lnTo>
                  <a:pt x="0" y="0"/>
                </a:lnTo>
                <a:lnTo>
                  <a:pt x="0" y="28742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21224" y="2395139"/>
            <a:ext cx="3112135" cy="2164581"/>
          </a:xfrm>
          <a:custGeom>
            <a:avLst/>
            <a:gdLst/>
            <a:ahLst/>
            <a:cxnLst/>
            <a:rect l="l" t="t" r="r" b="b"/>
            <a:pathLst>
              <a:path w="3112134" h="2885440">
                <a:moveTo>
                  <a:pt x="3112007" y="0"/>
                </a:moveTo>
                <a:lnTo>
                  <a:pt x="0" y="0"/>
                </a:lnTo>
                <a:lnTo>
                  <a:pt x="0" y="2884931"/>
                </a:lnTo>
                <a:lnTo>
                  <a:pt x="3112007" y="2884931"/>
                </a:lnTo>
                <a:lnTo>
                  <a:pt x="3112007" y="2880359"/>
                </a:lnTo>
                <a:lnTo>
                  <a:pt x="9143" y="2880359"/>
                </a:lnTo>
                <a:lnTo>
                  <a:pt x="4571" y="2874263"/>
                </a:lnTo>
                <a:lnTo>
                  <a:pt x="9143" y="2874263"/>
                </a:lnTo>
                <a:lnTo>
                  <a:pt x="9143" y="10668"/>
                </a:lnTo>
                <a:lnTo>
                  <a:pt x="4571" y="10668"/>
                </a:lnTo>
                <a:lnTo>
                  <a:pt x="9143" y="4572"/>
                </a:lnTo>
                <a:lnTo>
                  <a:pt x="3112007" y="4572"/>
                </a:lnTo>
                <a:lnTo>
                  <a:pt x="3112007" y="0"/>
                </a:lnTo>
                <a:close/>
              </a:path>
              <a:path w="3112134" h="2885440">
                <a:moveTo>
                  <a:pt x="9143" y="2874263"/>
                </a:moveTo>
                <a:lnTo>
                  <a:pt x="4571" y="2874263"/>
                </a:lnTo>
                <a:lnTo>
                  <a:pt x="9143" y="2880359"/>
                </a:lnTo>
                <a:lnTo>
                  <a:pt x="9143" y="2874263"/>
                </a:lnTo>
                <a:close/>
              </a:path>
              <a:path w="3112134" h="2885440">
                <a:moveTo>
                  <a:pt x="3102863" y="2874263"/>
                </a:moveTo>
                <a:lnTo>
                  <a:pt x="9143" y="2874263"/>
                </a:lnTo>
                <a:lnTo>
                  <a:pt x="9143" y="2880359"/>
                </a:lnTo>
                <a:lnTo>
                  <a:pt x="3102863" y="2880359"/>
                </a:lnTo>
                <a:lnTo>
                  <a:pt x="3102863" y="2874263"/>
                </a:lnTo>
                <a:close/>
              </a:path>
              <a:path w="3112134" h="2885440">
                <a:moveTo>
                  <a:pt x="3102863" y="4572"/>
                </a:moveTo>
                <a:lnTo>
                  <a:pt x="3102863" y="2880359"/>
                </a:lnTo>
                <a:lnTo>
                  <a:pt x="3107435" y="2874263"/>
                </a:lnTo>
                <a:lnTo>
                  <a:pt x="3112007" y="2874263"/>
                </a:lnTo>
                <a:lnTo>
                  <a:pt x="3112007" y="10668"/>
                </a:lnTo>
                <a:lnTo>
                  <a:pt x="3107435" y="10668"/>
                </a:lnTo>
                <a:lnTo>
                  <a:pt x="3102863" y="4572"/>
                </a:lnTo>
                <a:close/>
              </a:path>
              <a:path w="3112134" h="2885440">
                <a:moveTo>
                  <a:pt x="3112007" y="2874263"/>
                </a:moveTo>
                <a:lnTo>
                  <a:pt x="3107435" y="2874263"/>
                </a:lnTo>
                <a:lnTo>
                  <a:pt x="3102863" y="2880359"/>
                </a:lnTo>
                <a:lnTo>
                  <a:pt x="3112007" y="2880359"/>
                </a:lnTo>
                <a:lnTo>
                  <a:pt x="3112007" y="2874263"/>
                </a:lnTo>
                <a:close/>
              </a:path>
              <a:path w="3112134" h="2885440">
                <a:moveTo>
                  <a:pt x="9143" y="4572"/>
                </a:moveTo>
                <a:lnTo>
                  <a:pt x="4571" y="10668"/>
                </a:lnTo>
                <a:lnTo>
                  <a:pt x="9143" y="10668"/>
                </a:lnTo>
                <a:lnTo>
                  <a:pt x="9143" y="4572"/>
                </a:lnTo>
                <a:close/>
              </a:path>
              <a:path w="3112134" h="2885440">
                <a:moveTo>
                  <a:pt x="3102863" y="4572"/>
                </a:moveTo>
                <a:lnTo>
                  <a:pt x="9143" y="4572"/>
                </a:lnTo>
                <a:lnTo>
                  <a:pt x="9143" y="10668"/>
                </a:lnTo>
                <a:lnTo>
                  <a:pt x="3102863" y="10668"/>
                </a:lnTo>
                <a:lnTo>
                  <a:pt x="3102863" y="4572"/>
                </a:lnTo>
                <a:close/>
              </a:path>
              <a:path w="3112134" h="2885440">
                <a:moveTo>
                  <a:pt x="3112007" y="4572"/>
                </a:moveTo>
                <a:lnTo>
                  <a:pt x="3102863" y="4572"/>
                </a:lnTo>
                <a:lnTo>
                  <a:pt x="3107435" y="10668"/>
                </a:lnTo>
                <a:lnTo>
                  <a:pt x="3112007" y="10668"/>
                </a:lnTo>
                <a:lnTo>
                  <a:pt x="3112007" y="4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/>
          <p:nvPr/>
        </p:nvSpPr>
        <p:spPr>
          <a:xfrm>
            <a:off x="3707214" y="6401595"/>
            <a:ext cx="426719" cy="4525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/>
          <p:nvPr/>
        </p:nvSpPr>
        <p:spPr>
          <a:xfrm>
            <a:off x="4140707" y="6477794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718259DD-2A0D-4D6D-B416-B717D0F8EBD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622799" y="6582093"/>
            <a:ext cx="4418203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5" dirty="0"/>
              <a:t> </a:t>
            </a:r>
            <a:r>
              <a:rPr lang="it-IT" spc="-175" dirty="0"/>
              <a:t> </a:t>
            </a:r>
            <a:r>
              <a:rPr spc="-5" dirty="0"/>
              <a:t>20</a:t>
            </a:r>
            <a:r>
              <a:rPr lang="it-IT" spc="-5" dirty="0"/>
              <a:t>22</a:t>
            </a:r>
            <a:r>
              <a:rPr spc="-5" dirty="0"/>
              <a:t>-20</a:t>
            </a:r>
            <a:r>
              <a:rPr lang="it-IT" spc="-5" dirty="0"/>
              <a:t>23</a:t>
            </a:r>
            <a:endParaRPr spc="-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2916" y="187114"/>
            <a:ext cx="256984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0" dirty="0">
                <a:solidFill>
                  <a:srgbClr val="3333CC"/>
                </a:solidFill>
              </a:rPr>
              <a:t>P</a:t>
            </a:r>
            <a:r>
              <a:rPr dirty="0">
                <a:solidFill>
                  <a:srgbClr val="3333CC"/>
                </a:solidFill>
              </a:rPr>
              <a:t>ARÈNCHI</a:t>
            </a:r>
            <a:r>
              <a:rPr spc="-5" dirty="0">
                <a:solidFill>
                  <a:srgbClr val="3333CC"/>
                </a:solidFill>
              </a:rPr>
              <a:t>MI</a:t>
            </a:r>
          </a:p>
        </p:txBody>
      </p:sp>
      <p:sp>
        <p:nvSpPr>
          <p:cNvPr id="3" name="object 3"/>
          <p:cNvSpPr/>
          <p:nvPr/>
        </p:nvSpPr>
        <p:spPr>
          <a:xfrm>
            <a:off x="4913504" y="2242432"/>
            <a:ext cx="4229098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2915" y="841923"/>
            <a:ext cx="7734300" cy="54912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(</a:t>
            </a:r>
            <a:r>
              <a:rPr sz="2400" b="1" spc="-5" dirty="0">
                <a:latin typeface="Arial"/>
                <a:cs typeface="Arial"/>
              </a:rPr>
              <a:t>pará énchima</a:t>
            </a:r>
            <a:r>
              <a:rPr sz="2400" spc="-5" dirty="0">
                <a:latin typeface="Arial"/>
                <a:cs typeface="Arial"/>
              </a:rPr>
              <a:t>, (massa) versata in mezzo </a:t>
            </a:r>
            <a:r>
              <a:rPr sz="2400" dirty="0">
                <a:latin typeface="Arial"/>
                <a:cs typeface="Arial"/>
              </a:rPr>
              <a:t>= </a:t>
            </a:r>
            <a:r>
              <a:rPr sz="2400" i="1" spc="-5" dirty="0">
                <a:latin typeface="Arial"/>
                <a:cs typeface="Arial"/>
              </a:rPr>
              <a:t>tessuto di  </a:t>
            </a:r>
            <a:r>
              <a:rPr sz="2400" i="1" spc="-10" dirty="0">
                <a:latin typeface="Arial"/>
                <a:cs typeface="Arial"/>
              </a:rPr>
              <a:t>riempimento</a:t>
            </a:r>
            <a:r>
              <a:rPr sz="2400" spc="-10" dirty="0">
                <a:latin typeface="Arial"/>
                <a:cs typeface="Arial"/>
              </a:rPr>
              <a:t>) </a:t>
            </a:r>
            <a:r>
              <a:rPr sz="2400" spc="-5" dirty="0">
                <a:latin typeface="Arial"/>
                <a:cs typeface="Arial"/>
              </a:rPr>
              <a:t>è il tessuto vegetale apparentemente meno  specializzato, di derivazione primaria, con molteplicità di  funzioni, formato da cellule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grosse,</a:t>
            </a:r>
            <a:endParaRPr sz="2400" dirty="0">
              <a:latin typeface="Arial"/>
              <a:cs typeface="Arial"/>
            </a:endParaRPr>
          </a:p>
          <a:p>
            <a:pPr marL="12700" marR="3884295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con pareti sottili, in genere  isodiametriche, e spazi  intercellulari bene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sviluppati.</a:t>
            </a:r>
            <a:endParaRPr sz="2400" dirty="0">
              <a:latin typeface="Arial"/>
              <a:cs typeface="Arial"/>
            </a:endParaRPr>
          </a:p>
          <a:p>
            <a:pPr marL="12700" marR="3918585">
              <a:lnSpc>
                <a:spcPct val="100000"/>
              </a:lnSpc>
              <a:spcBef>
                <a:spcPts val="969"/>
              </a:spcBef>
            </a:pPr>
            <a:r>
              <a:rPr sz="2400" spc="-5" dirty="0">
                <a:latin typeface="Arial"/>
                <a:cs typeface="Arial"/>
              </a:rPr>
              <a:t>La parete è in genere di tipo  primario.</a:t>
            </a:r>
            <a:endParaRPr sz="2400" dirty="0">
              <a:latin typeface="Arial"/>
              <a:cs typeface="Arial"/>
            </a:endParaRPr>
          </a:p>
          <a:p>
            <a:pPr marL="12700" marR="3782060">
              <a:lnSpc>
                <a:spcPct val="100000"/>
              </a:lnSpc>
              <a:spcBef>
                <a:spcPts val="1440"/>
              </a:spcBef>
            </a:pPr>
            <a:r>
              <a:rPr sz="2400" spc="-5" dirty="0">
                <a:latin typeface="Arial"/>
                <a:cs typeface="Arial"/>
              </a:rPr>
              <a:t>Le cellule sono in grado di  riprendere a dividersi, per cui  sono molto importanti nella  rigenerazione e nella  cicatrizzazione di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ferite.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3"/>
          <p:cNvSpPr/>
          <p:nvPr/>
        </p:nvSpPr>
        <p:spPr>
          <a:xfrm>
            <a:off x="3707214" y="6401595"/>
            <a:ext cx="426719" cy="4525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/>
          <p:nvPr/>
        </p:nvSpPr>
        <p:spPr>
          <a:xfrm>
            <a:off x="4140707" y="6477794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82B10B6B-47F1-4BD5-9660-5230A635431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622799" y="6582093"/>
            <a:ext cx="4418203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5" dirty="0"/>
              <a:t> </a:t>
            </a:r>
            <a:r>
              <a:rPr lang="it-IT" spc="-175" dirty="0"/>
              <a:t> </a:t>
            </a:r>
            <a:r>
              <a:rPr spc="-5" dirty="0"/>
              <a:t>20</a:t>
            </a:r>
            <a:r>
              <a:rPr lang="it-IT" spc="-5" dirty="0"/>
              <a:t>22</a:t>
            </a:r>
            <a:r>
              <a:rPr spc="-5" dirty="0"/>
              <a:t>-20</a:t>
            </a:r>
            <a:r>
              <a:rPr lang="it-IT" spc="-5" dirty="0"/>
              <a:t>23</a:t>
            </a:r>
            <a:endParaRPr spc="-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07339" y="52399"/>
            <a:ext cx="8313420" cy="6694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891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Le cellule parenchimatiche sono coinvolte nella fotosintesi,  nell’accumulo di riserve e nella secrezione, attività che sono  possibili solo con un protoplasto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vivente.</a:t>
            </a:r>
            <a:endParaRPr sz="24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45"/>
              </a:spcBef>
            </a:pPr>
            <a:r>
              <a:rPr sz="240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base alla loro funzione, possiamo riconoscere diversi tipi di  parenchimi. Essenziale è osservare la presenza di plastidi  (cloro-, cromo- o leucoplasti, rispettivamente verdi, colorati di  giallo, arancio o rosso, o biancastri), lo sviluppo del vacuolo e  degli spazi intercellulari, e la loro collocazione</a:t>
            </a:r>
            <a:r>
              <a:rPr sz="2400" spc="1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spaziale.</a:t>
            </a:r>
            <a:endParaRPr sz="2400" dirty="0">
              <a:latin typeface="Arial"/>
              <a:cs typeface="Arial"/>
            </a:endParaRPr>
          </a:p>
          <a:p>
            <a:pPr marL="220345" indent="-186055">
              <a:lnSpc>
                <a:spcPct val="100000"/>
              </a:lnSpc>
              <a:spcBef>
                <a:spcPts val="1115"/>
              </a:spcBef>
              <a:buClr>
                <a:srgbClr val="000000"/>
              </a:buClr>
              <a:buFont typeface="Arial"/>
              <a:buChar char="-"/>
              <a:tabLst>
                <a:tab pos="220979" algn="l"/>
              </a:tabLst>
            </a:pPr>
            <a:r>
              <a:rPr sz="2400" b="1" spc="-5" dirty="0">
                <a:solidFill>
                  <a:srgbClr val="7E7E7E"/>
                </a:solidFill>
                <a:latin typeface="Arial"/>
                <a:cs typeface="Arial"/>
              </a:rPr>
              <a:t>midollare</a:t>
            </a:r>
            <a:endParaRPr sz="2400" dirty="0">
              <a:latin typeface="Arial"/>
              <a:cs typeface="Arial"/>
            </a:endParaRPr>
          </a:p>
          <a:p>
            <a:pPr marL="256540" indent="-186690">
              <a:lnSpc>
                <a:spcPct val="100000"/>
              </a:lnSpc>
              <a:spcBef>
                <a:spcPts val="835"/>
              </a:spcBef>
              <a:buClr>
                <a:srgbClr val="000000"/>
              </a:buClr>
              <a:buFont typeface="Arial"/>
              <a:buChar char="-"/>
              <a:tabLst>
                <a:tab pos="257175" algn="l"/>
              </a:tabLst>
            </a:pPr>
            <a:r>
              <a:rPr sz="2400" b="1" spc="-5" dirty="0">
                <a:solidFill>
                  <a:srgbClr val="00CC00"/>
                </a:solidFill>
                <a:latin typeface="Arial"/>
                <a:cs typeface="Arial"/>
              </a:rPr>
              <a:t>di assimilazione</a:t>
            </a:r>
            <a:r>
              <a:rPr sz="2400" b="1" spc="-40" dirty="0">
                <a:solidFill>
                  <a:srgbClr val="00CC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CC00"/>
                </a:solidFill>
                <a:latin typeface="Arial"/>
                <a:cs typeface="Arial"/>
              </a:rPr>
              <a:t>(clorenchima)</a:t>
            </a:r>
            <a:endParaRPr sz="2400" dirty="0">
              <a:latin typeface="Arial"/>
              <a:cs typeface="Arial"/>
            </a:endParaRPr>
          </a:p>
          <a:p>
            <a:pPr marL="256540" indent="-18669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Font typeface="Arial"/>
              <a:buChar char="-"/>
              <a:tabLst>
                <a:tab pos="257175" algn="l"/>
              </a:tabLst>
            </a:pPr>
            <a:r>
              <a:rPr sz="2400" b="1" spc="-5" dirty="0">
                <a:solidFill>
                  <a:srgbClr val="FF9933"/>
                </a:solidFill>
                <a:latin typeface="Arial"/>
                <a:cs typeface="Arial"/>
              </a:rPr>
              <a:t>di riserva di sostanze quali proteine o</a:t>
            </a:r>
            <a:r>
              <a:rPr sz="2400" b="1" spc="-25" dirty="0">
                <a:solidFill>
                  <a:srgbClr val="FF993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9933"/>
                </a:solidFill>
                <a:latin typeface="Arial"/>
                <a:cs typeface="Arial"/>
              </a:rPr>
              <a:t>amido</a:t>
            </a:r>
            <a:endParaRPr sz="2400" dirty="0">
              <a:latin typeface="Arial"/>
              <a:cs typeface="Arial"/>
            </a:endParaRPr>
          </a:p>
          <a:p>
            <a:pPr marL="256540" indent="-18669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Char char="-"/>
              <a:tabLst>
                <a:tab pos="257175" algn="l"/>
              </a:tabLst>
            </a:pPr>
            <a:r>
              <a:rPr sz="2400" spc="-5" dirty="0">
                <a:solidFill>
                  <a:srgbClr val="00FFFF"/>
                </a:solidFill>
                <a:latin typeface="Arial"/>
                <a:cs typeface="Arial"/>
              </a:rPr>
              <a:t>di riserva d’acqua</a:t>
            </a:r>
            <a:r>
              <a:rPr sz="2400" spc="30" dirty="0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FFFF"/>
                </a:solidFill>
                <a:latin typeface="Arial"/>
                <a:cs typeface="Arial"/>
              </a:rPr>
              <a:t>(idrenchima)</a:t>
            </a:r>
            <a:endParaRPr sz="2400" dirty="0">
              <a:latin typeface="Arial"/>
              <a:cs typeface="Arial"/>
            </a:endParaRPr>
          </a:p>
          <a:p>
            <a:pPr marL="256540" indent="-18669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Font typeface="Arial"/>
              <a:buChar char="-"/>
              <a:tabLst>
                <a:tab pos="257175" algn="l"/>
              </a:tabLst>
            </a:pPr>
            <a:r>
              <a:rPr sz="2400" b="1" spc="-5" dirty="0">
                <a:solidFill>
                  <a:srgbClr val="3333CC"/>
                </a:solidFill>
                <a:latin typeface="Arial"/>
                <a:cs typeface="Arial"/>
              </a:rPr>
              <a:t>aerifero</a:t>
            </a:r>
            <a:r>
              <a:rPr sz="2400" b="1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333CC"/>
                </a:solidFill>
                <a:latin typeface="Arial"/>
                <a:cs typeface="Arial"/>
              </a:rPr>
              <a:t>(aerenchima)</a:t>
            </a:r>
            <a:endParaRPr sz="2400" dirty="0">
              <a:latin typeface="Arial"/>
              <a:cs typeface="Arial"/>
            </a:endParaRPr>
          </a:p>
          <a:p>
            <a:pPr marL="256540" indent="-18669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Font typeface="Arial"/>
              <a:buChar char="-"/>
              <a:tabLst>
                <a:tab pos="257175" algn="l"/>
              </a:tabLst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di trasfusione (o di</a:t>
            </a:r>
            <a:r>
              <a:rPr sz="2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trasferimento)</a:t>
            </a:r>
            <a:endParaRPr sz="2400" dirty="0">
              <a:latin typeface="Arial"/>
              <a:cs typeface="Arial"/>
            </a:endParaRPr>
          </a:p>
          <a:p>
            <a:pPr marL="256540" indent="-18669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Font typeface="Arial"/>
              <a:buChar char="-"/>
              <a:tabLst>
                <a:tab pos="257175" algn="l"/>
              </a:tabLst>
            </a:pPr>
            <a:r>
              <a:rPr sz="2400" b="1" spc="-5" dirty="0">
                <a:solidFill>
                  <a:srgbClr val="993300"/>
                </a:solidFill>
                <a:latin typeface="Arial"/>
                <a:cs typeface="Arial"/>
              </a:rPr>
              <a:t>conduttore (o</a:t>
            </a:r>
            <a:r>
              <a:rPr sz="2400" b="1" spc="-20" dirty="0">
                <a:solidFill>
                  <a:srgbClr val="9933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993300"/>
                </a:solidFill>
                <a:latin typeface="Arial"/>
                <a:cs typeface="Arial"/>
              </a:rPr>
              <a:t>legnoso)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4"/>
          <p:cNvSpPr/>
          <p:nvPr/>
        </p:nvSpPr>
        <p:spPr>
          <a:xfrm>
            <a:off x="4140707" y="6477794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D4C57D1A-64E5-4B35-96E0-BBB5745360E6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622799" y="6582093"/>
            <a:ext cx="4418203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5" dirty="0"/>
              <a:t> </a:t>
            </a:r>
            <a:r>
              <a:rPr lang="it-IT" spc="-175" dirty="0"/>
              <a:t> </a:t>
            </a:r>
            <a:r>
              <a:rPr spc="-5" dirty="0"/>
              <a:t>20</a:t>
            </a:r>
            <a:r>
              <a:rPr lang="it-IT" spc="-5" dirty="0"/>
              <a:t>22</a:t>
            </a:r>
            <a:r>
              <a:rPr spc="-5" dirty="0"/>
              <a:t>-20</a:t>
            </a:r>
            <a:r>
              <a:rPr lang="it-IT" spc="-5" dirty="0"/>
              <a:t>23</a:t>
            </a:r>
            <a:endParaRPr spc="-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518785" y="1542303"/>
            <a:ext cx="3476244" cy="2116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781800" y="229394"/>
            <a:ext cx="2065020" cy="770724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1920" marR="5080" indent="-109855">
              <a:lnSpc>
                <a:spcPts val="2860"/>
              </a:lnSpc>
              <a:spcBef>
                <a:spcPts val="210"/>
              </a:spcBef>
            </a:pPr>
            <a:r>
              <a:rPr sz="2400" spc="-190" dirty="0">
                <a:solidFill>
                  <a:srgbClr val="7E7E7E"/>
                </a:solidFill>
              </a:rPr>
              <a:t>P</a:t>
            </a:r>
            <a:r>
              <a:rPr sz="2400" spc="-10" dirty="0">
                <a:solidFill>
                  <a:srgbClr val="7E7E7E"/>
                </a:solidFill>
              </a:rPr>
              <a:t>ARENCH</a:t>
            </a:r>
            <a:r>
              <a:rPr sz="2400" spc="-5" dirty="0">
                <a:solidFill>
                  <a:srgbClr val="7E7E7E"/>
                </a:solidFill>
              </a:rPr>
              <a:t>I</a:t>
            </a:r>
            <a:r>
              <a:rPr sz="2400" dirty="0">
                <a:solidFill>
                  <a:srgbClr val="7E7E7E"/>
                </a:solidFill>
              </a:rPr>
              <a:t>M</a:t>
            </a:r>
            <a:r>
              <a:rPr sz="2400" spc="-5" dirty="0">
                <a:solidFill>
                  <a:srgbClr val="7E7E7E"/>
                </a:solidFill>
              </a:rPr>
              <a:t>A  MIDOLLARE</a:t>
            </a:r>
            <a:endParaRPr sz="2400" dirty="0"/>
          </a:p>
        </p:txBody>
      </p:sp>
      <p:sp>
        <p:nvSpPr>
          <p:cNvPr id="5" name="object 5"/>
          <p:cNvSpPr/>
          <p:nvPr/>
        </p:nvSpPr>
        <p:spPr>
          <a:xfrm>
            <a:off x="15240" y="898606"/>
            <a:ext cx="5495543" cy="4359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46276" y="2704963"/>
            <a:ext cx="756285" cy="365845"/>
          </a:xfrm>
          <a:custGeom>
            <a:avLst/>
            <a:gdLst/>
            <a:ahLst/>
            <a:cxnLst/>
            <a:rect l="l" t="t" r="r" b="b"/>
            <a:pathLst>
              <a:path w="756285" h="487679">
                <a:moveTo>
                  <a:pt x="416051" y="0"/>
                </a:moveTo>
                <a:lnTo>
                  <a:pt x="457200" y="97535"/>
                </a:lnTo>
                <a:lnTo>
                  <a:pt x="0" y="292607"/>
                </a:lnTo>
                <a:lnTo>
                  <a:pt x="83819" y="487679"/>
                </a:lnTo>
                <a:lnTo>
                  <a:pt x="541019" y="291083"/>
                </a:lnTo>
                <a:lnTo>
                  <a:pt x="637763" y="291083"/>
                </a:lnTo>
                <a:lnTo>
                  <a:pt x="755903" y="83820"/>
                </a:lnTo>
                <a:lnTo>
                  <a:pt x="416051" y="0"/>
                </a:lnTo>
                <a:close/>
              </a:path>
              <a:path w="756285" h="487679">
                <a:moveTo>
                  <a:pt x="637763" y="291083"/>
                </a:moveTo>
                <a:lnTo>
                  <a:pt x="541019" y="291083"/>
                </a:lnTo>
                <a:lnTo>
                  <a:pt x="582167" y="388619"/>
                </a:lnTo>
                <a:lnTo>
                  <a:pt x="637763" y="291083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9540" y="5410994"/>
            <a:ext cx="538924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Sezione trasversale del fusto di sambuco </a:t>
            </a:r>
            <a:r>
              <a:rPr sz="1600" dirty="0">
                <a:latin typeface="Arial"/>
                <a:cs typeface="Arial"/>
              </a:rPr>
              <a:t>(</a:t>
            </a:r>
            <a:r>
              <a:rPr sz="1600" i="1" dirty="0">
                <a:latin typeface="Arial"/>
                <a:cs typeface="Arial"/>
              </a:rPr>
              <a:t>Sambucus</a:t>
            </a:r>
            <a:r>
              <a:rPr sz="1600" i="1" spc="2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nigra</a:t>
            </a:r>
            <a:r>
              <a:rPr sz="1600" spc="-5" dirty="0">
                <a:latin typeface="Arial"/>
                <a:cs typeface="Arial"/>
              </a:rPr>
              <a:t>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object 3"/>
          <p:cNvSpPr/>
          <p:nvPr/>
        </p:nvSpPr>
        <p:spPr>
          <a:xfrm>
            <a:off x="3707214" y="6401595"/>
            <a:ext cx="426719" cy="4525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/>
          <p:nvPr/>
        </p:nvSpPr>
        <p:spPr>
          <a:xfrm>
            <a:off x="4140707" y="6477794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1D59F0D4-F47C-499A-A9BC-0EC9DCC330F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622799" y="6582093"/>
            <a:ext cx="4418203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5" dirty="0"/>
              <a:t> </a:t>
            </a:r>
            <a:r>
              <a:rPr lang="it-IT" spc="-175" dirty="0"/>
              <a:t> </a:t>
            </a:r>
            <a:r>
              <a:rPr spc="-5" dirty="0"/>
              <a:t>20</a:t>
            </a:r>
            <a:r>
              <a:rPr lang="it-IT" spc="-5" dirty="0"/>
              <a:t>22</a:t>
            </a:r>
            <a:r>
              <a:rPr spc="-5" dirty="0"/>
              <a:t>-20</a:t>
            </a:r>
            <a:r>
              <a:rPr lang="it-IT" spc="-5" dirty="0"/>
              <a:t>23</a:t>
            </a:r>
            <a:endParaRPr spc="-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477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28845" y="2013346"/>
            <a:ext cx="3915155" cy="4464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3809357"/>
            <a:ext cx="2382011" cy="13353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/>
          <p:nvPr/>
        </p:nvSpPr>
        <p:spPr>
          <a:xfrm>
            <a:off x="3707214" y="6401595"/>
            <a:ext cx="426719" cy="4525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4140707" y="6477794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65DEC463-0749-45D5-8A29-BD112C2A894C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622799" y="6582093"/>
            <a:ext cx="4418203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5" dirty="0"/>
              <a:t> </a:t>
            </a:r>
            <a:r>
              <a:rPr lang="it-IT" spc="-175" dirty="0"/>
              <a:t> </a:t>
            </a:r>
            <a:r>
              <a:rPr spc="-5" dirty="0"/>
              <a:t>20</a:t>
            </a:r>
            <a:r>
              <a:rPr lang="it-IT" spc="-5" dirty="0"/>
              <a:t>22</a:t>
            </a:r>
            <a:r>
              <a:rPr spc="-5" dirty="0"/>
              <a:t>-20</a:t>
            </a:r>
            <a:r>
              <a:rPr lang="it-IT" spc="-5" dirty="0"/>
              <a:t>23</a:t>
            </a:r>
            <a:endParaRPr spc="-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http://www.skeptically.org/sitebuildercontent/sitebuilderpictures/darwin-old-classic.jpg">
            <a:extLst>
              <a:ext uri="{FF2B5EF4-FFF2-40B4-BE49-F238E27FC236}">
                <a16:creationId xmlns:a16="http://schemas.microsoft.com/office/drawing/2014/main" id="{8BAE0B5C-F339-4A4D-A5A8-846F9A04A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9" y="57944"/>
            <a:ext cx="2033587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po 8">
            <a:extLst>
              <a:ext uri="{FF2B5EF4-FFF2-40B4-BE49-F238E27FC236}">
                <a16:creationId xmlns:a16="http://schemas.microsoft.com/office/drawing/2014/main" id="{E0E8BE89-0C64-446F-841E-DA3A8CCFFB9D}"/>
              </a:ext>
            </a:extLst>
          </p:cNvPr>
          <p:cNvGrpSpPr>
            <a:grpSpLocks/>
          </p:cNvGrpSpPr>
          <p:nvPr/>
        </p:nvGrpSpPr>
        <p:grpSpPr bwMode="auto">
          <a:xfrm>
            <a:off x="3636964" y="1469232"/>
            <a:ext cx="5514975" cy="4838700"/>
            <a:chOff x="3629003" y="1477248"/>
            <a:chExt cx="5514997" cy="5373374"/>
          </a:xfrm>
        </p:grpSpPr>
        <p:pic>
          <p:nvPicPr>
            <p:cNvPr id="52230" name="Picture 2" descr="Darwin">
              <a:extLst>
                <a:ext uri="{FF2B5EF4-FFF2-40B4-BE49-F238E27FC236}">
                  <a16:creationId xmlns:a16="http://schemas.microsoft.com/office/drawing/2014/main" id="{3FE95FB8-43A6-415F-8263-8A683FA451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9003" y="1965370"/>
              <a:ext cx="5297090" cy="4885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1" name="CasellaDiTesto 1">
              <a:extLst>
                <a:ext uri="{FF2B5EF4-FFF2-40B4-BE49-F238E27FC236}">
                  <a16:creationId xmlns:a16="http://schemas.microsoft.com/office/drawing/2014/main" id="{5082D8D1-A82D-48A9-A7B5-51A78CEFC5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8384" y="2629462"/>
              <a:ext cx="681736" cy="4101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it-IT" altLang="it-IT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Luce</a:t>
              </a:r>
            </a:p>
          </p:txBody>
        </p:sp>
        <p:sp>
          <p:nvSpPr>
            <p:cNvPr id="52232" name="CasellaDiTesto 12">
              <a:extLst>
                <a:ext uri="{FF2B5EF4-FFF2-40B4-BE49-F238E27FC236}">
                  <a16:creationId xmlns:a16="http://schemas.microsoft.com/office/drawing/2014/main" id="{BA382B9C-626C-440C-8239-35B95A85CC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224" y="2629462"/>
              <a:ext cx="681736" cy="4101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it-IT" altLang="it-IT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Luce</a:t>
              </a:r>
            </a:p>
          </p:txBody>
        </p:sp>
        <p:sp>
          <p:nvSpPr>
            <p:cNvPr id="52233" name="CasellaDiTesto 13">
              <a:extLst>
                <a:ext uri="{FF2B5EF4-FFF2-40B4-BE49-F238E27FC236}">
                  <a16:creationId xmlns:a16="http://schemas.microsoft.com/office/drawing/2014/main" id="{18B878FF-5FEA-4CB4-8EF0-88DE430491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60432" y="2628023"/>
              <a:ext cx="683568" cy="4101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it-IT" altLang="it-IT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Luce</a:t>
              </a:r>
            </a:p>
          </p:txBody>
        </p:sp>
        <p:sp>
          <p:nvSpPr>
            <p:cNvPr id="52234" name="CasellaDiTesto 6">
              <a:extLst>
                <a:ext uri="{FF2B5EF4-FFF2-40B4-BE49-F238E27FC236}">
                  <a16:creationId xmlns:a16="http://schemas.microsoft.com/office/drawing/2014/main" id="{F7C1BE30-5BF4-4265-AAE2-57FEF1EB22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19781" y="1477248"/>
              <a:ext cx="1314276" cy="71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it-IT" altLang="it-IT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Collari non trasparenti</a:t>
              </a:r>
            </a:p>
          </p:txBody>
        </p:sp>
        <p:sp>
          <p:nvSpPr>
            <p:cNvPr id="52235" name="Rettangolo 7">
              <a:extLst>
                <a:ext uri="{FF2B5EF4-FFF2-40B4-BE49-F238E27FC236}">
                  <a16:creationId xmlns:a16="http://schemas.microsoft.com/office/drawing/2014/main" id="{F13BD030-9878-4F20-B4E4-240201F96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9069" y="2168980"/>
              <a:ext cx="576064" cy="21602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it-IT" altLang="it-IT" sz="2400">
                <a:solidFill>
                  <a:srgbClr val="000000"/>
                </a:solidFill>
              </a:endParaRPr>
            </a:p>
          </p:txBody>
        </p:sp>
        <p:sp>
          <p:nvSpPr>
            <p:cNvPr id="52236" name="Rettangolo 16">
              <a:extLst>
                <a:ext uri="{FF2B5EF4-FFF2-40B4-BE49-F238E27FC236}">
                  <a16:creationId xmlns:a16="http://schemas.microsoft.com/office/drawing/2014/main" id="{9936437F-15CF-4A17-878D-FB3014EFDD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7464" y="2411999"/>
              <a:ext cx="1106904" cy="21602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it-IT" altLang="it-IT" sz="2400">
                <a:solidFill>
                  <a:srgbClr val="000000"/>
                </a:solidFill>
              </a:endParaRPr>
            </a:p>
          </p:txBody>
        </p:sp>
      </p:grpSp>
      <p:pic>
        <p:nvPicPr>
          <p:cNvPr id="52228" name="Picture 12" descr="https://upload.wikimedia.org/wikipedia/commons/a/a4/PSM_V76_D030_Francis_Darwin.png">
            <a:extLst>
              <a:ext uri="{FF2B5EF4-FFF2-40B4-BE49-F238E27FC236}">
                <a16:creationId xmlns:a16="http://schemas.microsoft.com/office/drawing/2014/main" id="{511163FF-C14A-4577-B18F-EA324956B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4" y="107158"/>
            <a:ext cx="228917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CasellaDiTesto 9">
            <a:extLst>
              <a:ext uri="{FF2B5EF4-FFF2-40B4-BE49-F238E27FC236}">
                <a16:creationId xmlns:a16="http://schemas.microsoft.com/office/drawing/2014/main" id="{E47972D5-41A9-4218-BAFF-06ABF3389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9" y="2977357"/>
            <a:ext cx="4219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4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Charles &amp; Francis Darwin</a:t>
            </a: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DF226922-2EBA-497B-B5C2-09374008BF1B}"/>
              </a:ext>
            </a:extLst>
          </p:cNvPr>
          <p:cNvSpPr/>
          <p:nvPr/>
        </p:nvSpPr>
        <p:spPr>
          <a:xfrm>
            <a:off x="3707214" y="6401595"/>
            <a:ext cx="426719" cy="4525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9C869B20-7323-4E00-A6DB-8F6093085A68}"/>
              </a:ext>
            </a:extLst>
          </p:cNvPr>
          <p:cNvSpPr/>
          <p:nvPr/>
        </p:nvSpPr>
        <p:spPr>
          <a:xfrm>
            <a:off x="4140707" y="6477794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9899DF85-28BE-4B8F-A93A-EADCE8F63E0A}"/>
              </a:ext>
            </a:extLst>
          </p:cNvPr>
          <p:cNvSpPr txBox="1">
            <a:spLocks/>
          </p:cNvSpPr>
          <p:nvPr/>
        </p:nvSpPr>
        <p:spPr>
          <a:xfrm>
            <a:off x="4622799" y="6582093"/>
            <a:ext cx="4418203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r">
              <a:lnSpc>
                <a:spcPts val="1650"/>
              </a:lnSpc>
            </a:pPr>
            <a:r>
              <a:rPr lang="it-IT" sz="1400" spc="-5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3Th - Biologia vegetale </a:t>
            </a:r>
            <a:r>
              <a:rPr lang="it-IT" sz="14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AA</a:t>
            </a:r>
            <a:r>
              <a:rPr lang="it-IT" sz="1400" spc="-175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sz="1400" spc="-5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2022-2023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5200" y="4693102"/>
            <a:ext cx="483108" cy="451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1" y="1"/>
            <a:ext cx="5875019" cy="6401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02486" y="1524794"/>
            <a:ext cx="3476244" cy="20608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705600" y="229394"/>
            <a:ext cx="2065020" cy="770724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1920" marR="5080" indent="-109855">
              <a:lnSpc>
                <a:spcPts val="2860"/>
              </a:lnSpc>
              <a:spcBef>
                <a:spcPts val="210"/>
              </a:spcBef>
            </a:pPr>
            <a:r>
              <a:rPr sz="2400" spc="-190" dirty="0">
                <a:solidFill>
                  <a:srgbClr val="7E7E7E"/>
                </a:solidFill>
              </a:rPr>
              <a:t>P</a:t>
            </a:r>
            <a:r>
              <a:rPr sz="2400" spc="-10" dirty="0">
                <a:solidFill>
                  <a:srgbClr val="7E7E7E"/>
                </a:solidFill>
              </a:rPr>
              <a:t>ARENCH</a:t>
            </a:r>
            <a:r>
              <a:rPr sz="2400" spc="-5" dirty="0">
                <a:solidFill>
                  <a:srgbClr val="7E7E7E"/>
                </a:solidFill>
              </a:rPr>
              <a:t>I</a:t>
            </a:r>
            <a:r>
              <a:rPr sz="2400" dirty="0">
                <a:solidFill>
                  <a:srgbClr val="7E7E7E"/>
                </a:solidFill>
              </a:rPr>
              <a:t>M</a:t>
            </a:r>
            <a:r>
              <a:rPr sz="2400" spc="-5" dirty="0">
                <a:solidFill>
                  <a:srgbClr val="7E7E7E"/>
                </a:solidFill>
              </a:rPr>
              <a:t>A  MIDOLLARE</a:t>
            </a:r>
            <a:endParaRPr sz="2400" dirty="0"/>
          </a:p>
        </p:txBody>
      </p:sp>
      <p:sp>
        <p:nvSpPr>
          <p:cNvPr id="6" name="object 3"/>
          <p:cNvSpPr/>
          <p:nvPr/>
        </p:nvSpPr>
        <p:spPr>
          <a:xfrm>
            <a:off x="3707214" y="6401595"/>
            <a:ext cx="426719" cy="4525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/>
          <p:nvPr/>
        </p:nvSpPr>
        <p:spPr>
          <a:xfrm>
            <a:off x="4140707" y="6477794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0AA655E6-8ECB-4EDD-9E3D-D65830029B3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622799" y="6582093"/>
            <a:ext cx="4418203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5" dirty="0"/>
              <a:t> </a:t>
            </a:r>
            <a:r>
              <a:rPr lang="it-IT" spc="-175" dirty="0"/>
              <a:t> </a:t>
            </a:r>
            <a:r>
              <a:rPr spc="-5" dirty="0"/>
              <a:t>20</a:t>
            </a:r>
            <a:r>
              <a:rPr lang="it-IT" spc="-5" dirty="0"/>
              <a:t>22</a:t>
            </a:r>
            <a:r>
              <a:rPr spc="-5" dirty="0"/>
              <a:t>-20</a:t>
            </a:r>
            <a:r>
              <a:rPr lang="it-IT" spc="-5" dirty="0"/>
              <a:t>23</a:t>
            </a:r>
            <a:endParaRPr spc="-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5200" y="4693102"/>
            <a:ext cx="483108" cy="451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" y="0"/>
            <a:ext cx="5189219" cy="6859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00400" y="1465664"/>
            <a:ext cx="5867400" cy="18117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/>
          <p:nvPr/>
        </p:nvSpPr>
        <p:spPr>
          <a:xfrm>
            <a:off x="3707214" y="6401595"/>
            <a:ext cx="426719" cy="4525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/>
          <p:nvPr/>
        </p:nvSpPr>
        <p:spPr>
          <a:xfrm>
            <a:off x="4140707" y="6477794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272256ED-9261-4103-AD17-6E90603A089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622799" y="6582093"/>
            <a:ext cx="4418203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5" dirty="0"/>
              <a:t> </a:t>
            </a:r>
            <a:r>
              <a:rPr lang="it-IT" spc="-175" dirty="0"/>
              <a:t> </a:t>
            </a:r>
            <a:r>
              <a:rPr spc="-5" dirty="0"/>
              <a:t>20</a:t>
            </a:r>
            <a:r>
              <a:rPr lang="it-IT" spc="-5" dirty="0"/>
              <a:t>22</a:t>
            </a:r>
            <a:r>
              <a:rPr spc="-5" dirty="0"/>
              <a:t>-20</a:t>
            </a:r>
            <a:r>
              <a:rPr lang="it-IT" spc="-5" dirty="0"/>
              <a:t>23</a:t>
            </a:r>
            <a:endParaRPr spc="-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590" y="103608"/>
            <a:ext cx="8502650" cy="63478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CC00"/>
                </a:solidFill>
                <a:latin typeface="Arial"/>
                <a:cs typeface="Arial"/>
              </a:rPr>
              <a:t>CLORENCHIMI </a:t>
            </a:r>
            <a:r>
              <a:rPr sz="2400" spc="-5" dirty="0">
                <a:latin typeface="Arial"/>
                <a:cs typeface="Arial"/>
              </a:rPr>
              <a:t>(parenchimi di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assimilazione)</a:t>
            </a:r>
            <a:endParaRPr sz="2400" dirty="0">
              <a:latin typeface="Arial"/>
              <a:cs typeface="Arial"/>
            </a:endParaRPr>
          </a:p>
          <a:p>
            <a:pPr marL="12700" marR="194310">
              <a:lnSpc>
                <a:spcPct val="100000"/>
              </a:lnSpc>
            </a:pPr>
            <a:r>
              <a:rPr sz="2400" spc="-40" dirty="0">
                <a:latin typeface="Arial"/>
                <a:cs typeface="Arial"/>
              </a:rPr>
              <a:t>Tessuto </a:t>
            </a:r>
            <a:r>
              <a:rPr sz="2400" spc="-5" dirty="0">
                <a:latin typeface="Arial"/>
                <a:cs typeface="Arial"/>
              </a:rPr>
              <a:t>tipico della foglia, ma presente anche nella parte più  periferica del caule in struttura primaria (che infatti è verde).  E’ specializzato nella funzione fotosintetica (di assimilazione).  Si caratterizza per l’elevato numero di piccoli cloroplasti  verde brillante, di forma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moniliforme.</a:t>
            </a:r>
            <a:endParaRPr sz="2400" dirty="0">
              <a:latin typeface="Arial"/>
              <a:cs typeface="Arial"/>
            </a:endParaRPr>
          </a:p>
          <a:p>
            <a:pPr marL="4488815" marR="5080">
              <a:lnSpc>
                <a:spcPct val="100000"/>
              </a:lnSpc>
              <a:spcBef>
                <a:spcPts val="2030"/>
              </a:spcBef>
            </a:pPr>
            <a:r>
              <a:rPr sz="2400" spc="-5" dirty="0">
                <a:latin typeface="Arial"/>
                <a:cs typeface="Arial"/>
              </a:rPr>
              <a:t>Nella foglia, che è l’organo a  crescita definita deputato  all’assimilazione fotosintetica,  è spesso distinto in due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tipi:</a:t>
            </a:r>
            <a:endParaRPr sz="2400" dirty="0">
              <a:latin typeface="Arial"/>
              <a:cs typeface="Arial"/>
            </a:endParaRPr>
          </a:p>
          <a:p>
            <a:pPr marL="4844415" indent="-356235">
              <a:lnSpc>
                <a:spcPct val="100000"/>
              </a:lnSpc>
              <a:spcBef>
                <a:spcPts val="1440"/>
              </a:spcBef>
              <a:buFont typeface="Arial"/>
              <a:buAutoNum type="alphaLcParenR"/>
              <a:tabLst>
                <a:tab pos="4845050" algn="l"/>
              </a:tabLst>
            </a:pPr>
            <a:r>
              <a:rPr sz="2400" b="1" spc="-5" dirty="0">
                <a:latin typeface="Arial"/>
                <a:cs typeface="Arial"/>
              </a:rPr>
              <a:t>tessuto a palizzata</a:t>
            </a:r>
            <a:r>
              <a:rPr sz="2400" spc="-5" dirty="0">
                <a:latin typeface="Arial"/>
                <a:cs typeface="Arial"/>
              </a:rPr>
              <a:t>;</a:t>
            </a:r>
            <a:endParaRPr sz="2400" dirty="0">
              <a:latin typeface="Arial"/>
              <a:cs typeface="Arial"/>
            </a:endParaRPr>
          </a:p>
          <a:p>
            <a:pPr marL="4844415" indent="-356235">
              <a:lnSpc>
                <a:spcPct val="100000"/>
              </a:lnSpc>
              <a:spcBef>
                <a:spcPts val="1440"/>
              </a:spcBef>
              <a:buFont typeface="Arial"/>
              <a:buAutoNum type="alphaLcParenR"/>
              <a:tabLst>
                <a:tab pos="4845050" algn="l"/>
              </a:tabLst>
            </a:pPr>
            <a:r>
              <a:rPr sz="2400" b="1" spc="-5" dirty="0">
                <a:latin typeface="Arial"/>
                <a:cs typeface="Arial"/>
              </a:rPr>
              <a:t>tessuto lacunoso</a:t>
            </a:r>
            <a:r>
              <a:rPr sz="2400" spc="-5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4488815" marR="179070">
              <a:lnSpc>
                <a:spcPct val="100000"/>
              </a:lnSpc>
              <a:spcBef>
                <a:spcPts val="1440"/>
              </a:spcBef>
            </a:pPr>
            <a:r>
              <a:rPr sz="2400" spc="-5" dirty="0">
                <a:latin typeface="Arial"/>
                <a:cs typeface="Arial"/>
              </a:rPr>
              <a:t>Essi formano il MESOFILLO  fogliare, racchiuso dalle  epidermidi.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61589" y="4744548"/>
            <a:ext cx="426719" cy="400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0539" y="4420394"/>
            <a:ext cx="4056661" cy="18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5412" y="2636367"/>
            <a:ext cx="3774947" cy="17103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/>
          <p:cNvSpPr/>
          <p:nvPr/>
        </p:nvSpPr>
        <p:spPr>
          <a:xfrm>
            <a:off x="3707214" y="6401595"/>
            <a:ext cx="426719" cy="4525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/>
          <p:cNvSpPr/>
          <p:nvPr/>
        </p:nvSpPr>
        <p:spPr>
          <a:xfrm>
            <a:off x="4140707" y="6477794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0A34B5C0-EA1F-4869-AA5B-E641EA107BA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622799" y="6582093"/>
            <a:ext cx="4418203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5" dirty="0"/>
              <a:t> </a:t>
            </a:r>
            <a:r>
              <a:rPr lang="it-IT" spc="-175" dirty="0"/>
              <a:t> </a:t>
            </a:r>
            <a:r>
              <a:rPr spc="-5" dirty="0"/>
              <a:t>20</a:t>
            </a:r>
            <a:r>
              <a:rPr lang="it-IT" spc="-5" dirty="0"/>
              <a:t>22</a:t>
            </a:r>
            <a:r>
              <a:rPr spc="-5" dirty="0"/>
              <a:t>-20</a:t>
            </a:r>
            <a:r>
              <a:rPr lang="it-IT" spc="-5" dirty="0"/>
              <a:t>23</a:t>
            </a:r>
            <a:endParaRPr spc="-5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39" y="604977"/>
            <a:ext cx="3987800" cy="54271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Il </a:t>
            </a:r>
            <a:r>
              <a:rPr sz="2400" spc="-5" dirty="0">
                <a:latin typeface="Arial"/>
                <a:cs typeface="Arial"/>
              </a:rPr>
              <a:t>"</a:t>
            </a:r>
            <a:r>
              <a:rPr sz="2400" b="1" i="1" spc="-5" dirty="0">
                <a:solidFill>
                  <a:srgbClr val="00CC00"/>
                </a:solidFill>
                <a:latin typeface="Arial"/>
                <a:cs typeface="Arial"/>
              </a:rPr>
              <a:t>tessuto a palizzata</a:t>
            </a:r>
            <a:r>
              <a:rPr sz="2400" spc="-5" dirty="0">
                <a:latin typeface="Arial"/>
                <a:cs typeface="Arial"/>
              </a:rPr>
              <a:t>” ha  cellule fortemente  appressate, molto ricche in  cloroplasti, di forma allungata  in direzione perpendicolare  alla superficie esterna della  foglia.</a:t>
            </a:r>
            <a:endParaRPr sz="2400">
              <a:latin typeface="Arial"/>
              <a:cs typeface="Arial"/>
            </a:endParaRPr>
          </a:p>
          <a:p>
            <a:pPr marL="12700" marR="123825">
              <a:lnSpc>
                <a:spcPct val="100000"/>
              </a:lnSpc>
              <a:spcBef>
                <a:spcPts val="1890"/>
              </a:spcBef>
            </a:pPr>
            <a:r>
              <a:rPr sz="2400" dirty="0">
                <a:latin typeface="Arial"/>
                <a:cs typeface="Arial"/>
              </a:rPr>
              <a:t>Il </a:t>
            </a:r>
            <a:r>
              <a:rPr sz="2400" spc="-5" dirty="0">
                <a:latin typeface="Arial"/>
                <a:cs typeface="Arial"/>
              </a:rPr>
              <a:t>"</a:t>
            </a:r>
            <a:r>
              <a:rPr sz="2400" b="1" i="1" spc="-5" dirty="0">
                <a:solidFill>
                  <a:srgbClr val="00CC00"/>
                </a:solidFill>
                <a:latin typeface="Arial"/>
                <a:cs typeface="Arial"/>
              </a:rPr>
              <a:t>tessuto lacunoso</a:t>
            </a:r>
            <a:r>
              <a:rPr sz="2400" spc="-5" dirty="0">
                <a:latin typeface="Arial"/>
                <a:cs typeface="Arial"/>
              </a:rPr>
              <a:t>” (o  "</a:t>
            </a:r>
            <a:r>
              <a:rPr sz="2400" i="1" spc="-5" dirty="0">
                <a:latin typeface="Arial"/>
                <a:cs typeface="Arial"/>
              </a:rPr>
              <a:t>spugnoso</a:t>
            </a:r>
            <a:r>
              <a:rPr sz="2400" spc="-5" dirty="0">
                <a:latin typeface="Arial"/>
                <a:cs typeface="Arial"/>
              </a:rPr>
              <a:t>") ha cellule molto  più lasse e disposte in varie  direzioni, con spazi aeriferi  molto sviluppati, che sono in  diretto contatto con le  camere sottostomatiche.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49024" y="1060804"/>
            <a:ext cx="3985260" cy="4515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938519" y="187114"/>
            <a:ext cx="289433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CC00"/>
                </a:solidFill>
              </a:rPr>
              <a:t>CLORENCHI</a:t>
            </a:r>
            <a:r>
              <a:rPr spc="-5" dirty="0">
                <a:solidFill>
                  <a:srgbClr val="00CC00"/>
                </a:solidFill>
              </a:rPr>
              <a:t>MI</a:t>
            </a:r>
          </a:p>
        </p:txBody>
      </p:sp>
      <p:sp>
        <p:nvSpPr>
          <p:cNvPr id="8" name="object 3"/>
          <p:cNvSpPr/>
          <p:nvPr/>
        </p:nvSpPr>
        <p:spPr>
          <a:xfrm>
            <a:off x="3707214" y="6401595"/>
            <a:ext cx="426719" cy="4525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/>
          <p:nvPr/>
        </p:nvSpPr>
        <p:spPr>
          <a:xfrm>
            <a:off x="4140707" y="6477794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4B060C75-18C1-49CD-886C-6666AB185A0C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622799" y="6582093"/>
            <a:ext cx="4418203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5" dirty="0"/>
              <a:t> </a:t>
            </a:r>
            <a:r>
              <a:rPr lang="it-IT" spc="-175" dirty="0"/>
              <a:t> </a:t>
            </a:r>
            <a:r>
              <a:rPr spc="-5" dirty="0"/>
              <a:t>20</a:t>
            </a:r>
            <a:r>
              <a:rPr lang="it-IT" spc="-5" dirty="0"/>
              <a:t>22</a:t>
            </a:r>
            <a:r>
              <a:rPr spc="-5" dirty="0"/>
              <a:t>-20</a:t>
            </a:r>
            <a:r>
              <a:rPr lang="it-IT" spc="-5" dirty="0"/>
              <a:t>23</a:t>
            </a:r>
            <a:endParaRPr spc="-5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623" y="1200428"/>
            <a:ext cx="5663539" cy="35247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80011" y="2134394"/>
            <a:ext cx="6018530" cy="0"/>
          </a:xfrm>
          <a:custGeom>
            <a:avLst/>
            <a:gdLst/>
            <a:ahLst/>
            <a:cxnLst/>
            <a:rect l="l" t="t" r="r" b="b"/>
            <a:pathLst>
              <a:path w="6018530">
                <a:moveTo>
                  <a:pt x="0" y="0"/>
                </a:moveTo>
                <a:lnTo>
                  <a:pt x="6018275" y="0"/>
                </a:lnTo>
              </a:path>
            </a:pathLst>
          </a:custGeom>
          <a:ln w="91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79448" y="3688729"/>
            <a:ext cx="6085840" cy="8098"/>
          </a:xfrm>
          <a:custGeom>
            <a:avLst/>
            <a:gdLst/>
            <a:ahLst/>
            <a:cxnLst/>
            <a:rect l="l" t="t" r="r" b="b"/>
            <a:pathLst>
              <a:path w="6085840" h="10795">
                <a:moveTo>
                  <a:pt x="3048" y="0"/>
                </a:moveTo>
                <a:lnTo>
                  <a:pt x="0" y="0"/>
                </a:lnTo>
                <a:lnTo>
                  <a:pt x="0" y="10668"/>
                </a:lnTo>
                <a:lnTo>
                  <a:pt x="3048" y="10668"/>
                </a:lnTo>
                <a:lnTo>
                  <a:pt x="6096" y="7619"/>
                </a:lnTo>
                <a:lnTo>
                  <a:pt x="6096" y="3048"/>
                </a:lnTo>
                <a:lnTo>
                  <a:pt x="3048" y="0"/>
                </a:lnTo>
                <a:close/>
              </a:path>
              <a:path w="6085840" h="10795">
                <a:moveTo>
                  <a:pt x="22860" y="0"/>
                </a:moveTo>
                <a:lnTo>
                  <a:pt x="16764" y="0"/>
                </a:lnTo>
                <a:lnTo>
                  <a:pt x="15240" y="3048"/>
                </a:lnTo>
                <a:lnTo>
                  <a:pt x="15240" y="7619"/>
                </a:lnTo>
                <a:lnTo>
                  <a:pt x="16764" y="10668"/>
                </a:lnTo>
                <a:lnTo>
                  <a:pt x="22860" y="10668"/>
                </a:lnTo>
                <a:lnTo>
                  <a:pt x="24384" y="7619"/>
                </a:lnTo>
                <a:lnTo>
                  <a:pt x="24384" y="3048"/>
                </a:lnTo>
                <a:lnTo>
                  <a:pt x="22860" y="0"/>
                </a:lnTo>
                <a:close/>
              </a:path>
              <a:path w="6085840" h="10795">
                <a:moveTo>
                  <a:pt x="41148" y="0"/>
                </a:moveTo>
                <a:lnTo>
                  <a:pt x="36576" y="0"/>
                </a:lnTo>
                <a:lnTo>
                  <a:pt x="33528" y="3048"/>
                </a:lnTo>
                <a:lnTo>
                  <a:pt x="33528" y="7619"/>
                </a:lnTo>
                <a:lnTo>
                  <a:pt x="36576" y="10668"/>
                </a:lnTo>
                <a:lnTo>
                  <a:pt x="41148" y="10668"/>
                </a:lnTo>
                <a:lnTo>
                  <a:pt x="44196" y="7619"/>
                </a:lnTo>
                <a:lnTo>
                  <a:pt x="44196" y="3048"/>
                </a:lnTo>
                <a:lnTo>
                  <a:pt x="41148" y="0"/>
                </a:lnTo>
                <a:close/>
              </a:path>
              <a:path w="6085840" h="10795">
                <a:moveTo>
                  <a:pt x="60960" y="0"/>
                </a:moveTo>
                <a:lnTo>
                  <a:pt x="54864" y="0"/>
                </a:lnTo>
                <a:lnTo>
                  <a:pt x="53340" y="3048"/>
                </a:lnTo>
                <a:lnTo>
                  <a:pt x="53340" y="7619"/>
                </a:lnTo>
                <a:lnTo>
                  <a:pt x="54864" y="10668"/>
                </a:lnTo>
                <a:lnTo>
                  <a:pt x="60960" y="10668"/>
                </a:lnTo>
                <a:lnTo>
                  <a:pt x="62484" y="7619"/>
                </a:lnTo>
                <a:lnTo>
                  <a:pt x="62484" y="3048"/>
                </a:lnTo>
                <a:lnTo>
                  <a:pt x="60960" y="0"/>
                </a:lnTo>
                <a:close/>
              </a:path>
              <a:path w="6085840" h="10795">
                <a:moveTo>
                  <a:pt x="79248" y="0"/>
                </a:moveTo>
                <a:lnTo>
                  <a:pt x="74676" y="0"/>
                </a:lnTo>
                <a:lnTo>
                  <a:pt x="71628" y="3048"/>
                </a:lnTo>
                <a:lnTo>
                  <a:pt x="71628" y="7619"/>
                </a:lnTo>
                <a:lnTo>
                  <a:pt x="74676" y="10668"/>
                </a:lnTo>
                <a:lnTo>
                  <a:pt x="79248" y="10668"/>
                </a:lnTo>
                <a:lnTo>
                  <a:pt x="82296" y="7619"/>
                </a:lnTo>
                <a:lnTo>
                  <a:pt x="82296" y="3048"/>
                </a:lnTo>
                <a:lnTo>
                  <a:pt x="79248" y="0"/>
                </a:lnTo>
                <a:close/>
              </a:path>
              <a:path w="6085840" h="10795">
                <a:moveTo>
                  <a:pt x="99060" y="0"/>
                </a:moveTo>
                <a:lnTo>
                  <a:pt x="92964" y="0"/>
                </a:lnTo>
                <a:lnTo>
                  <a:pt x="91440" y="3048"/>
                </a:lnTo>
                <a:lnTo>
                  <a:pt x="91440" y="7619"/>
                </a:lnTo>
                <a:lnTo>
                  <a:pt x="92964" y="10668"/>
                </a:lnTo>
                <a:lnTo>
                  <a:pt x="99060" y="10668"/>
                </a:lnTo>
                <a:lnTo>
                  <a:pt x="100584" y="7619"/>
                </a:lnTo>
                <a:lnTo>
                  <a:pt x="100584" y="3048"/>
                </a:lnTo>
                <a:lnTo>
                  <a:pt x="99060" y="0"/>
                </a:lnTo>
                <a:close/>
              </a:path>
              <a:path w="6085840" h="10795">
                <a:moveTo>
                  <a:pt x="117348" y="0"/>
                </a:moveTo>
                <a:lnTo>
                  <a:pt x="112776" y="0"/>
                </a:lnTo>
                <a:lnTo>
                  <a:pt x="109728" y="3048"/>
                </a:lnTo>
                <a:lnTo>
                  <a:pt x="109728" y="7619"/>
                </a:lnTo>
                <a:lnTo>
                  <a:pt x="112776" y="10668"/>
                </a:lnTo>
                <a:lnTo>
                  <a:pt x="117348" y="10668"/>
                </a:lnTo>
                <a:lnTo>
                  <a:pt x="120396" y="7619"/>
                </a:lnTo>
                <a:lnTo>
                  <a:pt x="120396" y="3048"/>
                </a:lnTo>
                <a:lnTo>
                  <a:pt x="117348" y="0"/>
                </a:lnTo>
                <a:close/>
              </a:path>
              <a:path w="6085840" h="10795">
                <a:moveTo>
                  <a:pt x="137160" y="0"/>
                </a:moveTo>
                <a:lnTo>
                  <a:pt x="131064" y="0"/>
                </a:lnTo>
                <a:lnTo>
                  <a:pt x="129539" y="3048"/>
                </a:lnTo>
                <a:lnTo>
                  <a:pt x="129539" y="7619"/>
                </a:lnTo>
                <a:lnTo>
                  <a:pt x="131064" y="10668"/>
                </a:lnTo>
                <a:lnTo>
                  <a:pt x="137160" y="10668"/>
                </a:lnTo>
                <a:lnTo>
                  <a:pt x="138684" y="7619"/>
                </a:lnTo>
                <a:lnTo>
                  <a:pt x="138684" y="3048"/>
                </a:lnTo>
                <a:lnTo>
                  <a:pt x="137160" y="0"/>
                </a:lnTo>
                <a:close/>
              </a:path>
              <a:path w="6085840" h="10795">
                <a:moveTo>
                  <a:pt x="155448" y="0"/>
                </a:moveTo>
                <a:lnTo>
                  <a:pt x="150876" y="0"/>
                </a:lnTo>
                <a:lnTo>
                  <a:pt x="147828" y="3048"/>
                </a:lnTo>
                <a:lnTo>
                  <a:pt x="147828" y="7619"/>
                </a:lnTo>
                <a:lnTo>
                  <a:pt x="150876" y="10668"/>
                </a:lnTo>
                <a:lnTo>
                  <a:pt x="155448" y="10668"/>
                </a:lnTo>
                <a:lnTo>
                  <a:pt x="158496" y="7619"/>
                </a:lnTo>
                <a:lnTo>
                  <a:pt x="158496" y="3048"/>
                </a:lnTo>
                <a:lnTo>
                  <a:pt x="155448" y="0"/>
                </a:lnTo>
                <a:close/>
              </a:path>
              <a:path w="6085840" h="10795">
                <a:moveTo>
                  <a:pt x="175260" y="0"/>
                </a:moveTo>
                <a:lnTo>
                  <a:pt x="169164" y="0"/>
                </a:lnTo>
                <a:lnTo>
                  <a:pt x="167640" y="3048"/>
                </a:lnTo>
                <a:lnTo>
                  <a:pt x="167640" y="7619"/>
                </a:lnTo>
                <a:lnTo>
                  <a:pt x="169164" y="10668"/>
                </a:lnTo>
                <a:lnTo>
                  <a:pt x="175260" y="10668"/>
                </a:lnTo>
                <a:lnTo>
                  <a:pt x="176784" y="7619"/>
                </a:lnTo>
                <a:lnTo>
                  <a:pt x="176784" y="3048"/>
                </a:lnTo>
                <a:lnTo>
                  <a:pt x="175260" y="0"/>
                </a:lnTo>
                <a:close/>
              </a:path>
              <a:path w="6085840" h="10795">
                <a:moveTo>
                  <a:pt x="193548" y="0"/>
                </a:moveTo>
                <a:lnTo>
                  <a:pt x="188976" y="0"/>
                </a:lnTo>
                <a:lnTo>
                  <a:pt x="185928" y="3048"/>
                </a:lnTo>
                <a:lnTo>
                  <a:pt x="185928" y="7619"/>
                </a:lnTo>
                <a:lnTo>
                  <a:pt x="188976" y="10668"/>
                </a:lnTo>
                <a:lnTo>
                  <a:pt x="193548" y="10668"/>
                </a:lnTo>
                <a:lnTo>
                  <a:pt x="196596" y="7619"/>
                </a:lnTo>
                <a:lnTo>
                  <a:pt x="196596" y="3048"/>
                </a:lnTo>
                <a:lnTo>
                  <a:pt x="193548" y="0"/>
                </a:lnTo>
                <a:close/>
              </a:path>
              <a:path w="6085840" h="10795">
                <a:moveTo>
                  <a:pt x="213360" y="0"/>
                </a:moveTo>
                <a:lnTo>
                  <a:pt x="207264" y="0"/>
                </a:lnTo>
                <a:lnTo>
                  <a:pt x="205740" y="3048"/>
                </a:lnTo>
                <a:lnTo>
                  <a:pt x="205740" y="7619"/>
                </a:lnTo>
                <a:lnTo>
                  <a:pt x="207264" y="10668"/>
                </a:lnTo>
                <a:lnTo>
                  <a:pt x="213360" y="10668"/>
                </a:lnTo>
                <a:lnTo>
                  <a:pt x="214884" y="7619"/>
                </a:lnTo>
                <a:lnTo>
                  <a:pt x="214884" y="3048"/>
                </a:lnTo>
                <a:lnTo>
                  <a:pt x="213360" y="0"/>
                </a:lnTo>
                <a:close/>
              </a:path>
              <a:path w="6085840" h="10795">
                <a:moveTo>
                  <a:pt x="231647" y="0"/>
                </a:moveTo>
                <a:lnTo>
                  <a:pt x="227076" y="0"/>
                </a:lnTo>
                <a:lnTo>
                  <a:pt x="224028" y="3048"/>
                </a:lnTo>
                <a:lnTo>
                  <a:pt x="224028" y="7619"/>
                </a:lnTo>
                <a:lnTo>
                  <a:pt x="227076" y="10668"/>
                </a:lnTo>
                <a:lnTo>
                  <a:pt x="231647" y="10668"/>
                </a:lnTo>
                <a:lnTo>
                  <a:pt x="234696" y="7619"/>
                </a:lnTo>
                <a:lnTo>
                  <a:pt x="234696" y="3048"/>
                </a:lnTo>
                <a:lnTo>
                  <a:pt x="231647" y="0"/>
                </a:lnTo>
                <a:close/>
              </a:path>
              <a:path w="6085840" h="10795">
                <a:moveTo>
                  <a:pt x="251460" y="0"/>
                </a:moveTo>
                <a:lnTo>
                  <a:pt x="245364" y="0"/>
                </a:lnTo>
                <a:lnTo>
                  <a:pt x="243840" y="3048"/>
                </a:lnTo>
                <a:lnTo>
                  <a:pt x="243840" y="7619"/>
                </a:lnTo>
                <a:lnTo>
                  <a:pt x="245364" y="10668"/>
                </a:lnTo>
                <a:lnTo>
                  <a:pt x="251460" y="10668"/>
                </a:lnTo>
                <a:lnTo>
                  <a:pt x="252984" y="7619"/>
                </a:lnTo>
                <a:lnTo>
                  <a:pt x="252984" y="3048"/>
                </a:lnTo>
                <a:lnTo>
                  <a:pt x="251460" y="0"/>
                </a:lnTo>
                <a:close/>
              </a:path>
              <a:path w="6085840" h="10795">
                <a:moveTo>
                  <a:pt x="269748" y="0"/>
                </a:moveTo>
                <a:lnTo>
                  <a:pt x="265176" y="0"/>
                </a:lnTo>
                <a:lnTo>
                  <a:pt x="262128" y="3048"/>
                </a:lnTo>
                <a:lnTo>
                  <a:pt x="262128" y="7619"/>
                </a:lnTo>
                <a:lnTo>
                  <a:pt x="265176" y="10668"/>
                </a:lnTo>
                <a:lnTo>
                  <a:pt x="269748" y="10668"/>
                </a:lnTo>
                <a:lnTo>
                  <a:pt x="272796" y="7619"/>
                </a:lnTo>
                <a:lnTo>
                  <a:pt x="272796" y="3048"/>
                </a:lnTo>
                <a:lnTo>
                  <a:pt x="269748" y="0"/>
                </a:lnTo>
                <a:close/>
              </a:path>
              <a:path w="6085840" h="10795">
                <a:moveTo>
                  <a:pt x="289559" y="0"/>
                </a:moveTo>
                <a:lnTo>
                  <a:pt x="283464" y="0"/>
                </a:lnTo>
                <a:lnTo>
                  <a:pt x="281940" y="3048"/>
                </a:lnTo>
                <a:lnTo>
                  <a:pt x="281940" y="7619"/>
                </a:lnTo>
                <a:lnTo>
                  <a:pt x="283464" y="10668"/>
                </a:lnTo>
                <a:lnTo>
                  <a:pt x="289559" y="10668"/>
                </a:lnTo>
                <a:lnTo>
                  <a:pt x="291083" y="7619"/>
                </a:lnTo>
                <a:lnTo>
                  <a:pt x="291083" y="3048"/>
                </a:lnTo>
                <a:lnTo>
                  <a:pt x="289559" y="0"/>
                </a:lnTo>
                <a:close/>
              </a:path>
              <a:path w="6085840" h="10795">
                <a:moveTo>
                  <a:pt x="307847" y="0"/>
                </a:moveTo>
                <a:lnTo>
                  <a:pt x="303275" y="0"/>
                </a:lnTo>
                <a:lnTo>
                  <a:pt x="300227" y="3048"/>
                </a:lnTo>
                <a:lnTo>
                  <a:pt x="300227" y="7619"/>
                </a:lnTo>
                <a:lnTo>
                  <a:pt x="303275" y="10668"/>
                </a:lnTo>
                <a:lnTo>
                  <a:pt x="307847" y="10668"/>
                </a:lnTo>
                <a:lnTo>
                  <a:pt x="310895" y="7619"/>
                </a:lnTo>
                <a:lnTo>
                  <a:pt x="310895" y="3048"/>
                </a:lnTo>
                <a:lnTo>
                  <a:pt x="307847" y="0"/>
                </a:lnTo>
                <a:close/>
              </a:path>
              <a:path w="6085840" h="10795">
                <a:moveTo>
                  <a:pt x="327659" y="0"/>
                </a:moveTo>
                <a:lnTo>
                  <a:pt x="321563" y="0"/>
                </a:lnTo>
                <a:lnTo>
                  <a:pt x="320039" y="3048"/>
                </a:lnTo>
                <a:lnTo>
                  <a:pt x="320039" y="7619"/>
                </a:lnTo>
                <a:lnTo>
                  <a:pt x="321563" y="10668"/>
                </a:lnTo>
                <a:lnTo>
                  <a:pt x="327659" y="10668"/>
                </a:lnTo>
                <a:lnTo>
                  <a:pt x="329183" y="7619"/>
                </a:lnTo>
                <a:lnTo>
                  <a:pt x="329183" y="3048"/>
                </a:lnTo>
                <a:lnTo>
                  <a:pt x="327659" y="0"/>
                </a:lnTo>
                <a:close/>
              </a:path>
              <a:path w="6085840" h="10795">
                <a:moveTo>
                  <a:pt x="345947" y="0"/>
                </a:moveTo>
                <a:lnTo>
                  <a:pt x="341375" y="0"/>
                </a:lnTo>
                <a:lnTo>
                  <a:pt x="338327" y="3048"/>
                </a:lnTo>
                <a:lnTo>
                  <a:pt x="338327" y="7619"/>
                </a:lnTo>
                <a:lnTo>
                  <a:pt x="341375" y="10668"/>
                </a:lnTo>
                <a:lnTo>
                  <a:pt x="345947" y="10668"/>
                </a:lnTo>
                <a:lnTo>
                  <a:pt x="348995" y="7619"/>
                </a:lnTo>
                <a:lnTo>
                  <a:pt x="348995" y="3048"/>
                </a:lnTo>
                <a:lnTo>
                  <a:pt x="345947" y="0"/>
                </a:lnTo>
                <a:close/>
              </a:path>
              <a:path w="6085840" h="10795">
                <a:moveTo>
                  <a:pt x="365759" y="0"/>
                </a:moveTo>
                <a:lnTo>
                  <a:pt x="359663" y="0"/>
                </a:lnTo>
                <a:lnTo>
                  <a:pt x="358139" y="3048"/>
                </a:lnTo>
                <a:lnTo>
                  <a:pt x="358139" y="7619"/>
                </a:lnTo>
                <a:lnTo>
                  <a:pt x="359663" y="10668"/>
                </a:lnTo>
                <a:lnTo>
                  <a:pt x="365759" y="10668"/>
                </a:lnTo>
                <a:lnTo>
                  <a:pt x="367283" y="7619"/>
                </a:lnTo>
                <a:lnTo>
                  <a:pt x="367283" y="3048"/>
                </a:lnTo>
                <a:lnTo>
                  <a:pt x="365759" y="0"/>
                </a:lnTo>
                <a:close/>
              </a:path>
              <a:path w="6085840" h="10795">
                <a:moveTo>
                  <a:pt x="384047" y="0"/>
                </a:moveTo>
                <a:lnTo>
                  <a:pt x="379475" y="0"/>
                </a:lnTo>
                <a:lnTo>
                  <a:pt x="376427" y="3048"/>
                </a:lnTo>
                <a:lnTo>
                  <a:pt x="376427" y="7619"/>
                </a:lnTo>
                <a:lnTo>
                  <a:pt x="379475" y="10668"/>
                </a:lnTo>
                <a:lnTo>
                  <a:pt x="384047" y="10668"/>
                </a:lnTo>
                <a:lnTo>
                  <a:pt x="387095" y="7619"/>
                </a:lnTo>
                <a:lnTo>
                  <a:pt x="387095" y="3048"/>
                </a:lnTo>
                <a:lnTo>
                  <a:pt x="384047" y="0"/>
                </a:lnTo>
                <a:close/>
              </a:path>
              <a:path w="6085840" h="10795">
                <a:moveTo>
                  <a:pt x="403859" y="0"/>
                </a:moveTo>
                <a:lnTo>
                  <a:pt x="397763" y="0"/>
                </a:lnTo>
                <a:lnTo>
                  <a:pt x="396239" y="3048"/>
                </a:lnTo>
                <a:lnTo>
                  <a:pt x="396239" y="7619"/>
                </a:lnTo>
                <a:lnTo>
                  <a:pt x="397763" y="10668"/>
                </a:lnTo>
                <a:lnTo>
                  <a:pt x="403859" y="10668"/>
                </a:lnTo>
                <a:lnTo>
                  <a:pt x="405383" y="7619"/>
                </a:lnTo>
                <a:lnTo>
                  <a:pt x="405383" y="3048"/>
                </a:lnTo>
                <a:lnTo>
                  <a:pt x="403859" y="0"/>
                </a:lnTo>
                <a:close/>
              </a:path>
              <a:path w="6085840" h="10795">
                <a:moveTo>
                  <a:pt x="422147" y="0"/>
                </a:moveTo>
                <a:lnTo>
                  <a:pt x="417575" y="0"/>
                </a:lnTo>
                <a:lnTo>
                  <a:pt x="414527" y="3048"/>
                </a:lnTo>
                <a:lnTo>
                  <a:pt x="414527" y="7619"/>
                </a:lnTo>
                <a:lnTo>
                  <a:pt x="417575" y="10668"/>
                </a:lnTo>
                <a:lnTo>
                  <a:pt x="422147" y="10668"/>
                </a:lnTo>
                <a:lnTo>
                  <a:pt x="425195" y="7619"/>
                </a:lnTo>
                <a:lnTo>
                  <a:pt x="425195" y="3048"/>
                </a:lnTo>
                <a:lnTo>
                  <a:pt x="422147" y="0"/>
                </a:lnTo>
                <a:close/>
              </a:path>
              <a:path w="6085840" h="10795">
                <a:moveTo>
                  <a:pt x="441959" y="0"/>
                </a:moveTo>
                <a:lnTo>
                  <a:pt x="435863" y="0"/>
                </a:lnTo>
                <a:lnTo>
                  <a:pt x="434339" y="3048"/>
                </a:lnTo>
                <a:lnTo>
                  <a:pt x="434339" y="7619"/>
                </a:lnTo>
                <a:lnTo>
                  <a:pt x="435863" y="10668"/>
                </a:lnTo>
                <a:lnTo>
                  <a:pt x="441959" y="10668"/>
                </a:lnTo>
                <a:lnTo>
                  <a:pt x="443483" y="7619"/>
                </a:lnTo>
                <a:lnTo>
                  <a:pt x="443483" y="3048"/>
                </a:lnTo>
                <a:lnTo>
                  <a:pt x="441959" y="0"/>
                </a:lnTo>
                <a:close/>
              </a:path>
              <a:path w="6085840" h="10795">
                <a:moveTo>
                  <a:pt x="460247" y="0"/>
                </a:moveTo>
                <a:lnTo>
                  <a:pt x="455675" y="0"/>
                </a:lnTo>
                <a:lnTo>
                  <a:pt x="452627" y="3048"/>
                </a:lnTo>
                <a:lnTo>
                  <a:pt x="452627" y="7619"/>
                </a:lnTo>
                <a:lnTo>
                  <a:pt x="455675" y="10668"/>
                </a:lnTo>
                <a:lnTo>
                  <a:pt x="460247" y="10668"/>
                </a:lnTo>
                <a:lnTo>
                  <a:pt x="463295" y="7619"/>
                </a:lnTo>
                <a:lnTo>
                  <a:pt x="463295" y="3048"/>
                </a:lnTo>
                <a:lnTo>
                  <a:pt x="460247" y="0"/>
                </a:lnTo>
                <a:close/>
              </a:path>
              <a:path w="6085840" h="10795">
                <a:moveTo>
                  <a:pt x="480059" y="0"/>
                </a:moveTo>
                <a:lnTo>
                  <a:pt x="473963" y="0"/>
                </a:lnTo>
                <a:lnTo>
                  <a:pt x="472439" y="3048"/>
                </a:lnTo>
                <a:lnTo>
                  <a:pt x="472439" y="7619"/>
                </a:lnTo>
                <a:lnTo>
                  <a:pt x="473963" y="10668"/>
                </a:lnTo>
                <a:lnTo>
                  <a:pt x="480059" y="10668"/>
                </a:lnTo>
                <a:lnTo>
                  <a:pt x="481583" y="7619"/>
                </a:lnTo>
                <a:lnTo>
                  <a:pt x="481583" y="3048"/>
                </a:lnTo>
                <a:lnTo>
                  <a:pt x="480059" y="0"/>
                </a:lnTo>
                <a:close/>
              </a:path>
              <a:path w="6085840" h="10795">
                <a:moveTo>
                  <a:pt x="498347" y="0"/>
                </a:moveTo>
                <a:lnTo>
                  <a:pt x="493775" y="0"/>
                </a:lnTo>
                <a:lnTo>
                  <a:pt x="492251" y="3048"/>
                </a:lnTo>
                <a:lnTo>
                  <a:pt x="492251" y="7619"/>
                </a:lnTo>
                <a:lnTo>
                  <a:pt x="493775" y="10668"/>
                </a:lnTo>
                <a:lnTo>
                  <a:pt x="498347" y="10668"/>
                </a:lnTo>
                <a:lnTo>
                  <a:pt x="501395" y="7619"/>
                </a:lnTo>
                <a:lnTo>
                  <a:pt x="501395" y="3048"/>
                </a:lnTo>
                <a:lnTo>
                  <a:pt x="498347" y="0"/>
                </a:lnTo>
                <a:close/>
              </a:path>
              <a:path w="6085840" h="10795">
                <a:moveTo>
                  <a:pt x="518159" y="0"/>
                </a:moveTo>
                <a:lnTo>
                  <a:pt x="512063" y="0"/>
                </a:lnTo>
                <a:lnTo>
                  <a:pt x="510539" y="3048"/>
                </a:lnTo>
                <a:lnTo>
                  <a:pt x="510539" y="7619"/>
                </a:lnTo>
                <a:lnTo>
                  <a:pt x="512063" y="10668"/>
                </a:lnTo>
                <a:lnTo>
                  <a:pt x="518159" y="10668"/>
                </a:lnTo>
                <a:lnTo>
                  <a:pt x="519683" y="7619"/>
                </a:lnTo>
                <a:lnTo>
                  <a:pt x="519683" y="3048"/>
                </a:lnTo>
                <a:lnTo>
                  <a:pt x="518159" y="0"/>
                </a:lnTo>
                <a:close/>
              </a:path>
              <a:path w="6085840" h="10795">
                <a:moveTo>
                  <a:pt x="536447" y="0"/>
                </a:moveTo>
                <a:lnTo>
                  <a:pt x="531875" y="0"/>
                </a:lnTo>
                <a:lnTo>
                  <a:pt x="530351" y="3048"/>
                </a:lnTo>
                <a:lnTo>
                  <a:pt x="530351" y="7619"/>
                </a:lnTo>
                <a:lnTo>
                  <a:pt x="531875" y="10668"/>
                </a:lnTo>
                <a:lnTo>
                  <a:pt x="536447" y="10668"/>
                </a:lnTo>
                <a:lnTo>
                  <a:pt x="539495" y="7619"/>
                </a:lnTo>
                <a:lnTo>
                  <a:pt x="539495" y="3048"/>
                </a:lnTo>
                <a:lnTo>
                  <a:pt x="536447" y="0"/>
                </a:lnTo>
                <a:close/>
              </a:path>
              <a:path w="6085840" h="10795">
                <a:moveTo>
                  <a:pt x="556259" y="0"/>
                </a:moveTo>
                <a:lnTo>
                  <a:pt x="550163" y="0"/>
                </a:lnTo>
                <a:lnTo>
                  <a:pt x="548639" y="3048"/>
                </a:lnTo>
                <a:lnTo>
                  <a:pt x="548639" y="7619"/>
                </a:lnTo>
                <a:lnTo>
                  <a:pt x="550163" y="10668"/>
                </a:lnTo>
                <a:lnTo>
                  <a:pt x="556259" y="10668"/>
                </a:lnTo>
                <a:lnTo>
                  <a:pt x="557783" y="7619"/>
                </a:lnTo>
                <a:lnTo>
                  <a:pt x="557783" y="3048"/>
                </a:lnTo>
                <a:lnTo>
                  <a:pt x="556259" y="0"/>
                </a:lnTo>
                <a:close/>
              </a:path>
              <a:path w="6085840" h="10795">
                <a:moveTo>
                  <a:pt x="574547" y="0"/>
                </a:moveTo>
                <a:lnTo>
                  <a:pt x="569975" y="0"/>
                </a:lnTo>
                <a:lnTo>
                  <a:pt x="568451" y="3048"/>
                </a:lnTo>
                <a:lnTo>
                  <a:pt x="568451" y="7619"/>
                </a:lnTo>
                <a:lnTo>
                  <a:pt x="569975" y="10668"/>
                </a:lnTo>
                <a:lnTo>
                  <a:pt x="574547" y="10668"/>
                </a:lnTo>
                <a:lnTo>
                  <a:pt x="577595" y="7619"/>
                </a:lnTo>
                <a:lnTo>
                  <a:pt x="577595" y="3048"/>
                </a:lnTo>
                <a:lnTo>
                  <a:pt x="574547" y="0"/>
                </a:lnTo>
                <a:close/>
              </a:path>
              <a:path w="6085840" h="10795">
                <a:moveTo>
                  <a:pt x="594359" y="0"/>
                </a:moveTo>
                <a:lnTo>
                  <a:pt x="588263" y="0"/>
                </a:lnTo>
                <a:lnTo>
                  <a:pt x="586739" y="3048"/>
                </a:lnTo>
                <a:lnTo>
                  <a:pt x="586739" y="7619"/>
                </a:lnTo>
                <a:lnTo>
                  <a:pt x="588263" y="10668"/>
                </a:lnTo>
                <a:lnTo>
                  <a:pt x="594359" y="10668"/>
                </a:lnTo>
                <a:lnTo>
                  <a:pt x="595883" y="7619"/>
                </a:lnTo>
                <a:lnTo>
                  <a:pt x="595883" y="3048"/>
                </a:lnTo>
                <a:lnTo>
                  <a:pt x="594359" y="0"/>
                </a:lnTo>
                <a:close/>
              </a:path>
              <a:path w="6085840" h="10795">
                <a:moveTo>
                  <a:pt x="612647" y="0"/>
                </a:moveTo>
                <a:lnTo>
                  <a:pt x="608075" y="0"/>
                </a:lnTo>
                <a:lnTo>
                  <a:pt x="606551" y="3048"/>
                </a:lnTo>
                <a:lnTo>
                  <a:pt x="606551" y="7619"/>
                </a:lnTo>
                <a:lnTo>
                  <a:pt x="608075" y="10668"/>
                </a:lnTo>
                <a:lnTo>
                  <a:pt x="612647" y="10668"/>
                </a:lnTo>
                <a:lnTo>
                  <a:pt x="615695" y="7619"/>
                </a:lnTo>
                <a:lnTo>
                  <a:pt x="615695" y="3048"/>
                </a:lnTo>
                <a:lnTo>
                  <a:pt x="612647" y="0"/>
                </a:lnTo>
                <a:close/>
              </a:path>
              <a:path w="6085840" h="10795">
                <a:moveTo>
                  <a:pt x="632459" y="0"/>
                </a:moveTo>
                <a:lnTo>
                  <a:pt x="626363" y="0"/>
                </a:lnTo>
                <a:lnTo>
                  <a:pt x="624839" y="3048"/>
                </a:lnTo>
                <a:lnTo>
                  <a:pt x="624839" y="7619"/>
                </a:lnTo>
                <a:lnTo>
                  <a:pt x="626363" y="10668"/>
                </a:lnTo>
                <a:lnTo>
                  <a:pt x="632459" y="10668"/>
                </a:lnTo>
                <a:lnTo>
                  <a:pt x="633983" y="7619"/>
                </a:lnTo>
                <a:lnTo>
                  <a:pt x="633983" y="3048"/>
                </a:lnTo>
                <a:lnTo>
                  <a:pt x="632459" y="0"/>
                </a:lnTo>
                <a:close/>
              </a:path>
              <a:path w="6085840" h="10795">
                <a:moveTo>
                  <a:pt x="650747" y="0"/>
                </a:moveTo>
                <a:lnTo>
                  <a:pt x="646175" y="0"/>
                </a:lnTo>
                <a:lnTo>
                  <a:pt x="644651" y="3048"/>
                </a:lnTo>
                <a:lnTo>
                  <a:pt x="644651" y="7619"/>
                </a:lnTo>
                <a:lnTo>
                  <a:pt x="646175" y="10668"/>
                </a:lnTo>
                <a:lnTo>
                  <a:pt x="650747" y="10668"/>
                </a:lnTo>
                <a:lnTo>
                  <a:pt x="653795" y="7619"/>
                </a:lnTo>
                <a:lnTo>
                  <a:pt x="653795" y="3048"/>
                </a:lnTo>
                <a:lnTo>
                  <a:pt x="650747" y="0"/>
                </a:lnTo>
                <a:close/>
              </a:path>
              <a:path w="6085840" h="10795">
                <a:moveTo>
                  <a:pt x="670559" y="0"/>
                </a:moveTo>
                <a:lnTo>
                  <a:pt x="664463" y="0"/>
                </a:lnTo>
                <a:lnTo>
                  <a:pt x="662939" y="3048"/>
                </a:lnTo>
                <a:lnTo>
                  <a:pt x="662939" y="7619"/>
                </a:lnTo>
                <a:lnTo>
                  <a:pt x="664463" y="10668"/>
                </a:lnTo>
                <a:lnTo>
                  <a:pt x="670559" y="10668"/>
                </a:lnTo>
                <a:lnTo>
                  <a:pt x="672083" y="7619"/>
                </a:lnTo>
                <a:lnTo>
                  <a:pt x="672083" y="3048"/>
                </a:lnTo>
                <a:lnTo>
                  <a:pt x="670559" y="0"/>
                </a:lnTo>
                <a:close/>
              </a:path>
              <a:path w="6085840" h="10795">
                <a:moveTo>
                  <a:pt x="688847" y="0"/>
                </a:moveTo>
                <a:lnTo>
                  <a:pt x="684275" y="0"/>
                </a:lnTo>
                <a:lnTo>
                  <a:pt x="682751" y="3048"/>
                </a:lnTo>
                <a:lnTo>
                  <a:pt x="682751" y="7619"/>
                </a:lnTo>
                <a:lnTo>
                  <a:pt x="684275" y="10668"/>
                </a:lnTo>
                <a:lnTo>
                  <a:pt x="688847" y="10668"/>
                </a:lnTo>
                <a:lnTo>
                  <a:pt x="691895" y="7619"/>
                </a:lnTo>
                <a:lnTo>
                  <a:pt x="691895" y="3048"/>
                </a:lnTo>
                <a:lnTo>
                  <a:pt x="688847" y="0"/>
                </a:lnTo>
                <a:close/>
              </a:path>
              <a:path w="6085840" h="10795">
                <a:moveTo>
                  <a:pt x="708659" y="0"/>
                </a:moveTo>
                <a:lnTo>
                  <a:pt x="702563" y="0"/>
                </a:lnTo>
                <a:lnTo>
                  <a:pt x="701039" y="3048"/>
                </a:lnTo>
                <a:lnTo>
                  <a:pt x="701039" y="7619"/>
                </a:lnTo>
                <a:lnTo>
                  <a:pt x="702563" y="10668"/>
                </a:lnTo>
                <a:lnTo>
                  <a:pt x="708659" y="10668"/>
                </a:lnTo>
                <a:lnTo>
                  <a:pt x="710183" y="7619"/>
                </a:lnTo>
                <a:lnTo>
                  <a:pt x="710183" y="3048"/>
                </a:lnTo>
                <a:lnTo>
                  <a:pt x="708659" y="0"/>
                </a:lnTo>
                <a:close/>
              </a:path>
              <a:path w="6085840" h="10795">
                <a:moveTo>
                  <a:pt x="726947" y="0"/>
                </a:moveTo>
                <a:lnTo>
                  <a:pt x="722375" y="0"/>
                </a:lnTo>
                <a:lnTo>
                  <a:pt x="720851" y="3048"/>
                </a:lnTo>
                <a:lnTo>
                  <a:pt x="720851" y="7619"/>
                </a:lnTo>
                <a:lnTo>
                  <a:pt x="722375" y="10668"/>
                </a:lnTo>
                <a:lnTo>
                  <a:pt x="726947" y="10668"/>
                </a:lnTo>
                <a:lnTo>
                  <a:pt x="729995" y="7619"/>
                </a:lnTo>
                <a:lnTo>
                  <a:pt x="729995" y="3048"/>
                </a:lnTo>
                <a:lnTo>
                  <a:pt x="726947" y="0"/>
                </a:lnTo>
                <a:close/>
              </a:path>
              <a:path w="6085840" h="10795">
                <a:moveTo>
                  <a:pt x="746759" y="0"/>
                </a:moveTo>
                <a:lnTo>
                  <a:pt x="740663" y="0"/>
                </a:lnTo>
                <a:lnTo>
                  <a:pt x="739139" y="3048"/>
                </a:lnTo>
                <a:lnTo>
                  <a:pt x="739139" y="7619"/>
                </a:lnTo>
                <a:lnTo>
                  <a:pt x="740663" y="10668"/>
                </a:lnTo>
                <a:lnTo>
                  <a:pt x="746759" y="10668"/>
                </a:lnTo>
                <a:lnTo>
                  <a:pt x="748283" y="7619"/>
                </a:lnTo>
                <a:lnTo>
                  <a:pt x="748283" y="3048"/>
                </a:lnTo>
                <a:lnTo>
                  <a:pt x="746759" y="0"/>
                </a:lnTo>
                <a:close/>
              </a:path>
              <a:path w="6085840" h="10795">
                <a:moveTo>
                  <a:pt x="765047" y="0"/>
                </a:moveTo>
                <a:lnTo>
                  <a:pt x="760475" y="0"/>
                </a:lnTo>
                <a:lnTo>
                  <a:pt x="758951" y="3048"/>
                </a:lnTo>
                <a:lnTo>
                  <a:pt x="758951" y="7619"/>
                </a:lnTo>
                <a:lnTo>
                  <a:pt x="760475" y="10668"/>
                </a:lnTo>
                <a:lnTo>
                  <a:pt x="765047" y="10668"/>
                </a:lnTo>
                <a:lnTo>
                  <a:pt x="768095" y="7619"/>
                </a:lnTo>
                <a:lnTo>
                  <a:pt x="768095" y="3048"/>
                </a:lnTo>
                <a:lnTo>
                  <a:pt x="765047" y="0"/>
                </a:lnTo>
                <a:close/>
              </a:path>
              <a:path w="6085840" h="10795">
                <a:moveTo>
                  <a:pt x="784859" y="0"/>
                </a:moveTo>
                <a:lnTo>
                  <a:pt x="778763" y="0"/>
                </a:lnTo>
                <a:lnTo>
                  <a:pt x="777239" y="3048"/>
                </a:lnTo>
                <a:lnTo>
                  <a:pt x="777239" y="7619"/>
                </a:lnTo>
                <a:lnTo>
                  <a:pt x="778763" y="10668"/>
                </a:lnTo>
                <a:lnTo>
                  <a:pt x="784859" y="10668"/>
                </a:lnTo>
                <a:lnTo>
                  <a:pt x="786383" y="7619"/>
                </a:lnTo>
                <a:lnTo>
                  <a:pt x="786383" y="3048"/>
                </a:lnTo>
                <a:lnTo>
                  <a:pt x="784859" y="0"/>
                </a:lnTo>
                <a:close/>
              </a:path>
              <a:path w="6085840" h="10795">
                <a:moveTo>
                  <a:pt x="803147" y="0"/>
                </a:moveTo>
                <a:lnTo>
                  <a:pt x="798575" y="0"/>
                </a:lnTo>
                <a:lnTo>
                  <a:pt x="797051" y="3048"/>
                </a:lnTo>
                <a:lnTo>
                  <a:pt x="797051" y="7619"/>
                </a:lnTo>
                <a:lnTo>
                  <a:pt x="798575" y="10668"/>
                </a:lnTo>
                <a:lnTo>
                  <a:pt x="803147" y="10668"/>
                </a:lnTo>
                <a:lnTo>
                  <a:pt x="806195" y="7619"/>
                </a:lnTo>
                <a:lnTo>
                  <a:pt x="806195" y="3048"/>
                </a:lnTo>
                <a:lnTo>
                  <a:pt x="803147" y="0"/>
                </a:lnTo>
                <a:close/>
              </a:path>
              <a:path w="6085840" h="10795">
                <a:moveTo>
                  <a:pt x="822959" y="0"/>
                </a:moveTo>
                <a:lnTo>
                  <a:pt x="818387" y="0"/>
                </a:lnTo>
                <a:lnTo>
                  <a:pt x="815339" y="3048"/>
                </a:lnTo>
                <a:lnTo>
                  <a:pt x="815339" y="7619"/>
                </a:lnTo>
                <a:lnTo>
                  <a:pt x="818387" y="10668"/>
                </a:lnTo>
                <a:lnTo>
                  <a:pt x="822959" y="10668"/>
                </a:lnTo>
                <a:lnTo>
                  <a:pt x="824483" y="7619"/>
                </a:lnTo>
                <a:lnTo>
                  <a:pt x="824483" y="3048"/>
                </a:lnTo>
                <a:lnTo>
                  <a:pt x="822959" y="0"/>
                </a:lnTo>
                <a:close/>
              </a:path>
              <a:path w="6085840" h="10795">
                <a:moveTo>
                  <a:pt x="841247" y="0"/>
                </a:moveTo>
                <a:lnTo>
                  <a:pt x="836675" y="0"/>
                </a:lnTo>
                <a:lnTo>
                  <a:pt x="835151" y="3048"/>
                </a:lnTo>
                <a:lnTo>
                  <a:pt x="835151" y="7619"/>
                </a:lnTo>
                <a:lnTo>
                  <a:pt x="836675" y="10668"/>
                </a:lnTo>
                <a:lnTo>
                  <a:pt x="841247" y="10668"/>
                </a:lnTo>
                <a:lnTo>
                  <a:pt x="844295" y="7619"/>
                </a:lnTo>
                <a:lnTo>
                  <a:pt x="844295" y="3048"/>
                </a:lnTo>
                <a:lnTo>
                  <a:pt x="841247" y="0"/>
                </a:lnTo>
                <a:close/>
              </a:path>
              <a:path w="6085840" h="10795">
                <a:moveTo>
                  <a:pt x="861059" y="0"/>
                </a:moveTo>
                <a:lnTo>
                  <a:pt x="856487" y="0"/>
                </a:lnTo>
                <a:lnTo>
                  <a:pt x="853439" y="3048"/>
                </a:lnTo>
                <a:lnTo>
                  <a:pt x="853439" y="7619"/>
                </a:lnTo>
                <a:lnTo>
                  <a:pt x="856487" y="10668"/>
                </a:lnTo>
                <a:lnTo>
                  <a:pt x="861059" y="10668"/>
                </a:lnTo>
                <a:lnTo>
                  <a:pt x="862583" y="7619"/>
                </a:lnTo>
                <a:lnTo>
                  <a:pt x="862583" y="3048"/>
                </a:lnTo>
                <a:lnTo>
                  <a:pt x="861059" y="0"/>
                </a:lnTo>
                <a:close/>
              </a:path>
              <a:path w="6085840" h="10795">
                <a:moveTo>
                  <a:pt x="879347" y="0"/>
                </a:moveTo>
                <a:lnTo>
                  <a:pt x="874775" y="0"/>
                </a:lnTo>
                <a:lnTo>
                  <a:pt x="873251" y="3048"/>
                </a:lnTo>
                <a:lnTo>
                  <a:pt x="873251" y="7619"/>
                </a:lnTo>
                <a:lnTo>
                  <a:pt x="874775" y="10668"/>
                </a:lnTo>
                <a:lnTo>
                  <a:pt x="879347" y="10668"/>
                </a:lnTo>
                <a:lnTo>
                  <a:pt x="882395" y="7619"/>
                </a:lnTo>
                <a:lnTo>
                  <a:pt x="882395" y="3048"/>
                </a:lnTo>
                <a:lnTo>
                  <a:pt x="879347" y="0"/>
                </a:lnTo>
                <a:close/>
              </a:path>
              <a:path w="6085840" h="10795">
                <a:moveTo>
                  <a:pt x="899159" y="0"/>
                </a:moveTo>
                <a:lnTo>
                  <a:pt x="894587" y="0"/>
                </a:lnTo>
                <a:lnTo>
                  <a:pt x="891539" y="3048"/>
                </a:lnTo>
                <a:lnTo>
                  <a:pt x="891539" y="7619"/>
                </a:lnTo>
                <a:lnTo>
                  <a:pt x="894587" y="10668"/>
                </a:lnTo>
                <a:lnTo>
                  <a:pt x="899159" y="10668"/>
                </a:lnTo>
                <a:lnTo>
                  <a:pt x="900683" y="7619"/>
                </a:lnTo>
                <a:lnTo>
                  <a:pt x="900683" y="3048"/>
                </a:lnTo>
                <a:lnTo>
                  <a:pt x="899159" y="0"/>
                </a:lnTo>
                <a:close/>
              </a:path>
              <a:path w="6085840" h="10795">
                <a:moveTo>
                  <a:pt x="918971" y="0"/>
                </a:moveTo>
                <a:lnTo>
                  <a:pt x="912875" y="0"/>
                </a:lnTo>
                <a:lnTo>
                  <a:pt x="911351" y="3048"/>
                </a:lnTo>
                <a:lnTo>
                  <a:pt x="911351" y="7619"/>
                </a:lnTo>
                <a:lnTo>
                  <a:pt x="912875" y="10668"/>
                </a:lnTo>
                <a:lnTo>
                  <a:pt x="918971" y="10668"/>
                </a:lnTo>
                <a:lnTo>
                  <a:pt x="920495" y="7619"/>
                </a:lnTo>
                <a:lnTo>
                  <a:pt x="920495" y="3048"/>
                </a:lnTo>
                <a:lnTo>
                  <a:pt x="918971" y="0"/>
                </a:lnTo>
                <a:close/>
              </a:path>
              <a:path w="6085840" h="10795">
                <a:moveTo>
                  <a:pt x="937259" y="0"/>
                </a:moveTo>
                <a:lnTo>
                  <a:pt x="932687" y="0"/>
                </a:lnTo>
                <a:lnTo>
                  <a:pt x="929639" y="3048"/>
                </a:lnTo>
                <a:lnTo>
                  <a:pt x="929639" y="7619"/>
                </a:lnTo>
                <a:lnTo>
                  <a:pt x="932687" y="10668"/>
                </a:lnTo>
                <a:lnTo>
                  <a:pt x="937259" y="10668"/>
                </a:lnTo>
                <a:lnTo>
                  <a:pt x="938783" y="7619"/>
                </a:lnTo>
                <a:lnTo>
                  <a:pt x="938783" y="3048"/>
                </a:lnTo>
                <a:lnTo>
                  <a:pt x="937259" y="0"/>
                </a:lnTo>
                <a:close/>
              </a:path>
              <a:path w="6085840" h="10795">
                <a:moveTo>
                  <a:pt x="957071" y="0"/>
                </a:moveTo>
                <a:lnTo>
                  <a:pt x="950975" y="0"/>
                </a:lnTo>
                <a:lnTo>
                  <a:pt x="949451" y="3048"/>
                </a:lnTo>
                <a:lnTo>
                  <a:pt x="949451" y="7619"/>
                </a:lnTo>
                <a:lnTo>
                  <a:pt x="950975" y="10668"/>
                </a:lnTo>
                <a:lnTo>
                  <a:pt x="957071" y="10668"/>
                </a:lnTo>
                <a:lnTo>
                  <a:pt x="958595" y="7619"/>
                </a:lnTo>
                <a:lnTo>
                  <a:pt x="958595" y="3048"/>
                </a:lnTo>
                <a:lnTo>
                  <a:pt x="957071" y="0"/>
                </a:lnTo>
                <a:close/>
              </a:path>
              <a:path w="6085840" h="10795">
                <a:moveTo>
                  <a:pt x="975359" y="0"/>
                </a:moveTo>
                <a:lnTo>
                  <a:pt x="970787" y="0"/>
                </a:lnTo>
                <a:lnTo>
                  <a:pt x="967739" y="3048"/>
                </a:lnTo>
                <a:lnTo>
                  <a:pt x="967739" y="7619"/>
                </a:lnTo>
                <a:lnTo>
                  <a:pt x="970787" y="10668"/>
                </a:lnTo>
                <a:lnTo>
                  <a:pt x="975359" y="10668"/>
                </a:lnTo>
                <a:lnTo>
                  <a:pt x="976883" y="7619"/>
                </a:lnTo>
                <a:lnTo>
                  <a:pt x="976883" y="3048"/>
                </a:lnTo>
                <a:lnTo>
                  <a:pt x="975359" y="0"/>
                </a:lnTo>
                <a:close/>
              </a:path>
              <a:path w="6085840" h="10795">
                <a:moveTo>
                  <a:pt x="995171" y="0"/>
                </a:moveTo>
                <a:lnTo>
                  <a:pt x="989075" y="0"/>
                </a:lnTo>
                <a:lnTo>
                  <a:pt x="987551" y="3048"/>
                </a:lnTo>
                <a:lnTo>
                  <a:pt x="987551" y="7619"/>
                </a:lnTo>
                <a:lnTo>
                  <a:pt x="989075" y="10668"/>
                </a:lnTo>
                <a:lnTo>
                  <a:pt x="995171" y="10668"/>
                </a:lnTo>
                <a:lnTo>
                  <a:pt x="996695" y="7619"/>
                </a:lnTo>
                <a:lnTo>
                  <a:pt x="996695" y="3048"/>
                </a:lnTo>
                <a:lnTo>
                  <a:pt x="995171" y="0"/>
                </a:lnTo>
                <a:close/>
              </a:path>
              <a:path w="6085840" h="10795">
                <a:moveTo>
                  <a:pt x="1013459" y="0"/>
                </a:moveTo>
                <a:lnTo>
                  <a:pt x="1008887" y="0"/>
                </a:lnTo>
                <a:lnTo>
                  <a:pt x="1005839" y="3048"/>
                </a:lnTo>
                <a:lnTo>
                  <a:pt x="1005839" y="7619"/>
                </a:lnTo>
                <a:lnTo>
                  <a:pt x="1008887" y="10668"/>
                </a:lnTo>
                <a:lnTo>
                  <a:pt x="1013459" y="10668"/>
                </a:lnTo>
                <a:lnTo>
                  <a:pt x="1014983" y="7619"/>
                </a:lnTo>
                <a:lnTo>
                  <a:pt x="1014983" y="3048"/>
                </a:lnTo>
                <a:lnTo>
                  <a:pt x="1013459" y="0"/>
                </a:lnTo>
                <a:close/>
              </a:path>
              <a:path w="6085840" h="10795">
                <a:moveTo>
                  <a:pt x="1033271" y="0"/>
                </a:moveTo>
                <a:lnTo>
                  <a:pt x="1027175" y="0"/>
                </a:lnTo>
                <a:lnTo>
                  <a:pt x="1025651" y="3048"/>
                </a:lnTo>
                <a:lnTo>
                  <a:pt x="1025651" y="7619"/>
                </a:lnTo>
                <a:lnTo>
                  <a:pt x="1027175" y="10668"/>
                </a:lnTo>
                <a:lnTo>
                  <a:pt x="1033271" y="10668"/>
                </a:lnTo>
                <a:lnTo>
                  <a:pt x="1034795" y="7619"/>
                </a:lnTo>
                <a:lnTo>
                  <a:pt x="1034795" y="3048"/>
                </a:lnTo>
                <a:lnTo>
                  <a:pt x="1033271" y="0"/>
                </a:lnTo>
                <a:close/>
              </a:path>
              <a:path w="6085840" h="10795">
                <a:moveTo>
                  <a:pt x="1051559" y="0"/>
                </a:moveTo>
                <a:lnTo>
                  <a:pt x="1046987" y="0"/>
                </a:lnTo>
                <a:lnTo>
                  <a:pt x="1043939" y="3048"/>
                </a:lnTo>
                <a:lnTo>
                  <a:pt x="1043939" y="7619"/>
                </a:lnTo>
                <a:lnTo>
                  <a:pt x="1046987" y="10668"/>
                </a:lnTo>
                <a:lnTo>
                  <a:pt x="1051559" y="10668"/>
                </a:lnTo>
                <a:lnTo>
                  <a:pt x="1053083" y="7619"/>
                </a:lnTo>
                <a:lnTo>
                  <a:pt x="1053083" y="3048"/>
                </a:lnTo>
                <a:lnTo>
                  <a:pt x="1051559" y="0"/>
                </a:lnTo>
                <a:close/>
              </a:path>
              <a:path w="6085840" h="10795">
                <a:moveTo>
                  <a:pt x="1071371" y="0"/>
                </a:moveTo>
                <a:lnTo>
                  <a:pt x="1065275" y="0"/>
                </a:lnTo>
                <a:lnTo>
                  <a:pt x="1063751" y="3048"/>
                </a:lnTo>
                <a:lnTo>
                  <a:pt x="1063751" y="7619"/>
                </a:lnTo>
                <a:lnTo>
                  <a:pt x="1065275" y="10668"/>
                </a:lnTo>
                <a:lnTo>
                  <a:pt x="1071371" y="10668"/>
                </a:lnTo>
                <a:lnTo>
                  <a:pt x="1072895" y="7619"/>
                </a:lnTo>
                <a:lnTo>
                  <a:pt x="1072895" y="3048"/>
                </a:lnTo>
                <a:lnTo>
                  <a:pt x="1071371" y="0"/>
                </a:lnTo>
                <a:close/>
              </a:path>
              <a:path w="6085840" h="10795">
                <a:moveTo>
                  <a:pt x="1089659" y="0"/>
                </a:moveTo>
                <a:lnTo>
                  <a:pt x="1085087" y="0"/>
                </a:lnTo>
                <a:lnTo>
                  <a:pt x="1082039" y="3048"/>
                </a:lnTo>
                <a:lnTo>
                  <a:pt x="1082039" y="7619"/>
                </a:lnTo>
                <a:lnTo>
                  <a:pt x="1085087" y="10668"/>
                </a:lnTo>
                <a:lnTo>
                  <a:pt x="1089659" y="10668"/>
                </a:lnTo>
                <a:lnTo>
                  <a:pt x="1091183" y="7619"/>
                </a:lnTo>
                <a:lnTo>
                  <a:pt x="1091183" y="3048"/>
                </a:lnTo>
                <a:lnTo>
                  <a:pt x="1089659" y="0"/>
                </a:lnTo>
                <a:close/>
              </a:path>
              <a:path w="6085840" h="10795">
                <a:moveTo>
                  <a:pt x="1109471" y="0"/>
                </a:moveTo>
                <a:lnTo>
                  <a:pt x="1103375" y="0"/>
                </a:lnTo>
                <a:lnTo>
                  <a:pt x="1101851" y="3048"/>
                </a:lnTo>
                <a:lnTo>
                  <a:pt x="1101851" y="7619"/>
                </a:lnTo>
                <a:lnTo>
                  <a:pt x="1103375" y="10668"/>
                </a:lnTo>
                <a:lnTo>
                  <a:pt x="1109471" y="10668"/>
                </a:lnTo>
                <a:lnTo>
                  <a:pt x="1110995" y="7619"/>
                </a:lnTo>
                <a:lnTo>
                  <a:pt x="1110995" y="3048"/>
                </a:lnTo>
                <a:lnTo>
                  <a:pt x="1109471" y="0"/>
                </a:lnTo>
                <a:close/>
              </a:path>
              <a:path w="6085840" h="10795">
                <a:moveTo>
                  <a:pt x="1127759" y="0"/>
                </a:moveTo>
                <a:lnTo>
                  <a:pt x="1123187" y="0"/>
                </a:lnTo>
                <a:lnTo>
                  <a:pt x="1120139" y="3048"/>
                </a:lnTo>
                <a:lnTo>
                  <a:pt x="1120139" y="7619"/>
                </a:lnTo>
                <a:lnTo>
                  <a:pt x="1123187" y="10668"/>
                </a:lnTo>
                <a:lnTo>
                  <a:pt x="1127759" y="10668"/>
                </a:lnTo>
                <a:lnTo>
                  <a:pt x="1129283" y="7619"/>
                </a:lnTo>
                <a:lnTo>
                  <a:pt x="1129283" y="3048"/>
                </a:lnTo>
                <a:lnTo>
                  <a:pt x="1127759" y="0"/>
                </a:lnTo>
                <a:close/>
              </a:path>
              <a:path w="6085840" h="10795">
                <a:moveTo>
                  <a:pt x="1147571" y="0"/>
                </a:moveTo>
                <a:lnTo>
                  <a:pt x="1141475" y="0"/>
                </a:lnTo>
                <a:lnTo>
                  <a:pt x="1139951" y="3048"/>
                </a:lnTo>
                <a:lnTo>
                  <a:pt x="1139951" y="7619"/>
                </a:lnTo>
                <a:lnTo>
                  <a:pt x="1141475" y="10668"/>
                </a:lnTo>
                <a:lnTo>
                  <a:pt x="1147571" y="10668"/>
                </a:lnTo>
                <a:lnTo>
                  <a:pt x="1149095" y="7619"/>
                </a:lnTo>
                <a:lnTo>
                  <a:pt x="1149095" y="3048"/>
                </a:lnTo>
                <a:lnTo>
                  <a:pt x="1147571" y="0"/>
                </a:lnTo>
                <a:close/>
              </a:path>
              <a:path w="6085840" h="10795">
                <a:moveTo>
                  <a:pt x="1165859" y="0"/>
                </a:moveTo>
                <a:lnTo>
                  <a:pt x="1161287" y="0"/>
                </a:lnTo>
                <a:lnTo>
                  <a:pt x="1158239" y="3048"/>
                </a:lnTo>
                <a:lnTo>
                  <a:pt x="1158239" y="7619"/>
                </a:lnTo>
                <a:lnTo>
                  <a:pt x="1161287" y="10668"/>
                </a:lnTo>
                <a:lnTo>
                  <a:pt x="1165859" y="10668"/>
                </a:lnTo>
                <a:lnTo>
                  <a:pt x="1167383" y="7619"/>
                </a:lnTo>
                <a:lnTo>
                  <a:pt x="1167383" y="3048"/>
                </a:lnTo>
                <a:lnTo>
                  <a:pt x="1165859" y="0"/>
                </a:lnTo>
                <a:close/>
              </a:path>
              <a:path w="6085840" h="10795">
                <a:moveTo>
                  <a:pt x="1185671" y="0"/>
                </a:moveTo>
                <a:lnTo>
                  <a:pt x="1179575" y="0"/>
                </a:lnTo>
                <a:lnTo>
                  <a:pt x="1178051" y="3048"/>
                </a:lnTo>
                <a:lnTo>
                  <a:pt x="1178051" y="7619"/>
                </a:lnTo>
                <a:lnTo>
                  <a:pt x="1179575" y="10668"/>
                </a:lnTo>
                <a:lnTo>
                  <a:pt x="1185671" y="10668"/>
                </a:lnTo>
                <a:lnTo>
                  <a:pt x="1187195" y="7619"/>
                </a:lnTo>
                <a:lnTo>
                  <a:pt x="1187195" y="3048"/>
                </a:lnTo>
                <a:lnTo>
                  <a:pt x="1185671" y="0"/>
                </a:lnTo>
                <a:close/>
              </a:path>
              <a:path w="6085840" h="10795">
                <a:moveTo>
                  <a:pt x="1203959" y="0"/>
                </a:moveTo>
                <a:lnTo>
                  <a:pt x="1199387" y="0"/>
                </a:lnTo>
                <a:lnTo>
                  <a:pt x="1196339" y="3048"/>
                </a:lnTo>
                <a:lnTo>
                  <a:pt x="1196339" y="7619"/>
                </a:lnTo>
                <a:lnTo>
                  <a:pt x="1199387" y="10668"/>
                </a:lnTo>
                <a:lnTo>
                  <a:pt x="1203959" y="10668"/>
                </a:lnTo>
                <a:lnTo>
                  <a:pt x="1205483" y="7619"/>
                </a:lnTo>
                <a:lnTo>
                  <a:pt x="1205483" y="3048"/>
                </a:lnTo>
                <a:lnTo>
                  <a:pt x="1203959" y="0"/>
                </a:lnTo>
                <a:close/>
              </a:path>
              <a:path w="6085840" h="10795">
                <a:moveTo>
                  <a:pt x="1223771" y="0"/>
                </a:moveTo>
                <a:lnTo>
                  <a:pt x="1217675" y="0"/>
                </a:lnTo>
                <a:lnTo>
                  <a:pt x="1216151" y="3048"/>
                </a:lnTo>
                <a:lnTo>
                  <a:pt x="1216151" y="7619"/>
                </a:lnTo>
                <a:lnTo>
                  <a:pt x="1217675" y="10668"/>
                </a:lnTo>
                <a:lnTo>
                  <a:pt x="1223771" y="10668"/>
                </a:lnTo>
                <a:lnTo>
                  <a:pt x="1225295" y="7619"/>
                </a:lnTo>
                <a:lnTo>
                  <a:pt x="1225295" y="3048"/>
                </a:lnTo>
                <a:lnTo>
                  <a:pt x="1223771" y="0"/>
                </a:lnTo>
                <a:close/>
              </a:path>
              <a:path w="6085840" h="10795">
                <a:moveTo>
                  <a:pt x="1242059" y="0"/>
                </a:moveTo>
                <a:lnTo>
                  <a:pt x="1237487" y="0"/>
                </a:lnTo>
                <a:lnTo>
                  <a:pt x="1234439" y="3048"/>
                </a:lnTo>
                <a:lnTo>
                  <a:pt x="1234439" y="7619"/>
                </a:lnTo>
                <a:lnTo>
                  <a:pt x="1237487" y="10668"/>
                </a:lnTo>
                <a:lnTo>
                  <a:pt x="1242059" y="10668"/>
                </a:lnTo>
                <a:lnTo>
                  <a:pt x="1245107" y="7619"/>
                </a:lnTo>
                <a:lnTo>
                  <a:pt x="1245107" y="3048"/>
                </a:lnTo>
                <a:lnTo>
                  <a:pt x="1242059" y="0"/>
                </a:lnTo>
                <a:close/>
              </a:path>
              <a:path w="6085840" h="10795">
                <a:moveTo>
                  <a:pt x="1261871" y="0"/>
                </a:moveTo>
                <a:lnTo>
                  <a:pt x="1255775" y="0"/>
                </a:lnTo>
                <a:lnTo>
                  <a:pt x="1254251" y="3048"/>
                </a:lnTo>
                <a:lnTo>
                  <a:pt x="1254251" y="7619"/>
                </a:lnTo>
                <a:lnTo>
                  <a:pt x="1255775" y="10668"/>
                </a:lnTo>
                <a:lnTo>
                  <a:pt x="1261871" y="10668"/>
                </a:lnTo>
                <a:lnTo>
                  <a:pt x="1263395" y="7619"/>
                </a:lnTo>
                <a:lnTo>
                  <a:pt x="1263395" y="3048"/>
                </a:lnTo>
                <a:lnTo>
                  <a:pt x="1261871" y="0"/>
                </a:lnTo>
                <a:close/>
              </a:path>
              <a:path w="6085840" h="10795">
                <a:moveTo>
                  <a:pt x="1280159" y="0"/>
                </a:moveTo>
                <a:lnTo>
                  <a:pt x="1275587" y="0"/>
                </a:lnTo>
                <a:lnTo>
                  <a:pt x="1272539" y="3048"/>
                </a:lnTo>
                <a:lnTo>
                  <a:pt x="1272539" y="7619"/>
                </a:lnTo>
                <a:lnTo>
                  <a:pt x="1275587" y="10668"/>
                </a:lnTo>
                <a:lnTo>
                  <a:pt x="1280159" y="10668"/>
                </a:lnTo>
                <a:lnTo>
                  <a:pt x="1283207" y="7619"/>
                </a:lnTo>
                <a:lnTo>
                  <a:pt x="1283207" y="3048"/>
                </a:lnTo>
                <a:lnTo>
                  <a:pt x="1280159" y="0"/>
                </a:lnTo>
                <a:close/>
              </a:path>
              <a:path w="6085840" h="10795">
                <a:moveTo>
                  <a:pt x="1299971" y="0"/>
                </a:moveTo>
                <a:lnTo>
                  <a:pt x="1293875" y="0"/>
                </a:lnTo>
                <a:lnTo>
                  <a:pt x="1292351" y="3048"/>
                </a:lnTo>
                <a:lnTo>
                  <a:pt x="1292351" y="7619"/>
                </a:lnTo>
                <a:lnTo>
                  <a:pt x="1293875" y="10668"/>
                </a:lnTo>
                <a:lnTo>
                  <a:pt x="1299971" y="10668"/>
                </a:lnTo>
                <a:lnTo>
                  <a:pt x="1301495" y="7619"/>
                </a:lnTo>
                <a:lnTo>
                  <a:pt x="1301495" y="3048"/>
                </a:lnTo>
                <a:lnTo>
                  <a:pt x="1299971" y="0"/>
                </a:lnTo>
                <a:close/>
              </a:path>
              <a:path w="6085840" h="10795">
                <a:moveTo>
                  <a:pt x="1318259" y="0"/>
                </a:moveTo>
                <a:lnTo>
                  <a:pt x="1313687" y="0"/>
                </a:lnTo>
                <a:lnTo>
                  <a:pt x="1310639" y="3048"/>
                </a:lnTo>
                <a:lnTo>
                  <a:pt x="1310639" y="7619"/>
                </a:lnTo>
                <a:lnTo>
                  <a:pt x="1313687" y="10668"/>
                </a:lnTo>
                <a:lnTo>
                  <a:pt x="1318259" y="10668"/>
                </a:lnTo>
                <a:lnTo>
                  <a:pt x="1321307" y="7619"/>
                </a:lnTo>
                <a:lnTo>
                  <a:pt x="1321307" y="3048"/>
                </a:lnTo>
                <a:lnTo>
                  <a:pt x="1318259" y="0"/>
                </a:lnTo>
                <a:close/>
              </a:path>
              <a:path w="6085840" h="10795">
                <a:moveTo>
                  <a:pt x="1338071" y="0"/>
                </a:moveTo>
                <a:lnTo>
                  <a:pt x="1331975" y="0"/>
                </a:lnTo>
                <a:lnTo>
                  <a:pt x="1330451" y="3048"/>
                </a:lnTo>
                <a:lnTo>
                  <a:pt x="1330451" y="7619"/>
                </a:lnTo>
                <a:lnTo>
                  <a:pt x="1331975" y="10668"/>
                </a:lnTo>
                <a:lnTo>
                  <a:pt x="1338071" y="10668"/>
                </a:lnTo>
                <a:lnTo>
                  <a:pt x="1339595" y="7619"/>
                </a:lnTo>
                <a:lnTo>
                  <a:pt x="1339595" y="3048"/>
                </a:lnTo>
                <a:lnTo>
                  <a:pt x="1338071" y="0"/>
                </a:lnTo>
                <a:close/>
              </a:path>
              <a:path w="6085840" h="10795">
                <a:moveTo>
                  <a:pt x="1356359" y="0"/>
                </a:moveTo>
                <a:lnTo>
                  <a:pt x="1351787" y="0"/>
                </a:lnTo>
                <a:lnTo>
                  <a:pt x="1348739" y="3048"/>
                </a:lnTo>
                <a:lnTo>
                  <a:pt x="1348739" y="7619"/>
                </a:lnTo>
                <a:lnTo>
                  <a:pt x="1351787" y="10668"/>
                </a:lnTo>
                <a:lnTo>
                  <a:pt x="1356359" y="10668"/>
                </a:lnTo>
                <a:lnTo>
                  <a:pt x="1359407" y="7619"/>
                </a:lnTo>
                <a:lnTo>
                  <a:pt x="1359407" y="3048"/>
                </a:lnTo>
                <a:lnTo>
                  <a:pt x="1356359" y="0"/>
                </a:lnTo>
                <a:close/>
              </a:path>
              <a:path w="6085840" h="10795">
                <a:moveTo>
                  <a:pt x="1376171" y="0"/>
                </a:moveTo>
                <a:lnTo>
                  <a:pt x="1370075" y="0"/>
                </a:lnTo>
                <a:lnTo>
                  <a:pt x="1368551" y="3048"/>
                </a:lnTo>
                <a:lnTo>
                  <a:pt x="1368551" y="7619"/>
                </a:lnTo>
                <a:lnTo>
                  <a:pt x="1370075" y="10668"/>
                </a:lnTo>
                <a:lnTo>
                  <a:pt x="1376171" y="10668"/>
                </a:lnTo>
                <a:lnTo>
                  <a:pt x="1377695" y="7619"/>
                </a:lnTo>
                <a:lnTo>
                  <a:pt x="1377695" y="3048"/>
                </a:lnTo>
                <a:lnTo>
                  <a:pt x="1376171" y="0"/>
                </a:lnTo>
                <a:close/>
              </a:path>
              <a:path w="6085840" h="10795">
                <a:moveTo>
                  <a:pt x="1394459" y="0"/>
                </a:moveTo>
                <a:lnTo>
                  <a:pt x="1389887" y="0"/>
                </a:lnTo>
                <a:lnTo>
                  <a:pt x="1386839" y="3048"/>
                </a:lnTo>
                <a:lnTo>
                  <a:pt x="1386839" y="7619"/>
                </a:lnTo>
                <a:lnTo>
                  <a:pt x="1389887" y="10668"/>
                </a:lnTo>
                <a:lnTo>
                  <a:pt x="1394459" y="10668"/>
                </a:lnTo>
                <a:lnTo>
                  <a:pt x="1397507" y="7619"/>
                </a:lnTo>
                <a:lnTo>
                  <a:pt x="1397507" y="3048"/>
                </a:lnTo>
                <a:lnTo>
                  <a:pt x="1394459" y="0"/>
                </a:lnTo>
                <a:close/>
              </a:path>
              <a:path w="6085840" h="10795">
                <a:moveTo>
                  <a:pt x="1414271" y="0"/>
                </a:moveTo>
                <a:lnTo>
                  <a:pt x="1408175" y="0"/>
                </a:lnTo>
                <a:lnTo>
                  <a:pt x="1406651" y="3048"/>
                </a:lnTo>
                <a:lnTo>
                  <a:pt x="1406651" y="7619"/>
                </a:lnTo>
                <a:lnTo>
                  <a:pt x="1408175" y="10668"/>
                </a:lnTo>
                <a:lnTo>
                  <a:pt x="1414271" y="10668"/>
                </a:lnTo>
                <a:lnTo>
                  <a:pt x="1415795" y="7619"/>
                </a:lnTo>
                <a:lnTo>
                  <a:pt x="1415795" y="3048"/>
                </a:lnTo>
                <a:lnTo>
                  <a:pt x="1414271" y="0"/>
                </a:lnTo>
                <a:close/>
              </a:path>
              <a:path w="6085840" h="10795">
                <a:moveTo>
                  <a:pt x="1432559" y="0"/>
                </a:moveTo>
                <a:lnTo>
                  <a:pt x="1427987" y="0"/>
                </a:lnTo>
                <a:lnTo>
                  <a:pt x="1424939" y="3048"/>
                </a:lnTo>
                <a:lnTo>
                  <a:pt x="1424939" y="7619"/>
                </a:lnTo>
                <a:lnTo>
                  <a:pt x="1427987" y="10668"/>
                </a:lnTo>
                <a:lnTo>
                  <a:pt x="1432559" y="10668"/>
                </a:lnTo>
                <a:lnTo>
                  <a:pt x="1435607" y="7619"/>
                </a:lnTo>
                <a:lnTo>
                  <a:pt x="1435607" y="3048"/>
                </a:lnTo>
                <a:lnTo>
                  <a:pt x="1432559" y="0"/>
                </a:lnTo>
                <a:close/>
              </a:path>
              <a:path w="6085840" h="10795">
                <a:moveTo>
                  <a:pt x="1452371" y="0"/>
                </a:moveTo>
                <a:lnTo>
                  <a:pt x="1446275" y="0"/>
                </a:lnTo>
                <a:lnTo>
                  <a:pt x="1444751" y="3048"/>
                </a:lnTo>
                <a:lnTo>
                  <a:pt x="1444751" y="7619"/>
                </a:lnTo>
                <a:lnTo>
                  <a:pt x="1446275" y="10668"/>
                </a:lnTo>
                <a:lnTo>
                  <a:pt x="1452371" y="10668"/>
                </a:lnTo>
                <a:lnTo>
                  <a:pt x="1453895" y="7619"/>
                </a:lnTo>
                <a:lnTo>
                  <a:pt x="1453895" y="3048"/>
                </a:lnTo>
                <a:lnTo>
                  <a:pt x="1452371" y="0"/>
                </a:lnTo>
                <a:close/>
              </a:path>
              <a:path w="6085840" h="10795">
                <a:moveTo>
                  <a:pt x="1470659" y="0"/>
                </a:moveTo>
                <a:lnTo>
                  <a:pt x="1466087" y="0"/>
                </a:lnTo>
                <a:lnTo>
                  <a:pt x="1463039" y="3048"/>
                </a:lnTo>
                <a:lnTo>
                  <a:pt x="1463039" y="7619"/>
                </a:lnTo>
                <a:lnTo>
                  <a:pt x="1466087" y="10668"/>
                </a:lnTo>
                <a:lnTo>
                  <a:pt x="1470659" y="10668"/>
                </a:lnTo>
                <a:lnTo>
                  <a:pt x="1473707" y="7619"/>
                </a:lnTo>
                <a:lnTo>
                  <a:pt x="1473707" y="3048"/>
                </a:lnTo>
                <a:lnTo>
                  <a:pt x="1470659" y="0"/>
                </a:lnTo>
                <a:close/>
              </a:path>
              <a:path w="6085840" h="10795">
                <a:moveTo>
                  <a:pt x="1490471" y="0"/>
                </a:moveTo>
                <a:lnTo>
                  <a:pt x="1484375" y="0"/>
                </a:lnTo>
                <a:lnTo>
                  <a:pt x="1482851" y="3048"/>
                </a:lnTo>
                <a:lnTo>
                  <a:pt x="1482851" y="7619"/>
                </a:lnTo>
                <a:lnTo>
                  <a:pt x="1484375" y="10668"/>
                </a:lnTo>
                <a:lnTo>
                  <a:pt x="1490471" y="10668"/>
                </a:lnTo>
                <a:lnTo>
                  <a:pt x="1491995" y="7619"/>
                </a:lnTo>
                <a:lnTo>
                  <a:pt x="1491995" y="3048"/>
                </a:lnTo>
                <a:lnTo>
                  <a:pt x="1490471" y="0"/>
                </a:lnTo>
                <a:close/>
              </a:path>
              <a:path w="6085840" h="10795">
                <a:moveTo>
                  <a:pt x="1508759" y="0"/>
                </a:moveTo>
                <a:lnTo>
                  <a:pt x="1504187" y="0"/>
                </a:lnTo>
                <a:lnTo>
                  <a:pt x="1501139" y="3048"/>
                </a:lnTo>
                <a:lnTo>
                  <a:pt x="1501139" y="7619"/>
                </a:lnTo>
                <a:lnTo>
                  <a:pt x="1504187" y="10668"/>
                </a:lnTo>
                <a:lnTo>
                  <a:pt x="1508759" y="10668"/>
                </a:lnTo>
                <a:lnTo>
                  <a:pt x="1511807" y="7619"/>
                </a:lnTo>
                <a:lnTo>
                  <a:pt x="1511807" y="3048"/>
                </a:lnTo>
                <a:lnTo>
                  <a:pt x="1508759" y="0"/>
                </a:lnTo>
                <a:close/>
              </a:path>
              <a:path w="6085840" h="10795">
                <a:moveTo>
                  <a:pt x="1528571" y="0"/>
                </a:moveTo>
                <a:lnTo>
                  <a:pt x="1522475" y="0"/>
                </a:lnTo>
                <a:lnTo>
                  <a:pt x="1520951" y="3048"/>
                </a:lnTo>
                <a:lnTo>
                  <a:pt x="1520951" y="7619"/>
                </a:lnTo>
                <a:lnTo>
                  <a:pt x="1522475" y="10668"/>
                </a:lnTo>
                <a:lnTo>
                  <a:pt x="1528571" y="10668"/>
                </a:lnTo>
                <a:lnTo>
                  <a:pt x="1530095" y="7619"/>
                </a:lnTo>
                <a:lnTo>
                  <a:pt x="1530095" y="3048"/>
                </a:lnTo>
                <a:lnTo>
                  <a:pt x="1528571" y="0"/>
                </a:lnTo>
                <a:close/>
              </a:path>
              <a:path w="6085840" h="10795">
                <a:moveTo>
                  <a:pt x="1546859" y="0"/>
                </a:moveTo>
                <a:lnTo>
                  <a:pt x="1542287" y="0"/>
                </a:lnTo>
                <a:lnTo>
                  <a:pt x="1539239" y="3048"/>
                </a:lnTo>
                <a:lnTo>
                  <a:pt x="1539239" y="7619"/>
                </a:lnTo>
                <a:lnTo>
                  <a:pt x="1542287" y="10668"/>
                </a:lnTo>
                <a:lnTo>
                  <a:pt x="1546859" y="10668"/>
                </a:lnTo>
                <a:lnTo>
                  <a:pt x="1549907" y="7619"/>
                </a:lnTo>
                <a:lnTo>
                  <a:pt x="1549907" y="3048"/>
                </a:lnTo>
                <a:lnTo>
                  <a:pt x="1546859" y="0"/>
                </a:lnTo>
                <a:close/>
              </a:path>
              <a:path w="6085840" h="10795">
                <a:moveTo>
                  <a:pt x="1566671" y="0"/>
                </a:moveTo>
                <a:lnTo>
                  <a:pt x="1560575" y="0"/>
                </a:lnTo>
                <a:lnTo>
                  <a:pt x="1559051" y="3048"/>
                </a:lnTo>
                <a:lnTo>
                  <a:pt x="1559051" y="7619"/>
                </a:lnTo>
                <a:lnTo>
                  <a:pt x="1560575" y="10668"/>
                </a:lnTo>
                <a:lnTo>
                  <a:pt x="1566671" y="10668"/>
                </a:lnTo>
                <a:lnTo>
                  <a:pt x="1568195" y="7619"/>
                </a:lnTo>
                <a:lnTo>
                  <a:pt x="1568195" y="3048"/>
                </a:lnTo>
                <a:lnTo>
                  <a:pt x="1566671" y="0"/>
                </a:lnTo>
                <a:close/>
              </a:path>
              <a:path w="6085840" h="10795">
                <a:moveTo>
                  <a:pt x="1584959" y="0"/>
                </a:moveTo>
                <a:lnTo>
                  <a:pt x="1580387" y="0"/>
                </a:lnTo>
                <a:lnTo>
                  <a:pt x="1577339" y="3048"/>
                </a:lnTo>
                <a:lnTo>
                  <a:pt x="1577339" y="7619"/>
                </a:lnTo>
                <a:lnTo>
                  <a:pt x="1580387" y="10668"/>
                </a:lnTo>
                <a:lnTo>
                  <a:pt x="1584959" y="10668"/>
                </a:lnTo>
                <a:lnTo>
                  <a:pt x="1588007" y="7619"/>
                </a:lnTo>
                <a:lnTo>
                  <a:pt x="1588007" y="3048"/>
                </a:lnTo>
                <a:lnTo>
                  <a:pt x="1584959" y="0"/>
                </a:lnTo>
                <a:close/>
              </a:path>
              <a:path w="6085840" h="10795">
                <a:moveTo>
                  <a:pt x="1604771" y="0"/>
                </a:moveTo>
                <a:lnTo>
                  <a:pt x="1598675" y="0"/>
                </a:lnTo>
                <a:lnTo>
                  <a:pt x="1597151" y="3048"/>
                </a:lnTo>
                <a:lnTo>
                  <a:pt x="1597151" y="7619"/>
                </a:lnTo>
                <a:lnTo>
                  <a:pt x="1598675" y="10668"/>
                </a:lnTo>
                <a:lnTo>
                  <a:pt x="1604771" y="10668"/>
                </a:lnTo>
                <a:lnTo>
                  <a:pt x="1606295" y="7619"/>
                </a:lnTo>
                <a:lnTo>
                  <a:pt x="1606295" y="3048"/>
                </a:lnTo>
                <a:lnTo>
                  <a:pt x="1604771" y="0"/>
                </a:lnTo>
                <a:close/>
              </a:path>
              <a:path w="6085840" h="10795">
                <a:moveTo>
                  <a:pt x="1623059" y="0"/>
                </a:moveTo>
                <a:lnTo>
                  <a:pt x="1618487" y="0"/>
                </a:lnTo>
                <a:lnTo>
                  <a:pt x="1615439" y="3048"/>
                </a:lnTo>
                <a:lnTo>
                  <a:pt x="1615439" y="7619"/>
                </a:lnTo>
                <a:lnTo>
                  <a:pt x="1618487" y="10668"/>
                </a:lnTo>
                <a:lnTo>
                  <a:pt x="1623059" y="10668"/>
                </a:lnTo>
                <a:lnTo>
                  <a:pt x="1626107" y="7619"/>
                </a:lnTo>
                <a:lnTo>
                  <a:pt x="1626107" y="3048"/>
                </a:lnTo>
                <a:lnTo>
                  <a:pt x="1623059" y="0"/>
                </a:lnTo>
                <a:close/>
              </a:path>
              <a:path w="6085840" h="10795">
                <a:moveTo>
                  <a:pt x="1642871" y="0"/>
                </a:moveTo>
                <a:lnTo>
                  <a:pt x="1636775" y="0"/>
                </a:lnTo>
                <a:lnTo>
                  <a:pt x="1635251" y="3048"/>
                </a:lnTo>
                <a:lnTo>
                  <a:pt x="1635251" y="7619"/>
                </a:lnTo>
                <a:lnTo>
                  <a:pt x="1636775" y="10668"/>
                </a:lnTo>
                <a:lnTo>
                  <a:pt x="1642871" y="10668"/>
                </a:lnTo>
                <a:lnTo>
                  <a:pt x="1644395" y="7619"/>
                </a:lnTo>
                <a:lnTo>
                  <a:pt x="1644395" y="3048"/>
                </a:lnTo>
                <a:lnTo>
                  <a:pt x="1642871" y="0"/>
                </a:lnTo>
                <a:close/>
              </a:path>
              <a:path w="6085840" h="10795">
                <a:moveTo>
                  <a:pt x="1661159" y="0"/>
                </a:moveTo>
                <a:lnTo>
                  <a:pt x="1656587" y="0"/>
                </a:lnTo>
                <a:lnTo>
                  <a:pt x="1653539" y="3048"/>
                </a:lnTo>
                <a:lnTo>
                  <a:pt x="1653539" y="7619"/>
                </a:lnTo>
                <a:lnTo>
                  <a:pt x="1656587" y="10668"/>
                </a:lnTo>
                <a:lnTo>
                  <a:pt x="1661159" y="10668"/>
                </a:lnTo>
                <a:lnTo>
                  <a:pt x="1664207" y="7619"/>
                </a:lnTo>
                <a:lnTo>
                  <a:pt x="1664207" y="3048"/>
                </a:lnTo>
                <a:lnTo>
                  <a:pt x="1661159" y="0"/>
                </a:lnTo>
                <a:close/>
              </a:path>
              <a:path w="6085840" h="10795">
                <a:moveTo>
                  <a:pt x="1680971" y="0"/>
                </a:moveTo>
                <a:lnTo>
                  <a:pt x="1674875" y="0"/>
                </a:lnTo>
                <a:lnTo>
                  <a:pt x="1673351" y="3048"/>
                </a:lnTo>
                <a:lnTo>
                  <a:pt x="1673351" y="7619"/>
                </a:lnTo>
                <a:lnTo>
                  <a:pt x="1674875" y="10668"/>
                </a:lnTo>
                <a:lnTo>
                  <a:pt x="1680971" y="10668"/>
                </a:lnTo>
                <a:lnTo>
                  <a:pt x="1682495" y="7619"/>
                </a:lnTo>
                <a:lnTo>
                  <a:pt x="1682495" y="3048"/>
                </a:lnTo>
                <a:lnTo>
                  <a:pt x="1680971" y="0"/>
                </a:lnTo>
                <a:close/>
              </a:path>
              <a:path w="6085840" h="10795">
                <a:moveTo>
                  <a:pt x="1699259" y="0"/>
                </a:moveTo>
                <a:lnTo>
                  <a:pt x="1694687" y="0"/>
                </a:lnTo>
                <a:lnTo>
                  <a:pt x="1691639" y="3048"/>
                </a:lnTo>
                <a:lnTo>
                  <a:pt x="1691639" y="7619"/>
                </a:lnTo>
                <a:lnTo>
                  <a:pt x="1694687" y="10668"/>
                </a:lnTo>
                <a:lnTo>
                  <a:pt x="1699259" y="10668"/>
                </a:lnTo>
                <a:lnTo>
                  <a:pt x="1702307" y="7619"/>
                </a:lnTo>
                <a:lnTo>
                  <a:pt x="1702307" y="3048"/>
                </a:lnTo>
                <a:lnTo>
                  <a:pt x="1699259" y="0"/>
                </a:lnTo>
                <a:close/>
              </a:path>
              <a:path w="6085840" h="10795">
                <a:moveTo>
                  <a:pt x="1719071" y="0"/>
                </a:moveTo>
                <a:lnTo>
                  <a:pt x="1712975" y="0"/>
                </a:lnTo>
                <a:lnTo>
                  <a:pt x="1711451" y="3048"/>
                </a:lnTo>
                <a:lnTo>
                  <a:pt x="1711451" y="7619"/>
                </a:lnTo>
                <a:lnTo>
                  <a:pt x="1712975" y="10668"/>
                </a:lnTo>
                <a:lnTo>
                  <a:pt x="1719071" y="10668"/>
                </a:lnTo>
                <a:lnTo>
                  <a:pt x="1720595" y="7619"/>
                </a:lnTo>
                <a:lnTo>
                  <a:pt x="1720595" y="3048"/>
                </a:lnTo>
                <a:lnTo>
                  <a:pt x="1719071" y="0"/>
                </a:lnTo>
                <a:close/>
              </a:path>
              <a:path w="6085840" h="10795">
                <a:moveTo>
                  <a:pt x="1737359" y="0"/>
                </a:moveTo>
                <a:lnTo>
                  <a:pt x="1732787" y="0"/>
                </a:lnTo>
                <a:lnTo>
                  <a:pt x="1729739" y="3048"/>
                </a:lnTo>
                <a:lnTo>
                  <a:pt x="1729739" y="7619"/>
                </a:lnTo>
                <a:lnTo>
                  <a:pt x="1732787" y="10668"/>
                </a:lnTo>
                <a:lnTo>
                  <a:pt x="1737359" y="10668"/>
                </a:lnTo>
                <a:lnTo>
                  <a:pt x="1740407" y="7619"/>
                </a:lnTo>
                <a:lnTo>
                  <a:pt x="1740407" y="3048"/>
                </a:lnTo>
                <a:lnTo>
                  <a:pt x="1737359" y="0"/>
                </a:lnTo>
                <a:close/>
              </a:path>
              <a:path w="6085840" h="10795">
                <a:moveTo>
                  <a:pt x="1757171" y="0"/>
                </a:moveTo>
                <a:lnTo>
                  <a:pt x="1751075" y="0"/>
                </a:lnTo>
                <a:lnTo>
                  <a:pt x="1749551" y="3048"/>
                </a:lnTo>
                <a:lnTo>
                  <a:pt x="1749551" y="7619"/>
                </a:lnTo>
                <a:lnTo>
                  <a:pt x="1751075" y="10668"/>
                </a:lnTo>
                <a:lnTo>
                  <a:pt x="1757171" y="10668"/>
                </a:lnTo>
                <a:lnTo>
                  <a:pt x="1758695" y="7619"/>
                </a:lnTo>
                <a:lnTo>
                  <a:pt x="1758695" y="3048"/>
                </a:lnTo>
                <a:lnTo>
                  <a:pt x="1757171" y="0"/>
                </a:lnTo>
                <a:close/>
              </a:path>
              <a:path w="6085840" h="10795">
                <a:moveTo>
                  <a:pt x="1775459" y="0"/>
                </a:moveTo>
                <a:lnTo>
                  <a:pt x="1770887" y="0"/>
                </a:lnTo>
                <a:lnTo>
                  <a:pt x="1767839" y="3048"/>
                </a:lnTo>
                <a:lnTo>
                  <a:pt x="1767839" y="7619"/>
                </a:lnTo>
                <a:lnTo>
                  <a:pt x="1770887" y="10668"/>
                </a:lnTo>
                <a:lnTo>
                  <a:pt x="1775459" y="10668"/>
                </a:lnTo>
                <a:lnTo>
                  <a:pt x="1778507" y="7619"/>
                </a:lnTo>
                <a:lnTo>
                  <a:pt x="1778507" y="3048"/>
                </a:lnTo>
                <a:lnTo>
                  <a:pt x="1775459" y="0"/>
                </a:lnTo>
                <a:close/>
              </a:path>
              <a:path w="6085840" h="10795">
                <a:moveTo>
                  <a:pt x="1795271" y="0"/>
                </a:moveTo>
                <a:lnTo>
                  <a:pt x="1789175" y="0"/>
                </a:lnTo>
                <a:lnTo>
                  <a:pt x="1787651" y="3048"/>
                </a:lnTo>
                <a:lnTo>
                  <a:pt x="1787651" y="7619"/>
                </a:lnTo>
                <a:lnTo>
                  <a:pt x="1789175" y="10668"/>
                </a:lnTo>
                <a:lnTo>
                  <a:pt x="1795271" y="10668"/>
                </a:lnTo>
                <a:lnTo>
                  <a:pt x="1796795" y="7619"/>
                </a:lnTo>
                <a:lnTo>
                  <a:pt x="1796795" y="3048"/>
                </a:lnTo>
                <a:lnTo>
                  <a:pt x="1795271" y="0"/>
                </a:lnTo>
                <a:close/>
              </a:path>
              <a:path w="6085840" h="10795">
                <a:moveTo>
                  <a:pt x="1813559" y="0"/>
                </a:moveTo>
                <a:lnTo>
                  <a:pt x="1808987" y="0"/>
                </a:lnTo>
                <a:lnTo>
                  <a:pt x="1805939" y="3048"/>
                </a:lnTo>
                <a:lnTo>
                  <a:pt x="1805939" y="7619"/>
                </a:lnTo>
                <a:lnTo>
                  <a:pt x="1808987" y="10668"/>
                </a:lnTo>
                <a:lnTo>
                  <a:pt x="1813559" y="10668"/>
                </a:lnTo>
                <a:lnTo>
                  <a:pt x="1816607" y="7619"/>
                </a:lnTo>
                <a:lnTo>
                  <a:pt x="1816607" y="3048"/>
                </a:lnTo>
                <a:lnTo>
                  <a:pt x="1813559" y="0"/>
                </a:lnTo>
                <a:close/>
              </a:path>
              <a:path w="6085840" h="10795">
                <a:moveTo>
                  <a:pt x="1833371" y="0"/>
                </a:moveTo>
                <a:lnTo>
                  <a:pt x="1827275" y="0"/>
                </a:lnTo>
                <a:lnTo>
                  <a:pt x="1825751" y="3048"/>
                </a:lnTo>
                <a:lnTo>
                  <a:pt x="1825751" y="7619"/>
                </a:lnTo>
                <a:lnTo>
                  <a:pt x="1827275" y="10668"/>
                </a:lnTo>
                <a:lnTo>
                  <a:pt x="1833371" y="10668"/>
                </a:lnTo>
                <a:lnTo>
                  <a:pt x="1834895" y="7619"/>
                </a:lnTo>
                <a:lnTo>
                  <a:pt x="1834895" y="3048"/>
                </a:lnTo>
                <a:lnTo>
                  <a:pt x="1833371" y="0"/>
                </a:lnTo>
                <a:close/>
              </a:path>
              <a:path w="6085840" h="10795">
                <a:moveTo>
                  <a:pt x="1851659" y="0"/>
                </a:moveTo>
                <a:lnTo>
                  <a:pt x="1847087" y="0"/>
                </a:lnTo>
                <a:lnTo>
                  <a:pt x="1844039" y="3048"/>
                </a:lnTo>
                <a:lnTo>
                  <a:pt x="1844039" y="7619"/>
                </a:lnTo>
                <a:lnTo>
                  <a:pt x="1847087" y="10668"/>
                </a:lnTo>
                <a:lnTo>
                  <a:pt x="1851659" y="10668"/>
                </a:lnTo>
                <a:lnTo>
                  <a:pt x="1854707" y="7619"/>
                </a:lnTo>
                <a:lnTo>
                  <a:pt x="1854707" y="3048"/>
                </a:lnTo>
                <a:lnTo>
                  <a:pt x="1851659" y="0"/>
                </a:lnTo>
                <a:close/>
              </a:path>
              <a:path w="6085840" h="10795">
                <a:moveTo>
                  <a:pt x="1871471" y="0"/>
                </a:moveTo>
                <a:lnTo>
                  <a:pt x="1865375" y="0"/>
                </a:lnTo>
                <a:lnTo>
                  <a:pt x="1863851" y="3048"/>
                </a:lnTo>
                <a:lnTo>
                  <a:pt x="1863851" y="7619"/>
                </a:lnTo>
                <a:lnTo>
                  <a:pt x="1865375" y="10668"/>
                </a:lnTo>
                <a:lnTo>
                  <a:pt x="1871471" y="10668"/>
                </a:lnTo>
                <a:lnTo>
                  <a:pt x="1872995" y="7619"/>
                </a:lnTo>
                <a:lnTo>
                  <a:pt x="1872995" y="3048"/>
                </a:lnTo>
                <a:lnTo>
                  <a:pt x="1871471" y="0"/>
                </a:lnTo>
                <a:close/>
              </a:path>
              <a:path w="6085840" h="10795">
                <a:moveTo>
                  <a:pt x="1889759" y="0"/>
                </a:moveTo>
                <a:lnTo>
                  <a:pt x="1885187" y="0"/>
                </a:lnTo>
                <a:lnTo>
                  <a:pt x="1882139" y="3048"/>
                </a:lnTo>
                <a:lnTo>
                  <a:pt x="1882139" y="7619"/>
                </a:lnTo>
                <a:lnTo>
                  <a:pt x="1885187" y="10668"/>
                </a:lnTo>
                <a:lnTo>
                  <a:pt x="1889759" y="10668"/>
                </a:lnTo>
                <a:lnTo>
                  <a:pt x="1892807" y="7619"/>
                </a:lnTo>
                <a:lnTo>
                  <a:pt x="1892807" y="3048"/>
                </a:lnTo>
                <a:lnTo>
                  <a:pt x="1889759" y="0"/>
                </a:lnTo>
                <a:close/>
              </a:path>
              <a:path w="6085840" h="10795">
                <a:moveTo>
                  <a:pt x="1909571" y="0"/>
                </a:moveTo>
                <a:lnTo>
                  <a:pt x="1903475" y="0"/>
                </a:lnTo>
                <a:lnTo>
                  <a:pt x="1901951" y="3048"/>
                </a:lnTo>
                <a:lnTo>
                  <a:pt x="1901951" y="7619"/>
                </a:lnTo>
                <a:lnTo>
                  <a:pt x="1903475" y="10668"/>
                </a:lnTo>
                <a:lnTo>
                  <a:pt x="1909571" y="10668"/>
                </a:lnTo>
                <a:lnTo>
                  <a:pt x="1911095" y="7619"/>
                </a:lnTo>
                <a:lnTo>
                  <a:pt x="1911095" y="3048"/>
                </a:lnTo>
                <a:lnTo>
                  <a:pt x="1909571" y="0"/>
                </a:lnTo>
                <a:close/>
              </a:path>
              <a:path w="6085840" h="10795">
                <a:moveTo>
                  <a:pt x="1927859" y="0"/>
                </a:moveTo>
                <a:lnTo>
                  <a:pt x="1923287" y="0"/>
                </a:lnTo>
                <a:lnTo>
                  <a:pt x="1920239" y="3048"/>
                </a:lnTo>
                <a:lnTo>
                  <a:pt x="1920239" y="7619"/>
                </a:lnTo>
                <a:lnTo>
                  <a:pt x="1923287" y="10668"/>
                </a:lnTo>
                <a:lnTo>
                  <a:pt x="1927859" y="10668"/>
                </a:lnTo>
                <a:lnTo>
                  <a:pt x="1930907" y="7619"/>
                </a:lnTo>
                <a:lnTo>
                  <a:pt x="1930907" y="3048"/>
                </a:lnTo>
                <a:lnTo>
                  <a:pt x="1927859" y="0"/>
                </a:lnTo>
                <a:close/>
              </a:path>
              <a:path w="6085840" h="10795">
                <a:moveTo>
                  <a:pt x="1947671" y="0"/>
                </a:moveTo>
                <a:lnTo>
                  <a:pt x="1941575" y="0"/>
                </a:lnTo>
                <a:lnTo>
                  <a:pt x="1940051" y="3048"/>
                </a:lnTo>
                <a:lnTo>
                  <a:pt x="1940051" y="7619"/>
                </a:lnTo>
                <a:lnTo>
                  <a:pt x="1941575" y="10668"/>
                </a:lnTo>
                <a:lnTo>
                  <a:pt x="1947671" y="10668"/>
                </a:lnTo>
                <a:lnTo>
                  <a:pt x="1949195" y="7619"/>
                </a:lnTo>
                <a:lnTo>
                  <a:pt x="1949195" y="3048"/>
                </a:lnTo>
                <a:lnTo>
                  <a:pt x="1947671" y="0"/>
                </a:lnTo>
                <a:close/>
              </a:path>
              <a:path w="6085840" h="10795">
                <a:moveTo>
                  <a:pt x="1965959" y="0"/>
                </a:moveTo>
                <a:lnTo>
                  <a:pt x="1961387" y="0"/>
                </a:lnTo>
                <a:lnTo>
                  <a:pt x="1958339" y="3048"/>
                </a:lnTo>
                <a:lnTo>
                  <a:pt x="1958339" y="7619"/>
                </a:lnTo>
                <a:lnTo>
                  <a:pt x="1961387" y="10668"/>
                </a:lnTo>
                <a:lnTo>
                  <a:pt x="1965959" y="10668"/>
                </a:lnTo>
                <a:lnTo>
                  <a:pt x="1969007" y="7619"/>
                </a:lnTo>
                <a:lnTo>
                  <a:pt x="1969007" y="3048"/>
                </a:lnTo>
                <a:lnTo>
                  <a:pt x="1965959" y="0"/>
                </a:lnTo>
                <a:close/>
              </a:path>
              <a:path w="6085840" h="10795">
                <a:moveTo>
                  <a:pt x="1985771" y="0"/>
                </a:moveTo>
                <a:lnTo>
                  <a:pt x="1979675" y="0"/>
                </a:lnTo>
                <a:lnTo>
                  <a:pt x="1978151" y="3048"/>
                </a:lnTo>
                <a:lnTo>
                  <a:pt x="1978151" y="7619"/>
                </a:lnTo>
                <a:lnTo>
                  <a:pt x="1979675" y="10668"/>
                </a:lnTo>
                <a:lnTo>
                  <a:pt x="1985771" y="10668"/>
                </a:lnTo>
                <a:lnTo>
                  <a:pt x="1987295" y="7619"/>
                </a:lnTo>
                <a:lnTo>
                  <a:pt x="1987295" y="3048"/>
                </a:lnTo>
                <a:lnTo>
                  <a:pt x="1985771" y="0"/>
                </a:lnTo>
                <a:close/>
              </a:path>
              <a:path w="6085840" h="10795">
                <a:moveTo>
                  <a:pt x="2004059" y="0"/>
                </a:moveTo>
                <a:lnTo>
                  <a:pt x="1999487" y="0"/>
                </a:lnTo>
                <a:lnTo>
                  <a:pt x="1997963" y="3048"/>
                </a:lnTo>
                <a:lnTo>
                  <a:pt x="1997963" y="7619"/>
                </a:lnTo>
                <a:lnTo>
                  <a:pt x="1999487" y="10668"/>
                </a:lnTo>
                <a:lnTo>
                  <a:pt x="2004059" y="10668"/>
                </a:lnTo>
                <a:lnTo>
                  <a:pt x="2007107" y="7619"/>
                </a:lnTo>
                <a:lnTo>
                  <a:pt x="2007107" y="3048"/>
                </a:lnTo>
                <a:lnTo>
                  <a:pt x="2004059" y="0"/>
                </a:lnTo>
                <a:close/>
              </a:path>
              <a:path w="6085840" h="10795">
                <a:moveTo>
                  <a:pt x="2023871" y="0"/>
                </a:moveTo>
                <a:lnTo>
                  <a:pt x="2017775" y="0"/>
                </a:lnTo>
                <a:lnTo>
                  <a:pt x="2016251" y="3048"/>
                </a:lnTo>
                <a:lnTo>
                  <a:pt x="2016251" y="7619"/>
                </a:lnTo>
                <a:lnTo>
                  <a:pt x="2017775" y="10668"/>
                </a:lnTo>
                <a:lnTo>
                  <a:pt x="2023871" y="10668"/>
                </a:lnTo>
                <a:lnTo>
                  <a:pt x="2025395" y="7619"/>
                </a:lnTo>
                <a:lnTo>
                  <a:pt x="2025395" y="3048"/>
                </a:lnTo>
                <a:lnTo>
                  <a:pt x="2023871" y="0"/>
                </a:lnTo>
                <a:close/>
              </a:path>
              <a:path w="6085840" h="10795">
                <a:moveTo>
                  <a:pt x="2042159" y="0"/>
                </a:moveTo>
                <a:lnTo>
                  <a:pt x="2037587" y="0"/>
                </a:lnTo>
                <a:lnTo>
                  <a:pt x="2036063" y="3048"/>
                </a:lnTo>
                <a:lnTo>
                  <a:pt x="2036063" y="7619"/>
                </a:lnTo>
                <a:lnTo>
                  <a:pt x="2037587" y="10668"/>
                </a:lnTo>
                <a:lnTo>
                  <a:pt x="2042159" y="10668"/>
                </a:lnTo>
                <a:lnTo>
                  <a:pt x="2045207" y="7619"/>
                </a:lnTo>
                <a:lnTo>
                  <a:pt x="2045207" y="3048"/>
                </a:lnTo>
                <a:lnTo>
                  <a:pt x="2042159" y="0"/>
                </a:lnTo>
                <a:close/>
              </a:path>
              <a:path w="6085840" h="10795">
                <a:moveTo>
                  <a:pt x="2061971" y="0"/>
                </a:moveTo>
                <a:lnTo>
                  <a:pt x="2055875" y="0"/>
                </a:lnTo>
                <a:lnTo>
                  <a:pt x="2054351" y="3048"/>
                </a:lnTo>
                <a:lnTo>
                  <a:pt x="2054351" y="7619"/>
                </a:lnTo>
                <a:lnTo>
                  <a:pt x="2055875" y="10668"/>
                </a:lnTo>
                <a:lnTo>
                  <a:pt x="2061971" y="10668"/>
                </a:lnTo>
                <a:lnTo>
                  <a:pt x="2063495" y="7619"/>
                </a:lnTo>
                <a:lnTo>
                  <a:pt x="2063495" y="3048"/>
                </a:lnTo>
                <a:lnTo>
                  <a:pt x="2061971" y="0"/>
                </a:lnTo>
                <a:close/>
              </a:path>
              <a:path w="6085840" h="10795">
                <a:moveTo>
                  <a:pt x="2080259" y="0"/>
                </a:moveTo>
                <a:lnTo>
                  <a:pt x="2075687" y="0"/>
                </a:lnTo>
                <a:lnTo>
                  <a:pt x="2074163" y="3048"/>
                </a:lnTo>
                <a:lnTo>
                  <a:pt x="2074163" y="7619"/>
                </a:lnTo>
                <a:lnTo>
                  <a:pt x="2075687" y="10668"/>
                </a:lnTo>
                <a:lnTo>
                  <a:pt x="2080259" y="10668"/>
                </a:lnTo>
                <a:lnTo>
                  <a:pt x="2083307" y="7619"/>
                </a:lnTo>
                <a:lnTo>
                  <a:pt x="2083307" y="3048"/>
                </a:lnTo>
                <a:lnTo>
                  <a:pt x="2080259" y="0"/>
                </a:lnTo>
                <a:close/>
              </a:path>
              <a:path w="6085840" h="10795">
                <a:moveTo>
                  <a:pt x="2100071" y="0"/>
                </a:moveTo>
                <a:lnTo>
                  <a:pt x="2093975" y="0"/>
                </a:lnTo>
                <a:lnTo>
                  <a:pt x="2092451" y="3048"/>
                </a:lnTo>
                <a:lnTo>
                  <a:pt x="2092451" y="7619"/>
                </a:lnTo>
                <a:lnTo>
                  <a:pt x="2093975" y="10668"/>
                </a:lnTo>
                <a:lnTo>
                  <a:pt x="2100071" y="10668"/>
                </a:lnTo>
                <a:lnTo>
                  <a:pt x="2101595" y="7619"/>
                </a:lnTo>
                <a:lnTo>
                  <a:pt x="2101595" y="3048"/>
                </a:lnTo>
                <a:lnTo>
                  <a:pt x="2100071" y="0"/>
                </a:lnTo>
                <a:close/>
              </a:path>
              <a:path w="6085840" h="10795">
                <a:moveTo>
                  <a:pt x="2118359" y="0"/>
                </a:moveTo>
                <a:lnTo>
                  <a:pt x="2113787" y="0"/>
                </a:lnTo>
                <a:lnTo>
                  <a:pt x="2112263" y="3048"/>
                </a:lnTo>
                <a:lnTo>
                  <a:pt x="2112263" y="7619"/>
                </a:lnTo>
                <a:lnTo>
                  <a:pt x="2113787" y="10668"/>
                </a:lnTo>
                <a:lnTo>
                  <a:pt x="2118359" y="10668"/>
                </a:lnTo>
                <a:lnTo>
                  <a:pt x="2121407" y="7619"/>
                </a:lnTo>
                <a:lnTo>
                  <a:pt x="2121407" y="3048"/>
                </a:lnTo>
                <a:lnTo>
                  <a:pt x="2118359" y="0"/>
                </a:lnTo>
                <a:close/>
              </a:path>
              <a:path w="6085840" h="10795">
                <a:moveTo>
                  <a:pt x="2138171" y="0"/>
                </a:moveTo>
                <a:lnTo>
                  <a:pt x="2132075" y="0"/>
                </a:lnTo>
                <a:lnTo>
                  <a:pt x="2130551" y="3048"/>
                </a:lnTo>
                <a:lnTo>
                  <a:pt x="2130551" y="7619"/>
                </a:lnTo>
                <a:lnTo>
                  <a:pt x="2132075" y="10668"/>
                </a:lnTo>
                <a:lnTo>
                  <a:pt x="2138171" y="10668"/>
                </a:lnTo>
                <a:lnTo>
                  <a:pt x="2139695" y="7619"/>
                </a:lnTo>
                <a:lnTo>
                  <a:pt x="2139695" y="3048"/>
                </a:lnTo>
                <a:lnTo>
                  <a:pt x="2138171" y="0"/>
                </a:lnTo>
                <a:close/>
              </a:path>
              <a:path w="6085840" h="10795">
                <a:moveTo>
                  <a:pt x="2156459" y="0"/>
                </a:moveTo>
                <a:lnTo>
                  <a:pt x="2151887" y="0"/>
                </a:lnTo>
                <a:lnTo>
                  <a:pt x="2150363" y="3048"/>
                </a:lnTo>
                <a:lnTo>
                  <a:pt x="2150363" y="7619"/>
                </a:lnTo>
                <a:lnTo>
                  <a:pt x="2151887" y="10668"/>
                </a:lnTo>
                <a:lnTo>
                  <a:pt x="2156459" y="10668"/>
                </a:lnTo>
                <a:lnTo>
                  <a:pt x="2159507" y="7619"/>
                </a:lnTo>
                <a:lnTo>
                  <a:pt x="2159507" y="3048"/>
                </a:lnTo>
                <a:lnTo>
                  <a:pt x="2156459" y="0"/>
                </a:lnTo>
                <a:close/>
              </a:path>
              <a:path w="6085840" h="10795">
                <a:moveTo>
                  <a:pt x="2176271" y="0"/>
                </a:moveTo>
                <a:lnTo>
                  <a:pt x="2170175" y="0"/>
                </a:lnTo>
                <a:lnTo>
                  <a:pt x="2168651" y="3048"/>
                </a:lnTo>
                <a:lnTo>
                  <a:pt x="2168651" y="7619"/>
                </a:lnTo>
                <a:lnTo>
                  <a:pt x="2170175" y="10668"/>
                </a:lnTo>
                <a:lnTo>
                  <a:pt x="2176271" y="10668"/>
                </a:lnTo>
                <a:lnTo>
                  <a:pt x="2177795" y="7619"/>
                </a:lnTo>
                <a:lnTo>
                  <a:pt x="2177795" y="3048"/>
                </a:lnTo>
                <a:lnTo>
                  <a:pt x="2176271" y="0"/>
                </a:lnTo>
                <a:close/>
              </a:path>
              <a:path w="6085840" h="10795">
                <a:moveTo>
                  <a:pt x="2194559" y="0"/>
                </a:moveTo>
                <a:lnTo>
                  <a:pt x="2189987" y="0"/>
                </a:lnTo>
                <a:lnTo>
                  <a:pt x="2188463" y="3048"/>
                </a:lnTo>
                <a:lnTo>
                  <a:pt x="2188463" y="7619"/>
                </a:lnTo>
                <a:lnTo>
                  <a:pt x="2189987" y="10668"/>
                </a:lnTo>
                <a:lnTo>
                  <a:pt x="2194559" y="10668"/>
                </a:lnTo>
                <a:lnTo>
                  <a:pt x="2197607" y="7619"/>
                </a:lnTo>
                <a:lnTo>
                  <a:pt x="2197607" y="3048"/>
                </a:lnTo>
                <a:lnTo>
                  <a:pt x="2194559" y="0"/>
                </a:lnTo>
                <a:close/>
              </a:path>
              <a:path w="6085840" h="10795">
                <a:moveTo>
                  <a:pt x="2214371" y="0"/>
                </a:moveTo>
                <a:lnTo>
                  <a:pt x="2208275" y="0"/>
                </a:lnTo>
                <a:lnTo>
                  <a:pt x="2206751" y="3048"/>
                </a:lnTo>
                <a:lnTo>
                  <a:pt x="2206751" y="7619"/>
                </a:lnTo>
                <a:lnTo>
                  <a:pt x="2208275" y="10668"/>
                </a:lnTo>
                <a:lnTo>
                  <a:pt x="2214371" y="10668"/>
                </a:lnTo>
                <a:lnTo>
                  <a:pt x="2215895" y="7619"/>
                </a:lnTo>
                <a:lnTo>
                  <a:pt x="2215895" y="3048"/>
                </a:lnTo>
                <a:lnTo>
                  <a:pt x="2214371" y="0"/>
                </a:lnTo>
                <a:close/>
              </a:path>
              <a:path w="6085840" h="10795">
                <a:moveTo>
                  <a:pt x="2232659" y="0"/>
                </a:moveTo>
                <a:lnTo>
                  <a:pt x="2228087" y="0"/>
                </a:lnTo>
                <a:lnTo>
                  <a:pt x="2226563" y="3048"/>
                </a:lnTo>
                <a:lnTo>
                  <a:pt x="2226563" y="7619"/>
                </a:lnTo>
                <a:lnTo>
                  <a:pt x="2228087" y="10668"/>
                </a:lnTo>
                <a:lnTo>
                  <a:pt x="2232659" y="10668"/>
                </a:lnTo>
                <a:lnTo>
                  <a:pt x="2235707" y="7619"/>
                </a:lnTo>
                <a:lnTo>
                  <a:pt x="2235707" y="3048"/>
                </a:lnTo>
                <a:lnTo>
                  <a:pt x="2232659" y="0"/>
                </a:lnTo>
                <a:close/>
              </a:path>
              <a:path w="6085840" h="10795">
                <a:moveTo>
                  <a:pt x="2252471" y="0"/>
                </a:moveTo>
                <a:lnTo>
                  <a:pt x="2246375" y="0"/>
                </a:lnTo>
                <a:lnTo>
                  <a:pt x="2244851" y="3048"/>
                </a:lnTo>
                <a:lnTo>
                  <a:pt x="2244851" y="7619"/>
                </a:lnTo>
                <a:lnTo>
                  <a:pt x="2246375" y="10668"/>
                </a:lnTo>
                <a:lnTo>
                  <a:pt x="2252471" y="10668"/>
                </a:lnTo>
                <a:lnTo>
                  <a:pt x="2253995" y="7619"/>
                </a:lnTo>
                <a:lnTo>
                  <a:pt x="2253995" y="3048"/>
                </a:lnTo>
                <a:lnTo>
                  <a:pt x="2252471" y="0"/>
                </a:lnTo>
                <a:close/>
              </a:path>
              <a:path w="6085840" h="10795">
                <a:moveTo>
                  <a:pt x="2270759" y="0"/>
                </a:moveTo>
                <a:lnTo>
                  <a:pt x="2266187" y="0"/>
                </a:lnTo>
                <a:lnTo>
                  <a:pt x="2264663" y="3048"/>
                </a:lnTo>
                <a:lnTo>
                  <a:pt x="2264663" y="7619"/>
                </a:lnTo>
                <a:lnTo>
                  <a:pt x="2266187" y="10668"/>
                </a:lnTo>
                <a:lnTo>
                  <a:pt x="2270759" y="10668"/>
                </a:lnTo>
                <a:lnTo>
                  <a:pt x="2273807" y="7619"/>
                </a:lnTo>
                <a:lnTo>
                  <a:pt x="2273807" y="3048"/>
                </a:lnTo>
                <a:lnTo>
                  <a:pt x="2270759" y="0"/>
                </a:lnTo>
                <a:close/>
              </a:path>
              <a:path w="6085840" h="10795">
                <a:moveTo>
                  <a:pt x="2290571" y="0"/>
                </a:moveTo>
                <a:lnTo>
                  <a:pt x="2284475" y="0"/>
                </a:lnTo>
                <a:lnTo>
                  <a:pt x="2282951" y="3048"/>
                </a:lnTo>
                <a:lnTo>
                  <a:pt x="2282951" y="7619"/>
                </a:lnTo>
                <a:lnTo>
                  <a:pt x="2284475" y="10668"/>
                </a:lnTo>
                <a:lnTo>
                  <a:pt x="2290571" y="10668"/>
                </a:lnTo>
                <a:lnTo>
                  <a:pt x="2292095" y="7619"/>
                </a:lnTo>
                <a:lnTo>
                  <a:pt x="2292095" y="3048"/>
                </a:lnTo>
                <a:lnTo>
                  <a:pt x="2290571" y="0"/>
                </a:lnTo>
                <a:close/>
              </a:path>
              <a:path w="6085840" h="10795">
                <a:moveTo>
                  <a:pt x="2308859" y="0"/>
                </a:moveTo>
                <a:lnTo>
                  <a:pt x="2304287" y="0"/>
                </a:lnTo>
                <a:lnTo>
                  <a:pt x="2302763" y="3048"/>
                </a:lnTo>
                <a:lnTo>
                  <a:pt x="2302763" y="7619"/>
                </a:lnTo>
                <a:lnTo>
                  <a:pt x="2304287" y="10668"/>
                </a:lnTo>
                <a:lnTo>
                  <a:pt x="2308859" y="10668"/>
                </a:lnTo>
                <a:lnTo>
                  <a:pt x="2311907" y="7619"/>
                </a:lnTo>
                <a:lnTo>
                  <a:pt x="2311907" y="3048"/>
                </a:lnTo>
                <a:lnTo>
                  <a:pt x="2308859" y="0"/>
                </a:lnTo>
                <a:close/>
              </a:path>
              <a:path w="6085840" h="10795">
                <a:moveTo>
                  <a:pt x="2328671" y="0"/>
                </a:moveTo>
                <a:lnTo>
                  <a:pt x="2324099" y="0"/>
                </a:lnTo>
                <a:lnTo>
                  <a:pt x="2321051" y="3048"/>
                </a:lnTo>
                <a:lnTo>
                  <a:pt x="2321051" y="7619"/>
                </a:lnTo>
                <a:lnTo>
                  <a:pt x="2324099" y="10668"/>
                </a:lnTo>
                <a:lnTo>
                  <a:pt x="2328671" y="10668"/>
                </a:lnTo>
                <a:lnTo>
                  <a:pt x="2330195" y="7619"/>
                </a:lnTo>
                <a:lnTo>
                  <a:pt x="2330195" y="3048"/>
                </a:lnTo>
                <a:lnTo>
                  <a:pt x="2328671" y="0"/>
                </a:lnTo>
                <a:close/>
              </a:path>
              <a:path w="6085840" h="10795">
                <a:moveTo>
                  <a:pt x="2346959" y="0"/>
                </a:moveTo>
                <a:lnTo>
                  <a:pt x="2342387" y="0"/>
                </a:lnTo>
                <a:lnTo>
                  <a:pt x="2340863" y="3048"/>
                </a:lnTo>
                <a:lnTo>
                  <a:pt x="2340863" y="7619"/>
                </a:lnTo>
                <a:lnTo>
                  <a:pt x="2342387" y="10668"/>
                </a:lnTo>
                <a:lnTo>
                  <a:pt x="2346959" y="10668"/>
                </a:lnTo>
                <a:lnTo>
                  <a:pt x="2350007" y="7619"/>
                </a:lnTo>
                <a:lnTo>
                  <a:pt x="2350007" y="3048"/>
                </a:lnTo>
                <a:lnTo>
                  <a:pt x="2346959" y="0"/>
                </a:lnTo>
                <a:close/>
              </a:path>
              <a:path w="6085840" h="10795">
                <a:moveTo>
                  <a:pt x="2366771" y="0"/>
                </a:moveTo>
                <a:lnTo>
                  <a:pt x="2362199" y="0"/>
                </a:lnTo>
                <a:lnTo>
                  <a:pt x="2359151" y="3048"/>
                </a:lnTo>
                <a:lnTo>
                  <a:pt x="2359151" y="7619"/>
                </a:lnTo>
                <a:lnTo>
                  <a:pt x="2362199" y="10668"/>
                </a:lnTo>
                <a:lnTo>
                  <a:pt x="2366771" y="10668"/>
                </a:lnTo>
                <a:lnTo>
                  <a:pt x="2368295" y="7619"/>
                </a:lnTo>
                <a:lnTo>
                  <a:pt x="2368295" y="3048"/>
                </a:lnTo>
                <a:lnTo>
                  <a:pt x="2366771" y="0"/>
                </a:lnTo>
                <a:close/>
              </a:path>
              <a:path w="6085840" h="10795">
                <a:moveTo>
                  <a:pt x="2385059" y="0"/>
                </a:moveTo>
                <a:lnTo>
                  <a:pt x="2380487" y="0"/>
                </a:lnTo>
                <a:lnTo>
                  <a:pt x="2378963" y="3048"/>
                </a:lnTo>
                <a:lnTo>
                  <a:pt x="2378963" y="7619"/>
                </a:lnTo>
                <a:lnTo>
                  <a:pt x="2380487" y="10668"/>
                </a:lnTo>
                <a:lnTo>
                  <a:pt x="2385059" y="10668"/>
                </a:lnTo>
                <a:lnTo>
                  <a:pt x="2388107" y="7619"/>
                </a:lnTo>
                <a:lnTo>
                  <a:pt x="2388107" y="3048"/>
                </a:lnTo>
                <a:lnTo>
                  <a:pt x="2385059" y="0"/>
                </a:lnTo>
                <a:close/>
              </a:path>
              <a:path w="6085840" h="10795">
                <a:moveTo>
                  <a:pt x="2404871" y="0"/>
                </a:moveTo>
                <a:lnTo>
                  <a:pt x="2400299" y="0"/>
                </a:lnTo>
                <a:lnTo>
                  <a:pt x="2397251" y="3048"/>
                </a:lnTo>
                <a:lnTo>
                  <a:pt x="2397251" y="7619"/>
                </a:lnTo>
                <a:lnTo>
                  <a:pt x="2400299" y="10668"/>
                </a:lnTo>
                <a:lnTo>
                  <a:pt x="2404871" y="10668"/>
                </a:lnTo>
                <a:lnTo>
                  <a:pt x="2406395" y="7619"/>
                </a:lnTo>
                <a:lnTo>
                  <a:pt x="2406395" y="3048"/>
                </a:lnTo>
                <a:lnTo>
                  <a:pt x="2404871" y="0"/>
                </a:lnTo>
                <a:close/>
              </a:path>
              <a:path w="6085840" h="10795">
                <a:moveTo>
                  <a:pt x="2423159" y="0"/>
                </a:moveTo>
                <a:lnTo>
                  <a:pt x="2418587" y="0"/>
                </a:lnTo>
                <a:lnTo>
                  <a:pt x="2417063" y="3048"/>
                </a:lnTo>
                <a:lnTo>
                  <a:pt x="2417063" y="7619"/>
                </a:lnTo>
                <a:lnTo>
                  <a:pt x="2418587" y="10668"/>
                </a:lnTo>
                <a:lnTo>
                  <a:pt x="2423159" y="10668"/>
                </a:lnTo>
                <a:lnTo>
                  <a:pt x="2426207" y="7619"/>
                </a:lnTo>
                <a:lnTo>
                  <a:pt x="2426207" y="3048"/>
                </a:lnTo>
                <a:lnTo>
                  <a:pt x="2423159" y="0"/>
                </a:lnTo>
                <a:close/>
              </a:path>
              <a:path w="6085840" h="10795">
                <a:moveTo>
                  <a:pt x="2442971" y="0"/>
                </a:moveTo>
                <a:lnTo>
                  <a:pt x="2438399" y="0"/>
                </a:lnTo>
                <a:lnTo>
                  <a:pt x="2435351" y="3048"/>
                </a:lnTo>
                <a:lnTo>
                  <a:pt x="2435351" y="7619"/>
                </a:lnTo>
                <a:lnTo>
                  <a:pt x="2438399" y="10668"/>
                </a:lnTo>
                <a:lnTo>
                  <a:pt x="2442971" y="10668"/>
                </a:lnTo>
                <a:lnTo>
                  <a:pt x="2444495" y="7619"/>
                </a:lnTo>
                <a:lnTo>
                  <a:pt x="2444495" y="3048"/>
                </a:lnTo>
                <a:lnTo>
                  <a:pt x="2442971" y="0"/>
                </a:lnTo>
                <a:close/>
              </a:path>
              <a:path w="6085840" h="10795">
                <a:moveTo>
                  <a:pt x="2462783" y="0"/>
                </a:moveTo>
                <a:lnTo>
                  <a:pt x="2456687" y="0"/>
                </a:lnTo>
                <a:lnTo>
                  <a:pt x="2455163" y="3048"/>
                </a:lnTo>
                <a:lnTo>
                  <a:pt x="2455163" y="7619"/>
                </a:lnTo>
                <a:lnTo>
                  <a:pt x="2456687" y="10668"/>
                </a:lnTo>
                <a:lnTo>
                  <a:pt x="2462783" y="10668"/>
                </a:lnTo>
                <a:lnTo>
                  <a:pt x="2464307" y="7619"/>
                </a:lnTo>
                <a:lnTo>
                  <a:pt x="2464307" y="3048"/>
                </a:lnTo>
                <a:lnTo>
                  <a:pt x="2462783" y="0"/>
                </a:lnTo>
                <a:close/>
              </a:path>
              <a:path w="6085840" h="10795">
                <a:moveTo>
                  <a:pt x="2481071" y="0"/>
                </a:moveTo>
                <a:lnTo>
                  <a:pt x="2476499" y="0"/>
                </a:lnTo>
                <a:lnTo>
                  <a:pt x="2473451" y="3048"/>
                </a:lnTo>
                <a:lnTo>
                  <a:pt x="2473451" y="7619"/>
                </a:lnTo>
                <a:lnTo>
                  <a:pt x="2476499" y="10668"/>
                </a:lnTo>
                <a:lnTo>
                  <a:pt x="2481071" y="10668"/>
                </a:lnTo>
                <a:lnTo>
                  <a:pt x="2482595" y="7619"/>
                </a:lnTo>
                <a:lnTo>
                  <a:pt x="2482595" y="3048"/>
                </a:lnTo>
                <a:lnTo>
                  <a:pt x="2481071" y="0"/>
                </a:lnTo>
                <a:close/>
              </a:path>
              <a:path w="6085840" h="10795">
                <a:moveTo>
                  <a:pt x="2500883" y="0"/>
                </a:moveTo>
                <a:lnTo>
                  <a:pt x="2494787" y="0"/>
                </a:lnTo>
                <a:lnTo>
                  <a:pt x="2493263" y="3048"/>
                </a:lnTo>
                <a:lnTo>
                  <a:pt x="2493263" y="7619"/>
                </a:lnTo>
                <a:lnTo>
                  <a:pt x="2494787" y="10668"/>
                </a:lnTo>
                <a:lnTo>
                  <a:pt x="2500883" y="10668"/>
                </a:lnTo>
                <a:lnTo>
                  <a:pt x="2502407" y="7619"/>
                </a:lnTo>
                <a:lnTo>
                  <a:pt x="2502407" y="3048"/>
                </a:lnTo>
                <a:lnTo>
                  <a:pt x="2500883" y="0"/>
                </a:lnTo>
                <a:close/>
              </a:path>
              <a:path w="6085840" h="10795">
                <a:moveTo>
                  <a:pt x="2519171" y="0"/>
                </a:moveTo>
                <a:lnTo>
                  <a:pt x="2514599" y="0"/>
                </a:lnTo>
                <a:lnTo>
                  <a:pt x="2511551" y="3048"/>
                </a:lnTo>
                <a:lnTo>
                  <a:pt x="2511551" y="7619"/>
                </a:lnTo>
                <a:lnTo>
                  <a:pt x="2514599" y="10668"/>
                </a:lnTo>
                <a:lnTo>
                  <a:pt x="2519171" y="10668"/>
                </a:lnTo>
                <a:lnTo>
                  <a:pt x="2520695" y="7619"/>
                </a:lnTo>
                <a:lnTo>
                  <a:pt x="2520695" y="3048"/>
                </a:lnTo>
                <a:lnTo>
                  <a:pt x="2519171" y="0"/>
                </a:lnTo>
                <a:close/>
              </a:path>
              <a:path w="6085840" h="10795">
                <a:moveTo>
                  <a:pt x="2538983" y="0"/>
                </a:moveTo>
                <a:lnTo>
                  <a:pt x="2532887" y="0"/>
                </a:lnTo>
                <a:lnTo>
                  <a:pt x="2531363" y="3048"/>
                </a:lnTo>
                <a:lnTo>
                  <a:pt x="2531363" y="7619"/>
                </a:lnTo>
                <a:lnTo>
                  <a:pt x="2532887" y="10668"/>
                </a:lnTo>
                <a:lnTo>
                  <a:pt x="2538983" y="10668"/>
                </a:lnTo>
                <a:lnTo>
                  <a:pt x="2540507" y="7619"/>
                </a:lnTo>
                <a:lnTo>
                  <a:pt x="2540507" y="3048"/>
                </a:lnTo>
                <a:lnTo>
                  <a:pt x="2538983" y="0"/>
                </a:lnTo>
                <a:close/>
              </a:path>
              <a:path w="6085840" h="10795">
                <a:moveTo>
                  <a:pt x="2557271" y="0"/>
                </a:moveTo>
                <a:lnTo>
                  <a:pt x="2552699" y="0"/>
                </a:lnTo>
                <a:lnTo>
                  <a:pt x="2549651" y="3048"/>
                </a:lnTo>
                <a:lnTo>
                  <a:pt x="2549651" y="7619"/>
                </a:lnTo>
                <a:lnTo>
                  <a:pt x="2552699" y="10668"/>
                </a:lnTo>
                <a:lnTo>
                  <a:pt x="2557271" y="10668"/>
                </a:lnTo>
                <a:lnTo>
                  <a:pt x="2558795" y="7619"/>
                </a:lnTo>
                <a:lnTo>
                  <a:pt x="2558795" y="3048"/>
                </a:lnTo>
                <a:lnTo>
                  <a:pt x="2557271" y="0"/>
                </a:lnTo>
                <a:close/>
              </a:path>
              <a:path w="6085840" h="10795">
                <a:moveTo>
                  <a:pt x="2577083" y="0"/>
                </a:moveTo>
                <a:lnTo>
                  <a:pt x="2570987" y="0"/>
                </a:lnTo>
                <a:lnTo>
                  <a:pt x="2569463" y="3048"/>
                </a:lnTo>
                <a:lnTo>
                  <a:pt x="2569463" y="7619"/>
                </a:lnTo>
                <a:lnTo>
                  <a:pt x="2570987" y="10668"/>
                </a:lnTo>
                <a:lnTo>
                  <a:pt x="2577083" y="10668"/>
                </a:lnTo>
                <a:lnTo>
                  <a:pt x="2578607" y="7619"/>
                </a:lnTo>
                <a:lnTo>
                  <a:pt x="2578607" y="3048"/>
                </a:lnTo>
                <a:lnTo>
                  <a:pt x="2577083" y="0"/>
                </a:lnTo>
                <a:close/>
              </a:path>
              <a:path w="6085840" h="10795">
                <a:moveTo>
                  <a:pt x="2595371" y="0"/>
                </a:moveTo>
                <a:lnTo>
                  <a:pt x="2590799" y="0"/>
                </a:lnTo>
                <a:lnTo>
                  <a:pt x="2587751" y="3048"/>
                </a:lnTo>
                <a:lnTo>
                  <a:pt x="2587751" y="7619"/>
                </a:lnTo>
                <a:lnTo>
                  <a:pt x="2590799" y="10668"/>
                </a:lnTo>
                <a:lnTo>
                  <a:pt x="2595371" y="10668"/>
                </a:lnTo>
                <a:lnTo>
                  <a:pt x="2596895" y="7619"/>
                </a:lnTo>
                <a:lnTo>
                  <a:pt x="2596895" y="3048"/>
                </a:lnTo>
                <a:lnTo>
                  <a:pt x="2595371" y="0"/>
                </a:lnTo>
                <a:close/>
              </a:path>
              <a:path w="6085840" h="10795">
                <a:moveTo>
                  <a:pt x="2615183" y="0"/>
                </a:moveTo>
                <a:lnTo>
                  <a:pt x="2609087" y="0"/>
                </a:lnTo>
                <a:lnTo>
                  <a:pt x="2607563" y="3048"/>
                </a:lnTo>
                <a:lnTo>
                  <a:pt x="2607563" y="7619"/>
                </a:lnTo>
                <a:lnTo>
                  <a:pt x="2609087" y="10668"/>
                </a:lnTo>
                <a:lnTo>
                  <a:pt x="2615183" y="10668"/>
                </a:lnTo>
                <a:lnTo>
                  <a:pt x="2616707" y="7619"/>
                </a:lnTo>
                <a:lnTo>
                  <a:pt x="2616707" y="3048"/>
                </a:lnTo>
                <a:lnTo>
                  <a:pt x="2615183" y="0"/>
                </a:lnTo>
                <a:close/>
              </a:path>
              <a:path w="6085840" h="10795">
                <a:moveTo>
                  <a:pt x="2633471" y="0"/>
                </a:moveTo>
                <a:lnTo>
                  <a:pt x="2628899" y="0"/>
                </a:lnTo>
                <a:lnTo>
                  <a:pt x="2625851" y="3048"/>
                </a:lnTo>
                <a:lnTo>
                  <a:pt x="2625851" y="7619"/>
                </a:lnTo>
                <a:lnTo>
                  <a:pt x="2628899" y="10668"/>
                </a:lnTo>
                <a:lnTo>
                  <a:pt x="2633471" y="10668"/>
                </a:lnTo>
                <a:lnTo>
                  <a:pt x="2634995" y="7619"/>
                </a:lnTo>
                <a:lnTo>
                  <a:pt x="2634995" y="3048"/>
                </a:lnTo>
                <a:lnTo>
                  <a:pt x="2633471" y="0"/>
                </a:lnTo>
                <a:close/>
              </a:path>
              <a:path w="6085840" h="10795">
                <a:moveTo>
                  <a:pt x="2653283" y="0"/>
                </a:moveTo>
                <a:lnTo>
                  <a:pt x="2647187" y="0"/>
                </a:lnTo>
                <a:lnTo>
                  <a:pt x="2645663" y="3048"/>
                </a:lnTo>
                <a:lnTo>
                  <a:pt x="2645663" y="7619"/>
                </a:lnTo>
                <a:lnTo>
                  <a:pt x="2647187" y="10668"/>
                </a:lnTo>
                <a:lnTo>
                  <a:pt x="2653283" y="10668"/>
                </a:lnTo>
                <a:lnTo>
                  <a:pt x="2654807" y="7619"/>
                </a:lnTo>
                <a:lnTo>
                  <a:pt x="2654807" y="3048"/>
                </a:lnTo>
                <a:lnTo>
                  <a:pt x="2653283" y="0"/>
                </a:lnTo>
                <a:close/>
              </a:path>
              <a:path w="6085840" h="10795">
                <a:moveTo>
                  <a:pt x="2671571" y="0"/>
                </a:moveTo>
                <a:lnTo>
                  <a:pt x="2666999" y="0"/>
                </a:lnTo>
                <a:lnTo>
                  <a:pt x="2663951" y="3048"/>
                </a:lnTo>
                <a:lnTo>
                  <a:pt x="2663951" y="7619"/>
                </a:lnTo>
                <a:lnTo>
                  <a:pt x="2666999" y="10668"/>
                </a:lnTo>
                <a:lnTo>
                  <a:pt x="2671571" y="10668"/>
                </a:lnTo>
                <a:lnTo>
                  <a:pt x="2673095" y="7619"/>
                </a:lnTo>
                <a:lnTo>
                  <a:pt x="2673095" y="3048"/>
                </a:lnTo>
                <a:lnTo>
                  <a:pt x="2671571" y="0"/>
                </a:lnTo>
                <a:close/>
              </a:path>
              <a:path w="6085840" h="10795">
                <a:moveTo>
                  <a:pt x="2691383" y="0"/>
                </a:moveTo>
                <a:lnTo>
                  <a:pt x="2685287" y="0"/>
                </a:lnTo>
                <a:lnTo>
                  <a:pt x="2683763" y="3048"/>
                </a:lnTo>
                <a:lnTo>
                  <a:pt x="2683763" y="7619"/>
                </a:lnTo>
                <a:lnTo>
                  <a:pt x="2685287" y="10668"/>
                </a:lnTo>
                <a:lnTo>
                  <a:pt x="2691383" y="10668"/>
                </a:lnTo>
                <a:lnTo>
                  <a:pt x="2692907" y="7619"/>
                </a:lnTo>
                <a:lnTo>
                  <a:pt x="2692907" y="3048"/>
                </a:lnTo>
                <a:lnTo>
                  <a:pt x="2691383" y="0"/>
                </a:lnTo>
                <a:close/>
              </a:path>
              <a:path w="6085840" h="10795">
                <a:moveTo>
                  <a:pt x="2709671" y="0"/>
                </a:moveTo>
                <a:lnTo>
                  <a:pt x="2705099" y="0"/>
                </a:lnTo>
                <a:lnTo>
                  <a:pt x="2702051" y="3048"/>
                </a:lnTo>
                <a:lnTo>
                  <a:pt x="2702051" y="7619"/>
                </a:lnTo>
                <a:lnTo>
                  <a:pt x="2705099" y="10668"/>
                </a:lnTo>
                <a:lnTo>
                  <a:pt x="2709671" y="10668"/>
                </a:lnTo>
                <a:lnTo>
                  <a:pt x="2711195" y="7619"/>
                </a:lnTo>
                <a:lnTo>
                  <a:pt x="2711195" y="3048"/>
                </a:lnTo>
                <a:lnTo>
                  <a:pt x="2709671" y="0"/>
                </a:lnTo>
                <a:close/>
              </a:path>
              <a:path w="6085840" h="10795">
                <a:moveTo>
                  <a:pt x="2729483" y="0"/>
                </a:moveTo>
                <a:lnTo>
                  <a:pt x="2723387" y="0"/>
                </a:lnTo>
                <a:lnTo>
                  <a:pt x="2721863" y="3048"/>
                </a:lnTo>
                <a:lnTo>
                  <a:pt x="2721863" y="7619"/>
                </a:lnTo>
                <a:lnTo>
                  <a:pt x="2723387" y="10668"/>
                </a:lnTo>
                <a:lnTo>
                  <a:pt x="2729483" y="10668"/>
                </a:lnTo>
                <a:lnTo>
                  <a:pt x="2731007" y="7619"/>
                </a:lnTo>
                <a:lnTo>
                  <a:pt x="2731007" y="3048"/>
                </a:lnTo>
                <a:lnTo>
                  <a:pt x="2729483" y="0"/>
                </a:lnTo>
                <a:close/>
              </a:path>
              <a:path w="6085840" h="10795">
                <a:moveTo>
                  <a:pt x="2747771" y="0"/>
                </a:moveTo>
                <a:lnTo>
                  <a:pt x="2743199" y="0"/>
                </a:lnTo>
                <a:lnTo>
                  <a:pt x="2740151" y="3048"/>
                </a:lnTo>
                <a:lnTo>
                  <a:pt x="2740151" y="7619"/>
                </a:lnTo>
                <a:lnTo>
                  <a:pt x="2743199" y="10668"/>
                </a:lnTo>
                <a:lnTo>
                  <a:pt x="2747771" y="10668"/>
                </a:lnTo>
                <a:lnTo>
                  <a:pt x="2750819" y="7619"/>
                </a:lnTo>
                <a:lnTo>
                  <a:pt x="2750819" y="3048"/>
                </a:lnTo>
                <a:lnTo>
                  <a:pt x="2747771" y="0"/>
                </a:lnTo>
                <a:close/>
              </a:path>
              <a:path w="6085840" h="10795">
                <a:moveTo>
                  <a:pt x="2767583" y="0"/>
                </a:moveTo>
                <a:lnTo>
                  <a:pt x="2761487" y="0"/>
                </a:lnTo>
                <a:lnTo>
                  <a:pt x="2759963" y="3048"/>
                </a:lnTo>
                <a:lnTo>
                  <a:pt x="2759963" y="7619"/>
                </a:lnTo>
                <a:lnTo>
                  <a:pt x="2761487" y="10668"/>
                </a:lnTo>
                <a:lnTo>
                  <a:pt x="2767583" y="10668"/>
                </a:lnTo>
                <a:lnTo>
                  <a:pt x="2769107" y="7619"/>
                </a:lnTo>
                <a:lnTo>
                  <a:pt x="2769107" y="3048"/>
                </a:lnTo>
                <a:lnTo>
                  <a:pt x="2767583" y="0"/>
                </a:lnTo>
                <a:close/>
              </a:path>
              <a:path w="6085840" h="10795">
                <a:moveTo>
                  <a:pt x="2785871" y="0"/>
                </a:moveTo>
                <a:lnTo>
                  <a:pt x="2781299" y="0"/>
                </a:lnTo>
                <a:lnTo>
                  <a:pt x="2778251" y="3048"/>
                </a:lnTo>
                <a:lnTo>
                  <a:pt x="2778251" y="7619"/>
                </a:lnTo>
                <a:lnTo>
                  <a:pt x="2781299" y="10668"/>
                </a:lnTo>
                <a:lnTo>
                  <a:pt x="2785871" y="10668"/>
                </a:lnTo>
                <a:lnTo>
                  <a:pt x="2788919" y="7619"/>
                </a:lnTo>
                <a:lnTo>
                  <a:pt x="2788919" y="3048"/>
                </a:lnTo>
                <a:lnTo>
                  <a:pt x="2785871" y="0"/>
                </a:lnTo>
                <a:close/>
              </a:path>
              <a:path w="6085840" h="10795">
                <a:moveTo>
                  <a:pt x="2805683" y="0"/>
                </a:moveTo>
                <a:lnTo>
                  <a:pt x="2799587" y="0"/>
                </a:lnTo>
                <a:lnTo>
                  <a:pt x="2798063" y="3048"/>
                </a:lnTo>
                <a:lnTo>
                  <a:pt x="2798063" y="7619"/>
                </a:lnTo>
                <a:lnTo>
                  <a:pt x="2799587" y="10668"/>
                </a:lnTo>
                <a:lnTo>
                  <a:pt x="2805683" y="10668"/>
                </a:lnTo>
                <a:lnTo>
                  <a:pt x="2807207" y="7619"/>
                </a:lnTo>
                <a:lnTo>
                  <a:pt x="2807207" y="3048"/>
                </a:lnTo>
                <a:lnTo>
                  <a:pt x="2805683" y="0"/>
                </a:lnTo>
                <a:close/>
              </a:path>
              <a:path w="6085840" h="10795">
                <a:moveTo>
                  <a:pt x="2823971" y="0"/>
                </a:moveTo>
                <a:lnTo>
                  <a:pt x="2819399" y="0"/>
                </a:lnTo>
                <a:lnTo>
                  <a:pt x="2816351" y="3048"/>
                </a:lnTo>
                <a:lnTo>
                  <a:pt x="2816351" y="7619"/>
                </a:lnTo>
                <a:lnTo>
                  <a:pt x="2819399" y="10668"/>
                </a:lnTo>
                <a:lnTo>
                  <a:pt x="2823971" y="10668"/>
                </a:lnTo>
                <a:lnTo>
                  <a:pt x="2827019" y="7619"/>
                </a:lnTo>
                <a:lnTo>
                  <a:pt x="2827019" y="3048"/>
                </a:lnTo>
                <a:lnTo>
                  <a:pt x="2823971" y="0"/>
                </a:lnTo>
                <a:close/>
              </a:path>
              <a:path w="6085840" h="10795">
                <a:moveTo>
                  <a:pt x="2843783" y="0"/>
                </a:moveTo>
                <a:lnTo>
                  <a:pt x="2837687" y="0"/>
                </a:lnTo>
                <a:lnTo>
                  <a:pt x="2836163" y="3048"/>
                </a:lnTo>
                <a:lnTo>
                  <a:pt x="2836163" y="7619"/>
                </a:lnTo>
                <a:lnTo>
                  <a:pt x="2837687" y="10668"/>
                </a:lnTo>
                <a:lnTo>
                  <a:pt x="2843783" y="10668"/>
                </a:lnTo>
                <a:lnTo>
                  <a:pt x="2845307" y="7619"/>
                </a:lnTo>
                <a:lnTo>
                  <a:pt x="2845307" y="3048"/>
                </a:lnTo>
                <a:lnTo>
                  <a:pt x="2843783" y="0"/>
                </a:lnTo>
                <a:close/>
              </a:path>
              <a:path w="6085840" h="10795">
                <a:moveTo>
                  <a:pt x="2862071" y="0"/>
                </a:moveTo>
                <a:lnTo>
                  <a:pt x="2857499" y="0"/>
                </a:lnTo>
                <a:lnTo>
                  <a:pt x="2854451" y="3048"/>
                </a:lnTo>
                <a:lnTo>
                  <a:pt x="2854451" y="7619"/>
                </a:lnTo>
                <a:lnTo>
                  <a:pt x="2857499" y="10668"/>
                </a:lnTo>
                <a:lnTo>
                  <a:pt x="2862071" y="10668"/>
                </a:lnTo>
                <a:lnTo>
                  <a:pt x="2865119" y="7619"/>
                </a:lnTo>
                <a:lnTo>
                  <a:pt x="2865119" y="3048"/>
                </a:lnTo>
                <a:lnTo>
                  <a:pt x="2862071" y="0"/>
                </a:lnTo>
                <a:close/>
              </a:path>
              <a:path w="6085840" h="10795">
                <a:moveTo>
                  <a:pt x="2881883" y="0"/>
                </a:moveTo>
                <a:lnTo>
                  <a:pt x="2875787" y="0"/>
                </a:lnTo>
                <a:lnTo>
                  <a:pt x="2874263" y="3048"/>
                </a:lnTo>
                <a:lnTo>
                  <a:pt x="2874263" y="7619"/>
                </a:lnTo>
                <a:lnTo>
                  <a:pt x="2875787" y="10668"/>
                </a:lnTo>
                <a:lnTo>
                  <a:pt x="2881883" y="10668"/>
                </a:lnTo>
                <a:lnTo>
                  <a:pt x="2883407" y="7619"/>
                </a:lnTo>
                <a:lnTo>
                  <a:pt x="2883407" y="3048"/>
                </a:lnTo>
                <a:lnTo>
                  <a:pt x="2881883" y="0"/>
                </a:lnTo>
                <a:close/>
              </a:path>
              <a:path w="6085840" h="10795">
                <a:moveTo>
                  <a:pt x="2900171" y="0"/>
                </a:moveTo>
                <a:lnTo>
                  <a:pt x="2895599" y="0"/>
                </a:lnTo>
                <a:lnTo>
                  <a:pt x="2892551" y="3048"/>
                </a:lnTo>
                <a:lnTo>
                  <a:pt x="2892551" y="7619"/>
                </a:lnTo>
                <a:lnTo>
                  <a:pt x="2895599" y="10668"/>
                </a:lnTo>
                <a:lnTo>
                  <a:pt x="2900171" y="10668"/>
                </a:lnTo>
                <a:lnTo>
                  <a:pt x="2903219" y="7619"/>
                </a:lnTo>
                <a:lnTo>
                  <a:pt x="2903219" y="3048"/>
                </a:lnTo>
                <a:lnTo>
                  <a:pt x="2900171" y="0"/>
                </a:lnTo>
                <a:close/>
              </a:path>
              <a:path w="6085840" h="10795">
                <a:moveTo>
                  <a:pt x="2919983" y="0"/>
                </a:moveTo>
                <a:lnTo>
                  <a:pt x="2913887" y="0"/>
                </a:lnTo>
                <a:lnTo>
                  <a:pt x="2912363" y="3048"/>
                </a:lnTo>
                <a:lnTo>
                  <a:pt x="2912363" y="7619"/>
                </a:lnTo>
                <a:lnTo>
                  <a:pt x="2913887" y="10668"/>
                </a:lnTo>
                <a:lnTo>
                  <a:pt x="2919983" y="10668"/>
                </a:lnTo>
                <a:lnTo>
                  <a:pt x="2921507" y="7619"/>
                </a:lnTo>
                <a:lnTo>
                  <a:pt x="2921507" y="3048"/>
                </a:lnTo>
                <a:lnTo>
                  <a:pt x="2919983" y="0"/>
                </a:lnTo>
                <a:close/>
              </a:path>
              <a:path w="6085840" h="10795">
                <a:moveTo>
                  <a:pt x="2938271" y="0"/>
                </a:moveTo>
                <a:lnTo>
                  <a:pt x="2933699" y="0"/>
                </a:lnTo>
                <a:lnTo>
                  <a:pt x="2930651" y="3048"/>
                </a:lnTo>
                <a:lnTo>
                  <a:pt x="2930651" y="7619"/>
                </a:lnTo>
                <a:lnTo>
                  <a:pt x="2933699" y="10668"/>
                </a:lnTo>
                <a:lnTo>
                  <a:pt x="2938271" y="10668"/>
                </a:lnTo>
                <a:lnTo>
                  <a:pt x="2941319" y="7619"/>
                </a:lnTo>
                <a:lnTo>
                  <a:pt x="2941319" y="3048"/>
                </a:lnTo>
                <a:lnTo>
                  <a:pt x="2938271" y="0"/>
                </a:lnTo>
                <a:close/>
              </a:path>
              <a:path w="6085840" h="10795">
                <a:moveTo>
                  <a:pt x="2958083" y="0"/>
                </a:moveTo>
                <a:lnTo>
                  <a:pt x="2951987" y="0"/>
                </a:lnTo>
                <a:lnTo>
                  <a:pt x="2950463" y="3048"/>
                </a:lnTo>
                <a:lnTo>
                  <a:pt x="2950463" y="7619"/>
                </a:lnTo>
                <a:lnTo>
                  <a:pt x="2951987" y="10668"/>
                </a:lnTo>
                <a:lnTo>
                  <a:pt x="2958083" y="10668"/>
                </a:lnTo>
                <a:lnTo>
                  <a:pt x="2959607" y="7619"/>
                </a:lnTo>
                <a:lnTo>
                  <a:pt x="2959607" y="3048"/>
                </a:lnTo>
                <a:lnTo>
                  <a:pt x="2958083" y="0"/>
                </a:lnTo>
                <a:close/>
              </a:path>
              <a:path w="6085840" h="10795">
                <a:moveTo>
                  <a:pt x="2976371" y="0"/>
                </a:moveTo>
                <a:lnTo>
                  <a:pt x="2971799" y="0"/>
                </a:lnTo>
                <a:lnTo>
                  <a:pt x="2968751" y="3048"/>
                </a:lnTo>
                <a:lnTo>
                  <a:pt x="2968751" y="7619"/>
                </a:lnTo>
                <a:lnTo>
                  <a:pt x="2971799" y="10668"/>
                </a:lnTo>
                <a:lnTo>
                  <a:pt x="2976371" y="10668"/>
                </a:lnTo>
                <a:lnTo>
                  <a:pt x="2979419" y="7619"/>
                </a:lnTo>
                <a:lnTo>
                  <a:pt x="2979419" y="3048"/>
                </a:lnTo>
                <a:lnTo>
                  <a:pt x="2976371" y="0"/>
                </a:lnTo>
                <a:close/>
              </a:path>
              <a:path w="6085840" h="10795">
                <a:moveTo>
                  <a:pt x="2996183" y="0"/>
                </a:moveTo>
                <a:lnTo>
                  <a:pt x="2990087" y="0"/>
                </a:lnTo>
                <a:lnTo>
                  <a:pt x="2988563" y="3048"/>
                </a:lnTo>
                <a:lnTo>
                  <a:pt x="2988563" y="7619"/>
                </a:lnTo>
                <a:lnTo>
                  <a:pt x="2990087" y="10668"/>
                </a:lnTo>
                <a:lnTo>
                  <a:pt x="2996183" y="10668"/>
                </a:lnTo>
                <a:lnTo>
                  <a:pt x="2997707" y="7619"/>
                </a:lnTo>
                <a:lnTo>
                  <a:pt x="2997707" y="3048"/>
                </a:lnTo>
                <a:lnTo>
                  <a:pt x="2996183" y="0"/>
                </a:lnTo>
                <a:close/>
              </a:path>
              <a:path w="6085840" h="10795">
                <a:moveTo>
                  <a:pt x="3014471" y="0"/>
                </a:moveTo>
                <a:lnTo>
                  <a:pt x="3009899" y="0"/>
                </a:lnTo>
                <a:lnTo>
                  <a:pt x="3006851" y="3048"/>
                </a:lnTo>
                <a:lnTo>
                  <a:pt x="3006851" y="7619"/>
                </a:lnTo>
                <a:lnTo>
                  <a:pt x="3009899" y="10668"/>
                </a:lnTo>
                <a:lnTo>
                  <a:pt x="3014471" y="10668"/>
                </a:lnTo>
                <a:lnTo>
                  <a:pt x="3017519" y="7619"/>
                </a:lnTo>
                <a:lnTo>
                  <a:pt x="3017519" y="3048"/>
                </a:lnTo>
                <a:lnTo>
                  <a:pt x="3014471" y="0"/>
                </a:lnTo>
                <a:close/>
              </a:path>
              <a:path w="6085840" h="10795">
                <a:moveTo>
                  <a:pt x="3034283" y="0"/>
                </a:moveTo>
                <a:lnTo>
                  <a:pt x="3028187" y="0"/>
                </a:lnTo>
                <a:lnTo>
                  <a:pt x="3026663" y="3048"/>
                </a:lnTo>
                <a:lnTo>
                  <a:pt x="3026663" y="7619"/>
                </a:lnTo>
                <a:lnTo>
                  <a:pt x="3028187" y="10668"/>
                </a:lnTo>
                <a:lnTo>
                  <a:pt x="3034283" y="10668"/>
                </a:lnTo>
                <a:lnTo>
                  <a:pt x="3035807" y="7619"/>
                </a:lnTo>
                <a:lnTo>
                  <a:pt x="3035807" y="3048"/>
                </a:lnTo>
                <a:lnTo>
                  <a:pt x="3034283" y="0"/>
                </a:lnTo>
                <a:close/>
              </a:path>
              <a:path w="6085840" h="10795">
                <a:moveTo>
                  <a:pt x="3052571" y="0"/>
                </a:moveTo>
                <a:lnTo>
                  <a:pt x="3047999" y="0"/>
                </a:lnTo>
                <a:lnTo>
                  <a:pt x="3044951" y="3048"/>
                </a:lnTo>
                <a:lnTo>
                  <a:pt x="3044951" y="7619"/>
                </a:lnTo>
                <a:lnTo>
                  <a:pt x="3047999" y="10668"/>
                </a:lnTo>
                <a:lnTo>
                  <a:pt x="3052571" y="10668"/>
                </a:lnTo>
                <a:lnTo>
                  <a:pt x="3055619" y="7619"/>
                </a:lnTo>
                <a:lnTo>
                  <a:pt x="3055619" y="3048"/>
                </a:lnTo>
                <a:lnTo>
                  <a:pt x="3052571" y="0"/>
                </a:lnTo>
                <a:close/>
              </a:path>
              <a:path w="6085840" h="10795">
                <a:moveTo>
                  <a:pt x="3072383" y="0"/>
                </a:moveTo>
                <a:lnTo>
                  <a:pt x="3066287" y="0"/>
                </a:lnTo>
                <a:lnTo>
                  <a:pt x="3064763" y="3048"/>
                </a:lnTo>
                <a:lnTo>
                  <a:pt x="3064763" y="7619"/>
                </a:lnTo>
                <a:lnTo>
                  <a:pt x="3066287" y="10668"/>
                </a:lnTo>
                <a:lnTo>
                  <a:pt x="3072383" y="10668"/>
                </a:lnTo>
                <a:lnTo>
                  <a:pt x="3073907" y="7619"/>
                </a:lnTo>
                <a:lnTo>
                  <a:pt x="3073907" y="3048"/>
                </a:lnTo>
                <a:lnTo>
                  <a:pt x="3072383" y="0"/>
                </a:lnTo>
                <a:close/>
              </a:path>
              <a:path w="6085840" h="10795">
                <a:moveTo>
                  <a:pt x="3090671" y="0"/>
                </a:moveTo>
                <a:lnTo>
                  <a:pt x="3086099" y="0"/>
                </a:lnTo>
                <a:lnTo>
                  <a:pt x="3083051" y="3048"/>
                </a:lnTo>
                <a:lnTo>
                  <a:pt x="3083051" y="7619"/>
                </a:lnTo>
                <a:lnTo>
                  <a:pt x="3086099" y="10668"/>
                </a:lnTo>
                <a:lnTo>
                  <a:pt x="3090671" y="10668"/>
                </a:lnTo>
                <a:lnTo>
                  <a:pt x="3093719" y="7619"/>
                </a:lnTo>
                <a:lnTo>
                  <a:pt x="3093719" y="3048"/>
                </a:lnTo>
                <a:lnTo>
                  <a:pt x="3090671" y="0"/>
                </a:lnTo>
                <a:close/>
              </a:path>
              <a:path w="6085840" h="10795">
                <a:moveTo>
                  <a:pt x="3110483" y="0"/>
                </a:moveTo>
                <a:lnTo>
                  <a:pt x="3104387" y="0"/>
                </a:lnTo>
                <a:lnTo>
                  <a:pt x="3102863" y="3048"/>
                </a:lnTo>
                <a:lnTo>
                  <a:pt x="3102863" y="7619"/>
                </a:lnTo>
                <a:lnTo>
                  <a:pt x="3104387" y="10668"/>
                </a:lnTo>
                <a:lnTo>
                  <a:pt x="3110483" y="10668"/>
                </a:lnTo>
                <a:lnTo>
                  <a:pt x="3112007" y="7619"/>
                </a:lnTo>
                <a:lnTo>
                  <a:pt x="3112007" y="3048"/>
                </a:lnTo>
                <a:lnTo>
                  <a:pt x="3110483" y="0"/>
                </a:lnTo>
                <a:close/>
              </a:path>
              <a:path w="6085840" h="10795">
                <a:moveTo>
                  <a:pt x="3128771" y="0"/>
                </a:moveTo>
                <a:lnTo>
                  <a:pt x="3124199" y="0"/>
                </a:lnTo>
                <a:lnTo>
                  <a:pt x="3121151" y="3048"/>
                </a:lnTo>
                <a:lnTo>
                  <a:pt x="3121151" y="7619"/>
                </a:lnTo>
                <a:lnTo>
                  <a:pt x="3124199" y="10668"/>
                </a:lnTo>
                <a:lnTo>
                  <a:pt x="3128771" y="10668"/>
                </a:lnTo>
                <a:lnTo>
                  <a:pt x="3131819" y="7619"/>
                </a:lnTo>
                <a:lnTo>
                  <a:pt x="3131819" y="3048"/>
                </a:lnTo>
                <a:lnTo>
                  <a:pt x="3128771" y="0"/>
                </a:lnTo>
                <a:close/>
              </a:path>
              <a:path w="6085840" h="10795">
                <a:moveTo>
                  <a:pt x="3148583" y="0"/>
                </a:moveTo>
                <a:lnTo>
                  <a:pt x="3142487" y="0"/>
                </a:lnTo>
                <a:lnTo>
                  <a:pt x="3140963" y="3048"/>
                </a:lnTo>
                <a:lnTo>
                  <a:pt x="3140963" y="7619"/>
                </a:lnTo>
                <a:lnTo>
                  <a:pt x="3142487" y="10668"/>
                </a:lnTo>
                <a:lnTo>
                  <a:pt x="3148583" y="10668"/>
                </a:lnTo>
                <a:lnTo>
                  <a:pt x="3150107" y="7619"/>
                </a:lnTo>
                <a:lnTo>
                  <a:pt x="3150107" y="3048"/>
                </a:lnTo>
                <a:lnTo>
                  <a:pt x="3148583" y="0"/>
                </a:lnTo>
                <a:close/>
              </a:path>
              <a:path w="6085840" h="10795">
                <a:moveTo>
                  <a:pt x="3166871" y="0"/>
                </a:moveTo>
                <a:lnTo>
                  <a:pt x="3162299" y="0"/>
                </a:lnTo>
                <a:lnTo>
                  <a:pt x="3159251" y="3048"/>
                </a:lnTo>
                <a:lnTo>
                  <a:pt x="3159251" y="7619"/>
                </a:lnTo>
                <a:lnTo>
                  <a:pt x="3162299" y="10668"/>
                </a:lnTo>
                <a:lnTo>
                  <a:pt x="3166871" y="10668"/>
                </a:lnTo>
                <a:lnTo>
                  <a:pt x="3169919" y="7619"/>
                </a:lnTo>
                <a:lnTo>
                  <a:pt x="3169919" y="3048"/>
                </a:lnTo>
                <a:lnTo>
                  <a:pt x="3166871" y="0"/>
                </a:lnTo>
                <a:close/>
              </a:path>
              <a:path w="6085840" h="10795">
                <a:moveTo>
                  <a:pt x="3186683" y="0"/>
                </a:moveTo>
                <a:lnTo>
                  <a:pt x="3180587" y="0"/>
                </a:lnTo>
                <a:lnTo>
                  <a:pt x="3179063" y="3048"/>
                </a:lnTo>
                <a:lnTo>
                  <a:pt x="3179063" y="7619"/>
                </a:lnTo>
                <a:lnTo>
                  <a:pt x="3180587" y="10668"/>
                </a:lnTo>
                <a:lnTo>
                  <a:pt x="3186683" y="10668"/>
                </a:lnTo>
                <a:lnTo>
                  <a:pt x="3188207" y="7619"/>
                </a:lnTo>
                <a:lnTo>
                  <a:pt x="3188207" y="3048"/>
                </a:lnTo>
                <a:lnTo>
                  <a:pt x="3186683" y="0"/>
                </a:lnTo>
                <a:close/>
              </a:path>
              <a:path w="6085840" h="10795">
                <a:moveTo>
                  <a:pt x="3204971" y="0"/>
                </a:moveTo>
                <a:lnTo>
                  <a:pt x="3200399" y="0"/>
                </a:lnTo>
                <a:lnTo>
                  <a:pt x="3197351" y="3048"/>
                </a:lnTo>
                <a:lnTo>
                  <a:pt x="3197351" y="7619"/>
                </a:lnTo>
                <a:lnTo>
                  <a:pt x="3200399" y="10668"/>
                </a:lnTo>
                <a:lnTo>
                  <a:pt x="3204971" y="10668"/>
                </a:lnTo>
                <a:lnTo>
                  <a:pt x="3208019" y="7619"/>
                </a:lnTo>
                <a:lnTo>
                  <a:pt x="3208019" y="3048"/>
                </a:lnTo>
                <a:lnTo>
                  <a:pt x="3204971" y="0"/>
                </a:lnTo>
                <a:close/>
              </a:path>
              <a:path w="6085840" h="10795">
                <a:moveTo>
                  <a:pt x="3224783" y="0"/>
                </a:moveTo>
                <a:lnTo>
                  <a:pt x="3218687" y="0"/>
                </a:lnTo>
                <a:lnTo>
                  <a:pt x="3217163" y="3048"/>
                </a:lnTo>
                <a:lnTo>
                  <a:pt x="3217163" y="7619"/>
                </a:lnTo>
                <a:lnTo>
                  <a:pt x="3218687" y="10668"/>
                </a:lnTo>
                <a:lnTo>
                  <a:pt x="3224783" y="10668"/>
                </a:lnTo>
                <a:lnTo>
                  <a:pt x="3226307" y="7619"/>
                </a:lnTo>
                <a:lnTo>
                  <a:pt x="3226307" y="3048"/>
                </a:lnTo>
                <a:lnTo>
                  <a:pt x="3224783" y="0"/>
                </a:lnTo>
                <a:close/>
              </a:path>
              <a:path w="6085840" h="10795">
                <a:moveTo>
                  <a:pt x="3243071" y="0"/>
                </a:moveTo>
                <a:lnTo>
                  <a:pt x="3238499" y="0"/>
                </a:lnTo>
                <a:lnTo>
                  <a:pt x="3235451" y="3048"/>
                </a:lnTo>
                <a:lnTo>
                  <a:pt x="3235451" y="7619"/>
                </a:lnTo>
                <a:lnTo>
                  <a:pt x="3238499" y="10668"/>
                </a:lnTo>
                <a:lnTo>
                  <a:pt x="3243071" y="10668"/>
                </a:lnTo>
                <a:lnTo>
                  <a:pt x="3246119" y="7619"/>
                </a:lnTo>
                <a:lnTo>
                  <a:pt x="3246119" y="3048"/>
                </a:lnTo>
                <a:lnTo>
                  <a:pt x="3243071" y="0"/>
                </a:lnTo>
                <a:close/>
              </a:path>
              <a:path w="6085840" h="10795">
                <a:moveTo>
                  <a:pt x="3262883" y="0"/>
                </a:moveTo>
                <a:lnTo>
                  <a:pt x="3256787" y="0"/>
                </a:lnTo>
                <a:lnTo>
                  <a:pt x="3255263" y="3048"/>
                </a:lnTo>
                <a:lnTo>
                  <a:pt x="3255263" y="7619"/>
                </a:lnTo>
                <a:lnTo>
                  <a:pt x="3256787" y="10668"/>
                </a:lnTo>
                <a:lnTo>
                  <a:pt x="3262883" y="10668"/>
                </a:lnTo>
                <a:lnTo>
                  <a:pt x="3264407" y="7619"/>
                </a:lnTo>
                <a:lnTo>
                  <a:pt x="3264407" y="3048"/>
                </a:lnTo>
                <a:lnTo>
                  <a:pt x="3262883" y="0"/>
                </a:lnTo>
                <a:close/>
              </a:path>
              <a:path w="6085840" h="10795">
                <a:moveTo>
                  <a:pt x="3281171" y="0"/>
                </a:moveTo>
                <a:lnTo>
                  <a:pt x="3276599" y="0"/>
                </a:lnTo>
                <a:lnTo>
                  <a:pt x="3273551" y="3048"/>
                </a:lnTo>
                <a:lnTo>
                  <a:pt x="3273551" y="7619"/>
                </a:lnTo>
                <a:lnTo>
                  <a:pt x="3276599" y="10668"/>
                </a:lnTo>
                <a:lnTo>
                  <a:pt x="3281171" y="10668"/>
                </a:lnTo>
                <a:lnTo>
                  <a:pt x="3284219" y="7619"/>
                </a:lnTo>
                <a:lnTo>
                  <a:pt x="3284219" y="3048"/>
                </a:lnTo>
                <a:lnTo>
                  <a:pt x="3281171" y="0"/>
                </a:lnTo>
                <a:close/>
              </a:path>
              <a:path w="6085840" h="10795">
                <a:moveTo>
                  <a:pt x="3300983" y="0"/>
                </a:moveTo>
                <a:lnTo>
                  <a:pt x="3294887" y="0"/>
                </a:lnTo>
                <a:lnTo>
                  <a:pt x="3293363" y="3048"/>
                </a:lnTo>
                <a:lnTo>
                  <a:pt x="3293363" y="7619"/>
                </a:lnTo>
                <a:lnTo>
                  <a:pt x="3294887" y="10668"/>
                </a:lnTo>
                <a:lnTo>
                  <a:pt x="3300983" y="10668"/>
                </a:lnTo>
                <a:lnTo>
                  <a:pt x="3302507" y="7619"/>
                </a:lnTo>
                <a:lnTo>
                  <a:pt x="3302507" y="3048"/>
                </a:lnTo>
                <a:lnTo>
                  <a:pt x="3300983" y="0"/>
                </a:lnTo>
                <a:close/>
              </a:path>
              <a:path w="6085840" h="10795">
                <a:moveTo>
                  <a:pt x="3319271" y="0"/>
                </a:moveTo>
                <a:lnTo>
                  <a:pt x="3314699" y="0"/>
                </a:lnTo>
                <a:lnTo>
                  <a:pt x="3311651" y="3048"/>
                </a:lnTo>
                <a:lnTo>
                  <a:pt x="3311651" y="7619"/>
                </a:lnTo>
                <a:lnTo>
                  <a:pt x="3314699" y="10668"/>
                </a:lnTo>
                <a:lnTo>
                  <a:pt x="3319271" y="10668"/>
                </a:lnTo>
                <a:lnTo>
                  <a:pt x="3322319" y="7619"/>
                </a:lnTo>
                <a:lnTo>
                  <a:pt x="3322319" y="3048"/>
                </a:lnTo>
                <a:lnTo>
                  <a:pt x="3319271" y="0"/>
                </a:lnTo>
                <a:close/>
              </a:path>
              <a:path w="6085840" h="10795">
                <a:moveTo>
                  <a:pt x="3339083" y="0"/>
                </a:moveTo>
                <a:lnTo>
                  <a:pt x="3332987" y="0"/>
                </a:lnTo>
                <a:lnTo>
                  <a:pt x="3331463" y="3048"/>
                </a:lnTo>
                <a:lnTo>
                  <a:pt x="3331463" y="7619"/>
                </a:lnTo>
                <a:lnTo>
                  <a:pt x="3332987" y="10668"/>
                </a:lnTo>
                <a:lnTo>
                  <a:pt x="3339083" y="10668"/>
                </a:lnTo>
                <a:lnTo>
                  <a:pt x="3340607" y="7619"/>
                </a:lnTo>
                <a:lnTo>
                  <a:pt x="3340607" y="3048"/>
                </a:lnTo>
                <a:lnTo>
                  <a:pt x="3339083" y="0"/>
                </a:lnTo>
                <a:close/>
              </a:path>
              <a:path w="6085840" h="10795">
                <a:moveTo>
                  <a:pt x="3357371" y="0"/>
                </a:moveTo>
                <a:lnTo>
                  <a:pt x="3352799" y="0"/>
                </a:lnTo>
                <a:lnTo>
                  <a:pt x="3349751" y="3048"/>
                </a:lnTo>
                <a:lnTo>
                  <a:pt x="3349751" y="7619"/>
                </a:lnTo>
                <a:lnTo>
                  <a:pt x="3352799" y="10668"/>
                </a:lnTo>
                <a:lnTo>
                  <a:pt x="3357371" y="10668"/>
                </a:lnTo>
                <a:lnTo>
                  <a:pt x="3360419" y="7619"/>
                </a:lnTo>
                <a:lnTo>
                  <a:pt x="3360419" y="3048"/>
                </a:lnTo>
                <a:lnTo>
                  <a:pt x="3357371" y="0"/>
                </a:lnTo>
                <a:close/>
              </a:path>
              <a:path w="6085840" h="10795">
                <a:moveTo>
                  <a:pt x="3377183" y="0"/>
                </a:moveTo>
                <a:lnTo>
                  <a:pt x="3371087" y="0"/>
                </a:lnTo>
                <a:lnTo>
                  <a:pt x="3369563" y="3048"/>
                </a:lnTo>
                <a:lnTo>
                  <a:pt x="3369563" y="7619"/>
                </a:lnTo>
                <a:lnTo>
                  <a:pt x="3371087" y="10668"/>
                </a:lnTo>
                <a:lnTo>
                  <a:pt x="3377183" y="10668"/>
                </a:lnTo>
                <a:lnTo>
                  <a:pt x="3378707" y="7619"/>
                </a:lnTo>
                <a:lnTo>
                  <a:pt x="3378707" y="3048"/>
                </a:lnTo>
                <a:lnTo>
                  <a:pt x="3377183" y="0"/>
                </a:lnTo>
                <a:close/>
              </a:path>
              <a:path w="6085840" h="10795">
                <a:moveTo>
                  <a:pt x="3395471" y="0"/>
                </a:moveTo>
                <a:lnTo>
                  <a:pt x="3390899" y="0"/>
                </a:lnTo>
                <a:lnTo>
                  <a:pt x="3387851" y="3048"/>
                </a:lnTo>
                <a:lnTo>
                  <a:pt x="3387851" y="7619"/>
                </a:lnTo>
                <a:lnTo>
                  <a:pt x="3390899" y="10668"/>
                </a:lnTo>
                <a:lnTo>
                  <a:pt x="3395471" y="10668"/>
                </a:lnTo>
                <a:lnTo>
                  <a:pt x="3398519" y="7619"/>
                </a:lnTo>
                <a:lnTo>
                  <a:pt x="3398519" y="3048"/>
                </a:lnTo>
                <a:lnTo>
                  <a:pt x="3395471" y="0"/>
                </a:lnTo>
                <a:close/>
              </a:path>
              <a:path w="6085840" h="10795">
                <a:moveTo>
                  <a:pt x="3415283" y="0"/>
                </a:moveTo>
                <a:lnTo>
                  <a:pt x="3409187" y="0"/>
                </a:lnTo>
                <a:lnTo>
                  <a:pt x="3407663" y="3048"/>
                </a:lnTo>
                <a:lnTo>
                  <a:pt x="3407663" y="7619"/>
                </a:lnTo>
                <a:lnTo>
                  <a:pt x="3409187" y="10668"/>
                </a:lnTo>
                <a:lnTo>
                  <a:pt x="3415283" y="10668"/>
                </a:lnTo>
                <a:lnTo>
                  <a:pt x="3416807" y="7619"/>
                </a:lnTo>
                <a:lnTo>
                  <a:pt x="3416807" y="3048"/>
                </a:lnTo>
                <a:lnTo>
                  <a:pt x="3415283" y="0"/>
                </a:lnTo>
                <a:close/>
              </a:path>
              <a:path w="6085840" h="10795">
                <a:moveTo>
                  <a:pt x="3433571" y="0"/>
                </a:moveTo>
                <a:lnTo>
                  <a:pt x="3428999" y="0"/>
                </a:lnTo>
                <a:lnTo>
                  <a:pt x="3425951" y="3048"/>
                </a:lnTo>
                <a:lnTo>
                  <a:pt x="3425951" y="7619"/>
                </a:lnTo>
                <a:lnTo>
                  <a:pt x="3428999" y="10668"/>
                </a:lnTo>
                <a:lnTo>
                  <a:pt x="3433571" y="10668"/>
                </a:lnTo>
                <a:lnTo>
                  <a:pt x="3436619" y="7619"/>
                </a:lnTo>
                <a:lnTo>
                  <a:pt x="3436619" y="3048"/>
                </a:lnTo>
                <a:lnTo>
                  <a:pt x="3433571" y="0"/>
                </a:lnTo>
                <a:close/>
              </a:path>
              <a:path w="6085840" h="10795">
                <a:moveTo>
                  <a:pt x="3453383" y="0"/>
                </a:moveTo>
                <a:lnTo>
                  <a:pt x="3447287" y="0"/>
                </a:lnTo>
                <a:lnTo>
                  <a:pt x="3445763" y="3048"/>
                </a:lnTo>
                <a:lnTo>
                  <a:pt x="3445763" y="7619"/>
                </a:lnTo>
                <a:lnTo>
                  <a:pt x="3447287" y="10668"/>
                </a:lnTo>
                <a:lnTo>
                  <a:pt x="3453383" y="10668"/>
                </a:lnTo>
                <a:lnTo>
                  <a:pt x="3454907" y="7619"/>
                </a:lnTo>
                <a:lnTo>
                  <a:pt x="3454907" y="3048"/>
                </a:lnTo>
                <a:lnTo>
                  <a:pt x="3453383" y="0"/>
                </a:lnTo>
                <a:close/>
              </a:path>
              <a:path w="6085840" h="10795">
                <a:moveTo>
                  <a:pt x="3471671" y="0"/>
                </a:moveTo>
                <a:lnTo>
                  <a:pt x="3467099" y="0"/>
                </a:lnTo>
                <a:lnTo>
                  <a:pt x="3464051" y="3048"/>
                </a:lnTo>
                <a:lnTo>
                  <a:pt x="3464051" y="7619"/>
                </a:lnTo>
                <a:lnTo>
                  <a:pt x="3467099" y="10668"/>
                </a:lnTo>
                <a:lnTo>
                  <a:pt x="3471671" y="10668"/>
                </a:lnTo>
                <a:lnTo>
                  <a:pt x="3474719" y="7619"/>
                </a:lnTo>
                <a:lnTo>
                  <a:pt x="3474719" y="3048"/>
                </a:lnTo>
                <a:lnTo>
                  <a:pt x="3471671" y="0"/>
                </a:lnTo>
                <a:close/>
              </a:path>
              <a:path w="6085840" h="10795">
                <a:moveTo>
                  <a:pt x="3491483" y="0"/>
                </a:moveTo>
                <a:lnTo>
                  <a:pt x="3485387" y="0"/>
                </a:lnTo>
                <a:lnTo>
                  <a:pt x="3483863" y="3048"/>
                </a:lnTo>
                <a:lnTo>
                  <a:pt x="3483863" y="7619"/>
                </a:lnTo>
                <a:lnTo>
                  <a:pt x="3485387" y="10668"/>
                </a:lnTo>
                <a:lnTo>
                  <a:pt x="3491483" y="10668"/>
                </a:lnTo>
                <a:lnTo>
                  <a:pt x="3493007" y="7619"/>
                </a:lnTo>
                <a:lnTo>
                  <a:pt x="3493007" y="3048"/>
                </a:lnTo>
                <a:lnTo>
                  <a:pt x="3491483" y="0"/>
                </a:lnTo>
                <a:close/>
              </a:path>
              <a:path w="6085840" h="10795">
                <a:moveTo>
                  <a:pt x="3509771" y="0"/>
                </a:moveTo>
                <a:lnTo>
                  <a:pt x="3505199" y="0"/>
                </a:lnTo>
                <a:lnTo>
                  <a:pt x="3503675" y="3048"/>
                </a:lnTo>
                <a:lnTo>
                  <a:pt x="3503675" y="7619"/>
                </a:lnTo>
                <a:lnTo>
                  <a:pt x="3505199" y="10668"/>
                </a:lnTo>
                <a:lnTo>
                  <a:pt x="3509771" y="10668"/>
                </a:lnTo>
                <a:lnTo>
                  <a:pt x="3512819" y="7619"/>
                </a:lnTo>
                <a:lnTo>
                  <a:pt x="3512819" y="3048"/>
                </a:lnTo>
                <a:lnTo>
                  <a:pt x="3509771" y="0"/>
                </a:lnTo>
                <a:close/>
              </a:path>
              <a:path w="6085840" h="10795">
                <a:moveTo>
                  <a:pt x="3529583" y="0"/>
                </a:moveTo>
                <a:lnTo>
                  <a:pt x="3523487" y="0"/>
                </a:lnTo>
                <a:lnTo>
                  <a:pt x="3521963" y="3048"/>
                </a:lnTo>
                <a:lnTo>
                  <a:pt x="3521963" y="7619"/>
                </a:lnTo>
                <a:lnTo>
                  <a:pt x="3523487" y="10668"/>
                </a:lnTo>
                <a:lnTo>
                  <a:pt x="3529583" y="10668"/>
                </a:lnTo>
                <a:lnTo>
                  <a:pt x="3531107" y="7619"/>
                </a:lnTo>
                <a:lnTo>
                  <a:pt x="3531107" y="3048"/>
                </a:lnTo>
                <a:lnTo>
                  <a:pt x="3529583" y="0"/>
                </a:lnTo>
                <a:close/>
              </a:path>
              <a:path w="6085840" h="10795">
                <a:moveTo>
                  <a:pt x="3547871" y="0"/>
                </a:moveTo>
                <a:lnTo>
                  <a:pt x="3543299" y="0"/>
                </a:lnTo>
                <a:lnTo>
                  <a:pt x="3541775" y="3048"/>
                </a:lnTo>
                <a:lnTo>
                  <a:pt x="3541775" y="7619"/>
                </a:lnTo>
                <a:lnTo>
                  <a:pt x="3543299" y="10668"/>
                </a:lnTo>
                <a:lnTo>
                  <a:pt x="3547871" y="10668"/>
                </a:lnTo>
                <a:lnTo>
                  <a:pt x="3550919" y="7619"/>
                </a:lnTo>
                <a:lnTo>
                  <a:pt x="3550919" y="3048"/>
                </a:lnTo>
                <a:lnTo>
                  <a:pt x="3547871" y="0"/>
                </a:lnTo>
                <a:close/>
              </a:path>
              <a:path w="6085840" h="10795">
                <a:moveTo>
                  <a:pt x="3567683" y="0"/>
                </a:moveTo>
                <a:lnTo>
                  <a:pt x="3561587" y="0"/>
                </a:lnTo>
                <a:lnTo>
                  <a:pt x="3560063" y="3048"/>
                </a:lnTo>
                <a:lnTo>
                  <a:pt x="3560063" y="7619"/>
                </a:lnTo>
                <a:lnTo>
                  <a:pt x="3561587" y="10668"/>
                </a:lnTo>
                <a:lnTo>
                  <a:pt x="3567683" y="10668"/>
                </a:lnTo>
                <a:lnTo>
                  <a:pt x="3569207" y="7619"/>
                </a:lnTo>
                <a:lnTo>
                  <a:pt x="3569207" y="3048"/>
                </a:lnTo>
                <a:lnTo>
                  <a:pt x="3567683" y="0"/>
                </a:lnTo>
                <a:close/>
              </a:path>
              <a:path w="6085840" h="10795">
                <a:moveTo>
                  <a:pt x="3585971" y="0"/>
                </a:moveTo>
                <a:lnTo>
                  <a:pt x="3581399" y="0"/>
                </a:lnTo>
                <a:lnTo>
                  <a:pt x="3579875" y="3048"/>
                </a:lnTo>
                <a:lnTo>
                  <a:pt x="3579875" y="7619"/>
                </a:lnTo>
                <a:lnTo>
                  <a:pt x="3581399" y="10668"/>
                </a:lnTo>
                <a:lnTo>
                  <a:pt x="3585971" y="10668"/>
                </a:lnTo>
                <a:lnTo>
                  <a:pt x="3589019" y="7619"/>
                </a:lnTo>
                <a:lnTo>
                  <a:pt x="3589019" y="3048"/>
                </a:lnTo>
                <a:lnTo>
                  <a:pt x="3585971" y="0"/>
                </a:lnTo>
                <a:close/>
              </a:path>
              <a:path w="6085840" h="10795">
                <a:moveTo>
                  <a:pt x="3605783" y="0"/>
                </a:moveTo>
                <a:lnTo>
                  <a:pt x="3599687" y="0"/>
                </a:lnTo>
                <a:lnTo>
                  <a:pt x="3598163" y="3048"/>
                </a:lnTo>
                <a:lnTo>
                  <a:pt x="3598163" y="7619"/>
                </a:lnTo>
                <a:lnTo>
                  <a:pt x="3599687" y="10668"/>
                </a:lnTo>
                <a:lnTo>
                  <a:pt x="3605783" y="10668"/>
                </a:lnTo>
                <a:lnTo>
                  <a:pt x="3607307" y="7619"/>
                </a:lnTo>
                <a:lnTo>
                  <a:pt x="3607307" y="3048"/>
                </a:lnTo>
                <a:lnTo>
                  <a:pt x="3605783" y="0"/>
                </a:lnTo>
                <a:close/>
              </a:path>
              <a:path w="6085840" h="10795">
                <a:moveTo>
                  <a:pt x="3624071" y="0"/>
                </a:moveTo>
                <a:lnTo>
                  <a:pt x="3619499" y="0"/>
                </a:lnTo>
                <a:lnTo>
                  <a:pt x="3617975" y="3048"/>
                </a:lnTo>
                <a:lnTo>
                  <a:pt x="3617975" y="7619"/>
                </a:lnTo>
                <a:lnTo>
                  <a:pt x="3619499" y="10668"/>
                </a:lnTo>
                <a:lnTo>
                  <a:pt x="3624071" y="10668"/>
                </a:lnTo>
                <a:lnTo>
                  <a:pt x="3627119" y="7619"/>
                </a:lnTo>
                <a:lnTo>
                  <a:pt x="3627119" y="3048"/>
                </a:lnTo>
                <a:lnTo>
                  <a:pt x="3624071" y="0"/>
                </a:lnTo>
                <a:close/>
              </a:path>
              <a:path w="6085840" h="10795">
                <a:moveTo>
                  <a:pt x="3643883" y="0"/>
                </a:moveTo>
                <a:lnTo>
                  <a:pt x="3637787" y="0"/>
                </a:lnTo>
                <a:lnTo>
                  <a:pt x="3636263" y="3048"/>
                </a:lnTo>
                <a:lnTo>
                  <a:pt x="3636263" y="7619"/>
                </a:lnTo>
                <a:lnTo>
                  <a:pt x="3637787" y="10668"/>
                </a:lnTo>
                <a:lnTo>
                  <a:pt x="3643883" y="10668"/>
                </a:lnTo>
                <a:lnTo>
                  <a:pt x="3645407" y="7619"/>
                </a:lnTo>
                <a:lnTo>
                  <a:pt x="3645407" y="3048"/>
                </a:lnTo>
                <a:lnTo>
                  <a:pt x="3643883" y="0"/>
                </a:lnTo>
                <a:close/>
              </a:path>
              <a:path w="6085840" h="10795">
                <a:moveTo>
                  <a:pt x="3662171" y="0"/>
                </a:moveTo>
                <a:lnTo>
                  <a:pt x="3657599" y="0"/>
                </a:lnTo>
                <a:lnTo>
                  <a:pt x="3656075" y="3048"/>
                </a:lnTo>
                <a:lnTo>
                  <a:pt x="3656075" y="7619"/>
                </a:lnTo>
                <a:lnTo>
                  <a:pt x="3657599" y="10668"/>
                </a:lnTo>
                <a:lnTo>
                  <a:pt x="3662171" y="10668"/>
                </a:lnTo>
                <a:lnTo>
                  <a:pt x="3665219" y="7619"/>
                </a:lnTo>
                <a:lnTo>
                  <a:pt x="3665219" y="3048"/>
                </a:lnTo>
                <a:lnTo>
                  <a:pt x="3662171" y="0"/>
                </a:lnTo>
                <a:close/>
              </a:path>
              <a:path w="6085840" h="10795">
                <a:moveTo>
                  <a:pt x="3681983" y="0"/>
                </a:moveTo>
                <a:lnTo>
                  <a:pt x="3675887" y="0"/>
                </a:lnTo>
                <a:lnTo>
                  <a:pt x="3674363" y="3048"/>
                </a:lnTo>
                <a:lnTo>
                  <a:pt x="3674363" y="7619"/>
                </a:lnTo>
                <a:lnTo>
                  <a:pt x="3675887" y="10668"/>
                </a:lnTo>
                <a:lnTo>
                  <a:pt x="3681983" y="10668"/>
                </a:lnTo>
                <a:lnTo>
                  <a:pt x="3683507" y="7619"/>
                </a:lnTo>
                <a:lnTo>
                  <a:pt x="3683507" y="3048"/>
                </a:lnTo>
                <a:lnTo>
                  <a:pt x="3681983" y="0"/>
                </a:lnTo>
                <a:close/>
              </a:path>
              <a:path w="6085840" h="10795">
                <a:moveTo>
                  <a:pt x="3700271" y="0"/>
                </a:moveTo>
                <a:lnTo>
                  <a:pt x="3695699" y="0"/>
                </a:lnTo>
                <a:lnTo>
                  <a:pt x="3694175" y="3048"/>
                </a:lnTo>
                <a:lnTo>
                  <a:pt x="3694175" y="7619"/>
                </a:lnTo>
                <a:lnTo>
                  <a:pt x="3695699" y="10668"/>
                </a:lnTo>
                <a:lnTo>
                  <a:pt x="3700271" y="10668"/>
                </a:lnTo>
                <a:lnTo>
                  <a:pt x="3703319" y="7619"/>
                </a:lnTo>
                <a:lnTo>
                  <a:pt x="3703319" y="3048"/>
                </a:lnTo>
                <a:lnTo>
                  <a:pt x="3700271" y="0"/>
                </a:lnTo>
                <a:close/>
              </a:path>
              <a:path w="6085840" h="10795">
                <a:moveTo>
                  <a:pt x="3720083" y="0"/>
                </a:moveTo>
                <a:lnTo>
                  <a:pt x="3713987" y="0"/>
                </a:lnTo>
                <a:lnTo>
                  <a:pt x="3712463" y="3048"/>
                </a:lnTo>
                <a:lnTo>
                  <a:pt x="3712463" y="7619"/>
                </a:lnTo>
                <a:lnTo>
                  <a:pt x="3713987" y="10668"/>
                </a:lnTo>
                <a:lnTo>
                  <a:pt x="3720083" y="10668"/>
                </a:lnTo>
                <a:lnTo>
                  <a:pt x="3721607" y="7619"/>
                </a:lnTo>
                <a:lnTo>
                  <a:pt x="3721607" y="3048"/>
                </a:lnTo>
                <a:lnTo>
                  <a:pt x="3720083" y="0"/>
                </a:lnTo>
                <a:close/>
              </a:path>
              <a:path w="6085840" h="10795">
                <a:moveTo>
                  <a:pt x="3738371" y="0"/>
                </a:moveTo>
                <a:lnTo>
                  <a:pt x="3733799" y="0"/>
                </a:lnTo>
                <a:lnTo>
                  <a:pt x="3732275" y="3048"/>
                </a:lnTo>
                <a:lnTo>
                  <a:pt x="3732275" y="7619"/>
                </a:lnTo>
                <a:lnTo>
                  <a:pt x="3733799" y="10668"/>
                </a:lnTo>
                <a:lnTo>
                  <a:pt x="3738371" y="10668"/>
                </a:lnTo>
                <a:lnTo>
                  <a:pt x="3741419" y="7619"/>
                </a:lnTo>
                <a:lnTo>
                  <a:pt x="3741419" y="3048"/>
                </a:lnTo>
                <a:lnTo>
                  <a:pt x="3738371" y="0"/>
                </a:lnTo>
                <a:close/>
              </a:path>
              <a:path w="6085840" h="10795">
                <a:moveTo>
                  <a:pt x="3758183" y="0"/>
                </a:moveTo>
                <a:lnTo>
                  <a:pt x="3752087" y="0"/>
                </a:lnTo>
                <a:lnTo>
                  <a:pt x="3750563" y="3048"/>
                </a:lnTo>
                <a:lnTo>
                  <a:pt x="3750563" y="7619"/>
                </a:lnTo>
                <a:lnTo>
                  <a:pt x="3752087" y="10668"/>
                </a:lnTo>
                <a:lnTo>
                  <a:pt x="3758183" y="10668"/>
                </a:lnTo>
                <a:lnTo>
                  <a:pt x="3759707" y="7619"/>
                </a:lnTo>
                <a:lnTo>
                  <a:pt x="3759707" y="3048"/>
                </a:lnTo>
                <a:lnTo>
                  <a:pt x="3758183" y="0"/>
                </a:lnTo>
                <a:close/>
              </a:path>
              <a:path w="6085840" h="10795">
                <a:moveTo>
                  <a:pt x="3776471" y="0"/>
                </a:moveTo>
                <a:lnTo>
                  <a:pt x="3771899" y="0"/>
                </a:lnTo>
                <a:lnTo>
                  <a:pt x="3770375" y="3048"/>
                </a:lnTo>
                <a:lnTo>
                  <a:pt x="3770375" y="7619"/>
                </a:lnTo>
                <a:lnTo>
                  <a:pt x="3771899" y="10668"/>
                </a:lnTo>
                <a:lnTo>
                  <a:pt x="3776471" y="10668"/>
                </a:lnTo>
                <a:lnTo>
                  <a:pt x="3779519" y="7619"/>
                </a:lnTo>
                <a:lnTo>
                  <a:pt x="3779519" y="3048"/>
                </a:lnTo>
                <a:lnTo>
                  <a:pt x="3776471" y="0"/>
                </a:lnTo>
                <a:close/>
              </a:path>
              <a:path w="6085840" h="10795">
                <a:moveTo>
                  <a:pt x="3796283" y="0"/>
                </a:moveTo>
                <a:lnTo>
                  <a:pt x="3791711" y="0"/>
                </a:lnTo>
                <a:lnTo>
                  <a:pt x="3788663" y="3048"/>
                </a:lnTo>
                <a:lnTo>
                  <a:pt x="3788663" y="7619"/>
                </a:lnTo>
                <a:lnTo>
                  <a:pt x="3791711" y="10668"/>
                </a:lnTo>
                <a:lnTo>
                  <a:pt x="3796283" y="10668"/>
                </a:lnTo>
                <a:lnTo>
                  <a:pt x="3797807" y="7619"/>
                </a:lnTo>
                <a:lnTo>
                  <a:pt x="3797807" y="3048"/>
                </a:lnTo>
                <a:lnTo>
                  <a:pt x="3796283" y="0"/>
                </a:lnTo>
                <a:close/>
              </a:path>
              <a:path w="6085840" h="10795">
                <a:moveTo>
                  <a:pt x="3814571" y="0"/>
                </a:moveTo>
                <a:lnTo>
                  <a:pt x="3809999" y="0"/>
                </a:lnTo>
                <a:lnTo>
                  <a:pt x="3808475" y="3048"/>
                </a:lnTo>
                <a:lnTo>
                  <a:pt x="3808475" y="7619"/>
                </a:lnTo>
                <a:lnTo>
                  <a:pt x="3809999" y="10668"/>
                </a:lnTo>
                <a:lnTo>
                  <a:pt x="3814571" y="10668"/>
                </a:lnTo>
                <a:lnTo>
                  <a:pt x="3817619" y="7619"/>
                </a:lnTo>
                <a:lnTo>
                  <a:pt x="3817619" y="3048"/>
                </a:lnTo>
                <a:lnTo>
                  <a:pt x="3814571" y="0"/>
                </a:lnTo>
                <a:close/>
              </a:path>
              <a:path w="6085840" h="10795">
                <a:moveTo>
                  <a:pt x="3834383" y="0"/>
                </a:moveTo>
                <a:lnTo>
                  <a:pt x="3829811" y="0"/>
                </a:lnTo>
                <a:lnTo>
                  <a:pt x="3826763" y="3048"/>
                </a:lnTo>
                <a:lnTo>
                  <a:pt x="3826763" y="7619"/>
                </a:lnTo>
                <a:lnTo>
                  <a:pt x="3829811" y="10668"/>
                </a:lnTo>
                <a:lnTo>
                  <a:pt x="3834383" y="10668"/>
                </a:lnTo>
                <a:lnTo>
                  <a:pt x="3835907" y="7619"/>
                </a:lnTo>
                <a:lnTo>
                  <a:pt x="3835907" y="3048"/>
                </a:lnTo>
                <a:lnTo>
                  <a:pt x="3834383" y="0"/>
                </a:lnTo>
                <a:close/>
              </a:path>
              <a:path w="6085840" h="10795">
                <a:moveTo>
                  <a:pt x="3852671" y="0"/>
                </a:moveTo>
                <a:lnTo>
                  <a:pt x="3848099" y="0"/>
                </a:lnTo>
                <a:lnTo>
                  <a:pt x="3846575" y="3048"/>
                </a:lnTo>
                <a:lnTo>
                  <a:pt x="3846575" y="7619"/>
                </a:lnTo>
                <a:lnTo>
                  <a:pt x="3848099" y="10668"/>
                </a:lnTo>
                <a:lnTo>
                  <a:pt x="3852671" y="10668"/>
                </a:lnTo>
                <a:lnTo>
                  <a:pt x="3855719" y="7619"/>
                </a:lnTo>
                <a:lnTo>
                  <a:pt x="3855719" y="3048"/>
                </a:lnTo>
                <a:lnTo>
                  <a:pt x="3852671" y="0"/>
                </a:lnTo>
                <a:close/>
              </a:path>
              <a:path w="6085840" h="10795">
                <a:moveTo>
                  <a:pt x="3872483" y="0"/>
                </a:moveTo>
                <a:lnTo>
                  <a:pt x="3867911" y="0"/>
                </a:lnTo>
                <a:lnTo>
                  <a:pt x="3864863" y="3048"/>
                </a:lnTo>
                <a:lnTo>
                  <a:pt x="3864863" y="7619"/>
                </a:lnTo>
                <a:lnTo>
                  <a:pt x="3867911" y="10668"/>
                </a:lnTo>
                <a:lnTo>
                  <a:pt x="3872483" y="10668"/>
                </a:lnTo>
                <a:lnTo>
                  <a:pt x="3874007" y="7619"/>
                </a:lnTo>
                <a:lnTo>
                  <a:pt x="3874007" y="3048"/>
                </a:lnTo>
                <a:lnTo>
                  <a:pt x="3872483" y="0"/>
                </a:lnTo>
                <a:close/>
              </a:path>
              <a:path w="6085840" h="10795">
                <a:moveTo>
                  <a:pt x="3890771" y="0"/>
                </a:moveTo>
                <a:lnTo>
                  <a:pt x="3886199" y="0"/>
                </a:lnTo>
                <a:lnTo>
                  <a:pt x="3884675" y="3048"/>
                </a:lnTo>
                <a:lnTo>
                  <a:pt x="3884675" y="7619"/>
                </a:lnTo>
                <a:lnTo>
                  <a:pt x="3886199" y="10668"/>
                </a:lnTo>
                <a:lnTo>
                  <a:pt x="3890771" y="10668"/>
                </a:lnTo>
                <a:lnTo>
                  <a:pt x="3893819" y="7619"/>
                </a:lnTo>
                <a:lnTo>
                  <a:pt x="3893819" y="3048"/>
                </a:lnTo>
                <a:lnTo>
                  <a:pt x="3890771" y="0"/>
                </a:lnTo>
                <a:close/>
              </a:path>
              <a:path w="6085840" h="10795">
                <a:moveTo>
                  <a:pt x="3910583" y="0"/>
                </a:moveTo>
                <a:lnTo>
                  <a:pt x="3906011" y="0"/>
                </a:lnTo>
                <a:lnTo>
                  <a:pt x="3902963" y="3048"/>
                </a:lnTo>
                <a:lnTo>
                  <a:pt x="3902963" y="7619"/>
                </a:lnTo>
                <a:lnTo>
                  <a:pt x="3906011" y="10668"/>
                </a:lnTo>
                <a:lnTo>
                  <a:pt x="3910583" y="10668"/>
                </a:lnTo>
                <a:lnTo>
                  <a:pt x="3912107" y="7619"/>
                </a:lnTo>
                <a:lnTo>
                  <a:pt x="3912107" y="3048"/>
                </a:lnTo>
                <a:lnTo>
                  <a:pt x="3910583" y="0"/>
                </a:lnTo>
                <a:close/>
              </a:path>
              <a:path w="6085840" h="10795">
                <a:moveTo>
                  <a:pt x="3930395" y="0"/>
                </a:moveTo>
                <a:lnTo>
                  <a:pt x="3924299" y="0"/>
                </a:lnTo>
                <a:lnTo>
                  <a:pt x="3922775" y="3048"/>
                </a:lnTo>
                <a:lnTo>
                  <a:pt x="3922775" y="7619"/>
                </a:lnTo>
                <a:lnTo>
                  <a:pt x="3924299" y="10668"/>
                </a:lnTo>
                <a:lnTo>
                  <a:pt x="3930395" y="10668"/>
                </a:lnTo>
                <a:lnTo>
                  <a:pt x="3931919" y="7619"/>
                </a:lnTo>
                <a:lnTo>
                  <a:pt x="3931919" y="3048"/>
                </a:lnTo>
                <a:lnTo>
                  <a:pt x="3930395" y="0"/>
                </a:lnTo>
                <a:close/>
              </a:path>
              <a:path w="6085840" h="10795">
                <a:moveTo>
                  <a:pt x="3948683" y="0"/>
                </a:moveTo>
                <a:lnTo>
                  <a:pt x="3944111" y="0"/>
                </a:lnTo>
                <a:lnTo>
                  <a:pt x="3941063" y="3048"/>
                </a:lnTo>
                <a:lnTo>
                  <a:pt x="3941063" y="7619"/>
                </a:lnTo>
                <a:lnTo>
                  <a:pt x="3944111" y="10668"/>
                </a:lnTo>
                <a:lnTo>
                  <a:pt x="3948683" y="10668"/>
                </a:lnTo>
                <a:lnTo>
                  <a:pt x="3950207" y="7619"/>
                </a:lnTo>
                <a:lnTo>
                  <a:pt x="3950207" y="3048"/>
                </a:lnTo>
                <a:lnTo>
                  <a:pt x="3948683" y="0"/>
                </a:lnTo>
                <a:close/>
              </a:path>
              <a:path w="6085840" h="10795">
                <a:moveTo>
                  <a:pt x="3968495" y="0"/>
                </a:moveTo>
                <a:lnTo>
                  <a:pt x="3962399" y="0"/>
                </a:lnTo>
                <a:lnTo>
                  <a:pt x="3960875" y="3048"/>
                </a:lnTo>
                <a:lnTo>
                  <a:pt x="3960875" y="7619"/>
                </a:lnTo>
                <a:lnTo>
                  <a:pt x="3962399" y="10668"/>
                </a:lnTo>
                <a:lnTo>
                  <a:pt x="3968495" y="10668"/>
                </a:lnTo>
                <a:lnTo>
                  <a:pt x="3970019" y="7619"/>
                </a:lnTo>
                <a:lnTo>
                  <a:pt x="3970019" y="3048"/>
                </a:lnTo>
                <a:lnTo>
                  <a:pt x="3968495" y="0"/>
                </a:lnTo>
                <a:close/>
              </a:path>
              <a:path w="6085840" h="10795">
                <a:moveTo>
                  <a:pt x="3986783" y="0"/>
                </a:moveTo>
                <a:lnTo>
                  <a:pt x="3982211" y="0"/>
                </a:lnTo>
                <a:lnTo>
                  <a:pt x="3979163" y="3048"/>
                </a:lnTo>
                <a:lnTo>
                  <a:pt x="3979163" y="7619"/>
                </a:lnTo>
                <a:lnTo>
                  <a:pt x="3982211" y="10668"/>
                </a:lnTo>
                <a:lnTo>
                  <a:pt x="3986783" y="10668"/>
                </a:lnTo>
                <a:lnTo>
                  <a:pt x="3988307" y="7619"/>
                </a:lnTo>
                <a:lnTo>
                  <a:pt x="3988307" y="3048"/>
                </a:lnTo>
                <a:lnTo>
                  <a:pt x="3986783" y="0"/>
                </a:lnTo>
                <a:close/>
              </a:path>
              <a:path w="6085840" h="10795">
                <a:moveTo>
                  <a:pt x="4006595" y="0"/>
                </a:moveTo>
                <a:lnTo>
                  <a:pt x="4000499" y="0"/>
                </a:lnTo>
                <a:lnTo>
                  <a:pt x="3998975" y="3048"/>
                </a:lnTo>
                <a:lnTo>
                  <a:pt x="3998975" y="7619"/>
                </a:lnTo>
                <a:lnTo>
                  <a:pt x="4000499" y="10668"/>
                </a:lnTo>
                <a:lnTo>
                  <a:pt x="4006595" y="10668"/>
                </a:lnTo>
                <a:lnTo>
                  <a:pt x="4008119" y="7619"/>
                </a:lnTo>
                <a:lnTo>
                  <a:pt x="4008119" y="3048"/>
                </a:lnTo>
                <a:lnTo>
                  <a:pt x="4006595" y="0"/>
                </a:lnTo>
                <a:close/>
              </a:path>
              <a:path w="6085840" h="10795">
                <a:moveTo>
                  <a:pt x="4024883" y="0"/>
                </a:moveTo>
                <a:lnTo>
                  <a:pt x="4020311" y="0"/>
                </a:lnTo>
                <a:lnTo>
                  <a:pt x="4017263" y="3048"/>
                </a:lnTo>
                <a:lnTo>
                  <a:pt x="4017263" y="7619"/>
                </a:lnTo>
                <a:lnTo>
                  <a:pt x="4020311" y="10668"/>
                </a:lnTo>
                <a:lnTo>
                  <a:pt x="4024883" y="10668"/>
                </a:lnTo>
                <a:lnTo>
                  <a:pt x="4026407" y="7619"/>
                </a:lnTo>
                <a:lnTo>
                  <a:pt x="4026407" y="3048"/>
                </a:lnTo>
                <a:lnTo>
                  <a:pt x="4024883" y="0"/>
                </a:lnTo>
                <a:close/>
              </a:path>
              <a:path w="6085840" h="10795">
                <a:moveTo>
                  <a:pt x="4044695" y="0"/>
                </a:moveTo>
                <a:lnTo>
                  <a:pt x="4038599" y="0"/>
                </a:lnTo>
                <a:lnTo>
                  <a:pt x="4037075" y="3048"/>
                </a:lnTo>
                <a:lnTo>
                  <a:pt x="4037075" y="7619"/>
                </a:lnTo>
                <a:lnTo>
                  <a:pt x="4038599" y="10668"/>
                </a:lnTo>
                <a:lnTo>
                  <a:pt x="4044695" y="10668"/>
                </a:lnTo>
                <a:lnTo>
                  <a:pt x="4046219" y="7619"/>
                </a:lnTo>
                <a:lnTo>
                  <a:pt x="4046219" y="3048"/>
                </a:lnTo>
                <a:lnTo>
                  <a:pt x="4044695" y="0"/>
                </a:lnTo>
                <a:close/>
              </a:path>
              <a:path w="6085840" h="10795">
                <a:moveTo>
                  <a:pt x="4062983" y="0"/>
                </a:moveTo>
                <a:lnTo>
                  <a:pt x="4058411" y="0"/>
                </a:lnTo>
                <a:lnTo>
                  <a:pt x="4055363" y="3048"/>
                </a:lnTo>
                <a:lnTo>
                  <a:pt x="4055363" y="7619"/>
                </a:lnTo>
                <a:lnTo>
                  <a:pt x="4058411" y="10668"/>
                </a:lnTo>
                <a:lnTo>
                  <a:pt x="4062983" y="10668"/>
                </a:lnTo>
                <a:lnTo>
                  <a:pt x="4064507" y="7619"/>
                </a:lnTo>
                <a:lnTo>
                  <a:pt x="4064507" y="3048"/>
                </a:lnTo>
                <a:lnTo>
                  <a:pt x="4062983" y="0"/>
                </a:lnTo>
                <a:close/>
              </a:path>
              <a:path w="6085840" h="10795">
                <a:moveTo>
                  <a:pt x="4082795" y="0"/>
                </a:moveTo>
                <a:lnTo>
                  <a:pt x="4076699" y="0"/>
                </a:lnTo>
                <a:lnTo>
                  <a:pt x="4075175" y="3048"/>
                </a:lnTo>
                <a:lnTo>
                  <a:pt x="4075175" y="7619"/>
                </a:lnTo>
                <a:lnTo>
                  <a:pt x="4076699" y="10668"/>
                </a:lnTo>
                <a:lnTo>
                  <a:pt x="4082795" y="10668"/>
                </a:lnTo>
                <a:lnTo>
                  <a:pt x="4084319" y="7619"/>
                </a:lnTo>
                <a:lnTo>
                  <a:pt x="4084319" y="3048"/>
                </a:lnTo>
                <a:lnTo>
                  <a:pt x="4082795" y="0"/>
                </a:lnTo>
                <a:close/>
              </a:path>
              <a:path w="6085840" h="10795">
                <a:moveTo>
                  <a:pt x="4101083" y="0"/>
                </a:moveTo>
                <a:lnTo>
                  <a:pt x="4096511" y="0"/>
                </a:lnTo>
                <a:lnTo>
                  <a:pt x="4093463" y="3048"/>
                </a:lnTo>
                <a:lnTo>
                  <a:pt x="4093463" y="7619"/>
                </a:lnTo>
                <a:lnTo>
                  <a:pt x="4096511" y="10668"/>
                </a:lnTo>
                <a:lnTo>
                  <a:pt x="4101083" y="10668"/>
                </a:lnTo>
                <a:lnTo>
                  <a:pt x="4102607" y="7619"/>
                </a:lnTo>
                <a:lnTo>
                  <a:pt x="4102607" y="3048"/>
                </a:lnTo>
                <a:lnTo>
                  <a:pt x="4101083" y="0"/>
                </a:lnTo>
                <a:close/>
              </a:path>
              <a:path w="6085840" h="10795">
                <a:moveTo>
                  <a:pt x="4120895" y="0"/>
                </a:moveTo>
                <a:lnTo>
                  <a:pt x="4114799" y="0"/>
                </a:lnTo>
                <a:lnTo>
                  <a:pt x="4113275" y="3048"/>
                </a:lnTo>
                <a:lnTo>
                  <a:pt x="4113275" y="7619"/>
                </a:lnTo>
                <a:lnTo>
                  <a:pt x="4114799" y="10668"/>
                </a:lnTo>
                <a:lnTo>
                  <a:pt x="4120895" y="10668"/>
                </a:lnTo>
                <a:lnTo>
                  <a:pt x="4122419" y="7619"/>
                </a:lnTo>
                <a:lnTo>
                  <a:pt x="4122419" y="3048"/>
                </a:lnTo>
                <a:lnTo>
                  <a:pt x="4120895" y="0"/>
                </a:lnTo>
                <a:close/>
              </a:path>
              <a:path w="6085840" h="10795">
                <a:moveTo>
                  <a:pt x="4139183" y="0"/>
                </a:moveTo>
                <a:lnTo>
                  <a:pt x="4134611" y="0"/>
                </a:lnTo>
                <a:lnTo>
                  <a:pt x="4131563" y="3048"/>
                </a:lnTo>
                <a:lnTo>
                  <a:pt x="4131563" y="7619"/>
                </a:lnTo>
                <a:lnTo>
                  <a:pt x="4134611" y="10668"/>
                </a:lnTo>
                <a:lnTo>
                  <a:pt x="4139183" y="10668"/>
                </a:lnTo>
                <a:lnTo>
                  <a:pt x="4140707" y="7619"/>
                </a:lnTo>
                <a:lnTo>
                  <a:pt x="4140707" y="3048"/>
                </a:lnTo>
                <a:lnTo>
                  <a:pt x="4139183" y="0"/>
                </a:lnTo>
                <a:close/>
              </a:path>
              <a:path w="6085840" h="10795">
                <a:moveTo>
                  <a:pt x="4158995" y="0"/>
                </a:moveTo>
                <a:lnTo>
                  <a:pt x="4152899" y="0"/>
                </a:lnTo>
                <a:lnTo>
                  <a:pt x="4151375" y="3048"/>
                </a:lnTo>
                <a:lnTo>
                  <a:pt x="4151375" y="7619"/>
                </a:lnTo>
                <a:lnTo>
                  <a:pt x="4152899" y="10668"/>
                </a:lnTo>
                <a:lnTo>
                  <a:pt x="4158995" y="10668"/>
                </a:lnTo>
                <a:lnTo>
                  <a:pt x="4160519" y="7619"/>
                </a:lnTo>
                <a:lnTo>
                  <a:pt x="4160519" y="3048"/>
                </a:lnTo>
                <a:lnTo>
                  <a:pt x="4158995" y="0"/>
                </a:lnTo>
                <a:close/>
              </a:path>
              <a:path w="6085840" h="10795">
                <a:moveTo>
                  <a:pt x="4177283" y="0"/>
                </a:moveTo>
                <a:lnTo>
                  <a:pt x="4172711" y="0"/>
                </a:lnTo>
                <a:lnTo>
                  <a:pt x="4169663" y="3048"/>
                </a:lnTo>
                <a:lnTo>
                  <a:pt x="4169663" y="7619"/>
                </a:lnTo>
                <a:lnTo>
                  <a:pt x="4172711" y="10668"/>
                </a:lnTo>
                <a:lnTo>
                  <a:pt x="4177283" y="10668"/>
                </a:lnTo>
                <a:lnTo>
                  <a:pt x="4178807" y="7619"/>
                </a:lnTo>
                <a:lnTo>
                  <a:pt x="4178807" y="3048"/>
                </a:lnTo>
                <a:lnTo>
                  <a:pt x="4177283" y="0"/>
                </a:lnTo>
                <a:close/>
              </a:path>
              <a:path w="6085840" h="10795">
                <a:moveTo>
                  <a:pt x="4197095" y="0"/>
                </a:moveTo>
                <a:lnTo>
                  <a:pt x="4190999" y="0"/>
                </a:lnTo>
                <a:lnTo>
                  <a:pt x="4189475" y="3048"/>
                </a:lnTo>
                <a:lnTo>
                  <a:pt x="4189475" y="7619"/>
                </a:lnTo>
                <a:lnTo>
                  <a:pt x="4190999" y="10668"/>
                </a:lnTo>
                <a:lnTo>
                  <a:pt x="4197095" y="10668"/>
                </a:lnTo>
                <a:lnTo>
                  <a:pt x="4198619" y="7619"/>
                </a:lnTo>
                <a:lnTo>
                  <a:pt x="4198619" y="3048"/>
                </a:lnTo>
                <a:lnTo>
                  <a:pt x="4197095" y="0"/>
                </a:lnTo>
                <a:close/>
              </a:path>
              <a:path w="6085840" h="10795">
                <a:moveTo>
                  <a:pt x="4215383" y="0"/>
                </a:moveTo>
                <a:lnTo>
                  <a:pt x="4210811" y="0"/>
                </a:lnTo>
                <a:lnTo>
                  <a:pt x="4207763" y="3048"/>
                </a:lnTo>
                <a:lnTo>
                  <a:pt x="4207763" y="7619"/>
                </a:lnTo>
                <a:lnTo>
                  <a:pt x="4210811" y="10668"/>
                </a:lnTo>
                <a:lnTo>
                  <a:pt x="4215383" y="10668"/>
                </a:lnTo>
                <a:lnTo>
                  <a:pt x="4216907" y="7619"/>
                </a:lnTo>
                <a:lnTo>
                  <a:pt x="4216907" y="3048"/>
                </a:lnTo>
                <a:lnTo>
                  <a:pt x="4215383" y="0"/>
                </a:lnTo>
                <a:close/>
              </a:path>
              <a:path w="6085840" h="10795">
                <a:moveTo>
                  <a:pt x="4235195" y="0"/>
                </a:moveTo>
                <a:lnTo>
                  <a:pt x="4229099" y="0"/>
                </a:lnTo>
                <a:lnTo>
                  <a:pt x="4227575" y="3048"/>
                </a:lnTo>
                <a:lnTo>
                  <a:pt x="4227575" y="7619"/>
                </a:lnTo>
                <a:lnTo>
                  <a:pt x="4229099" y="10668"/>
                </a:lnTo>
                <a:lnTo>
                  <a:pt x="4235195" y="10668"/>
                </a:lnTo>
                <a:lnTo>
                  <a:pt x="4236719" y="7619"/>
                </a:lnTo>
                <a:lnTo>
                  <a:pt x="4236719" y="3048"/>
                </a:lnTo>
                <a:lnTo>
                  <a:pt x="4235195" y="0"/>
                </a:lnTo>
                <a:close/>
              </a:path>
              <a:path w="6085840" h="10795">
                <a:moveTo>
                  <a:pt x="4253483" y="0"/>
                </a:moveTo>
                <a:lnTo>
                  <a:pt x="4248911" y="0"/>
                </a:lnTo>
                <a:lnTo>
                  <a:pt x="4245863" y="3048"/>
                </a:lnTo>
                <a:lnTo>
                  <a:pt x="4245863" y="7619"/>
                </a:lnTo>
                <a:lnTo>
                  <a:pt x="4248911" y="10668"/>
                </a:lnTo>
                <a:lnTo>
                  <a:pt x="4253483" y="10668"/>
                </a:lnTo>
                <a:lnTo>
                  <a:pt x="4256531" y="7619"/>
                </a:lnTo>
                <a:lnTo>
                  <a:pt x="4256531" y="3048"/>
                </a:lnTo>
                <a:lnTo>
                  <a:pt x="4253483" y="0"/>
                </a:lnTo>
                <a:close/>
              </a:path>
              <a:path w="6085840" h="10795">
                <a:moveTo>
                  <a:pt x="4273295" y="0"/>
                </a:moveTo>
                <a:lnTo>
                  <a:pt x="4267199" y="0"/>
                </a:lnTo>
                <a:lnTo>
                  <a:pt x="4265675" y="3048"/>
                </a:lnTo>
                <a:lnTo>
                  <a:pt x="4265675" y="7619"/>
                </a:lnTo>
                <a:lnTo>
                  <a:pt x="4267199" y="10668"/>
                </a:lnTo>
                <a:lnTo>
                  <a:pt x="4273295" y="10668"/>
                </a:lnTo>
                <a:lnTo>
                  <a:pt x="4274819" y="7619"/>
                </a:lnTo>
                <a:lnTo>
                  <a:pt x="4274819" y="3048"/>
                </a:lnTo>
                <a:lnTo>
                  <a:pt x="4273295" y="0"/>
                </a:lnTo>
                <a:close/>
              </a:path>
              <a:path w="6085840" h="10795">
                <a:moveTo>
                  <a:pt x="4291583" y="0"/>
                </a:moveTo>
                <a:lnTo>
                  <a:pt x="4287011" y="0"/>
                </a:lnTo>
                <a:lnTo>
                  <a:pt x="4283963" y="3048"/>
                </a:lnTo>
                <a:lnTo>
                  <a:pt x="4283963" y="7619"/>
                </a:lnTo>
                <a:lnTo>
                  <a:pt x="4287011" y="10668"/>
                </a:lnTo>
                <a:lnTo>
                  <a:pt x="4291583" y="10668"/>
                </a:lnTo>
                <a:lnTo>
                  <a:pt x="4294631" y="7619"/>
                </a:lnTo>
                <a:lnTo>
                  <a:pt x="4294631" y="3048"/>
                </a:lnTo>
                <a:lnTo>
                  <a:pt x="4291583" y="0"/>
                </a:lnTo>
                <a:close/>
              </a:path>
              <a:path w="6085840" h="10795">
                <a:moveTo>
                  <a:pt x="4311395" y="0"/>
                </a:moveTo>
                <a:lnTo>
                  <a:pt x="4305299" y="0"/>
                </a:lnTo>
                <a:lnTo>
                  <a:pt x="4303775" y="3048"/>
                </a:lnTo>
                <a:lnTo>
                  <a:pt x="4303775" y="7619"/>
                </a:lnTo>
                <a:lnTo>
                  <a:pt x="4305299" y="10668"/>
                </a:lnTo>
                <a:lnTo>
                  <a:pt x="4311395" y="10668"/>
                </a:lnTo>
                <a:lnTo>
                  <a:pt x="4312919" y="7619"/>
                </a:lnTo>
                <a:lnTo>
                  <a:pt x="4312919" y="3048"/>
                </a:lnTo>
                <a:lnTo>
                  <a:pt x="4311395" y="0"/>
                </a:lnTo>
                <a:close/>
              </a:path>
              <a:path w="6085840" h="10795">
                <a:moveTo>
                  <a:pt x="4329683" y="0"/>
                </a:moveTo>
                <a:lnTo>
                  <a:pt x="4325111" y="0"/>
                </a:lnTo>
                <a:lnTo>
                  <a:pt x="4322063" y="3048"/>
                </a:lnTo>
                <a:lnTo>
                  <a:pt x="4322063" y="7619"/>
                </a:lnTo>
                <a:lnTo>
                  <a:pt x="4325111" y="10668"/>
                </a:lnTo>
                <a:lnTo>
                  <a:pt x="4329683" y="10668"/>
                </a:lnTo>
                <a:lnTo>
                  <a:pt x="4332731" y="7619"/>
                </a:lnTo>
                <a:lnTo>
                  <a:pt x="4332731" y="3048"/>
                </a:lnTo>
                <a:lnTo>
                  <a:pt x="4329683" y="0"/>
                </a:lnTo>
                <a:close/>
              </a:path>
              <a:path w="6085840" h="10795">
                <a:moveTo>
                  <a:pt x="4349495" y="0"/>
                </a:moveTo>
                <a:lnTo>
                  <a:pt x="4343399" y="0"/>
                </a:lnTo>
                <a:lnTo>
                  <a:pt x="4341875" y="3048"/>
                </a:lnTo>
                <a:lnTo>
                  <a:pt x="4341875" y="7619"/>
                </a:lnTo>
                <a:lnTo>
                  <a:pt x="4343399" y="10668"/>
                </a:lnTo>
                <a:lnTo>
                  <a:pt x="4349495" y="10668"/>
                </a:lnTo>
                <a:lnTo>
                  <a:pt x="4351019" y="7619"/>
                </a:lnTo>
                <a:lnTo>
                  <a:pt x="4351019" y="3048"/>
                </a:lnTo>
                <a:lnTo>
                  <a:pt x="4349495" y="0"/>
                </a:lnTo>
                <a:close/>
              </a:path>
              <a:path w="6085840" h="10795">
                <a:moveTo>
                  <a:pt x="4367783" y="0"/>
                </a:moveTo>
                <a:lnTo>
                  <a:pt x="4363211" y="0"/>
                </a:lnTo>
                <a:lnTo>
                  <a:pt x="4360163" y="3048"/>
                </a:lnTo>
                <a:lnTo>
                  <a:pt x="4360163" y="7619"/>
                </a:lnTo>
                <a:lnTo>
                  <a:pt x="4363211" y="10668"/>
                </a:lnTo>
                <a:lnTo>
                  <a:pt x="4367783" y="10668"/>
                </a:lnTo>
                <a:lnTo>
                  <a:pt x="4370831" y="7619"/>
                </a:lnTo>
                <a:lnTo>
                  <a:pt x="4370831" y="3048"/>
                </a:lnTo>
                <a:lnTo>
                  <a:pt x="4367783" y="0"/>
                </a:lnTo>
                <a:close/>
              </a:path>
              <a:path w="6085840" h="10795">
                <a:moveTo>
                  <a:pt x="4387595" y="0"/>
                </a:moveTo>
                <a:lnTo>
                  <a:pt x="4381499" y="0"/>
                </a:lnTo>
                <a:lnTo>
                  <a:pt x="4379975" y="3048"/>
                </a:lnTo>
                <a:lnTo>
                  <a:pt x="4379975" y="7619"/>
                </a:lnTo>
                <a:lnTo>
                  <a:pt x="4381499" y="10668"/>
                </a:lnTo>
                <a:lnTo>
                  <a:pt x="4387595" y="10668"/>
                </a:lnTo>
                <a:lnTo>
                  <a:pt x="4389119" y="7619"/>
                </a:lnTo>
                <a:lnTo>
                  <a:pt x="4389119" y="3048"/>
                </a:lnTo>
                <a:lnTo>
                  <a:pt x="4387595" y="0"/>
                </a:lnTo>
                <a:close/>
              </a:path>
              <a:path w="6085840" h="10795">
                <a:moveTo>
                  <a:pt x="4405883" y="0"/>
                </a:moveTo>
                <a:lnTo>
                  <a:pt x="4401311" y="0"/>
                </a:lnTo>
                <a:lnTo>
                  <a:pt x="4398263" y="3048"/>
                </a:lnTo>
                <a:lnTo>
                  <a:pt x="4398263" y="7619"/>
                </a:lnTo>
                <a:lnTo>
                  <a:pt x="4401311" y="10668"/>
                </a:lnTo>
                <a:lnTo>
                  <a:pt x="4405883" y="10668"/>
                </a:lnTo>
                <a:lnTo>
                  <a:pt x="4408931" y="7619"/>
                </a:lnTo>
                <a:lnTo>
                  <a:pt x="4408931" y="3048"/>
                </a:lnTo>
                <a:lnTo>
                  <a:pt x="4405883" y="0"/>
                </a:lnTo>
                <a:close/>
              </a:path>
              <a:path w="6085840" h="10795">
                <a:moveTo>
                  <a:pt x="4425695" y="0"/>
                </a:moveTo>
                <a:lnTo>
                  <a:pt x="4419599" y="0"/>
                </a:lnTo>
                <a:lnTo>
                  <a:pt x="4418075" y="3048"/>
                </a:lnTo>
                <a:lnTo>
                  <a:pt x="4418075" y="7619"/>
                </a:lnTo>
                <a:lnTo>
                  <a:pt x="4419599" y="10668"/>
                </a:lnTo>
                <a:lnTo>
                  <a:pt x="4425695" y="10668"/>
                </a:lnTo>
                <a:lnTo>
                  <a:pt x="4427219" y="7619"/>
                </a:lnTo>
                <a:lnTo>
                  <a:pt x="4427219" y="3048"/>
                </a:lnTo>
                <a:lnTo>
                  <a:pt x="4425695" y="0"/>
                </a:lnTo>
                <a:close/>
              </a:path>
              <a:path w="6085840" h="10795">
                <a:moveTo>
                  <a:pt x="4443983" y="0"/>
                </a:moveTo>
                <a:lnTo>
                  <a:pt x="4439411" y="0"/>
                </a:lnTo>
                <a:lnTo>
                  <a:pt x="4436363" y="3048"/>
                </a:lnTo>
                <a:lnTo>
                  <a:pt x="4436363" y="7619"/>
                </a:lnTo>
                <a:lnTo>
                  <a:pt x="4439411" y="10668"/>
                </a:lnTo>
                <a:lnTo>
                  <a:pt x="4443983" y="10668"/>
                </a:lnTo>
                <a:lnTo>
                  <a:pt x="4447031" y="7619"/>
                </a:lnTo>
                <a:lnTo>
                  <a:pt x="4447031" y="3048"/>
                </a:lnTo>
                <a:lnTo>
                  <a:pt x="4443983" y="0"/>
                </a:lnTo>
                <a:close/>
              </a:path>
              <a:path w="6085840" h="10795">
                <a:moveTo>
                  <a:pt x="4463795" y="0"/>
                </a:moveTo>
                <a:lnTo>
                  <a:pt x="4457699" y="0"/>
                </a:lnTo>
                <a:lnTo>
                  <a:pt x="4456175" y="3048"/>
                </a:lnTo>
                <a:lnTo>
                  <a:pt x="4456175" y="7619"/>
                </a:lnTo>
                <a:lnTo>
                  <a:pt x="4457699" y="10668"/>
                </a:lnTo>
                <a:lnTo>
                  <a:pt x="4463795" y="10668"/>
                </a:lnTo>
                <a:lnTo>
                  <a:pt x="4465319" y="7619"/>
                </a:lnTo>
                <a:lnTo>
                  <a:pt x="4465319" y="3048"/>
                </a:lnTo>
                <a:lnTo>
                  <a:pt x="4463795" y="0"/>
                </a:lnTo>
                <a:close/>
              </a:path>
              <a:path w="6085840" h="10795">
                <a:moveTo>
                  <a:pt x="4482083" y="0"/>
                </a:moveTo>
                <a:lnTo>
                  <a:pt x="4477511" y="0"/>
                </a:lnTo>
                <a:lnTo>
                  <a:pt x="4474463" y="3048"/>
                </a:lnTo>
                <a:lnTo>
                  <a:pt x="4474463" y="7619"/>
                </a:lnTo>
                <a:lnTo>
                  <a:pt x="4477511" y="10668"/>
                </a:lnTo>
                <a:lnTo>
                  <a:pt x="4482083" y="10668"/>
                </a:lnTo>
                <a:lnTo>
                  <a:pt x="4485131" y="7619"/>
                </a:lnTo>
                <a:lnTo>
                  <a:pt x="4485131" y="3048"/>
                </a:lnTo>
                <a:lnTo>
                  <a:pt x="4482083" y="0"/>
                </a:lnTo>
                <a:close/>
              </a:path>
              <a:path w="6085840" h="10795">
                <a:moveTo>
                  <a:pt x="4501895" y="0"/>
                </a:moveTo>
                <a:lnTo>
                  <a:pt x="4495799" y="0"/>
                </a:lnTo>
                <a:lnTo>
                  <a:pt x="4494275" y="3048"/>
                </a:lnTo>
                <a:lnTo>
                  <a:pt x="4494275" y="7619"/>
                </a:lnTo>
                <a:lnTo>
                  <a:pt x="4495799" y="10668"/>
                </a:lnTo>
                <a:lnTo>
                  <a:pt x="4501895" y="10668"/>
                </a:lnTo>
                <a:lnTo>
                  <a:pt x="4503419" y="7619"/>
                </a:lnTo>
                <a:lnTo>
                  <a:pt x="4503419" y="3048"/>
                </a:lnTo>
                <a:lnTo>
                  <a:pt x="4501895" y="0"/>
                </a:lnTo>
                <a:close/>
              </a:path>
              <a:path w="6085840" h="10795">
                <a:moveTo>
                  <a:pt x="4520183" y="0"/>
                </a:moveTo>
                <a:lnTo>
                  <a:pt x="4515611" y="0"/>
                </a:lnTo>
                <a:lnTo>
                  <a:pt x="4512563" y="3048"/>
                </a:lnTo>
                <a:lnTo>
                  <a:pt x="4512563" y="7619"/>
                </a:lnTo>
                <a:lnTo>
                  <a:pt x="4515611" y="10668"/>
                </a:lnTo>
                <a:lnTo>
                  <a:pt x="4520183" y="10668"/>
                </a:lnTo>
                <a:lnTo>
                  <a:pt x="4523231" y="7619"/>
                </a:lnTo>
                <a:lnTo>
                  <a:pt x="4523231" y="3048"/>
                </a:lnTo>
                <a:lnTo>
                  <a:pt x="4520183" y="0"/>
                </a:lnTo>
                <a:close/>
              </a:path>
              <a:path w="6085840" h="10795">
                <a:moveTo>
                  <a:pt x="4539995" y="0"/>
                </a:moveTo>
                <a:lnTo>
                  <a:pt x="4533899" y="0"/>
                </a:lnTo>
                <a:lnTo>
                  <a:pt x="4532375" y="3048"/>
                </a:lnTo>
                <a:lnTo>
                  <a:pt x="4532375" y="7619"/>
                </a:lnTo>
                <a:lnTo>
                  <a:pt x="4533899" y="10668"/>
                </a:lnTo>
                <a:lnTo>
                  <a:pt x="4539995" y="10668"/>
                </a:lnTo>
                <a:lnTo>
                  <a:pt x="4541519" y="7619"/>
                </a:lnTo>
                <a:lnTo>
                  <a:pt x="4541519" y="3048"/>
                </a:lnTo>
                <a:lnTo>
                  <a:pt x="4539995" y="0"/>
                </a:lnTo>
                <a:close/>
              </a:path>
              <a:path w="6085840" h="10795">
                <a:moveTo>
                  <a:pt x="4558283" y="0"/>
                </a:moveTo>
                <a:lnTo>
                  <a:pt x="4553711" y="0"/>
                </a:lnTo>
                <a:lnTo>
                  <a:pt x="4550663" y="3048"/>
                </a:lnTo>
                <a:lnTo>
                  <a:pt x="4550663" y="7619"/>
                </a:lnTo>
                <a:lnTo>
                  <a:pt x="4553711" y="10668"/>
                </a:lnTo>
                <a:lnTo>
                  <a:pt x="4558283" y="10668"/>
                </a:lnTo>
                <a:lnTo>
                  <a:pt x="4561331" y="7619"/>
                </a:lnTo>
                <a:lnTo>
                  <a:pt x="4561331" y="3048"/>
                </a:lnTo>
                <a:lnTo>
                  <a:pt x="4558283" y="0"/>
                </a:lnTo>
                <a:close/>
              </a:path>
              <a:path w="6085840" h="10795">
                <a:moveTo>
                  <a:pt x="4578095" y="0"/>
                </a:moveTo>
                <a:lnTo>
                  <a:pt x="4571999" y="0"/>
                </a:lnTo>
                <a:lnTo>
                  <a:pt x="4570475" y="3048"/>
                </a:lnTo>
                <a:lnTo>
                  <a:pt x="4570475" y="7619"/>
                </a:lnTo>
                <a:lnTo>
                  <a:pt x="4571999" y="10668"/>
                </a:lnTo>
                <a:lnTo>
                  <a:pt x="4578095" y="10668"/>
                </a:lnTo>
                <a:lnTo>
                  <a:pt x="4579619" y="7619"/>
                </a:lnTo>
                <a:lnTo>
                  <a:pt x="4579619" y="3048"/>
                </a:lnTo>
                <a:lnTo>
                  <a:pt x="4578095" y="0"/>
                </a:lnTo>
                <a:close/>
              </a:path>
              <a:path w="6085840" h="10795">
                <a:moveTo>
                  <a:pt x="4596383" y="0"/>
                </a:moveTo>
                <a:lnTo>
                  <a:pt x="4591811" y="0"/>
                </a:lnTo>
                <a:lnTo>
                  <a:pt x="4588763" y="3048"/>
                </a:lnTo>
                <a:lnTo>
                  <a:pt x="4588763" y="7619"/>
                </a:lnTo>
                <a:lnTo>
                  <a:pt x="4591811" y="10668"/>
                </a:lnTo>
                <a:lnTo>
                  <a:pt x="4596383" y="10668"/>
                </a:lnTo>
                <a:lnTo>
                  <a:pt x="4599431" y="7619"/>
                </a:lnTo>
                <a:lnTo>
                  <a:pt x="4599431" y="3048"/>
                </a:lnTo>
                <a:lnTo>
                  <a:pt x="4596383" y="0"/>
                </a:lnTo>
                <a:close/>
              </a:path>
              <a:path w="6085840" h="10795">
                <a:moveTo>
                  <a:pt x="4616195" y="0"/>
                </a:moveTo>
                <a:lnTo>
                  <a:pt x="4610099" y="0"/>
                </a:lnTo>
                <a:lnTo>
                  <a:pt x="4608575" y="3048"/>
                </a:lnTo>
                <a:lnTo>
                  <a:pt x="4608575" y="7619"/>
                </a:lnTo>
                <a:lnTo>
                  <a:pt x="4610099" y="10668"/>
                </a:lnTo>
                <a:lnTo>
                  <a:pt x="4616195" y="10668"/>
                </a:lnTo>
                <a:lnTo>
                  <a:pt x="4617719" y="7619"/>
                </a:lnTo>
                <a:lnTo>
                  <a:pt x="4617719" y="3048"/>
                </a:lnTo>
                <a:lnTo>
                  <a:pt x="4616195" y="0"/>
                </a:lnTo>
                <a:close/>
              </a:path>
              <a:path w="6085840" h="10795">
                <a:moveTo>
                  <a:pt x="4634483" y="0"/>
                </a:moveTo>
                <a:lnTo>
                  <a:pt x="4629911" y="0"/>
                </a:lnTo>
                <a:lnTo>
                  <a:pt x="4626863" y="3048"/>
                </a:lnTo>
                <a:lnTo>
                  <a:pt x="4626863" y="7619"/>
                </a:lnTo>
                <a:lnTo>
                  <a:pt x="4629911" y="10668"/>
                </a:lnTo>
                <a:lnTo>
                  <a:pt x="4634483" y="10668"/>
                </a:lnTo>
                <a:lnTo>
                  <a:pt x="4637531" y="7619"/>
                </a:lnTo>
                <a:lnTo>
                  <a:pt x="4637531" y="3048"/>
                </a:lnTo>
                <a:lnTo>
                  <a:pt x="4634483" y="0"/>
                </a:lnTo>
                <a:close/>
              </a:path>
              <a:path w="6085840" h="10795">
                <a:moveTo>
                  <a:pt x="4654295" y="0"/>
                </a:moveTo>
                <a:lnTo>
                  <a:pt x="4648199" y="0"/>
                </a:lnTo>
                <a:lnTo>
                  <a:pt x="4646675" y="3048"/>
                </a:lnTo>
                <a:lnTo>
                  <a:pt x="4646675" y="7619"/>
                </a:lnTo>
                <a:lnTo>
                  <a:pt x="4648199" y="10668"/>
                </a:lnTo>
                <a:lnTo>
                  <a:pt x="4654295" y="10668"/>
                </a:lnTo>
                <a:lnTo>
                  <a:pt x="4655819" y="7619"/>
                </a:lnTo>
                <a:lnTo>
                  <a:pt x="4655819" y="3048"/>
                </a:lnTo>
                <a:lnTo>
                  <a:pt x="4654295" y="0"/>
                </a:lnTo>
                <a:close/>
              </a:path>
              <a:path w="6085840" h="10795">
                <a:moveTo>
                  <a:pt x="4672583" y="0"/>
                </a:moveTo>
                <a:lnTo>
                  <a:pt x="4668011" y="0"/>
                </a:lnTo>
                <a:lnTo>
                  <a:pt x="4664963" y="3048"/>
                </a:lnTo>
                <a:lnTo>
                  <a:pt x="4664963" y="7619"/>
                </a:lnTo>
                <a:lnTo>
                  <a:pt x="4668011" y="10668"/>
                </a:lnTo>
                <a:lnTo>
                  <a:pt x="4672583" y="10668"/>
                </a:lnTo>
                <a:lnTo>
                  <a:pt x="4675631" y="7619"/>
                </a:lnTo>
                <a:lnTo>
                  <a:pt x="4675631" y="3048"/>
                </a:lnTo>
                <a:lnTo>
                  <a:pt x="4672583" y="0"/>
                </a:lnTo>
                <a:close/>
              </a:path>
              <a:path w="6085840" h="10795">
                <a:moveTo>
                  <a:pt x="4692395" y="0"/>
                </a:moveTo>
                <a:lnTo>
                  <a:pt x="4686299" y="0"/>
                </a:lnTo>
                <a:lnTo>
                  <a:pt x="4684775" y="3048"/>
                </a:lnTo>
                <a:lnTo>
                  <a:pt x="4684775" y="7619"/>
                </a:lnTo>
                <a:lnTo>
                  <a:pt x="4686299" y="10668"/>
                </a:lnTo>
                <a:lnTo>
                  <a:pt x="4692395" y="10668"/>
                </a:lnTo>
                <a:lnTo>
                  <a:pt x="4693919" y="7619"/>
                </a:lnTo>
                <a:lnTo>
                  <a:pt x="4693919" y="3048"/>
                </a:lnTo>
                <a:lnTo>
                  <a:pt x="4692395" y="0"/>
                </a:lnTo>
                <a:close/>
              </a:path>
              <a:path w="6085840" h="10795">
                <a:moveTo>
                  <a:pt x="4710683" y="0"/>
                </a:moveTo>
                <a:lnTo>
                  <a:pt x="4706111" y="0"/>
                </a:lnTo>
                <a:lnTo>
                  <a:pt x="4703063" y="3048"/>
                </a:lnTo>
                <a:lnTo>
                  <a:pt x="4703063" y="7619"/>
                </a:lnTo>
                <a:lnTo>
                  <a:pt x="4706111" y="10668"/>
                </a:lnTo>
                <a:lnTo>
                  <a:pt x="4710683" y="10668"/>
                </a:lnTo>
                <a:lnTo>
                  <a:pt x="4713731" y="7619"/>
                </a:lnTo>
                <a:lnTo>
                  <a:pt x="4713731" y="3048"/>
                </a:lnTo>
                <a:lnTo>
                  <a:pt x="4710683" y="0"/>
                </a:lnTo>
                <a:close/>
              </a:path>
              <a:path w="6085840" h="10795">
                <a:moveTo>
                  <a:pt x="4730495" y="0"/>
                </a:moveTo>
                <a:lnTo>
                  <a:pt x="4724399" y="0"/>
                </a:lnTo>
                <a:lnTo>
                  <a:pt x="4722875" y="3048"/>
                </a:lnTo>
                <a:lnTo>
                  <a:pt x="4722875" y="7619"/>
                </a:lnTo>
                <a:lnTo>
                  <a:pt x="4724399" y="10668"/>
                </a:lnTo>
                <a:lnTo>
                  <a:pt x="4730495" y="10668"/>
                </a:lnTo>
                <a:lnTo>
                  <a:pt x="4732019" y="7619"/>
                </a:lnTo>
                <a:lnTo>
                  <a:pt x="4732019" y="3048"/>
                </a:lnTo>
                <a:lnTo>
                  <a:pt x="4730495" y="0"/>
                </a:lnTo>
                <a:close/>
              </a:path>
              <a:path w="6085840" h="10795">
                <a:moveTo>
                  <a:pt x="4748783" y="0"/>
                </a:moveTo>
                <a:lnTo>
                  <a:pt x="4744211" y="0"/>
                </a:lnTo>
                <a:lnTo>
                  <a:pt x="4741163" y="3048"/>
                </a:lnTo>
                <a:lnTo>
                  <a:pt x="4741163" y="7619"/>
                </a:lnTo>
                <a:lnTo>
                  <a:pt x="4744211" y="10668"/>
                </a:lnTo>
                <a:lnTo>
                  <a:pt x="4748783" y="10668"/>
                </a:lnTo>
                <a:lnTo>
                  <a:pt x="4751831" y="7619"/>
                </a:lnTo>
                <a:lnTo>
                  <a:pt x="4751831" y="3048"/>
                </a:lnTo>
                <a:lnTo>
                  <a:pt x="4748783" y="0"/>
                </a:lnTo>
                <a:close/>
              </a:path>
              <a:path w="6085840" h="10795">
                <a:moveTo>
                  <a:pt x="4768595" y="0"/>
                </a:moveTo>
                <a:lnTo>
                  <a:pt x="4762499" y="0"/>
                </a:lnTo>
                <a:lnTo>
                  <a:pt x="4760975" y="3048"/>
                </a:lnTo>
                <a:lnTo>
                  <a:pt x="4760975" y="7619"/>
                </a:lnTo>
                <a:lnTo>
                  <a:pt x="4762499" y="10668"/>
                </a:lnTo>
                <a:lnTo>
                  <a:pt x="4768595" y="10668"/>
                </a:lnTo>
                <a:lnTo>
                  <a:pt x="4770119" y="7619"/>
                </a:lnTo>
                <a:lnTo>
                  <a:pt x="4770119" y="3048"/>
                </a:lnTo>
                <a:lnTo>
                  <a:pt x="4768595" y="0"/>
                </a:lnTo>
                <a:close/>
              </a:path>
              <a:path w="6085840" h="10795">
                <a:moveTo>
                  <a:pt x="4786883" y="0"/>
                </a:moveTo>
                <a:lnTo>
                  <a:pt x="4782311" y="0"/>
                </a:lnTo>
                <a:lnTo>
                  <a:pt x="4779263" y="3048"/>
                </a:lnTo>
                <a:lnTo>
                  <a:pt x="4779263" y="7619"/>
                </a:lnTo>
                <a:lnTo>
                  <a:pt x="4782311" y="10668"/>
                </a:lnTo>
                <a:lnTo>
                  <a:pt x="4786883" y="10668"/>
                </a:lnTo>
                <a:lnTo>
                  <a:pt x="4789931" y="7619"/>
                </a:lnTo>
                <a:lnTo>
                  <a:pt x="4789931" y="3048"/>
                </a:lnTo>
                <a:lnTo>
                  <a:pt x="4786883" y="0"/>
                </a:lnTo>
                <a:close/>
              </a:path>
              <a:path w="6085840" h="10795">
                <a:moveTo>
                  <a:pt x="4806695" y="0"/>
                </a:moveTo>
                <a:lnTo>
                  <a:pt x="4800599" y="0"/>
                </a:lnTo>
                <a:lnTo>
                  <a:pt x="4799075" y="3048"/>
                </a:lnTo>
                <a:lnTo>
                  <a:pt x="4799075" y="7619"/>
                </a:lnTo>
                <a:lnTo>
                  <a:pt x="4800599" y="10668"/>
                </a:lnTo>
                <a:lnTo>
                  <a:pt x="4806695" y="10668"/>
                </a:lnTo>
                <a:lnTo>
                  <a:pt x="4808219" y="7619"/>
                </a:lnTo>
                <a:lnTo>
                  <a:pt x="4808219" y="3048"/>
                </a:lnTo>
                <a:lnTo>
                  <a:pt x="4806695" y="0"/>
                </a:lnTo>
                <a:close/>
              </a:path>
              <a:path w="6085840" h="10795">
                <a:moveTo>
                  <a:pt x="4824983" y="0"/>
                </a:moveTo>
                <a:lnTo>
                  <a:pt x="4820411" y="0"/>
                </a:lnTo>
                <a:lnTo>
                  <a:pt x="4817363" y="3048"/>
                </a:lnTo>
                <a:lnTo>
                  <a:pt x="4817363" y="7619"/>
                </a:lnTo>
                <a:lnTo>
                  <a:pt x="4820411" y="10668"/>
                </a:lnTo>
                <a:lnTo>
                  <a:pt x="4824983" y="10668"/>
                </a:lnTo>
                <a:lnTo>
                  <a:pt x="4828031" y="7619"/>
                </a:lnTo>
                <a:lnTo>
                  <a:pt x="4828031" y="3048"/>
                </a:lnTo>
                <a:lnTo>
                  <a:pt x="4824983" y="0"/>
                </a:lnTo>
                <a:close/>
              </a:path>
              <a:path w="6085840" h="10795">
                <a:moveTo>
                  <a:pt x="4844795" y="0"/>
                </a:moveTo>
                <a:lnTo>
                  <a:pt x="4838699" y="0"/>
                </a:lnTo>
                <a:lnTo>
                  <a:pt x="4837175" y="3048"/>
                </a:lnTo>
                <a:lnTo>
                  <a:pt x="4837175" y="7619"/>
                </a:lnTo>
                <a:lnTo>
                  <a:pt x="4838699" y="10668"/>
                </a:lnTo>
                <a:lnTo>
                  <a:pt x="4844795" y="10668"/>
                </a:lnTo>
                <a:lnTo>
                  <a:pt x="4846319" y="7619"/>
                </a:lnTo>
                <a:lnTo>
                  <a:pt x="4846319" y="3048"/>
                </a:lnTo>
                <a:lnTo>
                  <a:pt x="4844795" y="0"/>
                </a:lnTo>
                <a:close/>
              </a:path>
              <a:path w="6085840" h="10795">
                <a:moveTo>
                  <a:pt x="4863083" y="0"/>
                </a:moveTo>
                <a:lnTo>
                  <a:pt x="4858511" y="0"/>
                </a:lnTo>
                <a:lnTo>
                  <a:pt x="4855463" y="3048"/>
                </a:lnTo>
                <a:lnTo>
                  <a:pt x="4855463" y="7619"/>
                </a:lnTo>
                <a:lnTo>
                  <a:pt x="4858511" y="10668"/>
                </a:lnTo>
                <a:lnTo>
                  <a:pt x="4863083" y="10668"/>
                </a:lnTo>
                <a:lnTo>
                  <a:pt x="4866131" y="7619"/>
                </a:lnTo>
                <a:lnTo>
                  <a:pt x="4866131" y="3048"/>
                </a:lnTo>
                <a:lnTo>
                  <a:pt x="4863083" y="0"/>
                </a:lnTo>
                <a:close/>
              </a:path>
              <a:path w="6085840" h="10795">
                <a:moveTo>
                  <a:pt x="4882895" y="0"/>
                </a:moveTo>
                <a:lnTo>
                  <a:pt x="4876799" y="0"/>
                </a:lnTo>
                <a:lnTo>
                  <a:pt x="4875275" y="3048"/>
                </a:lnTo>
                <a:lnTo>
                  <a:pt x="4875275" y="7619"/>
                </a:lnTo>
                <a:lnTo>
                  <a:pt x="4876799" y="10668"/>
                </a:lnTo>
                <a:lnTo>
                  <a:pt x="4882895" y="10668"/>
                </a:lnTo>
                <a:lnTo>
                  <a:pt x="4884419" y="7619"/>
                </a:lnTo>
                <a:lnTo>
                  <a:pt x="4884419" y="3048"/>
                </a:lnTo>
                <a:lnTo>
                  <a:pt x="4882895" y="0"/>
                </a:lnTo>
                <a:close/>
              </a:path>
              <a:path w="6085840" h="10795">
                <a:moveTo>
                  <a:pt x="4901183" y="0"/>
                </a:moveTo>
                <a:lnTo>
                  <a:pt x="4896611" y="0"/>
                </a:lnTo>
                <a:lnTo>
                  <a:pt x="4893563" y="3048"/>
                </a:lnTo>
                <a:lnTo>
                  <a:pt x="4893563" y="7619"/>
                </a:lnTo>
                <a:lnTo>
                  <a:pt x="4896611" y="10668"/>
                </a:lnTo>
                <a:lnTo>
                  <a:pt x="4901183" y="10668"/>
                </a:lnTo>
                <a:lnTo>
                  <a:pt x="4904231" y="7619"/>
                </a:lnTo>
                <a:lnTo>
                  <a:pt x="4904231" y="3048"/>
                </a:lnTo>
                <a:lnTo>
                  <a:pt x="4901183" y="0"/>
                </a:lnTo>
                <a:close/>
              </a:path>
              <a:path w="6085840" h="10795">
                <a:moveTo>
                  <a:pt x="4920995" y="0"/>
                </a:moveTo>
                <a:lnTo>
                  <a:pt x="4914899" y="0"/>
                </a:lnTo>
                <a:lnTo>
                  <a:pt x="4913375" y="3048"/>
                </a:lnTo>
                <a:lnTo>
                  <a:pt x="4913375" y="7619"/>
                </a:lnTo>
                <a:lnTo>
                  <a:pt x="4914899" y="10668"/>
                </a:lnTo>
                <a:lnTo>
                  <a:pt x="4920995" y="10668"/>
                </a:lnTo>
                <a:lnTo>
                  <a:pt x="4922519" y="7619"/>
                </a:lnTo>
                <a:lnTo>
                  <a:pt x="4922519" y="3048"/>
                </a:lnTo>
                <a:lnTo>
                  <a:pt x="4920995" y="0"/>
                </a:lnTo>
                <a:close/>
              </a:path>
              <a:path w="6085840" h="10795">
                <a:moveTo>
                  <a:pt x="4939283" y="0"/>
                </a:moveTo>
                <a:lnTo>
                  <a:pt x="4934711" y="0"/>
                </a:lnTo>
                <a:lnTo>
                  <a:pt x="4931663" y="3048"/>
                </a:lnTo>
                <a:lnTo>
                  <a:pt x="4931663" y="7619"/>
                </a:lnTo>
                <a:lnTo>
                  <a:pt x="4934711" y="10668"/>
                </a:lnTo>
                <a:lnTo>
                  <a:pt x="4939283" y="10668"/>
                </a:lnTo>
                <a:lnTo>
                  <a:pt x="4942331" y="7619"/>
                </a:lnTo>
                <a:lnTo>
                  <a:pt x="4942331" y="3048"/>
                </a:lnTo>
                <a:lnTo>
                  <a:pt x="4939283" y="0"/>
                </a:lnTo>
                <a:close/>
              </a:path>
              <a:path w="6085840" h="10795">
                <a:moveTo>
                  <a:pt x="4959095" y="0"/>
                </a:moveTo>
                <a:lnTo>
                  <a:pt x="4952999" y="0"/>
                </a:lnTo>
                <a:lnTo>
                  <a:pt x="4951475" y="3048"/>
                </a:lnTo>
                <a:lnTo>
                  <a:pt x="4951475" y="7619"/>
                </a:lnTo>
                <a:lnTo>
                  <a:pt x="4952999" y="10668"/>
                </a:lnTo>
                <a:lnTo>
                  <a:pt x="4959095" y="10668"/>
                </a:lnTo>
                <a:lnTo>
                  <a:pt x="4960619" y="7619"/>
                </a:lnTo>
                <a:lnTo>
                  <a:pt x="4960619" y="3048"/>
                </a:lnTo>
                <a:lnTo>
                  <a:pt x="4959095" y="0"/>
                </a:lnTo>
                <a:close/>
              </a:path>
              <a:path w="6085840" h="10795">
                <a:moveTo>
                  <a:pt x="4977383" y="0"/>
                </a:moveTo>
                <a:lnTo>
                  <a:pt x="4972811" y="0"/>
                </a:lnTo>
                <a:lnTo>
                  <a:pt x="4971287" y="3048"/>
                </a:lnTo>
                <a:lnTo>
                  <a:pt x="4971287" y="7619"/>
                </a:lnTo>
                <a:lnTo>
                  <a:pt x="4972811" y="10668"/>
                </a:lnTo>
                <a:lnTo>
                  <a:pt x="4977383" y="10668"/>
                </a:lnTo>
                <a:lnTo>
                  <a:pt x="4980431" y="7619"/>
                </a:lnTo>
                <a:lnTo>
                  <a:pt x="4980431" y="3048"/>
                </a:lnTo>
                <a:lnTo>
                  <a:pt x="4977383" y="0"/>
                </a:lnTo>
                <a:close/>
              </a:path>
              <a:path w="6085840" h="10795">
                <a:moveTo>
                  <a:pt x="4997195" y="0"/>
                </a:moveTo>
                <a:lnTo>
                  <a:pt x="4991099" y="0"/>
                </a:lnTo>
                <a:lnTo>
                  <a:pt x="4989575" y="3048"/>
                </a:lnTo>
                <a:lnTo>
                  <a:pt x="4989575" y="7619"/>
                </a:lnTo>
                <a:lnTo>
                  <a:pt x="4991099" y="10668"/>
                </a:lnTo>
                <a:lnTo>
                  <a:pt x="4997195" y="10668"/>
                </a:lnTo>
                <a:lnTo>
                  <a:pt x="4998719" y="7619"/>
                </a:lnTo>
                <a:lnTo>
                  <a:pt x="4998719" y="3048"/>
                </a:lnTo>
                <a:lnTo>
                  <a:pt x="4997195" y="0"/>
                </a:lnTo>
                <a:close/>
              </a:path>
              <a:path w="6085840" h="10795">
                <a:moveTo>
                  <a:pt x="5015483" y="0"/>
                </a:moveTo>
                <a:lnTo>
                  <a:pt x="5010911" y="0"/>
                </a:lnTo>
                <a:lnTo>
                  <a:pt x="5009387" y="3048"/>
                </a:lnTo>
                <a:lnTo>
                  <a:pt x="5009387" y="7619"/>
                </a:lnTo>
                <a:lnTo>
                  <a:pt x="5010911" y="10668"/>
                </a:lnTo>
                <a:lnTo>
                  <a:pt x="5015483" y="10668"/>
                </a:lnTo>
                <a:lnTo>
                  <a:pt x="5018531" y="7619"/>
                </a:lnTo>
                <a:lnTo>
                  <a:pt x="5018531" y="3048"/>
                </a:lnTo>
                <a:lnTo>
                  <a:pt x="5015483" y="0"/>
                </a:lnTo>
                <a:close/>
              </a:path>
              <a:path w="6085840" h="10795">
                <a:moveTo>
                  <a:pt x="5035295" y="0"/>
                </a:moveTo>
                <a:lnTo>
                  <a:pt x="5029199" y="0"/>
                </a:lnTo>
                <a:lnTo>
                  <a:pt x="5027675" y="3048"/>
                </a:lnTo>
                <a:lnTo>
                  <a:pt x="5027675" y="7619"/>
                </a:lnTo>
                <a:lnTo>
                  <a:pt x="5029199" y="10668"/>
                </a:lnTo>
                <a:lnTo>
                  <a:pt x="5035295" y="10668"/>
                </a:lnTo>
                <a:lnTo>
                  <a:pt x="5036819" y="7619"/>
                </a:lnTo>
                <a:lnTo>
                  <a:pt x="5036819" y="3048"/>
                </a:lnTo>
                <a:lnTo>
                  <a:pt x="5035295" y="0"/>
                </a:lnTo>
                <a:close/>
              </a:path>
              <a:path w="6085840" h="10795">
                <a:moveTo>
                  <a:pt x="5053583" y="0"/>
                </a:moveTo>
                <a:lnTo>
                  <a:pt x="5049011" y="0"/>
                </a:lnTo>
                <a:lnTo>
                  <a:pt x="5047487" y="3048"/>
                </a:lnTo>
                <a:lnTo>
                  <a:pt x="5047487" y="7619"/>
                </a:lnTo>
                <a:lnTo>
                  <a:pt x="5049011" y="10668"/>
                </a:lnTo>
                <a:lnTo>
                  <a:pt x="5053583" y="10668"/>
                </a:lnTo>
                <a:lnTo>
                  <a:pt x="5056631" y="7619"/>
                </a:lnTo>
                <a:lnTo>
                  <a:pt x="5056631" y="3048"/>
                </a:lnTo>
                <a:lnTo>
                  <a:pt x="5053583" y="0"/>
                </a:lnTo>
                <a:close/>
              </a:path>
              <a:path w="6085840" h="10795">
                <a:moveTo>
                  <a:pt x="5073395" y="0"/>
                </a:moveTo>
                <a:lnTo>
                  <a:pt x="5067299" y="0"/>
                </a:lnTo>
                <a:lnTo>
                  <a:pt x="5065775" y="3048"/>
                </a:lnTo>
                <a:lnTo>
                  <a:pt x="5065775" y="7619"/>
                </a:lnTo>
                <a:lnTo>
                  <a:pt x="5067299" y="10668"/>
                </a:lnTo>
                <a:lnTo>
                  <a:pt x="5073395" y="10668"/>
                </a:lnTo>
                <a:lnTo>
                  <a:pt x="5074919" y="7619"/>
                </a:lnTo>
                <a:lnTo>
                  <a:pt x="5074919" y="3048"/>
                </a:lnTo>
                <a:lnTo>
                  <a:pt x="5073395" y="0"/>
                </a:lnTo>
                <a:close/>
              </a:path>
              <a:path w="6085840" h="10795">
                <a:moveTo>
                  <a:pt x="5091683" y="0"/>
                </a:moveTo>
                <a:lnTo>
                  <a:pt x="5087111" y="0"/>
                </a:lnTo>
                <a:lnTo>
                  <a:pt x="5085587" y="3048"/>
                </a:lnTo>
                <a:lnTo>
                  <a:pt x="5085587" y="7619"/>
                </a:lnTo>
                <a:lnTo>
                  <a:pt x="5087111" y="10668"/>
                </a:lnTo>
                <a:lnTo>
                  <a:pt x="5091683" y="10668"/>
                </a:lnTo>
                <a:lnTo>
                  <a:pt x="5094731" y="7619"/>
                </a:lnTo>
                <a:lnTo>
                  <a:pt x="5094731" y="3048"/>
                </a:lnTo>
                <a:lnTo>
                  <a:pt x="5091683" y="0"/>
                </a:lnTo>
                <a:close/>
              </a:path>
              <a:path w="6085840" h="10795">
                <a:moveTo>
                  <a:pt x="5111495" y="0"/>
                </a:moveTo>
                <a:lnTo>
                  <a:pt x="5105399" y="0"/>
                </a:lnTo>
                <a:lnTo>
                  <a:pt x="5103875" y="3048"/>
                </a:lnTo>
                <a:lnTo>
                  <a:pt x="5103875" y="7619"/>
                </a:lnTo>
                <a:lnTo>
                  <a:pt x="5105399" y="10668"/>
                </a:lnTo>
                <a:lnTo>
                  <a:pt x="5111495" y="10668"/>
                </a:lnTo>
                <a:lnTo>
                  <a:pt x="5113019" y="7619"/>
                </a:lnTo>
                <a:lnTo>
                  <a:pt x="5113019" y="3048"/>
                </a:lnTo>
                <a:lnTo>
                  <a:pt x="5111495" y="0"/>
                </a:lnTo>
                <a:close/>
              </a:path>
              <a:path w="6085840" h="10795">
                <a:moveTo>
                  <a:pt x="5129783" y="0"/>
                </a:moveTo>
                <a:lnTo>
                  <a:pt x="5125211" y="0"/>
                </a:lnTo>
                <a:lnTo>
                  <a:pt x="5123687" y="3048"/>
                </a:lnTo>
                <a:lnTo>
                  <a:pt x="5123687" y="7619"/>
                </a:lnTo>
                <a:lnTo>
                  <a:pt x="5125211" y="10668"/>
                </a:lnTo>
                <a:lnTo>
                  <a:pt x="5129783" y="10668"/>
                </a:lnTo>
                <a:lnTo>
                  <a:pt x="5132831" y="7619"/>
                </a:lnTo>
                <a:lnTo>
                  <a:pt x="5132831" y="3048"/>
                </a:lnTo>
                <a:lnTo>
                  <a:pt x="5129783" y="0"/>
                </a:lnTo>
                <a:close/>
              </a:path>
              <a:path w="6085840" h="10795">
                <a:moveTo>
                  <a:pt x="5149595" y="0"/>
                </a:moveTo>
                <a:lnTo>
                  <a:pt x="5143499" y="0"/>
                </a:lnTo>
                <a:lnTo>
                  <a:pt x="5141975" y="3048"/>
                </a:lnTo>
                <a:lnTo>
                  <a:pt x="5141975" y="7619"/>
                </a:lnTo>
                <a:lnTo>
                  <a:pt x="5143499" y="10668"/>
                </a:lnTo>
                <a:lnTo>
                  <a:pt x="5149595" y="10668"/>
                </a:lnTo>
                <a:lnTo>
                  <a:pt x="5151119" y="7619"/>
                </a:lnTo>
                <a:lnTo>
                  <a:pt x="5151119" y="3048"/>
                </a:lnTo>
                <a:lnTo>
                  <a:pt x="5149595" y="0"/>
                </a:lnTo>
                <a:close/>
              </a:path>
              <a:path w="6085840" h="10795">
                <a:moveTo>
                  <a:pt x="5167883" y="0"/>
                </a:moveTo>
                <a:lnTo>
                  <a:pt x="5163311" y="0"/>
                </a:lnTo>
                <a:lnTo>
                  <a:pt x="5161787" y="3048"/>
                </a:lnTo>
                <a:lnTo>
                  <a:pt x="5161787" y="7619"/>
                </a:lnTo>
                <a:lnTo>
                  <a:pt x="5163311" y="10668"/>
                </a:lnTo>
                <a:lnTo>
                  <a:pt x="5167883" y="10668"/>
                </a:lnTo>
                <a:lnTo>
                  <a:pt x="5170931" y="7619"/>
                </a:lnTo>
                <a:lnTo>
                  <a:pt x="5170931" y="3048"/>
                </a:lnTo>
                <a:lnTo>
                  <a:pt x="5167883" y="0"/>
                </a:lnTo>
                <a:close/>
              </a:path>
              <a:path w="6085840" h="10795">
                <a:moveTo>
                  <a:pt x="5187695" y="0"/>
                </a:moveTo>
                <a:lnTo>
                  <a:pt x="5181599" y="0"/>
                </a:lnTo>
                <a:lnTo>
                  <a:pt x="5180075" y="3048"/>
                </a:lnTo>
                <a:lnTo>
                  <a:pt x="5180075" y="7619"/>
                </a:lnTo>
                <a:lnTo>
                  <a:pt x="5181599" y="10668"/>
                </a:lnTo>
                <a:lnTo>
                  <a:pt x="5187695" y="10668"/>
                </a:lnTo>
                <a:lnTo>
                  <a:pt x="5189219" y="7619"/>
                </a:lnTo>
                <a:lnTo>
                  <a:pt x="5189219" y="3048"/>
                </a:lnTo>
                <a:lnTo>
                  <a:pt x="5187695" y="0"/>
                </a:lnTo>
                <a:close/>
              </a:path>
              <a:path w="6085840" h="10795">
                <a:moveTo>
                  <a:pt x="5205983" y="0"/>
                </a:moveTo>
                <a:lnTo>
                  <a:pt x="5201411" y="0"/>
                </a:lnTo>
                <a:lnTo>
                  <a:pt x="5199887" y="3048"/>
                </a:lnTo>
                <a:lnTo>
                  <a:pt x="5199887" y="7619"/>
                </a:lnTo>
                <a:lnTo>
                  <a:pt x="5201411" y="10668"/>
                </a:lnTo>
                <a:lnTo>
                  <a:pt x="5205983" y="10668"/>
                </a:lnTo>
                <a:lnTo>
                  <a:pt x="5209031" y="7619"/>
                </a:lnTo>
                <a:lnTo>
                  <a:pt x="5209031" y="3048"/>
                </a:lnTo>
                <a:lnTo>
                  <a:pt x="5205983" y="0"/>
                </a:lnTo>
                <a:close/>
              </a:path>
              <a:path w="6085840" h="10795">
                <a:moveTo>
                  <a:pt x="5225795" y="0"/>
                </a:moveTo>
                <a:lnTo>
                  <a:pt x="5219699" y="0"/>
                </a:lnTo>
                <a:lnTo>
                  <a:pt x="5218175" y="3048"/>
                </a:lnTo>
                <a:lnTo>
                  <a:pt x="5218175" y="7619"/>
                </a:lnTo>
                <a:lnTo>
                  <a:pt x="5219699" y="10668"/>
                </a:lnTo>
                <a:lnTo>
                  <a:pt x="5225795" y="10668"/>
                </a:lnTo>
                <a:lnTo>
                  <a:pt x="5227319" y="7619"/>
                </a:lnTo>
                <a:lnTo>
                  <a:pt x="5227319" y="3048"/>
                </a:lnTo>
                <a:lnTo>
                  <a:pt x="5225795" y="0"/>
                </a:lnTo>
                <a:close/>
              </a:path>
              <a:path w="6085840" h="10795">
                <a:moveTo>
                  <a:pt x="5244083" y="0"/>
                </a:moveTo>
                <a:lnTo>
                  <a:pt x="5239511" y="0"/>
                </a:lnTo>
                <a:lnTo>
                  <a:pt x="5237987" y="3048"/>
                </a:lnTo>
                <a:lnTo>
                  <a:pt x="5237987" y="7619"/>
                </a:lnTo>
                <a:lnTo>
                  <a:pt x="5239511" y="10668"/>
                </a:lnTo>
                <a:lnTo>
                  <a:pt x="5244083" y="10668"/>
                </a:lnTo>
                <a:lnTo>
                  <a:pt x="5247131" y="7619"/>
                </a:lnTo>
                <a:lnTo>
                  <a:pt x="5247131" y="3048"/>
                </a:lnTo>
                <a:lnTo>
                  <a:pt x="5244083" y="0"/>
                </a:lnTo>
                <a:close/>
              </a:path>
              <a:path w="6085840" h="10795">
                <a:moveTo>
                  <a:pt x="5263895" y="0"/>
                </a:moveTo>
                <a:lnTo>
                  <a:pt x="5259323" y="0"/>
                </a:lnTo>
                <a:lnTo>
                  <a:pt x="5256275" y="3048"/>
                </a:lnTo>
                <a:lnTo>
                  <a:pt x="5256275" y="7619"/>
                </a:lnTo>
                <a:lnTo>
                  <a:pt x="5259323" y="10668"/>
                </a:lnTo>
                <a:lnTo>
                  <a:pt x="5263895" y="10668"/>
                </a:lnTo>
                <a:lnTo>
                  <a:pt x="5265419" y="7619"/>
                </a:lnTo>
                <a:lnTo>
                  <a:pt x="5265419" y="3048"/>
                </a:lnTo>
                <a:lnTo>
                  <a:pt x="5263895" y="0"/>
                </a:lnTo>
                <a:close/>
              </a:path>
              <a:path w="6085840" h="10795">
                <a:moveTo>
                  <a:pt x="5282183" y="0"/>
                </a:moveTo>
                <a:lnTo>
                  <a:pt x="5277611" y="0"/>
                </a:lnTo>
                <a:lnTo>
                  <a:pt x="5276087" y="3048"/>
                </a:lnTo>
                <a:lnTo>
                  <a:pt x="5276087" y="7619"/>
                </a:lnTo>
                <a:lnTo>
                  <a:pt x="5277611" y="10668"/>
                </a:lnTo>
                <a:lnTo>
                  <a:pt x="5282183" y="10668"/>
                </a:lnTo>
                <a:lnTo>
                  <a:pt x="5285231" y="7619"/>
                </a:lnTo>
                <a:lnTo>
                  <a:pt x="5285231" y="3048"/>
                </a:lnTo>
                <a:lnTo>
                  <a:pt x="5282183" y="0"/>
                </a:lnTo>
                <a:close/>
              </a:path>
              <a:path w="6085840" h="10795">
                <a:moveTo>
                  <a:pt x="5301995" y="0"/>
                </a:moveTo>
                <a:lnTo>
                  <a:pt x="5297423" y="0"/>
                </a:lnTo>
                <a:lnTo>
                  <a:pt x="5294375" y="3048"/>
                </a:lnTo>
                <a:lnTo>
                  <a:pt x="5294375" y="7619"/>
                </a:lnTo>
                <a:lnTo>
                  <a:pt x="5297423" y="10668"/>
                </a:lnTo>
                <a:lnTo>
                  <a:pt x="5301995" y="10668"/>
                </a:lnTo>
                <a:lnTo>
                  <a:pt x="5303519" y="7619"/>
                </a:lnTo>
                <a:lnTo>
                  <a:pt x="5303519" y="3048"/>
                </a:lnTo>
                <a:lnTo>
                  <a:pt x="5301995" y="0"/>
                </a:lnTo>
                <a:close/>
              </a:path>
              <a:path w="6085840" h="10795">
                <a:moveTo>
                  <a:pt x="5320283" y="0"/>
                </a:moveTo>
                <a:lnTo>
                  <a:pt x="5315711" y="0"/>
                </a:lnTo>
                <a:lnTo>
                  <a:pt x="5314187" y="3048"/>
                </a:lnTo>
                <a:lnTo>
                  <a:pt x="5314187" y="7619"/>
                </a:lnTo>
                <a:lnTo>
                  <a:pt x="5315711" y="10668"/>
                </a:lnTo>
                <a:lnTo>
                  <a:pt x="5320283" y="10668"/>
                </a:lnTo>
                <a:lnTo>
                  <a:pt x="5323331" y="7619"/>
                </a:lnTo>
                <a:lnTo>
                  <a:pt x="5323331" y="3048"/>
                </a:lnTo>
                <a:lnTo>
                  <a:pt x="5320283" y="0"/>
                </a:lnTo>
                <a:close/>
              </a:path>
              <a:path w="6085840" h="10795">
                <a:moveTo>
                  <a:pt x="5340095" y="0"/>
                </a:moveTo>
                <a:lnTo>
                  <a:pt x="5335523" y="0"/>
                </a:lnTo>
                <a:lnTo>
                  <a:pt x="5332475" y="3048"/>
                </a:lnTo>
                <a:lnTo>
                  <a:pt x="5332475" y="7619"/>
                </a:lnTo>
                <a:lnTo>
                  <a:pt x="5335523" y="10668"/>
                </a:lnTo>
                <a:lnTo>
                  <a:pt x="5340095" y="10668"/>
                </a:lnTo>
                <a:lnTo>
                  <a:pt x="5341619" y="7619"/>
                </a:lnTo>
                <a:lnTo>
                  <a:pt x="5341619" y="3048"/>
                </a:lnTo>
                <a:lnTo>
                  <a:pt x="5340095" y="0"/>
                </a:lnTo>
                <a:close/>
              </a:path>
              <a:path w="6085840" h="10795">
                <a:moveTo>
                  <a:pt x="5358383" y="0"/>
                </a:moveTo>
                <a:lnTo>
                  <a:pt x="5353811" y="0"/>
                </a:lnTo>
                <a:lnTo>
                  <a:pt x="5352287" y="3048"/>
                </a:lnTo>
                <a:lnTo>
                  <a:pt x="5352287" y="7619"/>
                </a:lnTo>
                <a:lnTo>
                  <a:pt x="5353811" y="10668"/>
                </a:lnTo>
                <a:lnTo>
                  <a:pt x="5358383" y="10668"/>
                </a:lnTo>
                <a:lnTo>
                  <a:pt x="5361431" y="7619"/>
                </a:lnTo>
                <a:lnTo>
                  <a:pt x="5361431" y="3048"/>
                </a:lnTo>
                <a:lnTo>
                  <a:pt x="5358383" y="0"/>
                </a:lnTo>
                <a:close/>
              </a:path>
              <a:path w="6085840" h="10795">
                <a:moveTo>
                  <a:pt x="5378195" y="0"/>
                </a:moveTo>
                <a:lnTo>
                  <a:pt x="5373623" y="0"/>
                </a:lnTo>
                <a:lnTo>
                  <a:pt x="5370575" y="3048"/>
                </a:lnTo>
                <a:lnTo>
                  <a:pt x="5370575" y="7619"/>
                </a:lnTo>
                <a:lnTo>
                  <a:pt x="5373623" y="10668"/>
                </a:lnTo>
                <a:lnTo>
                  <a:pt x="5378195" y="10668"/>
                </a:lnTo>
                <a:lnTo>
                  <a:pt x="5379719" y="7619"/>
                </a:lnTo>
                <a:lnTo>
                  <a:pt x="5379719" y="3048"/>
                </a:lnTo>
                <a:lnTo>
                  <a:pt x="5378195" y="0"/>
                </a:lnTo>
                <a:close/>
              </a:path>
              <a:path w="6085840" h="10795">
                <a:moveTo>
                  <a:pt x="5398007" y="0"/>
                </a:moveTo>
                <a:lnTo>
                  <a:pt x="5391911" y="0"/>
                </a:lnTo>
                <a:lnTo>
                  <a:pt x="5390387" y="3048"/>
                </a:lnTo>
                <a:lnTo>
                  <a:pt x="5390387" y="7619"/>
                </a:lnTo>
                <a:lnTo>
                  <a:pt x="5391911" y="10668"/>
                </a:lnTo>
                <a:lnTo>
                  <a:pt x="5398007" y="10668"/>
                </a:lnTo>
                <a:lnTo>
                  <a:pt x="5399531" y="7619"/>
                </a:lnTo>
                <a:lnTo>
                  <a:pt x="5399531" y="3048"/>
                </a:lnTo>
                <a:lnTo>
                  <a:pt x="5398007" y="0"/>
                </a:lnTo>
                <a:close/>
              </a:path>
              <a:path w="6085840" h="10795">
                <a:moveTo>
                  <a:pt x="5416295" y="0"/>
                </a:moveTo>
                <a:lnTo>
                  <a:pt x="5411723" y="0"/>
                </a:lnTo>
                <a:lnTo>
                  <a:pt x="5408675" y="3048"/>
                </a:lnTo>
                <a:lnTo>
                  <a:pt x="5408675" y="7619"/>
                </a:lnTo>
                <a:lnTo>
                  <a:pt x="5411723" y="10668"/>
                </a:lnTo>
                <a:lnTo>
                  <a:pt x="5416295" y="10668"/>
                </a:lnTo>
                <a:lnTo>
                  <a:pt x="5417819" y="7619"/>
                </a:lnTo>
                <a:lnTo>
                  <a:pt x="5417819" y="3048"/>
                </a:lnTo>
                <a:lnTo>
                  <a:pt x="5416295" y="0"/>
                </a:lnTo>
                <a:close/>
              </a:path>
              <a:path w="6085840" h="10795">
                <a:moveTo>
                  <a:pt x="5436107" y="0"/>
                </a:moveTo>
                <a:lnTo>
                  <a:pt x="5430011" y="0"/>
                </a:lnTo>
                <a:lnTo>
                  <a:pt x="5428487" y="3048"/>
                </a:lnTo>
                <a:lnTo>
                  <a:pt x="5428487" y="7619"/>
                </a:lnTo>
                <a:lnTo>
                  <a:pt x="5430011" y="10668"/>
                </a:lnTo>
                <a:lnTo>
                  <a:pt x="5436107" y="10668"/>
                </a:lnTo>
                <a:lnTo>
                  <a:pt x="5437631" y="7619"/>
                </a:lnTo>
                <a:lnTo>
                  <a:pt x="5437631" y="3048"/>
                </a:lnTo>
                <a:lnTo>
                  <a:pt x="5436107" y="0"/>
                </a:lnTo>
                <a:close/>
              </a:path>
              <a:path w="6085840" h="10795">
                <a:moveTo>
                  <a:pt x="5454395" y="0"/>
                </a:moveTo>
                <a:lnTo>
                  <a:pt x="5449823" y="0"/>
                </a:lnTo>
                <a:lnTo>
                  <a:pt x="5446775" y="3048"/>
                </a:lnTo>
                <a:lnTo>
                  <a:pt x="5446775" y="7619"/>
                </a:lnTo>
                <a:lnTo>
                  <a:pt x="5449823" y="10668"/>
                </a:lnTo>
                <a:lnTo>
                  <a:pt x="5454395" y="10668"/>
                </a:lnTo>
                <a:lnTo>
                  <a:pt x="5455919" y="7619"/>
                </a:lnTo>
                <a:lnTo>
                  <a:pt x="5455919" y="3048"/>
                </a:lnTo>
                <a:lnTo>
                  <a:pt x="5454395" y="0"/>
                </a:lnTo>
                <a:close/>
              </a:path>
              <a:path w="6085840" h="10795">
                <a:moveTo>
                  <a:pt x="5474207" y="0"/>
                </a:moveTo>
                <a:lnTo>
                  <a:pt x="5468111" y="0"/>
                </a:lnTo>
                <a:lnTo>
                  <a:pt x="5466587" y="3048"/>
                </a:lnTo>
                <a:lnTo>
                  <a:pt x="5466587" y="7619"/>
                </a:lnTo>
                <a:lnTo>
                  <a:pt x="5468111" y="10668"/>
                </a:lnTo>
                <a:lnTo>
                  <a:pt x="5474207" y="10668"/>
                </a:lnTo>
                <a:lnTo>
                  <a:pt x="5475731" y="7619"/>
                </a:lnTo>
                <a:lnTo>
                  <a:pt x="5475731" y="3048"/>
                </a:lnTo>
                <a:lnTo>
                  <a:pt x="5474207" y="0"/>
                </a:lnTo>
                <a:close/>
              </a:path>
              <a:path w="6085840" h="10795">
                <a:moveTo>
                  <a:pt x="5492495" y="0"/>
                </a:moveTo>
                <a:lnTo>
                  <a:pt x="5487923" y="0"/>
                </a:lnTo>
                <a:lnTo>
                  <a:pt x="5484875" y="3048"/>
                </a:lnTo>
                <a:lnTo>
                  <a:pt x="5484875" y="7619"/>
                </a:lnTo>
                <a:lnTo>
                  <a:pt x="5487923" y="10668"/>
                </a:lnTo>
                <a:lnTo>
                  <a:pt x="5492495" y="10668"/>
                </a:lnTo>
                <a:lnTo>
                  <a:pt x="5494019" y="7619"/>
                </a:lnTo>
                <a:lnTo>
                  <a:pt x="5494019" y="3048"/>
                </a:lnTo>
                <a:lnTo>
                  <a:pt x="5492495" y="0"/>
                </a:lnTo>
                <a:close/>
              </a:path>
              <a:path w="6085840" h="10795">
                <a:moveTo>
                  <a:pt x="5512307" y="0"/>
                </a:moveTo>
                <a:lnTo>
                  <a:pt x="5506211" y="0"/>
                </a:lnTo>
                <a:lnTo>
                  <a:pt x="5504687" y="3048"/>
                </a:lnTo>
                <a:lnTo>
                  <a:pt x="5504687" y="7619"/>
                </a:lnTo>
                <a:lnTo>
                  <a:pt x="5506211" y="10668"/>
                </a:lnTo>
                <a:lnTo>
                  <a:pt x="5512307" y="10668"/>
                </a:lnTo>
                <a:lnTo>
                  <a:pt x="5513831" y="7619"/>
                </a:lnTo>
                <a:lnTo>
                  <a:pt x="5513831" y="3048"/>
                </a:lnTo>
                <a:lnTo>
                  <a:pt x="5512307" y="0"/>
                </a:lnTo>
                <a:close/>
              </a:path>
              <a:path w="6085840" h="10795">
                <a:moveTo>
                  <a:pt x="5530595" y="0"/>
                </a:moveTo>
                <a:lnTo>
                  <a:pt x="5526023" y="0"/>
                </a:lnTo>
                <a:lnTo>
                  <a:pt x="5522975" y="3048"/>
                </a:lnTo>
                <a:lnTo>
                  <a:pt x="5522975" y="7619"/>
                </a:lnTo>
                <a:lnTo>
                  <a:pt x="5526023" y="10668"/>
                </a:lnTo>
                <a:lnTo>
                  <a:pt x="5530595" y="10668"/>
                </a:lnTo>
                <a:lnTo>
                  <a:pt x="5532119" y="7619"/>
                </a:lnTo>
                <a:lnTo>
                  <a:pt x="5532119" y="3048"/>
                </a:lnTo>
                <a:lnTo>
                  <a:pt x="5530595" y="0"/>
                </a:lnTo>
                <a:close/>
              </a:path>
              <a:path w="6085840" h="10795">
                <a:moveTo>
                  <a:pt x="5550407" y="0"/>
                </a:moveTo>
                <a:lnTo>
                  <a:pt x="5544311" y="0"/>
                </a:lnTo>
                <a:lnTo>
                  <a:pt x="5542787" y="3048"/>
                </a:lnTo>
                <a:lnTo>
                  <a:pt x="5542787" y="7619"/>
                </a:lnTo>
                <a:lnTo>
                  <a:pt x="5544311" y="10668"/>
                </a:lnTo>
                <a:lnTo>
                  <a:pt x="5550407" y="10668"/>
                </a:lnTo>
                <a:lnTo>
                  <a:pt x="5551931" y="7619"/>
                </a:lnTo>
                <a:lnTo>
                  <a:pt x="5551931" y="3048"/>
                </a:lnTo>
                <a:lnTo>
                  <a:pt x="5550407" y="0"/>
                </a:lnTo>
                <a:close/>
              </a:path>
              <a:path w="6085840" h="10795">
                <a:moveTo>
                  <a:pt x="5568695" y="0"/>
                </a:moveTo>
                <a:lnTo>
                  <a:pt x="5564123" y="0"/>
                </a:lnTo>
                <a:lnTo>
                  <a:pt x="5561075" y="3048"/>
                </a:lnTo>
                <a:lnTo>
                  <a:pt x="5561075" y="7619"/>
                </a:lnTo>
                <a:lnTo>
                  <a:pt x="5564123" y="10668"/>
                </a:lnTo>
                <a:lnTo>
                  <a:pt x="5568695" y="10668"/>
                </a:lnTo>
                <a:lnTo>
                  <a:pt x="5570219" y="7619"/>
                </a:lnTo>
                <a:lnTo>
                  <a:pt x="5570219" y="3048"/>
                </a:lnTo>
                <a:lnTo>
                  <a:pt x="5568695" y="0"/>
                </a:lnTo>
                <a:close/>
              </a:path>
              <a:path w="6085840" h="10795">
                <a:moveTo>
                  <a:pt x="5588507" y="0"/>
                </a:moveTo>
                <a:lnTo>
                  <a:pt x="5582411" y="0"/>
                </a:lnTo>
                <a:lnTo>
                  <a:pt x="5580887" y="3048"/>
                </a:lnTo>
                <a:lnTo>
                  <a:pt x="5580887" y="7619"/>
                </a:lnTo>
                <a:lnTo>
                  <a:pt x="5582411" y="10668"/>
                </a:lnTo>
                <a:lnTo>
                  <a:pt x="5588507" y="10668"/>
                </a:lnTo>
                <a:lnTo>
                  <a:pt x="5590031" y="7619"/>
                </a:lnTo>
                <a:lnTo>
                  <a:pt x="5590031" y="3048"/>
                </a:lnTo>
                <a:lnTo>
                  <a:pt x="5588507" y="0"/>
                </a:lnTo>
                <a:close/>
              </a:path>
              <a:path w="6085840" h="10795">
                <a:moveTo>
                  <a:pt x="5606795" y="0"/>
                </a:moveTo>
                <a:lnTo>
                  <a:pt x="5602223" y="0"/>
                </a:lnTo>
                <a:lnTo>
                  <a:pt x="5599175" y="3048"/>
                </a:lnTo>
                <a:lnTo>
                  <a:pt x="5599175" y="7619"/>
                </a:lnTo>
                <a:lnTo>
                  <a:pt x="5602223" y="10668"/>
                </a:lnTo>
                <a:lnTo>
                  <a:pt x="5606795" y="10668"/>
                </a:lnTo>
                <a:lnTo>
                  <a:pt x="5608319" y="7619"/>
                </a:lnTo>
                <a:lnTo>
                  <a:pt x="5608319" y="3048"/>
                </a:lnTo>
                <a:lnTo>
                  <a:pt x="5606795" y="0"/>
                </a:lnTo>
                <a:close/>
              </a:path>
              <a:path w="6085840" h="10795">
                <a:moveTo>
                  <a:pt x="5626607" y="0"/>
                </a:moveTo>
                <a:lnTo>
                  <a:pt x="5620511" y="0"/>
                </a:lnTo>
                <a:lnTo>
                  <a:pt x="5618987" y="3048"/>
                </a:lnTo>
                <a:lnTo>
                  <a:pt x="5618987" y="7619"/>
                </a:lnTo>
                <a:lnTo>
                  <a:pt x="5620511" y="10668"/>
                </a:lnTo>
                <a:lnTo>
                  <a:pt x="5626607" y="10668"/>
                </a:lnTo>
                <a:lnTo>
                  <a:pt x="5628131" y="7619"/>
                </a:lnTo>
                <a:lnTo>
                  <a:pt x="5628131" y="3048"/>
                </a:lnTo>
                <a:lnTo>
                  <a:pt x="5626607" y="0"/>
                </a:lnTo>
                <a:close/>
              </a:path>
              <a:path w="6085840" h="10795">
                <a:moveTo>
                  <a:pt x="5644895" y="0"/>
                </a:moveTo>
                <a:lnTo>
                  <a:pt x="5640323" y="0"/>
                </a:lnTo>
                <a:lnTo>
                  <a:pt x="5637275" y="3048"/>
                </a:lnTo>
                <a:lnTo>
                  <a:pt x="5637275" y="7619"/>
                </a:lnTo>
                <a:lnTo>
                  <a:pt x="5640323" y="10668"/>
                </a:lnTo>
                <a:lnTo>
                  <a:pt x="5644895" y="10668"/>
                </a:lnTo>
                <a:lnTo>
                  <a:pt x="5646419" y="7619"/>
                </a:lnTo>
                <a:lnTo>
                  <a:pt x="5646419" y="3048"/>
                </a:lnTo>
                <a:lnTo>
                  <a:pt x="5644895" y="0"/>
                </a:lnTo>
                <a:close/>
              </a:path>
              <a:path w="6085840" h="10795">
                <a:moveTo>
                  <a:pt x="5664707" y="0"/>
                </a:moveTo>
                <a:lnTo>
                  <a:pt x="5658611" y="0"/>
                </a:lnTo>
                <a:lnTo>
                  <a:pt x="5657087" y="3048"/>
                </a:lnTo>
                <a:lnTo>
                  <a:pt x="5657087" y="7619"/>
                </a:lnTo>
                <a:lnTo>
                  <a:pt x="5658611" y="10668"/>
                </a:lnTo>
                <a:lnTo>
                  <a:pt x="5664707" y="10668"/>
                </a:lnTo>
                <a:lnTo>
                  <a:pt x="5666231" y="7619"/>
                </a:lnTo>
                <a:lnTo>
                  <a:pt x="5666231" y="3048"/>
                </a:lnTo>
                <a:lnTo>
                  <a:pt x="5664707" y="0"/>
                </a:lnTo>
                <a:close/>
              </a:path>
              <a:path w="6085840" h="10795">
                <a:moveTo>
                  <a:pt x="5682995" y="0"/>
                </a:moveTo>
                <a:lnTo>
                  <a:pt x="5678423" y="0"/>
                </a:lnTo>
                <a:lnTo>
                  <a:pt x="5675375" y="3048"/>
                </a:lnTo>
                <a:lnTo>
                  <a:pt x="5675375" y="7619"/>
                </a:lnTo>
                <a:lnTo>
                  <a:pt x="5678423" y="10668"/>
                </a:lnTo>
                <a:lnTo>
                  <a:pt x="5682995" y="10668"/>
                </a:lnTo>
                <a:lnTo>
                  <a:pt x="5686043" y="7619"/>
                </a:lnTo>
                <a:lnTo>
                  <a:pt x="5686043" y="3048"/>
                </a:lnTo>
                <a:lnTo>
                  <a:pt x="5682995" y="0"/>
                </a:lnTo>
                <a:close/>
              </a:path>
              <a:path w="6085840" h="10795">
                <a:moveTo>
                  <a:pt x="5702807" y="0"/>
                </a:moveTo>
                <a:lnTo>
                  <a:pt x="5696711" y="0"/>
                </a:lnTo>
                <a:lnTo>
                  <a:pt x="5695187" y="3048"/>
                </a:lnTo>
                <a:lnTo>
                  <a:pt x="5695187" y="7619"/>
                </a:lnTo>
                <a:lnTo>
                  <a:pt x="5696711" y="10668"/>
                </a:lnTo>
                <a:lnTo>
                  <a:pt x="5702807" y="10668"/>
                </a:lnTo>
                <a:lnTo>
                  <a:pt x="5704331" y="7619"/>
                </a:lnTo>
                <a:lnTo>
                  <a:pt x="5704331" y="3048"/>
                </a:lnTo>
                <a:lnTo>
                  <a:pt x="5702807" y="0"/>
                </a:lnTo>
                <a:close/>
              </a:path>
              <a:path w="6085840" h="10795">
                <a:moveTo>
                  <a:pt x="5721095" y="0"/>
                </a:moveTo>
                <a:lnTo>
                  <a:pt x="5716523" y="0"/>
                </a:lnTo>
                <a:lnTo>
                  <a:pt x="5713475" y="3048"/>
                </a:lnTo>
                <a:lnTo>
                  <a:pt x="5713475" y="7619"/>
                </a:lnTo>
                <a:lnTo>
                  <a:pt x="5716523" y="10668"/>
                </a:lnTo>
                <a:lnTo>
                  <a:pt x="5721095" y="10668"/>
                </a:lnTo>
                <a:lnTo>
                  <a:pt x="5724143" y="7619"/>
                </a:lnTo>
                <a:lnTo>
                  <a:pt x="5724143" y="3048"/>
                </a:lnTo>
                <a:lnTo>
                  <a:pt x="5721095" y="0"/>
                </a:lnTo>
                <a:close/>
              </a:path>
              <a:path w="6085840" h="10795">
                <a:moveTo>
                  <a:pt x="5740907" y="0"/>
                </a:moveTo>
                <a:lnTo>
                  <a:pt x="5734811" y="0"/>
                </a:lnTo>
                <a:lnTo>
                  <a:pt x="5733287" y="3048"/>
                </a:lnTo>
                <a:lnTo>
                  <a:pt x="5733287" y="7619"/>
                </a:lnTo>
                <a:lnTo>
                  <a:pt x="5734811" y="10668"/>
                </a:lnTo>
                <a:lnTo>
                  <a:pt x="5740907" y="10668"/>
                </a:lnTo>
                <a:lnTo>
                  <a:pt x="5742431" y="7619"/>
                </a:lnTo>
                <a:lnTo>
                  <a:pt x="5742431" y="3048"/>
                </a:lnTo>
                <a:lnTo>
                  <a:pt x="5740907" y="0"/>
                </a:lnTo>
                <a:close/>
              </a:path>
              <a:path w="6085840" h="10795">
                <a:moveTo>
                  <a:pt x="5759195" y="0"/>
                </a:moveTo>
                <a:lnTo>
                  <a:pt x="5754623" y="0"/>
                </a:lnTo>
                <a:lnTo>
                  <a:pt x="5751575" y="3048"/>
                </a:lnTo>
                <a:lnTo>
                  <a:pt x="5751575" y="7619"/>
                </a:lnTo>
                <a:lnTo>
                  <a:pt x="5754623" y="10668"/>
                </a:lnTo>
                <a:lnTo>
                  <a:pt x="5759195" y="10668"/>
                </a:lnTo>
                <a:lnTo>
                  <a:pt x="5762243" y="7619"/>
                </a:lnTo>
                <a:lnTo>
                  <a:pt x="5762243" y="3048"/>
                </a:lnTo>
                <a:lnTo>
                  <a:pt x="5759195" y="0"/>
                </a:lnTo>
                <a:close/>
              </a:path>
              <a:path w="6085840" h="10795">
                <a:moveTo>
                  <a:pt x="5779007" y="0"/>
                </a:moveTo>
                <a:lnTo>
                  <a:pt x="5772911" y="0"/>
                </a:lnTo>
                <a:lnTo>
                  <a:pt x="5771387" y="3048"/>
                </a:lnTo>
                <a:lnTo>
                  <a:pt x="5771387" y="7619"/>
                </a:lnTo>
                <a:lnTo>
                  <a:pt x="5772911" y="10668"/>
                </a:lnTo>
                <a:lnTo>
                  <a:pt x="5779007" y="10668"/>
                </a:lnTo>
                <a:lnTo>
                  <a:pt x="5780531" y="7619"/>
                </a:lnTo>
                <a:lnTo>
                  <a:pt x="5780531" y="3048"/>
                </a:lnTo>
                <a:lnTo>
                  <a:pt x="5779007" y="0"/>
                </a:lnTo>
                <a:close/>
              </a:path>
              <a:path w="6085840" h="10795">
                <a:moveTo>
                  <a:pt x="5797295" y="0"/>
                </a:moveTo>
                <a:lnTo>
                  <a:pt x="5792723" y="0"/>
                </a:lnTo>
                <a:lnTo>
                  <a:pt x="5789675" y="3048"/>
                </a:lnTo>
                <a:lnTo>
                  <a:pt x="5789675" y="7619"/>
                </a:lnTo>
                <a:lnTo>
                  <a:pt x="5792723" y="10668"/>
                </a:lnTo>
                <a:lnTo>
                  <a:pt x="5797295" y="10668"/>
                </a:lnTo>
                <a:lnTo>
                  <a:pt x="5800343" y="7619"/>
                </a:lnTo>
                <a:lnTo>
                  <a:pt x="5800343" y="3048"/>
                </a:lnTo>
                <a:lnTo>
                  <a:pt x="5797295" y="0"/>
                </a:lnTo>
                <a:close/>
              </a:path>
              <a:path w="6085840" h="10795">
                <a:moveTo>
                  <a:pt x="5817107" y="0"/>
                </a:moveTo>
                <a:lnTo>
                  <a:pt x="5811011" y="0"/>
                </a:lnTo>
                <a:lnTo>
                  <a:pt x="5809487" y="3048"/>
                </a:lnTo>
                <a:lnTo>
                  <a:pt x="5809487" y="7619"/>
                </a:lnTo>
                <a:lnTo>
                  <a:pt x="5811011" y="10668"/>
                </a:lnTo>
                <a:lnTo>
                  <a:pt x="5817107" y="10668"/>
                </a:lnTo>
                <a:lnTo>
                  <a:pt x="5818631" y="7619"/>
                </a:lnTo>
                <a:lnTo>
                  <a:pt x="5818631" y="3048"/>
                </a:lnTo>
                <a:lnTo>
                  <a:pt x="5817107" y="0"/>
                </a:lnTo>
                <a:close/>
              </a:path>
              <a:path w="6085840" h="10795">
                <a:moveTo>
                  <a:pt x="5835395" y="0"/>
                </a:moveTo>
                <a:lnTo>
                  <a:pt x="5830823" y="0"/>
                </a:lnTo>
                <a:lnTo>
                  <a:pt x="5827775" y="3048"/>
                </a:lnTo>
                <a:lnTo>
                  <a:pt x="5827775" y="7619"/>
                </a:lnTo>
                <a:lnTo>
                  <a:pt x="5830823" y="10668"/>
                </a:lnTo>
                <a:lnTo>
                  <a:pt x="5835395" y="10668"/>
                </a:lnTo>
                <a:lnTo>
                  <a:pt x="5838443" y="7619"/>
                </a:lnTo>
                <a:lnTo>
                  <a:pt x="5838443" y="3048"/>
                </a:lnTo>
                <a:lnTo>
                  <a:pt x="5835395" y="0"/>
                </a:lnTo>
                <a:close/>
              </a:path>
              <a:path w="6085840" h="10795">
                <a:moveTo>
                  <a:pt x="5855207" y="0"/>
                </a:moveTo>
                <a:lnTo>
                  <a:pt x="5849111" y="0"/>
                </a:lnTo>
                <a:lnTo>
                  <a:pt x="5847587" y="3048"/>
                </a:lnTo>
                <a:lnTo>
                  <a:pt x="5847587" y="7619"/>
                </a:lnTo>
                <a:lnTo>
                  <a:pt x="5849111" y="10668"/>
                </a:lnTo>
                <a:lnTo>
                  <a:pt x="5855207" y="10668"/>
                </a:lnTo>
                <a:lnTo>
                  <a:pt x="5856731" y="7619"/>
                </a:lnTo>
                <a:lnTo>
                  <a:pt x="5856731" y="3048"/>
                </a:lnTo>
                <a:lnTo>
                  <a:pt x="5855207" y="0"/>
                </a:lnTo>
                <a:close/>
              </a:path>
              <a:path w="6085840" h="10795">
                <a:moveTo>
                  <a:pt x="5873495" y="0"/>
                </a:moveTo>
                <a:lnTo>
                  <a:pt x="5868923" y="0"/>
                </a:lnTo>
                <a:lnTo>
                  <a:pt x="5865875" y="3048"/>
                </a:lnTo>
                <a:lnTo>
                  <a:pt x="5865875" y="7619"/>
                </a:lnTo>
                <a:lnTo>
                  <a:pt x="5868923" y="10668"/>
                </a:lnTo>
                <a:lnTo>
                  <a:pt x="5873495" y="10668"/>
                </a:lnTo>
                <a:lnTo>
                  <a:pt x="5876543" y="7619"/>
                </a:lnTo>
                <a:lnTo>
                  <a:pt x="5876543" y="3048"/>
                </a:lnTo>
                <a:lnTo>
                  <a:pt x="5873495" y="0"/>
                </a:lnTo>
                <a:close/>
              </a:path>
              <a:path w="6085840" h="10795">
                <a:moveTo>
                  <a:pt x="5893307" y="0"/>
                </a:moveTo>
                <a:lnTo>
                  <a:pt x="5887211" y="0"/>
                </a:lnTo>
                <a:lnTo>
                  <a:pt x="5885687" y="3048"/>
                </a:lnTo>
                <a:lnTo>
                  <a:pt x="5885687" y="7619"/>
                </a:lnTo>
                <a:lnTo>
                  <a:pt x="5887211" y="10668"/>
                </a:lnTo>
                <a:lnTo>
                  <a:pt x="5893307" y="10668"/>
                </a:lnTo>
                <a:lnTo>
                  <a:pt x="5894831" y="7619"/>
                </a:lnTo>
                <a:lnTo>
                  <a:pt x="5894831" y="3048"/>
                </a:lnTo>
                <a:lnTo>
                  <a:pt x="5893307" y="0"/>
                </a:lnTo>
                <a:close/>
              </a:path>
              <a:path w="6085840" h="10795">
                <a:moveTo>
                  <a:pt x="5911595" y="0"/>
                </a:moveTo>
                <a:lnTo>
                  <a:pt x="5907023" y="0"/>
                </a:lnTo>
                <a:lnTo>
                  <a:pt x="5903975" y="3048"/>
                </a:lnTo>
                <a:lnTo>
                  <a:pt x="5903975" y="7619"/>
                </a:lnTo>
                <a:lnTo>
                  <a:pt x="5907023" y="10668"/>
                </a:lnTo>
                <a:lnTo>
                  <a:pt x="5911595" y="10668"/>
                </a:lnTo>
                <a:lnTo>
                  <a:pt x="5914643" y="7619"/>
                </a:lnTo>
                <a:lnTo>
                  <a:pt x="5914643" y="3048"/>
                </a:lnTo>
                <a:lnTo>
                  <a:pt x="5911595" y="0"/>
                </a:lnTo>
                <a:close/>
              </a:path>
              <a:path w="6085840" h="10795">
                <a:moveTo>
                  <a:pt x="5931407" y="0"/>
                </a:moveTo>
                <a:lnTo>
                  <a:pt x="5925311" y="0"/>
                </a:lnTo>
                <a:lnTo>
                  <a:pt x="5923787" y="3048"/>
                </a:lnTo>
                <a:lnTo>
                  <a:pt x="5923787" y="7619"/>
                </a:lnTo>
                <a:lnTo>
                  <a:pt x="5925311" y="10668"/>
                </a:lnTo>
                <a:lnTo>
                  <a:pt x="5931407" y="10668"/>
                </a:lnTo>
                <a:lnTo>
                  <a:pt x="5932931" y="7619"/>
                </a:lnTo>
                <a:lnTo>
                  <a:pt x="5932931" y="3048"/>
                </a:lnTo>
                <a:lnTo>
                  <a:pt x="5931407" y="0"/>
                </a:lnTo>
                <a:close/>
              </a:path>
              <a:path w="6085840" h="10795">
                <a:moveTo>
                  <a:pt x="5949695" y="0"/>
                </a:moveTo>
                <a:lnTo>
                  <a:pt x="5945123" y="0"/>
                </a:lnTo>
                <a:lnTo>
                  <a:pt x="5942075" y="3048"/>
                </a:lnTo>
                <a:lnTo>
                  <a:pt x="5942075" y="7619"/>
                </a:lnTo>
                <a:lnTo>
                  <a:pt x="5945123" y="10668"/>
                </a:lnTo>
                <a:lnTo>
                  <a:pt x="5949695" y="10668"/>
                </a:lnTo>
                <a:lnTo>
                  <a:pt x="5952743" y="7619"/>
                </a:lnTo>
                <a:lnTo>
                  <a:pt x="5952743" y="3048"/>
                </a:lnTo>
                <a:lnTo>
                  <a:pt x="5949695" y="0"/>
                </a:lnTo>
                <a:close/>
              </a:path>
              <a:path w="6085840" h="10795">
                <a:moveTo>
                  <a:pt x="5969507" y="0"/>
                </a:moveTo>
                <a:lnTo>
                  <a:pt x="5963411" y="0"/>
                </a:lnTo>
                <a:lnTo>
                  <a:pt x="5961887" y="3048"/>
                </a:lnTo>
                <a:lnTo>
                  <a:pt x="5961887" y="7619"/>
                </a:lnTo>
                <a:lnTo>
                  <a:pt x="5963411" y="10668"/>
                </a:lnTo>
                <a:lnTo>
                  <a:pt x="5969507" y="10668"/>
                </a:lnTo>
                <a:lnTo>
                  <a:pt x="5971031" y="7619"/>
                </a:lnTo>
                <a:lnTo>
                  <a:pt x="5971031" y="3048"/>
                </a:lnTo>
                <a:lnTo>
                  <a:pt x="5969507" y="0"/>
                </a:lnTo>
                <a:close/>
              </a:path>
              <a:path w="6085840" h="10795">
                <a:moveTo>
                  <a:pt x="5987795" y="0"/>
                </a:moveTo>
                <a:lnTo>
                  <a:pt x="5983223" y="0"/>
                </a:lnTo>
                <a:lnTo>
                  <a:pt x="5980175" y="3048"/>
                </a:lnTo>
                <a:lnTo>
                  <a:pt x="5980175" y="7619"/>
                </a:lnTo>
                <a:lnTo>
                  <a:pt x="5983223" y="10668"/>
                </a:lnTo>
                <a:lnTo>
                  <a:pt x="5987795" y="10668"/>
                </a:lnTo>
                <a:lnTo>
                  <a:pt x="5990843" y="7619"/>
                </a:lnTo>
                <a:lnTo>
                  <a:pt x="5990843" y="3048"/>
                </a:lnTo>
                <a:lnTo>
                  <a:pt x="5987795" y="0"/>
                </a:lnTo>
                <a:close/>
              </a:path>
              <a:path w="6085840" h="10795">
                <a:moveTo>
                  <a:pt x="6007607" y="0"/>
                </a:moveTo>
                <a:lnTo>
                  <a:pt x="6001511" y="0"/>
                </a:lnTo>
                <a:lnTo>
                  <a:pt x="5999987" y="3048"/>
                </a:lnTo>
                <a:lnTo>
                  <a:pt x="5999987" y="7619"/>
                </a:lnTo>
                <a:lnTo>
                  <a:pt x="6001511" y="10668"/>
                </a:lnTo>
                <a:lnTo>
                  <a:pt x="6007607" y="10668"/>
                </a:lnTo>
                <a:lnTo>
                  <a:pt x="6009131" y="7619"/>
                </a:lnTo>
                <a:lnTo>
                  <a:pt x="6009131" y="3048"/>
                </a:lnTo>
                <a:lnTo>
                  <a:pt x="6007607" y="0"/>
                </a:lnTo>
                <a:close/>
              </a:path>
              <a:path w="6085840" h="10795">
                <a:moveTo>
                  <a:pt x="6025895" y="0"/>
                </a:moveTo>
                <a:lnTo>
                  <a:pt x="6021323" y="0"/>
                </a:lnTo>
                <a:lnTo>
                  <a:pt x="6018275" y="3048"/>
                </a:lnTo>
                <a:lnTo>
                  <a:pt x="6018275" y="7619"/>
                </a:lnTo>
                <a:lnTo>
                  <a:pt x="6021323" y="10668"/>
                </a:lnTo>
                <a:lnTo>
                  <a:pt x="6025895" y="10668"/>
                </a:lnTo>
                <a:lnTo>
                  <a:pt x="6028943" y="7619"/>
                </a:lnTo>
                <a:lnTo>
                  <a:pt x="6028943" y="3048"/>
                </a:lnTo>
                <a:lnTo>
                  <a:pt x="6025895" y="0"/>
                </a:lnTo>
                <a:close/>
              </a:path>
              <a:path w="6085840" h="10795">
                <a:moveTo>
                  <a:pt x="6045707" y="0"/>
                </a:moveTo>
                <a:lnTo>
                  <a:pt x="6039611" y="0"/>
                </a:lnTo>
                <a:lnTo>
                  <a:pt x="6038087" y="3048"/>
                </a:lnTo>
                <a:lnTo>
                  <a:pt x="6038087" y="7619"/>
                </a:lnTo>
                <a:lnTo>
                  <a:pt x="6039611" y="10668"/>
                </a:lnTo>
                <a:lnTo>
                  <a:pt x="6045707" y="10668"/>
                </a:lnTo>
                <a:lnTo>
                  <a:pt x="6047231" y="7619"/>
                </a:lnTo>
                <a:lnTo>
                  <a:pt x="6047231" y="3048"/>
                </a:lnTo>
                <a:lnTo>
                  <a:pt x="6045707" y="0"/>
                </a:lnTo>
                <a:close/>
              </a:path>
              <a:path w="6085840" h="10795">
                <a:moveTo>
                  <a:pt x="6063995" y="0"/>
                </a:moveTo>
                <a:lnTo>
                  <a:pt x="6059423" y="0"/>
                </a:lnTo>
                <a:lnTo>
                  <a:pt x="6056375" y="3048"/>
                </a:lnTo>
                <a:lnTo>
                  <a:pt x="6056375" y="7619"/>
                </a:lnTo>
                <a:lnTo>
                  <a:pt x="6059423" y="10668"/>
                </a:lnTo>
                <a:lnTo>
                  <a:pt x="6063995" y="10668"/>
                </a:lnTo>
                <a:lnTo>
                  <a:pt x="6067043" y="7619"/>
                </a:lnTo>
                <a:lnTo>
                  <a:pt x="6067043" y="3048"/>
                </a:lnTo>
                <a:lnTo>
                  <a:pt x="6063995" y="0"/>
                </a:lnTo>
                <a:close/>
              </a:path>
              <a:path w="6085840" h="10795">
                <a:moveTo>
                  <a:pt x="6083807" y="0"/>
                </a:moveTo>
                <a:lnTo>
                  <a:pt x="6077711" y="0"/>
                </a:lnTo>
                <a:lnTo>
                  <a:pt x="6076187" y="3048"/>
                </a:lnTo>
                <a:lnTo>
                  <a:pt x="6076187" y="7619"/>
                </a:lnTo>
                <a:lnTo>
                  <a:pt x="6077711" y="10668"/>
                </a:lnTo>
                <a:lnTo>
                  <a:pt x="6083807" y="10668"/>
                </a:lnTo>
                <a:lnTo>
                  <a:pt x="6085331" y="7619"/>
                </a:lnTo>
                <a:lnTo>
                  <a:pt x="6085331" y="3048"/>
                </a:lnTo>
                <a:lnTo>
                  <a:pt x="6083807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0444" y="5106194"/>
            <a:ext cx="8382000" cy="1007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11539" y="3445144"/>
            <a:ext cx="1676400" cy="11192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87334" y="1200428"/>
            <a:ext cx="1924811" cy="1610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 rot="1837997">
            <a:off x="6024148" y="3483722"/>
            <a:ext cx="703701" cy="426211"/>
          </a:xfrm>
          <a:custGeom>
            <a:avLst/>
            <a:gdLst/>
            <a:ahLst/>
            <a:cxnLst/>
            <a:rect l="l" t="t" r="r" b="b"/>
            <a:pathLst>
              <a:path w="469900" h="396239">
                <a:moveTo>
                  <a:pt x="369954" y="58988"/>
                </a:moveTo>
                <a:lnTo>
                  <a:pt x="0" y="367283"/>
                </a:lnTo>
                <a:lnTo>
                  <a:pt x="24384" y="396239"/>
                </a:lnTo>
                <a:lnTo>
                  <a:pt x="394338" y="87944"/>
                </a:lnTo>
                <a:lnTo>
                  <a:pt x="369954" y="58988"/>
                </a:lnTo>
                <a:close/>
              </a:path>
              <a:path w="469900" h="396239">
                <a:moveTo>
                  <a:pt x="449144" y="47243"/>
                </a:moveTo>
                <a:lnTo>
                  <a:pt x="384048" y="47243"/>
                </a:lnTo>
                <a:lnTo>
                  <a:pt x="408432" y="76199"/>
                </a:lnTo>
                <a:lnTo>
                  <a:pt x="394338" y="87944"/>
                </a:lnTo>
                <a:lnTo>
                  <a:pt x="419100" y="117347"/>
                </a:lnTo>
                <a:lnTo>
                  <a:pt x="449144" y="47243"/>
                </a:lnTo>
                <a:close/>
              </a:path>
              <a:path w="469900" h="396239">
                <a:moveTo>
                  <a:pt x="384048" y="47243"/>
                </a:moveTo>
                <a:lnTo>
                  <a:pt x="369954" y="58988"/>
                </a:lnTo>
                <a:lnTo>
                  <a:pt x="394338" y="87944"/>
                </a:lnTo>
                <a:lnTo>
                  <a:pt x="408432" y="76199"/>
                </a:lnTo>
                <a:lnTo>
                  <a:pt x="384048" y="47243"/>
                </a:lnTo>
                <a:close/>
              </a:path>
              <a:path w="469900" h="396239">
                <a:moveTo>
                  <a:pt x="469392" y="0"/>
                </a:moveTo>
                <a:lnTo>
                  <a:pt x="345948" y="30479"/>
                </a:lnTo>
                <a:lnTo>
                  <a:pt x="369954" y="58988"/>
                </a:lnTo>
                <a:lnTo>
                  <a:pt x="384048" y="47243"/>
                </a:lnTo>
                <a:lnTo>
                  <a:pt x="449144" y="47243"/>
                </a:lnTo>
                <a:lnTo>
                  <a:pt x="469392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83539" y="190544"/>
            <a:ext cx="443103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solidFill>
                  <a:srgbClr val="4D4D4D"/>
                </a:solidFill>
                <a:latin typeface="Arial"/>
                <a:cs typeface="Arial"/>
              </a:rPr>
              <a:t>Sezione trasversale di una foglia  dorsiventrale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76728" y="685959"/>
            <a:ext cx="186744" cy="400143"/>
          </a:xfrm>
          <a:custGeom>
            <a:avLst/>
            <a:gdLst/>
            <a:ahLst/>
            <a:cxnLst/>
            <a:rect l="l" t="t" r="r" b="b"/>
            <a:pathLst>
              <a:path w="86994" h="533400">
                <a:moveTo>
                  <a:pt x="28956" y="448055"/>
                </a:moveTo>
                <a:lnTo>
                  <a:pt x="0" y="448055"/>
                </a:lnTo>
                <a:lnTo>
                  <a:pt x="42672" y="533399"/>
                </a:lnTo>
                <a:lnTo>
                  <a:pt x="78975" y="463296"/>
                </a:lnTo>
                <a:lnTo>
                  <a:pt x="28956" y="463296"/>
                </a:lnTo>
                <a:lnTo>
                  <a:pt x="28956" y="448055"/>
                </a:lnTo>
                <a:close/>
              </a:path>
              <a:path w="86994" h="533400">
                <a:moveTo>
                  <a:pt x="57912" y="0"/>
                </a:moveTo>
                <a:lnTo>
                  <a:pt x="28956" y="0"/>
                </a:lnTo>
                <a:lnTo>
                  <a:pt x="28956" y="463296"/>
                </a:lnTo>
                <a:lnTo>
                  <a:pt x="57912" y="463296"/>
                </a:lnTo>
                <a:lnTo>
                  <a:pt x="57912" y="0"/>
                </a:lnTo>
                <a:close/>
              </a:path>
              <a:path w="86994" h="533400">
                <a:moveTo>
                  <a:pt x="86868" y="448055"/>
                </a:moveTo>
                <a:lnTo>
                  <a:pt x="57912" y="448055"/>
                </a:lnTo>
                <a:lnTo>
                  <a:pt x="57912" y="463296"/>
                </a:lnTo>
                <a:lnTo>
                  <a:pt x="78975" y="463296"/>
                </a:lnTo>
                <a:lnTo>
                  <a:pt x="86868" y="448055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938519" y="187114"/>
            <a:ext cx="289433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0CC00"/>
                </a:solidFill>
                <a:latin typeface="Arial"/>
                <a:cs typeface="Arial"/>
              </a:rPr>
              <a:t>CLORENCHI</a:t>
            </a:r>
            <a:r>
              <a:rPr sz="3200" b="1" spc="-5" dirty="0">
                <a:solidFill>
                  <a:srgbClr val="00CC00"/>
                </a:solidFill>
                <a:latin typeface="Arial"/>
                <a:cs typeface="Arial"/>
              </a:rPr>
              <a:t>MI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" name="object 3"/>
          <p:cNvSpPr/>
          <p:nvPr/>
        </p:nvSpPr>
        <p:spPr>
          <a:xfrm>
            <a:off x="3707214" y="6401595"/>
            <a:ext cx="426719" cy="4525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4"/>
          <p:cNvSpPr/>
          <p:nvPr/>
        </p:nvSpPr>
        <p:spPr>
          <a:xfrm>
            <a:off x="4140707" y="6477794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8"/>
          <p:cNvSpPr/>
          <p:nvPr/>
        </p:nvSpPr>
        <p:spPr>
          <a:xfrm rot="692659">
            <a:off x="6073217" y="1841273"/>
            <a:ext cx="677379" cy="435609"/>
          </a:xfrm>
          <a:custGeom>
            <a:avLst/>
            <a:gdLst/>
            <a:ahLst/>
            <a:cxnLst/>
            <a:rect l="l" t="t" r="r" b="b"/>
            <a:pathLst>
              <a:path w="469900" h="396239">
                <a:moveTo>
                  <a:pt x="369954" y="58988"/>
                </a:moveTo>
                <a:lnTo>
                  <a:pt x="0" y="367283"/>
                </a:lnTo>
                <a:lnTo>
                  <a:pt x="24384" y="396239"/>
                </a:lnTo>
                <a:lnTo>
                  <a:pt x="394338" y="87944"/>
                </a:lnTo>
                <a:lnTo>
                  <a:pt x="369954" y="58988"/>
                </a:lnTo>
                <a:close/>
              </a:path>
              <a:path w="469900" h="396239">
                <a:moveTo>
                  <a:pt x="449144" y="47243"/>
                </a:moveTo>
                <a:lnTo>
                  <a:pt x="384048" y="47243"/>
                </a:lnTo>
                <a:lnTo>
                  <a:pt x="408432" y="76199"/>
                </a:lnTo>
                <a:lnTo>
                  <a:pt x="394338" y="87944"/>
                </a:lnTo>
                <a:lnTo>
                  <a:pt x="419100" y="117347"/>
                </a:lnTo>
                <a:lnTo>
                  <a:pt x="449144" y="47243"/>
                </a:lnTo>
                <a:close/>
              </a:path>
              <a:path w="469900" h="396239">
                <a:moveTo>
                  <a:pt x="384048" y="47243"/>
                </a:moveTo>
                <a:lnTo>
                  <a:pt x="369954" y="58988"/>
                </a:lnTo>
                <a:lnTo>
                  <a:pt x="394338" y="87944"/>
                </a:lnTo>
                <a:lnTo>
                  <a:pt x="408432" y="76199"/>
                </a:lnTo>
                <a:lnTo>
                  <a:pt x="384048" y="47243"/>
                </a:lnTo>
                <a:close/>
              </a:path>
              <a:path w="469900" h="396239">
                <a:moveTo>
                  <a:pt x="469392" y="0"/>
                </a:moveTo>
                <a:lnTo>
                  <a:pt x="345948" y="30479"/>
                </a:lnTo>
                <a:lnTo>
                  <a:pt x="369954" y="58988"/>
                </a:lnTo>
                <a:lnTo>
                  <a:pt x="384048" y="47243"/>
                </a:lnTo>
                <a:lnTo>
                  <a:pt x="449144" y="47243"/>
                </a:lnTo>
                <a:lnTo>
                  <a:pt x="469392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3"/>
          <p:cNvSpPr/>
          <p:nvPr/>
        </p:nvSpPr>
        <p:spPr>
          <a:xfrm>
            <a:off x="-12138" y="3582194"/>
            <a:ext cx="6018530" cy="0"/>
          </a:xfrm>
          <a:custGeom>
            <a:avLst/>
            <a:gdLst/>
            <a:ahLst/>
            <a:cxnLst/>
            <a:rect l="l" t="t" r="r" b="b"/>
            <a:pathLst>
              <a:path w="6018530">
                <a:moveTo>
                  <a:pt x="0" y="0"/>
                </a:moveTo>
                <a:lnTo>
                  <a:pt x="6018275" y="0"/>
                </a:lnTo>
              </a:path>
            </a:pathLst>
          </a:custGeom>
          <a:ln w="91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6">
            <a:extLst>
              <a:ext uri="{FF2B5EF4-FFF2-40B4-BE49-F238E27FC236}">
                <a16:creationId xmlns:a16="http://schemas.microsoft.com/office/drawing/2014/main" id="{5008EE83-1106-4CF9-8277-F7DCC041307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622799" y="6582093"/>
            <a:ext cx="4418203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5" dirty="0"/>
              <a:t> </a:t>
            </a:r>
            <a:r>
              <a:rPr lang="it-IT" spc="-175" dirty="0"/>
              <a:t> </a:t>
            </a:r>
            <a:r>
              <a:rPr spc="-5" dirty="0"/>
              <a:t>20</a:t>
            </a:r>
            <a:r>
              <a:rPr lang="it-IT" spc="-5" dirty="0"/>
              <a:t>22</a:t>
            </a:r>
            <a:r>
              <a:rPr spc="-5" dirty="0"/>
              <a:t>-20</a:t>
            </a:r>
            <a:r>
              <a:rPr lang="it-IT" spc="-5" dirty="0"/>
              <a:t>23</a:t>
            </a:r>
            <a:endParaRPr spc="-5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56308" y="116408"/>
            <a:ext cx="3712464" cy="26352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95990" y="2751702"/>
            <a:ext cx="5291327" cy="37260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902" y="3017"/>
            <a:ext cx="4140707" cy="68541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/>
          <p:nvPr/>
        </p:nvSpPr>
        <p:spPr>
          <a:xfrm>
            <a:off x="3707214" y="6401595"/>
            <a:ext cx="426719" cy="4525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/>
          <p:nvPr/>
        </p:nvSpPr>
        <p:spPr>
          <a:xfrm>
            <a:off x="4140707" y="6477794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75FFEED8-22F7-45E7-8C00-A0FAF1882A46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622799" y="6582093"/>
            <a:ext cx="4418203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5" dirty="0"/>
              <a:t> </a:t>
            </a:r>
            <a:r>
              <a:rPr lang="it-IT" spc="-175" dirty="0"/>
              <a:t> </a:t>
            </a:r>
            <a:r>
              <a:rPr spc="-5" dirty="0"/>
              <a:t>20</a:t>
            </a:r>
            <a:r>
              <a:rPr lang="it-IT" spc="-5" dirty="0"/>
              <a:t>22</a:t>
            </a:r>
            <a:r>
              <a:rPr spc="-5" dirty="0"/>
              <a:t>-20</a:t>
            </a:r>
            <a:r>
              <a:rPr lang="it-IT" spc="-5" dirty="0"/>
              <a:t>23</a:t>
            </a:r>
            <a:endParaRPr spc="-5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5146547" cy="6854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39534" y="1448594"/>
            <a:ext cx="6096000" cy="426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/>
          <p:nvPr/>
        </p:nvSpPr>
        <p:spPr>
          <a:xfrm>
            <a:off x="3707214" y="6401595"/>
            <a:ext cx="426719" cy="4525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/>
        </p:nvSpPr>
        <p:spPr>
          <a:xfrm>
            <a:off x="4140707" y="6477794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28AE3AEE-CB60-4679-BAAF-2F833D97A1F6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622799" y="6582093"/>
            <a:ext cx="4418203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5" dirty="0"/>
              <a:t> </a:t>
            </a:r>
            <a:r>
              <a:rPr lang="it-IT" spc="-175" dirty="0"/>
              <a:t> </a:t>
            </a:r>
            <a:r>
              <a:rPr spc="-5" dirty="0"/>
              <a:t>20</a:t>
            </a:r>
            <a:r>
              <a:rPr lang="it-IT" spc="-5" dirty="0"/>
              <a:t>22</a:t>
            </a:r>
            <a:r>
              <a:rPr spc="-5" dirty="0"/>
              <a:t>-20</a:t>
            </a:r>
            <a:r>
              <a:rPr lang="it-IT" spc="-5" dirty="0"/>
              <a:t>23</a:t>
            </a:r>
            <a:endParaRPr spc="-5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028" y="863403"/>
            <a:ext cx="8208645" cy="27776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Questo tipo di parenchima è particolarmente sviluppato in  organi di riserva (tuberi, bulbi, bulbotuberi, radici tuberizzate)  ma anche nella parte corticale di alcuni cauli (subito sotto lo  strato clorenchimatico più esterno), e soprattutto delle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radici.</a:t>
            </a:r>
            <a:endParaRPr sz="2400">
              <a:latin typeface="Arial"/>
              <a:cs typeface="Arial"/>
            </a:endParaRPr>
          </a:p>
          <a:p>
            <a:pPr marL="12700" marR="441325">
              <a:lnSpc>
                <a:spcPct val="100000"/>
              </a:lnSpc>
              <a:spcBef>
                <a:spcPts val="1440"/>
              </a:spcBef>
            </a:pPr>
            <a:r>
              <a:rPr sz="2400" spc="-5" dirty="0">
                <a:latin typeface="Arial"/>
                <a:cs typeface="Arial"/>
              </a:rPr>
              <a:t>Le cellule contengono granuli di amido (negli amiloplasti),  cristalli di proteine (nei proteoplasti), e olii grassi (negli  oleosomi).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21150" y="129951"/>
            <a:ext cx="513461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solidFill>
                  <a:srgbClr val="FF9933"/>
                </a:solidFill>
              </a:rPr>
              <a:t>PARENCHIMA </a:t>
            </a:r>
            <a:r>
              <a:rPr dirty="0">
                <a:solidFill>
                  <a:srgbClr val="FF9933"/>
                </a:solidFill>
              </a:rPr>
              <a:t>DI</a:t>
            </a:r>
            <a:r>
              <a:rPr spc="-190" dirty="0">
                <a:solidFill>
                  <a:srgbClr val="FF9933"/>
                </a:solidFill>
              </a:rPr>
              <a:t> </a:t>
            </a:r>
            <a:r>
              <a:rPr spc="-45" dirty="0">
                <a:solidFill>
                  <a:srgbClr val="FF9933"/>
                </a:solidFill>
              </a:rPr>
              <a:t>RISERVA</a:t>
            </a:r>
          </a:p>
        </p:txBody>
      </p:sp>
      <p:sp>
        <p:nvSpPr>
          <p:cNvPr id="7" name="object 3"/>
          <p:cNvSpPr/>
          <p:nvPr/>
        </p:nvSpPr>
        <p:spPr>
          <a:xfrm>
            <a:off x="3707214" y="6401595"/>
            <a:ext cx="426719" cy="4525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/>
        </p:nvSpPr>
        <p:spPr>
          <a:xfrm>
            <a:off x="4140707" y="6477794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4BDB660D-CB43-4BCD-8667-3ECA2B2C4AB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622799" y="6582093"/>
            <a:ext cx="4418203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5" dirty="0"/>
              <a:t> </a:t>
            </a:r>
            <a:r>
              <a:rPr lang="it-IT" spc="-175" dirty="0"/>
              <a:t> </a:t>
            </a:r>
            <a:r>
              <a:rPr spc="-5" dirty="0"/>
              <a:t>20</a:t>
            </a:r>
            <a:r>
              <a:rPr lang="it-IT" spc="-5" dirty="0"/>
              <a:t>22</a:t>
            </a:r>
            <a:r>
              <a:rPr spc="-5" dirty="0"/>
              <a:t>-20</a:t>
            </a:r>
            <a:r>
              <a:rPr lang="it-IT" spc="-5" dirty="0"/>
              <a:t>23</a:t>
            </a:r>
            <a:endParaRPr spc="-5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7401" y="832297"/>
            <a:ext cx="7086599" cy="48834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743200" cy="1945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21150" y="129951"/>
            <a:ext cx="513461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solidFill>
                  <a:srgbClr val="FF9933"/>
                </a:solidFill>
              </a:rPr>
              <a:t>PARENCHIMA </a:t>
            </a:r>
            <a:r>
              <a:rPr dirty="0">
                <a:solidFill>
                  <a:srgbClr val="FF9933"/>
                </a:solidFill>
              </a:rPr>
              <a:t>DI</a:t>
            </a:r>
            <a:r>
              <a:rPr spc="-190" dirty="0">
                <a:solidFill>
                  <a:srgbClr val="FF9933"/>
                </a:solidFill>
              </a:rPr>
              <a:t> </a:t>
            </a:r>
            <a:r>
              <a:rPr spc="-45" dirty="0">
                <a:solidFill>
                  <a:srgbClr val="FF9933"/>
                </a:solidFill>
              </a:rPr>
              <a:t>RISERVA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3398750"/>
            <a:ext cx="2743200" cy="31540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/>
          <p:cNvSpPr/>
          <p:nvPr/>
        </p:nvSpPr>
        <p:spPr>
          <a:xfrm>
            <a:off x="3707214" y="6401595"/>
            <a:ext cx="426719" cy="4525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/>
          <p:cNvSpPr/>
          <p:nvPr/>
        </p:nvSpPr>
        <p:spPr>
          <a:xfrm>
            <a:off x="4140707" y="6477794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48562D1C-6E16-4E14-9BCE-33A176FD9F4D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622799" y="6582093"/>
            <a:ext cx="4418203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5" dirty="0"/>
              <a:t> </a:t>
            </a:r>
            <a:r>
              <a:rPr lang="it-IT" spc="-175" dirty="0"/>
              <a:t> </a:t>
            </a:r>
            <a:r>
              <a:rPr spc="-5" dirty="0"/>
              <a:t>20</a:t>
            </a:r>
            <a:r>
              <a:rPr lang="it-IT" spc="-5" dirty="0"/>
              <a:t>22</a:t>
            </a:r>
            <a:r>
              <a:rPr spc="-5" dirty="0"/>
              <a:t>-20</a:t>
            </a:r>
            <a:r>
              <a:rPr lang="it-IT" spc="-5" dirty="0"/>
              <a:t>23</a:t>
            </a:r>
            <a:endParaRPr spc="-5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466453"/>
            <a:ext cx="9143999" cy="47921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7124" y="5410994"/>
            <a:ext cx="699452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Parenchima corticale con funzione di riserva nel fusto di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Liquidambra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3707214" y="6401595"/>
            <a:ext cx="426719" cy="4525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/>
        </p:nvSpPr>
        <p:spPr>
          <a:xfrm>
            <a:off x="4140707" y="6477794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F55ABEC5-4C9E-4799-9FED-070E1C46A42F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622799" y="6582093"/>
            <a:ext cx="4418203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5" dirty="0"/>
              <a:t> </a:t>
            </a:r>
            <a:r>
              <a:rPr lang="it-IT" spc="-175" dirty="0"/>
              <a:t> </a:t>
            </a:r>
            <a:r>
              <a:rPr spc="-5" dirty="0"/>
              <a:t>20</a:t>
            </a:r>
            <a:r>
              <a:rPr lang="it-IT" spc="-5" dirty="0"/>
              <a:t>22</a:t>
            </a:r>
            <a:r>
              <a:rPr spc="-5" dirty="0"/>
              <a:t>-20</a:t>
            </a:r>
            <a:r>
              <a:rPr lang="it-IT" spc="-5" dirty="0"/>
              <a:t>23</a:t>
            </a:r>
            <a:endParaRPr spc="-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uppo 6">
            <a:extLst>
              <a:ext uri="{FF2B5EF4-FFF2-40B4-BE49-F238E27FC236}">
                <a16:creationId xmlns:a16="http://schemas.microsoft.com/office/drawing/2014/main" id="{F663C061-866B-43FD-B42E-44D8A9660F78}"/>
              </a:ext>
            </a:extLst>
          </p:cNvPr>
          <p:cNvGrpSpPr>
            <a:grpSpLocks/>
          </p:cNvGrpSpPr>
          <p:nvPr/>
        </p:nvGrpSpPr>
        <p:grpSpPr bwMode="auto">
          <a:xfrm>
            <a:off x="412750" y="1285082"/>
            <a:ext cx="8280400" cy="4164012"/>
            <a:chOff x="611559" y="568598"/>
            <a:chExt cx="8280401" cy="4164085"/>
          </a:xfrm>
        </p:grpSpPr>
        <p:pic>
          <p:nvPicPr>
            <p:cNvPr id="53254" name="Picture 3" descr="Darwin alternativo">
              <a:extLst>
                <a:ext uri="{FF2B5EF4-FFF2-40B4-BE49-F238E27FC236}">
                  <a16:creationId xmlns:a16="http://schemas.microsoft.com/office/drawing/2014/main" id="{28AE4D56-E9C2-4D1F-8146-D910729E90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056"/>
            <a:stretch>
              <a:fillRect/>
            </a:stretch>
          </p:blipFill>
          <p:spPr bwMode="auto">
            <a:xfrm>
              <a:off x="611559" y="568598"/>
              <a:ext cx="8280401" cy="4164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55" name="Rettangolo 1">
              <a:extLst>
                <a:ext uri="{FF2B5EF4-FFF2-40B4-BE49-F238E27FC236}">
                  <a16:creationId xmlns:a16="http://schemas.microsoft.com/office/drawing/2014/main" id="{671DAFD8-D774-49D4-A1EB-DC66C4647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5784" y="964232"/>
              <a:ext cx="1304280" cy="28803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it-IT" altLang="it-IT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D8F34D01-51CC-46C7-918F-45147FBAEDFF}"/>
              </a:ext>
            </a:extLst>
          </p:cNvPr>
          <p:cNvGrpSpPr>
            <a:grpSpLocks/>
          </p:cNvGrpSpPr>
          <p:nvPr/>
        </p:nvGrpSpPr>
        <p:grpSpPr bwMode="auto">
          <a:xfrm>
            <a:off x="223838" y="1408908"/>
            <a:ext cx="8280400" cy="5095875"/>
            <a:chOff x="-209184" y="964232"/>
            <a:chExt cx="8280401" cy="5095528"/>
          </a:xfrm>
        </p:grpSpPr>
        <p:pic>
          <p:nvPicPr>
            <p:cNvPr id="53252" name="Picture 3" descr="Darwin alternativo">
              <a:extLst>
                <a:ext uri="{FF2B5EF4-FFF2-40B4-BE49-F238E27FC236}">
                  <a16:creationId xmlns:a16="http://schemas.microsoft.com/office/drawing/2014/main" id="{D2091255-C0EE-497E-A79C-E9C23EFA62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274"/>
            <a:stretch>
              <a:fillRect/>
            </a:stretch>
          </p:blipFill>
          <p:spPr bwMode="auto">
            <a:xfrm>
              <a:off x="-209184" y="5074847"/>
              <a:ext cx="8280401" cy="984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53" name="Rettangolo 10">
              <a:extLst>
                <a:ext uri="{FF2B5EF4-FFF2-40B4-BE49-F238E27FC236}">
                  <a16:creationId xmlns:a16="http://schemas.microsoft.com/office/drawing/2014/main" id="{4E9D1EDC-22EA-4766-A544-DE00EEED4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5784" y="964232"/>
              <a:ext cx="1304280" cy="28803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it-IT" altLang="it-IT" sz="2400">
                <a:solidFill>
                  <a:srgbClr val="000000"/>
                </a:solidFill>
              </a:endParaRPr>
            </a:p>
          </p:txBody>
        </p:sp>
      </p:grpSp>
      <p:sp>
        <p:nvSpPr>
          <p:cNvPr id="8" name="object 3">
            <a:extLst>
              <a:ext uri="{FF2B5EF4-FFF2-40B4-BE49-F238E27FC236}">
                <a16:creationId xmlns:a16="http://schemas.microsoft.com/office/drawing/2014/main" id="{04E80E06-55DB-410A-A1FB-A91B09E0568D}"/>
              </a:ext>
            </a:extLst>
          </p:cNvPr>
          <p:cNvSpPr/>
          <p:nvPr/>
        </p:nvSpPr>
        <p:spPr>
          <a:xfrm>
            <a:off x="3707214" y="6401595"/>
            <a:ext cx="426719" cy="4525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E5ACD36E-9D71-4DC7-8936-61C857E37B1E}"/>
              </a:ext>
            </a:extLst>
          </p:cNvPr>
          <p:cNvSpPr/>
          <p:nvPr/>
        </p:nvSpPr>
        <p:spPr>
          <a:xfrm>
            <a:off x="4140707" y="6477794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EDA9EE78-A8F3-40D8-AAD9-DD67B3FDDF8E}"/>
              </a:ext>
            </a:extLst>
          </p:cNvPr>
          <p:cNvSpPr txBox="1">
            <a:spLocks/>
          </p:cNvSpPr>
          <p:nvPr/>
        </p:nvSpPr>
        <p:spPr>
          <a:xfrm>
            <a:off x="4622799" y="6582093"/>
            <a:ext cx="4418203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r">
              <a:lnSpc>
                <a:spcPts val="1650"/>
              </a:lnSpc>
            </a:pPr>
            <a:r>
              <a:rPr lang="it-IT" sz="1400" spc="-5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3Th - Biologia vegetale </a:t>
            </a:r>
            <a:r>
              <a:rPr lang="it-IT" sz="14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AA</a:t>
            </a:r>
            <a:r>
              <a:rPr lang="it-IT" sz="1400" spc="-175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sz="1400" spc="-5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2022-2023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77170"/>
            <a:ext cx="7510145" cy="1854354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400" b="1" spc="-5" dirty="0">
                <a:solidFill>
                  <a:srgbClr val="00FFFF"/>
                </a:solidFill>
                <a:latin typeface="Arial"/>
                <a:cs typeface="Arial"/>
              </a:rPr>
              <a:t>IDRENCHIMI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440"/>
              </a:spcBef>
            </a:pPr>
            <a:r>
              <a:rPr sz="2400" spc="-5" dirty="0">
                <a:latin typeface="Arial"/>
                <a:cs typeface="Arial"/>
              </a:rPr>
              <a:t>Nei tessuti succulenti, grande sviluppo del volume  cellulare, grazie all'ingrandimento del vacuolo (es. fusto  delle piante grasse, polpa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dell'anguria).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1" y="2820194"/>
            <a:ext cx="3276599" cy="327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33933" y="2667794"/>
            <a:ext cx="4194048" cy="3581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/>
          <p:nvPr/>
        </p:nvSpPr>
        <p:spPr>
          <a:xfrm>
            <a:off x="3707214" y="6401595"/>
            <a:ext cx="426719" cy="4525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/>
          <p:nvPr/>
        </p:nvSpPr>
        <p:spPr>
          <a:xfrm>
            <a:off x="4140707" y="6477794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953FDF00-33AA-4D8C-8384-382BB33CBD2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622799" y="6582093"/>
            <a:ext cx="4418203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5" dirty="0"/>
              <a:t> </a:t>
            </a:r>
            <a:r>
              <a:rPr lang="it-IT" spc="-175" dirty="0"/>
              <a:t> </a:t>
            </a:r>
            <a:r>
              <a:rPr spc="-5" dirty="0"/>
              <a:t>20</a:t>
            </a:r>
            <a:r>
              <a:rPr lang="it-IT" spc="-5" dirty="0"/>
              <a:t>22</a:t>
            </a:r>
            <a:r>
              <a:rPr spc="-5" dirty="0"/>
              <a:t>-20</a:t>
            </a:r>
            <a:r>
              <a:rPr lang="it-IT" spc="-5" dirty="0"/>
              <a:t>23</a:t>
            </a:r>
            <a:endParaRPr spc="-5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400800" cy="44965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1518" y="4725194"/>
            <a:ext cx="813054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In </a:t>
            </a:r>
            <a:r>
              <a:rPr sz="2400" i="1" spc="-5" dirty="0">
                <a:latin typeface="Arial"/>
                <a:cs typeface="Arial"/>
              </a:rPr>
              <a:t>Sempervivum </a:t>
            </a:r>
            <a:r>
              <a:rPr sz="2400" spc="-5" dirty="0">
                <a:latin typeface="Arial"/>
                <a:cs typeface="Arial"/>
              </a:rPr>
              <a:t>e in molte crassulacee non c’è una netta  distinzione </a:t>
            </a:r>
            <a:r>
              <a:rPr sz="2400" dirty="0">
                <a:latin typeface="Arial"/>
                <a:cs typeface="Arial"/>
              </a:rPr>
              <a:t>tra </a:t>
            </a:r>
            <a:r>
              <a:rPr sz="2400" spc="-5" dirty="0">
                <a:latin typeface="Arial"/>
                <a:cs typeface="Arial"/>
              </a:rPr>
              <a:t>il parenchima di assimilazione e quello di  riserva d’acqua: le cellule più interne della foglia hanno però  dimensioni veramente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cospicue.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535102" y="72788"/>
            <a:ext cx="244221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FFFF"/>
                </a:solidFill>
              </a:rPr>
              <a:t>IDRENCHI</a:t>
            </a:r>
            <a:r>
              <a:rPr spc="-5" dirty="0">
                <a:solidFill>
                  <a:srgbClr val="00FFFF"/>
                </a:solidFill>
              </a:rPr>
              <a:t>MI</a:t>
            </a:r>
          </a:p>
        </p:txBody>
      </p:sp>
      <p:sp>
        <p:nvSpPr>
          <p:cNvPr id="8" name="object 3"/>
          <p:cNvSpPr/>
          <p:nvPr/>
        </p:nvSpPr>
        <p:spPr>
          <a:xfrm>
            <a:off x="3707214" y="6401595"/>
            <a:ext cx="426719" cy="4525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/>
          <p:nvPr/>
        </p:nvSpPr>
        <p:spPr>
          <a:xfrm>
            <a:off x="4140707" y="6477794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DFB9CAC8-CE83-41AD-8FEE-B145EF9365B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622799" y="6582093"/>
            <a:ext cx="4418203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5" dirty="0"/>
              <a:t> </a:t>
            </a:r>
            <a:r>
              <a:rPr lang="it-IT" spc="-175" dirty="0"/>
              <a:t> </a:t>
            </a:r>
            <a:r>
              <a:rPr spc="-5" dirty="0"/>
              <a:t>20</a:t>
            </a:r>
            <a:r>
              <a:rPr lang="it-IT" spc="-5" dirty="0"/>
              <a:t>22</a:t>
            </a:r>
            <a:r>
              <a:rPr spc="-5" dirty="0"/>
              <a:t>-20</a:t>
            </a:r>
            <a:r>
              <a:rPr lang="it-IT" spc="-5" dirty="0"/>
              <a:t>23</a:t>
            </a:r>
            <a:endParaRPr spc="-5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80" y="2142903"/>
            <a:ext cx="4283572" cy="2983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88823" y="2142903"/>
            <a:ext cx="4767749" cy="3084604"/>
          </a:xfrm>
          <a:prstGeom prst="rect">
            <a:avLst/>
          </a:prstGeom>
          <a:blipFill>
            <a:blip r:embed="rId3" cstate="print"/>
            <a:srcRect/>
            <a:stretch>
              <a:fillRect t="-4900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6062" y="5159819"/>
            <a:ext cx="8705537" cy="1613262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marR="5080"/>
            <a:r>
              <a:rPr sz="2400" spc="-5" dirty="0">
                <a:latin typeface="Arial"/>
                <a:cs typeface="Arial"/>
              </a:rPr>
              <a:t>Nelle cellule del parenchima acquifero l'acqua è contenuta nel grande vacuolo, che occupa quasi  </a:t>
            </a:r>
            <a:r>
              <a:rPr sz="2400" spc="-10" dirty="0">
                <a:latin typeface="Arial"/>
                <a:cs typeface="Arial"/>
              </a:rPr>
              <a:t>tutto </a:t>
            </a:r>
            <a:r>
              <a:rPr sz="2400" spc="-5" dirty="0">
                <a:latin typeface="Arial"/>
                <a:cs typeface="Arial"/>
              </a:rPr>
              <a:t>il volume cellulare, e che contiene sostanze mucillaginose con funzione di trattenere</a:t>
            </a:r>
            <a:r>
              <a:rPr sz="2400" spc="1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l'acqua.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90" y="9303"/>
            <a:ext cx="4800601" cy="2133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/>
          <p:cNvSpPr/>
          <p:nvPr/>
        </p:nvSpPr>
        <p:spPr>
          <a:xfrm>
            <a:off x="3707214" y="6401595"/>
            <a:ext cx="426719" cy="4525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/>
          <p:nvPr/>
        </p:nvSpPr>
        <p:spPr>
          <a:xfrm>
            <a:off x="4140707" y="6477794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CasellaDiTesto 11"/>
          <p:cNvSpPr txBox="1"/>
          <p:nvPr/>
        </p:nvSpPr>
        <p:spPr>
          <a:xfrm>
            <a:off x="5257800" y="229394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0" algn="r"/>
            <a:r>
              <a:rPr lang="it-IT" sz="2400" spc="-5" dirty="0">
                <a:solidFill>
                  <a:prstClr val="black"/>
                </a:solidFill>
                <a:latin typeface="Arial"/>
                <a:cs typeface="Arial"/>
              </a:rPr>
              <a:t>Foglie di </a:t>
            </a:r>
            <a:r>
              <a:rPr lang="it-IT" sz="2400" i="1" spc="-5" dirty="0">
                <a:solidFill>
                  <a:prstClr val="black"/>
                </a:solidFill>
                <a:latin typeface="Arial"/>
                <a:cs typeface="Arial"/>
              </a:rPr>
              <a:t>Aloe</a:t>
            </a:r>
            <a:r>
              <a:rPr lang="it-IT" sz="2400" i="1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it-IT" sz="2400" i="1" spc="-5" dirty="0">
                <a:solidFill>
                  <a:prstClr val="black"/>
                </a:solidFill>
                <a:latin typeface="Arial"/>
                <a:cs typeface="Arial"/>
              </a:rPr>
              <a:t>vera</a:t>
            </a:r>
            <a:endParaRPr lang="it-IT"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728E8FAA-F94B-41AB-A9DA-3354F8FDFF0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622799" y="6582093"/>
            <a:ext cx="4418203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5" dirty="0"/>
              <a:t> </a:t>
            </a:r>
            <a:r>
              <a:rPr lang="it-IT" spc="-175" dirty="0"/>
              <a:t> </a:t>
            </a:r>
            <a:r>
              <a:rPr spc="-5" dirty="0"/>
              <a:t>20</a:t>
            </a:r>
            <a:r>
              <a:rPr lang="it-IT" spc="-5" dirty="0"/>
              <a:t>22</a:t>
            </a:r>
            <a:r>
              <a:rPr spc="-5" dirty="0"/>
              <a:t>-20</a:t>
            </a:r>
            <a:r>
              <a:rPr lang="it-IT" spc="-5" dirty="0"/>
              <a:t>23</a:t>
            </a:r>
            <a:endParaRPr spc="-5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2743994"/>
            <a:ext cx="5257799" cy="37176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7191" y="52400"/>
            <a:ext cx="8538209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3333CC"/>
                </a:solidFill>
                <a:latin typeface="Arial"/>
                <a:cs typeface="Arial"/>
              </a:rPr>
              <a:t>AERENCHIMI </a:t>
            </a:r>
            <a:r>
              <a:rPr sz="2400" spc="-5" dirty="0">
                <a:latin typeface="Arial"/>
                <a:cs typeface="Arial"/>
              </a:rPr>
              <a:t>(tessuti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aeriferi)</a:t>
            </a:r>
            <a:endParaRPr sz="2400" dirty="0">
              <a:latin typeface="Arial"/>
              <a:cs typeface="Arial"/>
            </a:endParaRPr>
          </a:p>
          <a:p>
            <a:pPr marL="38100" marR="3048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Si caratterizzano per spazi intercellulari preponderanti; sono  particolarmente frequenti nei piccioli e nei culmi di piante  acquatiche, per permettere il passaggio dell'aria (e quindi  soprattutto dell’O</a:t>
            </a:r>
            <a:r>
              <a:rPr sz="2400" spc="-7" baseline="-20833" dirty="0">
                <a:latin typeface="Arial"/>
                <a:cs typeface="Arial"/>
              </a:rPr>
              <a:t>2</a:t>
            </a:r>
            <a:r>
              <a:rPr sz="2400" spc="-5" dirty="0">
                <a:latin typeface="Arial"/>
                <a:cs typeface="Arial"/>
              </a:rPr>
              <a:t>) dalle foglie galleggianti all'apparato  radicale sommerso, che vive in genere in un ambiente  asfittico (es.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ninfea).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65320" y="3582194"/>
            <a:ext cx="4648200" cy="2008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/>
          <p:nvPr/>
        </p:nvSpPr>
        <p:spPr>
          <a:xfrm>
            <a:off x="3707214" y="6401595"/>
            <a:ext cx="426719" cy="4525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/>
          <p:nvPr/>
        </p:nvSpPr>
        <p:spPr>
          <a:xfrm>
            <a:off x="4140707" y="6477794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3131D12C-96EA-451F-9D96-E859BFF4857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622799" y="6582093"/>
            <a:ext cx="4418203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5" dirty="0"/>
              <a:t> </a:t>
            </a:r>
            <a:r>
              <a:rPr lang="it-IT" spc="-175" dirty="0"/>
              <a:t> </a:t>
            </a:r>
            <a:r>
              <a:rPr spc="-5" dirty="0"/>
              <a:t>20</a:t>
            </a:r>
            <a:r>
              <a:rPr lang="it-IT" spc="-5" dirty="0"/>
              <a:t>22</a:t>
            </a:r>
            <a:r>
              <a:rPr spc="-5" dirty="0"/>
              <a:t>-20</a:t>
            </a:r>
            <a:r>
              <a:rPr lang="it-IT" spc="-5" dirty="0"/>
              <a:t>23</a:t>
            </a:r>
            <a:endParaRPr spc="-5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62353" y="1372394"/>
            <a:ext cx="7010399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" y="0"/>
            <a:ext cx="3227831" cy="32597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71828" y="1257592"/>
            <a:ext cx="534351" cy="1592567"/>
          </a:xfrm>
          <a:custGeom>
            <a:avLst/>
            <a:gdLst/>
            <a:ahLst/>
            <a:cxnLst/>
            <a:rect l="l" t="t" r="r" b="b"/>
            <a:pathLst>
              <a:path w="390525" h="1373505">
                <a:moveTo>
                  <a:pt x="9143" y="0"/>
                </a:moveTo>
                <a:lnTo>
                  <a:pt x="0" y="1524"/>
                </a:lnTo>
                <a:lnTo>
                  <a:pt x="380999" y="1373123"/>
                </a:lnTo>
                <a:lnTo>
                  <a:pt x="390143" y="1371599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61897" y="2980756"/>
            <a:ext cx="17659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SC</a:t>
            </a:r>
            <a:r>
              <a:rPr sz="2400" b="1" spc="-5" dirty="0">
                <a:latin typeface="Arial"/>
                <a:cs typeface="Arial"/>
              </a:rPr>
              <a:t>L</a:t>
            </a:r>
            <a:r>
              <a:rPr sz="2400" b="1" spc="-10" dirty="0">
                <a:latin typeface="Arial"/>
                <a:cs typeface="Arial"/>
              </a:rPr>
              <a:t>ERE</a:t>
            </a:r>
            <a:r>
              <a:rPr sz="2400" b="1" spc="-5" dirty="0">
                <a:latin typeface="Arial"/>
                <a:cs typeface="Arial"/>
              </a:rPr>
              <a:t>I</a:t>
            </a:r>
            <a:r>
              <a:rPr sz="2400" b="1" spc="-10" dirty="0">
                <a:latin typeface="Arial"/>
                <a:cs typeface="Arial"/>
              </a:rPr>
              <a:t>D</a:t>
            </a:r>
            <a:r>
              <a:rPr sz="2400" b="1" spc="-5" dirty="0">
                <a:latin typeface="Arial"/>
                <a:cs typeface="Arial"/>
              </a:rPr>
              <a:t>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994" y="3825435"/>
            <a:ext cx="211518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5" dirty="0">
                <a:latin typeface="Arial"/>
                <a:cs typeface="Arial"/>
              </a:rPr>
              <a:t>SPAZI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BEANTI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60676" y="2850159"/>
            <a:ext cx="2516505" cy="640228"/>
          </a:xfrm>
          <a:custGeom>
            <a:avLst/>
            <a:gdLst/>
            <a:ahLst/>
            <a:cxnLst/>
            <a:rect l="l" t="t" r="r" b="b"/>
            <a:pathLst>
              <a:path w="2516504" h="853439">
                <a:moveTo>
                  <a:pt x="2443020" y="31479"/>
                </a:moveTo>
                <a:lnTo>
                  <a:pt x="0" y="845819"/>
                </a:lnTo>
                <a:lnTo>
                  <a:pt x="3047" y="853439"/>
                </a:lnTo>
                <a:lnTo>
                  <a:pt x="2446124" y="40597"/>
                </a:lnTo>
                <a:lnTo>
                  <a:pt x="2443020" y="31479"/>
                </a:lnTo>
                <a:close/>
              </a:path>
              <a:path w="2516504" h="853439">
                <a:moveTo>
                  <a:pt x="2499779" y="27432"/>
                </a:moveTo>
                <a:lnTo>
                  <a:pt x="2455163" y="27432"/>
                </a:lnTo>
                <a:lnTo>
                  <a:pt x="2458211" y="36576"/>
                </a:lnTo>
                <a:lnTo>
                  <a:pt x="2446124" y="40597"/>
                </a:lnTo>
                <a:lnTo>
                  <a:pt x="2456687" y="71628"/>
                </a:lnTo>
                <a:lnTo>
                  <a:pt x="2499779" y="27432"/>
                </a:lnTo>
                <a:close/>
              </a:path>
              <a:path w="2516504" h="853439">
                <a:moveTo>
                  <a:pt x="2455163" y="27432"/>
                </a:moveTo>
                <a:lnTo>
                  <a:pt x="2443020" y="31479"/>
                </a:lnTo>
                <a:lnTo>
                  <a:pt x="2446124" y="40597"/>
                </a:lnTo>
                <a:lnTo>
                  <a:pt x="2458211" y="36576"/>
                </a:lnTo>
                <a:lnTo>
                  <a:pt x="2455163" y="27432"/>
                </a:lnTo>
                <a:close/>
              </a:path>
              <a:path w="2516504" h="853439">
                <a:moveTo>
                  <a:pt x="2432303" y="0"/>
                </a:moveTo>
                <a:lnTo>
                  <a:pt x="2443020" y="31479"/>
                </a:lnTo>
                <a:lnTo>
                  <a:pt x="2455163" y="27432"/>
                </a:lnTo>
                <a:lnTo>
                  <a:pt x="2499779" y="27432"/>
                </a:lnTo>
                <a:lnTo>
                  <a:pt x="2516123" y="10668"/>
                </a:lnTo>
                <a:lnTo>
                  <a:pt x="24323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62200" y="3234295"/>
            <a:ext cx="4953000" cy="257235"/>
          </a:xfrm>
          <a:custGeom>
            <a:avLst/>
            <a:gdLst/>
            <a:ahLst/>
            <a:cxnLst/>
            <a:rect l="l" t="t" r="r" b="b"/>
            <a:pathLst>
              <a:path w="4953000" h="342900">
                <a:moveTo>
                  <a:pt x="4877285" y="32816"/>
                </a:moveTo>
                <a:lnTo>
                  <a:pt x="0" y="332231"/>
                </a:lnTo>
                <a:lnTo>
                  <a:pt x="1523" y="342899"/>
                </a:lnTo>
                <a:lnTo>
                  <a:pt x="4877843" y="41930"/>
                </a:lnTo>
                <a:lnTo>
                  <a:pt x="4877285" y="32816"/>
                </a:lnTo>
                <a:close/>
              </a:path>
              <a:path w="4953000" h="342900">
                <a:moveTo>
                  <a:pt x="4952999" y="32003"/>
                </a:moveTo>
                <a:lnTo>
                  <a:pt x="4890515" y="32003"/>
                </a:lnTo>
                <a:lnTo>
                  <a:pt x="4890515" y="41147"/>
                </a:lnTo>
                <a:lnTo>
                  <a:pt x="4877843" y="41930"/>
                </a:lnTo>
                <a:lnTo>
                  <a:pt x="4879847" y="74675"/>
                </a:lnTo>
                <a:lnTo>
                  <a:pt x="4952999" y="32003"/>
                </a:lnTo>
                <a:close/>
              </a:path>
              <a:path w="4953000" h="342900">
                <a:moveTo>
                  <a:pt x="4890515" y="32003"/>
                </a:moveTo>
                <a:lnTo>
                  <a:pt x="4877285" y="32816"/>
                </a:lnTo>
                <a:lnTo>
                  <a:pt x="4877843" y="41930"/>
                </a:lnTo>
                <a:lnTo>
                  <a:pt x="4890515" y="41147"/>
                </a:lnTo>
                <a:lnTo>
                  <a:pt x="4890515" y="32003"/>
                </a:lnTo>
                <a:close/>
              </a:path>
              <a:path w="4953000" h="342900">
                <a:moveTo>
                  <a:pt x="4875275" y="0"/>
                </a:moveTo>
                <a:lnTo>
                  <a:pt x="4877285" y="32816"/>
                </a:lnTo>
                <a:lnTo>
                  <a:pt x="4890515" y="32003"/>
                </a:lnTo>
                <a:lnTo>
                  <a:pt x="4952999" y="32003"/>
                </a:lnTo>
                <a:lnTo>
                  <a:pt x="48752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714898"/>
            <a:ext cx="1006347" cy="1943496"/>
          </a:xfrm>
          <a:custGeom>
            <a:avLst/>
            <a:gdLst/>
            <a:ahLst/>
            <a:cxnLst/>
            <a:rect l="l" t="t" r="r" b="b"/>
            <a:pathLst>
              <a:path w="629919" h="2059304">
                <a:moveTo>
                  <a:pt x="589315" y="72813"/>
                </a:moveTo>
                <a:lnTo>
                  <a:pt x="0" y="2057399"/>
                </a:lnTo>
                <a:lnTo>
                  <a:pt x="9143" y="2058923"/>
                </a:lnTo>
                <a:lnTo>
                  <a:pt x="598097" y="75558"/>
                </a:lnTo>
                <a:lnTo>
                  <a:pt x="589315" y="72813"/>
                </a:lnTo>
                <a:close/>
              </a:path>
              <a:path w="629919" h="2059304">
                <a:moveTo>
                  <a:pt x="625057" y="60960"/>
                </a:moveTo>
                <a:lnTo>
                  <a:pt x="592835" y="60960"/>
                </a:lnTo>
                <a:lnTo>
                  <a:pt x="601979" y="62484"/>
                </a:lnTo>
                <a:lnTo>
                  <a:pt x="598097" y="75558"/>
                </a:lnTo>
                <a:lnTo>
                  <a:pt x="629411" y="85343"/>
                </a:lnTo>
                <a:lnTo>
                  <a:pt x="625057" y="60960"/>
                </a:lnTo>
                <a:close/>
              </a:path>
              <a:path w="629919" h="2059304">
                <a:moveTo>
                  <a:pt x="592835" y="60960"/>
                </a:moveTo>
                <a:lnTo>
                  <a:pt x="589315" y="72813"/>
                </a:lnTo>
                <a:lnTo>
                  <a:pt x="598097" y="75558"/>
                </a:lnTo>
                <a:lnTo>
                  <a:pt x="601979" y="62484"/>
                </a:lnTo>
                <a:lnTo>
                  <a:pt x="592835" y="60960"/>
                </a:lnTo>
                <a:close/>
              </a:path>
              <a:path w="629919" h="2059304">
                <a:moveTo>
                  <a:pt x="614171" y="0"/>
                </a:moveTo>
                <a:lnTo>
                  <a:pt x="556259" y="62484"/>
                </a:lnTo>
                <a:lnTo>
                  <a:pt x="589315" y="72813"/>
                </a:lnTo>
                <a:lnTo>
                  <a:pt x="592835" y="60960"/>
                </a:lnTo>
                <a:lnTo>
                  <a:pt x="625057" y="60960"/>
                </a:lnTo>
                <a:lnTo>
                  <a:pt x="6141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276340" y="123997"/>
            <a:ext cx="260032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3333CC"/>
                </a:solidFill>
              </a:rPr>
              <a:t>AERENCHI</a:t>
            </a:r>
            <a:r>
              <a:rPr spc="-5" dirty="0">
                <a:solidFill>
                  <a:srgbClr val="3333CC"/>
                </a:solidFill>
              </a:rPr>
              <a:t>MI</a:t>
            </a:r>
          </a:p>
        </p:txBody>
      </p:sp>
      <p:sp>
        <p:nvSpPr>
          <p:cNvPr id="14" name="object 3"/>
          <p:cNvSpPr/>
          <p:nvPr/>
        </p:nvSpPr>
        <p:spPr>
          <a:xfrm>
            <a:off x="3707214" y="6401595"/>
            <a:ext cx="426719" cy="4525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"/>
          <p:cNvSpPr/>
          <p:nvPr/>
        </p:nvSpPr>
        <p:spPr>
          <a:xfrm>
            <a:off x="4140707" y="6477794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62D8CECC-E8B4-4D0E-8CCC-D5AF5ECA50C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622799" y="6582093"/>
            <a:ext cx="4418203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5" dirty="0"/>
              <a:t> </a:t>
            </a:r>
            <a:r>
              <a:rPr lang="it-IT" spc="-175" dirty="0"/>
              <a:t> </a:t>
            </a:r>
            <a:r>
              <a:rPr spc="-5" dirty="0"/>
              <a:t>20</a:t>
            </a:r>
            <a:r>
              <a:rPr lang="it-IT" spc="-5" dirty="0"/>
              <a:t>22</a:t>
            </a:r>
            <a:r>
              <a:rPr spc="-5" dirty="0"/>
              <a:t>-20</a:t>
            </a:r>
            <a:r>
              <a:rPr lang="it-IT" spc="-5" dirty="0"/>
              <a:t>23</a:t>
            </a:r>
            <a:endParaRPr spc="-5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92780" y="1047574"/>
            <a:ext cx="5951220" cy="34492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5072" y="0"/>
            <a:ext cx="2997707" cy="68541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84265" y="134715"/>
            <a:ext cx="260032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3333CC"/>
                </a:solidFill>
              </a:rPr>
              <a:t>AERENCHI</a:t>
            </a:r>
            <a:r>
              <a:rPr spc="-5" dirty="0">
                <a:solidFill>
                  <a:srgbClr val="3333CC"/>
                </a:solidFill>
              </a:rPr>
              <a:t>MI</a:t>
            </a:r>
          </a:p>
        </p:txBody>
      </p:sp>
      <p:sp>
        <p:nvSpPr>
          <p:cNvPr id="5" name="object 5"/>
          <p:cNvSpPr/>
          <p:nvPr/>
        </p:nvSpPr>
        <p:spPr>
          <a:xfrm>
            <a:off x="3561589" y="4744548"/>
            <a:ext cx="426719" cy="400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92633" y="4762275"/>
            <a:ext cx="1833372" cy="12948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/>
          <p:cNvSpPr/>
          <p:nvPr/>
        </p:nvSpPr>
        <p:spPr>
          <a:xfrm>
            <a:off x="3707214" y="6401595"/>
            <a:ext cx="426719" cy="4525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/>
          <p:cNvSpPr/>
          <p:nvPr/>
        </p:nvSpPr>
        <p:spPr>
          <a:xfrm>
            <a:off x="4140707" y="6477794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A650CEE2-0B56-423B-8E77-E7003628CB3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622799" y="6582093"/>
            <a:ext cx="4418203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5" dirty="0"/>
              <a:t> </a:t>
            </a:r>
            <a:r>
              <a:rPr lang="it-IT" spc="-175" dirty="0"/>
              <a:t> </a:t>
            </a:r>
            <a:r>
              <a:rPr spc="-5" dirty="0"/>
              <a:t>20</a:t>
            </a:r>
            <a:r>
              <a:rPr lang="it-IT" spc="-5" dirty="0"/>
              <a:t>22</a:t>
            </a:r>
            <a:r>
              <a:rPr spc="-5" dirty="0"/>
              <a:t>-20</a:t>
            </a:r>
            <a:r>
              <a:rPr lang="it-IT" spc="-5" dirty="0"/>
              <a:t>23</a:t>
            </a:r>
            <a:endParaRPr spc="-5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1" y="400142"/>
            <a:ext cx="8348471" cy="5925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84265" y="134715"/>
            <a:ext cx="260032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3333CC"/>
                </a:solidFill>
              </a:rPr>
              <a:t>AERENCHI</a:t>
            </a:r>
            <a:r>
              <a:rPr spc="-5" dirty="0">
                <a:solidFill>
                  <a:srgbClr val="3333CC"/>
                </a:solidFill>
              </a:rPr>
              <a:t>MI</a:t>
            </a:r>
          </a:p>
        </p:txBody>
      </p:sp>
      <p:sp>
        <p:nvSpPr>
          <p:cNvPr id="7" name="object 3"/>
          <p:cNvSpPr/>
          <p:nvPr/>
        </p:nvSpPr>
        <p:spPr>
          <a:xfrm>
            <a:off x="3707214" y="6401595"/>
            <a:ext cx="426719" cy="4525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/>
        </p:nvSpPr>
        <p:spPr>
          <a:xfrm>
            <a:off x="4140707" y="6477794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D080E2DD-42C1-40A3-AB01-FC440214793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622799" y="6582093"/>
            <a:ext cx="4418203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5" dirty="0"/>
              <a:t> </a:t>
            </a:r>
            <a:r>
              <a:rPr lang="it-IT" spc="-175" dirty="0"/>
              <a:t> </a:t>
            </a:r>
            <a:r>
              <a:rPr spc="-5" dirty="0"/>
              <a:t>20</a:t>
            </a:r>
            <a:r>
              <a:rPr lang="it-IT" spc="-5" dirty="0"/>
              <a:t>22</a:t>
            </a:r>
            <a:r>
              <a:rPr spc="-5" dirty="0"/>
              <a:t>-20</a:t>
            </a:r>
            <a:r>
              <a:rPr lang="it-IT" spc="-5" dirty="0"/>
              <a:t>23</a:t>
            </a:r>
            <a:endParaRPr spc="-5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3142" y="3528210"/>
            <a:ext cx="6316979" cy="3131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36464" y="3382920"/>
            <a:ext cx="1691639" cy="145290"/>
          </a:xfrm>
          <a:custGeom>
            <a:avLst/>
            <a:gdLst/>
            <a:ahLst/>
            <a:cxnLst/>
            <a:rect l="l" t="t" r="r" b="b"/>
            <a:pathLst>
              <a:path w="1691640" h="193675">
                <a:moveTo>
                  <a:pt x="0" y="193548"/>
                </a:moveTo>
                <a:lnTo>
                  <a:pt x="1691639" y="193548"/>
                </a:lnTo>
                <a:lnTo>
                  <a:pt x="1691639" y="0"/>
                </a:lnTo>
                <a:lnTo>
                  <a:pt x="0" y="0"/>
                </a:lnTo>
                <a:lnTo>
                  <a:pt x="0" y="1935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46320" y="3775059"/>
            <a:ext cx="2082164" cy="97177"/>
          </a:xfrm>
          <a:custGeom>
            <a:avLst/>
            <a:gdLst/>
            <a:ahLst/>
            <a:cxnLst/>
            <a:rect l="l" t="t" r="r" b="b"/>
            <a:pathLst>
              <a:path w="2082165" h="129539">
                <a:moveTo>
                  <a:pt x="0" y="129539"/>
                </a:moveTo>
                <a:lnTo>
                  <a:pt x="2081783" y="129539"/>
                </a:lnTo>
                <a:lnTo>
                  <a:pt x="2081783" y="0"/>
                </a:lnTo>
                <a:lnTo>
                  <a:pt x="0" y="0"/>
                </a:lnTo>
                <a:lnTo>
                  <a:pt x="0" y="1295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69635" y="3142835"/>
            <a:ext cx="1562100" cy="265333"/>
          </a:xfrm>
          <a:custGeom>
            <a:avLst/>
            <a:gdLst/>
            <a:ahLst/>
            <a:cxnLst/>
            <a:rect l="l" t="t" r="r" b="b"/>
            <a:pathLst>
              <a:path w="1562100" h="353695">
                <a:moveTo>
                  <a:pt x="0" y="353567"/>
                </a:moveTo>
                <a:lnTo>
                  <a:pt x="1562099" y="353567"/>
                </a:lnTo>
                <a:lnTo>
                  <a:pt x="1562099" y="0"/>
                </a:lnTo>
                <a:lnTo>
                  <a:pt x="0" y="0"/>
                </a:lnTo>
                <a:lnTo>
                  <a:pt x="0" y="3535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20039" y="81422"/>
            <a:ext cx="8313420" cy="3514424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325"/>
              </a:spcBef>
            </a:pPr>
            <a:r>
              <a:rPr spc="-25" dirty="0">
                <a:solidFill>
                  <a:srgbClr val="FF0000"/>
                </a:solidFill>
              </a:rPr>
              <a:t>PARENCHIMA </a:t>
            </a:r>
            <a:r>
              <a:rPr dirty="0">
                <a:solidFill>
                  <a:srgbClr val="FF0000"/>
                </a:solidFill>
              </a:rPr>
              <a:t>DI</a:t>
            </a:r>
            <a:r>
              <a:rPr spc="-13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TRASFUSIONE</a:t>
            </a:r>
          </a:p>
          <a:p>
            <a:pPr marL="12700" marR="5080">
              <a:lnSpc>
                <a:spcPct val="100000"/>
              </a:lnSpc>
              <a:spcBef>
                <a:spcPts val="165"/>
              </a:spcBef>
            </a:pPr>
            <a:r>
              <a:rPr sz="2400" b="0" spc="-5" dirty="0">
                <a:latin typeface="Arial"/>
                <a:cs typeface="Arial"/>
              </a:rPr>
              <a:t>Specializzato per </a:t>
            </a:r>
            <a:r>
              <a:rPr sz="2400" spc="-5" dirty="0"/>
              <a:t>trasferimento </a:t>
            </a:r>
            <a:r>
              <a:rPr sz="2400" b="0" spc="-5" dirty="0">
                <a:latin typeface="Arial"/>
                <a:cs typeface="Arial"/>
              </a:rPr>
              <a:t>di soluti a </a:t>
            </a:r>
            <a:r>
              <a:rPr sz="2400" spc="-5" dirty="0"/>
              <a:t>breve distanza</a:t>
            </a:r>
            <a:r>
              <a:rPr sz="2400" b="0" spc="-5" dirty="0">
                <a:latin typeface="Arial"/>
                <a:cs typeface="Arial"/>
              </a:rPr>
              <a:t>.  Esistono delle cellule parenchimatiche molto particolari,  caratterizzate da una parete fortemente invaginata. Sono le  cosiddette “</a:t>
            </a:r>
            <a:r>
              <a:rPr sz="2400" spc="-5" dirty="0">
                <a:solidFill>
                  <a:srgbClr val="FF0000"/>
                </a:solidFill>
              </a:rPr>
              <a:t>CELLULE di </a:t>
            </a:r>
            <a:r>
              <a:rPr sz="2400" spc="-10" dirty="0">
                <a:solidFill>
                  <a:srgbClr val="FF0000"/>
                </a:solidFill>
              </a:rPr>
              <a:t>TRASFERIMENTO</a:t>
            </a:r>
            <a:r>
              <a:rPr sz="2400" b="0" spc="-10" dirty="0">
                <a:latin typeface="Arial"/>
                <a:cs typeface="Arial"/>
              </a:rPr>
              <a:t>”, </a:t>
            </a:r>
            <a:r>
              <a:rPr sz="2400" b="0" spc="-5" dirty="0">
                <a:latin typeface="Arial"/>
                <a:cs typeface="Arial"/>
              </a:rPr>
              <a:t>o “</a:t>
            </a:r>
            <a:r>
              <a:rPr sz="2400" spc="-5" dirty="0">
                <a:solidFill>
                  <a:srgbClr val="FF0000"/>
                </a:solidFill>
              </a:rPr>
              <a:t>transfer  cells</a:t>
            </a:r>
            <a:r>
              <a:rPr sz="2400" b="0" spc="-5" dirty="0">
                <a:latin typeface="Arial"/>
                <a:cs typeface="Arial"/>
              </a:rPr>
              <a:t>”, che presentano (a causa di queste introflessioni) una  notevole superficie della membrana cellulare. La loro  presenza è generalmente correlata all’esistenza di un intenso  flusso di soluti (in entrata e in uscita) con le cellule</a:t>
            </a:r>
            <a:r>
              <a:rPr sz="2400" b="0" spc="110" dirty="0">
                <a:latin typeface="Arial"/>
                <a:cs typeface="Arial"/>
              </a:rPr>
              <a:t> </a:t>
            </a:r>
            <a:r>
              <a:rPr sz="2400" b="0" spc="-5" dirty="0">
                <a:latin typeface="Arial"/>
                <a:cs typeface="Arial"/>
              </a:rPr>
              <a:t>vicine.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3"/>
          <p:cNvSpPr/>
          <p:nvPr/>
        </p:nvSpPr>
        <p:spPr>
          <a:xfrm>
            <a:off x="3707214" y="6401595"/>
            <a:ext cx="426719" cy="4525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/>
          <p:cNvSpPr/>
          <p:nvPr/>
        </p:nvSpPr>
        <p:spPr>
          <a:xfrm>
            <a:off x="4140707" y="6477794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578869F4-FFEA-4B97-B3C5-15B8998BFD1B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622799" y="6582093"/>
            <a:ext cx="4418203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5" dirty="0"/>
              <a:t> </a:t>
            </a:r>
            <a:r>
              <a:rPr lang="it-IT" spc="-175" dirty="0"/>
              <a:t> </a:t>
            </a:r>
            <a:r>
              <a:rPr spc="-5" dirty="0"/>
              <a:t>20</a:t>
            </a:r>
            <a:r>
              <a:rPr lang="it-IT" spc="-5" dirty="0"/>
              <a:t>22</a:t>
            </a:r>
            <a:r>
              <a:rPr spc="-5" dirty="0"/>
              <a:t>-20</a:t>
            </a:r>
            <a:r>
              <a:rPr lang="it-IT" spc="-5" dirty="0"/>
              <a:t>23</a:t>
            </a:r>
            <a:endParaRPr spc="-5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247707"/>
            <a:ext cx="8547735" cy="33265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4109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Le “</a:t>
            </a:r>
            <a:r>
              <a:rPr sz="2400" b="1" spc="-5" dirty="0">
                <a:latin typeface="Arial"/>
                <a:cs typeface="Arial"/>
              </a:rPr>
              <a:t>transfer cells</a:t>
            </a:r>
            <a:r>
              <a:rPr sz="2400" spc="-5" dirty="0">
                <a:latin typeface="Arial"/>
                <a:cs typeface="Arial"/>
              </a:rPr>
              <a:t>” si trovano associate con particolare  frequenza:</a:t>
            </a:r>
            <a:endParaRPr sz="2400" dirty="0">
              <a:latin typeface="Arial"/>
              <a:cs typeface="Arial"/>
            </a:endParaRPr>
          </a:p>
          <a:p>
            <a:pPr marL="12700" marR="474980">
              <a:lnSpc>
                <a:spcPct val="100000"/>
              </a:lnSpc>
              <a:spcBef>
                <a:spcPts val="1440"/>
              </a:spcBef>
              <a:buFont typeface="Symbol"/>
              <a:buChar char=""/>
              <a:tabLst>
                <a:tab pos="236854" algn="l"/>
              </a:tabLst>
            </a:pPr>
            <a:r>
              <a:rPr lang="it-IT" sz="2400" spc="-5" dirty="0">
                <a:latin typeface="Arial"/>
                <a:cs typeface="Arial"/>
              </a:rPr>
              <a:t>  </a:t>
            </a:r>
            <a:r>
              <a:rPr sz="2400" spc="-5" dirty="0" err="1">
                <a:latin typeface="Arial"/>
                <a:cs typeface="Arial"/>
              </a:rPr>
              <a:t>ai</a:t>
            </a:r>
            <a:r>
              <a:rPr sz="2400" spc="-5" dirty="0">
                <a:latin typeface="Arial"/>
                <a:cs typeface="Arial"/>
              </a:rPr>
              <a:t> due tessuti di trasporto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b="1" dirty="0">
                <a:latin typeface="Arial"/>
                <a:cs typeface="Arial"/>
              </a:rPr>
              <a:t>xilema </a:t>
            </a:r>
            <a:r>
              <a:rPr sz="2400" spc="-5" dirty="0">
                <a:latin typeface="Arial"/>
                <a:cs typeface="Arial"/>
              </a:rPr>
              <a:t>e </a:t>
            </a:r>
            <a:r>
              <a:rPr sz="2400" b="1" spc="-5" dirty="0">
                <a:latin typeface="Arial"/>
                <a:cs typeface="Arial"/>
              </a:rPr>
              <a:t>floema</a:t>
            </a:r>
            <a:r>
              <a:rPr sz="2400" spc="-5" dirty="0">
                <a:latin typeface="Arial"/>
                <a:cs typeface="Arial"/>
              </a:rPr>
              <a:t>) nelle foglie di  molte eucotiledoni, che contribuiscono a “caricare” e  “scaricare”;</a:t>
            </a:r>
            <a:endParaRPr sz="24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440"/>
              </a:spcBef>
              <a:buFont typeface="Symbol"/>
              <a:buChar char=""/>
              <a:tabLst>
                <a:tab pos="236854" algn="l"/>
              </a:tabLst>
            </a:pPr>
            <a:r>
              <a:rPr lang="it-IT" sz="2400" spc="-5" dirty="0">
                <a:latin typeface="Arial"/>
                <a:cs typeface="Arial"/>
              </a:rPr>
              <a:t>  </a:t>
            </a:r>
            <a:r>
              <a:rPr sz="2400" spc="-5" dirty="0" err="1">
                <a:latin typeface="Arial"/>
                <a:cs typeface="Arial"/>
              </a:rPr>
              <a:t>alle</a:t>
            </a:r>
            <a:r>
              <a:rPr sz="2400" spc="-5" dirty="0">
                <a:latin typeface="Arial"/>
                <a:cs typeface="Arial"/>
              </a:rPr>
              <a:t> strutture riproduttive (es. sacco embrionale, endosperma)  e ghiandolari, dove è più intenso il trasferimento di molecole a  breve distanza.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3"/>
          <p:cNvSpPr/>
          <p:nvPr/>
        </p:nvSpPr>
        <p:spPr>
          <a:xfrm>
            <a:off x="3707214" y="6401595"/>
            <a:ext cx="426719" cy="4525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/>
          <p:nvPr/>
        </p:nvSpPr>
        <p:spPr>
          <a:xfrm>
            <a:off x="4140707" y="6477794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C6262D25-FBEF-4124-9690-3F4995B93B9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622799" y="6582093"/>
            <a:ext cx="4418203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5" dirty="0"/>
              <a:t> </a:t>
            </a:r>
            <a:r>
              <a:rPr lang="it-IT" spc="-175" dirty="0"/>
              <a:t> </a:t>
            </a:r>
            <a:r>
              <a:rPr spc="-5" dirty="0"/>
              <a:t>20</a:t>
            </a:r>
            <a:r>
              <a:rPr lang="it-IT" spc="-5" dirty="0"/>
              <a:t>22</a:t>
            </a:r>
            <a:r>
              <a:rPr spc="-5" dirty="0"/>
              <a:t>-20</a:t>
            </a:r>
            <a:r>
              <a:rPr lang="it-IT" spc="-5" dirty="0"/>
              <a:t>23</a:t>
            </a:r>
            <a:endParaRPr spc="-5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1" y="110515"/>
            <a:ext cx="7943215" cy="5627181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400" b="1" spc="-25" dirty="0">
                <a:solidFill>
                  <a:srgbClr val="663300"/>
                </a:solidFill>
                <a:latin typeface="Arial"/>
                <a:cs typeface="Arial"/>
              </a:rPr>
              <a:t>PARENCHIMA </a:t>
            </a:r>
            <a:r>
              <a:rPr sz="2400" b="1" spc="-10" dirty="0">
                <a:solidFill>
                  <a:srgbClr val="663300"/>
                </a:solidFill>
                <a:latin typeface="Arial"/>
                <a:cs typeface="Arial"/>
              </a:rPr>
              <a:t>CONDUTTORE </a:t>
            </a:r>
            <a:r>
              <a:rPr sz="2400" b="1" spc="-5" dirty="0">
                <a:solidFill>
                  <a:srgbClr val="663300"/>
                </a:solidFill>
                <a:latin typeface="Arial"/>
                <a:cs typeface="Arial"/>
              </a:rPr>
              <a:t>(o</a:t>
            </a:r>
            <a:r>
              <a:rPr sz="2400" b="1" spc="-15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63300"/>
                </a:solidFill>
                <a:latin typeface="Arial"/>
                <a:cs typeface="Arial"/>
              </a:rPr>
              <a:t>LEGNOSO)</a:t>
            </a:r>
            <a:endParaRPr sz="2400">
              <a:latin typeface="Arial"/>
              <a:cs typeface="Arial"/>
            </a:endParaRPr>
          </a:p>
          <a:p>
            <a:pPr marL="12700" marR="415290">
              <a:lnSpc>
                <a:spcPct val="100000"/>
              </a:lnSpc>
              <a:spcBef>
                <a:spcPts val="1440"/>
              </a:spcBef>
            </a:pPr>
            <a:r>
              <a:rPr sz="2400" spc="-5" dirty="0">
                <a:latin typeface="Arial"/>
                <a:cs typeface="Arial"/>
              </a:rPr>
              <a:t>Presente nel legno, con funzione di </a:t>
            </a:r>
            <a:r>
              <a:rPr sz="2400" b="1" spc="-5" dirty="0">
                <a:latin typeface="Arial"/>
                <a:cs typeface="Arial"/>
              </a:rPr>
              <a:t>accumulo </a:t>
            </a:r>
            <a:r>
              <a:rPr sz="2400" spc="-5" dirty="0">
                <a:latin typeface="Arial"/>
                <a:cs typeface="Arial"/>
              </a:rPr>
              <a:t>di acqua  e/o sostanze di riserva e </a:t>
            </a:r>
            <a:r>
              <a:rPr sz="2400" b="1" spc="-5" dirty="0">
                <a:latin typeface="Arial"/>
                <a:cs typeface="Arial"/>
              </a:rPr>
              <a:t>trasporto a media</a:t>
            </a:r>
            <a:r>
              <a:rPr sz="2400" b="1" spc="6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distanza</a:t>
            </a:r>
            <a:r>
              <a:rPr sz="2400" spc="-5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440"/>
              </a:spcBef>
            </a:pPr>
            <a:r>
              <a:rPr sz="2400" spc="-5" dirty="0">
                <a:latin typeface="Arial"/>
                <a:cs typeface="Arial"/>
              </a:rPr>
              <a:t>E’ l’unico parenchima di </a:t>
            </a:r>
            <a:r>
              <a:rPr sz="2400" b="1" spc="-5" dirty="0">
                <a:latin typeface="Arial"/>
                <a:cs typeface="Arial"/>
              </a:rPr>
              <a:t>origine secondaria</a:t>
            </a:r>
            <a:r>
              <a:rPr sz="2400" spc="-5" dirty="0">
                <a:latin typeface="Arial"/>
                <a:cs typeface="Arial"/>
              </a:rPr>
              <a:t>, perché viene  prodotto dal cambio cribro-vascolare, che produce  appunto il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legno.</a:t>
            </a:r>
            <a:endParaRPr sz="2400">
              <a:latin typeface="Arial"/>
              <a:cs typeface="Arial"/>
            </a:endParaRPr>
          </a:p>
          <a:p>
            <a:pPr marL="12700" marR="295275">
              <a:lnSpc>
                <a:spcPct val="100000"/>
              </a:lnSpc>
              <a:spcBef>
                <a:spcPts val="2065"/>
              </a:spcBef>
            </a:pPr>
            <a:r>
              <a:rPr sz="2400" spc="-5" dirty="0">
                <a:latin typeface="Arial"/>
                <a:cs typeface="Arial"/>
              </a:rPr>
              <a:t>Nel legno si trovano cellule parenchimatiche organizzate  in file longitudinali e orizzontali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b="1" dirty="0">
                <a:latin typeface="Arial"/>
                <a:cs typeface="Arial"/>
              </a:rPr>
              <a:t>raggi </a:t>
            </a:r>
            <a:r>
              <a:rPr sz="2400" b="1" spc="-5" dirty="0">
                <a:latin typeface="Arial"/>
                <a:cs typeface="Arial"/>
              </a:rPr>
              <a:t>parenchimatici</a:t>
            </a:r>
            <a:r>
              <a:rPr sz="2400" spc="-5" dirty="0">
                <a:latin typeface="Arial"/>
                <a:cs typeface="Arial"/>
              </a:rPr>
              <a:t>),  che costituiscono una maglia tridimensionale per il  deposito di sostanze di riserva e di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acqua.</a:t>
            </a:r>
            <a:endParaRPr sz="2400">
              <a:latin typeface="Arial"/>
              <a:cs typeface="Arial"/>
            </a:endParaRPr>
          </a:p>
          <a:p>
            <a:pPr marL="12700" marR="266065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Negli alberi questi depositi sono molto importanti  soprattutto per permettere la rapida ripresa della crescita  nel periodo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primaverile.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3"/>
          <p:cNvSpPr/>
          <p:nvPr/>
        </p:nvSpPr>
        <p:spPr>
          <a:xfrm>
            <a:off x="3707214" y="6401595"/>
            <a:ext cx="426719" cy="4525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/>
          <p:nvPr/>
        </p:nvSpPr>
        <p:spPr>
          <a:xfrm>
            <a:off x="4140707" y="6477794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1FC4A274-359C-442D-ABE9-B5531620CC11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622799" y="6582093"/>
            <a:ext cx="4418203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5" dirty="0"/>
              <a:t> </a:t>
            </a:r>
            <a:r>
              <a:rPr lang="it-IT" spc="-175" dirty="0"/>
              <a:t> </a:t>
            </a:r>
            <a:r>
              <a:rPr spc="-5" dirty="0"/>
              <a:t>20</a:t>
            </a:r>
            <a:r>
              <a:rPr lang="it-IT" spc="-5" dirty="0"/>
              <a:t>22</a:t>
            </a:r>
            <a:r>
              <a:rPr spc="-5" dirty="0"/>
              <a:t>-20</a:t>
            </a:r>
            <a:r>
              <a:rPr lang="it-IT" spc="-5" dirty="0"/>
              <a:t>23</a:t>
            </a:r>
            <a:endParaRPr spc="-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Paal 1919">
            <a:extLst>
              <a:ext uri="{FF2B5EF4-FFF2-40B4-BE49-F238E27FC236}">
                <a16:creationId xmlns:a16="http://schemas.microsoft.com/office/drawing/2014/main" id="{CF6EACE9-43DF-4374-9478-E4E15DBB6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1680369"/>
            <a:ext cx="7561263" cy="32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EACEDD45-10D5-49D8-BC9F-F8BD5F727F67}"/>
              </a:ext>
            </a:extLst>
          </p:cNvPr>
          <p:cNvSpPr/>
          <p:nvPr/>
        </p:nvSpPr>
        <p:spPr>
          <a:xfrm>
            <a:off x="3707214" y="6401595"/>
            <a:ext cx="426719" cy="4525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332D3884-F9D1-4558-8BDE-6A922F2EF173}"/>
              </a:ext>
            </a:extLst>
          </p:cNvPr>
          <p:cNvSpPr/>
          <p:nvPr/>
        </p:nvSpPr>
        <p:spPr>
          <a:xfrm>
            <a:off x="4140707" y="6477794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9637C4EA-5147-4828-A561-BE0A552FC349}"/>
              </a:ext>
            </a:extLst>
          </p:cNvPr>
          <p:cNvSpPr txBox="1">
            <a:spLocks/>
          </p:cNvSpPr>
          <p:nvPr/>
        </p:nvSpPr>
        <p:spPr>
          <a:xfrm>
            <a:off x="4622799" y="6582093"/>
            <a:ext cx="4418203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r">
              <a:lnSpc>
                <a:spcPts val="1650"/>
              </a:lnSpc>
            </a:pPr>
            <a:r>
              <a:rPr lang="it-IT" sz="1400" spc="-5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3Th - Biologia vegetale </a:t>
            </a:r>
            <a:r>
              <a:rPr lang="it-IT" sz="14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AA</a:t>
            </a:r>
            <a:r>
              <a:rPr lang="it-IT" sz="1400" spc="-175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sz="1400" spc="-5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2022-2023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51606"/>
            <a:ext cx="9067799" cy="662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43600" y="3427901"/>
            <a:ext cx="3009900" cy="21354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07598" y="1677194"/>
            <a:ext cx="1903730" cy="0"/>
          </a:xfrm>
          <a:custGeom>
            <a:avLst/>
            <a:gdLst/>
            <a:ahLst/>
            <a:cxnLst/>
            <a:rect l="l" t="t" r="r" b="b"/>
            <a:pathLst>
              <a:path w="1903729">
                <a:moveTo>
                  <a:pt x="0" y="0"/>
                </a:moveTo>
                <a:lnTo>
                  <a:pt x="1903475" y="0"/>
                </a:lnTo>
              </a:path>
            </a:pathLst>
          </a:custGeom>
          <a:ln w="1828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4416194"/>
            <a:ext cx="1158240" cy="479218"/>
          </a:xfrm>
          <a:custGeom>
            <a:avLst/>
            <a:gdLst/>
            <a:ahLst/>
            <a:cxnLst/>
            <a:rect l="l" t="t" r="r" b="b"/>
            <a:pathLst>
              <a:path w="1158240" h="638810">
                <a:moveTo>
                  <a:pt x="0" y="446531"/>
                </a:moveTo>
                <a:lnTo>
                  <a:pt x="0" y="485089"/>
                </a:lnTo>
                <a:lnTo>
                  <a:pt x="56388" y="525779"/>
                </a:lnTo>
                <a:lnTo>
                  <a:pt x="118872" y="557783"/>
                </a:lnTo>
                <a:lnTo>
                  <a:pt x="164592" y="577595"/>
                </a:lnTo>
                <a:lnTo>
                  <a:pt x="188976" y="585215"/>
                </a:lnTo>
                <a:lnTo>
                  <a:pt x="214884" y="594359"/>
                </a:lnTo>
                <a:lnTo>
                  <a:pt x="240792" y="600455"/>
                </a:lnTo>
                <a:lnTo>
                  <a:pt x="266700" y="608075"/>
                </a:lnTo>
                <a:lnTo>
                  <a:pt x="321563" y="620267"/>
                </a:lnTo>
                <a:lnTo>
                  <a:pt x="350519" y="624839"/>
                </a:lnTo>
                <a:lnTo>
                  <a:pt x="379475" y="627887"/>
                </a:lnTo>
                <a:lnTo>
                  <a:pt x="409955" y="632459"/>
                </a:lnTo>
                <a:lnTo>
                  <a:pt x="440435" y="635507"/>
                </a:lnTo>
                <a:lnTo>
                  <a:pt x="502919" y="638555"/>
                </a:lnTo>
                <a:lnTo>
                  <a:pt x="565403" y="638555"/>
                </a:lnTo>
                <a:lnTo>
                  <a:pt x="597407" y="637031"/>
                </a:lnTo>
                <a:lnTo>
                  <a:pt x="627887" y="633983"/>
                </a:lnTo>
                <a:lnTo>
                  <a:pt x="658367" y="632459"/>
                </a:lnTo>
                <a:lnTo>
                  <a:pt x="688847" y="627887"/>
                </a:lnTo>
                <a:lnTo>
                  <a:pt x="717803" y="624839"/>
                </a:lnTo>
                <a:lnTo>
                  <a:pt x="746759" y="620267"/>
                </a:lnTo>
                <a:lnTo>
                  <a:pt x="794765" y="609599"/>
                </a:lnTo>
                <a:lnTo>
                  <a:pt x="502919" y="609599"/>
                </a:lnTo>
                <a:lnTo>
                  <a:pt x="441959" y="606551"/>
                </a:lnTo>
                <a:lnTo>
                  <a:pt x="384047" y="600455"/>
                </a:lnTo>
                <a:lnTo>
                  <a:pt x="300227" y="586739"/>
                </a:lnTo>
                <a:lnTo>
                  <a:pt x="272796" y="580643"/>
                </a:lnTo>
                <a:lnTo>
                  <a:pt x="246888" y="573023"/>
                </a:lnTo>
                <a:lnTo>
                  <a:pt x="222504" y="566927"/>
                </a:lnTo>
                <a:lnTo>
                  <a:pt x="198120" y="557783"/>
                </a:lnTo>
                <a:lnTo>
                  <a:pt x="173736" y="550163"/>
                </a:lnTo>
                <a:lnTo>
                  <a:pt x="150876" y="541019"/>
                </a:lnTo>
                <a:lnTo>
                  <a:pt x="129539" y="531875"/>
                </a:lnTo>
                <a:lnTo>
                  <a:pt x="109728" y="521207"/>
                </a:lnTo>
                <a:lnTo>
                  <a:pt x="89916" y="512063"/>
                </a:lnTo>
                <a:lnTo>
                  <a:pt x="71628" y="501395"/>
                </a:lnTo>
                <a:lnTo>
                  <a:pt x="53340" y="489203"/>
                </a:lnTo>
                <a:lnTo>
                  <a:pt x="36576" y="478535"/>
                </a:lnTo>
                <a:lnTo>
                  <a:pt x="21336" y="466343"/>
                </a:lnTo>
                <a:lnTo>
                  <a:pt x="7620" y="454151"/>
                </a:lnTo>
                <a:lnTo>
                  <a:pt x="0" y="446531"/>
                </a:lnTo>
                <a:close/>
              </a:path>
              <a:path w="1158240" h="638810">
                <a:moveTo>
                  <a:pt x="794765" y="28956"/>
                </a:moveTo>
                <a:lnTo>
                  <a:pt x="565403" y="28956"/>
                </a:lnTo>
                <a:lnTo>
                  <a:pt x="626363" y="32004"/>
                </a:lnTo>
                <a:lnTo>
                  <a:pt x="684275" y="38100"/>
                </a:lnTo>
                <a:lnTo>
                  <a:pt x="768095" y="51816"/>
                </a:lnTo>
                <a:lnTo>
                  <a:pt x="795527" y="57912"/>
                </a:lnTo>
                <a:lnTo>
                  <a:pt x="821435" y="65532"/>
                </a:lnTo>
                <a:lnTo>
                  <a:pt x="845819" y="71628"/>
                </a:lnTo>
                <a:lnTo>
                  <a:pt x="870203" y="80772"/>
                </a:lnTo>
                <a:lnTo>
                  <a:pt x="894587" y="88392"/>
                </a:lnTo>
                <a:lnTo>
                  <a:pt x="915923" y="97536"/>
                </a:lnTo>
                <a:lnTo>
                  <a:pt x="958595" y="115824"/>
                </a:lnTo>
                <a:lnTo>
                  <a:pt x="996695" y="137160"/>
                </a:lnTo>
                <a:lnTo>
                  <a:pt x="1014983" y="149352"/>
                </a:lnTo>
                <a:lnTo>
                  <a:pt x="1031747" y="160020"/>
                </a:lnTo>
                <a:lnTo>
                  <a:pt x="1072895" y="196596"/>
                </a:lnTo>
                <a:lnTo>
                  <a:pt x="1104899" y="236220"/>
                </a:lnTo>
                <a:lnTo>
                  <a:pt x="1123187" y="277368"/>
                </a:lnTo>
                <a:lnTo>
                  <a:pt x="1129283" y="306324"/>
                </a:lnTo>
                <a:lnTo>
                  <a:pt x="1129283" y="333756"/>
                </a:lnTo>
                <a:lnTo>
                  <a:pt x="1126235" y="347472"/>
                </a:lnTo>
                <a:lnTo>
                  <a:pt x="1123187" y="362711"/>
                </a:lnTo>
                <a:lnTo>
                  <a:pt x="1103375" y="402335"/>
                </a:lnTo>
                <a:lnTo>
                  <a:pt x="1060703" y="454151"/>
                </a:lnTo>
                <a:lnTo>
                  <a:pt x="1014983" y="490727"/>
                </a:lnTo>
                <a:lnTo>
                  <a:pt x="978407" y="512063"/>
                </a:lnTo>
                <a:lnTo>
                  <a:pt x="915923" y="541019"/>
                </a:lnTo>
                <a:lnTo>
                  <a:pt x="870203" y="559307"/>
                </a:lnTo>
                <a:lnTo>
                  <a:pt x="821435" y="573023"/>
                </a:lnTo>
                <a:lnTo>
                  <a:pt x="795527" y="580643"/>
                </a:lnTo>
                <a:lnTo>
                  <a:pt x="768095" y="586739"/>
                </a:lnTo>
                <a:lnTo>
                  <a:pt x="684275" y="600455"/>
                </a:lnTo>
                <a:lnTo>
                  <a:pt x="626363" y="606551"/>
                </a:lnTo>
                <a:lnTo>
                  <a:pt x="565403" y="609599"/>
                </a:lnTo>
                <a:lnTo>
                  <a:pt x="794765" y="609599"/>
                </a:lnTo>
                <a:lnTo>
                  <a:pt x="854963" y="592835"/>
                </a:lnTo>
                <a:lnTo>
                  <a:pt x="928115" y="566927"/>
                </a:lnTo>
                <a:lnTo>
                  <a:pt x="972311" y="547115"/>
                </a:lnTo>
                <a:lnTo>
                  <a:pt x="1011935" y="525779"/>
                </a:lnTo>
                <a:lnTo>
                  <a:pt x="1048511" y="501395"/>
                </a:lnTo>
                <a:lnTo>
                  <a:pt x="1065275" y="487679"/>
                </a:lnTo>
                <a:lnTo>
                  <a:pt x="1080515" y="475487"/>
                </a:lnTo>
                <a:lnTo>
                  <a:pt x="1094231" y="460247"/>
                </a:lnTo>
                <a:lnTo>
                  <a:pt x="1118615" y="432815"/>
                </a:lnTo>
                <a:lnTo>
                  <a:pt x="1129283" y="417575"/>
                </a:lnTo>
                <a:lnTo>
                  <a:pt x="1136903" y="400811"/>
                </a:lnTo>
                <a:lnTo>
                  <a:pt x="1144523" y="385571"/>
                </a:lnTo>
                <a:lnTo>
                  <a:pt x="1150619" y="368807"/>
                </a:lnTo>
                <a:lnTo>
                  <a:pt x="1155191" y="352043"/>
                </a:lnTo>
                <a:lnTo>
                  <a:pt x="1158239" y="318516"/>
                </a:lnTo>
                <a:lnTo>
                  <a:pt x="1156715" y="301752"/>
                </a:lnTo>
                <a:lnTo>
                  <a:pt x="1144523" y="251460"/>
                </a:lnTo>
                <a:lnTo>
                  <a:pt x="1118615" y="205740"/>
                </a:lnTo>
                <a:lnTo>
                  <a:pt x="1063751" y="149352"/>
                </a:lnTo>
                <a:lnTo>
                  <a:pt x="1011935" y="112776"/>
                </a:lnTo>
                <a:lnTo>
                  <a:pt x="949451" y="80772"/>
                </a:lnTo>
                <a:lnTo>
                  <a:pt x="903731" y="60960"/>
                </a:lnTo>
                <a:lnTo>
                  <a:pt x="879347" y="53340"/>
                </a:lnTo>
                <a:lnTo>
                  <a:pt x="853439" y="44196"/>
                </a:lnTo>
                <a:lnTo>
                  <a:pt x="827531" y="38100"/>
                </a:lnTo>
                <a:lnTo>
                  <a:pt x="801623" y="30480"/>
                </a:lnTo>
                <a:lnTo>
                  <a:pt x="794765" y="28956"/>
                </a:lnTo>
                <a:close/>
              </a:path>
              <a:path w="1158240" h="638810">
                <a:moveTo>
                  <a:pt x="565403" y="0"/>
                </a:moveTo>
                <a:lnTo>
                  <a:pt x="502919" y="0"/>
                </a:lnTo>
                <a:lnTo>
                  <a:pt x="440435" y="3048"/>
                </a:lnTo>
                <a:lnTo>
                  <a:pt x="379475" y="9144"/>
                </a:lnTo>
                <a:lnTo>
                  <a:pt x="321563" y="18288"/>
                </a:lnTo>
                <a:lnTo>
                  <a:pt x="266700" y="30480"/>
                </a:lnTo>
                <a:lnTo>
                  <a:pt x="239268" y="38100"/>
                </a:lnTo>
                <a:lnTo>
                  <a:pt x="213360" y="44196"/>
                </a:lnTo>
                <a:lnTo>
                  <a:pt x="188976" y="53340"/>
                </a:lnTo>
                <a:lnTo>
                  <a:pt x="164592" y="60960"/>
                </a:lnTo>
                <a:lnTo>
                  <a:pt x="140208" y="71628"/>
                </a:lnTo>
                <a:lnTo>
                  <a:pt x="96012" y="91440"/>
                </a:lnTo>
                <a:lnTo>
                  <a:pt x="56388" y="112776"/>
                </a:lnTo>
                <a:lnTo>
                  <a:pt x="19812" y="137160"/>
                </a:lnTo>
                <a:lnTo>
                  <a:pt x="3048" y="150876"/>
                </a:lnTo>
                <a:lnTo>
                  <a:pt x="0" y="153314"/>
                </a:lnTo>
                <a:lnTo>
                  <a:pt x="0" y="192024"/>
                </a:lnTo>
                <a:lnTo>
                  <a:pt x="7620" y="184404"/>
                </a:lnTo>
                <a:lnTo>
                  <a:pt x="53340" y="147828"/>
                </a:lnTo>
                <a:lnTo>
                  <a:pt x="89916" y="126492"/>
                </a:lnTo>
                <a:lnTo>
                  <a:pt x="152400" y="97536"/>
                </a:lnTo>
                <a:lnTo>
                  <a:pt x="198120" y="79248"/>
                </a:lnTo>
                <a:lnTo>
                  <a:pt x="246888" y="65532"/>
                </a:lnTo>
                <a:lnTo>
                  <a:pt x="272796" y="57912"/>
                </a:lnTo>
                <a:lnTo>
                  <a:pt x="300227" y="51816"/>
                </a:lnTo>
                <a:lnTo>
                  <a:pt x="384047" y="38100"/>
                </a:lnTo>
                <a:lnTo>
                  <a:pt x="441959" y="32004"/>
                </a:lnTo>
                <a:lnTo>
                  <a:pt x="502919" y="28956"/>
                </a:lnTo>
                <a:lnTo>
                  <a:pt x="794765" y="28956"/>
                </a:lnTo>
                <a:lnTo>
                  <a:pt x="746759" y="18288"/>
                </a:lnTo>
                <a:lnTo>
                  <a:pt x="688847" y="9144"/>
                </a:lnTo>
                <a:lnTo>
                  <a:pt x="627887" y="3048"/>
                </a:lnTo>
                <a:lnTo>
                  <a:pt x="56540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/>
          <p:cNvSpPr/>
          <p:nvPr/>
        </p:nvSpPr>
        <p:spPr>
          <a:xfrm>
            <a:off x="3707214" y="6401595"/>
            <a:ext cx="426719" cy="4525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/>
          <p:cNvSpPr/>
          <p:nvPr/>
        </p:nvSpPr>
        <p:spPr>
          <a:xfrm>
            <a:off x="4140707" y="6477794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32F504C3-9E9D-4888-96D1-EB41693AD08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622799" y="6582093"/>
            <a:ext cx="4418203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5" dirty="0"/>
              <a:t> </a:t>
            </a:r>
            <a:r>
              <a:rPr lang="it-IT" spc="-175" dirty="0"/>
              <a:t> </a:t>
            </a:r>
            <a:r>
              <a:rPr spc="-5" dirty="0"/>
              <a:t>20</a:t>
            </a:r>
            <a:r>
              <a:rPr lang="it-IT" spc="-5" dirty="0"/>
              <a:t>22</a:t>
            </a:r>
            <a:r>
              <a:rPr spc="-5" dirty="0"/>
              <a:t>-20</a:t>
            </a:r>
            <a:r>
              <a:rPr lang="it-IT" spc="-5" dirty="0"/>
              <a:t>23</a:t>
            </a:r>
            <a:endParaRPr spc="-5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3428999" cy="42679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69837" y="1219994"/>
            <a:ext cx="5283707" cy="43020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/>
          <p:nvPr/>
        </p:nvSpPr>
        <p:spPr>
          <a:xfrm>
            <a:off x="3707214" y="6401595"/>
            <a:ext cx="426719" cy="4525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/>
        </p:nvSpPr>
        <p:spPr>
          <a:xfrm>
            <a:off x="4140707" y="6477794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DF1C2453-E1E6-4374-8AB9-44C398002FB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622799" y="6582093"/>
            <a:ext cx="4418203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5" dirty="0"/>
              <a:t> </a:t>
            </a:r>
            <a:r>
              <a:rPr lang="it-IT" spc="-175" dirty="0"/>
              <a:t> </a:t>
            </a:r>
            <a:r>
              <a:rPr spc="-5" dirty="0"/>
              <a:t>20</a:t>
            </a:r>
            <a:r>
              <a:rPr lang="it-IT" spc="-5" dirty="0"/>
              <a:t>22</a:t>
            </a:r>
            <a:r>
              <a:rPr spc="-5" dirty="0"/>
              <a:t>-20</a:t>
            </a:r>
            <a:r>
              <a:rPr lang="it-IT" spc="-5" dirty="0"/>
              <a:t>23</a:t>
            </a:r>
            <a:endParaRPr spc="-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mica">
            <a:extLst>
              <a:ext uri="{FF2B5EF4-FFF2-40B4-BE49-F238E27FC236}">
                <a16:creationId xmlns:a16="http://schemas.microsoft.com/office/drawing/2014/main" id="{D3CE5341-D816-4AFC-9672-6B8BDAAF1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724819"/>
            <a:ext cx="84010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F176D020-AA95-4202-A657-54E40ACBD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9" y="1916907"/>
            <a:ext cx="4344987" cy="3313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BFC39828-9A79-427B-A995-FF960834C4A3}"/>
              </a:ext>
            </a:extLst>
          </p:cNvPr>
          <p:cNvSpPr/>
          <p:nvPr/>
        </p:nvSpPr>
        <p:spPr>
          <a:xfrm>
            <a:off x="3707214" y="6401595"/>
            <a:ext cx="426719" cy="4525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E7191E4E-9FA3-4FFE-B80C-15FAA1CE17D6}"/>
              </a:ext>
            </a:extLst>
          </p:cNvPr>
          <p:cNvSpPr/>
          <p:nvPr/>
        </p:nvSpPr>
        <p:spPr>
          <a:xfrm>
            <a:off x="4140707" y="6477794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920F7DC5-967E-4927-A158-C12A04C71DB3}"/>
              </a:ext>
            </a:extLst>
          </p:cNvPr>
          <p:cNvSpPr txBox="1">
            <a:spLocks/>
          </p:cNvSpPr>
          <p:nvPr/>
        </p:nvSpPr>
        <p:spPr>
          <a:xfrm>
            <a:off x="4622799" y="6582093"/>
            <a:ext cx="4418203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r">
              <a:lnSpc>
                <a:spcPts val="1650"/>
              </a:lnSpc>
            </a:pPr>
            <a:r>
              <a:rPr lang="it-IT" sz="1400" spc="-5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3Th - Biologia vegetale </a:t>
            </a:r>
            <a:r>
              <a:rPr lang="it-IT" sz="14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AA</a:t>
            </a:r>
            <a:r>
              <a:rPr lang="it-IT" sz="1400" spc="-175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sz="1400" spc="-5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2022-2023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uppo 2">
            <a:extLst>
              <a:ext uri="{FF2B5EF4-FFF2-40B4-BE49-F238E27FC236}">
                <a16:creationId xmlns:a16="http://schemas.microsoft.com/office/drawing/2014/main" id="{B80C3F66-5014-4FD0-AC58-1225C1006610}"/>
              </a:ext>
            </a:extLst>
          </p:cNvPr>
          <p:cNvGrpSpPr>
            <a:grpSpLocks/>
          </p:cNvGrpSpPr>
          <p:nvPr/>
        </p:nvGrpSpPr>
        <p:grpSpPr bwMode="auto">
          <a:xfrm>
            <a:off x="354013" y="2105819"/>
            <a:ext cx="8420100" cy="2647950"/>
            <a:chOff x="361950" y="2105025"/>
            <a:chExt cx="8420100" cy="2647950"/>
          </a:xfrm>
        </p:grpSpPr>
        <p:pic>
          <p:nvPicPr>
            <p:cNvPr id="56324" name="Picture 2" descr="Frits Went">
              <a:extLst>
                <a:ext uri="{FF2B5EF4-FFF2-40B4-BE49-F238E27FC236}">
                  <a16:creationId xmlns:a16="http://schemas.microsoft.com/office/drawing/2014/main" id="{53A0CFDF-6D29-462A-88A7-CF84088776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950" y="2105025"/>
              <a:ext cx="8420100" cy="264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25" name="Rettangolo 1">
              <a:extLst>
                <a:ext uri="{FF2B5EF4-FFF2-40B4-BE49-F238E27FC236}">
                  <a16:creationId xmlns:a16="http://schemas.microsoft.com/office/drawing/2014/main" id="{CB968014-C260-4F63-BC13-18FF6FAEFE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928" y="2263224"/>
              <a:ext cx="1224136" cy="26020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it-IT" altLang="it-IT" sz="2400">
                <a:solidFill>
                  <a:srgbClr val="000000"/>
                </a:solidFill>
              </a:endParaRPr>
            </a:p>
          </p:txBody>
        </p:sp>
      </p:grpSp>
      <p:sp>
        <p:nvSpPr>
          <p:cNvPr id="56323" name="CasellaDiTesto 3">
            <a:extLst>
              <a:ext uri="{FF2B5EF4-FFF2-40B4-BE49-F238E27FC236}">
                <a16:creationId xmlns:a16="http://schemas.microsoft.com/office/drawing/2014/main" id="{AD00BA30-B258-4AD2-AD67-95AE8BB4F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4" y="1413670"/>
            <a:ext cx="2808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Frits</a:t>
            </a:r>
            <a:r>
              <a:rPr lang="it-IT" altLang="it-IT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WENT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6A6D5C39-E997-4211-B45F-577196971FA0}"/>
              </a:ext>
            </a:extLst>
          </p:cNvPr>
          <p:cNvSpPr/>
          <p:nvPr/>
        </p:nvSpPr>
        <p:spPr>
          <a:xfrm>
            <a:off x="3707214" y="6401595"/>
            <a:ext cx="426719" cy="4525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2CCBBB0D-5D31-4809-BB69-8E291C3CA5FB}"/>
              </a:ext>
            </a:extLst>
          </p:cNvPr>
          <p:cNvSpPr/>
          <p:nvPr/>
        </p:nvSpPr>
        <p:spPr>
          <a:xfrm>
            <a:off x="4140707" y="6477794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90C1493C-A299-40AF-ACBF-39E5269D61E6}"/>
              </a:ext>
            </a:extLst>
          </p:cNvPr>
          <p:cNvSpPr txBox="1">
            <a:spLocks/>
          </p:cNvSpPr>
          <p:nvPr/>
        </p:nvSpPr>
        <p:spPr>
          <a:xfrm>
            <a:off x="4622799" y="6582093"/>
            <a:ext cx="4418203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r">
              <a:lnSpc>
                <a:spcPts val="1650"/>
              </a:lnSpc>
            </a:pPr>
            <a:r>
              <a:rPr lang="it-IT" sz="1400" spc="-5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3Th - Biologia vegetale </a:t>
            </a:r>
            <a:r>
              <a:rPr lang="it-IT" sz="14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AA</a:t>
            </a:r>
            <a:r>
              <a:rPr lang="it-IT" sz="1400" spc="-175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sz="1400" spc="-5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2022-2023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formula di struttura">
            <a:extLst>
              <a:ext uri="{FF2B5EF4-FFF2-40B4-BE49-F238E27FC236}">
                <a16:creationId xmlns:a16="http://schemas.microsoft.com/office/drawing/2014/main" id="{285C46EB-6CCF-47F0-84A3-D5F84428F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37" y="1185069"/>
            <a:ext cx="6232525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E5AEC9C6-EB1F-4BAC-BEB9-AA711BC3D653}"/>
              </a:ext>
            </a:extLst>
          </p:cNvPr>
          <p:cNvSpPr/>
          <p:nvPr/>
        </p:nvSpPr>
        <p:spPr>
          <a:xfrm>
            <a:off x="3707214" y="6401595"/>
            <a:ext cx="426719" cy="4525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CDA8AF9-9075-4B7E-B085-F23D99EB232E}"/>
              </a:ext>
            </a:extLst>
          </p:cNvPr>
          <p:cNvSpPr/>
          <p:nvPr/>
        </p:nvSpPr>
        <p:spPr>
          <a:xfrm>
            <a:off x="4140707" y="6477794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5476306A-B446-4B37-BFA1-4667E3FACCCA}"/>
              </a:ext>
            </a:extLst>
          </p:cNvPr>
          <p:cNvSpPr txBox="1">
            <a:spLocks/>
          </p:cNvSpPr>
          <p:nvPr/>
        </p:nvSpPr>
        <p:spPr>
          <a:xfrm>
            <a:off x="4622799" y="6582093"/>
            <a:ext cx="4418203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r">
              <a:lnSpc>
                <a:spcPts val="1650"/>
              </a:lnSpc>
            </a:pPr>
            <a:r>
              <a:rPr lang="it-IT" sz="1400" spc="-5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3Th - Biologia vegetale </a:t>
            </a:r>
            <a:r>
              <a:rPr lang="it-IT" sz="14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AA</a:t>
            </a:r>
            <a:r>
              <a:rPr lang="it-IT" sz="1400" spc="-175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sz="1400" spc="-5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2022-2023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trasporto laterale azione">
            <a:extLst>
              <a:ext uri="{FF2B5EF4-FFF2-40B4-BE49-F238E27FC236}">
                <a16:creationId xmlns:a16="http://schemas.microsoft.com/office/drawing/2014/main" id="{BE1D0B03-2523-4857-A5A3-6B3F5981E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41"/>
          <a:stretch>
            <a:fillRect/>
          </a:stretch>
        </p:blipFill>
        <p:spPr bwMode="auto">
          <a:xfrm>
            <a:off x="52389" y="184945"/>
            <a:ext cx="9039225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onclusione">
            <a:extLst>
              <a:ext uri="{FF2B5EF4-FFF2-40B4-BE49-F238E27FC236}">
                <a16:creationId xmlns:a16="http://schemas.microsoft.com/office/drawing/2014/main" id="{ABCA230A-4F5D-4E92-AD35-2A8CE5FAF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" t="70244" r="12193" b="13351"/>
          <a:stretch>
            <a:fillRect/>
          </a:stretch>
        </p:blipFill>
        <p:spPr bwMode="auto">
          <a:xfrm>
            <a:off x="873125" y="5339557"/>
            <a:ext cx="739775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id="{E38CC167-0939-426B-9FB1-08BF0D2965F1}"/>
              </a:ext>
            </a:extLst>
          </p:cNvPr>
          <p:cNvSpPr/>
          <p:nvPr/>
        </p:nvSpPr>
        <p:spPr>
          <a:xfrm>
            <a:off x="3707214" y="6401595"/>
            <a:ext cx="426719" cy="4525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4FDE328E-495C-46A1-A63F-71B3CAC35EF9}"/>
              </a:ext>
            </a:extLst>
          </p:cNvPr>
          <p:cNvSpPr/>
          <p:nvPr/>
        </p:nvSpPr>
        <p:spPr>
          <a:xfrm>
            <a:off x="4140707" y="6477794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190D1B1D-F0E0-48E5-9249-D48ED746D0FA}"/>
              </a:ext>
            </a:extLst>
          </p:cNvPr>
          <p:cNvSpPr txBox="1">
            <a:spLocks/>
          </p:cNvSpPr>
          <p:nvPr/>
        </p:nvSpPr>
        <p:spPr>
          <a:xfrm>
            <a:off x="4622799" y="6582093"/>
            <a:ext cx="4418203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r">
              <a:lnSpc>
                <a:spcPts val="1650"/>
              </a:lnSpc>
            </a:pPr>
            <a:r>
              <a:rPr lang="it-IT" sz="1400" spc="-5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3Th - Biologia vegetale </a:t>
            </a:r>
            <a:r>
              <a:rPr lang="it-IT" sz="14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AA</a:t>
            </a:r>
            <a:r>
              <a:rPr lang="it-IT" sz="1400" spc="-175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sz="1400" spc="-5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2022-2023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zione vuota">
  <a:themeElements>
    <a:clrScheme name="Presentazione vuota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zione vuota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esentazione vuota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1507</Words>
  <Application>Microsoft Office PowerPoint</Application>
  <PresentationFormat>Personalizzato</PresentationFormat>
  <Paragraphs>144</Paragraphs>
  <Slides>51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51</vt:i4>
      </vt:variant>
    </vt:vector>
  </HeadingPairs>
  <TitlesOfParts>
    <vt:vector size="57" baseType="lpstr">
      <vt:lpstr>Arial</vt:lpstr>
      <vt:lpstr>Calibri</vt:lpstr>
      <vt:lpstr>Symbol</vt:lpstr>
      <vt:lpstr>Times New Roman</vt:lpstr>
      <vt:lpstr>Office Theme</vt:lpstr>
      <vt:lpstr>Presentazione vuota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Tessuti TEGUMENTALI</vt:lpstr>
      <vt:lpstr>ENDODERMIDE - di origine primaria.</vt:lpstr>
      <vt:lpstr>zona corticale</vt:lpstr>
      <vt:lpstr>Presentazione standard di PowerPoint</vt:lpstr>
      <vt:lpstr>Presentazione standard di PowerPoint</vt:lpstr>
      <vt:lpstr>ENDODERMIDE</vt:lpstr>
      <vt:lpstr>ENDODERMIDE</vt:lpstr>
      <vt:lpstr>Presentazione standard di PowerPoint</vt:lpstr>
      <vt:lpstr>Presentazione standard di PowerPoint</vt:lpstr>
      <vt:lpstr>Presentazione standard di PowerPoint</vt:lpstr>
      <vt:lpstr>ENDODERMIDE</vt:lpstr>
      <vt:lpstr>Presentazione standard di PowerPoint</vt:lpstr>
      <vt:lpstr>Presentazione standard di PowerPoint</vt:lpstr>
      <vt:lpstr>PARÈNCHIMI</vt:lpstr>
      <vt:lpstr>Presentazione standard di PowerPoint</vt:lpstr>
      <vt:lpstr>PARENCHIMA  MIDOLLARE</vt:lpstr>
      <vt:lpstr>Presentazione standard di PowerPoint</vt:lpstr>
      <vt:lpstr>PARENCHIMA  MIDOLLARE</vt:lpstr>
      <vt:lpstr>Presentazione standard di PowerPoint</vt:lpstr>
      <vt:lpstr>Presentazione standard di PowerPoint</vt:lpstr>
      <vt:lpstr>CLORENCHIMI</vt:lpstr>
      <vt:lpstr>Sezione trasversale di una foglia  dorsiventrale</vt:lpstr>
      <vt:lpstr>Presentazione standard di PowerPoint</vt:lpstr>
      <vt:lpstr>Presentazione standard di PowerPoint</vt:lpstr>
      <vt:lpstr>PARENCHIMA DI RISERVA</vt:lpstr>
      <vt:lpstr>PARENCHIMA DI RISERVA</vt:lpstr>
      <vt:lpstr>Presentazione standard di PowerPoint</vt:lpstr>
      <vt:lpstr>Presentazione standard di PowerPoint</vt:lpstr>
      <vt:lpstr>IDRENCHIMI</vt:lpstr>
      <vt:lpstr>Presentazione standard di PowerPoint</vt:lpstr>
      <vt:lpstr>Presentazione standard di PowerPoint</vt:lpstr>
      <vt:lpstr>AERENCHIMI</vt:lpstr>
      <vt:lpstr>AERENCHIMI</vt:lpstr>
      <vt:lpstr>AERENCHIMI</vt:lpstr>
      <vt:lpstr>PARENCHIMA DI TRASFUSIONE Specializzato per trasferimento di soluti a breve distanza.  Esistono delle cellule parenchimatiche molto particolari,  caratterizzate da una parete fortemente invaginata. Sono le  cosiddette “CELLULE di TRASFERIMENTO”, o “transfer  cells”, che presentano (a causa di queste introflessioni) una  notevole superficie della membrana cellulare. La loro  presenza è generalmente correlata all’esistenza di un intenso  flusso di soluti (in entrata e in uscita) con le cellule vicine.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Tessuti TEGUMENTALI</dc:title>
  <dc:creator>Mauro Tretiach</dc:creator>
  <cp:lastModifiedBy>TRETIACH MAURO</cp:lastModifiedBy>
  <cp:revision>10</cp:revision>
  <dcterms:created xsi:type="dcterms:W3CDTF">2020-04-21T13:10:34Z</dcterms:created>
  <dcterms:modified xsi:type="dcterms:W3CDTF">2022-12-05T07:42:57Z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2019-05-28T00:00:00Z</vt:filetime>
  </property>
  <property fmtid="{D5CDD505-2E9C-101B-9397-08002B2CF9AE}" pid="3" name="Creator">
    <vt:lpwstr>Nitro Reader 3  (3. 5. 5. 2)</vt:lpwstr>
  </property>
  <property fmtid="{D5CDD505-2E9C-101B-9397-08002B2CF9AE}" pid="4" name="LastSaved">
    <vt:filetime>2020-04-21T00:00:00Z</vt:filetime>
  </property>
</Properties>
</file>