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2E44BDA-DE7F-B900-B534-65CAE8AEEEB5}" v="34" dt="2025-02-17T13:43:14.15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de-DE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17.02.2025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6192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17.02.2025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24469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17.02.2025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6842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17.02.2025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318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17.02.2025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7393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17.02.2025</a:t>
            </a:fld>
            <a:endParaRPr lang="de-DE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4089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17.02.2025</a:t>
            </a:fld>
            <a:endParaRPr lang="de-DE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7982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17.02.2025</a:t>
            </a:fld>
            <a:endParaRPr lang="de-DE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782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17.02.2025</a:t>
            </a:fld>
            <a:endParaRPr lang="de-DE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4095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17.02.2025</a:t>
            </a:fld>
            <a:endParaRPr lang="de-DE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5816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A8E5F-40E5-4553-9F3C-699F1A5B8145}" type="datetimeFigureOut">
              <a:rPr lang="de-DE" smtClean="0"/>
              <a:t>17.02.2025</a:t>
            </a:fld>
            <a:endParaRPr lang="de-DE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8576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64A8E5F-40E5-4553-9F3C-699F1A5B8145}" type="datetimeFigureOut">
              <a:rPr lang="de-DE" smtClean="0"/>
              <a:t>17.02.2025</a:t>
            </a:fld>
            <a:endParaRPr lang="de-DE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6CD45B7-DFE2-4393-8D37-380FC36BF3AA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01931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Immagine che contiene testo, Carattere, schermata, linea&#10;&#10;Il contenuto generato dall&amp;#39;intelligenza artificiale potrebbe non essere corretto.">
            <a:extLst>
              <a:ext uri="{FF2B5EF4-FFF2-40B4-BE49-F238E27FC236}">
                <a16:creationId xmlns:a16="http://schemas.microsoft.com/office/drawing/2014/main" id="{702162D2-5DEB-2910-56ED-1BDF83DE97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544" y="529341"/>
            <a:ext cx="12204354" cy="1814529"/>
          </a:xfrm>
          <a:prstGeom prst="rect">
            <a:avLst/>
          </a:prstGeom>
        </p:spPr>
      </p:pic>
      <p:pic>
        <p:nvPicPr>
          <p:cNvPr id="5" name="Immagine 4" descr="Immagine che contiene testo, schermata, Carattere, linea&#10;&#10;Il contenuto generato dall&amp;#39;intelligenza artificiale potrebbe non essere corretto.">
            <a:extLst>
              <a:ext uri="{FF2B5EF4-FFF2-40B4-BE49-F238E27FC236}">
                <a16:creationId xmlns:a16="http://schemas.microsoft.com/office/drawing/2014/main" id="{01499B0E-D5C2-5A06-A30F-B6C35E60D0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592" y="2914570"/>
            <a:ext cx="12064314" cy="2783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583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testo, schermata, Carattere, numero&#10;&#10;Il contenuto generato dall&amp;#39;intelligenza artificiale potrebbe non essere corretto.">
            <a:extLst>
              <a:ext uri="{FF2B5EF4-FFF2-40B4-BE49-F238E27FC236}">
                <a16:creationId xmlns:a16="http://schemas.microsoft.com/office/drawing/2014/main" id="{308FCA80-04BC-A1A4-13E2-83D457D869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661" y="506214"/>
            <a:ext cx="12199998" cy="4648809"/>
          </a:xfrm>
          <a:prstGeom prst="rect">
            <a:avLst/>
          </a:prstGeom>
        </p:spPr>
      </p:pic>
      <p:pic>
        <p:nvPicPr>
          <p:cNvPr id="7" name="Immagine 6" descr="Immagine che contiene testo, schermata, Carattere, linea&#10;&#10;Il contenuto generato dall&amp;#39;intelligenza artificiale potrebbe non essere corretto.">
            <a:extLst>
              <a:ext uri="{FF2B5EF4-FFF2-40B4-BE49-F238E27FC236}">
                <a16:creationId xmlns:a16="http://schemas.microsoft.com/office/drawing/2014/main" id="{A0081A14-2138-9E0F-1D1B-196D9C55F4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147833"/>
            <a:ext cx="12182650" cy="1643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908902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Tema di Office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29</cp:revision>
  <dcterms:created xsi:type="dcterms:W3CDTF">2025-02-17T13:37:07Z</dcterms:created>
  <dcterms:modified xsi:type="dcterms:W3CDTF">2025-02-17T13:46:37Z</dcterms:modified>
</cp:coreProperties>
</file>