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3" r:id="rId3"/>
    <p:sldId id="274" r:id="rId4"/>
    <p:sldId id="275" r:id="rId5"/>
    <p:sldId id="276" r:id="rId6"/>
    <p:sldId id="277" r:id="rId7"/>
    <p:sldId id="279" r:id="rId8"/>
    <p:sldId id="284" r:id="rId9"/>
    <p:sldId id="285" r:id="rId10"/>
    <p:sldId id="286" r:id="rId11"/>
    <p:sldId id="287" r:id="rId12"/>
    <p:sldId id="288" r:id="rId13"/>
    <p:sldId id="289" r:id="rId14"/>
    <p:sldId id="290" r:id="rId15"/>
    <p:sldId id="291" r:id="rId16"/>
    <p:sldId id="296" r:id="rId17"/>
    <p:sldId id="259" r:id="rId18"/>
    <p:sldId id="268" r:id="rId19"/>
    <p:sldId id="269" r:id="rId20"/>
    <p:sldId id="270" r:id="rId21"/>
    <p:sldId id="27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p:scale>
          <a:sx n="100" d="100"/>
          <a:sy n="100" d="100"/>
        </p:scale>
        <p:origin x="62" y="-6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bara bocchi" userId="8c2eb402b94b71e6" providerId="LiveId" clId="{B5C2377C-F47E-425B-8BB0-C1B29D8113D7}"/>
    <pc:docChg chg="custSel delSld modSld">
      <pc:chgData name="barbara bocchi" userId="8c2eb402b94b71e6" providerId="LiveId" clId="{B5C2377C-F47E-425B-8BB0-C1B29D8113D7}" dt="2025-02-20T12:55:11.094" v="114" actId="20577"/>
      <pc:docMkLst>
        <pc:docMk/>
      </pc:docMkLst>
      <pc:sldChg chg="modSp mod">
        <pc:chgData name="barbara bocchi" userId="8c2eb402b94b71e6" providerId="LiveId" clId="{B5C2377C-F47E-425B-8BB0-C1B29D8113D7}" dt="2025-02-20T12:34:18.350" v="64" actId="113"/>
        <pc:sldMkLst>
          <pc:docMk/>
          <pc:sldMk cId="892292008" sldId="256"/>
        </pc:sldMkLst>
        <pc:spChg chg="mod">
          <ac:chgData name="barbara bocchi" userId="8c2eb402b94b71e6" providerId="LiveId" clId="{B5C2377C-F47E-425B-8BB0-C1B29D8113D7}" dt="2025-02-20T12:34:18.350" v="64" actId="113"/>
          <ac:spMkLst>
            <pc:docMk/>
            <pc:sldMk cId="892292008" sldId="256"/>
            <ac:spMk id="2" creationId="{0315C84A-61AC-CDA0-013B-AA9F4A9EFAD3}"/>
          </ac:spMkLst>
        </pc:spChg>
        <pc:spChg chg="mod">
          <ac:chgData name="barbara bocchi" userId="8c2eb402b94b71e6" providerId="LiveId" clId="{B5C2377C-F47E-425B-8BB0-C1B29D8113D7}" dt="2025-02-20T12:34:14.030" v="63" actId="1036"/>
          <ac:spMkLst>
            <pc:docMk/>
            <pc:sldMk cId="892292008" sldId="256"/>
            <ac:spMk id="3" creationId="{63084851-1D43-03A8-6997-961154ED9D48}"/>
          </ac:spMkLst>
        </pc:spChg>
      </pc:sldChg>
      <pc:sldChg chg="del">
        <pc:chgData name="barbara bocchi" userId="8c2eb402b94b71e6" providerId="LiveId" clId="{B5C2377C-F47E-425B-8BB0-C1B29D8113D7}" dt="2025-02-20T12:40:15.007" v="69" actId="2696"/>
        <pc:sldMkLst>
          <pc:docMk/>
          <pc:sldMk cId="1363241052" sldId="257"/>
        </pc:sldMkLst>
      </pc:sldChg>
      <pc:sldChg chg="del">
        <pc:chgData name="barbara bocchi" userId="8c2eb402b94b71e6" providerId="LiveId" clId="{B5C2377C-F47E-425B-8BB0-C1B29D8113D7}" dt="2025-02-20T12:40:15.007" v="69" actId="2696"/>
        <pc:sldMkLst>
          <pc:docMk/>
          <pc:sldMk cId="3183962967" sldId="258"/>
        </pc:sldMkLst>
      </pc:sldChg>
      <pc:sldChg chg="del">
        <pc:chgData name="barbara bocchi" userId="8c2eb402b94b71e6" providerId="LiveId" clId="{B5C2377C-F47E-425B-8BB0-C1B29D8113D7}" dt="2025-02-20T12:39:54.005" v="68" actId="2696"/>
        <pc:sldMkLst>
          <pc:docMk/>
          <pc:sldMk cId="3531219248" sldId="260"/>
        </pc:sldMkLst>
      </pc:sldChg>
      <pc:sldChg chg="del">
        <pc:chgData name="barbara bocchi" userId="8c2eb402b94b71e6" providerId="LiveId" clId="{B5C2377C-F47E-425B-8BB0-C1B29D8113D7}" dt="2025-02-20T12:39:54.005" v="68" actId="2696"/>
        <pc:sldMkLst>
          <pc:docMk/>
          <pc:sldMk cId="3446160390" sldId="261"/>
        </pc:sldMkLst>
      </pc:sldChg>
      <pc:sldChg chg="del">
        <pc:chgData name="barbara bocchi" userId="8c2eb402b94b71e6" providerId="LiveId" clId="{B5C2377C-F47E-425B-8BB0-C1B29D8113D7}" dt="2025-02-20T12:39:54.005" v="68" actId="2696"/>
        <pc:sldMkLst>
          <pc:docMk/>
          <pc:sldMk cId="1512564496" sldId="262"/>
        </pc:sldMkLst>
      </pc:sldChg>
      <pc:sldChg chg="del">
        <pc:chgData name="barbara bocchi" userId="8c2eb402b94b71e6" providerId="LiveId" clId="{B5C2377C-F47E-425B-8BB0-C1B29D8113D7}" dt="2025-02-20T12:39:44.559" v="67" actId="2696"/>
        <pc:sldMkLst>
          <pc:docMk/>
          <pc:sldMk cId="3306326505" sldId="263"/>
        </pc:sldMkLst>
      </pc:sldChg>
      <pc:sldChg chg="del">
        <pc:chgData name="barbara bocchi" userId="8c2eb402b94b71e6" providerId="LiveId" clId="{B5C2377C-F47E-425B-8BB0-C1B29D8113D7}" dt="2025-02-20T12:39:44.559" v="67" actId="2696"/>
        <pc:sldMkLst>
          <pc:docMk/>
          <pc:sldMk cId="3095455213" sldId="264"/>
        </pc:sldMkLst>
      </pc:sldChg>
      <pc:sldChg chg="del">
        <pc:chgData name="barbara bocchi" userId="8c2eb402b94b71e6" providerId="LiveId" clId="{B5C2377C-F47E-425B-8BB0-C1B29D8113D7}" dt="2025-02-20T12:39:31.170" v="66" actId="2696"/>
        <pc:sldMkLst>
          <pc:docMk/>
          <pc:sldMk cId="4211238593" sldId="265"/>
        </pc:sldMkLst>
      </pc:sldChg>
      <pc:sldChg chg="del">
        <pc:chgData name="barbara bocchi" userId="8c2eb402b94b71e6" providerId="LiveId" clId="{B5C2377C-F47E-425B-8BB0-C1B29D8113D7}" dt="2025-02-20T12:39:31.170" v="66" actId="2696"/>
        <pc:sldMkLst>
          <pc:docMk/>
          <pc:sldMk cId="790647012" sldId="266"/>
        </pc:sldMkLst>
      </pc:sldChg>
      <pc:sldChg chg="del">
        <pc:chgData name="barbara bocchi" userId="8c2eb402b94b71e6" providerId="LiveId" clId="{B5C2377C-F47E-425B-8BB0-C1B29D8113D7}" dt="2025-02-20T12:39:31.170" v="66" actId="2696"/>
        <pc:sldMkLst>
          <pc:docMk/>
          <pc:sldMk cId="1811761336" sldId="267"/>
        </pc:sldMkLst>
      </pc:sldChg>
      <pc:sldChg chg="del">
        <pc:chgData name="barbara bocchi" userId="8c2eb402b94b71e6" providerId="LiveId" clId="{B5C2377C-F47E-425B-8BB0-C1B29D8113D7}" dt="2025-02-20T12:38:50.335" v="65" actId="2696"/>
        <pc:sldMkLst>
          <pc:docMk/>
          <pc:sldMk cId="3516721000" sldId="272"/>
        </pc:sldMkLst>
      </pc:sldChg>
      <pc:sldChg chg="del">
        <pc:chgData name="barbara bocchi" userId="8c2eb402b94b71e6" providerId="LiveId" clId="{B5C2377C-F47E-425B-8BB0-C1B29D8113D7}" dt="2025-02-20T12:53:19.519" v="73" actId="2696"/>
        <pc:sldMkLst>
          <pc:docMk/>
          <pc:sldMk cId="2707504534" sldId="278"/>
        </pc:sldMkLst>
      </pc:sldChg>
      <pc:sldChg chg="del">
        <pc:chgData name="barbara bocchi" userId="8c2eb402b94b71e6" providerId="LiveId" clId="{B5C2377C-F47E-425B-8BB0-C1B29D8113D7}" dt="2025-02-20T12:54:04.194" v="74" actId="2696"/>
        <pc:sldMkLst>
          <pc:docMk/>
          <pc:sldMk cId="4006878127" sldId="280"/>
        </pc:sldMkLst>
      </pc:sldChg>
      <pc:sldChg chg="del">
        <pc:chgData name="barbara bocchi" userId="8c2eb402b94b71e6" providerId="LiveId" clId="{B5C2377C-F47E-425B-8BB0-C1B29D8113D7}" dt="2025-02-20T12:54:08.795" v="75" actId="2696"/>
        <pc:sldMkLst>
          <pc:docMk/>
          <pc:sldMk cId="3293499118" sldId="281"/>
        </pc:sldMkLst>
      </pc:sldChg>
      <pc:sldChg chg="del">
        <pc:chgData name="barbara bocchi" userId="8c2eb402b94b71e6" providerId="LiveId" clId="{B5C2377C-F47E-425B-8BB0-C1B29D8113D7}" dt="2025-02-20T12:54:29.658" v="76" actId="2696"/>
        <pc:sldMkLst>
          <pc:docMk/>
          <pc:sldMk cId="1185543313" sldId="282"/>
        </pc:sldMkLst>
      </pc:sldChg>
      <pc:sldChg chg="del">
        <pc:chgData name="barbara bocchi" userId="8c2eb402b94b71e6" providerId="LiveId" clId="{B5C2377C-F47E-425B-8BB0-C1B29D8113D7}" dt="2025-02-20T12:54:29.658" v="76" actId="2696"/>
        <pc:sldMkLst>
          <pc:docMk/>
          <pc:sldMk cId="252770499" sldId="283"/>
        </pc:sldMkLst>
      </pc:sldChg>
      <pc:sldChg chg="modSp mod">
        <pc:chgData name="barbara bocchi" userId="8c2eb402b94b71e6" providerId="LiveId" clId="{B5C2377C-F47E-425B-8BB0-C1B29D8113D7}" dt="2025-02-20T12:55:11.094" v="114" actId="20577"/>
        <pc:sldMkLst>
          <pc:docMk/>
          <pc:sldMk cId="4043956798" sldId="284"/>
        </pc:sldMkLst>
        <pc:spChg chg="mod">
          <ac:chgData name="barbara bocchi" userId="8c2eb402b94b71e6" providerId="LiveId" clId="{B5C2377C-F47E-425B-8BB0-C1B29D8113D7}" dt="2025-02-20T12:55:11.094" v="114" actId="20577"/>
          <ac:spMkLst>
            <pc:docMk/>
            <pc:sldMk cId="4043956798" sldId="284"/>
            <ac:spMk id="3" creationId="{A4FD365A-F35E-D596-E217-1BDF29BB771A}"/>
          </ac:spMkLst>
        </pc:spChg>
      </pc:sldChg>
      <pc:sldChg chg="del">
        <pc:chgData name="barbara bocchi" userId="8c2eb402b94b71e6" providerId="LiveId" clId="{B5C2377C-F47E-425B-8BB0-C1B29D8113D7}" dt="2025-02-20T12:40:49.291" v="72" actId="2696"/>
        <pc:sldMkLst>
          <pc:docMk/>
          <pc:sldMk cId="3672631951" sldId="292"/>
        </pc:sldMkLst>
      </pc:sldChg>
      <pc:sldChg chg="del">
        <pc:chgData name="barbara bocchi" userId="8c2eb402b94b71e6" providerId="LiveId" clId="{B5C2377C-F47E-425B-8BB0-C1B29D8113D7}" dt="2025-02-20T12:40:49.291" v="72" actId="2696"/>
        <pc:sldMkLst>
          <pc:docMk/>
          <pc:sldMk cId="1035862720" sldId="293"/>
        </pc:sldMkLst>
      </pc:sldChg>
      <pc:sldChg chg="del">
        <pc:chgData name="barbara bocchi" userId="8c2eb402b94b71e6" providerId="LiveId" clId="{B5C2377C-F47E-425B-8BB0-C1B29D8113D7}" dt="2025-02-20T12:40:49.291" v="72" actId="2696"/>
        <pc:sldMkLst>
          <pc:docMk/>
          <pc:sldMk cId="1703663821" sldId="294"/>
        </pc:sldMkLst>
      </pc:sldChg>
      <pc:sldChg chg="del">
        <pc:chgData name="barbara bocchi" userId="8c2eb402b94b71e6" providerId="LiveId" clId="{B5C2377C-F47E-425B-8BB0-C1B29D8113D7}" dt="2025-02-20T12:40:49.291" v="72" actId="2696"/>
        <pc:sldMkLst>
          <pc:docMk/>
          <pc:sldMk cId="45643304" sldId="295"/>
        </pc:sldMkLst>
      </pc:sldChg>
      <pc:sldChg chg="del">
        <pc:chgData name="barbara bocchi" userId="8c2eb402b94b71e6" providerId="LiveId" clId="{B5C2377C-F47E-425B-8BB0-C1B29D8113D7}" dt="2025-02-20T12:40:31.583" v="71" actId="2696"/>
        <pc:sldMkLst>
          <pc:docMk/>
          <pc:sldMk cId="2524995416" sldId="297"/>
        </pc:sldMkLst>
      </pc:sldChg>
      <pc:sldChg chg="del">
        <pc:chgData name="barbara bocchi" userId="8c2eb402b94b71e6" providerId="LiveId" clId="{B5C2377C-F47E-425B-8BB0-C1B29D8113D7}" dt="2025-02-20T12:40:25.408" v="70" actId="2696"/>
        <pc:sldMkLst>
          <pc:docMk/>
          <pc:sldMk cId="2488290604" sldId="298"/>
        </pc:sldMkLst>
      </pc:sldChg>
      <pc:sldChg chg="del">
        <pc:chgData name="barbara bocchi" userId="8c2eb402b94b71e6" providerId="LiveId" clId="{B5C2377C-F47E-425B-8BB0-C1B29D8113D7}" dt="2025-02-20T12:40:25.408" v="70" actId="2696"/>
        <pc:sldMkLst>
          <pc:docMk/>
          <pc:sldMk cId="3421643923" sldId="299"/>
        </pc:sldMkLst>
      </pc:sldChg>
    </pc:docChg>
  </pc:docChgLst>
  <pc:docChgLst>
    <pc:chgData name="barbara bocchi" userId="8c2eb402b94b71e6" providerId="LiveId" clId="{ED016F3B-B3B8-4CD2-BE36-199833ADAE3B}"/>
    <pc:docChg chg="undo custSel addSld modSld sldOrd">
      <pc:chgData name="barbara bocchi" userId="8c2eb402b94b71e6" providerId="LiveId" clId="{ED016F3B-B3B8-4CD2-BE36-199833ADAE3B}" dt="2024-03-13T06:55:58.135" v="4491" actId="20577"/>
      <pc:docMkLst>
        <pc:docMk/>
      </pc:docMkLst>
      <pc:sldChg chg="modSp mod">
        <pc:chgData name="barbara bocchi" userId="8c2eb402b94b71e6" providerId="LiveId" clId="{ED016F3B-B3B8-4CD2-BE36-199833ADAE3B}" dt="2024-03-13T06:55:58.135" v="4491" actId="20577"/>
        <pc:sldMkLst>
          <pc:docMk/>
          <pc:sldMk cId="892292008" sldId="256"/>
        </pc:sldMkLst>
        <pc:spChg chg="mod">
          <ac:chgData name="barbara bocchi" userId="8c2eb402b94b71e6" providerId="LiveId" clId="{ED016F3B-B3B8-4CD2-BE36-199833ADAE3B}" dt="2024-03-13T06:55:58.135" v="4491" actId="20577"/>
          <ac:spMkLst>
            <pc:docMk/>
            <pc:sldMk cId="892292008" sldId="256"/>
            <ac:spMk id="3" creationId="{63084851-1D43-03A8-6997-961154ED9D48}"/>
          </ac:spMkLst>
        </pc:spChg>
      </pc:sldChg>
      <pc:sldChg chg="modSp mod">
        <pc:chgData name="barbara bocchi" userId="8c2eb402b94b71e6" providerId="LiveId" clId="{ED016F3B-B3B8-4CD2-BE36-199833ADAE3B}" dt="2024-03-13T06:50:12.570" v="4472" actId="20577"/>
        <pc:sldMkLst>
          <pc:docMk/>
          <pc:sldMk cId="3446160390" sldId="261"/>
        </pc:sldMkLst>
        <pc:spChg chg="mod">
          <ac:chgData name="barbara bocchi" userId="8c2eb402b94b71e6" providerId="LiveId" clId="{ED016F3B-B3B8-4CD2-BE36-199833ADAE3B}" dt="2024-03-13T06:50:12.570" v="4472" actId="20577"/>
          <ac:spMkLst>
            <pc:docMk/>
            <pc:sldMk cId="3446160390" sldId="261"/>
            <ac:spMk id="3" creationId="{8AC43C7A-FDCD-6F1B-C1F5-F0FF59A33869}"/>
          </ac:spMkLst>
        </pc:spChg>
      </pc:sldChg>
      <pc:sldChg chg="modSp mod">
        <pc:chgData name="barbara bocchi" userId="8c2eb402b94b71e6" providerId="LiveId" clId="{ED016F3B-B3B8-4CD2-BE36-199833ADAE3B}" dt="2024-03-13T06:50:25.887" v="4473" actId="20577"/>
        <pc:sldMkLst>
          <pc:docMk/>
          <pc:sldMk cId="1512564496" sldId="262"/>
        </pc:sldMkLst>
        <pc:spChg chg="mod">
          <ac:chgData name="barbara bocchi" userId="8c2eb402b94b71e6" providerId="LiveId" clId="{ED016F3B-B3B8-4CD2-BE36-199833ADAE3B}" dt="2024-03-13T06:50:25.887" v="4473" actId="20577"/>
          <ac:spMkLst>
            <pc:docMk/>
            <pc:sldMk cId="1512564496" sldId="262"/>
            <ac:spMk id="3" creationId="{8AC43C7A-FDCD-6F1B-C1F5-F0FF59A33869}"/>
          </ac:spMkLst>
        </pc:spChg>
      </pc:sldChg>
      <pc:sldChg chg="modSp mod">
        <pc:chgData name="barbara bocchi" userId="8c2eb402b94b71e6" providerId="LiveId" clId="{ED016F3B-B3B8-4CD2-BE36-199833ADAE3B}" dt="2024-03-13T06:51:44.353" v="4477" actId="20577"/>
        <pc:sldMkLst>
          <pc:docMk/>
          <pc:sldMk cId="4211238593" sldId="265"/>
        </pc:sldMkLst>
        <pc:spChg chg="mod">
          <ac:chgData name="barbara bocchi" userId="8c2eb402b94b71e6" providerId="LiveId" clId="{ED016F3B-B3B8-4CD2-BE36-199833ADAE3B}" dt="2024-03-13T06:51:44.353" v="4477" actId="20577"/>
          <ac:spMkLst>
            <pc:docMk/>
            <pc:sldMk cId="4211238593" sldId="265"/>
            <ac:spMk id="3" creationId="{2F5CEE75-22CC-12A2-A9C2-081E986F5511}"/>
          </ac:spMkLst>
        </pc:spChg>
      </pc:sldChg>
      <pc:sldChg chg="modSp new mod">
        <pc:chgData name="barbara bocchi" userId="8c2eb402b94b71e6" providerId="LiveId" clId="{ED016F3B-B3B8-4CD2-BE36-199833ADAE3B}" dt="2024-03-13T06:27:17.278" v="4184" actId="27636"/>
        <pc:sldMkLst>
          <pc:docMk/>
          <pc:sldMk cId="2833198737" sldId="273"/>
        </pc:sldMkLst>
        <pc:spChg chg="mod">
          <ac:chgData name="barbara bocchi" userId="8c2eb402b94b71e6" providerId="LiveId" clId="{ED016F3B-B3B8-4CD2-BE36-199833ADAE3B}" dt="2024-03-12T15:03:32.584" v="50" actId="20577"/>
          <ac:spMkLst>
            <pc:docMk/>
            <pc:sldMk cId="2833198737" sldId="273"/>
            <ac:spMk id="2" creationId="{81864844-D3C5-11CE-3E5C-D517EE66B6A3}"/>
          </ac:spMkLst>
        </pc:spChg>
        <pc:spChg chg="mod">
          <ac:chgData name="barbara bocchi" userId="8c2eb402b94b71e6" providerId="LiveId" clId="{ED016F3B-B3B8-4CD2-BE36-199833ADAE3B}" dt="2024-03-13T06:27:17.278" v="4184" actId="27636"/>
          <ac:spMkLst>
            <pc:docMk/>
            <pc:sldMk cId="2833198737" sldId="273"/>
            <ac:spMk id="3" creationId="{24D4439B-A962-E374-FB77-54AB043CC77B}"/>
          </ac:spMkLst>
        </pc:spChg>
      </pc:sldChg>
      <pc:sldChg chg="addSp modSp add mod setBg">
        <pc:chgData name="barbara bocchi" userId="8c2eb402b94b71e6" providerId="LiveId" clId="{ED016F3B-B3B8-4CD2-BE36-199833ADAE3B}" dt="2024-03-12T15:23:02.347" v="617" actId="113"/>
        <pc:sldMkLst>
          <pc:docMk/>
          <pc:sldMk cId="3936263000" sldId="274"/>
        </pc:sldMkLst>
        <pc:spChg chg="mod">
          <ac:chgData name="barbara bocchi" userId="8c2eb402b94b71e6" providerId="LiveId" clId="{ED016F3B-B3B8-4CD2-BE36-199833ADAE3B}" dt="2024-03-12T15:22:10.603" v="612" actId="26606"/>
          <ac:spMkLst>
            <pc:docMk/>
            <pc:sldMk cId="3936263000" sldId="274"/>
            <ac:spMk id="2" creationId="{81864844-D3C5-11CE-3E5C-D517EE66B6A3}"/>
          </ac:spMkLst>
        </pc:spChg>
        <pc:spChg chg="mod">
          <ac:chgData name="barbara bocchi" userId="8c2eb402b94b71e6" providerId="LiveId" clId="{ED016F3B-B3B8-4CD2-BE36-199833ADAE3B}" dt="2024-03-12T15:23:02.347" v="617" actId="113"/>
          <ac:spMkLst>
            <pc:docMk/>
            <pc:sldMk cId="3936263000" sldId="274"/>
            <ac:spMk id="3" creationId="{24D4439B-A962-E374-FB77-54AB043CC77B}"/>
          </ac:spMkLst>
        </pc:spChg>
        <pc:spChg chg="add">
          <ac:chgData name="barbara bocchi" userId="8c2eb402b94b71e6" providerId="LiveId" clId="{ED016F3B-B3B8-4CD2-BE36-199833ADAE3B}" dt="2024-03-12T15:22:10.603" v="612" actId="26606"/>
          <ac:spMkLst>
            <pc:docMk/>
            <pc:sldMk cId="3936263000" sldId="274"/>
            <ac:spMk id="10" creationId="{BF7E8610-2DF7-4AF0-B876-0F3B7882A6B7}"/>
          </ac:spMkLst>
        </pc:spChg>
        <pc:spChg chg="add">
          <ac:chgData name="barbara bocchi" userId="8c2eb402b94b71e6" providerId="LiveId" clId="{ED016F3B-B3B8-4CD2-BE36-199833ADAE3B}" dt="2024-03-12T15:22:10.603" v="612" actId="26606"/>
          <ac:spMkLst>
            <pc:docMk/>
            <pc:sldMk cId="3936263000" sldId="274"/>
            <ac:spMk id="12" creationId="{C1C8C023-62A6-4DA0-8DF4-3F4EA94090DE}"/>
          </ac:spMkLst>
        </pc:spChg>
        <pc:spChg chg="add">
          <ac:chgData name="barbara bocchi" userId="8c2eb402b94b71e6" providerId="LiveId" clId="{ED016F3B-B3B8-4CD2-BE36-199833ADAE3B}" dt="2024-03-12T15:22:10.603" v="612" actId="26606"/>
          <ac:spMkLst>
            <pc:docMk/>
            <pc:sldMk cId="3936263000" sldId="274"/>
            <ac:spMk id="14" creationId="{26B9FE07-322E-43FB-8707-C9826BD903EB}"/>
          </ac:spMkLst>
        </pc:spChg>
        <pc:graphicFrameChg chg="add mod modGraphic">
          <ac:chgData name="barbara bocchi" userId="8c2eb402b94b71e6" providerId="LiveId" clId="{ED016F3B-B3B8-4CD2-BE36-199833ADAE3B}" dt="2024-03-12T15:22:18.052" v="613" actId="1076"/>
          <ac:graphicFrameMkLst>
            <pc:docMk/>
            <pc:sldMk cId="3936263000" sldId="274"/>
            <ac:graphicFrameMk id="4" creationId="{28C87678-2131-AD88-AE88-53CA270B4D3F}"/>
          </ac:graphicFrameMkLst>
        </pc:graphicFrameChg>
      </pc:sldChg>
      <pc:sldChg chg="addSp modSp new mod setBg">
        <pc:chgData name="barbara bocchi" userId="8c2eb402b94b71e6" providerId="LiveId" clId="{ED016F3B-B3B8-4CD2-BE36-199833ADAE3B}" dt="2024-03-12T15:30:26.557" v="939" actId="14100"/>
        <pc:sldMkLst>
          <pc:docMk/>
          <pc:sldMk cId="2798811284" sldId="275"/>
        </pc:sldMkLst>
        <pc:spChg chg="mod">
          <ac:chgData name="barbara bocchi" userId="8c2eb402b94b71e6" providerId="LiveId" clId="{ED016F3B-B3B8-4CD2-BE36-199833ADAE3B}" dt="2024-03-12T15:29:45.475" v="935" actId="26606"/>
          <ac:spMkLst>
            <pc:docMk/>
            <pc:sldMk cId="2798811284" sldId="275"/>
            <ac:spMk id="2" creationId="{9B77837B-CEE1-A9CB-6E2A-92107866F857}"/>
          </ac:spMkLst>
        </pc:spChg>
        <pc:spChg chg="mod">
          <ac:chgData name="barbara bocchi" userId="8c2eb402b94b71e6" providerId="LiveId" clId="{ED016F3B-B3B8-4CD2-BE36-199833ADAE3B}" dt="2024-03-12T15:30:19.606" v="938" actId="27636"/>
          <ac:spMkLst>
            <pc:docMk/>
            <pc:sldMk cId="2798811284" sldId="275"/>
            <ac:spMk id="3" creationId="{F17C01D6-D84B-8C4D-BE42-28111C0F7750}"/>
          </ac:spMkLst>
        </pc:spChg>
        <pc:spChg chg="add">
          <ac:chgData name="barbara bocchi" userId="8c2eb402b94b71e6" providerId="LiveId" clId="{ED016F3B-B3B8-4CD2-BE36-199833ADAE3B}" dt="2024-03-12T15:29:45.475" v="935" actId="26606"/>
          <ac:spMkLst>
            <pc:docMk/>
            <pc:sldMk cId="2798811284" sldId="275"/>
            <ac:spMk id="9" creationId="{1A44C337-3893-4B29-A265-B1329150B6AA}"/>
          </ac:spMkLst>
        </pc:spChg>
        <pc:spChg chg="add">
          <ac:chgData name="barbara bocchi" userId="8c2eb402b94b71e6" providerId="LiveId" clId="{ED016F3B-B3B8-4CD2-BE36-199833ADAE3B}" dt="2024-03-12T15:29:45.475" v="935" actId="26606"/>
          <ac:spMkLst>
            <pc:docMk/>
            <pc:sldMk cId="2798811284" sldId="275"/>
            <ac:spMk id="39" creationId="{AA5CD610-ED7C-4CED-A9A1-174432C88AF8}"/>
          </ac:spMkLst>
        </pc:spChg>
        <pc:spChg chg="add">
          <ac:chgData name="barbara bocchi" userId="8c2eb402b94b71e6" providerId="LiveId" clId="{ED016F3B-B3B8-4CD2-BE36-199833ADAE3B}" dt="2024-03-12T15:29:45.475" v="935" actId="26606"/>
          <ac:spMkLst>
            <pc:docMk/>
            <pc:sldMk cId="2798811284" sldId="275"/>
            <ac:spMk id="41" creationId="{0C4379BF-8C7A-480A-BC36-DA55D92A9356}"/>
          </ac:spMkLst>
        </pc:spChg>
        <pc:grpChg chg="add">
          <ac:chgData name="barbara bocchi" userId="8c2eb402b94b71e6" providerId="LiveId" clId="{ED016F3B-B3B8-4CD2-BE36-199833ADAE3B}" dt="2024-03-12T15:29:45.475" v="935" actId="26606"/>
          <ac:grpSpMkLst>
            <pc:docMk/>
            <pc:sldMk cId="2798811284" sldId="275"/>
            <ac:grpSpMk id="11" creationId="{81E0B358-1267-4844-8B3D-B7A279B4175A}"/>
          </ac:grpSpMkLst>
        </pc:grpChg>
        <pc:grpChg chg="add">
          <ac:chgData name="barbara bocchi" userId="8c2eb402b94b71e6" providerId="LiveId" clId="{ED016F3B-B3B8-4CD2-BE36-199833ADAE3B}" dt="2024-03-12T15:29:45.475" v="935" actId="26606"/>
          <ac:grpSpMkLst>
            <pc:docMk/>
            <pc:sldMk cId="2798811284" sldId="275"/>
            <ac:grpSpMk id="25" creationId="{AF44CA9C-80E8-44E1-A79C-D6EBFC73BCA0}"/>
          </ac:grpSpMkLst>
        </pc:grpChg>
        <pc:picChg chg="add mod">
          <ac:chgData name="barbara bocchi" userId="8c2eb402b94b71e6" providerId="LiveId" clId="{ED016F3B-B3B8-4CD2-BE36-199833ADAE3B}" dt="2024-03-12T15:30:26.557" v="939" actId="14100"/>
          <ac:picMkLst>
            <pc:docMk/>
            <pc:sldMk cId="2798811284" sldId="275"/>
            <ac:picMk id="5" creationId="{8014739C-DEF2-61BF-1FB9-CCCCA8A4715D}"/>
          </ac:picMkLst>
        </pc:picChg>
      </pc:sldChg>
      <pc:sldChg chg="modSp new mod">
        <pc:chgData name="barbara bocchi" userId="8c2eb402b94b71e6" providerId="LiveId" clId="{ED016F3B-B3B8-4CD2-BE36-199833ADAE3B}" dt="2024-03-13T06:28:33.966" v="4195" actId="14100"/>
        <pc:sldMkLst>
          <pc:docMk/>
          <pc:sldMk cId="691934897" sldId="276"/>
        </pc:sldMkLst>
        <pc:spChg chg="mod">
          <ac:chgData name="barbara bocchi" userId="8c2eb402b94b71e6" providerId="LiveId" clId="{ED016F3B-B3B8-4CD2-BE36-199833ADAE3B}" dt="2024-03-12T15:30:54.070" v="982" actId="20577"/>
          <ac:spMkLst>
            <pc:docMk/>
            <pc:sldMk cId="691934897" sldId="276"/>
            <ac:spMk id="2" creationId="{4A347F53-12B2-1596-465D-B8BBB577C23A}"/>
          </ac:spMkLst>
        </pc:spChg>
        <pc:spChg chg="mod">
          <ac:chgData name="barbara bocchi" userId="8c2eb402b94b71e6" providerId="LiveId" clId="{ED016F3B-B3B8-4CD2-BE36-199833ADAE3B}" dt="2024-03-13T06:28:33.966" v="4195" actId="14100"/>
          <ac:spMkLst>
            <pc:docMk/>
            <pc:sldMk cId="691934897" sldId="276"/>
            <ac:spMk id="3" creationId="{CCE5C43E-9D73-33C5-7FBC-63A2DAF2C491}"/>
          </ac:spMkLst>
        </pc:spChg>
      </pc:sldChg>
      <pc:sldChg chg="modSp add mod">
        <pc:chgData name="barbara bocchi" userId="8c2eb402b94b71e6" providerId="LiveId" clId="{ED016F3B-B3B8-4CD2-BE36-199833ADAE3B}" dt="2024-03-13T06:31:43.953" v="4243" actId="113"/>
        <pc:sldMkLst>
          <pc:docMk/>
          <pc:sldMk cId="1699598531" sldId="277"/>
        </pc:sldMkLst>
        <pc:spChg chg="mod">
          <ac:chgData name="barbara bocchi" userId="8c2eb402b94b71e6" providerId="LiveId" clId="{ED016F3B-B3B8-4CD2-BE36-199833ADAE3B}" dt="2024-03-13T06:31:43.953" v="4243" actId="113"/>
          <ac:spMkLst>
            <pc:docMk/>
            <pc:sldMk cId="1699598531" sldId="277"/>
            <ac:spMk id="3" creationId="{CCE5C43E-9D73-33C5-7FBC-63A2DAF2C491}"/>
          </ac:spMkLst>
        </pc:spChg>
      </pc:sldChg>
      <pc:sldChg chg="modSp new mod">
        <pc:chgData name="barbara bocchi" userId="8c2eb402b94b71e6" providerId="LiveId" clId="{ED016F3B-B3B8-4CD2-BE36-199833ADAE3B}" dt="2024-03-13T06:32:37.259" v="4250" actId="2710"/>
        <pc:sldMkLst>
          <pc:docMk/>
          <pc:sldMk cId="2707504534" sldId="278"/>
        </pc:sldMkLst>
        <pc:spChg chg="mod">
          <ac:chgData name="barbara bocchi" userId="8c2eb402b94b71e6" providerId="LiveId" clId="{ED016F3B-B3B8-4CD2-BE36-199833ADAE3B}" dt="2024-03-12T15:37:22.051" v="1306" actId="20577"/>
          <ac:spMkLst>
            <pc:docMk/>
            <pc:sldMk cId="2707504534" sldId="278"/>
            <ac:spMk id="2" creationId="{6501A3C1-A30A-EB64-4746-0AA20BD745F3}"/>
          </ac:spMkLst>
        </pc:spChg>
        <pc:spChg chg="mod">
          <ac:chgData name="barbara bocchi" userId="8c2eb402b94b71e6" providerId="LiveId" clId="{ED016F3B-B3B8-4CD2-BE36-199833ADAE3B}" dt="2024-03-13T06:32:37.259" v="4250" actId="2710"/>
          <ac:spMkLst>
            <pc:docMk/>
            <pc:sldMk cId="2707504534" sldId="278"/>
            <ac:spMk id="3" creationId="{4EC8F9C2-080E-6A3B-FC71-76BE44FB0B9F}"/>
          </ac:spMkLst>
        </pc:spChg>
      </pc:sldChg>
      <pc:sldChg chg="modSp new mod">
        <pc:chgData name="barbara bocchi" userId="8c2eb402b94b71e6" providerId="LiveId" clId="{ED016F3B-B3B8-4CD2-BE36-199833ADAE3B}" dt="2024-03-13T06:32:56.443" v="4254" actId="20577"/>
        <pc:sldMkLst>
          <pc:docMk/>
          <pc:sldMk cId="2347373136" sldId="279"/>
        </pc:sldMkLst>
        <pc:spChg chg="mod">
          <ac:chgData name="barbara bocchi" userId="8c2eb402b94b71e6" providerId="LiveId" clId="{ED016F3B-B3B8-4CD2-BE36-199833ADAE3B}" dt="2024-03-12T15:39:38.577" v="1431" actId="20577"/>
          <ac:spMkLst>
            <pc:docMk/>
            <pc:sldMk cId="2347373136" sldId="279"/>
            <ac:spMk id="2" creationId="{69C1905F-1C9F-963C-43B1-620812D54D1B}"/>
          </ac:spMkLst>
        </pc:spChg>
        <pc:spChg chg="mod">
          <ac:chgData name="barbara bocchi" userId="8c2eb402b94b71e6" providerId="LiveId" clId="{ED016F3B-B3B8-4CD2-BE36-199833ADAE3B}" dt="2024-03-13T06:32:56.443" v="4254" actId="20577"/>
          <ac:spMkLst>
            <pc:docMk/>
            <pc:sldMk cId="2347373136" sldId="279"/>
            <ac:spMk id="3" creationId="{FF732118-37BA-983F-8D0C-7B72F3F9C671}"/>
          </ac:spMkLst>
        </pc:spChg>
      </pc:sldChg>
      <pc:sldChg chg="modSp new mod">
        <pc:chgData name="barbara bocchi" userId="8c2eb402b94b71e6" providerId="LiveId" clId="{ED016F3B-B3B8-4CD2-BE36-199833ADAE3B}" dt="2024-03-13T06:33:17.420" v="4256" actId="1076"/>
        <pc:sldMkLst>
          <pc:docMk/>
          <pc:sldMk cId="4006878127" sldId="280"/>
        </pc:sldMkLst>
        <pc:spChg chg="mod">
          <ac:chgData name="barbara bocchi" userId="8c2eb402b94b71e6" providerId="LiveId" clId="{ED016F3B-B3B8-4CD2-BE36-199833ADAE3B}" dt="2024-03-12T15:41:46.827" v="1509" actId="20577"/>
          <ac:spMkLst>
            <pc:docMk/>
            <pc:sldMk cId="4006878127" sldId="280"/>
            <ac:spMk id="2" creationId="{6C54F5AD-E68B-4D9C-6BFB-652602BF2CC8}"/>
          </ac:spMkLst>
        </pc:spChg>
        <pc:spChg chg="mod">
          <ac:chgData name="barbara bocchi" userId="8c2eb402b94b71e6" providerId="LiveId" clId="{ED016F3B-B3B8-4CD2-BE36-199833ADAE3B}" dt="2024-03-13T06:33:17.420" v="4256" actId="1076"/>
          <ac:spMkLst>
            <pc:docMk/>
            <pc:sldMk cId="4006878127" sldId="280"/>
            <ac:spMk id="3" creationId="{FCC7057D-C0BA-6FD1-E8ED-E3C6A94D77F7}"/>
          </ac:spMkLst>
        </pc:spChg>
      </pc:sldChg>
      <pc:sldChg chg="modSp add mod">
        <pc:chgData name="barbara bocchi" userId="8c2eb402b94b71e6" providerId="LiveId" clId="{ED016F3B-B3B8-4CD2-BE36-199833ADAE3B}" dt="2024-03-13T06:34:14.981" v="4270" actId="12"/>
        <pc:sldMkLst>
          <pc:docMk/>
          <pc:sldMk cId="3293499118" sldId="281"/>
        </pc:sldMkLst>
        <pc:spChg chg="mod">
          <ac:chgData name="barbara bocchi" userId="8c2eb402b94b71e6" providerId="LiveId" clId="{ED016F3B-B3B8-4CD2-BE36-199833ADAE3B}" dt="2024-03-13T06:34:14.981" v="4270" actId="12"/>
          <ac:spMkLst>
            <pc:docMk/>
            <pc:sldMk cId="3293499118" sldId="281"/>
            <ac:spMk id="3" creationId="{FCC7057D-C0BA-6FD1-E8ED-E3C6A94D77F7}"/>
          </ac:spMkLst>
        </pc:spChg>
      </pc:sldChg>
      <pc:sldChg chg="addSp delSp modSp add mod ord">
        <pc:chgData name="barbara bocchi" userId="8c2eb402b94b71e6" providerId="LiveId" clId="{ED016F3B-B3B8-4CD2-BE36-199833ADAE3B}" dt="2024-03-13T06:34:50.368" v="4274" actId="2710"/>
        <pc:sldMkLst>
          <pc:docMk/>
          <pc:sldMk cId="1185543313" sldId="282"/>
        </pc:sldMkLst>
        <pc:spChg chg="del mod">
          <ac:chgData name="barbara bocchi" userId="8c2eb402b94b71e6" providerId="LiveId" clId="{ED016F3B-B3B8-4CD2-BE36-199833ADAE3B}" dt="2024-03-12T15:56:26.603" v="2256" actId="26606"/>
          <ac:spMkLst>
            <pc:docMk/>
            <pc:sldMk cId="1185543313" sldId="282"/>
            <ac:spMk id="3" creationId="{FCC7057D-C0BA-6FD1-E8ED-E3C6A94D77F7}"/>
          </ac:spMkLst>
        </pc:spChg>
        <pc:spChg chg="add del mod">
          <ac:chgData name="barbara bocchi" userId="8c2eb402b94b71e6" providerId="LiveId" clId="{ED016F3B-B3B8-4CD2-BE36-199833ADAE3B}" dt="2024-03-12T15:56:13.289" v="2248" actId="478"/>
          <ac:spMkLst>
            <pc:docMk/>
            <pc:sldMk cId="1185543313" sldId="282"/>
            <ac:spMk id="8" creationId="{2A3E20C1-8D7B-AAF9-FA3D-DE8F2C4F0EFB}"/>
          </ac:spMkLst>
        </pc:spChg>
        <pc:spChg chg="add mod">
          <ac:chgData name="barbara bocchi" userId="8c2eb402b94b71e6" providerId="LiveId" clId="{ED016F3B-B3B8-4CD2-BE36-199833ADAE3B}" dt="2024-03-12T15:53:12.578" v="2054" actId="1036"/>
          <ac:spMkLst>
            <pc:docMk/>
            <pc:sldMk cId="1185543313" sldId="282"/>
            <ac:spMk id="9" creationId="{9E913E03-E0EA-5505-3CD8-FB26A3DA4844}"/>
          </ac:spMkLst>
        </pc:spChg>
        <pc:spChg chg="add mod">
          <ac:chgData name="barbara bocchi" userId="8c2eb402b94b71e6" providerId="LiveId" clId="{ED016F3B-B3B8-4CD2-BE36-199833ADAE3B}" dt="2024-03-12T15:53:56.863" v="2122" actId="14100"/>
          <ac:spMkLst>
            <pc:docMk/>
            <pc:sldMk cId="1185543313" sldId="282"/>
            <ac:spMk id="10" creationId="{39A2C3A1-D64A-31F5-373B-E29EE6F83744}"/>
          </ac:spMkLst>
        </pc:spChg>
        <pc:spChg chg="add del">
          <ac:chgData name="barbara bocchi" userId="8c2eb402b94b71e6" providerId="LiveId" clId="{ED016F3B-B3B8-4CD2-BE36-199833ADAE3B}" dt="2024-03-12T15:55:34.071" v="2242"/>
          <ac:spMkLst>
            <pc:docMk/>
            <pc:sldMk cId="1185543313" sldId="282"/>
            <ac:spMk id="11" creationId="{090D1EE9-1781-9605-5BF9-4DC87553F4C2}"/>
          </ac:spMkLst>
        </pc:spChg>
        <pc:spChg chg="add mod">
          <ac:chgData name="barbara bocchi" userId="8c2eb402b94b71e6" providerId="LiveId" clId="{ED016F3B-B3B8-4CD2-BE36-199833ADAE3B}" dt="2024-03-12T15:55:04.999" v="2240" actId="20577"/>
          <ac:spMkLst>
            <pc:docMk/>
            <pc:sldMk cId="1185543313" sldId="282"/>
            <ac:spMk id="12" creationId="{FBB0A031-527C-D7C1-59F0-CC32AD6299B0}"/>
          </ac:spMkLst>
        </pc:spChg>
        <pc:graphicFrameChg chg="add del mod modGraphic">
          <ac:chgData name="barbara bocchi" userId="8c2eb402b94b71e6" providerId="LiveId" clId="{ED016F3B-B3B8-4CD2-BE36-199833ADAE3B}" dt="2024-03-12T15:55:54.112" v="2244" actId="478"/>
          <ac:graphicFrameMkLst>
            <pc:docMk/>
            <pc:sldMk cId="1185543313" sldId="282"/>
            <ac:graphicFrameMk id="4" creationId="{6B34DE84-F5E2-758E-DCA3-234EDDC7FD22}"/>
          </ac:graphicFrameMkLst>
        </pc:graphicFrameChg>
        <pc:graphicFrameChg chg="add mod">
          <ac:chgData name="barbara bocchi" userId="8c2eb402b94b71e6" providerId="LiveId" clId="{ED016F3B-B3B8-4CD2-BE36-199833ADAE3B}" dt="2024-03-13T06:34:50.368" v="4274" actId="2710"/>
          <ac:graphicFrameMkLst>
            <pc:docMk/>
            <pc:sldMk cId="1185543313" sldId="282"/>
            <ac:graphicFrameMk id="14" creationId="{0A663604-DBBE-821C-5234-66A4BD3ED08C}"/>
          </ac:graphicFrameMkLst>
        </pc:graphicFrameChg>
        <pc:picChg chg="add del mod">
          <ac:chgData name="barbara bocchi" userId="8c2eb402b94b71e6" providerId="LiveId" clId="{ED016F3B-B3B8-4CD2-BE36-199833ADAE3B}" dt="2024-03-12T15:47:05.044" v="1650"/>
          <ac:picMkLst>
            <pc:docMk/>
            <pc:sldMk cId="1185543313" sldId="282"/>
            <ac:picMk id="5" creationId="{8EB99FB9-9F16-5C46-68EE-55630C71C042}"/>
          </ac:picMkLst>
        </pc:picChg>
        <pc:picChg chg="add del mod">
          <ac:chgData name="barbara bocchi" userId="8c2eb402b94b71e6" providerId="LiveId" clId="{ED016F3B-B3B8-4CD2-BE36-199833ADAE3B}" dt="2024-03-12T15:55:59.194" v="2245" actId="478"/>
          <ac:picMkLst>
            <pc:docMk/>
            <pc:sldMk cId="1185543313" sldId="282"/>
            <ac:picMk id="7" creationId="{FE38A9D0-FCD6-5407-58F3-862553D4538A}"/>
          </ac:picMkLst>
        </pc:picChg>
      </pc:sldChg>
      <pc:sldChg chg="addSp delSp modSp add mod">
        <pc:chgData name="barbara bocchi" userId="8c2eb402b94b71e6" providerId="LiveId" clId="{ED016F3B-B3B8-4CD2-BE36-199833ADAE3B}" dt="2024-03-13T06:35:22.099" v="4299" actId="1076"/>
        <pc:sldMkLst>
          <pc:docMk/>
          <pc:sldMk cId="252770499" sldId="283"/>
        </pc:sldMkLst>
        <pc:spChg chg="del">
          <ac:chgData name="barbara bocchi" userId="8c2eb402b94b71e6" providerId="LiveId" clId="{ED016F3B-B3B8-4CD2-BE36-199833ADAE3B}" dt="2024-03-12T15:57:27.322" v="2265" actId="478"/>
          <ac:spMkLst>
            <pc:docMk/>
            <pc:sldMk cId="252770499" sldId="283"/>
            <ac:spMk id="2" creationId="{6C54F5AD-E68B-4D9C-6BFB-652602BF2CC8}"/>
          </ac:spMkLst>
        </pc:spChg>
        <pc:spChg chg="del">
          <ac:chgData name="barbara bocchi" userId="8c2eb402b94b71e6" providerId="LiveId" clId="{ED016F3B-B3B8-4CD2-BE36-199833ADAE3B}" dt="2024-03-12T15:57:03.485" v="2261" actId="478"/>
          <ac:spMkLst>
            <pc:docMk/>
            <pc:sldMk cId="252770499" sldId="283"/>
            <ac:spMk id="3" creationId="{FCC7057D-C0BA-6FD1-E8ED-E3C6A94D77F7}"/>
          </ac:spMkLst>
        </pc:spChg>
        <pc:spChg chg="add del mod">
          <ac:chgData name="barbara bocchi" userId="8c2eb402b94b71e6" providerId="LiveId" clId="{ED016F3B-B3B8-4CD2-BE36-199833ADAE3B}" dt="2024-03-12T15:57:11.009" v="2263" actId="478"/>
          <ac:spMkLst>
            <pc:docMk/>
            <pc:sldMk cId="252770499" sldId="283"/>
            <ac:spMk id="6" creationId="{A05DC007-169B-2C21-BD1B-971FFB5840CC}"/>
          </ac:spMkLst>
        </pc:spChg>
        <pc:spChg chg="add del mod">
          <ac:chgData name="barbara bocchi" userId="8c2eb402b94b71e6" providerId="LiveId" clId="{ED016F3B-B3B8-4CD2-BE36-199833ADAE3B}" dt="2024-03-12T15:57:30.849" v="2266" actId="478"/>
          <ac:spMkLst>
            <pc:docMk/>
            <pc:sldMk cId="252770499" sldId="283"/>
            <ac:spMk id="13" creationId="{312BEBEA-B483-D372-0212-33ED07F47E80}"/>
          </ac:spMkLst>
        </pc:spChg>
        <pc:graphicFrameChg chg="mod">
          <ac:chgData name="barbara bocchi" userId="8c2eb402b94b71e6" providerId="LiveId" clId="{ED016F3B-B3B8-4CD2-BE36-199833ADAE3B}" dt="2024-03-12T15:57:37.836" v="2267" actId="1076"/>
          <ac:graphicFrameMkLst>
            <pc:docMk/>
            <pc:sldMk cId="252770499" sldId="283"/>
            <ac:graphicFrameMk id="4" creationId="{6B34DE84-F5E2-758E-DCA3-234EDDC7FD22}"/>
          </ac:graphicFrameMkLst>
        </pc:graphicFrameChg>
        <pc:picChg chg="mod">
          <ac:chgData name="barbara bocchi" userId="8c2eb402b94b71e6" providerId="LiveId" clId="{ED016F3B-B3B8-4CD2-BE36-199833ADAE3B}" dt="2024-03-13T06:35:22.099" v="4299" actId="1076"/>
          <ac:picMkLst>
            <pc:docMk/>
            <pc:sldMk cId="252770499" sldId="283"/>
            <ac:picMk id="7" creationId="{FE38A9D0-FCD6-5407-58F3-862553D4538A}"/>
          </ac:picMkLst>
        </pc:picChg>
      </pc:sldChg>
      <pc:sldChg chg="addSp delSp modSp new mod setBg">
        <pc:chgData name="barbara bocchi" userId="8c2eb402b94b71e6" providerId="LiveId" clId="{ED016F3B-B3B8-4CD2-BE36-199833ADAE3B}" dt="2024-03-12T15:58:56.825" v="2373" actId="962"/>
        <pc:sldMkLst>
          <pc:docMk/>
          <pc:sldMk cId="4043956798" sldId="284"/>
        </pc:sldMkLst>
        <pc:spChg chg="del">
          <ac:chgData name="barbara bocchi" userId="8c2eb402b94b71e6" providerId="LiveId" clId="{ED016F3B-B3B8-4CD2-BE36-199833ADAE3B}" dt="2024-03-12T15:57:57.874" v="2269" actId="478"/>
          <ac:spMkLst>
            <pc:docMk/>
            <pc:sldMk cId="4043956798" sldId="284"/>
            <ac:spMk id="2" creationId="{53A68AA5-37A2-39FD-A661-EF54EC547DA9}"/>
          </ac:spMkLst>
        </pc:spChg>
        <pc:spChg chg="mod">
          <ac:chgData name="barbara bocchi" userId="8c2eb402b94b71e6" providerId="LiveId" clId="{ED016F3B-B3B8-4CD2-BE36-199833ADAE3B}" dt="2024-03-12T15:58:56.825" v="2373" actId="962"/>
          <ac:spMkLst>
            <pc:docMk/>
            <pc:sldMk cId="4043956798" sldId="284"/>
            <ac:spMk id="3" creationId="{A4FD365A-F35E-D596-E217-1BDF29BB771A}"/>
          </ac:spMkLst>
        </pc:spChg>
        <pc:spChg chg="add">
          <ac:chgData name="barbara bocchi" userId="8c2eb402b94b71e6" providerId="LiveId" clId="{ED016F3B-B3B8-4CD2-BE36-199833ADAE3B}" dt="2024-03-12T15:58:47.807" v="2370" actId="26606"/>
          <ac:spMkLst>
            <pc:docMk/>
            <pc:sldMk cId="4043956798" sldId="284"/>
            <ac:spMk id="9" creationId="{F7E42047-F7E7-4687-BBE0-D4BDC8E77BB1}"/>
          </ac:spMkLst>
        </pc:spChg>
        <pc:spChg chg="add">
          <ac:chgData name="barbara bocchi" userId="8c2eb402b94b71e6" providerId="LiveId" clId="{ED016F3B-B3B8-4CD2-BE36-199833ADAE3B}" dt="2024-03-12T15:58:47.807" v="2370" actId="26606"/>
          <ac:spMkLst>
            <pc:docMk/>
            <pc:sldMk cId="4043956798" sldId="284"/>
            <ac:spMk id="39" creationId="{2C509E7A-337A-4664-BEC2-03F9BCA0A463}"/>
          </ac:spMkLst>
        </pc:spChg>
        <pc:spChg chg="add">
          <ac:chgData name="barbara bocchi" userId="8c2eb402b94b71e6" providerId="LiveId" clId="{ED016F3B-B3B8-4CD2-BE36-199833ADAE3B}" dt="2024-03-12T15:58:47.807" v="2370" actId="26606"/>
          <ac:spMkLst>
            <pc:docMk/>
            <pc:sldMk cId="4043956798" sldId="284"/>
            <ac:spMk id="41" creationId="{D9AB99AB-E300-4B19-97C3-9A12EA3C7BDA}"/>
          </ac:spMkLst>
        </pc:spChg>
        <pc:grpChg chg="add">
          <ac:chgData name="barbara bocchi" userId="8c2eb402b94b71e6" providerId="LiveId" clId="{ED016F3B-B3B8-4CD2-BE36-199833ADAE3B}" dt="2024-03-12T15:58:47.807" v="2370" actId="26606"/>
          <ac:grpSpMkLst>
            <pc:docMk/>
            <pc:sldMk cId="4043956798" sldId="284"/>
            <ac:grpSpMk id="11" creationId="{8D6F839A-C8D9-4FBC-8EFD-9E56D12F4CD0}"/>
          </ac:grpSpMkLst>
        </pc:grpChg>
        <pc:grpChg chg="add">
          <ac:chgData name="barbara bocchi" userId="8c2eb402b94b71e6" providerId="LiveId" clId="{ED016F3B-B3B8-4CD2-BE36-199833ADAE3B}" dt="2024-03-12T15:58:47.807" v="2370" actId="26606"/>
          <ac:grpSpMkLst>
            <pc:docMk/>
            <pc:sldMk cId="4043956798" sldId="284"/>
            <ac:grpSpMk id="25" creationId="{70EDA856-A216-4EEC-9AB6-A59FFC703612}"/>
          </ac:grpSpMkLst>
        </pc:grpChg>
        <pc:picChg chg="add mod">
          <ac:chgData name="barbara bocchi" userId="8c2eb402b94b71e6" providerId="LiveId" clId="{ED016F3B-B3B8-4CD2-BE36-199833ADAE3B}" dt="2024-03-12T15:58:56.824" v="2372" actId="27614"/>
          <ac:picMkLst>
            <pc:docMk/>
            <pc:sldMk cId="4043956798" sldId="284"/>
            <ac:picMk id="5" creationId="{F17A382B-83EB-49AC-85D9-83E7077093DE}"/>
          </ac:picMkLst>
        </pc:picChg>
      </pc:sldChg>
      <pc:sldChg chg="modSp new mod">
        <pc:chgData name="barbara bocchi" userId="8c2eb402b94b71e6" providerId="LiveId" clId="{ED016F3B-B3B8-4CD2-BE36-199833ADAE3B}" dt="2024-03-13T06:36:25.988" v="4311" actId="27636"/>
        <pc:sldMkLst>
          <pc:docMk/>
          <pc:sldMk cId="3865913711" sldId="285"/>
        </pc:sldMkLst>
        <pc:spChg chg="mod">
          <ac:chgData name="barbara bocchi" userId="8c2eb402b94b71e6" providerId="LiveId" clId="{ED016F3B-B3B8-4CD2-BE36-199833ADAE3B}" dt="2024-03-12T15:59:07.862" v="2379" actId="20577"/>
          <ac:spMkLst>
            <pc:docMk/>
            <pc:sldMk cId="3865913711" sldId="285"/>
            <ac:spMk id="2" creationId="{C4B198C4-48A8-CB38-36A8-79E0959DA6A1}"/>
          </ac:spMkLst>
        </pc:spChg>
        <pc:spChg chg="mod">
          <ac:chgData name="barbara bocchi" userId="8c2eb402b94b71e6" providerId="LiveId" clId="{ED016F3B-B3B8-4CD2-BE36-199833ADAE3B}" dt="2024-03-13T06:36:25.988" v="4311" actId="27636"/>
          <ac:spMkLst>
            <pc:docMk/>
            <pc:sldMk cId="3865913711" sldId="285"/>
            <ac:spMk id="3" creationId="{0DC4A8D1-FADE-B70D-7C61-4DC9BF8DFCDA}"/>
          </ac:spMkLst>
        </pc:spChg>
      </pc:sldChg>
      <pc:sldChg chg="modSp add mod">
        <pc:chgData name="barbara bocchi" userId="8c2eb402b94b71e6" providerId="LiveId" clId="{ED016F3B-B3B8-4CD2-BE36-199833ADAE3B}" dt="2024-03-13T06:38:14.161" v="4331" actId="20577"/>
        <pc:sldMkLst>
          <pc:docMk/>
          <pc:sldMk cId="1433052549" sldId="286"/>
        </pc:sldMkLst>
        <pc:spChg chg="mod">
          <ac:chgData name="barbara bocchi" userId="8c2eb402b94b71e6" providerId="LiveId" clId="{ED016F3B-B3B8-4CD2-BE36-199833ADAE3B}" dt="2024-03-13T06:38:14.161" v="4331" actId="20577"/>
          <ac:spMkLst>
            <pc:docMk/>
            <pc:sldMk cId="1433052549" sldId="286"/>
            <ac:spMk id="3" creationId="{0DC4A8D1-FADE-B70D-7C61-4DC9BF8DFCDA}"/>
          </ac:spMkLst>
        </pc:spChg>
      </pc:sldChg>
      <pc:sldChg chg="modSp add mod">
        <pc:chgData name="barbara bocchi" userId="8c2eb402b94b71e6" providerId="LiveId" clId="{ED016F3B-B3B8-4CD2-BE36-199833ADAE3B}" dt="2024-03-13T06:39:03.199" v="4339" actId="14100"/>
        <pc:sldMkLst>
          <pc:docMk/>
          <pc:sldMk cId="906932449" sldId="287"/>
        </pc:sldMkLst>
        <pc:spChg chg="mod">
          <ac:chgData name="barbara bocchi" userId="8c2eb402b94b71e6" providerId="LiveId" clId="{ED016F3B-B3B8-4CD2-BE36-199833ADAE3B}" dt="2024-03-13T06:39:03.199" v="4339" actId="14100"/>
          <ac:spMkLst>
            <pc:docMk/>
            <pc:sldMk cId="906932449" sldId="287"/>
            <ac:spMk id="3" creationId="{0DC4A8D1-FADE-B70D-7C61-4DC9BF8DFCDA}"/>
          </ac:spMkLst>
        </pc:spChg>
      </pc:sldChg>
      <pc:sldChg chg="modSp add mod">
        <pc:chgData name="barbara bocchi" userId="8c2eb402b94b71e6" providerId="LiveId" clId="{ED016F3B-B3B8-4CD2-BE36-199833ADAE3B}" dt="2024-03-13T06:40:02.803" v="4358" actId="27636"/>
        <pc:sldMkLst>
          <pc:docMk/>
          <pc:sldMk cId="4188634051" sldId="288"/>
        </pc:sldMkLst>
        <pc:spChg chg="mod">
          <ac:chgData name="barbara bocchi" userId="8c2eb402b94b71e6" providerId="LiveId" clId="{ED016F3B-B3B8-4CD2-BE36-199833ADAE3B}" dt="2024-03-13T06:40:02.803" v="4358" actId="27636"/>
          <ac:spMkLst>
            <pc:docMk/>
            <pc:sldMk cId="4188634051" sldId="288"/>
            <ac:spMk id="3" creationId="{0DC4A8D1-FADE-B70D-7C61-4DC9BF8DFCDA}"/>
          </ac:spMkLst>
        </pc:spChg>
      </pc:sldChg>
      <pc:sldChg chg="modSp add mod">
        <pc:chgData name="barbara bocchi" userId="8c2eb402b94b71e6" providerId="LiveId" clId="{ED016F3B-B3B8-4CD2-BE36-199833ADAE3B}" dt="2024-03-13T06:41:18.173" v="4371" actId="27636"/>
        <pc:sldMkLst>
          <pc:docMk/>
          <pc:sldMk cId="571684333" sldId="289"/>
        </pc:sldMkLst>
        <pc:spChg chg="mod">
          <ac:chgData name="barbara bocchi" userId="8c2eb402b94b71e6" providerId="LiveId" clId="{ED016F3B-B3B8-4CD2-BE36-199833ADAE3B}" dt="2024-03-12T16:07:04.875" v="2830" actId="20577"/>
          <ac:spMkLst>
            <pc:docMk/>
            <pc:sldMk cId="571684333" sldId="289"/>
            <ac:spMk id="2" creationId="{C4B198C4-48A8-CB38-36A8-79E0959DA6A1}"/>
          </ac:spMkLst>
        </pc:spChg>
        <pc:spChg chg="mod">
          <ac:chgData name="barbara bocchi" userId="8c2eb402b94b71e6" providerId="LiveId" clId="{ED016F3B-B3B8-4CD2-BE36-199833ADAE3B}" dt="2024-03-13T06:41:18.173" v="4371" actId="27636"/>
          <ac:spMkLst>
            <pc:docMk/>
            <pc:sldMk cId="571684333" sldId="289"/>
            <ac:spMk id="3" creationId="{0DC4A8D1-FADE-B70D-7C61-4DC9BF8DFCDA}"/>
          </ac:spMkLst>
        </pc:spChg>
      </pc:sldChg>
      <pc:sldChg chg="modSp new mod">
        <pc:chgData name="barbara bocchi" userId="8c2eb402b94b71e6" providerId="LiveId" clId="{ED016F3B-B3B8-4CD2-BE36-199833ADAE3B}" dt="2024-03-13T06:41:46.835" v="4376" actId="1076"/>
        <pc:sldMkLst>
          <pc:docMk/>
          <pc:sldMk cId="875133343" sldId="290"/>
        </pc:sldMkLst>
        <pc:spChg chg="mod">
          <ac:chgData name="barbara bocchi" userId="8c2eb402b94b71e6" providerId="LiveId" clId="{ED016F3B-B3B8-4CD2-BE36-199833ADAE3B}" dt="2024-03-12T16:09:25.728" v="2925" actId="20577"/>
          <ac:spMkLst>
            <pc:docMk/>
            <pc:sldMk cId="875133343" sldId="290"/>
            <ac:spMk id="2" creationId="{4C94FE3C-50BB-27A4-651B-C3E8A15210E3}"/>
          </ac:spMkLst>
        </pc:spChg>
        <pc:spChg chg="mod">
          <ac:chgData name="barbara bocchi" userId="8c2eb402b94b71e6" providerId="LiveId" clId="{ED016F3B-B3B8-4CD2-BE36-199833ADAE3B}" dt="2024-03-13T06:41:46.835" v="4376" actId="1076"/>
          <ac:spMkLst>
            <pc:docMk/>
            <pc:sldMk cId="875133343" sldId="290"/>
            <ac:spMk id="3" creationId="{15517F14-893A-1786-7AB2-884119F1AC6E}"/>
          </ac:spMkLst>
        </pc:spChg>
      </pc:sldChg>
      <pc:sldChg chg="modSp add mod">
        <pc:chgData name="barbara bocchi" userId="8c2eb402b94b71e6" providerId="LiveId" clId="{ED016F3B-B3B8-4CD2-BE36-199833ADAE3B}" dt="2024-03-13T06:42:05.812" v="4379" actId="1076"/>
        <pc:sldMkLst>
          <pc:docMk/>
          <pc:sldMk cId="3615577337" sldId="291"/>
        </pc:sldMkLst>
        <pc:spChg chg="mod">
          <ac:chgData name="barbara bocchi" userId="8c2eb402b94b71e6" providerId="LiveId" clId="{ED016F3B-B3B8-4CD2-BE36-199833ADAE3B}" dt="2024-03-13T06:42:05.812" v="4379" actId="1076"/>
          <ac:spMkLst>
            <pc:docMk/>
            <pc:sldMk cId="3615577337" sldId="291"/>
            <ac:spMk id="3" creationId="{15517F14-893A-1786-7AB2-884119F1AC6E}"/>
          </ac:spMkLst>
        </pc:spChg>
      </pc:sldChg>
      <pc:sldChg chg="addSp delSp modSp add mod">
        <pc:chgData name="barbara bocchi" userId="8c2eb402b94b71e6" providerId="LiveId" clId="{ED016F3B-B3B8-4CD2-BE36-199833ADAE3B}" dt="2024-03-12T16:18:12.012" v="3280" actId="1038"/>
        <pc:sldMkLst>
          <pc:docMk/>
          <pc:sldMk cId="3672631951" sldId="292"/>
        </pc:sldMkLst>
        <pc:spChg chg="del mod">
          <ac:chgData name="barbara bocchi" userId="8c2eb402b94b71e6" providerId="LiveId" clId="{ED016F3B-B3B8-4CD2-BE36-199833ADAE3B}" dt="2024-03-12T16:11:31.538" v="3025" actId="1032"/>
          <ac:spMkLst>
            <pc:docMk/>
            <pc:sldMk cId="3672631951" sldId="292"/>
            <ac:spMk id="3" creationId="{15517F14-893A-1786-7AB2-884119F1AC6E}"/>
          </ac:spMkLst>
        </pc:spChg>
        <pc:spChg chg="add mod">
          <ac:chgData name="barbara bocchi" userId="8c2eb402b94b71e6" providerId="LiveId" clId="{ED016F3B-B3B8-4CD2-BE36-199833ADAE3B}" dt="2024-03-12T16:14:23.736" v="3224" actId="1076"/>
          <ac:spMkLst>
            <pc:docMk/>
            <pc:sldMk cId="3672631951" sldId="292"/>
            <ac:spMk id="5" creationId="{98769A65-2FE2-6CAA-8557-59D8A352F1D8}"/>
          </ac:spMkLst>
        </pc:spChg>
        <pc:spChg chg="add mod">
          <ac:chgData name="barbara bocchi" userId="8c2eb402b94b71e6" providerId="LiveId" clId="{ED016F3B-B3B8-4CD2-BE36-199833ADAE3B}" dt="2024-03-12T16:17:36.913" v="3254" actId="207"/>
          <ac:spMkLst>
            <pc:docMk/>
            <pc:sldMk cId="3672631951" sldId="292"/>
            <ac:spMk id="9" creationId="{DE7B9F1E-F0EB-5437-FAD1-60F752C39AF6}"/>
          </ac:spMkLst>
        </pc:spChg>
        <pc:spChg chg="add mod">
          <ac:chgData name="barbara bocchi" userId="8c2eb402b94b71e6" providerId="LiveId" clId="{ED016F3B-B3B8-4CD2-BE36-199833ADAE3B}" dt="2024-03-12T16:18:12.012" v="3280" actId="1038"/>
          <ac:spMkLst>
            <pc:docMk/>
            <pc:sldMk cId="3672631951" sldId="292"/>
            <ac:spMk id="10" creationId="{108F7330-24BD-72E1-EB52-AF807BF46D82}"/>
          </ac:spMkLst>
        </pc:spChg>
        <pc:graphicFrameChg chg="add mod modGraphic">
          <ac:chgData name="barbara bocchi" userId="8c2eb402b94b71e6" providerId="LiveId" clId="{ED016F3B-B3B8-4CD2-BE36-199833ADAE3B}" dt="2024-03-12T16:14:18.968" v="3223" actId="14100"/>
          <ac:graphicFrameMkLst>
            <pc:docMk/>
            <pc:sldMk cId="3672631951" sldId="292"/>
            <ac:graphicFrameMk id="4" creationId="{6AE70498-24C4-1AB8-09FE-412528A82646}"/>
          </ac:graphicFrameMkLst>
        </pc:graphicFrameChg>
        <pc:graphicFrameChg chg="add del mod modGraphic">
          <ac:chgData name="barbara bocchi" userId="8c2eb402b94b71e6" providerId="LiveId" clId="{ED016F3B-B3B8-4CD2-BE36-199833ADAE3B}" dt="2024-03-12T16:15:57.574" v="3236" actId="478"/>
          <ac:graphicFrameMkLst>
            <pc:docMk/>
            <pc:sldMk cId="3672631951" sldId="292"/>
            <ac:graphicFrameMk id="6" creationId="{F458A999-70AE-6BD5-D773-7DAD7C23F671}"/>
          </ac:graphicFrameMkLst>
        </pc:graphicFrameChg>
        <pc:picChg chg="add mod">
          <ac:chgData name="barbara bocchi" userId="8c2eb402b94b71e6" providerId="LiveId" clId="{ED016F3B-B3B8-4CD2-BE36-199833ADAE3B}" dt="2024-03-12T16:15:18.928" v="3231" actId="1076"/>
          <ac:picMkLst>
            <pc:docMk/>
            <pc:sldMk cId="3672631951" sldId="292"/>
            <ac:picMk id="7" creationId="{E6D9E46B-5AE3-2B04-3C45-3CA0D8985794}"/>
          </ac:picMkLst>
        </pc:picChg>
        <pc:picChg chg="add mod">
          <ac:chgData name="barbara bocchi" userId="8c2eb402b94b71e6" providerId="LiveId" clId="{ED016F3B-B3B8-4CD2-BE36-199833ADAE3B}" dt="2024-03-12T16:16:53.197" v="3243" actId="1076"/>
          <ac:picMkLst>
            <pc:docMk/>
            <pc:sldMk cId="3672631951" sldId="292"/>
            <ac:picMk id="8" creationId="{CA171C94-5F7F-EB9C-42BD-9C4CF0FD7B1D}"/>
          </ac:picMkLst>
        </pc:picChg>
      </pc:sldChg>
      <pc:sldChg chg="modSp add mod ord">
        <pc:chgData name="barbara bocchi" userId="8c2eb402b94b71e6" providerId="LiveId" clId="{ED016F3B-B3B8-4CD2-BE36-199833ADAE3B}" dt="2024-03-13T06:43:25.530" v="4403" actId="27636"/>
        <pc:sldMkLst>
          <pc:docMk/>
          <pc:sldMk cId="1035862720" sldId="293"/>
        </pc:sldMkLst>
        <pc:spChg chg="mod">
          <ac:chgData name="barbara bocchi" userId="8c2eb402b94b71e6" providerId="LiveId" clId="{ED016F3B-B3B8-4CD2-BE36-199833ADAE3B}" dt="2024-03-13T06:43:25.530" v="4403" actId="27636"/>
          <ac:spMkLst>
            <pc:docMk/>
            <pc:sldMk cId="1035862720" sldId="293"/>
            <ac:spMk id="3" creationId="{15517F14-893A-1786-7AB2-884119F1AC6E}"/>
          </ac:spMkLst>
        </pc:spChg>
      </pc:sldChg>
      <pc:sldChg chg="modSp add mod">
        <pc:chgData name="barbara bocchi" userId="8c2eb402b94b71e6" providerId="LiveId" clId="{ED016F3B-B3B8-4CD2-BE36-199833ADAE3B}" dt="2024-03-13T06:44:35.463" v="4429" actId="14100"/>
        <pc:sldMkLst>
          <pc:docMk/>
          <pc:sldMk cId="1703663821" sldId="294"/>
        </pc:sldMkLst>
        <pc:spChg chg="mod">
          <ac:chgData name="barbara bocchi" userId="8c2eb402b94b71e6" providerId="LiveId" clId="{ED016F3B-B3B8-4CD2-BE36-199833ADAE3B}" dt="2024-03-13T06:44:26.925" v="4426" actId="1076"/>
          <ac:spMkLst>
            <pc:docMk/>
            <pc:sldMk cId="1703663821" sldId="294"/>
            <ac:spMk id="2" creationId="{4C94FE3C-50BB-27A4-651B-C3E8A15210E3}"/>
          </ac:spMkLst>
        </pc:spChg>
        <pc:spChg chg="mod">
          <ac:chgData name="barbara bocchi" userId="8c2eb402b94b71e6" providerId="LiveId" clId="{ED016F3B-B3B8-4CD2-BE36-199833ADAE3B}" dt="2024-03-13T06:44:35.463" v="4429" actId="14100"/>
          <ac:spMkLst>
            <pc:docMk/>
            <pc:sldMk cId="1703663821" sldId="294"/>
            <ac:spMk id="3" creationId="{15517F14-893A-1786-7AB2-884119F1AC6E}"/>
          </ac:spMkLst>
        </pc:spChg>
      </pc:sldChg>
      <pc:sldChg chg="modSp add mod">
        <pc:chgData name="barbara bocchi" userId="8c2eb402b94b71e6" providerId="LiveId" clId="{ED016F3B-B3B8-4CD2-BE36-199833ADAE3B}" dt="2024-03-13T06:45:01.132" v="4431" actId="2710"/>
        <pc:sldMkLst>
          <pc:docMk/>
          <pc:sldMk cId="45643304" sldId="295"/>
        </pc:sldMkLst>
        <pc:spChg chg="mod">
          <ac:chgData name="barbara bocchi" userId="8c2eb402b94b71e6" providerId="LiveId" clId="{ED016F3B-B3B8-4CD2-BE36-199833ADAE3B}" dt="2024-03-13T06:45:01.132" v="4431" actId="2710"/>
          <ac:spMkLst>
            <pc:docMk/>
            <pc:sldMk cId="45643304" sldId="295"/>
            <ac:spMk id="3" creationId="{15517F14-893A-1786-7AB2-884119F1AC6E}"/>
          </ac:spMkLst>
        </pc:spChg>
      </pc:sldChg>
      <pc:sldChg chg="modSp new mod">
        <pc:chgData name="barbara bocchi" userId="8c2eb402b94b71e6" providerId="LiveId" clId="{ED016F3B-B3B8-4CD2-BE36-199833ADAE3B}" dt="2024-03-13T06:45:58.797" v="4439" actId="2710"/>
        <pc:sldMkLst>
          <pc:docMk/>
          <pc:sldMk cId="3859901929" sldId="296"/>
        </pc:sldMkLst>
        <pc:spChg chg="mod">
          <ac:chgData name="barbara bocchi" userId="8c2eb402b94b71e6" providerId="LiveId" clId="{ED016F3B-B3B8-4CD2-BE36-199833ADAE3B}" dt="2024-03-12T16:23:47.827" v="3559" actId="20577"/>
          <ac:spMkLst>
            <pc:docMk/>
            <pc:sldMk cId="3859901929" sldId="296"/>
            <ac:spMk id="2" creationId="{488022A8-0CDD-15A8-192C-34835AD5D358}"/>
          </ac:spMkLst>
        </pc:spChg>
        <pc:spChg chg="mod">
          <ac:chgData name="barbara bocchi" userId="8c2eb402b94b71e6" providerId="LiveId" clId="{ED016F3B-B3B8-4CD2-BE36-199833ADAE3B}" dt="2024-03-13T06:45:58.797" v="4439" actId="2710"/>
          <ac:spMkLst>
            <pc:docMk/>
            <pc:sldMk cId="3859901929" sldId="296"/>
            <ac:spMk id="3" creationId="{C8EEF399-9B39-D763-DAC9-002B4FFD5D50}"/>
          </ac:spMkLst>
        </pc:spChg>
      </pc:sldChg>
      <pc:sldChg chg="modSp add mod">
        <pc:chgData name="barbara bocchi" userId="8c2eb402b94b71e6" providerId="LiveId" clId="{ED016F3B-B3B8-4CD2-BE36-199833ADAE3B}" dt="2024-03-13T06:47:03.812" v="4456" actId="5793"/>
        <pc:sldMkLst>
          <pc:docMk/>
          <pc:sldMk cId="2524995416" sldId="297"/>
        </pc:sldMkLst>
        <pc:spChg chg="mod">
          <ac:chgData name="barbara bocchi" userId="8c2eb402b94b71e6" providerId="LiveId" clId="{ED016F3B-B3B8-4CD2-BE36-199833ADAE3B}" dt="2024-03-13T06:47:03.812" v="4456" actId="5793"/>
          <ac:spMkLst>
            <pc:docMk/>
            <pc:sldMk cId="2524995416" sldId="297"/>
            <ac:spMk id="3" creationId="{C8EEF399-9B39-D763-DAC9-002B4FFD5D50}"/>
          </ac:spMkLst>
        </pc:spChg>
      </pc:sldChg>
      <pc:sldChg chg="modSp new mod">
        <pc:chgData name="barbara bocchi" userId="8c2eb402b94b71e6" providerId="LiveId" clId="{ED016F3B-B3B8-4CD2-BE36-199833ADAE3B}" dt="2024-03-13T06:47:58.051" v="4471" actId="20577"/>
        <pc:sldMkLst>
          <pc:docMk/>
          <pc:sldMk cId="2488290604" sldId="298"/>
        </pc:sldMkLst>
        <pc:spChg chg="mod">
          <ac:chgData name="barbara bocchi" userId="8c2eb402b94b71e6" providerId="LiveId" clId="{ED016F3B-B3B8-4CD2-BE36-199833ADAE3B}" dt="2024-03-12T16:26:04.664" v="3706" actId="20577"/>
          <ac:spMkLst>
            <pc:docMk/>
            <pc:sldMk cId="2488290604" sldId="298"/>
            <ac:spMk id="2" creationId="{FC948131-5BCC-878A-95C9-16CF1E00E20C}"/>
          </ac:spMkLst>
        </pc:spChg>
        <pc:spChg chg="mod">
          <ac:chgData name="barbara bocchi" userId="8c2eb402b94b71e6" providerId="LiveId" clId="{ED016F3B-B3B8-4CD2-BE36-199833ADAE3B}" dt="2024-03-13T06:47:58.051" v="4471" actId="20577"/>
          <ac:spMkLst>
            <pc:docMk/>
            <pc:sldMk cId="2488290604" sldId="298"/>
            <ac:spMk id="3" creationId="{221A21C8-5C6D-FB18-D2BC-B1F774119317}"/>
          </ac:spMkLst>
        </pc:spChg>
      </pc:sldChg>
      <pc:sldChg chg="addSp delSp modSp add mod">
        <pc:chgData name="barbara bocchi" userId="8c2eb402b94b71e6" providerId="LiveId" clId="{ED016F3B-B3B8-4CD2-BE36-199833ADAE3B}" dt="2024-03-13T06:26:20.610" v="4174" actId="14100"/>
        <pc:sldMkLst>
          <pc:docMk/>
          <pc:sldMk cId="3421643923" sldId="299"/>
        </pc:sldMkLst>
        <pc:spChg chg="del mod">
          <ac:chgData name="barbara bocchi" userId="8c2eb402b94b71e6" providerId="LiveId" clId="{ED016F3B-B3B8-4CD2-BE36-199833ADAE3B}" dt="2024-03-13T06:17:19.333" v="3780" actId="1032"/>
          <ac:spMkLst>
            <pc:docMk/>
            <pc:sldMk cId="3421643923" sldId="299"/>
            <ac:spMk id="3" creationId="{221A21C8-5C6D-FB18-D2BC-B1F774119317}"/>
          </ac:spMkLst>
        </pc:spChg>
        <pc:graphicFrameChg chg="add mod modGraphic">
          <ac:chgData name="barbara bocchi" userId="8c2eb402b94b71e6" providerId="LiveId" clId="{ED016F3B-B3B8-4CD2-BE36-199833ADAE3B}" dt="2024-03-13T06:26:20.610" v="4174" actId="14100"/>
          <ac:graphicFrameMkLst>
            <pc:docMk/>
            <pc:sldMk cId="3421643923" sldId="299"/>
            <ac:graphicFrameMk id="4" creationId="{54E0F02E-8E57-4756-3AEE-42AFC59B6BAB}"/>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898E91-B8B4-4FA6-BC2D-6225AFCF35B3}" type="doc">
      <dgm:prSet loTypeId="urn:microsoft.com/office/officeart/2005/8/layout/equation2" loCatId="process" qsTypeId="urn:microsoft.com/office/officeart/2005/8/quickstyle/simple1" qsCatId="simple" csTypeId="urn:microsoft.com/office/officeart/2005/8/colors/accent1_2" csCatId="accent1" phldr="1"/>
      <dgm:spPr/>
    </dgm:pt>
    <dgm:pt modelId="{857C528F-4381-49D2-9EF7-81ADFAC061DE}">
      <dgm:prSet phldrT="[Testo]"/>
      <dgm:spPr/>
      <dgm:t>
        <a:bodyPr/>
        <a:lstStyle/>
        <a:p>
          <a:r>
            <a:rPr lang="it-IT" dirty="0"/>
            <a:t>Insegnanti e metodi conosciuti</a:t>
          </a:r>
        </a:p>
      </dgm:t>
    </dgm:pt>
    <dgm:pt modelId="{00BCF557-E337-4B3E-BD15-5A4DDEF22DE5}" type="parTrans" cxnId="{F5AD3F40-D35B-4FDE-80A0-11DEA2D1744A}">
      <dgm:prSet/>
      <dgm:spPr/>
      <dgm:t>
        <a:bodyPr/>
        <a:lstStyle/>
        <a:p>
          <a:endParaRPr lang="it-IT"/>
        </a:p>
      </dgm:t>
    </dgm:pt>
    <dgm:pt modelId="{6BB5BBA3-47D2-4730-B5B8-132EEABB6DFE}" type="sibTrans" cxnId="{F5AD3F40-D35B-4FDE-80A0-11DEA2D1744A}">
      <dgm:prSet/>
      <dgm:spPr/>
      <dgm:t>
        <a:bodyPr/>
        <a:lstStyle/>
        <a:p>
          <a:endParaRPr lang="it-IT"/>
        </a:p>
      </dgm:t>
    </dgm:pt>
    <dgm:pt modelId="{427EF473-EAD7-47E5-B7AC-AC3300C94E97}">
      <dgm:prSet phldrT="[Testo]"/>
      <dgm:spPr/>
      <dgm:t>
        <a:bodyPr/>
        <a:lstStyle/>
        <a:p>
          <a:r>
            <a:rPr lang="it-IT" dirty="0"/>
            <a:t>Studenti: imparano un’esperienza di scuola + aspettative della famiglia e del contesto sociale</a:t>
          </a:r>
        </a:p>
      </dgm:t>
    </dgm:pt>
    <dgm:pt modelId="{51B06BD7-4542-4E4F-ACB5-D39E961CA978}" type="parTrans" cxnId="{5194B931-54F7-4DFC-A887-7D2FE014793D}">
      <dgm:prSet/>
      <dgm:spPr/>
      <dgm:t>
        <a:bodyPr/>
        <a:lstStyle/>
        <a:p>
          <a:endParaRPr lang="it-IT"/>
        </a:p>
      </dgm:t>
    </dgm:pt>
    <dgm:pt modelId="{B28330ED-B5BF-40B5-ADFD-EF4DBD807F9D}" type="sibTrans" cxnId="{5194B931-54F7-4DFC-A887-7D2FE014793D}">
      <dgm:prSet/>
      <dgm:spPr/>
      <dgm:t>
        <a:bodyPr/>
        <a:lstStyle/>
        <a:p>
          <a:endParaRPr lang="it-IT"/>
        </a:p>
      </dgm:t>
    </dgm:pt>
    <dgm:pt modelId="{3BB81ACA-C0CE-48A4-AC5F-7E966ADA99E5}">
      <dgm:prSet phldrT="[Testo]"/>
      <dgm:spPr/>
      <dgm:t>
        <a:bodyPr/>
        <a:lstStyle/>
        <a:p>
          <a:r>
            <a:rPr lang="it-IT" dirty="0"/>
            <a:t>Tripletta didattica:</a:t>
          </a:r>
        </a:p>
        <a:p>
          <a:r>
            <a:rPr lang="it-IT" dirty="0"/>
            <a:t>Spiegazione dell’insegnante, studio individuale, verifica dell’apprendimento</a:t>
          </a:r>
        </a:p>
      </dgm:t>
    </dgm:pt>
    <dgm:pt modelId="{C7963A41-82A4-4E4E-8E6E-09D219F5BE47}" type="parTrans" cxnId="{7784A7E3-5A3B-4EEE-A4EE-E104E45271F9}">
      <dgm:prSet/>
      <dgm:spPr/>
      <dgm:t>
        <a:bodyPr/>
        <a:lstStyle/>
        <a:p>
          <a:endParaRPr lang="it-IT"/>
        </a:p>
      </dgm:t>
    </dgm:pt>
    <dgm:pt modelId="{C273069E-74CF-4DF5-A55C-608B32DA043F}" type="sibTrans" cxnId="{7784A7E3-5A3B-4EEE-A4EE-E104E45271F9}">
      <dgm:prSet/>
      <dgm:spPr/>
      <dgm:t>
        <a:bodyPr/>
        <a:lstStyle/>
        <a:p>
          <a:endParaRPr lang="it-IT"/>
        </a:p>
      </dgm:t>
    </dgm:pt>
    <dgm:pt modelId="{B720C883-47A1-4BB8-8C06-FEA408A007B6}" type="pres">
      <dgm:prSet presAssocID="{59898E91-B8B4-4FA6-BC2D-6225AFCF35B3}" presName="Name0" presStyleCnt="0">
        <dgm:presLayoutVars>
          <dgm:dir/>
          <dgm:resizeHandles val="exact"/>
        </dgm:presLayoutVars>
      </dgm:prSet>
      <dgm:spPr/>
    </dgm:pt>
    <dgm:pt modelId="{A8714295-C80E-4E67-A4E6-90D67DF07E67}" type="pres">
      <dgm:prSet presAssocID="{59898E91-B8B4-4FA6-BC2D-6225AFCF35B3}" presName="vNodes" presStyleCnt="0"/>
      <dgm:spPr/>
    </dgm:pt>
    <dgm:pt modelId="{7DE33CD3-9105-4F42-9B83-730E3AA0CFF2}" type="pres">
      <dgm:prSet presAssocID="{857C528F-4381-49D2-9EF7-81ADFAC061DE}" presName="node" presStyleLbl="node1" presStyleIdx="0" presStyleCnt="3">
        <dgm:presLayoutVars>
          <dgm:bulletEnabled val="1"/>
        </dgm:presLayoutVars>
      </dgm:prSet>
      <dgm:spPr/>
    </dgm:pt>
    <dgm:pt modelId="{6E951A9C-99A9-41D4-BE20-BA6C33929603}" type="pres">
      <dgm:prSet presAssocID="{6BB5BBA3-47D2-4730-B5B8-132EEABB6DFE}" presName="spacerT" presStyleCnt="0"/>
      <dgm:spPr/>
    </dgm:pt>
    <dgm:pt modelId="{C127FCA0-4780-4DAB-8B06-106E44CEDBB5}" type="pres">
      <dgm:prSet presAssocID="{6BB5BBA3-47D2-4730-B5B8-132EEABB6DFE}" presName="sibTrans" presStyleLbl="sibTrans2D1" presStyleIdx="0" presStyleCnt="2"/>
      <dgm:spPr/>
    </dgm:pt>
    <dgm:pt modelId="{5E58A9B3-4595-4406-8316-BA2E78AF026E}" type="pres">
      <dgm:prSet presAssocID="{6BB5BBA3-47D2-4730-B5B8-132EEABB6DFE}" presName="spacerB" presStyleCnt="0"/>
      <dgm:spPr/>
    </dgm:pt>
    <dgm:pt modelId="{48E65205-D94F-4F81-A052-2A529BD71130}" type="pres">
      <dgm:prSet presAssocID="{427EF473-EAD7-47E5-B7AC-AC3300C94E97}" presName="node" presStyleLbl="node1" presStyleIdx="1" presStyleCnt="3">
        <dgm:presLayoutVars>
          <dgm:bulletEnabled val="1"/>
        </dgm:presLayoutVars>
      </dgm:prSet>
      <dgm:spPr/>
    </dgm:pt>
    <dgm:pt modelId="{694B7F9E-4F7F-482C-AC3C-4BE577D385E8}" type="pres">
      <dgm:prSet presAssocID="{59898E91-B8B4-4FA6-BC2D-6225AFCF35B3}" presName="sibTransLast" presStyleLbl="sibTrans2D1" presStyleIdx="1" presStyleCnt="2"/>
      <dgm:spPr/>
    </dgm:pt>
    <dgm:pt modelId="{F42D045A-6724-44E6-9633-B857E18D3FB7}" type="pres">
      <dgm:prSet presAssocID="{59898E91-B8B4-4FA6-BC2D-6225AFCF35B3}" presName="connectorText" presStyleLbl="sibTrans2D1" presStyleIdx="1" presStyleCnt="2"/>
      <dgm:spPr/>
    </dgm:pt>
    <dgm:pt modelId="{DD50DA12-2E57-479B-A2B9-E9598563AEFB}" type="pres">
      <dgm:prSet presAssocID="{59898E91-B8B4-4FA6-BC2D-6225AFCF35B3}" presName="lastNode" presStyleLbl="node1" presStyleIdx="2" presStyleCnt="3">
        <dgm:presLayoutVars>
          <dgm:bulletEnabled val="1"/>
        </dgm:presLayoutVars>
      </dgm:prSet>
      <dgm:spPr/>
    </dgm:pt>
  </dgm:ptLst>
  <dgm:cxnLst>
    <dgm:cxn modelId="{5194B931-54F7-4DFC-A887-7D2FE014793D}" srcId="{59898E91-B8B4-4FA6-BC2D-6225AFCF35B3}" destId="{427EF473-EAD7-47E5-B7AC-AC3300C94E97}" srcOrd="1" destOrd="0" parTransId="{51B06BD7-4542-4E4F-ACB5-D39E961CA978}" sibTransId="{B28330ED-B5BF-40B5-ADFD-EF4DBD807F9D}"/>
    <dgm:cxn modelId="{F5AD3F40-D35B-4FDE-80A0-11DEA2D1744A}" srcId="{59898E91-B8B4-4FA6-BC2D-6225AFCF35B3}" destId="{857C528F-4381-49D2-9EF7-81ADFAC061DE}" srcOrd="0" destOrd="0" parTransId="{00BCF557-E337-4B3E-BD15-5A4DDEF22DE5}" sibTransId="{6BB5BBA3-47D2-4730-B5B8-132EEABB6DFE}"/>
    <dgm:cxn modelId="{1584B660-CBD4-43AE-BCF3-35B066C75761}" type="presOf" srcId="{59898E91-B8B4-4FA6-BC2D-6225AFCF35B3}" destId="{B720C883-47A1-4BB8-8C06-FEA408A007B6}" srcOrd="0" destOrd="0" presId="urn:microsoft.com/office/officeart/2005/8/layout/equation2"/>
    <dgm:cxn modelId="{8B8B0F88-A6DF-41E9-8EE8-581EF9691319}" type="presOf" srcId="{6BB5BBA3-47D2-4730-B5B8-132EEABB6DFE}" destId="{C127FCA0-4780-4DAB-8B06-106E44CEDBB5}" srcOrd="0" destOrd="0" presId="urn:microsoft.com/office/officeart/2005/8/layout/equation2"/>
    <dgm:cxn modelId="{95E10593-094D-47BA-B8DC-798466E42C44}" type="presOf" srcId="{3BB81ACA-C0CE-48A4-AC5F-7E966ADA99E5}" destId="{DD50DA12-2E57-479B-A2B9-E9598563AEFB}" srcOrd="0" destOrd="0" presId="urn:microsoft.com/office/officeart/2005/8/layout/equation2"/>
    <dgm:cxn modelId="{6CDC88BE-34A0-4962-8E4A-8D5E3FB31225}" type="presOf" srcId="{427EF473-EAD7-47E5-B7AC-AC3300C94E97}" destId="{48E65205-D94F-4F81-A052-2A529BD71130}" srcOrd="0" destOrd="0" presId="urn:microsoft.com/office/officeart/2005/8/layout/equation2"/>
    <dgm:cxn modelId="{E32AC4C0-6DFC-4327-9CA1-A848DA6D4B4D}" type="presOf" srcId="{857C528F-4381-49D2-9EF7-81ADFAC061DE}" destId="{7DE33CD3-9105-4F42-9B83-730E3AA0CFF2}" srcOrd="0" destOrd="0" presId="urn:microsoft.com/office/officeart/2005/8/layout/equation2"/>
    <dgm:cxn modelId="{17D612E0-B748-4F77-8B66-EB6ABB2F665D}" type="presOf" srcId="{B28330ED-B5BF-40B5-ADFD-EF4DBD807F9D}" destId="{F42D045A-6724-44E6-9633-B857E18D3FB7}" srcOrd="1" destOrd="0" presId="urn:microsoft.com/office/officeart/2005/8/layout/equation2"/>
    <dgm:cxn modelId="{7784A7E3-5A3B-4EEE-A4EE-E104E45271F9}" srcId="{59898E91-B8B4-4FA6-BC2D-6225AFCF35B3}" destId="{3BB81ACA-C0CE-48A4-AC5F-7E966ADA99E5}" srcOrd="2" destOrd="0" parTransId="{C7963A41-82A4-4E4E-8E6E-09D219F5BE47}" sibTransId="{C273069E-74CF-4DF5-A55C-608B32DA043F}"/>
    <dgm:cxn modelId="{79F08BEF-0C85-487F-9A63-99B4E8FB4141}" type="presOf" srcId="{B28330ED-B5BF-40B5-ADFD-EF4DBD807F9D}" destId="{694B7F9E-4F7F-482C-AC3C-4BE577D385E8}" srcOrd="0" destOrd="0" presId="urn:microsoft.com/office/officeart/2005/8/layout/equation2"/>
    <dgm:cxn modelId="{21B9848F-A823-4E76-A9C3-15FE4E8808F1}" type="presParOf" srcId="{B720C883-47A1-4BB8-8C06-FEA408A007B6}" destId="{A8714295-C80E-4E67-A4E6-90D67DF07E67}" srcOrd="0" destOrd="0" presId="urn:microsoft.com/office/officeart/2005/8/layout/equation2"/>
    <dgm:cxn modelId="{B3794121-A1ED-4FF3-92D7-767A8C3F196D}" type="presParOf" srcId="{A8714295-C80E-4E67-A4E6-90D67DF07E67}" destId="{7DE33CD3-9105-4F42-9B83-730E3AA0CFF2}" srcOrd="0" destOrd="0" presId="urn:microsoft.com/office/officeart/2005/8/layout/equation2"/>
    <dgm:cxn modelId="{23DC0A32-26AF-4D8D-A2EE-3A2120F2A497}" type="presParOf" srcId="{A8714295-C80E-4E67-A4E6-90D67DF07E67}" destId="{6E951A9C-99A9-41D4-BE20-BA6C33929603}" srcOrd="1" destOrd="0" presId="urn:microsoft.com/office/officeart/2005/8/layout/equation2"/>
    <dgm:cxn modelId="{DD74A157-6969-42E8-AA32-3FBEA27A3EBE}" type="presParOf" srcId="{A8714295-C80E-4E67-A4E6-90D67DF07E67}" destId="{C127FCA0-4780-4DAB-8B06-106E44CEDBB5}" srcOrd="2" destOrd="0" presId="urn:microsoft.com/office/officeart/2005/8/layout/equation2"/>
    <dgm:cxn modelId="{FF0FBA4F-21C6-4E75-8849-42B6170B5BAB}" type="presParOf" srcId="{A8714295-C80E-4E67-A4E6-90D67DF07E67}" destId="{5E58A9B3-4595-4406-8316-BA2E78AF026E}" srcOrd="3" destOrd="0" presId="urn:microsoft.com/office/officeart/2005/8/layout/equation2"/>
    <dgm:cxn modelId="{5DF43DDE-9104-4349-B082-14D63A60B3B6}" type="presParOf" srcId="{A8714295-C80E-4E67-A4E6-90D67DF07E67}" destId="{48E65205-D94F-4F81-A052-2A529BD71130}" srcOrd="4" destOrd="0" presId="urn:microsoft.com/office/officeart/2005/8/layout/equation2"/>
    <dgm:cxn modelId="{3C202A30-D27E-4341-936A-6970EAFBF5A9}" type="presParOf" srcId="{B720C883-47A1-4BB8-8C06-FEA408A007B6}" destId="{694B7F9E-4F7F-482C-AC3C-4BE577D385E8}" srcOrd="1" destOrd="0" presId="urn:microsoft.com/office/officeart/2005/8/layout/equation2"/>
    <dgm:cxn modelId="{0F4848C7-6272-4D2E-9F5F-0EA9D32D1FEF}" type="presParOf" srcId="{694B7F9E-4F7F-482C-AC3C-4BE577D385E8}" destId="{F42D045A-6724-44E6-9633-B857E18D3FB7}" srcOrd="0" destOrd="0" presId="urn:microsoft.com/office/officeart/2005/8/layout/equation2"/>
    <dgm:cxn modelId="{BAFECE50-8697-401E-8B2E-6EE792D44A36}" type="presParOf" srcId="{B720C883-47A1-4BB8-8C06-FEA408A007B6}" destId="{DD50DA12-2E57-479B-A2B9-E9598563AEFB}"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E33CD3-9105-4F42-9B83-730E3AA0CFF2}">
      <dsp:nvSpPr>
        <dsp:cNvPr id="0" name=""/>
        <dsp:cNvSpPr/>
      </dsp:nvSpPr>
      <dsp:spPr>
        <a:xfrm>
          <a:off x="278771" y="1073"/>
          <a:ext cx="1079291" cy="1079291"/>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it-IT" sz="700" kern="1200" dirty="0"/>
            <a:t>Insegnanti e metodi conosciuti</a:t>
          </a:r>
        </a:p>
      </dsp:txBody>
      <dsp:txXfrm>
        <a:off x="436830" y="159132"/>
        <a:ext cx="763173" cy="763173"/>
      </dsp:txXfrm>
    </dsp:sp>
    <dsp:sp modelId="{C127FCA0-4780-4DAB-8B06-106E44CEDBB5}">
      <dsp:nvSpPr>
        <dsp:cNvPr id="0" name=""/>
        <dsp:cNvSpPr/>
      </dsp:nvSpPr>
      <dsp:spPr>
        <a:xfrm>
          <a:off x="505423" y="1168003"/>
          <a:ext cx="625989" cy="625989"/>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it-IT" sz="600" kern="1200"/>
        </a:p>
      </dsp:txBody>
      <dsp:txXfrm>
        <a:off x="588398" y="1407381"/>
        <a:ext cx="460039" cy="147233"/>
      </dsp:txXfrm>
    </dsp:sp>
    <dsp:sp modelId="{48E65205-D94F-4F81-A052-2A529BD71130}">
      <dsp:nvSpPr>
        <dsp:cNvPr id="0" name=""/>
        <dsp:cNvSpPr/>
      </dsp:nvSpPr>
      <dsp:spPr>
        <a:xfrm>
          <a:off x="278771" y="1881631"/>
          <a:ext cx="1079291" cy="1079291"/>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it-IT" sz="700" kern="1200" dirty="0"/>
            <a:t>Studenti: imparano un’esperienza di scuola + aspettative della famiglia e del contesto sociale</a:t>
          </a:r>
        </a:p>
      </dsp:txBody>
      <dsp:txXfrm>
        <a:off x="436830" y="2039690"/>
        <a:ext cx="763173" cy="763173"/>
      </dsp:txXfrm>
    </dsp:sp>
    <dsp:sp modelId="{694B7F9E-4F7F-482C-AC3C-4BE577D385E8}">
      <dsp:nvSpPr>
        <dsp:cNvPr id="0" name=""/>
        <dsp:cNvSpPr/>
      </dsp:nvSpPr>
      <dsp:spPr>
        <a:xfrm>
          <a:off x="1519957" y="1280249"/>
          <a:ext cx="343214" cy="401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it-IT" sz="600" kern="1200"/>
        </a:p>
      </dsp:txBody>
      <dsp:txXfrm>
        <a:off x="1519957" y="1360548"/>
        <a:ext cx="240250" cy="240898"/>
      </dsp:txXfrm>
    </dsp:sp>
    <dsp:sp modelId="{DD50DA12-2E57-479B-A2B9-E9598563AEFB}">
      <dsp:nvSpPr>
        <dsp:cNvPr id="0" name=""/>
        <dsp:cNvSpPr/>
      </dsp:nvSpPr>
      <dsp:spPr>
        <a:xfrm>
          <a:off x="2005638" y="401706"/>
          <a:ext cx="2158583" cy="215858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it-IT" sz="1200" kern="1200" dirty="0"/>
            <a:t>Tripletta didattica:</a:t>
          </a:r>
        </a:p>
        <a:p>
          <a:pPr marL="0" lvl="0" indent="0" algn="ctr" defTabSz="533400">
            <a:lnSpc>
              <a:spcPct val="90000"/>
            </a:lnSpc>
            <a:spcBef>
              <a:spcPct val="0"/>
            </a:spcBef>
            <a:spcAft>
              <a:spcPct val="35000"/>
            </a:spcAft>
            <a:buNone/>
          </a:pPr>
          <a:r>
            <a:rPr lang="it-IT" sz="1200" kern="1200" dirty="0"/>
            <a:t>Spiegazione dell’insegnante, studio individuale, verifica dell’apprendimento</a:t>
          </a:r>
        </a:p>
      </dsp:txBody>
      <dsp:txXfrm>
        <a:off x="2321755" y="717823"/>
        <a:ext cx="1526349" cy="1526349"/>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2/20/2025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15C84A-61AC-CDA0-013B-AA9F4A9EFAD3}"/>
              </a:ext>
            </a:extLst>
          </p:cNvPr>
          <p:cNvSpPr>
            <a:spLocks noGrp="1"/>
          </p:cNvSpPr>
          <p:nvPr>
            <p:ph type="ctrTitle"/>
          </p:nvPr>
        </p:nvSpPr>
        <p:spPr/>
        <p:txBody>
          <a:bodyPr>
            <a:normAutofit fontScale="90000"/>
          </a:bodyPr>
          <a:lstStyle/>
          <a:p>
            <a:pPr>
              <a:lnSpc>
                <a:spcPct val="150000"/>
              </a:lnSpc>
            </a:pPr>
            <a:r>
              <a:rPr lang="it-IT" sz="4000" b="1" dirty="0"/>
              <a:t>Gli strumenti della progettazione: prospettive nella formazione delle insegnanti </a:t>
            </a:r>
          </a:p>
        </p:txBody>
      </p:sp>
      <p:sp>
        <p:nvSpPr>
          <p:cNvPr id="3" name="Sottotitolo 2">
            <a:extLst>
              <a:ext uri="{FF2B5EF4-FFF2-40B4-BE49-F238E27FC236}">
                <a16:creationId xmlns:a16="http://schemas.microsoft.com/office/drawing/2014/main" id="{63084851-1D43-03A8-6997-961154ED9D48}"/>
              </a:ext>
            </a:extLst>
          </p:cNvPr>
          <p:cNvSpPr>
            <a:spLocks noGrp="1"/>
          </p:cNvSpPr>
          <p:nvPr>
            <p:ph type="subTitle" idx="1"/>
          </p:nvPr>
        </p:nvSpPr>
        <p:spPr>
          <a:xfrm>
            <a:off x="2589213" y="5051699"/>
            <a:ext cx="8915399" cy="1126283"/>
          </a:xfrm>
        </p:spPr>
        <p:txBody>
          <a:bodyPr/>
          <a:lstStyle/>
          <a:p>
            <a:r>
              <a:rPr lang="it-IT" dirty="0"/>
              <a:t>Dr. Barbara Bocchi</a:t>
            </a:r>
          </a:p>
        </p:txBody>
      </p:sp>
    </p:spTree>
    <p:extLst>
      <p:ext uri="{BB962C8B-B14F-4D97-AF65-F5344CB8AC3E}">
        <p14:creationId xmlns:p14="http://schemas.microsoft.com/office/powerpoint/2010/main" val="892292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B198C4-48A8-CB38-36A8-79E0959DA6A1}"/>
              </a:ext>
            </a:extLst>
          </p:cNvPr>
          <p:cNvSpPr>
            <a:spLocks noGrp="1"/>
          </p:cNvSpPr>
          <p:nvPr>
            <p:ph type="title"/>
          </p:nvPr>
        </p:nvSpPr>
        <p:spPr/>
        <p:txBody>
          <a:bodyPr/>
          <a:lstStyle/>
          <a:p>
            <a:r>
              <a:rPr lang="it-IT" dirty="0"/>
              <a:t>Dal triangolo al quadrilatero </a:t>
            </a:r>
          </a:p>
        </p:txBody>
      </p:sp>
      <p:sp>
        <p:nvSpPr>
          <p:cNvPr id="3" name="Segnaposto contenuto 2">
            <a:extLst>
              <a:ext uri="{FF2B5EF4-FFF2-40B4-BE49-F238E27FC236}">
                <a16:creationId xmlns:a16="http://schemas.microsoft.com/office/drawing/2014/main" id="{0DC4A8D1-FADE-B70D-7C61-4DC9BF8DFCDA}"/>
              </a:ext>
            </a:extLst>
          </p:cNvPr>
          <p:cNvSpPr>
            <a:spLocks noGrp="1"/>
          </p:cNvSpPr>
          <p:nvPr>
            <p:ph idx="1"/>
          </p:nvPr>
        </p:nvSpPr>
        <p:spPr/>
        <p:txBody>
          <a:bodyPr/>
          <a:lstStyle/>
          <a:p>
            <a:pPr>
              <a:lnSpc>
                <a:spcPct val="150000"/>
              </a:lnSpc>
            </a:pPr>
            <a:r>
              <a:rPr lang="it-IT" dirty="0"/>
              <a:t>Dalle </a:t>
            </a:r>
            <a:r>
              <a:rPr lang="it-IT" i="1" dirty="0"/>
              <a:t>Indicazioni Nazionali </a:t>
            </a:r>
            <a:r>
              <a:rPr lang="it-IT" dirty="0"/>
              <a:t>del 2012: «Lo studente al termine del primo ciclo, attraverso gli apprendimenti sviluppati a scuola, lo studio personale, le esperienze educative vissute in famiglia e nella comunità, è in grado di iniziare ad affrontare in autonomia e con responsabilità, le situazioni di vita tipiche della propria età, riflettendo ed esprimendo la propria personalità in tutte le sue dimensioni» (p. 10).</a:t>
            </a:r>
          </a:p>
        </p:txBody>
      </p:sp>
    </p:spTree>
    <p:extLst>
      <p:ext uri="{BB962C8B-B14F-4D97-AF65-F5344CB8AC3E}">
        <p14:creationId xmlns:p14="http://schemas.microsoft.com/office/powerpoint/2010/main" val="1433052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B198C4-48A8-CB38-36A8-79E0959DA6A1}"/>
              </a:ext>
            </a:extLst>
          </p:cNvPr>
          <p:cNvSpPr>
            <a:spLocks noGrp="1"/>
          </p:cNvSpPr>
          <p:nvPr>
            <p:ph type="title"/>
          </p:nvPr>
        </p:nvSpPr>
        <p:spPr/>
        <p:txBody>
          <a:bodyPr/>
          <a:lstStyle/>
          <a:p>
            <a:r>
              <a:rPr lang="it-IT" dirty="0"/>
              <a:t>Dal triangolo al quadrilatero </a:t>
            </a:r>
          </a:p>
        </p:txBody>
      </p:sp>
      <p:sp>
        <p:nvSpPr>
          <p:cNvPr id="3" name="Segnaposto contenuto 2">
            <a:extLst>
              <a:ext uri="{FF2B5EF4-FFF2-40B4-BE49-F238E27FC236}">
                <a16:creationId xmlns:a16="http://schemas.microsoft.com/office/drawing/2014/main" id="{0DC4A8D1-FADE-B70D-7C61-4DC9BF8DFCDA}"/>
              </a:ext>
            </a:extLst>
          </p:cNvPr>
          <p:cNvSpPr>
            <a:spLocks noGrp="1"/>
          </p:cNvSpPr>
          <p:nvPr>
            <p:ph idx="1"/>
          </p:nvPr>
        </p:nvSpPr>
        <p:spPr>
          <a:xfrm>
            <a:off x="2097741" y="1905001"/>
            <a:ext cx="9406871" cy="4406152"/>
          </a:xfrm>
        </p:spPr>
        <p:txBody>
          <a:bodyPr>
            <a:normAutofit fontScale="92500" lnSpcReduction="10000"/>
          </a:bodyPr>
          <a:lstStyle/>
          <a:p>
            <a:pPr>
              <a:lnSpc>
                <a:spcPct val="150000"/>
              </a:lnSpc>
            </a:pPr>
            <a:r>
              <a:rPr lang="it-IT" dirty="0"/>
              <a:t>La rappresentazione a quadrilatero implica un allargamento di sguardo sull'azione di insegnamento: si tratta infatti di una revisione profonda del compito formativo affidato alla scuola il rapporto a quello tradizionalmente attribuitole dal contesto sociale culturale non acquisire un insieme di saperi bensì affrontare le situazioni di realtà che il proprio contesto di vita richiede.</a:t>
            </a:r>
          </a:p>
          <a:p>
            <a:pPr>
              <a:lnSpc>
                <a:spcPct val="150000"/>
              </a:lnSpc>
            </a:pPr>
            <a:r>
              <a:rPr lang="it-IT" dirty="0"/>
              <a:t>La sfida per l'apprendimento scolastico consiste nel non separarsi dalla realtà e dalle esperienze di vita, il non rinchiudersi in se stessi autolegittimazione, bensì nel mantenere una relazione costante con l'esperienza reale, con il vissuto dell'allievo virgola in grado di restituire un senso all'apprendimento, anche il più formalizzato, e di ricollegarlo alle esperienze di vita, alla sua potenziale ricaduta nei contesti di realtà.</a:t>
            </a:r>
          </a:p>
        </p:txBody>
      </p:sp>
    </p:spTree>
    <p:extLst>
      <p:ext uri="{BB962C8B-B14F-4D97-AF65-F5344CB8AC3E}">
        <p14:creationId xmlns:p14="http://schemas.microsoft.com/office/powerpoint/2010/main" val="906932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B198C4-48A8-CB38-36A8-79E0959DA6A1}"/>
              </a:ext>
            </a:extLst>
          </p:cNvPr>
          <p:cNvSpPr>
            <a:spLocks noGrp="1"/>
          </p:cNvSpPr>
          <p:nvPr>
            <p:ph type="title"/>
          </p:nvPr>
        </p:nvSpPr>
        <p:spPr/>
        <p:txBody>
          <a:bodyPr/>
          <a:lstStyle/>
          <a:p>
            <a:r>
              <a:rPr lang="it-IT" dirty="0"/>
              <a:t>Dal triangolo al quadrilatero </a:t>
            </a:r>
          </a:p>
        </p:txBody>
      </p:sp>
      <p:sp>
        <p:nvSpPr>
          <p:cNvPr id="3" name="Segnaposto contenuto 2">
            <a:extLst>
              <a:ext uri="{FF2B5EF4-FFF2-40B4-BE49-F238E27FC236}">
                <a16:creationId xmlns:a16="http://schemas.microsoft.com/office/drawing/2014/main" id="{0DC4A8D1-FADE-B70D-7C61-4DC9BF8DFCDA}"/>
              </a:ext>
            </a:extLst>
          </p:cNvPr>
          <p:cNvSpPr>
            <a:spLocks noGrp="1"/>
          </p:cNvSpPr>
          <p:nvPr>
            <p:ph idx="1"/>
          </p:nvPr>
        </p:nvSpPr>
        <p:spPr>
          <a:xfrm>
            <a:off x="2142565" y="1905000"/>
            <a:ext cx="9362047" cy="4468906"/>
          </a:xfrm>
        </p:spPr>
        <p:txBody>
          <a:bodyPr>
            <a:normAutofit/>
          </a:bodyPr>
          <a:lstStyle/>
          <a:p>
            <a:pPr>
              <a:lnSpc>
                <a:spcPct val="150000"/>
              </a:lnSpc>
            </a:pPr>
            <a:r>
              <a:rPr lang="it-IT" dirty="0"/>
              <a:t>Il passaggio dal triangolo al quadrilatero esprime le transazione tra due visioni dell'insegnamento sintetizzabili nelle espressioni «insegnamento-muro» e «insegnamento-ponte».</a:t>
            </a:r>
          </a:p>
          <a:p>
            <a:pPr>
              <a:lnSpc>
                <a:spcPct val="150000"/>
              </a:lnSpc>
            </a:pPr>
            <a:r>
              <a:rPr lang="it-IT" dirty="0"/>
              <a:t>Le due espressioni intendono rappresentare due modi opposti con cui il sapere scolastico si mette in relazione con la vita: nel primo caso prevale una logica di separazione di frattura tra scuola e realtà che rimangono due entità distinte e prive di relazioni di interdipendenza; nel secondo caso, prevale una logica di integrazione attraverso una relazione dialettica che si manifesta con connessione continua tra scuola e realtà, esperienza e concettualizzazione vissuto e riflessione.</a:t>
            </a:r>
          </a:p>
        </p:txBody>
      </p:sp>
    </p:spTree>
    <p:extLst>
      <p:ext uri="{BB962C8B-B14F-4D97-AF65-F5344CB8AC3E}">
        <p14:creationId xmlns:p14="http://schemas.microsoft.com/office/powerpoint/2010/main" val="4188634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B198C4-48A8-CB38-36A8-79E0959DA6A1}"/>
              </a:ext>
            </a:extLst>
          </p:cNvPr>
          <p:cNvSpPr>
            <a:spLocks noGrp="1"/>
          </p:cNvSpPr>
          <p:nvPr>
            <p:ph type="title"/>
          </p:nvPr>
        </p:nvSpPr>
        <p:spPr/>
        <p:txBody>
          <a:bodyPr/>
          <a:lstStyle/>
          <a:p>
            <a:r>
              <a:rPr lang="it-IT" dirty="0"/>
              <a:t>Sfide per l'azione di insegnamento </a:t>
            </a:r>
          </a:p>
        </p:txBody>
      </p:sp>
      <p:sp>
        <p:nvSpPr>
          <p:cNvPr id="3" name="Segnaposto contenuto 2">
            <a:extLst>
              <a:ext uri="{FF2B5EF4-FFF2-40B4-BE49-F238E27FC236}">
                <a16:creationId xmlns:a16="http://schemas.microsoft.com/office/drawing/2014/main" id="{0DC4A8D1-FADE-B70D-7C61-4DC9BF8DFCDA}"/>
              </a:ext>
            </a:extLst>
          </p:cNvPr>
          <p:cNvSpPr>
            <a:spLocks noGrp="1"/>
          </p:cNvSpPr>
          <p:nvPr>
            <p:ph idx="1"/>
          </p:nvPr>
        </p:nvSpPr>
        <p:spPr>
          <a:xfrm>
            <a:off x="1846729" y="1905000"/>
            <a:ext cx="9657883" cy="4701988"/>
          </a:xfrm>
        </p:spPr>
        <p:txBody>
          <a:bodyPr>
            <a:normAutofit/>
          </a:bodyPr>
          <a:lstStyle/>
          <a:p>
            <a:pPr marL="0" indent="0">
              <a:lnSpc>
                <a:spcPct val="150000"/>
              </a:lnSpc>
              <a:buNone/>
            </a:pPr>
            <a:r>
              <a:rPr lang="it-IT" dirty="0"/>
              <a:t>Da ciò derivano alcune sfide per il ripensamento dell'azione di insegnamento:</a:t>
            </a:r>
          </a:p>
          <a:p>
            <a:pPr>
              <a:lnSpc>
                <a:spcPct val="150000"/>
              </a:lnSpc>
            </a:pPr>
            <a:r>
              <a:rPr lang="it-IT" dirty="0"/>
              <a:t>il rapporto tra saperi e contesti di realtà </a:t>
            </a:r>
          </a:p>
          <a:p>
            <a:pPr>
              <a:lnSpc>
                <a:spcPct val="150000"/>
              </a:lnSpc>
            </a:pPr>
            <a:r>
              <a:rPr lang="it-IT" dirty="0"/>
              <a:t>la centralità dei processi nell'apprendimento </a:t>
            </a:r>
          </a:p>
          <a:p>
            <a:pPr>
              <a:lnSpc>
                <a:spcPct val="150000"/>
              </a:lnSpc>
            </a:pPr>
            <a:r>
              <a:rPr lang="it-IT" dirty="0"/>
              <a:t>le discipline al servizio della comprensione </a:t>
            </a:r>
          </a:p>
          <a:p>
            <a:pPr>
              <a:lnSpc>
                <a:spcPct val="150000"/>
              </a:lnSpc>
            </a:pPr>
            <a:r>
              <a:rPr lang="it-IT" dirty="0"/>
              <a:t>la progettazione a ritroso </a:t>
            </a:r>
          </a:p>
          <a:p>
            <a:pPr>
              <a:lnSpc>
                <a:spcPct val="150000"/>
              </a:lnSpc>
            </a:pPr>
            <a:r>
              <a:rPr lang="it-IT" dirty="0"/>
              <a:t>l'allargamento dello sguardo valutativo </a:t>
            </a:r>
          </a:p>
          <a:p>
            <a:pPr marL="0" indent="0">
              <a:lnSpc>
                <a:spcPct val="150000"/>
              </a:lnSpc>
              <a:buNone/>
            </a:pPr>
            <a:r>
              <a:rPr lang="it-IT" dirty="0"/>
              <a:t>La sfida non è solo tecnico-professionale bensì soprattutto culturale investendo l'intera comunità sociale che ruota intorno all'universo scolastico e di significati che ciascuno degli attori attribuisce al fare scuola. </a:t>
            </a:r>
          </a:p>
        </p:txBody>
      </p:sp>
    </p:spTree>
    <p:extLst>
      <p:ext uri="{BB962C8B-B14F-4D97-AF65-F5344CB8AC3E}">
        <p14:creationId xmlns:p14="http://schemas.microsoft.com/office/powerpoint/2010/main" val="571684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94FE3C-50BB-27A4-651B-C3E8A15210E3}"/>
              </a:ext>
            </a:extLst>
          </p:cNvPr>
          <p:cNvSpPr>
            <a:spLocks noGrp="1"/>
          </p:cNvSpPr>
          <p:nvPr>
            <p:ph type="title"/>
          </p:nvPr>
        </p:nvSpPr>
        <p:spPr/>
        <p:txBody>
          <a:bodyPr/>
          <a:lstStyle/>
          <a:p>
            <a:r>
              <a:rPr lang="it-IT" dirty="0"/>
              <a:t>Ambiente di apprendimento: dimensioni di analisi </a:t>
            </a:r>
          </a:p>
        </p:txBody>
      </p:sp>
      <p:sp>
        <p:nvSpPr>
          <p:cNvPr id="3" name="Segnaposto contenuto 2">
            <a:extLst>
              <a:ext uri="{FF2B5EF4-FFF2-40B4-BE49-F238E27FC236}">
                <a16:creationId xmlns:a16="http://schemas.microsoft.com/office/drawing/2014/main" id="{15517F14-893A-1786-7AB2-884119F1AC6E}"/>
              </a:ext>
            </a:extLst>
          </p:cNvPr>
          <p:cNvSpPr>
            <a:spLocks noGrp="1"/>
          </p:cNvSpPr>
          <p:nvPr>
            <p:ph idx="1"/>
          </p:nvPr>
        </p:nvSpPr>
        <p:spPr>
          <a:xfrm>
            <a:off x="2383024" y="2456268"/>
            <a:ext cx="8915400" cy="3777622"/>
          </a:xfrm>
        </p:spPr>
        <p:txBody>
          <a:bodyPr/>
          <a:lstStyle/>
          <a:p>
            <a:pPr>
              <a:lnSpc>
                <a:spcPct val="150000"/>
              </a:lnSpc>
            </a:pPr>
            <a:r>
              <a:rPr lang="it-IT" dirty="0"/>
              <a:t>Negli ultimi anni il costrutto di ambiente di apprendimento è stato posto al centro dell'attenzione della riflessione pedagogica a partire dalla convinzione che il rinnovamento delle pratiche educative didattiche richiedono un approccio olistico e sistemico attento non solo alle metodologie impiegate dall'insegnante o alla gestione della relazione con gli allievi bensì a tutti gli elementi che configurano l'evento formativo. </a:t>
            </a:r>
          </a:p>
        </p:txBody>
      </p:sp>
    </p:spTree>
    <p:extLst>
      <p:ext uri="{BB962C8B-B14F-4D97-AF65-F5344CB8AC3E}">
        <p14:creationId xmlns:p14="http://schemas.microsoft.com/office/powerpoint/2010/main" val="875133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94FE3C-50BB-27A4-651B-C3E8A15210E3}"/>
              </a:ext>
            </a:extLst>
          </p:cNvPr>
          <p:cNvSpPr>
            <a:spLocks noGrp="1"/>
          </p:cNvSpPr>
          <p:nvPr>
            <p:ph type="title"/>
          </p:nvPr>
        </p:nvSpPr>
        <p:spPr/>
        <p:txBody>
          <a:bodyPr/>
          <a:lstStyle/>
          <a:p>
            <a:r>
              <a:rPr lang="it-IT" dirty="0"/>
              <a:t>Ambiente di apprendimento: dimensioni di analisi </a:t>
            </a:r>
          </a:p>
        </p:txBody>
      </p:sp>
      <p:sp>
        <p:nvSpPr>
          <p:cNvPr id="3" name="Segnaposto contenuto 2">
            <a:extLst>
              <a:ext uri="{FF2B5EF4-FFF2-40B4-BE49-F238E27FC236}">
                <a16:creationId xmlns:a16="http://schemas.microsoft.com/office/drawing/2014/main" id="{15517F14-893A-1786-7AB2-884119F1AC6E}"/>
              </a:ext>
            </a:extLst>
          </p:cNvPr>
          <p:cNvSpPr>
            <a:spLocks noGrp="1"/>
          </p:cNvSpPr>
          <p:nvPr>
            <p:ph idx="1"/>
          </p:nvPr>
        </p:nvSpPr>
        <p:spPr>
          <a:xfrm>
            <a:off x="2454741" y="2725270"/>
            <a:ext cx="8915400" cy="3777622"/>
          </a:xfrm>
        </p:spPr>
        <p:txBody>
          <a:bodyPr/>
          <a:lstStyle/>
          <a:p>
            <a:pPr>
              <a:lnSpc>
                <a:spcPct val="150000"/>
              </a:lnSpc>
            </a:pPr>
            <a:r>
              <a:rPr lang="it-IT" dirty="0"/>
              <a:t>L'azione di insegnamento infatti si svolge in un dato contesto spazio temporale che richiama la dimensione materiale del fare scuola (la componente hardware) e si concretizza nella gestione della relazione didattica volte a far incontrare gli allievi con determinati contenuti culturali (la componente software).</a:t>
            </a:r>
          </a:p>
        </p:txBody>
      </p:sp>
    </p:spTree>
    <p:extLst>
      <p:ext uri="{BB962C8B-B14F-4D97-AF65-F5344CB8AC3E}">
        <p14:creationId xmlns:p14="http://schemas.microsoft.com/office/powerpoint/2010/main" val="3615577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8022A8-0CDD-15A8-192C-34835AD5D358}"/>
              </a:ext>
            </a:extLst>
          </p:cNvPr>
          <p:cNvSpPr>
            <a:spLocks noGrp="1"/>
          </p:cNvSpPr>
          <p:nvPr>
            <p:ph type="title"/>
          </p:nvPr>
        </p:nvSpPr>
        <p:spPr/>
        <p:txBody>
          <a:bodyPr/>
          <a:lstStyle/>
          <a:p>
            <a:r>
              <a:rPr lang="it-IT" dirty="0"/>
              <a:t>Strutturare un ciclo di apprendimento </a:t>
            </a:r>
          </a:p>
        </p:txBody>
      </p:sp>
      <p:sp>
        <p:nvSpPr>
          <p:cNvPr id="3" name="Segnaposto contenuto 2">
            <a:extLst>
              <a:ext uri="{FF2B5EF4-FFF2-40B4-BE49-F238E27FC236}">
                <a16:creationId xmlns:a16="http://schemas.microsoft.com/office/drawing/2014/main" id="{C8EEF399-9B39-D763-DAC9-002B4FFD5D50}"/>
              </a:ext>
            </a:extLst>
          </p:cNvPr>
          <p:cNvSpPr>
            <a:spLocks noGrp="1"/>
          </p:cNvSpPr>
          <p:nvPr>
            <p:ph idx="1"/>
          </p:nvPr>
        </p:nvSpPr>
        <p:spPr/>
        <p:txBody>
          <a:bodyPr/>
          <a:lstStyle/>
          <a:p>
            <a:pPr>
              <a:lnSpc>
                <a:spcPct val="150000"/>
              </a:lnSpc>
            </a:pPr>
            <a:r>
              <a:rPr lang="it-IT" dirty="0"/>
              <a:t>Lo sviluppo di un apprendimento inteso come comprensione profonda richiede di strutturare l'azione di insegnamento come un ciclo di apprendimento intendendo con questa espressione un'esperienza didattica centrata sull'attivazione diretta dell'allievo nel processo di acquisizione e utilizzo dei saperi. </a:t>
            </a:r>
          </a:p>
          <a:p>
            <a:pPr>
              <a:lnSpc>
                <a:spcPct val="150000"/>
              </a:lnSpc>
            </a:pPr>
            <a:r>
              <a:rPr lang="it-IT" dirty="0"/>
              <a:t>L'espressione </a:t>
            </a:r>
            <a:r>
              <a:rPr lang="it-IT" b="1" dirty="0"/>
              <a:t>ciclo di apprendimento </a:t>
            </a:r>
            <a:r>
              <a:rPr lang="it-IT" dirty="0"/>
              <a:t>intende sottolineare come le persone imparano dall'esperienza diretta e dalla riflessione su di essa attraverso la ricerca di soluzioni utili ad affrontare una situazione problematica. </a:t>
            </a:r>
          </a:p>
        </p:txBody>
      </p:sp>
    </p:spTree>
    <p:extLst>
      <p:ext uri="{BB962C8B-B14F-4D97-AF65-F5344CB8AC3E}">
        <p14:creationId xmlns:p14="http://schemas.microsoft.com/office/powerpoint/2010/main" val="3859901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490E29-88E6-6E75-5179-909001C52D71}"/>
              </a:ext>
            </a:extLst>
          </p:cNvPr>
          <p:cNvSpPr>
            <a:spLocks noGrp="1"/>
          </p:cNvSpPr>
          <p:nvPr>
            <p:ph type="title"/>
          </p:nvPr>
        </p:nvSpPr>
        <p:spPr/>
        <p:txBody>
          <a:bodyPr/>
          <a:lstStyle/>
          <a:p>
            <a:r>
              <a:rPr lang="it-IT" dirty="0"/>
              <a:t>Le parole della Didattica</a:t>
            </a:r>
            <a:br>
              <a:rPr lang="it-IT" dirty="0"/>
            </a:br>
            <a:r>
              <a:rPr lang="it-IT" dirty="0"/>
              <a:t>La ricerca</a:t>
            </a:r>
          </a:p>
        </p:txBody>
      </p:sp>
      <p:sp>
        <p:nvSpPr>
          <p:cNvPr id="3" name="Segnaposto contenuto 2">
            <a:extLst>
              <a:ext uri="{FF2B5EF4-FFF2-40B4-BE49-F238E27FC236}">
                <a16:creationId xmlns:a16="http://schemas.microsoft.com/office/drawing/2014/main" id="{8AC43C7A-FDCD-6F1B-C1F5-F0FF59A33869}"/>
              </a:ext>
            </a:extLst>
          </p:cNvPr>
          <p:cNvSpPr>
            <a:spLocks noGrp="1"/>
          </p:cNvSpPr>
          <p:nvPr>
            <p:ph idx="1"/>
          </p:nvPr>
        </p:nvSpPr>
        <p:spPr>
          <a:xfrm>
            <a:off x="2381693" y="2133599"/>
            <a:ext cx="9122919" cy="4288465"/>
          </a:xfrm>
        </p:spPr>
        <p:txBody>
          <a:bodyPr>
            <a:normAutofit/>
          </a:bodyPr>
          <a:lstStyle/>
          <a:p>
            <a:pPr>
              <a:lnSpc>
                <a:spcPct val="150000"/>
              </a:lnSpc>
            </a:pPr>
            <a:r>
              <a:rPr lang="it-IT" dirty="0"/>
              <a:t>La professionalità dell’insegnante si gioca proprio nel passaggio da un sapere tacito ad un sapere esplicito (insegnante ricercatore e scuola del curricolo e non del programma).</a:t>
            </a:r>
          </a:p>
          <a:p>
            <a:pPr>
              <a:lnSpc>
                <a:spcPct val="150000"/>
              </a:lnSpc>
            </a:pPr>
            <a:r>
              <a:rPr lang="it-IT" dirty="0"/>
              <a:t>Ruolo del ricercatore: partner del processo di progressiva consapevolezza sull’azione e i suoi significati, supporto ai processi di rielaborazione dell’esperienza professionale. Il ruolo del ricercatore in una prospettiva di «professionalità riflessiva» si qualifica in quanto consulente di processo, cioè colui che aiuta l’insegnante a strutturare un percorso di riflessione e rielaborazione migliorativa del proprio agire educativo, in una prospettiva di sviluppo professionale.</a:t>
            </a:r>
          </a:p>
        </p:txBody>
      </p:sp>
    </p:spTree>
    <p:extLst>
      <p:ext uri="{BB962C8B-B14F-4D97-AF65-F5344CB8AC3E}">
        <p14:creationId xmlns:p14="http://schemas.microsoft.com/office/powerpoint/2010/main" val="2634064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DBD070-BBE2-4062-D164-C579D5A0CC1E}"/>
              </a:ext>
            </a:extLst>
          </p:cNvPr>
          <p:cNvSpPr>
            <a:spLocks noGrp="1"/>
          </p:cNvSpPr>
          <p:nvPr>
            <p:ph type="title"/>
          </p:nvPr>
        </p:nvSpPr>
        <p:spPr/>
        <p:txBody>
          <a:bodyPr/>
          <a:lstStyle/>
          <a:p>
            <a:r>
              <a:rPr lang="it-IT" dirty="0"/>
              <a:t>Le parole della Didattica</a:t>
            </a:r>
            <a:br>
              <a:rPr lang="it-IT" dirty="0"/>
            </a:br>
            <a:r>
              <a:rPr lang="it-IT" dirty="0"/>
              <a:t>Innovazione</a:t>
            </a:r>
          </a:p>
        </p:txBody>
      </p:sp>
      <p:sp>
        <p:nvSpPr>
          <p:cNvPr id="3" name="Segnaposto contenuto 2">
            <a:extLst>
              <a:ext uri="{FF2B5EF4-FFF2-40B4-BE49-F238E27FC236}">
                <a16:creationId xmlns:a16="http://schemas.microsoft.com/office/drawing/2014/main" id="{2F5CEE75-22CC-12A2-A9C2-081E986F5511}"/>
              </a:ext>
            </a:extLst>
          </p:cNvPr>
          <p:cNvSpPr>
            <a:spLocks noGrp="1"/>
          </p:cNvSpPr>
          <p:nvPr>
            <p:ph idx="1"/>
          </p:nvPr>
        </p:nvSpPr>
        <p:spPr/>
        <p:txBody>
          <a:bodyPr>
            <a:normAutofit fontScale="92500" lnSpcReduction="20000"/>
          </a:bodyPr>
          <a:lstStyle/>
          <a:p>
            <a:pPr marL="0" indent="0">
              <a:lnSpc>
                <a:spcPct val="150000"/>
              </a:lnSpc>
              <a:buNone/>
            </a:pPr>
            <a:r>
              <a:rPr lang="it-IT" dirty="0"/>
              <a:t>Rapporto tra ricerca e cambiamento:</a:t>
            </a:r>
          </a:p>
          <a:p>
            <a:pPr>
              <a:lnSpc>
                <a:spcPct val="150000"/>
              </a:lnSpc>
            </a:pPr>
            <a:r>
              <a:rPr lang="it-IT" dirty="0"/>
              <a:t>Ricerca sul miglioramento: l’attività di ricerca fornisce il feedback;</a:t>
            </a:r>
          </a:p>
          <a:p>
            <a:pPr>
              <a:lnSpc>
                <a:spcPct val="150000"/>
              </a:lnSpc>
            </a:pPr>
            <a:r>
              <a:rPr lang="it-IT" dirty="0"/>
              <a:t>Ricerca per il miglioramento: l’attività di ricerca innesca il processo di cambiamento;</a:t>
            </a:r>
          </a:p>
          <a:p>
            <a:pPr>
              <a:lnSpc>
                <a:spcPct val="150000"/>
              </a:lnSpc>
            </a:pPr>
            <a:r>
              <a:rPr lang="it-IT" dirty="0"/>
              <a:t>Ricerca come miglioramento: l’attività di ricerca si identifica con il processo di cambiamento, in quanto produce autorinnovamento.</a:t>
            </a:r>
          </a:p>
          <a:p>
            <a:pPr marL="0" indent="0">
              <a:lnSpc>
                <a:spcPct val="150000"/>
              </a:lnSpc>
              <a:buNone/>
            </a:pPr>
            <a:endParaRPr lang="it-IT" dirty="0"/>
          </a:p>
          <a:p>
            <a:pPr marL="0" indent="0">
              <a:lnSpc>
                <a:spcPct val="150000"/>
              </a:lnSpc>
              <a:buNone/>
            </a:pPr>
            <a:r>
              <a:rPr lang="it-IT" dirty="0"/>
              <a:t>Paradigma della Ricerca-azione: logica pragmatica, ridefinizione dei ruoli, metodologia di indagine.</a:t>
            </a:r>
          </a:p>
        </p:txBody>
      </p:sp>
    </p:spTree>
    <p:extLst>
      <p:ext uri="{BB962C8B-B14F-4D97-AF65-F5344CB8AC3E}">
        <p14:creationId xmlns:p14="http://schemas.microsoft.com/office/powerpoint/2010/main" val="2705859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58EF2F-D07A-2835-1DC6-9A90BE2D50B4}"/>
              </a:ext>
            </a:extLst>
          </p:cNvPr>
          <p:cNvSpPr>
            <a:spLocks noGrp="1"/>
          </p:cNvSpPr>
          <p:nvPr>
            <p:ph type="title"/>
          </p:nvPr>
        </p:nvSpPr>
        <p:spPr/>
        <p:txBody>
          <a:bodyPr/>
          <a:lstStyle/>
          <a:p>
            <a:r>
              <a:rPr lang="it-IT" dirty="0"/>
              <a:t>Le parole della Didattica</a:t>
            </a:r>
            <a:br>
              <a:rPr lang="it-IT"/>
            </a:br>
            <a:r>
              <a:rPr lang="it-IT"/>
              <a:t>Documentazione</a:t>
            </a:r>
          </a:p>
        </p:txBody>
      </p:sp>
      <p:sp>
        <p:nvSpPr>
          <p:cNvPr id="3" name="Segnaposto contenuto 2">
            <a:extLst>
              <a:ext uri="{FF2B5EF4-FFF2-40B4-BE49-F238E27FC236}">
                <a16:creationId xmlns:a16="http://schemas.microsoft.com/office/drawing/2014/main" id="{39F618ED-4EB7-AA35-C7F4-1AA698150219}"/>
              </a:ext>
            </a:extLst>
          </p:cNvPr>
          <p:cNvSpPr>
            <a:spLocks noGrp="1"/>
          </p:cNvSpPr>
          <p:nvPr>
            <p:ph idx="1"/>
          </p:nvPr>
        </p:nvSpPr>
        <p:spPr/>
        <p:txBody>
          <a:bodyPr>
            <a:normAutofit lnSpcReduction="10000"/>
          </a:bodyPr>
          <a:lstStyle/>
          <a:p>
            <a:pPr>
              <a:lnSpc>
                <a:spcPct val="150000"/>
              </a:lnSpc>
            </a:pPr>
            <a:r>
              <a:rPr lang="it-IT" dirty="0"/>
              <a:t>La centralità della documentazione nel sapere didattico trae origine dall’idea di ricerca : se la ricerca didattica si qualifica come opportunità di rielaborazione dell’esperienza di insegnamento allora diventa decisivo possedere un linguaggio per rendere dicibile tale esperienza, per poterne parlare, per analizzarla, per formalizzarla, trasformarla e utilizzarla in altri contesti.</a:t>
            </a:r>
          </a:p>
          <a:p>
            <a:pPr>
              <a:lnSpc>
                <a:spcPct val="150000"/>
              </a:lnSpc>
            </a:pPr>
            <a:r>
              <a:rPr lang="it-IT" dirty="0"/>
              <a:t>Parlare di documentazione significa affrontare la questione della memoria della nostra esperienza, del passaggio dal vissuto esperienziale al dato culturale.</a:t>
            </a:r>
          </a:p>
        </p:txBody>
      </p:sp>
    </p:spTree>
    <p:extLst>
      <p:ext uri="{BB962C8B-B14F-4D97-AF65-F5344CB8AC3E}">
        <p14:creationId xmlns:p14="http://schemas.microsoft.com/office/powerpoint/2010/main" val="4253203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864844-D3C5-11CE-3E5C-D517EE66B6A3}"/>
              </a:ext>
            </a:extLst>
          </p:cNvPr>
          <p:cNvSpPr>
            <a:spLocks noGrp="1"/>
          </p:cNvSpPr>
          <p:nvPr>
            <p:ph type="title"/>
          </p:nvPr>
        </p:nvSpPr>
        <p:spPr/>
        <p:txBody>
          <a:bodyPr/>
          <a:lstStyle/>
          <a:p>
            <a:r>
              <a:rPr lang="it-IT" dirty="0"/>
              <a:t>Insegnare per quale apprendimento?</a:t>
            </a:r>
          </a:p>
        </p:txBody>
      </p:sp>
      <p:sp>
        <p:nvSpPr>
          <p:cNvPr id="3" name="Segnaposto contenuto 2">
            <a:extLst>
              <a:ext uri="{FF2B5EF4-FFF2-40B4-BE49-F238E27FC236}">
                <a16:creationId xmlns:a16="http://schemas.microsoft.com/office/drawing/2014/main" id="{24D4439B-A962-E374-FB77-54AB043CC77B}"/>
              </a:ext>
            </a:extLst>
          </p:cNvPr>
          <p:cNvSpPr>
            <a:spLocks noGrp="1"/>
          </p:cNvSpPr>
          <p:nvPr>
            <p:ph idx="1"/>
          </p:nvPr>
        </p:nvSpPr>
        <p:spPr>
          <a:xfrm>
            <a:off x="2205318" y="1757082"/>
            <a:ext cx="9457764" cy="4572000"/>
          </a:xfrm>
        </p:spPr>
        <p:txBody>
          <a:bodyPr>
            <a:normAutofit/>
          </a:bodyPr>
          <a:lstStyle/>
          <a:p>
            <a:pPr marL="0" indent="0">
              <a:lnSpc>
                <a:spcPct val="150000"/>
              </a:lnSpc>
              <a:buNone/>
            </a:pPr>
            <a:r>
              <a:rPr lang="it-IT" dirty="0"/>
              <a:t>Quale apprendimento voglio promuovere nei miei allievi?</a:t>
            </a:r>
          </a:p>
          <a:p>
            <a:pPr marL="0" indent="0">
              <a:lnSpc>
                <a:spcPct val="150000"/>
              </a:lnSpc>
              <a:buNone/>
            </a:pPr>
            <a:r>
              <a:rPr lang="it-IT" dirty="0"/>
              <a:t>«Nelle istituzioni scolastiche generalmente insegnanti e studenti non sono disposti ad assumere i rischi del comprendere e si accontentano dei più sicuri compromessi delle risposte corrette» (Gardner, 1993, p. 160).</a:t>
            </a:r>
          </a:p>
          <a:p>
            <a:pPr marL="0" indent="0">
              <a:lnSpc>
                <a:spcPct val="150000"/>
              </a:lnSpc>
              <a:buNone/>
            </a:pPr>
            <a:r>
              <a:rPr lang="it-IT" dirty="0"/>
              <a:t>Compromessi delle risposte corrette: Tipo di apprendimento essenzialmente meccanico, che si manifesta attraverso la capacità dell'allievo di riprodurre o applicare determinati contenuti di sapere proposti dall'insegnante.</a:t>
            </a:r>
          </a:p>
          <a:p>
            <a:pPr marL="0" indent="0">
              <a:lnSpc>
                <a:spcPct val="150000"/>
              </a:lnSpc>
              <a:buNone/>
            </a:pPr>
            <a:r>
              <a:rPr lang="it-IT" dirty="0"/>
              <a:t>La risposta corretta alla domanda dell'insegnante, che rinvia all'impiego di prove di verifica chiuse e strutturate, rappresenta la forma più emblematica attraverso cui dimostrare tale apprendimento da parte degli allievi.</a:t>
            </a:r>
          </a:p>
        </p:txBody>
      </p:sp>
    </p:spTree>
    <p:extLst>
      <p:ext uri="{BB962C8B-B14F-4D97-AF65-F5344CB8AC3E}">
        <p14:creationId xmlns:p14="http://schemas.microsoft.com/office/powerpoint/2010/main" val="2833198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58EF2F-D07A-2835-1DC6-9A90BE2D50B4}"/>
              </a:ext>
            </a:extLst>
          </p:cNvPr>
          <p:cNvSpPr>
            <a:spLocks noGrp="1"/>
          </p:cNvSpPr>
          <p:nvPr>
            <p:ph type="title"/>
          </p:nvPr>
        </p:nvSpPr>
        <p:spPr/>
        <p:txBody>
          <a:bodyPr/>
          <a:lstStyle/>
          <a:p>
            <a:r>
              <a:rPr lang="it-IT" dirty="0"/>
              <a:t>Le parole della Didattica</a:t>
            </a:r>
            <a:br>
              <a:rPr lang="it-IT"/>
            </a:br>
            <a:r>
              <a:rPr lang="it-IT"/>
              <a:t>Documentazione</a:t>
            </a:r>
          </a:p>
        </p:txBody>
      </p:sp>
      <p:sp>
        <p:nvSpPr>
          <p:cNvPr id="3" name="Segnaposto contenuto 2">
            <a:extLst>
              <a:ext uri="{FF2B5EF4-FFF2-40B4-BE49-F238E27FC236}">
                <a16:creationId xmlns:a16="http://schemas.microsoft.com/office/drawing/2014/main" id="{39F618ED-4EB7-AA35-C7F4-1AA698150219}"/>
              </a:ext>
            </a:extLst>
          </p:cNvPr>
          <p:cNvSpPr>
            <a:spLocks noGrp="1"/>
          </p:cNvSpPr>
          <p:nvPr>
            <p:ph idx="1"/>
          </p:nvPr>
        </p:nvSpPr>
        <p:spPr/>
        <p:txBody>
          <a:bodyPr/>
          <a:lstStyle/>
          <a:p>
            <a:pPr>
              <a:lnSpc>
                <a:spcPct val="150000"/>
              </a:lnSpc>
            </a:pPr>
            <a:r>
              <a:rPr lang="it-IT" dirty="0"/>
              <a:t>E’ richiesto di passare da un sapere tacito ad un sapere esplicito.</a:t>
            </a:r>
          </a:p>
          <a:p>
            <a:pPr>
              <a:lnSpc>
                <a:spcPct val="150000"/>
              </a:lnSpc>
            </a:pPr>
            <a:r>
              <a:rPr lang="it-IT" dirty="0"/>
              <a:t>La documentazione richiede di rendere dicibile l’azione, di riuscire a raccontarla e descriverla attraverso le parole, senza perdere la sua incredibile ricchezza e complessità.</a:t>
            </a:r>
          </a:p>
          <a:p>
            <a:pPr>
              <a:lnSpc>
                <a:spcPct val="150000"/>
              </a:lnSpc>
            </a:pPr>
            <a:r>
              <a:rPr lang="it-IT" dirty="0"/>
              <a:t>Si ripresenta la dialettica tra sapere teorico e sapere pratico (storia della pedagogia: romanzi pedagogici).</a:t>
            </a:r>
          </a:p>
        </p:txBody>
      </p:sp>
    </p:spTree>
    <p:extLst>
      <p:ext uri="{BB962C8B-B14F-4D97-AF65-F5344CB8AC3E}">
        <p14:creationId xmlns:p14="http://schemas.microsoft.com/office/powerpoint/2010/main" val="4128900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58EF2F-D07A-2835-1DC6-9A90BE2D50B4}"/>
              </a:ext>
            </a:extLst>
          </p:cNvPr>
          <p:cNvSpPr>
            <a:spLocks noGrp="1"/>
          </p:cNvSpPr>
          <p:nvPr>
            <p:ph type="title"/>
          </p:nvPr>
        </p:nvSpPr>
        <p:spPr/>
        <p:txBody>
          <a:bodyPr/>
          <a:lstStyle/>
          <a:p>
            <a:r>
              <a:rPr lang="it-IT" dirty="0"/>
              <a:t>Le parole della Didattica</a:t>
            </a:r>
            <a:br>
              <a:rPr lang="it-IT"/>
            </a:br>
            <a:r>
              <a:rPr lang="it-IT"/>
              <a:t>Documentazione</a:t>
            </a:r>
          </a:p>
        </p:txBody>
      </p:sp>
      <p:sp>
        <p:nvSpPr>
          <p:cNvPr id="3" name="Segnaposto contenuto 2">
            <a:extLst>
              <a:ext uri="{FF2B5EF4-FFF2-40B4-BE49-F238E27FC236}">
                <a16:creationId xmlns:a16="http://schemas.microsoft.com/office/drawing/2014/main" id="{39F618ED-4EB7-AA35-C7F4-1AA698150219}"/>
              </a:ext>
            </a:extLst>
          </p:cNvPr>
          <p:cNvSpPr>
            <a:spLocks noGrp="1"/>
          </p:cNvSpPr>
          <p:nvPr>
            <p:ph idx="1"/>
          </p:nvPr>
        </p:nvSpPr>
        <p:spPr/>
        <p:txBody>
          <a:bodyPr/>
          <a:lstStyle/>
          <a:p>
            <a:pPr>
              <a:lnSpc>
                <a:spcPct val="150000"/>
              </a:lnSpc>
            </a:pPr>
            <a:r>
              <a:rPr lang="it-IT" dirty="0"/>
              <a:t>La cultura scolastica ha quasi sempre utilizzato la documentazione in un’ottica amministrativa.</a:t>
            </a:r>
          </a:p>
          <a:p>
            <a:pPr>
              <a:lnSpc>
                <a:spcPct val="150000"/>
              </a:lnSpc>
            </a:pPr>
            <a:r>
              <a:rPr lang="it-IT" dirty="0"/>
              <a:t>In questo senso, la scuola è un soggetto privo di memoria che tende a svalorizzare l’esperienza.</a:t>
            </a:r>
          </a:p>
          <a:p>
            <a:pPr>
              <a:lnSpc>
                <a:spcPct val="150000"/>
              </a:lnSpc>
            </a:pPr>
            <a:r>
              <a:rPr lang="it-IT" dirty="0"/>
              <a:t>Il connubio tra ricerca e azione riconosce proprio alla documentazione un ruolo di interfaccia e intersezione tra i due momenti del lavoro didattico.</a:t>
            </a:r>
          </a:p>
        </p:txBody>
      </p:sp>
    </p:spTree>
    <p:extLst>
      <p:ext uri="{BB962C8B-B14F-4D97-AF65-F5344CB8AC3E}">
        <p14:creationId xmlns:p14="http://schemas.microsoft.com/office/powerpoint/2010/main" val="1738317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F7E8610-2DF7-4AF0-B876-0F3B7882A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1C8C023-62A6-4DA0-8DF4-3F4EA9409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olo 1">
            <a:extLst>
              <a:ext uri="{FF2B5EF4-FFF2-40B4-BE49-F238E27FC236}">
                <a16:creationId xmlns:a16="http://schemas.microsoft.com/office/drawing/2014/main" id="{81864844-D3C5-11CE-3E5C-D517EE66B6A3}"/>
              </a:ext>
            </a:extLst>
          </p:cNvPr>
          <p:cNvSpPr>
            <a:spLocks noGrp="1"/>
          </p:cNvSpPr>
          <p:nvPr>
            <p:ph type="title"/>
          </p:nvPr>
        </p:nvSpPr>
        <p:spPr>
          <a:xfrm>
            <a:off x="1843391" y="624110"/>
            <a:ext cx="9383408" cy="1280890"/>
          </a:xfrm>
        </p:spPr>
        <p:txBody>
          <a:bodyPr>
            <a:normAutofit/>
          </a:bodyPr>
          <a:lstStyle/>
          <a:p>
            <a:r>
              <a:rPr lang="it-IT">
                <a:solidFill>
                  <a:schemeClr val="bg1"/>
                </a:solidFill>
              </a:rPr>
              <a:t>Insegnare per quale apprendimento?</a:t>
            </a:r>
          </a:p>
        </p:txBody>
      </p:sp>
      <p:sp>
        <p:nvSpPr>
          <p:cNvPr id="14" name="Freeform 11">
            <a:extLst>
              <a:ext uri="{FF2B5EF4-FFF2-40B4-BE49-F238E27FC236}">
                <a16:creationId xmlns:a16="http://schemas.microsoft.com/office/drawing/2014/main" id="{26B9FE07-322E-43FB-8707-C9826BD90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 name="Segnaposto contenuto 2">
            <a:extLst>
              <a:ext uri="{FF2B5EF4-FFF2-40B4-BE49-F238E27FC236}">
                <a16:creationId xmlns:a16="http://schemas.microsoft.com/office/drawing/2014/main" id="{24D4439B-A962-E374-FB77-54AB043CC77B}"/>
              </a:ext>
            </a:extLst>
          </p:cNvPr>
          <p:cNvSpPr>
            <a:spLocks/>
          </p:cNvSpPr>
          <p:nvPr/>
        </p:nvSpPr>
        <p:spPr>
          <a:xfrm>
            <a:off x="5956347" y="3624188"/>
            <a:ext cx="4873409" cy="2064955"/>
          </a:xfrm>
          <a:prstGeom prst="rect">
            <a:avLst/>
          </a:prstGeom>
        </p:spPr>
        <p:txBody>
          <a:bodyPr/>
          <a:lstStyle/>
          <a:p>
            <a:pPr defTabSz="246888">
              <a:lnSpc>
                <a:spcPct val="150000"/>
              </a:lnSpc>
              <a:spcAft>
                <a:spcPts val="600"/>
              </a:spcAft>
            </a:pPr>
            <a:r>
              <a:rPr lang="it-IT" sz="1200" kern="1200" dirty="0">
                <a:solidFill>
                  <a:schemeClr val="tx1"/>
                </a:solidFill>
                <a:latin typeface="+mn-lt"/>
                <a:ea typeface="+mn-ea"/>
                <a:cs typeface="+mn-cs"/>
              </a:rPr>
              <a:t>Gardner contrappone una seconda prospettiva ripresa con l'espressione </a:t>
            </a:r>
            <a:r>
              <a:rPr lang="it-IT" sz="1200" b="1" kern="1200" dirty="0">
                <a:solidFill>
                  <a:schemeClr val="tx1"/>
                </a:solidFill>
                <a:latin typeface="+mn-lt"/>
                <a:ea typeface="+mn-ea"/>
                <a:cs typeface="+mn-cs"/>
              </a:rPr>
              <a:t>rischi del comprendere </a:t>
            </a:r>
            <a:r>
              <a:rPr lang="it-IT" sz="1200" kern="1200" dirty="0">
                <a:solidFill>
                  <a:schemeClr val="tx1"/>
                </a:solidFill>
                <a:latin typeface="+mn-lt"/>
                <a:ea typeface="+mn-ea"/>
                <a:cs typeface="+mn-cs"/>
              </a:rPr>
              <a:t>che rinvia ad un apprendimento significativo centrato sulla comprensione profonda da parte dell'allievo dei contenuti di sapere proposti.</a:t>
            </a:r>
          </a:p>
          <a:p>
            <a:pPr marL="0" indent="0">
              <a:spcAft>
                <a:spcPts val="600"/>
              </a:spcAft>
              <a:buNone/>
            </a:pPr>
            <a:endParaRPr lang="it-IT" dirty="0"/>
          </a:p>
        </p:txBody>
      </p:sp>
      <p:graphicFrame>
        <p:nvGraphicFramePr>
          <p:cNvPr id="4" name="Diagramma 3">
            <a:extLst>
              <a:ext uri="{FF2B5EF4-FFF2-40B4-BE49-F238E27FC236}">
                <a16:creationId xmlns:a16="http://schemas.microsoft.com/office/drawing/2014/main" id="{28C87678-2131-AD88-AE88-53CA270B4D3F}"/>
              </a:ext>
            </a:extLst>
          </p:cNvPr>
          <p:cNvGraphicFramePr/>
          <p:nvPr>
            <p:extLst>
              <p:ext uri="{D42A27DB-BD31-4B8C-83A1-F6EECF244321}">
                <p14:modId xmlns:p14="http://schemas.microsoft.com/office/powerpoint/2010/main" val="1425594834"/>
              </p:ext>
            </p:extLst>
          </p:nvPr>
        </p:nvGraphicFramePr>
        <p:xfrm>
          <a:off x="300396" y="2806660"/>
          <a:ext cx="4442994"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6263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A44C337-3893-4B29-A265-B1329150B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1" name="Group 10">
            <a:extLst>
              <a:ext uri="{FF2B5EF4-FFF2-40B4-BE49-F238E27FC236}">
                <a16:creationId xmlns:a16="http://schemas.microsoft.com/office/drawing/2014/main" id="{81E0B358-1267-4844-8B3D-B7A279B4175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2" name="Freeform 11">
              <a:extLst>
                <a:ext uri="{FF2B5EF4-FFF2-40B4-BE49-F238E27FC236}">
                  <a16:creationId xmlns:a16="http://schemas.microsoft.com/office/drawing/2014/main" id="{B24AA06A-F1A5-4BB3-9486-9AE7A53B3F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3" name="Freeform 12">
              <a:extLst>
                <a:ext uri="{FF2B5EF4-FFF2-40B4-BE49-F238E27FC236}">
                  <a16:creationId xmlns:a16="http://schemas.microsoft.com/office/drawing/2014/main" id="{BDF97590-C600-44CB-9303-4A3679F516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4" name="Freeform 13">
              <a:extLst>
                <a:ext uri="{FF2B5EF4-FFF2-40B4-BE49-F238E27FC236}">
                  <a16:creationId xmlns:a16="http://schemas.microsoft.com/office/drawing/2014/main" id="{A9BBE156-3FFA-4DC4-8468-35BD28DDC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5" name="Freeform 14">
              <a:extLst>
                <a:ext uri="{FF2B5EF4-FFF2-40B4-BE49-F238E27FC236}">
                  <a16:creationId xmlns:a16="http://schemas.microsoft.com/office/drawing/2014/main" id="{F7960DE5-3810-4B1E-B1E2-3BAFEA91E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6" name="Freeform 15">
              <a:extLst>
                <a:ext uri="{FF2B5EF4-FFF2-40B4-BE49-F238E27FC236}">
                  <a16:creationId xmlns:a16="http://schemas.microsoft.com/office/drawing/2014/main" id="{359E957C-CE11-446F-8AA7-B3E98390B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7" name="Freeform 16">
              <a:extLst>
                <a:ext uri="{FF2B5EF4-FFF2-40B4-BE49-F238E27FC236}">
                  <a16:creationId xmlns:a16="http://schemas.microsoft.com/office/drawing/2014/main" id="{A3E9FE34-CA9E-4443-BEBF-D1B9A1C6C2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8" name="Freeform 17">
              <a:extLst>
                <a:ext uri="{FF2B5EF4-FFF2-40B4-BE49-F238E27FC236}">
                  <a16:creationId xmlns:a16="http://schemas.microsoft.com/office/drawing/2014/main" id="{4F39D814-8A48-4509-BDEB-826F106591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9" name="Freeform 18">
              <a:extLst>
                <a:ext uri="{FF2B5EF4-FFF2-40B4-BE49-F238E27FC236}">
                  <a16:creationId xmlns:a16="http://schemas.microsoft.com/office/drawing/2014/main" id="{8C6D08C0-8C49-4B87-9CF4-A1F08714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0" name="Freeform 19">
              <a:extLst>
                <a:ext uri="{FF2B5EF4-FFF2-40B4-BE49-F238E27FC236}">
                  <a16:creationId xmlns:a16="http://schemas.microsoft.com/office/drawing/2014/main" id="{308C612B-4C0D-4863-B9CD-F86ABAA1B2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1" name="Freeform 20">
              <a:extLst>
                <a:ext uri="{FF2B5EF4-FFF2-40B4-BE49-F238E27FC236}">
                  <a16:creationId xmlns:a16="http://schemas.microsoft.com/office/drawing/2014/main" id="{600B1EC8-1B55-4390-A183-C33B5E2273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2" name="Freeform 21">
              <a:extLst>
                <a:ext uri="{FF2B5EF4-FFF2-40B4-BE49-F238E27FC236}">
                  <a16:creationId xmlns:a16="http://schemas.microsoft.com/office/drawing/2014/main" id="{1790A225-91E1-4BE5-A801-5F1E32721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3" name="Freeform 22">
              <a:extLst>
                <a:ext uri="{FF2B5EF4-FFF2-40B4-BE49-F238E27FC236}">
                  <a16:creationId xmlns:a16="http://schemas.microsoft.com/office/drawing/2014/main" id="{DFFC46A2-6BBF-47FD-BC17-5EE1DF7CB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5" name="Group 24">
            <a:extLst>
              <a:ext uri="{FF2B5EF4-FFF2-40B4-BE49-F238E27FC236}">
                <a16:creationId xmlns:a16="http://schemas.microsoft.com/office/drawing/2014/main" id="{AF44CA9C-80E8-44E1-A79C-D6EBFC73BC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6" name="Freeform 27">
              <a:extLst>
                <a:ext uri="{FF2B5EF4-FFF2-40B4-BE49-F238E27FC236}">
                  <a16:creationId xmlns:a16="http://schemas.microsoft.com/office/drawing/2014/main" id="{8CB9417F-98D9-4998-B00B-A5932E4C7D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7" name="Freeform 28">
              <a:extLst>
                <a:ext uri="{FF2B5EF4-FFF2-40B4-BE49-F238E27FC236}">
                  <a16:creationId xmlns:a16="http://schemas.microsoft.com/office/drawing/2014/main" id="{FA79AA3D-583E-4A1E-AF7E-CBD980F59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8" name="Freeform 29">
              <a:extLst>
                <a:ext uri="{FF2B5EF4-FFF2-40B4-BE49-F238E27FC236}">
                  <a16:creationId xmlns:a16="http://schemas.microsoft.com/office/drawing/2014/main" id="{D80C9F17-A6B2-4A12-BC77-F84264A669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9" name="Freeform 30">
              <a:extLst>
                <a:ext uri="{FF2B5EF4-FFF2-40B4-BE49-F238E27FC236}">
                  <a16:creationId xmlns:a16="http://schemas.microsoft.com/office/drawing/2014/main" id="{949C9A53-ED97-44CE-BDD5-ED24892116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0" name="Freeform 31">
              <a:extLst>
                <a:ext uri="{FF2B5EF4-FFF2-40B4-BE49-F238E27FC236}">
                  <a16:creationId xmlns:a16="http://schemas.microsoft.com/office/drawing/2014/main" id="{0F9FDAE7-225B-4072-8907-6EAA06174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1" name="Freeform 32">
              <a:extLst>
                <a:ext uri="{FF2B5EF4-FFF2-40B4-BE49-F238E27FC236}">
                  <a16:creationId xmlns:a16="http://schemas.microsoft.com/office/drawing/2014/main" id="{9D49818B-8EA3-4B41-9783-EFE0C618C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2" name="Freeform 33">
              <a:extLst>
                <a:ext uri="{FF2B5EF4-FFF2-40B4-BE49-F238E27FC236}">
                  <a16:creationId xmlns:a16="http://schemas.microsoft.com/office/drawing/2014/main" id="{01903E65-D822-4457-B0A5-2F4168224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3" name="Freeform 34">
              <a:extLst>
                <a:ext uri="{FF2B5EF4-FFF2-40B4-BE49-F238E27FC236}">
                  <a16:creationId xmlns:a16="http://schemas.microsoft.com/office/drawing/2014/main" id="{A5CF9DAB-75BF-43D9-B1E7-817D1FAA00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4" name="Freeform 35">
              <a:extLst>
                <a:ext uri="{FF2B5EF4-FFF2-40B4-BE49-F238E27FC236}">
                  <a16:creationId xmlns:a16="http://schemas.microsoft.com/office/drawing/2014/main" id="{BB22916D-4BCF-4A4C-8714-A2564D34C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5" name="Freeform 36">
              <a:extLst>
                <a:ext uri="{FF2B5EF4-FFF2-40B4-BE49-F238E27FC236}">
                  <a16:creationId xmlns:a16="http://schemas.microsoft.com/office/drawing/2014/main" id="{4CD9F734-569E-44E7-BD53-6214E0F18C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6" name="Freeform 37">
              <a:extLst>
                <a:ext uri="{FF2B5EF4-FFF2-40B4-BE49-F238E27FC236}">
                  <a16:creationId xmlns:a16="http://schemas.microsoft.com/office/drawing/2014/main" id="{7A5DAACB-2F42-40C8-BF6A-75B79299F9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7" name="Freeform 38">
              <a:extLst>
                <a:ext uri="{FF2B5EF4-FFF2-40B4-BE49-F238E27FC236}">
                  <a16:creationId xmlns:a16="http://schemas.microsoft.com/office/drawing/2014/main" id="{AD78E0F9-8568-4672-A22F-4ED5B1A96F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 name="Titolo 1">
            <a:extLst>
              <a:ext uri="{FF2B5EF4-FFF2-40B4-BE49-F238E27FC236}">
                <a16:creationId xmlns:a16="http://schemas.microsoft.com/office/drawing/2014/main" id="{9B77837B-CEE1-A9CB-6E2A-92107866F857}"/>
              </a:ext>
            </a:extLst>
          </p:cNvPr>
          <p:cNvSpPr>
            <a:spLocks noGrp="1"/>
          </p:cNvSpPr>
          <p:nvPr>
            <p:ph type="title"/>
          </p:nvPr>
        </p:nvSpPr>
        <p:spPr>
          <a:xfrm>
            <a:off x="6483096" y="624110"/>
            <a:ext cx="5021516" cy="1280890"/>
          </a:xfrm>
        </p:spPr>
        <p:txBody>
          <a:bodyPr>
            <a:normAutofit/>
          </a:bodyPr>
          <a:lstStyle/>
          <a:p>
            <a:pPr>
              <a:lnSpc>
                <a:spcPct val="90000"/>
              </a:lnSpc>
            </a:pPr>
            <a:r>
              <a:rPr lang="it-IT" sz="3100"/>
              <a:t>Apprendimento come comprensione profonda</a:t>
            </a:r>
          </a:p>
        </p:txBody>
      </p:sp>
      <p:sp>
        <p:nvSpPr>
          <p:cNvPr id="39" name="Rectangle 38">
            <a:extLst>
              <a:ext uri="{FF2B5EF4-FFF2-40B4-BE49-F238E27FC236}">
                <a16:creationId xmlns:a16="http://schemas.microsoft.com/office/drawing/2014/main" id="{AA5CD610-ED7C-4CED-A9A1-174432C88A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1" name="Freeform 11">
            <a:extLst>
              <a:ext uri="{FF2B5EF4-FFF2-40B4-BE49-F238E27FC236}">
                <a16:creationId xmlns:a16="http://schemas.microsoft.com/office/drawing/2014/main" id="{0C4379BF-8C7A-480A-BC36-DA55D92A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5" name="Picture 4" descr="Lampadina su sfondo giallo con cavo e fasci di luce disegnati">
            <a:extLst>
              <a:ext uri="{FF2B5EF4-FFF2-40B4-BE49-F238E27FC236}">
                <a16:creationId xmlns:a16="http://schemas.microsoft.com/office/drawing/2014/main" id="{8014739C-DEF2-61BF-1FB9-CCCCA8A4715D}"/>
              </a:ext>
            </a:extLst>
          </p:cNvPr>
          <p:cNvPicPr>
            <a:picLocks noChangeAspect="1"/>
          </p:cNvPicPr>
          <p:nvPr/>
        </p:nvPicPr>
        <p:blipFill rotWithShape="1">
          <a:blip r:embed="rId2"/>
          <a:srcRect l="51185" r="6927"/>
          <a:stretch/>
        </p:blipFill>
        <p:spPr>
          <a:xfrm>
            <a:off x="-1555" y="1731"/>
            <a:ext cx="4653413" cy="6858000"/>
          </a:xfrm>
          <a:prstGeom prst="rect">
            <a:avLst/>
          </a:prstGeom>
        </p:spPr>
      </p:pic>
      <p:sp>
        <p:nvSpPr>
          <p:cNvPr id="3" name="Segnaposto contenuto 2">
            <a:extLst>
              <a:ext uri="{FF2B5EF4-FFF2-40B4-BE49-F238E27FC236}">
                <a16:creationId xmlns:a16="http://schemas.microsoft.com/office/drawing/2014/main" id="{F17C01D6-D84B-8C4D-BE42-28111C0F7750}"/>
              </a:ext>
            </a:extLst>
          </p:cNvPr>
          <p:cNvSpPr>
            <a:spLocks noGrp="1"/>
          </p:cNvSpPr>
          <p:nvPr>
            <p:ph idx="1"/>
          </p:nvPr>
        </p:nvSpPr>
        <p:spPr>
          <a:xfrm>
            <a:off x="6438191" y="2133600"/>
            <a:ext cx="5066419" cy="3777622"/>
          </a:xfrm>
        </p:spPr>
        <p:txBody>
          <a:bodyPr>
            <a:normAutofit fontScale="85000" lnSpcReduction="10000"/>
          </a:bodyPr>
          <a:lstStyle/>
          <a:p>
            <a:pPr>
              <a:lnSpc>
                <a:spcPct val="150000"/>
              </a:lnSpc>
            </a:pPr>
            <a:r>
              <a:rPr lang="it-IT" sz="1700" dirty="0"/>
              <a:t>Apprendimento=comprensione</a:t>
            </a:r>
          </a:p>
          <a:p>
            <a:pPr>
              <a:lnSpc>
                <a:spcPct val="150000"/>
              </a:lnSpc>
            </a:pPr>
            <a:r>
              <a:rPr lang="it-IT" sz="1700" dirty="0"/>
              <a:t>Quali situazioni mi permettono di accertare se lo/a studente/essa ha davvero compreso un determinato concetto o fenomeno?</a:t>
            </a:r>
          </a:p>
          <a:p>
            <a:pPr>
              <a:lnSpc>
                <a:spcPct val="150000"/>
              </a:lnSpc>
            </a:pPr>
            <a:r>
              <a:rPr lang="it-IT" sz="1700" dirty="0"/>
              <a:t>Perkins: «La comprensione mostra il suo volto quando le persone pensano e agiscono flessibilmente intorno a ciò che essi sanno. In contrasto, quando uno studente non può andare oltre al pensiero e l'azione meccanica e di routine, ciò segnala una mancanza di comprensione».</a:t>
            </a:r>
          </a:p>
          <a:p>
            <a:pPr>
              <a:lnSpc>
                <a:spcPct val="150000"/>
              </a:lnSpc>
            </a:pPr>
            <a:r>
              <a:rPr lang="it-IT" sz="1700" dirty="0"/>
              <a:t>Viene definita così la comprensione profonda.</a:t>
            </a:r>
          </a:p>
        </p:txBody>
      </p:sp>
    </p:spTree>
    <p:extLst>
      <p:ext uri="{BB962C8B-B14F-4D97-AF65-F5344CB8AC3E}">
        <p14:creationId xmlns:p14="http://schemas.microsoft.com/office/powerpoint/2010/main" val="2798811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347F53-12B2-1596-465D-B8BBB577C23A}"/>
              </a:ext>
            </a:extLst>
          </p:cNvPr>
          <p:cNvSpPr>
            <a:spLocks noGrp="1"/>
          </p:cNvSpPr>
          <p:nvPr>
            <p:ph type="title"/>
          </p:nvPr>
        </p:nvSpPr>
        <p:spPr/>
        <p:txBody>
          <a:bodyPr/>
          <a:lstStyle/>
          <a:p>
            <a:r>
              <a:rPr lang="it-IT" dirty="0"/>
              <a:t>Apprendimento come comprensione profonda</a:t>
            </a:r>
          </a:p>
        </p:txBody>
      </p:sp>
      <p:sp>
        <p:nvSpPr>
          <p:cNvPr id="3" name="Segnaposto contenuto 2">
            <a:extLst>
              <a:ext uri="{FF2B5EF4-FFF2-40B4-BE49-F238E27FC236}">
                <a16:creationId xmlns:a16="http://schemas.microsoft.com/office/drawing/2014/main" id="{CCE5C43E-9D73-33C5-7FBC-63A2DAF2C491}"/>
              </a:ext>
            </a:extLst>
          </p:cNvPr>
          <p:cNvSpPr>
            <a:spLocks noGrp="1"/>
          </p:cNvSpPr>
          <p:nvPr>
            <p:ph idx="1"/>
          </p:nvPr>
        </p:nvSpPr>
        <p:spPr>
          <a:xfrm>
            <a:off x="2411506" y="2133599"/>
            <a:ext cx="9093106" cy="3926541"/>
          </a:xfrm>
        </p:spPr>
        <p:txBody>
          <a:bodyPr>
            <a:normAutofit lnSpcReduction="10000"/>
          </a:bodyPr>
          <a:lstStyle/>
          <a:p>
            <a:pPr marL="0" indent="0">
              <a:lnSpc>
                <a:spcPct val="150000"/>
              </a:lnSpc>
              <a:buNone/>
            </a:pPr>
            <a:r>
              <a:rPr lang="it-IT" dirty="0"/>
              <a:t>Wiggins e </a:t>
            </a:r>
            <a:r>
              <a:rPr lang="it-IT" dirty="0" err="1"/>
              <a:t>McTighe</a:t>
            </a:r>
            <a:r>
              <a:rPr lang="it-IT" dirty="0"/>
              <a:t> (2000): Apprendimento come comprensione profonda come capacità di comprendere il senso e trasferire i propri apprendimenti nei contesti di vita.</a:t>
            </a:r>
          </a:p>
          <a:p>
            <a:pPr marL="0" indent="0">
              <a:lnSpc>
                <a:spcPct val="150000"/>
              </a:lnSpc>
              <a:buNone/>
            </a:pPr>
            <a:r>
              <a:rPr lang="it-IT" dirty="0"/>
              <a:t>Questo concetto riporta a quello di competenze dell’EQF (</a:t>
            </a:r>
            <a:r>
              <a:rPr lang="it-IT" dirty="0" err="1"/>
              <a:t>European</a:t>
            </a:r>
            <a:r>
              <a:rPr lang="it-IT" dirty="0"/>
              <a:t> </a:t>
            </a:r>
            <a:r>
              <a:rPr lang="it-IT" dirty="0" err="1"/>
              <a:t>Qualification</a:t>
            </a:r>
            <a:r>
              <a:rPr lang="it-IT" dirty="0"/>
              <a:t> Framework, 2017):</a:t>
            </a:r>
          </a:p>
          <a:p>
            <a:pPr>
              <a:lnSpc>
                <a:spcPct val="150000"/>
              </a:lnSpc>
            </a:pPr>
            <a:r>
              <a:rPr lang="it-IT" dirty="0"/>
              <a:t>Competenze come comprovata capacità di utilizzare conoscenze, abilità e capacità personali, sociali e/o metodologiche in situazioni di lavoro o di studio e nello sviluppo professionale e personale è descritta in termini di responsabilità e autonomia. </a:t>
            </a:r>
          </a:p>
        </p:txBody>
      </p:sp>
    </p:spTree>
    <p:extLst>
      <p:ext uri="{BB962C8B-B14F-4D97-AF65-F5344CB8AC3E}">
        <p14:creationId xmlns:p14="http://schemas.microsoft.com/office/powerpoint/2010/main" val="691934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347F53-12B2-1596-465D-B8BBB577C23A}"/>
              </a:ext>
            </a:extLst>
          </p:cNvPr>
          <p:cNvSpPr>
            <a:spLocks noGrp="1"/>
          </p:cNvSpPr>
          <p:nvPr>
            <p:ph type="title"/>
          </p:nvPr>
        </p:nvSpPr>
        <p:spPr/>
        <p:txBody>
          <a:bodyPr/>
          <a:lstStyle/>
          <a:p>
            <a:r>
              <a:rPr lang="it-IT" dirty="0"/>
              <a:t>Apprendimento come comprensione profonda</a:t>
            </a:r>
          </a:p>
        </p:txBody>
      </p:sp>
      <p:sp>
        <p:nvSpPr>
          <p:cNvPr id="3" name="Segnaposto contenuto 2">
            <a:extLst>
              <a:ext uri="{FF2B5EF4-FFF2-40B4-BE49-F238E27FC236}">
                <a16:creationId xmlns:a16="http://schemas.microsoft.com/office/drawing/2014/main" id="{CCE5C43E-9D73-33C5-7FBC-63A2DAF2C491}"/>
              </a:ext>
            </a:extLst>
          </p:cNvPr>
          <p:cNvSpPr>
            <a:spLocks noGrp="1"/>
          </p:cNvSpPr>
          <p:nvPr>
            <p:ph idx="1"/>
          </p:nvPr>
        </p:nvSpPr>
        <p:spPr>
          <a:xfrm>
            <a:off x="2017059" y="2133600"/>
            <a:ext cx="9487553" cy="4320988"/>
          </a:xfrm>
        </p:spPr>
        <p:txBody>
          <a:bodyPr>
            <a:normAutofit fontScale="92500" lnSpcReduction="10000"/>
          </a:bodyPr>
          <a:lstStyle/>
          <a:p>
            <a:pPr>
              <a:lnSpc>
                <a:spcPct val="160000"/>
              </a:lnSpc>
            </a:pPr>
            <a:r>
              <a:rPr lang="it-IT" b="1" dirty="0"/>
              <a:t>Conoscenze</a:t>
            </a:r>
            <a:r>
              <a:rPr lang="it-IT" dirty="0"/>
              <a:t> intese come risultato dell’assimilazione di informazioni attraverso l'apprendimento in quanto insieme di fatti, principi, teorie e pratiche che riguardano un ambito di lavoro o di studio. Distinte in teoriche e/o pratiche.</a:t>
            </a:r>
          </a:p>
          <a:p>
            <a:pPr>
              <a:lnSpc>
                <a:spcPct val="160000"/>
              </a:lnSpc>
            </a:pPr>
            <a:r>
              <a:rPr lang="it-IT" b="1" dirty="0"/>
              <a:t>Abilità</a:t>
            </a:r>
            <a:r>
              <a:rPr lang="it-IT" dirty="0"/>
              <a:t> intesa come capacità di applicare le conoscenze e di usare il know-how per portare a termine compiti e risolvere problemi. Distinte in pratiche e cognitive. </a:t>
            </a:r>
          </a:p>
          <a:p>
            <a:pPr>
              <a:lnSpc>
                <a:spcPct val="160000"/>
              </a:lnSpc>
            </a:pPr>
            <a:r>
              <a:rPr lang="it-IT" dirty="0"/>
              <a:t>Sostanzialmente si propone una descrizione dei risultati di apprendimento a due livelli gerarchicamente connessi fra loro in primo luogo in termini di competenze intesa con un saper agire in un contesto d'azione con responsabilità e autonomia; in secondo luogo, in termini di conoscenza e abilità assunte come componenti chiave attraverso cui sviluppare competenze da parte del soggetto.</a:t>
            </a:r>
          </a:p>
        </p:txBody>
      </p:sp>
    </p:spTree>
    <p:extLst>
      <p:ext uri="{BB962C8B-B14F-4D97-AF65-F5344CB8AC3E}">
        <p14:creationId xmlns:p14="http://schemas.microsoft.com/office/powerpoint/2010/main" val="1699598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C1905F-1C9F-963C-43B1-620812D54D1B}"/>
              </a:ext>
            </a:extLst>
          </p:cNvPr>
          <p:cNvSpPr>
            <a:spLocks noGrp="1"/>
          </p:cNvSpPr>
          <p:nvPr>
            <p:ph type="title"/>
          </p:nvPr>
        </p:nvSpPr>
        <p:spPr/>
        <p:txBody>
          <a:bodyPr/>
          <a:lstStyle/>
          <a:p>
            <a:r>
              <a:rPr lang="it-IT" dirty="0"/>
              <a:t>Dalla conoscenza e abilità alle competenze</a:t>
            </a:r>
          </a:p>
        </p:txBody>
      </p:sp>
      <p:sp>
        <p:nvSpPr>
          <p:cNvPr id="3" name="Segnaposto contenuto 2">
            <a:extLst>
              <a:ext uri="{FF2B5EF4-FFF2-40B4-BE49-F238E27FC236}">
                <a16:creationId xmlns:a16="http://schemas.microsoft.com/office/drawing/2014/main" id="{FF732118-37BA-983F-8D0C-7B72F3F9C671}"/>
              </a:ext>
            </a:extLst>
          </p:cNvPr>
          <p:cNvSpPr>
            <a:spLocks noGrp="1"/>
          </p:cNvSpPr>
          <p:nvPr>
            <p:ph idx="1"/>
          </p:nvPr>
        </p:nvSpPr>
        <p:spPr/>
        <p:txBody>
          <a:bodyPr/>
          <a:lstStyle/>
          <a:p>
            <a:pPr marL="0" indent="0">
              <a:buNone/>
            </a:pPr>
            <a:r>
              <a:rPr lang="it-IT" dirty="0"/>
              <a:t>Possiamo sottolineare tre transizioni:</a:t>
            </a:r>
          </a:p>
          <a:p>
            <a:r>
              <a:rPr lang="it-IT" dirty="0"/>
              <a:t>il passaggio da una visione statica ad una visione dinamica del sapere;</a:t>
            </a:r>
          </a:p>
          <a:p>
            <a:r>
              <a:rPr lang="it-IT" dirty="0"/>
              <a:t> il passaggio da un approccio analitico ad un approccio olistico al sapere;</a:t>
            </a:r>
          </a:p>
          <a:p>
            <a:r>
              <a:rPr lang="it-IT" dirty="0"/>
              <a:t>il passaggio da un sapere decontestualizzato ha un sapere situato.</a:t>
            </a:r>
          </a:p>
          <a:p>
            <a:endParaRPr lang="it-IT" dirty="0"/>
          </a:p>
          <a:p>
            <a:pPr marL="0" indent="0">
              <a:buNone/>
            </a:pPr>
            <a:r>
              <a:rPr lang="it-IT" dirty="0"/>
              <a:t>Riferimento al socio costruttivismo.</a:t>
            </a:r>
          </a:p>
        </p:txBody>
      </p:sp>
    </p:spTree>
    <p:extLst>
      <p:ext uri="{BB962C8B-B14F-4D97-AF65-F5344CB8AC3E}">
        <p14:creationId xmlns:p14="http://schemas.microsoft.com/office/powerpoint/2010/main" val="2347373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7E42047-F7E7-4687-BBE0-D4BDC8E77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1" name="Group 10">
            <a:extLst>
              <a:ext uri="{FF2B5EF4-FFF2-40B4-BE49-F238E27FC236}">
                <a16:creationId xmlns:a16="http://schemas.microsoft.com/office/drawing/2014/main" id="{8D6F839A-C8D9-4FBC-8EFD-9E56D12F4CD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906785" y="228600"/>
            <a:ext cx="2851523" cy="6638625"/>
            <a:chOff x="2487613" y="285750"/>
            <a:chExt cx="2428875" cy="5654676"/>
          </a:xfrm>
        </p:grpSpPr>
        <p:sp>
          <p:nvSpPr>
            <p:cNvPr id="12" name="Freeform 11">
              <a:extLst>
                <a:ext uri="{FF2B5EF4-FFF2-40B4-BE49-F238E27FC236}">
                  <a16:creationId xmlns:a16="http://schemas.microsoft.com/office/drawing/2014/main" id="{D1F0D09B-BA85-41B1-A8DE-73728B72E5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3" name="Freeform 12">
              <a:extLst>
                <a:ext uri="{FF2B5EF4-FFF2-40B4-BE49-F238E27FC236}">
                  <a16:creationId xmlns:a16="http://schemas.microsoft.com/office/drawing/2014/main" id="{FB2D0F0C-3A27-4FC3-A6A3-D2095D9B2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4" name="Freeform 13">
              <a:extLst>
                <a:ext uri="{FF2B5EF4-FFF2-40B4-BE49-F238E27FC236}">
                  <a16:creationId xmlns:a16="http://schemas.microsoft.com/office/drawing/2014/main" id="{FA1C69EF-E6E6-4BDD-B62F-637FC9F3C3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5" name="Freeform 14">
              <a:extLst>
                <a:ext uri="{FF2B5EF4-FFF2-40B4-BE49-F238E27FC236}">
                  <a16:creationId xmlns:a16="http://schemas.microsoft.com/office/drawing/2014/main" id="{75B4F36E-07F6-4E6F-A9D9-A7F6D9585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6" name="Freeform 15">
              <a:extLst>
                <a:ext uri="{FF2B5EF4-FFF2-40B4-BE49-F238E27FC236}">
                  <a16:creationId xmlns:a16="http://schemas.microsoft.com/office/drawing/2014/main" id="{7D9136C7-12F1-4F21-A438-ED7668DDFA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7" name="Freeform 16">
              <a:extLst>
                <a:ext uri="{FF2B5EF4-FFF2-40B4-BE49-F238E27FC236}">
                  <a16:creationId xmlns:a16="http://schemas.microsoft.com/office/drawing/2014/main" id="{C718EF12-B769-45D9-9B6E-7AEAA3108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8" name="Freeform 17">
              <a:extLst>
                <a:ext uri="{FF2B5EF4-FFF2-40B4-BE49-F238E27FC236}">
                  <a16:creationId xmlns:a16="http://schemas.microsoft.com/office/drawing/2014/main" id="{534EAD53-3968-459E-B27C-09126A0FE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9" name="Freeform 18">
              <a:extLst>
                <a:ext uri="{FF2B5EF4-FFF2-40B4-BE49-F238E27FC236}">
                  <a16:creationId xmlns:a16="http://schemas.microsoft.com/office/drawing/2014/main" id="{67658BFE-59E2-4A2D-9E8A-18F81C350B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0" name="Freeform 19">
              <a:extLst>
                <a:ext uri="{FF2B5EF4-FFF2-40B4-BE49-F238E27FC236}">
                  <a16:creationId xmlns:a16="http://schemas.microsoft.com/office/drawing/2014/main" id="{3FEC8A9E-385D-4407-9671-E30238022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1" name="Freeform 20">
              <a:extLst>
                <a:ext uri="{FF2B5EF4-FFF2-40B4-BE49-F238E27FC236}">
                  <a16:creationId xmlns:a16="http://schemas.microsoft.com/office/drawing/2014/main" id="{EFC82234-632C-4B76-A8FF-2C9C0DCA68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2" name="Freeform 21">
              <a:extLst>
                <a:ext uri="{FF2B5EF4-FFF2-40B4-BE49-F238E27FC236}">
                  <a16:creationId xmlns:a16="http://schemas.microsoft.com/office/drawing/2014/main" id="{662A4DB3-C195-4230-953D-307E4100F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3" name="Freeform 22">
              <a:extLst>
                <a:ext uri="{FF2B5EF4-FFF2-40B4-BE49-F238E27FC236}">
                  <a16:creationId xmlns:a16="http://schemas.microsoft.com/office/drawing/2014/main" id="{94D310CF-9541-4CD7-855B-E2E1EF3437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5" name="Group 24">
            <a:extLst>
              <a:ext uri="{FF2B5EF4-FFF2-40B4-BE49-F238E27FC236}">
                <a16:creationId xmlns:a16="http://schemas.microsoft.com/office/drawing/2014/main" id="{70EDA856-A216-4EEC-9AB6-A59FFC703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47733" y="-786"/>
            <a:ext cx="2356675" cy="6854040"/>
            <a:chOff x="6627813" y="194833"/>
            <a:chExt cx="1952625" cy="5678918"/>
          </a:xfrm>
        </p:grpSpPr>
        <p:sp>
          <p:nvSpPr>
            <p:cNvPr id="26" name="Freeform 27">
              <a:extLst>
                <a:ext uri="{FF2B5EF4-FFF2-40B4-BE49-F238E27FC236}">
                  <a16:creationId xmlns:a16="http://schemas.microsoft.com/office/drawing/2014/main" id="{36F815B8-AFA8-45E9-A3D1-977F2D1921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7" name="Freeform 28">
              <a:extLst>
                <a:ext uri="{FF2B5EF4-FFF2-40B4-BE49-F238E27FC236}">
                  <a16:creationId xmlns:a16="http://schemas.microsoft.com/office/drawing/2014/main" id="{5D8FF653-8B3F-4B96-904D-1A4482EAEE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8" name="Freeform 29">
              <a:extLst>
                <a:ext uri="{FF2B5EF4-FFF2-40B4-BE49-F238E27FC236}">
                  <a16:creationId xmlns:a16="http://schemas.microsoft.com/office/drawing/2014/main" id="{4DD2E775-AB45-4AF1-B5B7-54948CFB98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9" name="Freeform 30">
              <a:extLst>
                <a:ext uri="{FF2B5EF4-FFF2-40B4-BE49-F238E27FC236}">
                  <a16:creationId xmlns:a16="http://schemas.microsoft.com/office/drawing/2014/main" id="{7BDE7E7B-E3AA-4A24-8F9D-CE77C96CA2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0" name="Freeform 31">
              <a:extLst>
                <a:ext uri="{FF2B5EF4-FFF2-40B4-BE49-F238E27FC236}">
                  <a16:creationId xmlns:a16="http://schemas.microsoft.com/office/drawing/2014/main" id="{D129CAA9-35E5-48CE-88AE-9806695CB8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1" name="Freeform 32">
              <a:extLst>
                <a:ext uri="{FF2B5EF4-FFF2-40B4-BE49-F238E27FC236}">
                  <a16:creationId xmlns:a16="http://schemas.microsoft.com/office/drawing/2014/main" id="{A73989FF-4EFF-4181-81A4-72EF2E67DB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2" name="Freeform 33">
              <a:extLst>
                <a:ext uri="{FF2B5EF4-FFF2-40B4-BE49-F238E27FC236}">
                  <a16:creationId xmlns:a16="http://schemas.microsoft.com/office/drawing/2014/main" id="{8C2C17BD-8FA0-4F42-B2CD-5E5A9F5429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3" name="Freeform 34">
              <a:extLst>
                <a:ext uri="{FF2B5EF4-FFF2-40B4-BE49-F238E27FC236}">
                  <a16:creationId xmlns:a16="http://schemas.microsoft.com/office/drawing/2014/main" id="{EEE99CF3-AD71-46FB-8E7D-67825F7816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4" name="Freeform 35">
              <a:extLst>
                <a:ext uri="{FF2B5EF4-FFF2-40B4-BE49-F238E27FC236}">
                  <a16:creationId xmlns:a16="http://schemas.microsoft.com/office/drawing/2014/main" id="{D0F9D5ED-7591-4E88-9FDA-4C1DC47E9D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5" name="Freeform 36">
              <a:extLst>
                <a:ext uri="{FF2B5EF4-FFF2-40B4-BE49-F238E27FC236}">
                  <a16:creationId xmlns:a16="http://schemas.microsoft.com/office/drawing/2014/main" id="{88FA7C13-D80D-4514-B9DB-87AE076ACE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6" name="Freeform 37">
              <a:extLst>
                <a:ext uri="{FF2B5EF4-FFF2-40B4-BE49-F238E27FC236}">
                  <a16:creationId xmlns:a16="http://schemas.microsoft.com/office/drawing/2014/main" id="{202C78DF-D842-450B-A87D-E035719E4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7" name="Freeform 38">
              <a:extLst>
                <a:ext uri="{FF2B5EF4-FFF2-40B4-BE49-F238E27FC236}">
                  <a16:creationId xmlns:a16="http://schemas.microsoft.com/office/drawing/2014/main" id="{A4789F83-2423-47F8-8958-48E477BAE0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9" name="Rectangle 38">
            <a:extLst>
              <a:ext uri="{FF2B5EF4-FFF2-40B4-BE49-F238E27FC236}">
                <a16:creationId xmlns:a16="http://schemas.microsoft.com/office/drawing/2014/main" id="{2C509E7A-337A-4664-BEC2-03F9BCA0A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1632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1" name="Freeform 11">
            <a:extLst>
              <a:ext uri="{FF2B5EF4-FFF2-40B4-BE49-F238E27FC236}">
                <a16:creationId xmlns:a16="http://schemas.microsoft.com/office/drawing/2014/main" id="{D9AB99AB-E300-4B19-97C3-9A12EA3C7B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2716320"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5" name="Picture 4" descr="Immagine che contiene lavagna, calligrafia, vestiti, Viso umano&#10;&#10;Descrizione generata automaticamente">
            <a:extLst>
              <a:ext uri="{FF2B5EF4-FFF2-40B4-BE49-F238E27FC236}">
                <a16:creationId xmlns:a16="http://schemas.microsoft.com/office/drawing/2014/main" id="{F17A382B-83EB-49AC-85D9-83E7077093DE}"/>
              </a:ext>
            </a:extLst>
          </p:cNvPr>
          <p:cNvPicPr>
            <a:picLocks noChangeAspect="1"/>
          </p:cNvPicPr>
          <p:nvPr/>
        </p:nvPicPr>
        <p:blipFill rotWithShape="1">
          <a:blip r:embed="rId2"/>
          <a:srcRect l="51093" r="26593"/>
          <a:stretch/>
        </p:blipFill>
        <p:spPr>
          <a:xfrm>
            <a:off x="20" y="1730"/>
            <a:ext cx="2720524" cy="6858000"/>
          </a:xfrm>
          <a:prstGeom prst="rect">
            <a:avLst/>
          </a:prstGeom>
        </p:spPr>
      </p:pic>
      <p:sp>
        <p:nvSpPr>
          <p:cNvPr id="3" name="Segnaposto contenuto 2">
            <a:extLst>
              <a:ext uri="{FF2B5EF4-FFF2-40B4-BE49-F238E27FC236}">
                <a16:creationId xmlns:a16="http://schemas.microsoft.com/office/drawing/2014/main" id="{A4FD365A-F35E-D596-E217-1BDF29BB771A}"/>
              </a:ext>
            </a:extLst>
          </p:cNvPr>
          <p:cNvSpPr>
            <a:spLocks noGrp="1"/>
          </p:cNvSpPr>
          <p:nvPr>
            <p:ph idx="1"/>
          </p:nvPr>
        </p:nvSpPr>
        <p:spPr>
          <a:xfrm>
            <a:off x="4656667" y="2133600"/>
            <a:ext cx="6847944" cy="3777622"/>
          </a:xfrm>
        </p:spPr>
        <p:txBody>
          <a:bodyPr>
            <a:normAutofit/>
          </a:bodyPr>
          <a:lstStyle/>
          <a:p>
            <a:pPr>
              <a:lnSpc>
                <a:spcPct val="150000"/>
              </a:lnSpc>
            </a:pPr>
            <a:r>
              <a:rPr lang="it-IT" dirty="0"/>
              <a:t>La domanda chiave è: quale tipo di pensiero vogliamo sollecitare nei/</a:t>
            </a:r>
            <a:r>
              <a:rPr lang="it-IT" dirty="0" err="1"/>
              <a:t>lle</a:t>
            </a:r>
            <a:r>
              <a:rPr lang="it-IT" dirty="0"/>
              <a:t> nostri/e studenti/esse?</a:t>
            </a:r>
          </a:p>
        </p:txBody>
      </p:sp>
    </p:spTree>
    <p:extLst>
      <p:ext uri="{BB962C8B-B14F-4D97-AF65-F5344CB8AC3E}">
        <p14:creationId xmlns:p14="http://schemas.microsoft.com/office/powerpoint/2010/main" val="4043956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B198C4-48A8-CB38-36A8-79E0959DA6A1}"/>
              </a:ext>
            </a:extLst>
          </p:cNvPr>
          <p:cNvSpPr>
            <a:spLocks noGrp="1"/>
          </p:cNvSpPr>
          <p:nvPr>
            <p:ph type="title"/>
          </p:nvPr>
        </p:nvSpPr>
        <p:spPr/>
        <p:txBody>
          <a:bodyPr/>
          <a:lstStyle/>
          <a:p>
            <a:r>
              <a:rPr lang="it-IT" dirty="0"/>
              <a:t>Dal triangolo al quadrilatero </a:t>
            </a:r>
          </a:p>
        </p:txBody>
      </p:sp>
      <p:sp>
        <p:nvSpPr>
          <p:cNvPr id="3" name="Segnaposto contenuto 2">
            <a:extLst>
              <a:ext uri="{FF2B5EF4-FFF2-40B4-BE49-F238E27FC236}">
                <a16:creationId xmlns:a16="http://schemas.microsoft.com/office/drawing/2014/main" id="{0DC4A8D1-FADE-B70D-7C61-4DC9BF8DFCDA}"/>
              </a:ext>
            </a:extLst>
          </p:cNvPr>
          <p:cNvSpPr>
            <a:spLocks noGrp="1"/>
          </p:cNvSpPr>
          <p:nvPr>
            <p:ph idx="1"/>
          </p:nvPr>
        </p:nvSpPr>
        <p:spPr>
          <a:xfrm>
            <a:off x="2196353" y="2133600"/>
            <a:ext cx="9308259" cy="4100290"/>
          </a:xfrm>
        </p:spPr>
        <p:txBody>
          <a:bodyPr>
            <a:normAutofit/>
          </a:bodyPr>
          <a:lstStyle/>
          <a:p>
            <a:pPr>
              <a:lnSpc>
                <a:spcPct val="150000"/>
              </a:lnSpc>
            </a:pPr>
            <a:r>
              <a:rPr lang="it-IT" dirty="0"/>
              <a:t>Il triangolo didattico «insegnante-allievi-contenuti di sapere» identificano tre componenti chiave in relazione tra loro nell'insegnamento. Il messaggio sotteso a tale rappresentazione tende a mostrare i contenuti di sapere come i fini della relazione tra insegnante e allievi adagiandosi su un'idea di apprendimento vista come acquisizione di tali contenuti.</a:t>
            </a:r>
          </a:p>
          <a:p>
            <a:pPr>
              <a:lnSpc>
                <a:spcPct val="150000"/>
              </a:lnSpc>
            </a:pPr>
            <a:r>
              <a:rPr lang="it-IT" dirty="0"/>
              <a:t>Assumendo invece una prospettiva di apprendimento visto come comprensione profonda occorre introdurre un quarto vertice alla nostra rappresentazione relativo alle situazioni di vita nelle quali utilizzare i contenuti culturali che trasforma il nostro triangolo in un quadrilatero.</a:t>
            </a:r>
          </a:p>
        </p:txBody>
      </p:sp>
    </p:spTree>
    <p:extLst>
      <p:ext uri="{BB962C8B-B14F-4D97-AF65-F5344CB8AC3E}">
        <p14:creationId xmlns:p14="http://schemas.microsoft.com/office/powerpoint/2010/main" val="3865913711"/>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1572</TotalTime>
  <Words>1629</Words>
  <Application>Microsoft Office PowerPoint</Application>
  <PresentationFormat>Widescreen</PresentationFormat>
  <Paragraphs>81</Paragraphs>
  <Slides>21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21</vt:i4>
      </vt:variant>
    </vt:vector>
  </HeadingPairs>
  <TitlesOfParts>
    <vt:vector size="25" baseType="lpstr">
      <vt:lpstr>Arial</vt:lpstr>
      <vt:lpstr>Century Gothic</vt:lpstr>
      <vt:lpstr>Wingdings 3</vt:lpstr>
      <vt:lpstr>Filo</vt:lpstr>
      <vt:lpstr>Gli strumenti della progettazione: prospettive nella formazione delle insegnanti </vt:lpstr>
      <vt:lpstr>Insegnare per quale apprendimento?</vt:lpstr>
      <vt:lpstr>Insegnare per quale apprendimento?</vt:lpstr>
      <vt:lpstr>Apprendimento come comprensione profonda</vt:lpstr>
      <vt:lpstr>Apprendimento come comprensione profonda</vt:lpstr>
      <vt:lpstr>Apprendimento come comprensione profonda</vt:lpstr>
      <vt:lpstr>Dalla conoscenza e abilità alle competenze</vt:lpstr>
      <vt:lpstr>Presentazione standard di PowerPoint</vt:lpstr>
      <vt:lpstr>Dal triangolo al quadrilatero </vt:lpstr>
      <vt:lpstr>Dal triangolo al quadrilatero </vt:lpstr>
      <vt:lpstr>Dal triangolo al quadrilatero </vt:lpstr>
      <vt:lpstr>Dal triangolo al quadrilatero </vt:lpstr>
      <vt:lpstr>Sfide per l'azione di insegnamento </vt:lpstr>
      <vt:lpstr>Ambiente di apprendimento: dimensioni di analisi </vt:lpstr>
      <vt:lpstr>Ambiente di apprendimento: dimensioni di analisi </vt:lpstr>
      <vt:lpstr>Strutturare un ciclo di apprendimento </vt:lpstr>
      <vt:lpstr>Le parole della Didattica La ricerca</vt:lpstr>
      <vt:lpstr>Le parole della Didattica Innovazione</vt:lpstr>
      <vt:lpstr>Le parole della Didattica Documentazione</vt:lpstr>
      <vt:lpstr>Le parole della Didattica Documentazione</vt:lpstr>
      <vt:lpstr>Le parole della Didattica Documentazione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Bocchi Barbara</dc:creator>
  <cp:lastModifiedBy>barbara bocchi</cp:lastModifiedBy>
  <cp:revision>19</cp:revision>
  <dcterms:created xsi:type="dcterms:W3CDTF">2023-03-02T09:07:14Z</dcterms:created>
  <dcterms:modified xsi:type="dcterms:W3CDTF">2025-02-20T12:55:17Z</dcterms:modified>
</cp:coreProperties>
</file>