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FB622-1F3E-FF47-BE3D-AF136B2A0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D7926E-9DAC-2043-A9DE-398F9EB5C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2964A1-9A55-2146-8A65-8B93A731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766600-3806-8A4E-B573-2055B963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563D5D-566C-F948-B01D-951D31A7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6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89651-488A-464A-83A6-1A716D0C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9B6017-5660-E840-B196-F7A1C6852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4ECA63-11A4-9D4D-B585-7074B265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4B66AA-7962-2249-86EA-1BF9C8ED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844E6A-6275-154A-9265-4338911B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01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AFD4AC-C080-D049-A80D-EAE0C907D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2AAC1B-3E81-4141-9F85-E1840D40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0BB03-13A4-F54B-8BA9-A99C1CC9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2E6CE3-F17C-184D-AD99-8DD6FEC8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E9433E-6DCA-4949-9E04-173234E8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1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4B95FF-E6F3-334C-B63C-BC556B7F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199906-E4F2-C843-9332-4EDA56A98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AB77F-CD4A-D448-84FB-975FC0D7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0E5CDC-4F66-6642-8200-94C3E887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B8FB7F-C316-9946-8B2A-1CF77EE6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5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2B067A-F379-FD45-80C0-4414908C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27864D-3BDC-1D49-B648-1E4C1F958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B4EFC6-6EFC-6E4D-ADCE-50DBA02A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A36E70-F158-FE4D-A58C-9D1229FC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5CF7E7-FBAB-5A47-BDD5-A8051989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78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EB16E-CD06-C74C-B4C1-5A4AEAA4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F13B06-A2F8-EF42-A1B9-A7D2B3EB6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B12BC8-EFC1-9A47-9968-21E00C6F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00CA1E-3CE6-EF41-B342-153C28FE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C3F257-013E-DD47-9AF7-44C4DF5B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7658EF-C4EF-A84F-B5F2-A17EC38C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73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52B743-B3D0-354C-8C12-28FD288F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12F58C-0658-1B4C-A037-5A2968F03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A9999F-797E-A446-902D-AB9BD5AE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60631A-3A8B-0D4C-8CFE-B0558E386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39A50C-FB0A-F34A-9C14-A7CB696C5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CBA046-21FC-1541-8069-1B89FA9C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75249A-28D7-594C-99E1-5BFEDB59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61894E-AC68-054A-BCBE-9230F43A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2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22EE9-6C23-5C4F-848F-AB83AF66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23FF4A-6481-6D40-BDE3-94F38856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D7F206-73B6-554E-B8E7-1F20284E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43DDD4-8BE8-9440-9080-D7A1EC4B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87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5E3352-1C9A-0243-B96E-1441ED30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1AF34A-3BE8-5A4A-8A93-96D1EE6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40C53C-B580-1F41-97C9-BB48B536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75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2C31E-CCF8-EA4C-BA59-585C97CF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C826AF-8F8D-9549-97BD-2AEACD9B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8F5232-3B1B-8345-BB15-843DBEA7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EAA08C-C023-2146-B4F6-E934320E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20ECAB-5D5E-4249-923E-B4583535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F4D3C-3417-4C4C-95B3-DF9EAD8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32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01CE0-3906-A845-A83F-DACDABC4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AC9CE8-9D55-274B-A4EE-F2071B647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3D360E-7B9A-BD43-8D2C-13FA20887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EEDE34-ABB2-D947-B86E-93683EEE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BAFA03-D003-2449-ABE6-8497D033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C751A6-040E-EA43-816B-0084B6B7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68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14610E-CF08-B541-8CDB-2273A151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14316B-FA2A-D14B-8A99-A8F05B91F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4283C4-4249-6A4C-A9D9-95359FAD6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6945-0C21-954E-8638-0B9F8FD6EF65}" type="datetimeFigureOut">
              <a:rPr lang="it-IT" smtClean="0"/>
              <a:t>08/10/19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F9A033-C6F4-1F49-898D-04F3626C2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ABEEF-3EE7-824B-BD01-CD993476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4083-671D-8A41-8E09-01149CA87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09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DC00761-3F04-7C40-8D8F-30258B4E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7" y="2253342"/>
            <a:ext cx="6577445" cy="43849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FEA67EC-3C7D-AF44-BD19-A2DF97A5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755" y="2599498"/>
            <a:ext cx="3638725" cy="36926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C4F5AD-0B09-CB4A-9434-670F090BF5C9}"/>
              </a:ext>
            </a:extLst>
          </p:cNvPr>
          <p:cNvSpPr txBox="1"/>
          <p:nvPr/>
        </p:nvSpPr>
        <p:spPr>
          <a:xfrm>
            <a:off x="1638795" y="712519"/>
            <a:ext cx="7170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ROBINSON CRUSOE, 1719 – a look </a:t>
            </a:r>
            <a:r>
              <a:rPr lang="it-IT" sz="2800" dirty="0" err="1"/>
              <a:t>at</a:t>
            </a:r>
            <a:r>
              <a:rPr lang="it-IT" sz="2800" dirty="0"/>
              <a:t> THE ICONOGRAPHY of the </a:t>
            </a:r>
            <a:r>
              <a:rPr lang="it-IT" sz="2800" dirty="0" err="1"/>
              <a:t>modern</a:t>
            </a:r>
            <a:r>
              <a:rPr lang="it-IT" sz="2800" dirty="0"/>
              <a:t> </a:t>
            </a:r>
            <a:r>
              <a:rPr lang="it-IT" sz="2800" dirty="0" err="1"/>
              <a:t>myth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9499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AC1B115-524D-DF48-8CAF-73474F879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93" y="242929"/>
            <a:ext cx="6090557" cy="34107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F2BCF2A-D337-344E-8C27-90FE84A2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39" y="3408217"/>
            <a:ext cx="4591254" cy="324494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4ECE-3B45-644D-A560-D236BE97AE62}"/>
              </a:ext>
            </a:extLst>
          </p:cNvPr>
          <p:cNvSpPr txBox="1"/>
          <p:nvPr/>
        </p:nvSpPr>
        <p:spPr>
          <a:xfrm>
            <a:off x="771896" y="1640907"/>
            <a:ext cx="303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CAST AWAY</a:t>
            </a:r>
            <a:r>
              <a:rPr lang="it-IT" dirty="0"/>
              <a:t>, R.ZEMECKIS, 2000</a:t>
            </a:r>
          </a:p>
        </p:txBody>
      </p:sp>
    </p:spTree>
    <p:extLst>
      <p:ext uri="{BB962C8B-B14F-4D97-AF65-F5344CB8AC3E}">
        <p14:creationId xmlns:p14="http://schemas.microsoft.com/office/powerpoint/2010/main" val="360580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AF0236E-B04F-AD49-A51F-000441930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2622550"/>
            <a:ext cx="1257300" cy="16129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2AAEC9-4B5F-C340-896F-3D47A470C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0" y="2584450"/>
            <a:ext cx="1206500" cy="16891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7C3B9ED-DDD0-2947-9A8A-82301B2D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0" y="2584450"/>
            <a:ext cx="1206500" cy="1689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081FA96-E0AF-DD41-A211-C6363BAE8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829" y="0"/>
            <a:ext cx="4894342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551E7D-0265-4A47-A5A5-6781DBDAA883}"/>
              </a:ext>
            </a:extLst>
          </p:cNvPr>
          <p:cNvSpPr txBox="1"/>
          <p:nvPr/>
        </p:nvSpPr>
        <p:spPr>
          <a:xfrm>
            <a:off x="364211" y="2399784"/>
            <a:ext cx="328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ROBINSON AND FRIDAY</a:t>
            </a:r>
          </a:p>
        </p:txBody>
      </p:sp>
    </p:spTree>
    <p:extLst>
      <p:ext uri="{BB962C8B-B14F-4D97-AF65-F5344CB8AC3E}">
        <p14:creationId xmlns:p14="http://schemas.microsoft.com/office/powerpoint/2010/main" val="83227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B7F6B69F-4203-C744-A077-7F62409F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Vitctorian</a:t>
            </a:r>
            <a:r>
              <a:rPr lang="it-IT" dirty="0"/>
              <a:t> Robinson (1818)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874D3DF-3495-C340-B4C7-EBD94B38C3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443" b="25443"/>
          <a:stretch>
            <a:fillRect/>
          </a:stretch>
        </p:blipFill>
        <p:spPr/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E3D273-B93E-A946-B565-41E180A18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he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day</a:t>
            </a:r>
            <a:r>
              <a:rPr lang="it-IT" sz="2400" dirty="0"/>
              <a:t> </a:t>
            </a:r>
            <a:r>
              <a:rPr lang="it-IT" sz="2400" dirty="0" err="1"/>
              <a:t>cut</a:t>
            </a:r>
            <a:r>
              <a:rPr lang="it-IT" sz="2400" dirty="0"/>
              <a:t> a </a:t>
            </a:r>
            <a:r>
              <a:rPr lang="it-IT" sz="2400" dirty="0" err="1"/>
              <a:t>notch</a:t>
            </a:r>
            <a:r>
              <a:rPr lang="it-IT" sz="2400" dirty="0"/>
              <a:t>  in </a:t>
            </a:r>
            <a:r>
              <a:rPr lang="it-IT" sz="2400" dirty="0" err="1"/>
              <a:t>his</a:t>
            </a:r>
            <a:r>
              <a:rPr lang="it-IT" sz="2400" dirty="0"/>
              <a:t> post</a:t>
            </a:r>
          </a:p>
        </p:txBody>
      </p:sp>
    </p:spTree>
    <p:extLst>
      <p:ext uri="{BB962C8B-B14F-4D97-AF65-F5344CB8AC3E}">
        <p14:creationId xmlns:p14="http://schemas.microsoft.com/office/powerpoint/2010/main" val="189901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A7BFCFD-393E-754D-8D58-B7FC0A094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68004"/>
            <a:ext cx="6072002" cy="45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4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39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Vitctorian Robinson (1818)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4</cp:revision>
  <dcterms:created xsi:type="dcterms:W3CDTF">2019-10-08T17:30:45Z</dcterms:created>
  <dcterms:modified xsi:type="dcterms:W3CDTF">2019-10-08T21:25:37Z</dcterms:modified>
</cp:coreProperties>
</file>