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45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50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12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57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32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4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6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59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37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13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25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011A-DB1E-4233-82BB-643362C78CAC}" type="datetimeFigureOut">
              <a:rPr lang="it-IT" smtClean="0"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16F49-F1DA-4DF2-9A8E-153B938C19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68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790604" y="2103120"/>
            <a:ext cx="4733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smtClean="0">
                <a:solidFill>
                  <a:schemeClr val="accent1">
                    <a:lumMod val="75000"/>
                  </a:schemeClr>
                </a:solidFill>
              </a:rPr>
              <a:t>Il determinante secolare</a:t>
            </a:r>
          </a:p>
          <a:p>
            <a:pPr algn="ctr"/>
            <a:endParaRPr lang="it-IT" sz="360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600" smtClean="0">
                <a:solidFill>
                  <a:schemeClr val="accent1">
                    <a:lumMod val="75000"/>
                  </a:schemeClr>
                </a:solidFill>
              </a:rPr>
              <a:t>(esempio)</a:t>
            </a:r>
            <a:endParaRPr lang="it-IT" sz="36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8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5847" y="1111443"/>
            <a:ext cx="11546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mtClean="0"/>
              <a:t>Consideriamo il problema di buca infinita (con larghezza L=1), di cui conosciamo le soluzioni esatte per energia e funzione d’onda dello stato fondamentale:</a:t>
            </a:r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708" y="2266950"/>
            <a:ext cx="3448050" cy="4953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512" y="2205037"/>
            <a:ext cx="44481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04800" y="134951"/>
            <a:ext cx="7962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Proviamo però a cercare una soluzione come combinazione lineare di due funzioni: </a:t>
            </a:r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83454"/>
            <a:ext cx="3181350" cy="5524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33" y="1785090"/>
            <a:ext cx="2438400" cy="4953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533" y="2507783"/>
            <a:ext cx="2781300" cy="4857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7191" y="676329"/>
            <a:ext cx="7588130" cy="583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04" y="1273704"/>
            <a:ext cx="5800725" cy="7715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337" y="2561167"/>
            <a:ext cx="4048125" cy="6858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1733" y="465667"/>
            <a:ext cx="7984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Per procedere al calcolo del determinate secolare ci servono gli elementi di matrice: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2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38" y="0"/>
            <a:ext cx="6812144" cy="363272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9886" y="4331265"/>
            <a:ext cx="4921514" cy="216637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4634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177" y="980388"/>
            <a:ext cx="7656049" cy="202401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544" y="4131003"/>
            <a:ext cx="2266950" cy="971550"/>
          </a:xfrm>
          <a:prstGeom prst="rect">
            <a:avLst/>
          </a:prstGeom>
        </p:spPr>
      </p:pic>
      <p:sp>
        <p:nvSpPr>
          <p:cNvPr id="4" name="Freccia in giù 3"/>
          <p:cNvSpPr/>
          <p:nvPr/>
        </p:nvSpPr>
        <p:spPr>
          <a:xfrm>
            <a:off x="3555476" y="3099700"/>
            <a:ext cx="311085" cy="936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260" y="5223333"/>
            <a:ext cx="52101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5572" y="598266"/>
            <a:ext cx="5724525" cy="90487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090" y="2023326"/>
            <a:ext cx="5133975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59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COSSARO ALBANO</dc:creator>
  <cp:lastModifiedBy>COSSARO ALBANO</cp:lastModifiedBy>
  <cp:revision>5</cp:revision>
  <dcterms:created xsi:type="dcterms:W3CDTF">2022-05-05T12:53:08Z</dcterms:created>
  <dcterms:modified xsi:type="dcterms:W3CDTF">2022-05-10T06:23:56Z</dcterms:modified>
</cp:coreProperties>
</file>