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334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564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00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99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582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050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8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73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96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40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772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00A09-01EF-4F31-80E2-D3CFBC924D02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BB4BC-342A-4745-9C61-6D2DBD8F5D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228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39337" y="566057"/>
            <a:ext cx="1178269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Docente: dott. Elisabetta Pizzul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Ed. M St. B/26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Tel. 0405588830/3897 (cell.3292030793)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ciclo dell’acqua e gli impatti dell’uomo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L’azione morfologica dell’acqua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bacino imbrifero e i suoi cambiamenti in relazione agli impatti antropici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acque lentiche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Origine e natura dei laghi italiani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movimenti d’acqua nei laghi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problematiche legate alla gestione dei laghi artificiali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Organismi animali e vegetali presenti nei laghi e loro distribuzione in questi ambienti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Classificazione delle acque lotiche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Organismi animali e vegetali presenti nei fiumi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Zonazione ittica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ambienti di risorgiva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L’inquinamento delle acque superficiali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standard di qualità delle acque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L’autodepurazione delle acque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Pratiche di immissione, reintroduzione e ripopolamento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Fauna alloctona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Monitoraggio qualitativo, </a:t>
            </a:r>
            <a:r>
              <a:rPr lang="it-I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semiquantitativo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quantitativo della fauna ittica e </a:t>
            </a:r>
            <a:r>
              <a:rPr lang="it-I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macrobentonica</a:t>
            </a:r>
            <a:endParaRPr 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indicatori biologici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biomonitoraggio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nella valutazione della qualità delle acque correnti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Indici di diversità, Indici</a:t>
            </a:r>
          </a:p>
          <a:p>
            <a:r>
              <a:rPr lang="it-I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Saprobici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Indici Biotici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Direttiva 2000/60/CE ed gli Indici proposti per l’Italia D.M. 260/2010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Indici biotici, Indice Chimico fisico, Indici </a:t>
            </a:r>
            <a:r>
              <a:rPr lang="it-I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idromorfologici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D.M. 260/2010</a:t>
            </a:r>
          </a:p>
          <a:p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Indici ecologici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8629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172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>Dipartimento di Scienze della 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Elisabetta Pizzul</dc:creator>
  <cp:lastModifiedBy>Elisabetta Pizzul</cp:lastModifiedBy>
  <cp:revision>1</cp:revision>
  <dcterms:created xsi:type="dcterms:W3CDTF">2025-03-03T09:08:10Z</dcterms:created>
  <dcterms:modified xsi:type="dcterms:W3CDTF">2025-03-03T09:23:44Z</dcterms:modified>
</cp:coreProperties>
</file>