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38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9270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13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620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34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95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141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53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6839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6200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918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CE64-87D8-4139-A709-90691B8503DE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541A1-3F02-4D66-ACA3-70467F8C90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280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12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5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0.png"/><Relationship Id="rId5" Type="http://schemas.openxmlformats.org/officeDocument/2006/relationships/image" Target="../media/image4.png"/><Relationship Id="rId10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4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29.png"/><Relationship Id="rId5" Type="http://schemas.openxmlformats.org/officeDocument/2006/relationships/image" Target="../media/image4.png"/><Relationship Id="rId10" Type="http://schemas.openxmlformats.org/officeDocument/2006/relationships/image" Target="../media/image28.png"/><Relationship Id="rId4" Type="http://schemas.openxmlformats.org/officeDocument/2006/relationships/image" Target="../media/image3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2.png"/><Relationship Id="rId7" Type="http://schemas.openxmlformats.org/officeDocument/2006/relationships/image" Target="../media/image4.png"/><Relationship Id="rId12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37.png"/><Relationship Id="rId5" Type="http://schemas.openxmlformats.org/officeDocument/2006/relationships/image" Target="../media/image34.png"/><Relationship Id="rId10" Type="http://schemas.openxmlformats.org/officeDocument/2006/relationships/image" Target="../media/image36.png"/><Relationship Id="rId4" Type="http://schemas.openxmlformats.org/officeDocument/2006/relationships/image" Target="../media/image1.png"/><Relationship Id="rId9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Esempi calcolo somma di convoluzione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75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2 2"/>
          <p:cNvCxnSpPr/>
          <p:nvPr/>
        </p:nvCxnSpPr>
        <p:spPr>
          <a:xfrm flipV="1">
            <a:off x="1795749" y="156439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5354198" y="34152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V="1">
            <a:off x="1795749" y="335922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5354198" y="213635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asellaDiTesto 12"/>
              <p:cNvSpPr txBox="1"/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5319" t="-4444" r="-14894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asellaDiTesto 13"/>
              <p:cNvSpPr txBox="1"/>
              <p:nvPr/>
            </p:nvSpPr>
            <p:spPr>
              <a:xfrm>
                <a:off x="1167295" y="2663586"/>
                <a:ext cx="5121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b="0" dirty="0" smtClean="0"/>
                  <a:t>h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95" y="2663586"/>
                <a:ext cx="51212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7381" t="-28889" r="-21429" b="-5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ttore 1 17"/>
          <p:cNvCxnSpPr/>
          <p:nvPr/>
        </p:nvCxnSpPr>
        <p:spPr>
          <a:xfrm flipH="1">
            <a:off x="5343181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flipV="1">
            <a:off x="5343181" y="2691915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Ovale 23"/>
          <p:cNvSpPr/>
          <p:nvPr/>
        </p:nvSpPr>
        <p:spPr>
          <a:xfrm>
            <a:off x="5293605" y="265021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5" name="Connettore 1 24"/>
          <p:cNvCxnSpPr/>
          <p:nvPr/>
        </p:nvCxnSpPr>
        <p:spPr>
          <a:xfrm flipH="1">
            <a:off x="5958289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6573397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flipH="1">
            <a:off x="4729911" y="3422970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H="1">
            <a:off x="5980321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1 34"/>
          <p:cNvCxnSpPr/>
          <p:nvPr/>
        </p:nvCxnSpPr>
        <p:spPr>
          <a:xfrm flipV="1">
            <a:off x="5980321" y="87033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6" name="Ovale 35"/>
          <p:cNvSpPr/>
          <p:nvPr/>
        </p:nvSpPr>
        <p:spPr>
          <a:xfrm>
            <a:off x="5930745" y="82862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7" name="Connettore 1 36"/>
          <p:cNvCxnSpPr/>
          <p:nvPr/>
        </p:nvCxnSpPr>
        <p:spPr>
          <a:xfrm flipH="1">
            <a:off x="6595429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>
            <a:endCxn id="39" idx="4"/>
          </p:cNvCxnSpPr>
          <p:nvPr/>
        </p:nvCxnSpPr>
        <p:spPr>
          <a:xfrm flipV="1">
            <a:off x="6584413" y="504873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9" name="Ovale 38"/>
          <p:cNvSpPr/>
          <p:nvPr/>
        </p:nvSpPr>
        <p:spPr>
          <a:xfrm>
            <a:off x="6536672" y="38526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" name="Connettore 1 39"/>
          <p:cNvCxnSpPr/>
          <p:nvPr/>
        </p:nvCxnSpPr>
        <p:spPr>
          <a:xfrm flipH="1">
            <a:off x="6573397" y="33678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>
            <a:endCxn id="42" idx="4"/>
          </p:cNvCxnSpPr>
          <p:nvPr/>
        </p:nvCxnSpPr>
        <p:spPr>
          <a:xfrm>
            <a:off x="6573397" y="3356869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Ovale 41"/>
          <p:cNvSpPr/>
          <p:nvPr/>
        </p:nvSpPr>
        <p:spPr>
          <a:xfrm>
            <a:off x="6523821" y="373367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3" name="Connettore 1 42"/>
          <p:cNvCxnSpPr/>
          <p:nvPr/>
        </p:nvCxnSpPr>
        <p:spPr>
          <a:xfrm flipH="1">
            <a:off x="5367051" y="16013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>
            <a:endCxn id="45" idx="4"/>
          </p:cNvCxnSpPr>
          <p:nvPr/>
        </p:nvCxnSpPr>
        <p:spPr>
          <a:xfrm flipH="1" flipV="1">
            <a:off x="5354198" y="127795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Ovale 44"/>
          <p:cNvSpPr/>
          <p:nvPr/>
        </p:nvSpPr>
        <p:spPr>
          <a:xfrm>
            <a:off x="5304622" y="115834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asellaDiTesto 57"/>
              <p:cNvSpPr txBox="1"/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8" name="CasellaDiTesto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asellaDiTesto 58"/>
              <p:cNvSpPr txBox="1"/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9" name="CasellaDiTesto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sellaDiTesto 59"/>
              <p:cNvSpPr txBox="1"/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0" name="CasellaDiTesto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asellaDiTesto 60"/>
              <p:cNvSpPr txBox="1"/>
              <p:nvPr/>
            </p:nvSpPr>
            <p:spPr>
              <a:xfrm>
                <a:off x="6194345" y="3654977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1" name="CasellaDiTes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345" y="3654977"/>
                <a:ext cx="35426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Connettore 1 61"/>
          <p:cNvCxnSpPr/>
          <p:nvPr/>
        </p:nvCxnSpPr>
        <p:spPr>
          <a:xfrm flipH="1">
            <a:off x="4728074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>
            <a:endCxn id="64" idx="4"/>
          </p:cNvCxnSpPr>
          <p:nvPr/>
        </p:nvCxnSpPr>
        <p:spPr>
          <a:xfrm flipH="1" flipV="1">
            <a:off x="4715221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Ovale 63"/>
          <p:cNvSpPr/>
          <p:nvPr/>
        </p:nvSpPr>
        <p:spPr>
          <a:xfrm>
            <a:off x="4665645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asellaDiTesto 64"/>
              <p:cNvSpPr txBox="1"/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5" name="CasellaDiTesto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asellaDiTesto 65"/>
              <p:cNvSpPr txBox="1"/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6" name="CasellaDiTes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7" name="Connettore 1 66"/>
          <p:cNvCxnSpPr/>
          <p:nvPr/>
        </p:nvCxnSpPr>
        <p:spPr>
          <a:xfrm flipH="1">
            <a:off x="5960125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1 67"/>
          <p:cNvCxnSpPr>
            <a:endCxn id="69" idx="4"/>
          </p:cNvCxnSpPr>
          <p:nvPr/>
        </p:nvCxnSpPr>
        <p:spPr>
          <a:xfrm flipH="1" flipV="1">
            <a:off x="5947272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Ovale 68"/>
          <p:cNvSpPr/>
          <p:nvPr/>
        </p:nvSpPr>
        <p:spPr>
          <a:xfrm>
            <a:off x="5897696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CasellaDiTesto 69"/>
              <p:cNvSpPr txBox="1"/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70" name="CasellaDiTesto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854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2 1"/>
          <p:cNvCxnSpPr/>
          <p:nvPr/>
        </p:nvCxnSpPr>
        <p:spPr>
          <a:xfrm flipV="1">
            <a:off x="1795749" y="156439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/>
          <p:nvPr/>
        </p:nvCxnSpPr>
        <p:spPr>
          <a:xfrm flipV="1">
            <a:off x="5354198" y="34152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 flipV="1">
            <a:off x="1795749" y="335922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5354198" y="213635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5319" t="-4444" r="-14894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1167295" y="2663586"/>
                <a:ext cx="51212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b="0" dirty="0" smtClean="0"/>
                  <a:t>h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95" y="2663586"/>
                <a:ext cx="51212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7381" t="-28889" r="-21429" b="-5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1 7"/>
          <p:cNvCxnSpPr/>
          <p:nvPr/>
        </p:nvCxnSpPr>
        <p:spPr>
          <a:xfrm flipH="1">
            <a:off x="5343181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5343181" y="2691915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5293605" y="265021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5958289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6573397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4729911" y="3422970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H="1">
            <a:off x="5980321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5980321" y="87033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5930745" y="82862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 flipH="1">
            <a:off x="6595429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endCxn id="19" idx="4"/>
          </p:cNvCxnSpPr>
          <p:nvPr/>
        </p:nvCxnSpPr>
        <p:spPr>
          <a:xfrm flipV="1">
            <a:off x="6584413" y="504873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6536672" y="38526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/>
          <p:nvPr/>
        </p:nvCxnSpPr>
        <p:spPr>
          <a:xfrm flipH="1">
            <a:off x="6573397" y="33678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endCxn id="22" idx="4"/>
          </p:cNvCxnSpPr>
          <p:nvPr/>
        </p:nvCxnSpPr>
        <p:spPr>
          <a:xfrm>
            <a:off x="6573397" y="3356869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6523821" y="373367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/>
          <p:nvPr/>
        </p:nvCxnSpPr>
        <p:spPr>
          <a:xfrm flipH="1">
            <a:off x="5367051" y="16013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4"/>
          </p:cNvCxnSpPr>
          <p:nvPr/>
        </p:nvCxnSpPr>
        <p:spPr>
          <a:xfrm flipH="1" flipV="1">
            <a:off x="5354198" y="127795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5304622" y="115834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/>
              <p:cNvSpPr txBox="1"/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/>
              <p:cNvSpPr txBox="1"/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/>
              <p:cNvSpPr txBox="1"/>
              <p:nvPr/>
            </p:nvSpPr>
            <p:spPr>
              <a:xfrm>
                <a:off x="6194345" y="3654977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9" name="CasellaDiTes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345" y="3654977"/>
                <a:ext cx="35426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ttore 1 29"/>
          <p:cNvCxnSpPr/>
          <p:nvPr/>
        </p:nvCxnSpPr>
        <p:spPr>
          <a:xfrm flipH="1">
            <a:off x="4728074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endCxn id="32" idx="4"/>
          </p:cNvCxnSpPr>
          <p:nvPr/>
        </p:nvCxnSpPr>
        <p:spPr>
          <a:xfrm flipH="1" flipV="1">
            <a:off x="4715221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4665645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ttore 1 34"/>
          <p:cNvCxnSpPr/>
          <p:nvPr/>
        </p:nvCxnSpPr>
        <p:spPr>
          <a:xfrm flipH="1">
            <a:off x="5960125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37" idx="4"/>
          </p:cNvCxnSpPr>
          <p:nvPr/>
        </p:nvCxnSpPr>
        <p:spPr>
          <a:xfrm flipH="1" flipV="1">
            <a:off x="5947272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5897696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sellaDiTesto 37"/>
              <p:cNvSpPr txBox="1"/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8" name="CasellaDiTes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Freccia circolare in su 38"/>
          <p:cNvSpPr/>
          <p:nvPr/>
        </p:nvSpPr>
        <p:spPr>
          <a:xfrm flipH="1">
            <a:off x="3018622" y="3744817"/>
            <a:ext cx="4527932" cy="75006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21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2 1"/>
          <p:cNvCxnSpPr/>
          <p:nvPr/>
        </p:nvCxnSpPr>
        <p:spPr>
          <a:xfrm flipV="1">
            <a:off x="1795749" y="156439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/>
          <p:nvPr/>
        </p:nvCxnSpPr>
        <p:spPr>
          <a:xfrm flipV="1">
            <a:off x="5354198" y="34152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 flipV="1">
            <a:off x="1795749" y="335922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5354198" y="213635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5319" t="-4444" r="-14894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1167295" y="2663586"/>
                <a:ext cx="685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b="0" dirty="0" smtClean="0"/>
                  <a:t>h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95" y="2663586"/>
                <a:ext cx="68525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0354" t="-28889" r="-15044" b="-5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1 7"/>
          <p:cNvCxnSpPr/>
          <p:nvPr/>
        </p:nvCxnSpPr>
        <p:spPr>
          <a:xfrm flipH="1">
            <a:off x="5343181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5343181" y="2691915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5293605" y="265021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5958289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4105619" y="342296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4729911" y="3422970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H="1">
            <a:off x="5980321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5980321" y="87033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5930745" y="82862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 flipH="1">
            <a:off x="6595429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endCxn id="19" idx="4"/>
          </p:cNvCxnSpPr>
          <p:nvPr/>
        </p:nvCxnSpPr>
        <p:spPr>
          <a:xfrm flipV="1">
            <a:off x="6584413" y="504873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6536672" y="38526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/>
          <p:nvPr/>
        </p:nvCxnSpPr>
        <p:spPr>
          <a:xfrm flipH="1">
            <a:off x="4105619" y="339227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endCxn id="22" idx="4"/>
          </p:cNvCxnSpPr>
          <p:nvPr/>
        </p:nvCxnSpPr>
        <p:spPr>
          <a:xfrm>
            <a:off x="4105619" y="3381259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4056043" y="375806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/>
          <p:nvPr/>
        </p:nvCxnSpPr>
        <p:spPr>
          <a:xfrm flipH="1">
            <a:off x="5367051" y="16013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4"/>
          </p:cNvCxnSpPr>
          <p:nvPr/>
        </p:nvCxnSpPr>
        <p:spPr>
          <a:xfrm flipH="1" flipV="1">
            <a:off x="5354198" y="127795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5304622" y="115834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/>
              <p:cNvSpPr txBox="1"/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/>
              <p:cNvSpPr txBox="1"/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/>
              <p:cNvSpPr txBox="1"/>
              <p:nvPr/>
            </p:nvSpPr>
            <p:spPr>
              <a:xfrm>
                <a:off x="3726567" y="3679367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9" name="CasellaDiTes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567" y="3679367"/>
                <a:ext cx="35426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ttore 1 29"/>
          <p:cNvCxnSpPr/>
          <p:nvPr/>
        </p:nvCxnSpPr>
        <p:spPr>
          <a:xfrm flipH="1">
            <a:off x="4728074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endCxn id="32" idx="4"/>
          </p:cNvCxnSpPr>
          <p:nvPr/>
        </p:nvCxnSpPr>
        <p:spPr>
          <a:xfrm flipH="1" flipV="1">
            <a:off x="4715221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4665645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ttore 1 34"/>
          <p:cNvCxnSpPr/>
          <p:nvPr/>
        </p:nvCxnSpPr>
        <p:spPr>
          <a:xfrm flipH="1">
            <a:off x="5960125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37" idx="4"/>
          </p:cNvCxnSpPr>
          <p:nvPr/>
        </p:nvCxnSpPr>
        <p:spPr>
          <a:xfrm flipH="1" flipV="1">
            <a:off x="5947272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5897696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sellaDiTesto 37"/>
              <p:cNvSpPr txBox="1"/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8" name="CasellaDiTes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01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0" name="Connettore 2 49"/>
          <p:cNvCxnSpPr/>
          <p:nvPr/>
        </p:nvCxnSpPr>
        <p:spPr>
          <a:xfrm flipH="1" flipV="1">
            <a:off x="5341345" y="4186410"/>
            <a:ext cx="12853" cy="21023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2 1"/>
          <p:cNvCxnSpPr/>
          <p:nvPr/>
        </p:nvCxnSpPr>
        <p:spPr>
          <a:xfrm flipV="1">
            <a:off x="1795749" y="156439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/>
          <p:nvPr/>
        </p:nvCxnSpPr>
        <p:spPr>
          <a:xfrm flipV="1">
            <a:off x="5354198" y="34152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 flipV="1">
            <a:off x="1795749" y="335922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5354198" y="213635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5319" t="-4444" r="-14894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1167295" y="2663586"/>
                <a:ext cx="685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b="0" dirty="0" smtClean="0"/>
                  <a:t>h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95" y="2663586"/>
                <a:ext cx="68525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0354" t="-28889" r="-15044" b="-5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1 7"/>
          <p:cNvCxnSpPr/>
          <p:nvPr/>
        </p:nvCxnSpPr>
        <p:spPr>
          <a:xfrm flipH="1">
            <a:off x="5343181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5343181" y="2691915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5293605" y="265021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5958289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4105619" y="342296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4729911" y="3422970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H="1">
            <a:off x="5980321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5980321" y="87033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5930745" y="82862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 flipH="1">
            <a:off x="6595429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endCxn id="19" idx="4"/>
          </p:cNvCxnSpPr>
          <p:nvPr/>
        </p:nvCxnSpPr>
        <p:spPr>
          <a:xfrm flipV="1">
            <a:off x="6584413" y="504873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6536672" y="38526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/>
          <p:nvPr/>
        </p:nvCxnSpPr>
        <p:spPr>
          <a:xfrm flipH="1">
            <a:off x="4105619" y="339227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endCxn id="22" idx="4"/>
          </p:cNvCxnSpPr>
          <p:nvPr/>
        </p:nvCxnSpPr>
        <p:spPr>
          <a:xfrm>
            <a:off x="4105619" y="3381259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4056043" y="375806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/>
          <p:nvPr/>
        </p:nvCxnSpPr>
        <p:spPr>
          <a:xfrm flipH="1">
            <a:off x="5367051" y="16013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4"/>
          </p:cNvCxnSpPr>
          <p:nvPr/>
        </p:nvCxnSpPr>
        <p:spPr>
          <a:xfrm flipH="1" flipV="1">
            <a:off x="5354198" y="127795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5304622" y="115834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/>
              <p:cNvSpPr txBox="1"/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/>
              <p:cNvSpPr txBox="1"/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/>
              <p:cNvSpPr txBox="1"/>
              <p:nvPr/>
            </p:nvSpPr>
            <p:spPr>
              <a:xfrm>
                <a:off x="3726567" y="3679367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9" name="CasellaDiTes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567" y="3679367"/>
                <a:ext cx="35426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ttore 1 29"/>
          <p:cNvCxnSpPr/>
          <p:nvPr/>
        </p:nvCxnSpPr>
        <p:spPr>
          <a:xfrm flipH="1">
            <a:off x="4728074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endCxn id="32" idx="4"/>
          </p:cNvCxnSpPr>
          <p:nvPr/>
        </p:nvCxnSpPr>
        <p:spPr>
          <a:xfrm flipH="1" flipV="1">
            <a:off x="4715221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4665645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ttore 1 34"/>
          <p:cNvCxnSpPr/>
          <p:nvPr/>
        </p:nvCxnSpPr>
        <p:spPr>
          <a:xfrm flipH="1">
            <a:off x="5960125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37" idx="4"/>
          </p:cNvCxnSpPr>
          <p:nvPr/>
        </p:nvCxnSpPr>
        <p:spPr>
          <a:xfrm flipH="1" flipV="1">
            <a:off x="5947272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5897696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sellaDiTesto 37"/>
              <p:cNvSpPr txBox="1"/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8" name="CasellaDiTes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Connettore 2 38"/>
          <p:cNvCxnSpPr/>
          <p:nvPr/>
        </p:nvCxnSpPr>
        <p:spPr>
          <a:xfrm flipV="1">
            <a:off x="1795749" y="590320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flipH="1">
            <a:off x="5354198" y="5913567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flipV="1">
            <a:off x="5354198" y="5206911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Ovale 42"/>
          <p:cNvSpPr/>
          <p:nvPr/>
        </p:nvSpPr>
        <p:spPr>
          <a:xfrm>
            <a:off x="5304622" y="5165209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sellaDiTesto 43"/>
              <p:cNvSpPr txBox="1"/>
              <p:nvPr/>
            </p:nvSpPr>
            <p:spPr>
              <a:xfrm>
                <a:off x="5124401" y="508979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4" name="CasellaDiTes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4401" y="5089791"/>
                <a:ext cx="181139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Connettore 1 44"/>
          <p:cNvCxnSpPr/>
          <p:nvPr/>
        </p:nvCxnSpPr>
        <p:spPr>
          <a:xfrm flipH="1">
            <a:off x="5921566" y="5922942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flipV="1">
            <a:off x="5921566" y="5216286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5871990" y="517458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sellaDiTesto 47"/>
              <p:cNvSpPr txBox="1"/>
              <p:nvPr/>
            </p:nvSpPr>
            <p:spPr>
              <a:xfrm>
                <a:off x="5691769" y="509916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8" name="CasellaDiTes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769" y="5099166"/>
                <a:ext cx="181139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sellaDiTesto 48"/>
              <p:cNvSpPr txBox="1"/>
              <p:nvPr/>
            </p:nvSpPr>
            <p:spPr>
              <a:xfrm>
                <a:off x="756929" y="4828808"/>
                <a:ext cx="2851165" cy="769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0−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9" name="CasellaDiTes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29" y="4828808"/>
                <a:ext cx="2851165" cy="76989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96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2 1"/>
          <p:cNvCxnSpPr/>
          <p:nvPr/>
        </p:nvCxnSpPr>
        <p:spPr>
          <a:xfrm flipV="1">
            <a:off x="1795749" y="156439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/>
          <p:nvPr/>
        </p:nvCxnSpPr>
        <p:spPr>
          <a:xfrm flipV="1">
            <a:off x="5354198" y="34152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 flipV="1">
            <a:off x="1795749" y="335922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5354198" y="213635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5319" t="-4444" r="-14894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1167295" y="2663586"/>
                <a:ext cx="9160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b="0" dirty="0" smtClean="0"/>
                  <a:t>h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(1−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95" y="2663586"/>
                <a:ext cx="916085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5232" t="-28889" r="-10596" b="-5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1 7"/>
          <p:cNvCxnSpPr/>
          <p:nvPr/>
        </p:nvCxnSpPr>
        <p:spPr>
          <a:xfrm flipH="1">
            <a:off x="5971143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5971143" y="2691915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5921567" y="265021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6586251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4733581" y="342296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5357873" y="3422970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H="1">
            <a:off x="5980321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5980321" y="87033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5930745" y="82862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 flipH="1">
            <a:off x="6595429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endCxn id="19" idx="4"/>
          </p:cNvCxnSpPr>
          <p:nvPr/>
        </p:nvCxnSpPr>
        <p:spPr>
          <a:xfrm flipV="1">
            <a:off x="6584413" y="504873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6536672" y="38526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/>
          <p:nvPr/>
        </p:nvCxnSpPr>
        <p:spPr>
          <a:xfrm flipH="1">
            <a:off x="4733581" y="339227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endCxn id="22" idx="4"/>
          </p:cNvCxnSpPr>
          <p:nvPr/>
        </p:nvCxnSpPr>
        <p:spPr>
          <a:xfrm>
            <a:off x="4733581" y="3381259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4684005" y="375806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/>
          <p:nvPr/>
        </p:nvCxnSpPr>
        <p:spPr>
          <a:xfrm flipH="1">
            <a:off x="5367051" y="16013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4"/>
          </p:cNvCxnSpPr>
          <p:nvPr/>
        </p:nvCxnSpPr>
        <p:spPr>
          <a:xfrm flipH="1" flipV="1">
            <a:off x="5354198" y="127795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5304622" y="115834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/>
              <p:cNvSpPr txBox="1"/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/>
              <p:cNvSpPr txBox="1"/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/>
              <p:cNvSpPr txBox="1"/>
              <p:nvPr/>
            </p:nvSpPr>
            <p:spPr>
              <a:xfrm>
                <a:off x="4354529" y="3679367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9" name="CasellaDiTes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4529" y="3679367"/>
                <a:ext cx="35426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ttore 1 29"/>
          <p:cNvCxnSpPr/>
          <p:nvPr/>
        </p:nvCxnSpPr>
        <p:spPr>
          <a:xfrm flipH="1">
            <a:off x="5356036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endCxn id="32" idx="4"/>
          </p:cNvCxnSpPr>
          <p:nvPr/>
        </p:nvCxnSpPr>
        <p:spPr>
          <a:xfrm flipH="1" flipV="1">
            <a:off x="5343183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5293607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5087680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680" y="2861878"/>
                <a:ext cx="18113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5741346" y="25747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1346" y="2574795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ttore 1 34"/>
          <p:cNvCxnSpPr/>
          <p:nvPr/>
        </p:nvCxnSpPr>
        <p:spPr>
          <a:xfrm flipH="1">
            <a:off x="6588087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37" idx="4"/>
          </p:cNvCxnSpPr>
          <p:nvPr/>
        </p:nvCxnSpPr>
        <p:spPr>
          <a:xfrm flipH="1" flipV="1">
            <a:off x="6575234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6525658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sellaDiTesto 37"/>
              <p:cNvSpPr txBox="1"/>
              <p:nvPr/>
            </p:nvSpPr>
            <p:spPr>
              <a:xfrm>
                <a:off x="6319731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8" name="CasellaDiTes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731" y="2861878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Connettore 2 38"/>
          <p:cNvCxnSpPr/>
          <p:nvPr/>
        </p:nvCxnSpPr>
        <p:spPr>
          <a:xfrm flipV="1">
            <a:off x="1795749" y="590320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 flipV="1">
            <a:off x="5341345" y="4186410"/>
            <a:ext cx="12853" cy="21023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flipH="1">
            <a:off x="5354198" y="5913567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flipH="1">
            <a:off x="5962282" y="5955877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>
            <a:endCxn id="47" idx="0"/>
          </p:cNvCxnSpPr>
          <p:nvPr/>
        </p:nvCxnSpPr>
        <p:spPr>
          <a:xfrm flipH="1" flipV="1">
            <a:off x="5951265" y="4381252"/>
            <a:ext cx="11017" cy="154176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Ovale 46"/>
          <p:cNvSpPr/>
          <p:nvPr/>
        </p:nvSpPr>
        <p:spPr>
          <a:xfrm>
            <a:off x="5901689" y="4381252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CasellaDiTesto 47"/>
              <p:cNvSpPr txBox="1"/>
              <p:nvPr/>
            </p:nvSpPr>
            <p:spPr>
              <a:xfrm>
                <a:off x="5720550" y="430806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8" name="CasellaDiTesto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550" y="4308066"/>
                <a:ext cx="181139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sellaDiTesto 48"/>
              <p:cNvSpPr txBox="1"/>
              <p:nvPr/>
            </p:nvSpPr>
            <p:spPr>
              <a:xfrm>
                <a:off x="756929" y="4828808"/>
                <a:ext cx="2851165" cy="769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9" name="CasellaDiTes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29" y="4828808"/>
                <a:ext cx="2851165" cy="76989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Connettore 1 49"/>
          <p:cNvCxnSpPr/>
          <p:nvPr/>
        </p:nvCxnSpPr>
        <p:spPr>
          <a:xfrm flipH="1">
            <a:off x="5356035" y="5923017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 flipH="1">
            <a:off x="5354198" y="5883662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endCxn id="53" idx="4"/>
          </p:cNvCxnSpPr>
          <p:nvPr/>
        </p:nvCxnSpPr>
        <p:spPr>
          <a:xfrm flipH="1" flipV="1">
            <a:off x="5341345" y="5560230"/>
            <a:ext cx="9780" cy="3605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Ovale 52"/>
          <p:cNvSpPr/>
          <p:nvPr/>
        </p:nvSpPr>
        <p:spPr>
          <a:xfrm>
            <a:off x="5291769" y="5440621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sellaDiTesto 53"/>
              <p:cNvSpPr txBox="1"/>
              <p:nvPr/>
            </p:nvSpPr>
            <p:spPr>
              <a:xfrm>
                <a:off x="5085842" y="536192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4" name="CasellaDiTesto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42" y="5361925"/>
                <a:ext cx="181139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Connettore 1 56"/>
          <p:cNvCxnSpPr/>
          <p:nvPr/>
        </p:nvCxnSpPr>
        <p:spPr>
          <a:xfrm flipH="1">
            <a:off x="6547688" y="5904124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endCxn id="59" idx="4"/>
          </p:cNvCxnSpPr>
          <p:nvPr/>
        </p:nvCxnSpPr>
        <p:spPr>
          <a:xfrm flipV="1">
            <a:off x="6536672" y="4832011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Ovale 58"/>
          <p:cNvSpPr/>
          <p:nvPr/>
        </p:nvSpPr>
        <p:spPr>
          <a:xfrm>
            <a:off x="6488931" y="4712402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sellaDiTesto 59"/>
              <p:cNvSpPr txBox="1"/>
              <p:nvPr/>
            </p:nvSpPr>
            <p:spPr>
              <a:xfrm>
                <a:off x="6271389" y="463370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0" name="CasellaDiTesto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389" y="4633706"/>
                <a:ext cx="181139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48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2 1"/>
          <p:cNvCxnSpPr/>
          <p:nvPr/>
        </p:nvCxnSpPr>
        <p:spPr>
          <a:xfrm flipV="1">
            <a:off x="1795749" y="156439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/>
          <p:nvPr/>
        </p:nvCxnSpPr>
        <p:spPr>
          <a:xfrm flipV="1">
            <a:off x="5354198" y="34152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 flipV="1">
            <a:off x="1795749" y="335922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5354198" y="213635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5319" t="-4444" r="-14894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1167295" y="2663586"/>
                <a:ext cx="91608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b="0" dirty="0" smtClean="0"/>
                  <a:t>h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(2−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95" y="2663586"/>
                <a:ext cx="916085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5232" t="-28889" r="-10596" b="-5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1 7"/>
          <p:cNvCxnSpPr/>
          <p:nvPr/>
        </p:nvCxnSpPr>
        <p:spPr>
          <a:xfrm flipH="1">
            <a:off x="6588090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6588090" y="2691915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6538514" y="265021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7203198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5350528" y="342296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5974820" y="3422970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H="1">
            <a:off x="5980321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5980321" y="87033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5930745" y="82862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 flipH="1">
            <a:off x="6595429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endCxn id="19" idx="4"/>
          </p:cNvCxnSpPr>
          <p:nvPr/>
        </p:nvCxnSpPr>
        <p:spPr>
          <a:xfrm flipV="1">
            <a:off x="6584413" y="504873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6536672" y="38526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/>
          <p:nvPr/>
        </p:nvCxnSpPr>
        <p:spPr>
          <a:xfrm flipH="1">
            <a:off x="5350528" y="339227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endCxn id="22" idx="4"/>
          </p:cNvCxnSpPr>
          <p:nvPr/>
        </p:nvCxnSpPr>
        <p:spPr>
          <a:xfrm>
            <a:off x="5350528" y="3381259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5300952" y="375806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/>
          <p:nvPr/>
        </p:nvCxnSpPr>
        <p:spPr>
          <a:xfrm flipH="1">
            <a:off x="5367051" y="16013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4"/>
          </p:cNvCxnSpPr>
          <p:nvPr/>
        </p:nvCxnSpPr>
        <p:spPr>
          <a:xfrm flipH="1" flipV="1">
            <a:off x="5354198" y="127795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5304622" y="115834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/>
              <p:cNvSpPr txBox="1"/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/>
              <p:cNvSpPr txBox="1"/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/>
              <p:cNvSpPr txBox="1"/>
              <p:nvPr/>
            </p:nvSpPr>
            <p:spPr>
              <a:xfrm>
                <a:off x="4971476" y="3679367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9" name="CasellaDiTes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1476" y="3679367"/>
                <a:ext cx="35426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448" r="-1551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ttore 1 29"/>
          <p:cNvCxnSpPr/>
          <p:nvPr/>
        </p:nvCxnSpPr>
        <p:spPr>
          <a:xfrm flipH="1">
            <a:off x="5972983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endCxn id="32" idx="4"/>
          </p:cNvCxnSpPr>
          <p:nvPr/>
        </p:nvCxnSpPr>
        <p:spPr>
          <a:xfrm flipH="1" flipV="1">
            <a:off x="5960130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5910554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5704627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627" y="2861878"/>
                <a:ext cx="18113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6358293" y="25747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8293" y="2574795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ttore 1 34"/>
          <p:cNvCxnSpPr/>
          <p:nvPr/>
        </p:nvCxnSpPr>
        <p:spPr>
          <a:xfrm flipH="1">
            <a:off x="7205034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37" idx="4"/>
          </p:cNvCxnSpPr>
          <p:nvPr/>
        </p:nvCxnSpPr>
        <p:spPr>
          <a:xfrm flipH="1" flipV="1">
            <a:off x="7192181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7142605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sellaDiTesto 37"/>
              <p:cNvSpPr txBox="1"/>
              <p:nvPr/>
            </p:nvSpPr>
            <p:spPr>
              <a:xfrm>
                <a:off x="6936678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8" name="CasellaDiTes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678" y="2861878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Connettore 2 38"/>
          <p:cNvCxnSpPr/>
          <p:nvPr/>
        </p:nvCxnSpPr>
        <p:spPr>
          <a:xfrm flipV="1">
            <a:off x="1795749" y="590320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/>
          <p:cNvCxnSpPr/>
          <p:nvPr/>
        </p:nvCxnSpPr>
        <p:spPr>
          <a:xfrm flipH="1" flipV="1">
            <a:off x="5341345" y="4186410"/>
            <a:ext cx="12853" cy="21023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asellaDiTesto 45"/>
              <p:cNvSpPr txBox="1"/>
              <p:nvPr/>
            </p:nvSpPr>
            <p:spPr>
              <a:xfrm>
                <a:off x="756929" y="4828808"/>
                <a:ext cx="2934521" cy="769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2−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6" name="CasellaDiTesto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29" y="4828808"/>
                <a:ext cx="2934521" cy="76989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Connettore 1 51"/>
          <p:cNvCxnSpPr/>
          <p:nvPr/>
        </p:nvCxnSpPr>
        <p:spPr>
          <a:xfrm flipH="1">
            <a:off x="6547688" y="5904124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>
            <a:endCxn id="54" idx="4"/>
          </p:cNvCxnSpPr>
          <p:nvPr/>
        </p:nvCxnSpPr>
        <p:spPr>
          <a:xfrm flipV="1">
            <a:off x="6536672" y="4016766"/>
            <a:ext cx="1835" cy="19084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Ovale 53"/>
          <p:cNvSpPr/>
          <p:nvPr/>
        </p:nvSpPr>
        <p:spPr>
          <a:xfrm>
            <a:off x="6488931" y="3897157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asellaDiTesto 54"/>
              <p:cNvSpPr txBox="1"/>
              <p:nvPr/>
            </p:nvSpPr>
            <p:spPr>
              <a:xfrm>
                <a:off x="6271389" y="381846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5" name="CasellaDiTesto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1389" y="3818461"/>
                <a:ext cx="181139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Connettore 1 55"/>
          <p:cNvCxnSpPr/>
          <p:nvPr/>
        </p:nvCxnSpPr>
        <p:spPr>
          <a:xfrm flipH="1">
            <a:off x="5348690" y="5943993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 flipH="1">
            <a:off x="5348690" y="5913307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>
            <a:endCxn id="59" idx="4"/>
          </p:cNvCxnSpPr>
          <p:nvPr/>
        </p:nvCxnSpPr>
        <p:spPr>
          <a:xfrm>
            <a:off x="5348690" y="5902291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Ovale 58"/>
          <p:cNvSpPr/>
          <p:nvPr/>
        </p:nvSpPr>
        <p:spPr>
          <a:xfrm>
            <a:off x="5299114" y="6279095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asellaDiTesto 59"/>
              <p:cNvSpPr txBox="1"/>
              <p:nvPr/>
            </p:nvSpPr>
            <p:spPr>
              <a:xfrm>
                <a:off x="4969638" y="6200399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0" name="CasellaDiTesto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9638" y="6200399"/>
                <a:ext cx="354264" cy="276999"/>
              </a:xfrm>
              <a:prstGeom prst="rect">
                <a:avLst/>
              </a:prstGeom>
              <a:blipFill rotWithShape="0">
                <a:blip r:embed="rId13"/>
                <a:stretch>
                  <a:fillRect l="-1724" r="-17241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Connettore 1 60"/>
          <p:cNvCxnSpPr/>
          <p:nvPr/>
        </p:nvCxnSpPr>
        <p:spPr>
          <a:xfrm flipH="1">
            <a:off x="5934415" y="593783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1 61"/>
          <p:cNvCxnSpPr/>
          <p:nvPr/>
        </p:nvCxnSpPr>
        <p:spPr>
          <a:xfrm flipV="1">
            <a:off x="5934415" y="523118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Ovale 62"/>
          <p:cNvSpPr/>
          <p:nvPr/>
        </p:nvSpPr>
        <p:spPr>
          <a:xfrm>
            <a:off x="5884839" y="518947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asellaDiTesto 63"/>
              <p:cNvSpPr txBox="1"/>
              <p:nvPr/>
            </p:nvSpPr>
            <p:spPr>
              <a:xfrm>
                <a:off x="5658118" y="511078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64" name="CasellaDiTes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8118" y="5110782"/>
                <a:ext cx="181139" cy="276999"/>
              </a:xfrm>
              <a:prstGeom prst="rect">
                <a:avLst/>
              </a:prstGeom>
              <a:blipFill rotWithShape="0">
                <a:blip r:embed="rId1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36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ttore 2 1"/>
          <p:cNvCxnSpPr/>
          <p:nvPr/>
        </p:nvCxnSpPr>
        <p:spPr>
          <a:xfrm flipV="1">
            <a:off x="1795749" y="156439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2 2"/>
          <p:cNvCxnSpPr/>
          <p:nvPr/>
        </p:nvCxnSpPr>
        <p:spPr>
          <a:xfrm flipV="1">
            <a:off x="5354198" y="34152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 flipV="1">
            <a:off x="1795749" y="335922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2 4"/>
          <p:cNvCxnSpPr/>
          <p:nvPr/>
        </p:nvCxnSpPr>
        <p:spPr>
          <a:xfrm flipV="1">
            <a:off x="5354198" y="213635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sellaDiTesto 5"/>
              <p:cNvSpPr txBox="1"/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blipFill rotWithShape="0">
                <a:blip r:embed="rId2"/>
                <a:stretch>
                  <a:fillRect l="-5319" t="-4444" r="-14894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CasellaDiTesto 6"/>
              <p:cNvSpPr txBox="1"/>
              <p:nvPr/>
            </p:nvSpPr>
            <p:spPr>
              <a:xfrm>
                <a:off x="1167295" y="2663586"/>
                <a:ext cx="68525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b="0" dirty="0" smtClean="0"/>
                  <a:t>h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(−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7" name="CasellaDiTes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95" y="2663586"/>
                <a:ext cx="685252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20354" t="-28889" r="-15044" b="-5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ttore 1 7"/>
          <p:cNvCxnSpPr/>
          <p:nvPr/>
        </p:nvCxnSpPr>
        <p:spPr>
          <a:xfrm flipH="1">
            <a:off x="5343181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flipV="1">
            <a:off x="5343181" y="2691915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Ovale 9"/>
          <p:cNvSpPr/>
          <p:nvPr/>
        </p:nvSpPr>
        <p:spPr>
          <a:xfrm>
            <a:off x="5293605" y="265021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 flipH="1">
            <a:off x="5958289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 flipH="1">
            <a:off x="4105619" y="342296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 flipH="1">
            <a:off x="4729911" y="3422970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 flipH="1">
            <a:off x="5980321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1 14"/>
          <p:cNvCxnSpPr/>
          <p:nvPr/>
        </p:nvCxnSpPr>
        <p:spPr>
          <a:xfrm flipV="1">
            <a:off x="5980321" y="87033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Ovale 15"/>
          <p:cNvSpPr/>
          <p:nvPr/>
        </p:nvSpPr>
        <p:spPr>
          <a:xfrm>
            <a:off x="5930745" y="82862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" name="Connettore 1 16"/>
          <p:cNvCxnSpPr/>
          <p:nvPr/>
        </p:nvCxnSpPr>
        <p:spPr>
          <a:xfrm flipH="1">
            <a:off x="6595429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1 17"/>
          <p:cNvCxnSpPr>
            <a:endCxn id="19" idx="4"/>
          </p:cNvCxnSpPr>
          <p:nvPr/>
        </p:nvCxnSpPr>
        <p:spPr>
          <a:xfrm flipV="1">
            <a:off x="6584413" y="504873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Ovale 18"/>
          <p:cNvSpPr/>
          <p:nvPr/>
        </p:nvSpPr>
        <p:spPr>
          <a:xfrm>
            <a:off x="6536672" y="38526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1 19"/>
          <p:cNvCxnSpPr/>
          <p:nvPr/>
        </p:nvCxnSpPr>
        <p:spPr>
          <a:xfrm flipH="1">
            <a:off x="4105619" y="339227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>
            <a:endCxn id="22" idx="4"/>
          </p:cNvCxnSpPr>
          <p:nvPr/>
        </p:nvCxnSpPr>
        <p:spPr>
          <a:xfrm>
            <a:off x="4105619" y="3381259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Ovale 21"/>
          <p:cNvSpPr/>
          <p:nvPr/>
        </p:nvSpPr>
        <p:spPr>
          <a:xfrm>
            <a:off x="4056043" y="375806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3" name="Connettore 1 22"/>
          <p:cNvCxnSpPr/>
          <p:nvPr/>
        </p:nvCxnSpPr>
        <p:spPr>
          <a:xfrm flipH="1">
            <a:off x="5367051" y="16013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>
            <a:endCxn id="25" idx="4"/>
          </p:cNvCxnSpPr>
          <p:nvPr/>
        </p:nvCxnSpPr>
        <p:spPr>
          <a:xfrm flipH="1" flipV="1">
            <a:off x="5354198" y="127795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5304622" y="115834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asellaDiTesto 25"/>
              <p:cNvSpPr txBox="1"/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6" name="CasellaDiTes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asellaDiTesto 26"/>
              <p:cNvSpPr txBox="1"/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7" name="CasellaDiTes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34483" r="-31034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asellaDiTesto 27"/>
              <p:cNvSpPr txBox="1"/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8" name="CasellaDiTes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asellaDiTesto 28"/>
              <p:cNvSpPr txBox="1"/>
              <p:nvPr/>
            </p:nvSpPr>
            <p:spPr>
              <a:xfrm>
                <a:off x="3726567" y="3679367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29" name="CasellaDiTes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567" y="3679367"/>
                <a:ext cx="354264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1724" r="-17241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ttore 1 29"/>
          <p:cNvCxnSpPr/>
          <p:nvPr/>
        </p:nvCxnSpPr>
        <p:spPr>
          <a:xfrm flipH="1">
            <a:off x="4728074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>
            <a:endCxn id="32" idx="4"/>
          </p:cNvCxnSpPr>
          <p:nvPr/>
        </p:nvCxnSpPr>
        <p:spPr>
          <a:xfrm flipH="1" flipV="1">
            <a:off x="4715221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4665645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sellaDiTesto 32"/>
              <p:cNvSpPr txBox="1"/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3" name="CasellaDiTes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9718" y="2861878"/>
                <a:ext cx="18113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sellaDiTesto 33"/>
              <p:cNvSpPr txBox="1"/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4" name="CasellaDiTes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384" y="2574795"/>
                <a:ext cx="181139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Connettore 1 34"/>
          <p:cNvCxnSpPr/>
          <p:nvPr/>
        </p:nvCxnSpPr>
        <p:spPr>
          <a:xfrm flipH="1">
            <a:off x="5960125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35"/>
          <p:cNvCxnSpPr>
            <a:endCxn id="37" idx="4"/>
          </p:cNvCxnSpPr>
          <p:nvPr/>
        </p:nvCxnSpPr>
        <p:spPr>
          <a:xfrm flipH="1" flipV="1">
            <a:off x="5947272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Ovale 36"/>
          <p:cNvSpPr/>
          <p:nvPr/>
        </p:nvSpPr>
        <p:spPr>
          <a:xfrm>
            <a:off x="5897696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asellaDiTesto 37"/>
              <p:cNvSpPr txBox="1"/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38" name="CasellaDiTes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769" y="2861878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534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Connettore 2 54"/>
          <p:cNvCxnSpPr/>
          <p:nvPr/>
        </p:nvCxnSpPr>
        <p:spPr>
          <a:xfrm flipH="1" flipV="1">
            <a:off x="5341345" y="4186410"/>
            <a:ext cx="12853" cy="21023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2 1"/>
          <p:cNvCxnSpPr/>
          <p:nvPr/>
        </p:nvCxnSpPr>
        <p:spPr>
          <a:xfrm flipV="1">
            <a:off x="1795749" y="590320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Connettore 1 2"/>
          <p:cNvCxnSpPr/>
          <p:nvPr/>
        </p:nvCxnSpPr>
        <p:spPr>
          <a:xfrm flipH="1">
            <a:off x="5354198" y="5913567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756929" y="4828808"/>
                <a:ext cx="3197414" cy="7698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=−∞</m:t>
                          </m:r>
                        </m:sub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−1−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6929" y="4828808"/>
                <a:ext cx="3197414" cy="76989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Connettore 1 8"/>
          <p:cNvCxnSpPr/>
          <p:nvPr/>
        </p:nvCxnSpPr>
        <p:spPr>
          <a:xfrm flipH="1">
            <a:off x="5356035" y="5923017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1 9"/>
          <p:cNvCxnSpPr/>
          <p:nvPr/>
        </p:nvCxnSpPr>
        <p:spPr>
          <a:xfrm flipH="1">
            <a:off x="5354198" y="5883662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>
            <a:endCxn id="12" idx="4"/>
          </p:cNvCxnSpPr>
          <p:nvPr/>
        </p:nvCxnSpPr>
        <p:spPr>
          <a:xfrm flipH="1" flipV="1">
            <a:off x="5341345" y="5560230"/>
            <a:ext cx="9780" cy="3605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e 11"/>
          <p:cNvSpPr/>
          <p:nvPr/>
        </p:nvSpPr>
        <p:spPr>
          <a:xfrm>
            <a:off x="5291769" y="5440621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5085842" y="536192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42" y="5361925"/>
                <a:ext cx="181139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ttore 2 17"/>
          <p:cNvCxnSpPr/>
          <p:nvPr/>
        </p:nvCxnSpPr>
        <p:spPr>
          <a:xfrm flipV="1">
            <a:off x="1795749" y="156439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 flipV="1">
            <a:off x="5354198" y="34152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1795749" y="3359225"/>
            <a:ext cx="7634690" cy="22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 flipV="1">
            <a:off x="5354198" y="2136353"/>
            <a:ext cx="0" cy="16084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asellaDiTesto 21"/>
              <p:cNvSpPr txBox="1"/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>
          <p:sp>
            <p:nvSpPr>
              <p:cNvPr id="22" name="CasellaDiTes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534" y="868756"/>
                <a:ext cx="573619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5319" t="-4444" r="-14894" b="-3555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asellaDiTesto 22"/>
              <p:cNvSpPr txBox="1"/>
              <p:nvPr/>
            </p:nvSpPr>
            <p:spPr>
              <a:xfrm>
                <a:off x="1167295" y="2663586"/>
                <a:ext cx="108920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it-IT" b="0" dirty="0" smtClean="0"/>
                  <a:t>h</a:t>
                </a:r>
                <a14:m>
                  <m:oMath xmlns:m="http://schemas.openxmlformats.org/officeDocument/2006/math">
                    <m:r>
                      <a:rPr lang="it-IT" b="0" i="1" smtClean="0">
                        <a:latin typeface="Cambria Math" panose="02040503050406030204" pitchFamily="18" charset="0"/>
                      </a:rPr>
                      <m:t>(−1−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t-IT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it-IT" dirty="0"/>
              </a:p>
            </p:txBody>
          </p:sp>
        </mc:Choice>
        <mc:Fallback>
          <p:sp>
            <p:nvSpPr>
              <p:cNvPr id="23" name="CasellaDiTes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7295" y="2663586"/>
                <a:ext cx="108920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12849" t="-28889" r="-8939" b="-511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onnettore 1 23"/>
          <p:cNvCxnSpPr/>
          <p:nvPr/>
        </p:nvCxnSpPr>
        <p:spPr>
          <a:xfrm flipH="1">
            <a:off x="4737253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 flipV="1">
            <a:off x="4737253" y="2691915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Ovale 25"/>
          <p:cNvSpPr/>
          <p:nvPr/>
        </p:nvSpPr>
        <p:spPr>
          <a:xfrm>
            <a:off x="4687677" y="265021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7" name="Connettore 1 26"/>
          <p:cNvCxnSpPr/>
          <p:nvPr/>
        </p:nvCxnSpPr>
        <p:spPr>
          <a:xfrm flipH="1">
            <a:off x="5352361" y="339857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1 27"/>
          <p:cNvCxnSpPr/>
          <p:nvPr/>
        </p:nvCxnSpPr>
        <p:spPr>
          <a:xfrm flipH="1">
            <a:off x="3499691" y="3422961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1 28"/>
          <p:cNvCxnSpPr/>
          <p:nvPr/>
        </p:nvCxnSpPr>
        <p:spPr>
          <a:xfrm flipH="1">
            <a:off x="4123983" y="3422970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 flipH="1">
            <a:off x="5980321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1 30"/>
          <p:cNvCxnSpPr/>
          <p:nvPr/>
        </p:nvCxnSpPr>
        <p:spPr>
          <a:xfrm flipV="1">
            <a:off x="5980321" y="870330"/>
            <a:ext cx="0" cy="69563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Ovale 31"/>
          <p:cNvSpPr/>
          <p:nvPr/>
        </p:nvSpPr>
        <p:spPr>
          <a:xfrm>
            <a:off x="5930745" y="828628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3" name="Connettore 1 32"/>
          <p:cNvCxnSpPr/>
          <p:nvPr/>
        </p:nvCxnSpPr>
        <p:spPr>
          <a:xfrm flipH="1">
            <a:off x="6595429" y="1576986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endCxn id="35" idx="4"/>
          </p:cNvCxnSpPr>
          <p:nvPr/>
        </p:nvCxnSpPr>
        <p:spPr>
          <a:xfrm flipV="1">
            <a:off x="6584413" y="504873"/>
            <a:ext cx="1835" cy="10815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Ovale 34"/>
          <p:cNvSpPr/>
          <p:nvPr/>
        </p:nvSpPr>
        <p:spPr>
          <a:xfrm>
            <a:off x="6536672" y="38526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1 35"/>
          <p:cNvCxnSpPr/>
          <p:nvPr/>
        </p:nvCxnSpPr>
        <p:spPr>
          <a:xfrm flipH="1">
            <a:off x="3499691" y="339227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endCxn id="38" idx="4"/>
          </p:cNvCxnSpPr>
          <p:nvPr/>
        </p:nvCxnSpPr>
        <p:spPr>
          <a:xfrm>
            <a:off x="3499691" y="3381259"/>
            <a:ext cx="0" cy="49641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Ovale 37"/>
          <p:cNvSpPr/>
          <p:nvPr/>
        </p:nvSpPr>
        <p:spPr>
          <a:xfrm>
            <a:off x="3450115" y="3758063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1 38"/>
          <p:cNvCxnSpPr/>
          <p:nvPr/>
        </p:nvCxnSpPr>
        <p:spPr>
          <a:xfrm flipH="1">
            <a:off x="5367051" y="160138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endCxn id="41" idx="4"/>
          </p:cNvCxnSpPr>
          <p:nvPr/>
        </p:nvCxnSpPr>
        <p:spPr>
          <a:xfrm flipH="1" flipV="1">
            <a:off x="5354198" y="127795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le 40"/>
          <p:cNvSpPr/>
          <p:nvPr/>
        </p:nvSpPr>
        <p:spPr>
          <a:xfrm>
            <a:off x="5304622" y="115834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asellaDiTesto 41"/>
              <p:cNvSpPr txBox="1"/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2" name="CasellaDiTes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695" y="1079648"/>
                <a:ext cx="181139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asellaDiTesto 42"/>
              <p:cNvSpPr txBox="1"/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3" name="CasellaDiTes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4024" y="749932"/>
                <a:ext cx="181139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34483" r="-31034" b="-888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asellaDiTesto 43"/>
              <p:cNvSpPr txBox="1"/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4" name="CasellaDiTes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130" y="306568"/>
                <a:ext cx="181139" cy="276999"/>
              </a:xfrm>
              <a:prstGeom prst="rect">
                <a:avLst/>
              </a:prstGeom>
              <a:blipFill rotWithShape="0">
                <a:blip r:embed="rId8"/>
                <a:stretch>
                  <a:fillRect l="-34483" r="-31034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asellaDiTesto 44"/>
              <p:cNvSpPr txBox="1"/>
              <p:nvPr/>
            </p:nvSpPr>
            <p:spPr>
              <a:xfrm>
                <a:off x="3120639" y="3679367"/>
                <a:ext cx="3542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5" name="CasellaDiTes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639" y="3679367"/>
                <a:ext cx="354264" cy="276999"/>
              </a:xfrm>
              <a:prstGeom prst="rect">
                <a:avLst/>
              </a:prstGeom>
              <a:blipFill rotWithShape="0">
                <a:blip r:embed="rId9"/>
                <a:stretch>
                  <a:fillRect l="-3448" r="-15517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Connettore 1 45"/>
          <p:cNvCxnSpPr/>
          <p:nvPr/>
        </p:nvCxnSpPr>
        <p:spPr>
          <a:xfrm flipH="1">
            <a:off x="4122146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>
            <a:endCxn id="48" idx="4"/>
          </p:cNvCxnSpPr>
          <p:nvPr/>
        </p:nvCxnSpPr>
        <p:spPr>
          <a:xfrm flipH="1" flipV="1">
            <a:off x="4109293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Ovale 47"/>
          <p:cNvSpPr/>
          <p:nvPr/>
        </p:nvSpPr>
        <p:spPr>
          <a:xfrm>
            <a:off x="4059717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asellaDiTesto 48"/>
              <p:cNvSpPr txBox="1"/>
              <p:nvPr/>
            </p:nvSpPr>
            <p:spPr>
              <a:xfrm>
                <a:off x="3853790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49" name="CasellaDiTes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3790" y="2861878"/>
                <a:ext cx="181139" cy="276999"/>
              </a:xfrm>
              <a:prstGeom prst="rect">
                <a:avLst/>
              </a:prstGeom>
              <a:blipFill rotWithShape="0">
                <a:blip r:embed="rId10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asellaDiTesto 49"/>
              <p:cNvSpPr txBox="1"/>
              <p:nvPr/>
            </p:nvSpPr>
            <p:spPr>
              <a:xfrm>
                <a:off x="4507456" y="257479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0" name="CasellaDiTes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7456" y="2574795"/>
                <a:ext cx="181139" cy="276999"/>
              </a:xfrm>
              <a:prstGeom prst="rect">
                <a:avLst/>
              </a:prstGeom>
              <a:blipFill rotWithShape="0">
                <a:blip r:embed="rId11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Connettore 1 50"/>
          <p:cNvCxnSpPr/>
          <p:nvPr/>
        </p:nvCxnSpPr>
        <p:spPr>
          <a:xfrm flipH="1">
            <a:off x="5354197" y="3383615"/>
            <a:ext cx="110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>
            <a:endCxn id="53" idx="4"/>
          </p:cNvCxnSpPr>
          <p:nvPr/>
        </p:nvCxnSpPr>
        <p:spPr>
          <a:xfrm flipH="1" flipV="1">
            <a:off x="5341344" y="3060183"/>
            <a:ext cx="12853" cy="3124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Ovale 52"/>
          <p:cNvSpPr/>
          <p:nvPr/>
        </p:nvSpPr>
        <p:spPr>
          <a:xfrm>
            <a:off x="5291768" y="2940574"/>
            <a:ext cx="99152" cy="11960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asellaDiTesto 53"/>
              <p:cNvSpPr txBox="1"/>
              <p:nvPr/>
            </p:nvSpPr>
            <p:spPr>
              <a:xfrm>
                <a:off x="5085841" y="2861878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it-IT" dirty="0"/>
              </a:p>
            </p:txBody>
          </p:sp>
        </mc:Choice>
        <mc:Fallback xmlns="">
          <p:sp>
            <p:nvSpPr>
              <p:cNvPr id="54" name="CasellaDiTesto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5841" y="2861878"/>
                <a:ext cx="181139" cy="276999"/>
              </a:xfrm>
              <a:prstGeom prst="rect">
                <a:avLst/>
              </a:prstGeom>
              <a:blipFill rotWithShape="0">
                <a:blip r:embed="rId12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92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153</Words>
  <Application>Microsoft Office PowerPoint</Application>
  <PresentationFormat>Widescreen</PresentationFormat>
  <Paragraphs>86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Tema di Office</vt:lpstr>
      <vt:lpstr>Esempi calcolo somma di convoluzione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Esempi calcolo somma di convoluzione</dc:title>
  <dc:creator>Alberto</dc:creator>
  <cp:lastModifiedBy>Alberto</cp:lastModifiedBy>
  <cp:revision>7</cp:revision>
  <dcterms:created xsi:type="dcterms:W3CDTF">2016-10-12T14:10:34Z</dcterms:created>
  <dcterms:modified xsi:type="dcterms:W3CDTF">2016-10-24T13:47:33Z</dcterms:modified>
</cp:coreProperties>
</file>