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93" r:id="rId2"/>
    <p:sldId id="388" r:id="rId3"/>
    <p:sldId id="385" r:id="rId4"/>
    <p:sldId id="386" r:id="rId5"/>
    <p:sldId id="387" r:id="rId6"/>
    <p:sldId id="392" r:id="rId7"/>
    <p:sldId id="391" r:id="rId8"/>
    <p:sldId id="260" r:id="rId9"/>
    <p:sldId id="395" r:id="rId10"/>
    <p:sldId id="394" r:id="rId11"/>
    <p:sldId id="299" r:id="rId12"/>
    <p:sldId id="298" r:id="rId13"/>
    <p:sldId id="286" r:id="rId14"/>
    <p:sldId id="289" r:id="rId15"/>
    <p:sldId id="300" r:id="rId16"/>
    <p:sldId id="306" r:id="rId17"/>
    <p:sldId id="261" r:id="rId18"/>
    <p:sldId id="307" r:id="rId19"/>
    <p:sldId id="396" r:id="rId20"/>
    <p:sldId id="389" r:id="rId21"/>
    <p:sldId id="397" r:id="rId22"/>
    <p:sldId id="259" r:id="rId23"/>
    <p:sldId id="308" r:id="rId24"/>
    <p:sldId id="296" r:id="rId25"/>
    <p:sldId id="290" r:id="rId26"/>
    <p:sldId id="287" r:id="rId27"/>
    <p:sldId id="293" r:id="rId28"/>
    <p:sldId id="294" r:id="rId29"/>
    <p:sldId id="295" r:id="rId30"/>
    <p:sldId id="282" r:id="rId31"/>
    <p:sldId id="283" r:id="rId32"/>
    <p:sldId id="292" r:id="rId33"/>
    <p:sldId id="285" r:id="rId34"/>
    <p:sldId id="284" r:id="rId35"/>
    <p:sldId id="291" r:id="rId36"/>
    <p:sldId id="312" r:id="rId37"/>
    <p:sldId id="398" r:id="rId38"/>
    <p:sldId id="309" r:id="rId39"/>
    <p:sldId id="310"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70AD47"/>
    <a:srgbClr val="FFC000"/>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E8D40A-14F1-4AEA-AE4C-B5F1B9E97B26}" v="94" dt="2024-03-15T12:23:05.0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02" d="100"/>
          <a:sy n="102" d="100"/>
        </p:scale>
        <p:origin x="120"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briele Baj" userId="37e9716d1ac12819" providerId="LiveId" clId="{B9E8D40A-14F1-4AEA-AE4C-B5F1B9E97B26}"/>
    <pc:docChg chg="undo redo custSel addSld delSld modSld sldOrd">
      <pc:chgData name="Gabriele Baj" userId="37e9716d1ac12819" providerId="LiveId" clId="{B9E8D40A-14F1-4AEA-AE4C-B5F1B9E97B26}" dt="2024-03-15T12:23:05.020" v="934" actId="1076"/>
      <pc:docMkLst>
        <pc:docMk/>
      </pc:docMkLst>
      <pc:sldChg chg="delSp modSp add mod ord">
        <pc:chgData name="Gabriele Baj" userId="37e9716d1ac12819" providerId="LiveId" clId="{B9E8D40A-14F1-4AEA-AE4C-B5F1B9E97B26}" dt="2024-03-15T12:14:34.178" v="896"/>
        <pc:sldMkLst>
          <pc:docMk/>
          <pc:sldMk cId="0" sldId="259"/>
        </pc:sldMkLst>
        <pc:spChg chg="del">
          <ac:chgData name="Gabriele Baj" userId="37e9716d1ac12819" providerId="LiveId" clId="{B9E8D40A-14F1-4AEA-AE4C-B5F1B9E97B26}" dt="2024-03-15T12:11:51" v="864" actId="478"/>
          <ac:spMkLst>
            <pc:docMk/>
            <pc:sldMk cId="0" sldId="259"/>
            <ac:spMk id="18435" creationId="{C17140CD-D99E-4D99-BEC1-929D2F27259C}"/>
          </ac:spMkLst>
        </pc:spChg>
        <pc:spChg chg="mod">
          <ac:chgData name="Gabriele Baj" userId="37e9716d1ac12819" providerId="LiveId" clId="{B9E8D40A-14F1-4AEA-AE4C-B5F1B9E97B26}" dt="2024-03-15T12:11:47.746" v="863" actId="1076"/>
          <ac:spMkLst>
            <pc:docMk/>
            <pc:sldMk cId="0" sldId="259"/>
            <ac:spMk id="18467" creationId="{D4647FBC-2B9D-4E48-A284-0CB04AE4D1E5}"/>
          </ac:spMkLst>
        </pc:spChg>
        <pc:spChg chg="mod">
          <ac:chgData name="Gabriele Baj" userId="37e9716d1ac12819" providerId="LiveId" clId="{B9E8D40A-14F1-4AEA-AE4C-B5F1B9E97B26}" dt="2024-03-15T12:14:04.141" v="894" actId="20577"/>
          <ac:spMkLst>
            <pc:docMk/>
            <pc:sldMk cId="0" sldId="259"/>
            <ac:spMk id="18468" creationId="{74C034E3-3955-4AC8-9B6E-E520E2D93617}"/>
          </ac:spMkLst>
        </pc:spChg>
        <pc:spChg chg="mod">
          <ac:chgData name="Gabriele Baj" userId="37e9716d1ac12819" providerId="LiveId" clId="{B9E8D40A-14F1-4AEA-AE4C-B5F1B9E97B26}" dt="2024-03-15T12:11:47.746" v="863" actId="1076"/>
          <ac:spMkLst>
            <pc:docMk/>
            <pc:sldMk cId="0" sldId="259"/>
            <ac:spMk id="18469" creationId="{C8D506DC-AA5A-46EB-B987-B096ED442282}"/>
          </ac:spMkLst>
        </pc:spChg>
        <pc:spChg chg="mod">
          <ac:chgData name="Gabriele Baj" userId="37e9716d1ac12819" providerId="LiveId" clId="{B9E8D40A-14F1-4AEA-AE4C-B5F1B9E97B26}" dt="2024-03-15T12:11:47.746" v="863" actId="1076"/>
          <ac:spMkLst>
            <pc:docMk/>
            <pc:sldMk cId="0" sldId="259"/>
            <ac:spMk id="18470" creationId="{C7F0AF4D-7671-42DE-B215-9A611348859D}"/>
          </ac:spMkLst>
        </pc:spChg>
        <pc:spChg chg="mod">
          <ac:chgData name="Gabriele Baj" userId="37e9716d1ac12819" providerId="LiveId" clId="{B9E8D40A-14F1-4AEA-AE4C-B5F1B9E97B26}" dt="2024-03-15T12:11:55.750" v="865" actId="1076"/>
          <ac:spMkLst>
            <pc:docMk/>
            <pc:sldMk cId="0" sldId="259"/>
            <ac:spMk id="18472" creationId="{5739511E-03D3-42FB-A6A1-EBCCB23E7818}"/>
          </ac:spMkLst>
        </pc:spChg>
        <pc:grpChg chg="mod">
          <ac:chgData name="Gabriele Baj" userId="37e9716d1ac12819" providerId="LiveId" clId="{B9E8D40A-14F1-4AEA-AE4C-B5F1B9E97B26}" dt="2024-03-15T12:11:55.750" v="865" actId="1076"/>
          <ac:grpSpMkLst>
            <pc:docMk/>
            <pc:sldMk cId="0" sldId="259"/>
            <ac:grpSpMk id="18434" creationId="{1B839359-7A25-449E-A952-569F9F1612F7}"/>
          </ac:grpSpMkLst>
        </pc:grpChg>
        <pc:grpChg chg="mod">
          <ac:chgData name="Gabriele Baj" userId="37e9716d1ac12819" providerId="LiveId" clId="{B9E8D40A-14F1-4AEA-AE4C-B5F1B9E97B26}" dt="2024-03-15T12:11:47.746" v="863" actId="1076"/>
          <ac:grpSpMkLst>
            <pc:docMk/>
            <pc:sldMk cId="0" sldId="259"/>
            <ac:grpSpMk id="18436" creationId="{4DD38C10-613A-49B9-9543-4F4DE1D25BE2}"/>
          </ac:grpSpMkLst>
        </pc:grpChg>
        <pc:picChg chg="mod">
          <ac:chgData name="Gabriele Baj" userId="37e9716d1ac12819" providerId="LiveId" clId="{B9E8D40A-14F1-4AEA-AE4C-B5F1B9E97B26}" dt="2024-03-15T12:11:55.750" v="865" actId="1076"/>
          <ac:picMkLst>
            <pc:docMk/>
            <pc:sldMk cId="0" sldId="259"/>
            <ac:picMk id="18471" creationId="{3D877734-3669-4223-9BDD-1FBF9C8CB65A}"/>
          </ac:picMkLst>
        </pc:picChg>
      </pc:sldChg>
      <pc:sldChg chg="modSp add mod ord">
        <pc:chgData name="Gabriele Baj" userId="37e9716d1ac12819" providerId="LiveId" clId="{B9E8D40A-14F1-4AEA-AE4C-B5F1B9E97B26}" dt="2024-03-15T12:22:21.163" v="927" actId="20578"/>
        <pc:sldMkLst>
          <pc:docMk/>
          <pc:sldMk cId="0" sldId="260"/>
        </pc:sldMkLst>
        <pc:spChg chg="mod">
          <ac:chgData name="Gabriele Baj" userId="37e9716d1ac12819" providerId="LiveId" clId="{B9E8D40A-14F1-4AEA-AE4C-B5F1B9E97B26}" dt="2024-03-15T11:36:52.830" v="857" actId="6549"/>
          <ac:spMkLst>
            <pc:docMk/>
            <pc:sldMk cId="0" sldId="260"/>
            <ac:spMk id="20483" creationId="{CF357EC3-1DAE-459C-BFBB-B5B0A9593A76}"/>
          </ac:spMkLst>
        </pc:spChg>
        <pc:spChg chg="mod">
          <ac:chgData name="Gabriele Baj" userId="37e9716d1ac12819" providerId="LiveId" clId="{B9E8D40A-14F1-4AEA-AE4C-B5F1B9E97B26}" dt="2024-03-15T11:36:48.157" v="856" actId="20577"/>
          <ac:spMkLst>
            <pc:docMk/>
            <pc:sldMk cId="0" sldId="260"/>
            <ac:spMk id="20486" creationId="{6CECFCC0-8323-4698-B1C7-E0F91565ED05}"/>
          </ac:spMkLst>
        </pc:spChg>
      </pc:sldChg>
      <pc:sldChg chg="delSp modSp add mod ord">
        <pc:chgData name="Gabriele Baj" userId="37e9716d1ac12819" providerId="LiveId" clId="{B9E8D40A-14F1-4AEA-AE4C-B5F1B9E97B26}" dt="2024-03-15T12:22:21.163" v="927" actId="20578"/>
        <pc:sldMkLst>
          <pc:docMk/>
          <pc:sldMk cId="0" sldId="261"/>
        </pc:sldMkLst>
        <pc:spChg chg="del">
          <ac:chgData name="Gabriele Baj" userId="37e9716d1ac12819" providerId="LiveId" clId="{B9E8D40A-14F1-4AEA-AE4C-B5F1B9E97B26}" dt="2024-03-15T12:12:24.419" v="872" actId="478"/>
          <ac:spMkLst>
            <pc:docMk/>
            <pc:sldMk cId="0" sldId="261"/>
            <ac:spMk id="21506" creationId="{52410974-B57A-44FE-BB3A-1C4EF9C5621B}"/>
          </ac:spMkLst>
        </pc:spChg>
        <pc:spChg chg="mod">
          <ac:chgData name="Gabriele Baj" userId="37e9716d1ac12819" providerId="LiveId" clId="{B9E8D40A-14F1-4AEA-AE4C-B5F1B9E97B26}" dt="2024-03-15T12:12:47.866" v="880" actId="1076"/>
          <ac:spMkLst>
            <pc:docMk/>
            <pc:sldMk cId="0" sldId="261"/>
            <ac:spMk id="21514" creationId="{242654CA-AAC6-4A1E-A001-F8C6F5D22D5E}"/>
          </ac:spMkLst>
        </pc:spChg>
        <pc:spChg chg="mod">
          <ac:chgData name="Gabriele Baj" userId="37e9716d1ac12819" providerId="LiveId" clId="{B9E8D40A-14F1-4AEA-AE4C-B5F1B9E97B26}" dt="2024-03-15T12:12:48.292" v="881" actId="14100"/>
          <ac:spMkLst>
            <pc:docMk/>
            <pc:sldMk cId="0" sldId="261"/>
            <ac:spMk id="21522" creationId="{97214846-4377-41A4-8392-BE09B065F4D3}"/>
          </ac:spMkLst>
        </pc:spChg>
        <pc:spChg chg="mod">
          <ac:chgData name="Gabriele Baj" userId="37e9716d1ac12819" providerId="LiveId" clId="{B9E8D40A-14F1-4AEA-AE4C-B5F1B9E97B26}" dt="2024-03-15T12:12:48.292" v="881" actId="14100"/>
          <ac:spMkLst>
            <pc:docMk/>
            <pc:sldMk cId="0" sldId="261"/>
            <ac:spMk id="21524" creationId="{E10BE072-F146-4626-B242-C409203AC3F9}"/>
          </ac:spMkLst>
        </pc:spChg>
        <pc:spChg chg="mod">
          <ac:chgData name="Gabriele Baj" userId="37e9716d1ac12819" providerId="LiveId" clId="{B9E8D40A-14F1-4AEA-AE4C-B5F1B9E97B26}" dt="2024-03-15T12:12:48.292" v="881" actId="14100"/>
          <ac:spMkLst>
            <pc:docMk/>
            <pc:sldMk cId="0" sldId="261"/>
            <ac:spMk id="21530" creationId="{FF2E785F-2F8A-4C87-9DB0-AE2B3E9D6CD1}"/>
          </ac:spMkLst>
        </pc:spChg>
        <pc:spChg chg="mod">
          <ac:chgData name="Gabriele Baj" userId="37e9716d1ac12819" providerId="LiveId" clId="{B9E8D40A-14F1-4AEA-AE4C-B5F1B9E97B26}" dt="2024-03-15T12:12:48.292" v="881" actId="14100"/>
          <ac:spMkLst>
            <pc:docMk/>
            <pc:sldMk cId="0" sldId="261"/>
            <ac:spMk id="21533" creationId="{CD605742-51C3-42D7-A4D2-AD036C207A3D}"/>
          </ac:spMkLst>
        </pc:spChg>
        <pc:spChg chg="mod">
          <ac:chgData name="Gabriele Baj" userId="37e9716d1ac12819" providerId="LiveId" clId="{B9E8D40A-14F1-4AEA-AE4C-B5F1B9E97B26}" dt="2024-03-15T12:12:48.292" v="881" actId="14100"/>
          <ac:spMkLst>
            <pc:docMk/>
            <pc:sldMk cId="0" sldId="261"/>
            <ac:spMk id="21534" creationId="{3D6D0D0A-4036-4DF4-9550-5C269C75AB39}"/>
          </ac:spMkLst>
        </pc:spChg>
        <pc:spChg chg="mod">
          <ac:chgData name="Gabriele Baj" userId="37e9716d1ac12819" providerId="LiveId" clId="{B9E8D40A-14F1-4AEA-AE4C-B5F1B9E97B26}" dt="2024-03-15T12:12:48.292" v="881" actId="14100"/>
          <ac:spMkLst>
            <pc:docMk/>
            <pc:sldMk cId="0" sldId="261"/>
            <ac:spMk id="21535" creationId="{A3391BC7-8A4D-406D-B82A-D3E9A50F624F}"/>
          </ac:spMkLst>
        </pc:spChg>
        <pc:spChg chg="mod">
          <ac:chgData name="Gabriele Baj" userId="37e9716d1ac12819" providerId="LiveId" clId="{B9E8D40A-14F1-4AEA-AE4C-B5F1B9E97B26}" dt="2024-03-15T12:12:48.292" v="881" actId="14100"/>
          <ac:spMkLst>
            <pc:docMk/>
            <pc:sldMk cId="0" sldId="261"/>
            <ac:spMk id="21536" creationId="{7C0C353E-4352-4455-9AE3-CAE07339F2B3}"/>
          </ac:spMkLst>
        </pc:spChg>
        <pc:spChg chg="mod">
          <ac:chgData name="Gabriele Baj" userId="37e9716d1ac12819" providerId="LiveId" clId="{B9E8D40A-14F1-4AEA-AE4C-B5F1B9E97B26}" dt="2024-03-15T12:12:48.292" v="881" actId="14100"/>
          <ac:spMkLst>
            <pc:docMk/>
            <pc:sldMk cId="0" sldId="261"/>
            <ac:spMk id="21537" creationId="{DCCC3F57-5583-455D-BEC2-A1F4D1267EF8}"/>
          </ac:spMkLst>
        </pc:spChg>
        <pc:spChg chg="mod">
          <ac:chgData name="Gabriele Baj" userId="37e9716d1ac12819" providerId="LiveId" clId="{B9E8D40A-14F1-4AEA-AE4C-B5F1B9E97B26}" dt="2024-03-15T12:12:48.292" v="881" actId="14100"/>
          <ac:spMkLst>
            <pc:docMk/>
            <pc:sldMk cId="0" sldId="261"/>
            <ac:spMk id="21538" creationId="{BCC11649-A47E-46EC-8A94-BF3CE0DD644E}"/>
          </ac:spMkLst>
        </pc:spChg>
        <pc:spChg chg="mod">
          <ac:chgData name="Gabriele Baj" userId="37e9716d1ac12819" providerId="LiveId" clId="{B9E8D40A-14F1-4AEA-AE4C-B5F1B9E97B26}" dt="2024-03-15T12:12:48.292" v="881" actId="14100"/>
          <ac:spMkLst>
            <pc:docMk/>
            <pc:sldMk cId="0" sldId="261"/>
            <ac:spMk id="21539" creationId="{A0664486-545A-4EC6-B5DB-5AEBCAC1F776}"/>
          </ac:spMkLst>
        </pc:spChg>
        <pc:spChg chg="mod">
          <ac:chgData name="Gabriele Baj" userId="37e9716d1ac12819" providerId="LiveId" clId="{B9E8D40A-14F1-4AEA-AE4C-B5F1B9E97B26}" dt="2024-03-15T12:13:19.695" v="888" actId="20577"/>
          <ac:spMkLst>
            <pc:docMk/>
            <pc:sldMk cId="0" sldId="261"/>
            <ac:spMk id="21541" creationId="{836F75CB-1A5E-4D8A-A2BE-2E6383B038BB}"/>
          </ac:spMkLst>
        </pc:spChg>
        <pc:grpChg chg="mod">
          <ac:chgData name="Gabriele Baj" userId="37e9716d1ac12819" providerId="LiveId" clId="{B9E8D40A-14F1-4AEA-AE4C-B5F1B9E97B26}" dt="2024-03-15T12:12:48.292" v="881" actId="14100"/>
          <ac:grpSpMkLst>
            <pc:docMk/>
            <pc:sldMk cId="0" sldId="261"/>
            <ac:grpSpMk id="21511" creationId="{347C7373-9817-469B-8CC0-8EAF29234AB5}"/>
          </ac:grpSpMkLst>
        </pc:grpChg>
        <pc:grpChg chg="mod">
          <ac:chgData name="Gabriele Baj" userId="37e9716d1ac12819" providerId="LiveId" clId="{B9E8D40A-14F1-4AEA-AE4C-B5F1B9E97B26}" dt="2024-03-15T12:12:48.292" v="881" actId="14100"/>
          <ac:grpSpMkLst>
            <pc:docMk/>
            <pc:sldMk cId="0" sldId="261"/>
            <ac:grpSpMk id="21521" creationId="{49F5D18F-DE34-47AE-954D-6A2AF9DC6E66}"/>
          </ac:grpSpMkLst>
        </pc:grpChg>
        <pc:grpChg chg="mod">
          <ac:chgData name="Gabriele Baj" userId="37e9716d1ac12819" providerId="LiveId" clId="{B9E8D40A-14F1-4AEA-AE4C-B5F1B9E97B26}" dt="2024-03-15T12:12:48.292" v="881" actId="14100"/>
          <ac:grpSpMkLst>
            <pc:docMk/>
            <pc:sldMk cId="0" sldId="261"/>
            <ac:grpSpMk id="21523" creationId="{8EB439A7-C269-4A36-BF21-0998701F44D0}"/>
          </ac:grpSpMkLst>
        </pc:grpChg>
        <pc:grpChg chg="mod">
          <ac:chgData name="Gabriele Baj" userId="37e9716d1ac12819" providerId="LiveId" clId="{B9E8D40A-14F1-4AEA-AE4C-B5F1B9E97B26}" dt="2024-03-15T12:12:48.292" v="881" actId="14100"/>
          <ac:grpSpMkLst>
            <pc:docMk/>
            <pc:sldMk cId="0" sldId="261"/>
            <ac:grpSpMk id="21525" creationId="{E11EA35E-6865-4BDE-8210-27E4CF12268B}"/>
          </ac:grpSpMkLst>
        </pc:grpChg>
        <pc:grpChg chg="mod">
          <ac:chgData name="Gabriele Baj" userId="37e9716d1ac12819" providerId="LiveId" clId="{B9E8D40A-14F1-4AEA-AE4C-B5F1B9E97B26}" dt="2024-03-15T12:12:48.292" v="881" actId="14100"/>
          <ac:grpSpMkLst>
            <pc:docMk/>
            <pc:sldMk cId="0" sldId="261"/>
            <ac:grpSpMk id="21526" creationId="{B41B2FCF-C85B-4AFB-922D-C3C772A86203}"/>
          </ac:grpSpMkLst>
        </pc:grpChg>
        <pc:grpChg chg="mod">
          <ac:chgData name="Gabriele Baj" userId="37e9716d1ac12819" providerId="LiveId" clId="{B9E8D40A-14F1-4AEA-AE4C-B5F1B9E97B26}" dt="2024-03-15T12:12:48.292" v="881" actId="14100"/>
          <ac:grpSpMkLst>
            <pc:docMk/>
            <pc:sldMk cId="0" sldId="261"/>
            <ac:grpSpMk id="21531" creationId="{5902DABB-80F4-4C87-933A-01677F6F3C34}"/>
          </ac:grpSpMkLst>
        </pc:grpChg>
        <pc:grpChg chg="mod">
          <ac:chgData name="Gabriele Baj" userId="37e9716d1ac12819" providerId="LiveId" clId="{B9E8D40A-14F1-4AEA-AE4C-B5F1B9E97B26}" dt="2024-03-15T12:12:48.292" v="881" actId="14100"/>
          <ac:grpSpMkLst>
            <pc:docMk/>
            <pc:sldMk cId="0" sldId="261"/>
            <ac:grpSpMk id="21532" creationId="{A1A8DF30-64F5-43CE-A2D4-713AA583330A}"/>
          </ac:grpSpMkLst>
        </pc:grpChg>
        <pc:picChg chg="mod">
          <ac:chgData name="Gabriele Baj" userId="37e9716d1ac12819" providerId="LiveId" clId="{B9E8D40A-14F1-4AEA-AE4C-B5F1B9E97B26}" dt="2024-03-15T12:12:48.292" v="881" actId="14100"/>
          <ac:picMkLst>
            <pc:docMk/>
            <pc:sldMk cId="0" sldId="261"/>
            <ac:picMk id="21529" creationId="{E1C61671-42E8-4056-8A84-35D80469EBF7}"/>
          </ac:picMkLst>
        </pc:picChg>
        <pc:picChg chg="mod">
          <ac:chgData name="Gabriele Baj" userId="37e9716d1ac12819" providerId="LiveId" clId="{B9E8D40A-14F1-4AEA-AE4C-B5F1B9E97B26}" dt="2024-03-15T12:12:48.292" v="881" actId="14100"/>
          <ac:picMkLst>
            <pc:docMk/>
            <pc:sldMk cId="0" sldId="261"/>
            <ac:picMk id="21540" creationId="{C4039B1C-A1C1-4884-8DAE-492064BD8A16}"/>
          </ac:picMkLst>
        </pc:picChg>
        <pc:picChg chg="mod">
          <ac:chgData name="Gabriele Baj" userId="37e9716d1ac12819" providerId="LiveId" clId="{B9E8D40A-14F1-4AEA-AE4C-B5F1B9E97B26}" dt="2024-03-15T12:12:48.292" v="881" actId="14100"/>
          <ac:picMkLst>
            <pc:docMk/>
            <pc:sldMk cId="0" sldId="261"/>
            <ac:picMk id="21542" creationId="{5255CD80-A052-4315-9C3D-178BFEF77AD4}"/>
          </ac:picMkLst>
        </pc:picChg>
        <pc:cxnChg chg="mod">
          <ac:chgData name="Gabriele Baj" userId="37e9716d1ac12819" providerId="LiveId" clId="{B9E8D40A-14F1-4AEA-AE4C-B5F1B9E97B26}" dt="2024-03-15T12:12:48.292" v="881" actId="14100"/>
          <ac:cxnSpMkLst>
            <pc:docMk/>
            <pc:sldMk cId="0" sldId="261"/>
            <ac:cxnSpMk id="21527" creationId="{481A2766-1762-4957-A69B-45F793198ABD}"/>
          </ac:cxnSpMkLst>
        </pc:cxnChg>
        <pc:cxnChg chg="mod">
          <ac:chgData name="Gabriele Baj" userId="37e9716d1ac12819" providerId="LiveId" clId="{B9E8D40A-14F1-4AEA-AE4C-B5F1B9E97B26}" dt="2024-03-15T12:12:48.292" v="881" actId="14100"/>
          <ac:cxnSpMkLst>
            <pc:docMk/>
            <pc:sldMk cId="0" sldId="261"/>
            <ac:cxnSpMk id="21528" creationId="{005153BC-FCBD-4243-A96C-F55F3E65B338}"/>
          </ac:cxnSpMkLst>
        </pc:cxnChg>
      </pc:sldChg>
      <pc:sldChg chg="add">
        <pc:chgData name="Gabriele Baj" userId="37e9716d1ac12819" providerId="LiveId" clId="{B9E8D40A-14F1-4AEA-AE4C-B5F1B9E97B26}" dt="2024-03-12T08:14:08.726" v="0"/>
        <pc:sldMkLst>
          <pc:docMk/>
          <pc:sldMk cId="0" sldId="282"/>
        </pc:sldMkLst>
      </pc:sldChg>
      <pc:sldChg chg="add">
        <pc:chgData name="Gabriele Baj" userId="37e9716d1ac12819" providerId="LiveId" clId="{B9E8D40A-14F1-4AEA-AE4C-B5F1B9E97B26}" dt="2024-03-12T08:14:08.726" v="0"/>
        <pc:sldMkLst>
          <pc:docMk/>
          <pc:sldMk cId="0" sldId="283"/>
        </pc:sldMkLst>
      </pc:sldChg>
      <pc:sldChg chg="delSp modSp add">
        <pc:chgData name="Gabriele Baj" userId="37e9716d1ac12819" providerId="LiveId" clId="{B9E8D40A-14F1-4AEA-AE4C-B5F1B9E97B26}" dt="2024-03-15T12:23:05.020" v="934" actId="1076"/>
        <pc:sldMkLst>
          <pc:docMk/>
          <pc:sldMk cId="0" sldId="284"/>
        </pc:sldMkLst>
        <pc:spChg chg="del">
          <ac:chgData name="Gabriele Baj" userId="37e9716d1ac12819" providerId="LiveId" clId="{B9E8D40A-14F1-4AEA-AE4C-B5F1B9E97B26}" dt="2024-03-15T12:20:09.546" v="915" actId="478"/>
          <ac:spMkLst>
            <pc:docMk/>
            <pc:sldMk cId="0" sldId="284"/>
            <ac:spMk id="21506" creationId="{66E993DF-AC50-4BD3-BC5D-F0488A5E386A}"/>
          </ac:spMkLst>
        </pc:spChg>
        <pc:picChg chg="mod">
          <ac:chgData name="Gabriele Baj" userId="37e9716d1ac12819" providerId="LiveId" clId="{B9E8D40A-14F1-4AEA-AE4C-B5F1B9E97B26}" dt="2024-03-15T12:23:05.020" v="934" actId="1076"/>
          <ac:picMkLst>
            <pc:docMk/>
            <pc:sldMk cId="0" sldId="284"/>
            <ac:picMk id="21508" creationId="{D1A0FBFC-07CD-4D1A-B017-5E427D1E1CEB}"/>
          </ac:picMkLst>
        </pc:picChg>
      </pc:sldChg>
      <pc:sldChg chg="add">
        <pc:chgData name="Gabriele Baj" userId="37e9716d1ac12819" providerId="LiveId" clId="{B9E8D40A-14F1-4AEA-AE4C-B5F1B9E97B26}" dt="2024-03-12T08:14:08.726" v="0"/>
        <pc:sldMkLst>
          <pc:docMk/>
          <pc:sldMk cId="0" sldId="285"/>
        </pc:sldMkLst>
      </pc:sldChg>
      <pc:sldChg chg="modSp add ord">
        <pc:chgData name="Gabriele Baj" userId="37e9716d1ac12819" providerId="LiveId" clId="{B9E8D40A-14F1-4AEA-AE4C-B5F1B9E97B26}" dt="2024-03-15T12:22:21.163" v="927" actId="20578"/>
        <pc:sldMkLst>
          <pc:docMk/>
          <pc:sldMk cId="0" sldId="286"/>
        </pc:sldMkLst>
        <pc:picChg chg="mod">
          <ac:chgData name="Gabriele Baj" userId="37e9716d1ac12819" providerId="LiveId" clId="{B9E8D40A-14F1-4AEA-AE4C-B5F1B9E97B26}" dt="2024-03-15T11:04:28.173" v="654" actId="1076"/>
          <ac:picMkLst>
            <pc:docMk/>
            <pc:sldMk cId="0" sldId="286"/>
            <ac:picMk id="31747" creationId="{4D74EEF8-BBCB-C363-D5A3-B325D1A24E53}"/>
          </ac:picMkLst>
        </pc:picChg>
      </pc:sldChg>
      <pc:sldChg chg="modSp add mod">
        <pc:chgData name="Gabriele Baj" userId="37e9716d1ac12819" providerId="LiveId" clId="{B9E8D40A-14F1-4AEA-AE4C-B5F1B9E97B26}" dt="2024-03-15T12:15:02.776" v="897" actId="20577"/>
        <pc:sldMkLst>
          <pc:docMk/>
          <pc:sldMk cId="0" sldId="287"/>
        </pc:sldMkLst>
        <pc:spChg chg="mod">
          <ac:chgData name="Gabriele Baj" userId="37e9716d1ac12819" providerId="LiveId" clId="{B9E8D40A-14F1-4AEA-AE4C-B5F1B9E97B26}" dt="2024-03-15T12:15:02.776" v="897" actId="20577"/>
          <ac:spMkLst>
            <pc:docMk/>
            <pc:sldMk cId="0" sldId="287"/>
            <ac:spMk id="17431" creationId="{B3B51C15-3E20-453F-9131-687187B3BAD3}"/>
          </ac:spMkLst>
        </pc:spChg>
      </pc:sldChg>
      <pc:sldChg chg="modSp add ord">
        <pc:chgData name="Gabriele Baj" userId="37e9716d1ac12819" providerId="LiveId" clId="{B9E8D40A-14F1-4AEA-AE4C-B5F1B9E97B26}" dt="2024-03-15T12:22:21.163" v="927" actId="20578"/>
        <pc:sldMkLst>
          <pc:docMk/>
          <pc:sldMk cId="0" sldId="289"/>
        </pc:sldMkLst>
        <pc:picChg chg="mod">
          <ac:chgData name="Gabriele Baj" userId="37e9716d1ac12819" providerId="LiveId" clId="{B9E8D40A-14F1-4AEA-AE4C-B5F1B9E97B26}" dt="2024-03-15T11:37:31.895" v="861" actId="1076"/>
          <ac:picMkLst>
            <pc:docMk/>
            <pc:sldMk cId="0" sldId="289"/>
            <ac:picMk id="34819" creationId="{1A11B6B9-888D-D26E-0EEF-7BA8B274DB7C}"/>
          </ac:picMkLst>
        </pc:picChg>
      </pc:sldChg>
      <pc:sldChg chg="add">
        <pc:chgData name="Gabriele Baj" userId="37e9716d1ac12819" providerId="LiveId" clId="{B9E8D40A-14F1-4AEA-AE4C-B5F1B9E97B26}" dt="2024-03-12T08:14:08.726" v="0"/>
        <pc:sldMkLst>
          <pc:docMk/>
          <pc:sldMk cId="0" sldId="290"/>
        </pc:sldMkLst>
      </pc:sldChg>
      <pc:sldChg chg="add setBg">
        <pc:chgData name="Gabriele Baj" userId="37e9716d1ac12819" providerId="LiveId" clId="{B9E8D40A-14F1-4AEA-AE4C-B5F1B9E97B26}" dt="2024-03-12T08:14:08.726" v="0"/>
        <pc:sldMkLst>
          <pc:docMk/>
          <pc:sldMk cId="2138664718" sldId="291"/>
        </pc:sldMkLst>
      </pc:sldChg>
      <pc:sldChg chg="add setBg modNotes">
        <pc:chgData name="Gabriele Baj" userId="37e9716d1ac12819" providerId="LiveId" clId="{B9E8D40A-14F1-4AEA-AE4C-B5F1B9E97B26}" dt="2024-03-12T08:14:08.838" v="2" actId="27636"/>
        <pc:sldMkLst>
          <pc:docMk/>
          <pc:sldMk cId="2757616585" sldId="292"/>
        </pc:sldMkLst>
      </pc:sldChg>
      <pc:sldChg chg="add setBg modNotes">
        <pc:chgData name="Gabriele Baj" userId="37e9716d1ac12819" providerId="LiveId" clId="{B9E8D40A-14F1-4AEA-AE4C-B5F1B9E97B26}" dt="2024-03-12T08:14:08.832" v="1" actId="27636"/>
        <pc:sldMkLst>
          <pc:docMk/>
          <pc:sldMk cId="205422922" sldId="293"/>
        </pc:sldMkLst>
      </pc:sldChg>
      <pc:sldChg chg="add setBg">
        <pc:chgData name="Gabriele Baj" userId="37e9716d1ac12819" providerId="LiveId" clId="{B9E8D40A-14F1-4AEA-AE4C-B5F1B9E97B26}" dt="2024-03-12T08:14:08.726" v="0"/>
        <pc:sldMkLst>
          <pc:docMk/>
          <pc:sldMk cId="1597230605" sldId="294"/>
        </pc:sldMkLst>
      </pc:sldChg>
      <pc:sldChg chg="delSp add setBg">
        <pc:chgData name="Gabriele Baj" userId="37e9716d1ac12819" providerId="LiveId" clId="{B9E8D40A-14F1-4AEA-AE4C-B5F1B9E97B26}" dt="2024-03-12T09:56:28.869" v="627" actId="478"/>
        <pc:sldMkLst>
          <pc:docMk/>
          <pc:sldMk cId="843117972" sldId="295"/>
        </pc:sldMkLst>
        <pc:spChg chg="del">
          <ac:chgData name="Gabriele Baj" userId="37e9716d1ac12819" providerId="LiveId" clId="{B9E8D40A-14F1-4AEA-AE4C-B5F1B9E97B26}" dt="2024-03-12T09:56:28.869" v="627" actId="478"/>
          <ac:spMkLst>
            <pc:docMk/>
            <pc:sldMk cId="843117972" sldId="295"/>
            <ac:spMk id="21506" creationId="{66E993DF-AC50-4BD3-BC5D-F0488A5E386A}"/>
          </ac:spMkLst>
        </pc:spChg>
      </pc:sldChg>
      <pc:sldChg chg="modSp add mod">
        <pc:chgData name="Gabriele Baj" userId="37e9716d1ac12819" providerId="LiveId" clId="{B9E8D40A-14F1-4AEA-AE4C-B5F1B9E97B26}" dt="2024-03-15T12:12:14.039" v="871" actId="1076"/>
        <pc:sldMkLst>
          <pc:docMk/>
          <pc:sldMk cId="1706000527" sldId="296"/>
        </pc:sldMkLst>
        <pc:picChg chg="mod">
          <ac:chgData name="Gabriele Baj" userId="37e9716d1ac12819" providerId="LiveId" clId="{B9E8D40A-14F1-4AEA-AE4C-B5F1B9E97B26}" dt="2024-03-15T12:12:14.039" v="871" actId="1076"/>
          <ac:picMkLst>
            <pc:docMk/>
            <pc:sldMk cId="1706000527" sldId="296"/>
            <ac:picMk id="2" creationId="{328C90E0-5215-99BC-8BA8-2AC71D367330}"/>
          </ac:picMkLst>
        </pc:picChg>
      </pc:sldChg>
      <pc:sldChg chg="modSp add ord">
        <pc:chgData name="Gabriele Baj" userId="37e9716d1ac12819" providerId="LiveId" clId="{B9E8D40A-14F1-4AEA-AE4C-B5F1B9E97B26}" dt="2024-03-15T12:22:21.163" v="927" actId="20578"/>
        <pc:sldMkLst>
          <pc:docMk/>
          <pc:sldMk cId="0" sldId="298"/>
        </pc:sldMkLst>
        <pc:picChg chg="mod">
          <ac:chgData name="Gabriele Baj" userId="37e9716d1ac12819" providerId="LiveId" clId="{B9E8D40A-14F1-4AEA-AE4C-B5F1B9E97B26}" dt="2024-03-15T11:04:00.523" v="650" actId="1076"/>
          <ac:picMkLst>
            <pc:docMk/>
            <pc:sldMk cId="0" sldId="298"/>
            <ac:picMk id="29699" creationId="{B51420E5-8D2C-7922-CE68-930E297EE96A}"/>
          </ac:picMkLst>
        </pc:picChg>
      </pc:sldChg>
      <pc:sldChg chg="modSp add ord">
        <pc:chgData name="Gabriele Baj" userId="37e9716d1ac12819" providerId="LiveId" clId="{B9E8D40A-14F1-4AEA-AE4C-B5F1B9E97B26}" dt="2024-03-15T12:22:21.163" v="927" actId="20578"/>
        <pc:sldMkLst>
          <pc:docMk/>
          <pc:sldMk cId="0" sldId="299"/>
        </pc:sldMkLst>
        <pc:picChg chg="mod">
          <ac:chgData name="Gabriele Baj" userId="37e9716d1ac12819" providerId="LiveId" clId="{B9E8D40A-14F1-4AEA-AE4C-B5F1B9E97B26}" dt="2024-03-15T11:03:37.648" v="644" actId="1076"/>
          <ac:picMkLst>
            <pc:docMk/>
            <pc:sldMk cId="0" sldId="299"/>
            <ac:picMk id="27651" creationId="{3FD75BD4-F7B2-FFE7-53DA-11F40B477AA3}"/>
          </ac:picMkLst>
        </pc:picChg>
      </pc:sldChg>
      <pc:sldChg chg="modSp add ord">
        <pc:chgData name="Gabriele Baj" userId="37e9716d1ac12819" providerId="LiveId" clId="{B9E8D40A-14F1-4AEA-AE4C-B5F1B9E97B26}" dt="2024-03-15T12:22:21.163" v="927" actId="20578"/>
        <pc:sldMkLst>
          <pc:docMk/>
          <pc:sldMk cId="0" sldId="300"/>
        </pc:sldMkLst>
        <pc:picChg chg="mod">
          <ac:chgData name="Gabriele Baj" userId="37e9716d1ac12819" providerId="LiveId" clId="{B9E8D40A-14F1-4AEA-AE4C-B5F1B9E97B26}" dt="2024-03-15T11:04:36.743" v="656" actId="14100"/>
          <ac:picMkLst>
            <pc:docMk/>
            <pc:sldMk cId="0" sldId="300"/>
            <ac:picMk id="35843" creationId="{502501C0-1B07-5301-E5BB-59F2F1A29B8D}"/>
          </ac:picMkLst>
        </pc:picChg>
      </pc:sldChg>
      <pc:sldChg chg="addSp modSp mod ord">
        <pc:chgData name="Gabriele Baj" userId="37e9716d1ac12819" providerId="LiveId" clId="{B9E8D40A-14F1-4AEA-AE4C-B5F1B9E97B26}" dt="2024-03-15T12:22:21.163" v="927" actId="20578"/>
        <pc:sldMkLst>
          <pc:docMk/>
          <pc:sldMk cId="3359895246" sldId="306"/>
        </pc:sldMkLst>
        <pc:spChg chg="mod">
          <ac:chgData name="Gabriele Baj" userId="37e9716d1ac12819" providerId="LiveId" clId="{B9E8D40A-14F1-4AEA-AE4C-B5F1B9E97B26}" dt="2024-03-15T11:06:32.658" v="666" actId="113"/>
          <ac:spMkLst>
            <pc:docMk/>
            <pc:sldMk cId="3359895246" sldId="306"/>
            <ac:spMk id="3" creationId="{D11D22CC-9282-AB75-05CA-8D0ED6CDE8EB}"/>
          </ac:spMkLst>
        </pc:spChg>
        <pc:spChg chg="add mod">
          <ac:chgData name="Gabriele Baj" userId="37e9716d1ac12819" providerId="LiveId" clId="{B9E8D40A-14F1-4AEA-AE4C-B5F1B9E97B26}" dt="2024-03-15T11:11:31.531" v="750" actId="1076"/>
          <ac:spMkLst>
            <pc:docMk/>
            <pc:sldMk cId="3359895246" sldId="306"/>
            <ac:spMk id="4" creationId="{04775D2F-78A3-B707-DE3D-0C334A9F2AA0}"/>
          </ac:spMkLst>
        </pc:spChg>
        <pc:spChg chg="mod">
          <ac:chgData name="Gabriele Baj" userId="37e9716d1ac12819" providerId="LiveId" clId="{B9E8D40A-14F1-4AEA-AE4C-B5F1B9E97B26}" dt="2024-03-15T11:06:42.006" v="673" actId="1076"/>
          <ac:spMkLst>
            <pc:docMk/>
            <pc:sldMk cId="3359895246" sldId="306"/>
            <ac:spMk id="7" creationId="{0E12EB55-18F1-DC86-7D95-D96B1DB905A9}"/>
          </ac:spMkLst>
        </pc:spChg>
        <pc:picChg chg="mod">
          <ac:chgData name="Gabriele Baj" userId="37e9716d1ac12819" providerId="LiveId" clId="{B9E8D40A-14F1-4AEA-AE4C-B5F1B9E97B26}" dt="2024-03-15T11:05:53.792" v="661" actId="1076"/>
          <ac:picMkLst>
            <pc:docMk/>
            <pc:sldMk cId="3359895246" sldId="306"/>
            <ac:picMk id="5" creationId="{BBCC71CF-56C9-12AE-053D-E7F975081802}"/>
          </ac:picMkLst>
        </pc:picChg>
      </pc:sldChg>
      <pc:sldChg chg="addSp modSp mod ord">
        <pc:chgData name="Gabriele Baj" userId="37e9716d1ac12819" providerId="LiveId" clId="{B9E8D40A-14F1-4AEA-AE4C-B5F1B9E97B26}" dt="2024-03-15T12:22:21.163" v="927" actId="20578"/>
        <pc:sldMkLst>
          <pc:docMk/>
          <pc:sldMk cId="3989713932" sldId="307"/>
        </pc:sldMkLst>
        <pc:spChg chg="add mod">
          <ac:chgData name="Gabriele Baj" userId="37e9716d1ac12819" providerId="LiveId" clId="{B9E8D40A-14F1-4AEA-AE4C-B5F1B9E97B26}" dt="2024-03-15T11:08:34.444" v="698" actId="1076"/>
          <ac:spMkLst>
            <pc:docMk/>
            <pc:sldMk cId="3989713932" sldId="307"/>
            <ac:spMk id="4" creationId="{CA174ED8-C73D-E7FD-BE4D-EA05C1298DF4}"/>
          </ac:spMkLst>
        </pc:spChg>
        <pc:spChg chg="mod">
          <ac:chgData name="Gabriele Baj" userId="37e9716d1ac12819" providerId="LiveId" clId="{B9E8D40A-14F1-4AEA-AE4C-B5F1B9E97B26}" dt="2024-03-15T11:06:51.181" v="679" actId="403"/>
          <ac:spMkLst>
            <pc:docMk/>
            <pc:sldMk cId="3989713932" sldId="307"/>
            <ac:spMk id="5" creationId="{48DD47DE-ADED-57E9-5027-99DD40DC4681}"/>
          </ac:spMkLst>
        </pc:spChg>
        <pc:spChg chg="add mod">
          <ac:chgData name="Gabriele Baj" userId="37e9716d1ac12819" providerId="LiveId" clId="{B9E8D40A-14F1-4AEA-AE4C-B5F1B9E97B26}" dt="2024-03-15T11:11:36.498" v="752" actId="1076"/>
          <ac:spMkLst>
            <pc:docMk/>
            <pc:sldMk cId="3989713932" sldId="307"/>
            <ac:spMk id="6" creationId="{C2B90D2C-2501-841D-5BB9-FDCCC2702BF4}"/>
          </ac:spMkLst>
        </pc:spChg>
        <pc:picChg chg="mod">
          <ac:chgData name="Gabriele Baj" userId="37e9716d1ac12819" providerId="LiveId" clId="{B9E8D40A-14F1-4AEA-AE4C-B5F1B9E97B26}" dt="2024-03-12T09:49:59.264" v="570" actId="1076"/>
          <ac:picMkLst>
            <pc:docMk/>
            <pc:sldMk cId="3989713932" sldId="307"/>
            <ac:picMk id="3" creationId="{A2B3F5FC-99B4-1B08-A072-AAD8A9689346}"/>
          </ac:picMkLst>
        </pc:picChg>
      </pc:sldChg>
      <pc:sldChg chg="addSp delSp modSp mod">
        <pc:chgData name="Gabriele Baj" userId="37e9716d1ac12819" providerId="LiveId" clId="{B9E8D40A-14F1-4AEA-AE4C-B5F1B9E97B26}" dt="2024-03-15T11:19:30.397" v="805" actId="1076"/>
        <pc:sldMkLst>
          <pc:docMk/>
          <pc:sldMk cId="1703996528" sldId="308"/>
        </pc:sldMkLst>
        <pc:spChg chg="del">
          <ac:chgData name="Gabriele Baj" userId="37e9716d1ac12819" providerId="LiveId" clId="{B9E8D40A-14F1-4AEA-AE4C-B5F1B9E97B26}" dt="2024-03-12T09:50:59.660" v="578" actId="21"/>
          <ac:spMkLst>
            <pc:docMk/>
            <pc:sldMk cId="1703996528" sldId="308"/>
            <ac:spMk id="3" creationId="{ECBDF73E-906F-2A4B-8CAA-84276F1C56A1}"/>
          </ac:spMkLst>
        </pc:spChg>
        <pc:spChg chg="add del mod">
          <ac:chgData name="Gabriele Baj" userId="37e9716d1ac12819" providerId="LiveId" clId="{B9E8D40A-14F1-4AEA-AE4C-B5F1B9E97B26}" dt="2024-03-12T09:51:20.020" v="587"/>
          <ac:spMkLst>
            <pc:docMk/>
            <pc:sldMk cId="1703996528" sldId="308"/>
            <ac:spMk id="4" creationId="{484FB1F9-D5CA-CA9C-00BF-ED84BC099017}"/>
          </ac:spMkLst>
        </pc:spChg>
        <pc:spChg chg="add mod">
          <ac:chgData name="Gabriele Baj" userId="37e9716d1ac12819" providerId="LiveId" clId="{B9E8D40A-14F1-4AEA-AE4C-B5F1B9E97B26}" dt="2024-03-15T11:19:29.141" v="804" actId="14100"/>
          <ac:spMkLst>
            <pc:docMk/>
            <pc:sldMk cId="1703996528" sldId="308"/>
            <ac:spMk id="7" creationId="{0514D534-588D-C549-4F89-44ABC15B11E4}"/>
          </ac:spMkLst>
        </pc:spChg>
        <pc:picChg chg="add del mod">
          <ac:chgData name="Gabriele Baj" userId="37e9716d1ac12819" providerId="LiveId" clId="{B9E8D40A-14F1-4AEA-AE4C-B5F1B9E97B26}" dt="2024-03-12T09:50:59.660" v="578" actId="21"/>
          <ac:picMkLst>
            <pc:docMk/>
            <pc:sldMk cId="1703996528" sldId="308"/>
            <ac:picMk id="2" creationId="{283B3D5E-9C89-48CE-3F89-4193F8F317E7}"/>
          </ac:picMkLst>
        </pc:picChg>
        <pc:picChg chg="add mod">
          <ac:chgData name="Gabriele Baj" userId="37e9716d1ac12819" providerId="LiveId" clId="{B9E8D40A-14F1-4AEA-AE4C-B5F1B9E97B26}" dt="2024-03-15T11:19:30.397" v="805" actId="1076"/>
          <ac:picMkLst>
            <pc:docMk/>
            <pc:sldMk cId="1703996528" sldId="308"/>
            <ac:picMk id="2" creationId="{CAF6214B-CCE3-6AEE-E6B1-7E66B3F36E49}"/>
          </ac:picMkLst>
        </pc:picChg>
        <pc:picChg chg="del">
          <ac:chgData name="Gabriele Baj" userId="37e9716d1ac12819" providerId="LiveId" clId="{B9E8D40A-14F1-4AEA-AE4C-B5F1B9E97B26}" dt="2024-03-12T09:51:17.776" v="585" actId="478"/>
          <ac:picMkLst>
            <pc:docMk/>
            <pc:sldMk cId="1703996528" sldId="308"/>
            <ac:picMk id="5" creationId="{ACB66AEA-64F0-12AA-AC6C-A1BBD136C72D}"/>
          </ac:picMkLst>
        </pc:picChg>
        <pc:picChg chg="add del mod">
          <ac:chgData name="Gabriele Baj" userId="37e9716d1ac12819" providerId="LiveId" clId="{B9E8D40A-14F1-4AEA-AE4C-B5F1B9E97B26}" dt="2024-03-12T09:51:20.020" v="587"/>
          <ac:picMkLst>
            <pc:docMk/>
            <pc:sldMk cId="1703996528" sldId="308"/>
            <ac:picMk id="6" creationId="{EBC3D8C9-B223-D51E-2F5D-A37B1B87A851}"/>
          </ac:picMkLst>
        </pc:picChg>
      </pc:sldChg>
      <pc:sldChg chg="addSp modSp del mod ord">
        <pc:chgData name="Gabriele Baj" userId="37e9716d1ac12819" providerId="LiveId" clId="{B9E8D40A-14F1-4AEA-AE4C-B5F1B9E97B26}" dt="2024-03-15T12:22:35.876" v="928" actId="2696"/>
        <pc:sldMkLst>
          <pc:docMk/>
          <pc:sldMk cId="678297209" sldId="309"/>
        </pc:sldMkLst>
        <pc:spChg chg="mod">
          <ac:chgData name="Gabriele Baj" userId="37e9716d1ac12819" providerId="LiveId" clId="{B9E8D40A-14F1-4AEA-AE4C-B5F1B9E97B26}" dt="2024-03-15T11:21:09.034" v="833" actId="21"/>
          <ac:spMkLst>
            <pc:docMk/>
            <pc:sldMk cId="678297209" sldId="309"/>
            <ac:spMk id="3" creationId="{4459E233-647B-B796-9FAD-5599241438BD}"/>
          </ac:spMkLst>
        </pc:spChg>
        <pc:spChg chg="add mod">
          <ac:chgData name="Gabriele Baj" userId="37e9716d1ac12819" providerId="LiveId" clId="{B9E8D40A-14F1-4AEA-AE4C-B5F1B9E97B26}" dt="2024-03-15T11:20:42.427" v="826" actId="1076"/>
          <ac:spMkLst>
            <pc:docMk/>
            <pc:sldMk cId="678297209" sldId="309"/>
            <ac:spMk id="4" creationId="{F49032A5-665A-C90B-3CE1-A907FEE7C280}"/>
          </ac:spMkLst>
        </pc:spChg>
      </pc:sldChg>
      <pc:sldChg chg="add">
        <pc:chgData name="Gabriele Baj" userId="37e9716d1ac12819" providerId="LiveId" clId="{B9E8D40A-14F1-4AEA-AE4C-B5F1B9E97B26}" dt="2024-03-15T12:22:39.512" v="929"/>
        <pc:sldMkLst>
          <pc:docMk/>
          <pc:sldMk cId="2189772905" sldId="309"/>
        </pc:sldMkLst>
      </pc:sldChg>
      <pc:sldChg chg="addSp modSp del mod ord">
        <pc:chgData name="Gabriele Baj" userId="37e9716d1ac12819" providerId="LiveId" clId="{B9E8D40A-14F1-4AEA-AE4C-B5F1B9E97B26}" dt="2024-03-15T12:22:35.876" v="928" actId="2696"/>
        <pc:sldMkLst>
          <pc:docMk/>
          <pc:sldMk cId="1713676611" sldId="310"/>
        </pc:sldMkLst>
        <pc:spChg chg="add mod">
          <ac:chgData name="Gabriele Baj" userId="37e9716d1ac12819" providerId="LiveId" clId="{B9E8D40A-14F1-4AEA-AE4C-B5F1B9E97B26}" dt="2024-03-15T11:21:44.103" v="851" actId="20577"/>
          <ac:spMkLst>
            <pc:docMk/>
            <pc:sldMk cId="1713676611" sldId="310"/>
            <ac:spMk id="4" creationId="{0489CEDD-FF04-D4DC-4896-CBE32D4B73C4}"/>
          </ac:spMkLst>
        </pc:spChg>
        <pc:picChg chg="mod">
          <ac:chgData name="Gabriele Baj" userId="37e9716d1ac12819" providerId="LiveId" clId="{B9E8D40A-14F1-4AEA-AE4C-B5F1B9E97B26}" dt="2024-03-15T11:21:12.231" v="834" actId="1076"/>
          <ac:picMkLst>
            <pc:docMk/>
            <pc:sldMk cId="1713676611" sldId="310"/>
            <ac:picMk id="3" creationId="{7843C37E-B2E8-4F6B-42F2-7BF488E30A36}"/>
          </ac:picMkLst>
        </pc:picChg>
      </pc:sldChg>
      <pc:sldChg chg="add">
        <pc:chgData name="Gabriele Baj" userId="37e9716d1ac12819" providerId="LiveId" clId="{B9E8D40A-14F1-4AEA-AE4C-B5F1B9E97B26}" dt="2024-03-15T12:22:39.512" v="929"/>
        <pc:sldMkLst>
          <pc:docMk/>
          <pc:sldMk cId="2334771783" sldId="310"/>
        </pc:sldMkLst>
      </pc:sldChg>
      <pc:sldChg chg="del">
        <pc:chgData name="Gabriele Baj" userId="37e9716d1ac12819" providerId="LiveId" clId="{B9E8D40A-14F1-4AEA-AE4C-B5F1B9E97B26}" dt="2024-03-15T12:16:57.321" v="898" actId="47"/>
        <pc:sldMkLst>
          <pc:docMk/>
          <pc:sldMk cId="2518023334" sldId="311"/>
        </pc:sldMkLst>
      </pc:sldChg>
      <pc:sldChg chg="addSp modSp mod">
        <pc:chgData name="Gabriele Baj" userId="37e9716d1ac12819" providerId="LiveId" clId="{B9E8D40A-14F1-4AEA-AE4C-B5F1B9E97B26}" dt="2024-03-15T12:20:20.881" v="920" actId="122"/>
        <pc:sldMkLst>
          <pc:docMk/>
          <pc:sldMk cId="512434873" sldId="312"/>
        </pc:sldMkLst>
        <pc:spChg chg="add mod">
          <ac:chgData name="Gabriele Baj" userId="37e9716d1ac12819" providerId="LiveId" clId="{B9E8D40A-14F1-4AEA-AE4C-B5F1B9E97B26}" dt="2024-03-15T12:20:20.881" v="920" actId="122"/>
          <ac:spMkLst>
            <pc:docMk/>
            <pc:sldMk cId="512434873" sldId="312"/>
            <ac:spMk id="3" creationId="{E0BA0B06-D512-834A-24DE-1B06ABA1A121}"/>
          </ac:spMkLst>
        </pc:spChg>
      </pc:sldChg>
      <pc:sldChg chg="addSp delSp modSp add del mod">
        <pc:chgData name="Gabriele Baj" userId="37e9716d1ac12819" providerId="LiveId" clId="{B9E8D40A-14F1-4AEA-AE4C-B5F1B9E97B26}" dt="2024-03-15T12:17:22.452" v="907" actId="47"/>
        <pc:sldMkLst>
          <pc:docMk/>
          <pc:sldMk cId="1594213264" sldId="313"/>
        </pc:sldMkLst>
        <pc:spChg chg="add mod">
          <ac:chgData name="Gabriele Baj" userId="37e9716d1ac12819" providerId="LiveId" clId="{B9E8D40A-14F1-4AEA-AE4C-B5F1B9E97B26}" dt="2024-03-12T08:33:59.920" v="95" actId="1076"/>
          <ac:spMkLst>
            <pc:docMk/>
            <pc:sldMk cId="1594213264" sldId="313"/>
            <ac:spMk id="4" creationId="{F2F5EBE8-AB3A-A519-C33D-FE0244509D56}"/>
          </ac:spMkLst>
        </pc:spChg>
        <pc:spChg chg="add mod">
          <ac:chgData name="Gabriele Baj" userId="37e9716d1ac12819" providerId="LiveId" clId="{B9E8D40A-14F1-4AEA-AE4C-B5F1B9E97B26}" dt="2024-03-12T08:35:11.369" v="119" actId="1076"/>
          <ac:spMkLst>
            <pc:docMk/>
            <pc:sldMk cId="1594213264" sldId="313"/>
            <ac:spMk id="6" creationId="{5E3FF64B-C321-7D56-6E3B-3C6B13FB44D9}"/>
          </ac:spMkLst>
        </pc:spChg>
        <pc:picChg chg="add del mod">
          <ac:chgData name="Gabriele Baj" userId="37e9716d1ac12819" providerId="LiveId" clId="{B9E8D40A-14F1-4AEA-AE4C-B5F1B9E97B26}" dt="2024-03-12T09:56:00.515" v="621" actId="478"/>
          <ac:picMkLst>
            <pc:docMk/>
            <pc:sldMk cId="1594213264" sldId="313"/>
            <ac:picMk id="2" creationId="{3F3ADF85-46D6-FBCC-DB52-AE385905A16E}"/>
          </ac:picMkLst>
        </pc:picChg>
      </pc:sldChg>
      <pc:sldChg chg="addSp delSp modSp add del mod">
        <pc:chgData name="Gabriele Baj" userId="37e9716d1ac12819" providerId="LiveId" clId="{B9E8D40A-14F1-4AEA-AE4C-B5F1B9E97B26}" dt="2024-03-15T12:17:23.516" v="908" actId="47"/>
        <pc:sldMkLst>
          <pc:docMk/>
          <pc:sldMk cId="1925778471" sldId="314"/>
        </pc:sldMkLst>
        <pc:spChg chg="add mod">
          <ac:chgData name="Gabriele Baj" userId="37e9716d1ac12819" providerId="LiveId" clId="{B9E8D40A-14F1-4AEA-AE4C-B5F1B9E97B26}" dt="2024-03-12T08:34:18.978" v="100" actId="1076"/>
          <ac:spMkLst>
            <pc:docMk/>
            <pc:sldMk cId="1925778471" sldId="314"/>
            <ac:spMk id="5" creationId="{E51688AC-3F87-AD0C-AF4A-7B9FFDBF1BBF}"/>
          </ac:spMkLst>
        </pc:spChg>
        <pc:spChg chg="add mod">
          <ac:chgData name="Gabriele Baj" userId="37e9716d1ac12819" providerId="LiveId" clId="{B9E8D40A-14F1-4AEA-AE4C-B5F1B9E97B26}" dt="2024-03-12T08:35:24.473" v="124" actId="1076"/>
          <ac:spMkLst>
            <pc:docMk/>
            <pc:sldMk cId="1925778471" sldId="314"/>
            <ac:spMk id="7" creationId="{B5BAFE16-47C4-162C-3E67-F54E0F034D5C}"/>
          </ac:spMkLst>
        </pc:spChg>
        <pc:picChg chg="add mod">
          <ac:chgData name="Gabriele Baj" userId="37e9716d1ac12819" providerId="LiveId" clId="{B9E8D40A-14F1-4AEA-AE4C-B5F1B9E97B26}" dt="2024-03-12T08:35:21.611" v="122" actId="1076"/>
          <ac:picMkLst>
            <pc:docMk/>
            <pc:sldMk cId="1925778471" sldId="314"/>
            <ac:picMk id="2" creationId="{8BB0D358-1FB1-1BAB-C1F3-9914A87EF375}"/>
          </ac:picMkLst>
        </pc:picChg>
        <pc:picChg chg="add del mod">
          <ac:chgData name="Gabriele Baj" userId="37e9716d1ac12819" providerId="LiveId" clId="{B9E8D40A-14F1-4AEA-AE4C-B5F1B9E97B26}" dt="2024-03-12T08:34:12.906" v="98" actId="478"/>
          <ac:picMkLst>
            <pc:docMk/>
            <pc:sldMk cId="1925778471" sldId="314"/>
            <ac:picMk id="3" creationId="{D8791A3A-2304-A310-4EEC-83BE537D556C}"/>
          </ac:picMkLst>
        </pc:picChg>
      </pc:sldChg>
      <pc:sldChg chg="addSp modSp mod">
        <pc:chgData name="Gabriele Baj" userId="37e9716d1ac12819" providerId="LiveId" clId="{B9E8D40A-14F1-4AEA-AE4C-B5F1B9E97B26}" dt="2024-03-12T09:37:25.842" v="251" actId="12"/>
        <pc:sldMkLst>
          <pc:docMk/>
          <pc:sldMk cId="345362135" sldId="385"/>
        </pc:sldMkLst>
        <pc:spChg chg="mod">
          <ac:chgData name="Gabriele Baj" userId="37e9716d1ac12819" providerId="LiveId" clId="{B9E8D40A-14F1-4AEA-AE4C-B5F1B9E97B26}" dt="2024-03-12T09:36:57.328" v="237" actId="1076"/>
          <ac:spMkLst>
            <pc:docMk/>
            <pc:sldMk cId="345362135" sldId="385"/>
            <ac:spMk id="2" creationId="{4F79C632-7A02-33A3-8198-AD23D9F2006A}"/>
          </ac:spMkLst>
        </pc:spChg>
        <pc:spChg chg="add mod">
          <ac:chgData name="Gabriele Baj" userId="37e9716d1ac12819" providerId="LiveId" clId="{B9E8D40A-14F1-4AEA-AE4C-B5F1B9E97B26}" dt="2024-03-12T09:37:25.842" v="251" actId="12"/>
          <ac:spMkLst>
            <pc:docMk/>
            <pc:sldMk cId="345362135" sldId="385"/>
            <ac:spMk id="4" creationId="{2A5E0B0A-243C-5575-E60F-0F9118B268EC}"/>
          </ac:spMkLst>
        </pc:spChg>
        <pc:spChg chg="add mod">
          <ac:chgData name="Gabriele Baj" userId="37e9716d1ac12819" providerId="LiveId" clId="{B9E8D40A-14F1-4AEA-AE4C-B5F1B9E97B26}" dt="2024-03-12T09:36:55.693" v="236" actId="1076"/>
          <ac:spMkLst>
            <pc:docMk/>
            <pc:sldMk cId="345362135" sldId="385"/>
            <ac:spMk id="6" creationId="{3509B5D7-3B3F-E4D1-5C8D-9DED4F46AFDC}"/>
          </ac:spMkLst>
        </pc:spChg>
      </pc:sldChg>
      <pc:sldChg chg="addSp delSp modSp new mod">
        <pc:chgData name="Gabriele Baj" userId="37e9716d1ac12819" providerId="LiveId" clId="{B9E8D40A-14F1-4AEA-AE4C-B5F1B9E97B26}" dt="2024-03-12T09:43:31.684" v="361" actId="207"/>
        <pc:sldMkLst>
          <pc:docMk/>
          <pc:sldMk cId="1936776691" sldId="386"/>
        </pc:sldMkLst>
        <pc:spChg chg="add mod">
          <ac:chgData name="Gabriele Baj" userId="37e9716d1ac12819" providerId="LiveId" clId="{B9E8D40A-14F1-4AEA-AE4C-B5F1B9E97B26}" dt="2024-03-12T09:39:04.600" v="277" actId="1076"/>
          <ac:spMkLst>
            <pc:docMk/>
            <pc:sldMk cId="1936776691" sldId="386"/>
            <ac:spMk id="4" creationId="{83D85FF3-957C-5424-553B-50B2AEBD1551}"/>
          </ac:spMkLst>
        </pc:spChg>
        <pc:spChg chg="add mod">
          <ac:chgData name="Gabriele Baj" userId="37e9716d1ac12819" providerId="LiveId" clId="{B9E8D40A-14F1-4AEA-AE4C-B5F1B9E97B26}" dt="2024-03-12T09:43:31.684" v="361" actId="207"/>
          <ac:spMkLst>
            <pc:docMk/>
            <pc:sldMk cId="1936776691" sldId="386"/>
            <ac:spMk id="6" creationId="{DD157B65-46B6-8382-D6B7-EA2FF6F93339}"/>
          </ac:spMkLst>
        </pc:spChg>
        <pc:spChg chg="add mod">
          <ac:chgData name="Gabriele Baj" userId="37e9716d1ac12819" providerId="LiveId" clId="{B9E8D40A-14F1-4AEA-AE4C-B5F1B9E97B26}" dt="2024-03-12T09:43:31.684" v="361" actId="207"/>
          <ac:spMkLst>
            <pc:docMk/>
            <pc:sldMk cId="1936776691" sldId="386"/>
            <ac:spMk id="7" creationId="{4F5FAC49-7373-5AC2-3CD2-4D728C5EFA14}"/>
          </ac:spMkLst>
        </pc:spChg>
        <pc:spChg chg="add mod">
          <ac:chgData name="Gabriele Baj" userId="37e9716d1ac12819" providerId="LiveId" clId="{B9E8D40A-14F1-4AEA-AE4C-B5F1B9E97B26}" dt="2024-03-12T09:43:31.684" v="361" actId="207"/>
          <ac:spMkLst>
            <pc:docMk/>
            <pc:sldMk cId="1936776691" sldId="386"/>
            <ac:spMk id="8" creationId="{32EFAACA-37C1-20BE-87D3-3C28B7303170}"/>
          </ac:spMkLst>
        </pc:spChg>
        <pc:picChg chg="add mod">
          <ac:chgData name="Gabriele Baj" userId="37e9716d1ac12819" providerId="LiveId" clId="{B9E8D40A-14F1-4AEA-AE4C-B5F1B9E97B26}" dt="2024-03-12T09:38:13.043" v="266" actId="1076"/>
          <ac:picMkLst>
            <pc:docMk/>
            <pc:sldMk cId="1936776691" sldId="386"/>
            <ac:picMk id="2" creationId="{3A3CEB08-BE42-3E87-CA82-19B115E31CAE}"/>
          </ac:picMkLst>
        </pc:picChg>
        <pc:picChg chg="add del mod modCrop">
          <ac:chgData name="Gabriele Baj" userId="37e9716d1ac12819" providerId="LiveId" clId="{B9E8D40A-14F1-4AEA-AE4C-B5F1B9E97B26}" dt="2024-03-12T09:38:03.399" v="261" actId="478"/>
          <ac:picMkLst>
            <pc:docMk/>
            <pc:sldMk cId="1936776691" sldId="386"/>
            <ac:picMk id="5" creationId="{0997BA6F-AD9E-0FD3-F946-CEA0D395843A}"/>
          </ac:picMkLst>
        </pc:picChg>
      </pc:sldChg>
      <pc:sldChg chg="addSp modSp new mod ord">
        <pc:chgData name="Gabriele Baj" userId="37e9716d1ac12819" providerId="LiveId" clId="{B9E8D40A-14F1-4AEA-AE4C-B5F1B9E97B26}" dt="2024-03-12T09:46:09.852" v="484" actId="1076"/>
        <pc:sldMkLst>
          <pc:docMk/>
          <pc:sldMk cId="3119892464" sldId="387"/>
        </pc:sldMkLst>
        <pc:spChg chg="add mod">
          <ac:chgData name="Gabriele Baj" userId="37e9716d1ac12819" providerId="LiveId" clId="{B9E8D40A-14F1-4AEA-AE4C-B5F1B9E97B26}" dt="2024-03-12T09:46:09.852" v="484" actId="1076"/>
          <ac:spMkLst>
            <pc:docMk/>
            <pc:sldMk cId="3119892464" sldId="387"/>
            <ac:spMk id="3" creationId="{282CC268-74F2-F6CF-316C-C52E4E6E7744}"/>
          </ac:spMkLst>
        </pc:spChg>
      </pc:sldChg>
      <pc:sldChg chg="addSp delSp modSp new mod">
        <pc:chgData name="Gabriele Baj" userId="37e9716d1ac12819" providerId="LiveId" clId="{B9E8D40A-14F1-4AEA-AE4C-B5F1B9E97B26}" dt="2024-03-12T09:23:25.993" v="225" actId="1076"/>
        <pc:sldMkLst>
          <pc:docMk/>
          <pc:sldMk cId="2856977847" sldId="388"/>
        </pc:sldMkLst>
        <pc:spChg chg="add del mod">
          <ac:chgData name="Gabriele Baj" userId="37e9716d1ac12819" providerId="LiveId" clId="{B9E8D40A-14F1-4AEA-AE4C-B5F1B9E97B26}" dt="2024-03-12T09:21:49.342" v="200" actId="478"/>
          <ac:spMkLst>
            <pc:docMk/>
            <pc:sldMk cId="2856977847" sldId="388"/>
            <ac:spMk id="3" creationId="{2A1BB3E3-88FA-E675-D9CC-2726257D921B}"/>
          </ac:spMkLst>
        </pc:spChg>
        <pc:spChg chg="add del mod">
          <ac:chgData name="Gabriele Baj" userId="37e9716d1ac12819" providerId="LiveId" clId="{B9E8D40A-14F1-4AEA-AE4C-B5F1B9E97B26}" dt="2024-03-12T09:23:20.240" v="222" actId="478"/>
          <ac:spMkLst>
            <pc:docMk/>
            <pc:sldMk cId="2856977847" sldId="388"/>
            <ac:spMk id="5" creationId="{0DA49770-83B7-80B0-C468-B6EA5A637591}"/>
          </ac:spMkLst>
        </pc:spChg>
        <pc:spChg chg="add mod">
          <ac:chgData name="Gabriele Baj" userId="37e9716d1ac12819" providerId="LiveId" clId="{B9E8D40A-14F1-4AEA-AE4C-B5F1B9E97B26}" dt="2024-03-12T09:23:25.993" v="225" actId="1076"/>
          <ac:spMkLst>
            <pc:docMk/>
            <pc:sldMk cId="2856977847" sldId="388"/>
            <ac:spMk id="7" creationId="{0017D9EA-5AE6-58E6-44B7-2DB8D43ADD66}"/>
          </ac:spMkLst>
        </pc:spChg>
      </pc:sldChg>
      <pc:sldChg chg="addSp delSp modSp new mod">
        <pc:chgData name="Gabriele Baj" userId="37e9716d1ac12819" providerId="LiveId" clId="{B9E8D40A-14F1-4AEA-AE4C-B5F1B9E97B26}" dt="2024-03-15T12:18:00.047" v="913" actId="403"/>
        <pc:sldMkLst>
          <pc:docMk/>
          <pc:sldMk cId="869311194" sldId="389"/>
        </pc:sldMkLst>
        <pc:spChg chg="add del mod">
          <ac:chgData name="Gabriele Baj" userId="37e9716d1ac12819" providerId="LiveId" clId="{B9E8D40A-14F1-4AEA-AE4C-B5F1B9E97B26}" dt="2024-03-12T09:51:26.133" v="588" actId="21"/>
          <ac:spMkLst>
            <pc:docMk/>
            <pc:sldMk cId="869311194" sldId="389"/>
            <ac:spMk id="3" creationId="{14546585-41DE-0AD0-9DAD-DF76554C16FE}"/>
          </ac:spMkLst>
        </pc:spChg>
        <pc:spChg chg="add mod">
          <ac:chgData name="Gabriele Baj" userId="37e9716d1ac12819" providerId="LiveId" clId="{B9E8D40A-14F1-4AEA-AE4C-B5F1B9E97B26}" dt="2024-03-15T11:11:49.120" v="756" actId="1076"/>
          <ac:spMkLst>
            <pc:docMk/>
            <pc:sldMk cId="869311194" sldId="389"/>
            <ac:spMk id="3" creationId="{50DE5918-2181-1BE8-AF3B-ED8DD0EFC4F5}"/>
          </ac:spMkLst>
        </pc:spChg>
        <pc:spChg chg="add mod">
          <ac:chgData name="Gabriele Baj" userId="37e9716d1ac12819" providerId="LiveId" clId="{B9E8D40A-14F1-4AEA-AE4C-B5F1B9E97B26}" dt="2024-03-15T11:20:14.984" v="812" actId="115"/>
          <ac:spMkLst>
            <pc:docMk/>
            <pc:sldMk cId="869311194" sldId="389"/>
            <ac:spMk id="5" creationId="{F96F26E9-47B6-7BE9-E2DE-1271D9A739C5}"/>
          </ac:spMkLst>
        </pc:spChg>
        <pc:spChg chg="add mod">
          <ac:chgData name="Gabriele Baj" userId="37e9716d1ac12819" providerId="LiveId" clId="{B9E8D40A-14F1-4AEA-AE4C-B5F1B9E97B26}" dt="2024-03-15T12:18:00.047" v="913" actId="403"/>
          <ac:spMkLst>
            <pc:docMk/>
            <pc:sldMk cId="869311194" sldId="389"/>
            <ac:spMk id="6" creationId="{BA6A0650-C054-0514-9574-5D3318369A85}"/>
          </ac:spMkLst>
        </pc:spChg>
        <pc:picChg chg="add mod">
          <ac:chgData name="Gabriele Baj" userId="37e9716d1ac12819" providerId="LiveId" clId="{B9E8D40A-14F1-4AEA-AE4C-B5F1B9E97B26}" dt="2024-03-12T09:51:09.261" v="583" actId="1076"/>
          <ac:picMkLst>
            <pc:docMk/>
            <pc:sldMk cId="869311194" sldId="389"/>
            <ac:picMk id="7" creationId="{CF84A7A4-994B-6C6E-6B9D-DE7CADF9187F}"/>
          </ac:picMkLst>
        </pc:picChg>
      </pc:sldChg>
      <pc:sldChg chg="addSp delSp modSp new add del mod">
        <pc:chgData name="Gabriele Baj" userId="37e9716d1ac12819" providerId="LiveId" clId="{B9E8D40A-14F1-4AEA-AE4C-B5F1B9E97B26}" dt="2024-03-15T12:17:36.509" v="909" actId="47"/>
        <pc:sldMkLst>
          <pc:docMk/>
          <pc:sldMk cId="891316226" sldId="390"/>
        </pc:sldMkLst>
        <pc:spChg chg="add mod">
          <ac:chgData name="Gabriele Baj" userId="37e9716d1ac12819" providerId="LiveId" clId="{B9E8D40A-14F1-4AEA-AE4C-B5F1B9E97B26}" dt="2024-03-12T08:34:42.412" v="106" actId="1076"/>
          <ac:spMkLst>
            <pc:docMk/>
            <pc:sldMk cId="891316226" sldId="390"/>
            <ac:spMk id="5" creationId="{8A9C0673-3931-506F-6482-CD0D27C8B9D0}"/>
          </ac:spMkLst>
        </pc:spChg>
        <pc:spChg chg="add mod">
          <ac:chgData name="Gabriele Baj" userId="37e9716d1ac12819" providerId="LiveId" clId="{B9E8D40A-14F1-4AEA-AE4C-B5F1B9E97B26}" dt="2024-03-12T08:35:46.938" v="130" actId="1076"/>
          <ac:spMkLst>
            <pc:docMk/>
            <pc:sldMk cId="891316226" sldId="390"/>
            <ac:spMk id="7" creationId="{953D3CF9-0E03-BDA7-1675-8EEEFF59A050}"/>
          </ac:spMkLst>
        </pc:spChg>
        <pc:picChg chg="add mod">
          <ac:chgData name="Gabriele Baj" userId="37e9716d1ac12819" providerId="LiveId" clId="{B9E8D40A-14F1-4AEA-AE4C-B5F1B9E97B26}" dt="2024-03-12T08:35:38.420" v="126" actId="1076"/>
          <ac:picMkLst>
            <pc:docMk/>
            <pc:sldMk cId="891316226" sldId="390"/>
            <ac:picMk id="2" creationId="{F6A01256-5E78-A5D4-9C08-EA532B63F705}"/>
          </ac:picMkLst>
        </pc:picChg>
        <pc:picChg chg="add del mod">
          <ac:chgData name="Gabriele Baj" userId="37e9716d1ac12819" providerId="LiveId" clId="{B9E8D40A-14F1-4AEA-AE4C-B5F1B9E97B26}" dt="2024-03-12T08:34:35.365" v="104" actId="478"/>
          <ac:picMkLst>
            <pc:docMk/>
            <pc:sldMk cId="891316226" sldId="390"/>
            <ac:picMk id="3" creationId="{410AC6C6-633D-3104-5398-A4CE67AE265C}"/>
          </ac:picMkLst>
        </pc:picChg>
      </pc:sldChg>
      <pc:sldChg chg="addSp modSp new mod">
        <pc:chgData name="Gabriele Baj" userId="37e9716d1ac12819" providerId="LiveId" clId="{B9E8D40A-14F1-4AEA-AE4C-B5F1B9E97B26}" dt="2024-03-15T11:02:37.601" v="632" actId="21"/>
        <pc:sldMkLst>
          <pc:docMk/>
          <pc:sldMk cId="1257396330" sldId="391"/>
        </pc:sldMkLst>
        <pc:spChg chg="add mod">
          <ac:chgData name="Gabriele Baj" userId="37e9716d1ac12819" providerId="LiveId" clId="{B9E8D40A-14F1-4AEA-AE4C-B5F1B9E97B26}" dt="2024-03-12T09:41:01.289" v="307" actId="115"/>
          <ac:spMkLst>
            <pc:docMk/>
            <pc:sldMk cId="1257396330" sldId="391"/>
            <ac:spMk id="3" creationId="{9E47613E-E072-DCAD-95A0-6C4F853D5556}"/>
          </ac:spMkLst>
        </pc:spChg>
        <pc:spChg chg="add mod">
          <ac:chgData name="Gabriele Baj" userId="37e9716d1ac12819" providerId="LiveId" clId="{B9E8D40A-14F1-4AEA-AE4C-B5F1B9E97B26}" dt="2024-03-15T11:02:37.601" v="632" actId="21"/>
          <ac:spMkLst>
            <pc:docMk/>
            <pc:sldMk cId="1257396330" sldId="391"/>
            <ac:spMk id="5" creationId="{23614676-31F5-4106-9D49-33B99D8D63C0}"/>
          </ac:spMkLst>
        </pc:spChg>
      </pc:sldChg>
      <pc:sldChg chg="addSp delSp modSp new mod ord">
        <pc:chgData name="Gabriele Baj" userId="37e9716d1ac12819" providerId="LiveId" clId="{B9E8D40A-14F1-4AEA-AE4C-B5F1B9E97B26}" dt="2024-03-12T09:44:11.472" v="375" actId="1076"/>
        <pc:sldMkLst>
          <pc:docMk/>
          <pc:sldMk cId="3860363436" sldId="392"/>
        </pc:sldMkLst>
        <pc:spChg chg="add mod">
          <ac:chgData name="Gabriele Baj" userId="37e9716d1ac12819" providerId="LiveId" clId="{B9E8D40A-14F1-4AEA-AE4C-B5F1B9E97B26}" dt="2024-03-12T09:44:11.472" v="375" actId="1076"/>
          <ac:spMkLst>
            <pc:docMk/>
            <pc:sldMk cId="3860363436" sldId="392"/>
            <ac:spMk id="3" creationId="{E327C448-FC9C-0829-7A6D-CAEA40E96EDC}"/>
          </ac:spMkLst>
        </pc:spChg>
        <pc:spChg chg="add del mod">
          <ac:chgData name="Gabriele Baj" userId="37e9716d1ac12819" providerId="LiveId" clId="{B9E8D40A-14F1-4AEA-AE4C-B5F1B9E97B26}" dt="2024-03-12T09:41:58.369" v="327" actId="21"/>
          <ac:spMkLst>
            <pc:docMk/>
            <pc:sldMk cId="3860363436" sldId="392"/>
            <ac:spMk id="5" creationId="{56B857D2-8301-5DF1-9834-E3C3352FE5AA}"/>
          </ac:spMkLst>
        </pc:spChg>
      </pc:sldChg>
      <pc:sldChg chg="addSp modSp new mod ord">
        <pc:chgData name="Gabriele Baj" userId="37e9716d1ac12819" providerId="LiveId" clId="{B9E8D40A-14F1-4AEA-AE4C-B5F1B9E97B26}" dt="2024-03-12T09:23:35.490" v="229" actId="1076"/>
        <pc:sldMkLst>
          <pc:docMk/>
          <pc:sldMk cId="2382998553" sldId="393"/>
        </pc:sldMkLst>
        <pc:spChg chg="add mod">
          <ac:chgData name="Gabriele Baj" userId="37e9716d1ac12819" providerId="LiveId" clId="{B9E8D40A-14F1-4AEA-AE4C-B5F1B9E97B26}" dt="2024-03-12T09:20:42.309" v="182" actId="1076"/>
          <ac:spMkLst>
            <pc:docMk/>
            <pc:sldMk cId="2382998553" sldId="393"/>
            <ac:spMk id="2" creationId="{1A1ACD38-2F48-37A9-D37C-45F88848F8DE}"/>
          </ac:spMkLst>
        </pc:spChg>
        <pc:spChg chg="add mod">
          <ac:chgData name="Gabriele Baj" userId="37e9716d1ac12819" providerId="LiveId" clId="{B9E8D40A-14F1-4AEA-AE4C-B5F1B9E97B26}" dt="2024-03-12T09:23:35.490" v="229" actId="1076"/>
          <ac:spMkLst>
            <pc:docMk/>
            <pc:sldMk cId="2382998553" sldId="393"/>
            <ac:spMk id="4" creationId="{352E374B-0793-BC38-79C0-9484E1DF2FF5}"/>
          </ac:spMkLst>
        </pc:spChg>
      </pc:sldChg>
      <pc:sldChg chg="addSp modSp new mod ord">
        <pc:chgData name="Gabriele Baj" userId="37e9716d1ac12819" providerId="LiveId" clId="{B9E8D40A-14F1-4AEA-AE4C-B5F1B9E97B26}" dt="2024-03-15T12:22:21.163" v="927" actId="20578"/>
        <pc:sldMkLst>
          <pc:docMk/>
          <pc:sldMk cId="1245784440" sldId="394"/>
        </pc:sldMkLst>
        <pc:spChg chg="add mod">
          <ac:chgData name="Gabriele Baj" userId="37e9716d1ac12819" providerId="LiveId" clId="{B9E8D40A-14F1-4AEA-AE4C-B5F1B9E97B26}" dt="2024-03-12T09:42:41.803" v="352" actId="1076"/>
          <ac:spMkLst>
            <pc:docMk/>
            <pc:sldMk cId="1245784440" sldId="394"/>
            <ac:spMk id="2" creationId="{D16C4AB4-89ED-AED3-E0B5-1AB82E440B09}"/>
          </ac:spMkLst>
        </pc:spChg>
      </pc:sldChg>
      <pc:sldChg chg="addSp modSp new mod ord">
        <pc:chgData name="Gabriele Baj" userId="37e9716d1ac12819" providerId="LiveId" clId="{B9E8D40A-14F1-4AEA-AE4C-B5F1B9E97B26}" dt="2024-03-15T12:22:21.163" v="927" actId="20578"/>
        <pc:sldMkLst>
          <pc:docMk/>
          <pc:sldMk cId="1714395781" sldId="395"/>
        </pc:sldMkLst>
        <pc:spChg chg="add mod">
          <ac:chgData name="Gabriele Baj" userId="37e9716d1ac12819" providerId="LiveId" clId="{B9E8D40A-14F1-4AEA-AE4C-B5F1B9E97B26}" dt="2024-03-15T11:02:33.023" v="631" actId="1076"/>
          <ac:spMkLst>
            <pc:docMk/>
            <pc:sldMk cId="1714395781" sldId="395"/>
            <ac:spMk id="3" creationId="{A2920053-60CD-C3B8-78E2-C501E96027FC}"/>
          </ac:spMkLst>
        </pc:spChg>
        <pc:spChg chg="add mod">
          <ac:chgData name="Gabriele Baj" userId="37e9716d1ac12819" providerId="LiveId" clId="{B9E8D40A-14F1-4AEA-AE4C-B5F1B9E97B26}" dt="2024-03-15T11:02:33.023" v="631" actId="1076"/>
          <ac:spMkLst>
            <pc:docMk/>
            <pc:sldMk cId="1714395781" sldId="395"/>
            <ac:spMk id="4" creationId="{E4E4531E-EF98-27E6-8709-BCF1908DA656}"/>
          </ac:spMkLst>
        </pc:spChg>
        <pc:spChg chg="add mod">
          <ac:chgData name="Gabriele Baj" userId="37e9716d1ac12819" providerId="LiveId" clId="{B9E8D40A-14F1-4AEA-AE4C-B5F1B9E97B26}" dt="2024-03-15T11:02:33.023" v="631" actId="1076"/>
          <ac:spMkLst>
            <pc:docMk/>
            <pc:sldMk cId="1714395781" sldId="395"/>
            <ac:spMk id="5" creationId="{8F3326B3-CF16-AB70-6DCB-5637B0C4AD4C}"/>
          </ac:spMkLst>
        </pc:spChg>
        <pc:spChg chg="add mod">
          <ac:chgData name="Gabriele Baj" userId="37e9716d1ac12819" providerId="LiveId" clId="{B9E8D40A-14F1-4AEA-AE4C-B5F1B9E97B26}" dt="2024-03-15T11:02:59.544" v="640" actId="20577"/>
          <ac:spMkLst>
            <pc:docMk/>
            <pc:sldMk cId="1714395781" sldId="395"/>
            <ac:spMk id="7" creationId="{03DD21A4-EE7C-9D9D-3EE5-2DA931FB7F76}"/>
          </ac:spMkLst>
        </pc:spChg>
        <pc:picChg chg="add mod">
          <ac:chgData name="Gabriele Baj" userId="37e9716d1ac12819" providerId="LiveId" clId="{B9E8D40A-14F1-4AEA-AE4C-B5F1B9E97B26}" dt="2024-03-15T11:02:33.023" v="631" actId="1076"/>
          <ac:picMkLst>
            <pc:docMk/>
            <pc:sldMk cId="1714395781" sldId="395"/>
            <ac:picMk id="2" creationId="{1560F24F-4D8E-F8C3-FC11-4C73A9F548C4}"/>
          </ac:picMkLst>
        </pc:picChg>
      </pc:sldChg>
      <pc:sldChg chg="addSp modSp new mod ord">
        <pc:chgData name="Gabriele Baj" userId="37e9716d1ac12819" providerId="LiveId" clId="{B9E8D40A-14F1-4AEA-AE4C-B5F1B9E97B26}" dt="2024-03-15T12:22:21.163" v="927" actId="20578"/>
        <pc:sldMkLst>
          <pc:docMk/>
          <pc:sldMk cId="827861815" sldId="396"/>
        </pc:sldMkLst>
        <pc:spChg chg="add mod">
          <ac:chgData name="Gabriele Baj" userId="37e9716d1ac12819" providerId="LiveId" clId="{B9E8D40A-14F1-4AEA-AE4C-B5F1B9E97B26}" dt="2024-03-15T11:11:16.331" v="748" actId="6549"/>
          <ac:spMkLst>
            <pc:docMk/>
            <pc:sldMk cId="827861815" sldId="396"/>
            <ac:spMk id="3" creationId="{244AEC36-4A4F-4C2C-57C7-6C7EF5E2437C}"/>
          </ac:spMkLst>
        </pc:spChg>
        <pc:spChg chg="add mod">
          <ac:chgData name="Gabriele Baj" userId="37e9716d1ac12819" providerId="LiveId" clId="{B9E8D40A-14F1-4AEA-AE4C-B5F1B9E97B26}" dt="2024-03-15T11:11:41.384" v="754" actId="1076"/>
          <ac:spMkLst>
            <pc:docMk/>
            <pc:sldMk cId="827861815" sldId="396"/>
            <ac:spMk id="5" creationId="{6D469304-90E3-1F31-D5A3-07EE8AF9BFA5}"/>
          </ac:spMkLst>
        </pc:spChg>
        <pc:picChg chg="add mod">
          <ac:chgData name="Gabriele Baj" userId="37e9716d1ac12819" providerId="LiveId" clId="{B9E8D40A-14F1-4AEA-AE4C-B5F1B9E97B26}" dt="2024-03-15T11:09:38.132" v="710" actId="1076"/>
          <ac:picMkLst>
            <pc:docMk/>
            <pc:sldMk cId="827861815" sldId="396"/>
            <ac:picMk id="1026" creationId="{E8E78AA7-F9CE-8FEF-CADF-E21A38EF0861}"/>
          </ac:picMkLst>
        </pc:picChg>
        <pc:picChg chg="add mod">
          <ac:chgData name="Gabriele Baj" userId="37e9716d1ac12819" providerId="LiveId" clId="{B9E8D40A-14F1-4AEA-AE4C-B5F1B9E97B26}" dt="2024-03-15T11:09:39.844" v="711" actId="1076"/>
          <ac:picMkLst>
            <pc:docMk/>
            <pc:sldMk cId="827861815" sldId="396"/>
            <ac:picMk id="1028" creationId="{44B669B1-B3DB-6375-7D9C-CCA1BA05081E}"/>
          </ac:picMkLst>
        </pc:picChg>
        <pc:picChg chg="add mod">
          <ac:chgData name="Gabriele Baj" userId="37e9716d1ac12819" providerId="LiveId" clId="{B9E8D40A-14F1-4AEA-AE4C-B5F1B9E97B26}" dt="2024-03-15T11:08:58.952" v="701" actId="1076"/>
          <ac:picMkLst>
            <pc:docMk/>
            <pc:sldMk cId="827861815" sldId="396"/>
            <ac:picMk id="1030" creationId="{00AA5A98-37D9-87DC-88B6-76BCAEBFA17B}"/>
          </ac:picMkLst>
        </pc:picChg>
        <pc:picChg chg="add mod">
          <ac:chgData name="Gabriele Baj" userId="37e9716d1ac12819" providerId="LiveId" clId="{B9E8D40A-14F1-4AEA-AE4C-B5F1B9E97B26}" dt="2024-03-15T11:09:34.911" v="708" actId="1076"/>
          <ac:picMkLst>
            <pc:docMk/>
            <pc:sldMk cId="827861815" sldId="396"/>
            <ac:picMk id="1032" creationId="{BA88C9E5-32E6-E16E-12F2-D503A993F827}"/>
          </ac:picMkLst>
        </pc:picChg>
        <pc:picChg chg="add mod">
          <ac:chgData name="Gabriele Baj" userId="37e9716d1ac12819" providerId="LiveId" clId="{B9E8D40A-14F1-4AEA-AE4C-B5F1B9E97B26}" dt="2024-03-15T11:09:36.663" v="709" actId="1076"/>
          <ac:picMkLst>
            <pc:docMk/>
            <pc:sldMk cId="827861815" sldId="396"/>
            <ac:picMk id="1034" creationId="{E7B4D019-F40E-995B-0D65-2FCF14D764BB}"/>
          </ac:picMkLst>
        </pc:picChg>
      </pc:sldChg>
      <pc:sldChg chg="addSp modSp new mod">
        <pc:chgData name="Gabriele Baj" userId="37e9716d1ac12819" providerId="LiveId" clId="{B9E8D40A-14F1-4AEA-AE4C-B5F1B9E97B26}" dt="2024-03-15T12:18:03.502" v="914"/>
        <pc:sldMkLst>
          <pc:docMk/>
          <pc:sldMk cId="1767504749" sldId="397"/>
        </pc:sldMkLst>
        <pc:spChg chg="add mod">
          <ac:chgData name="Gabriele Baj" userId="37e9716d1ac12819" providerId="LiveId" clId="{B9E8D40A-14F1-4AEA-AE4C-B5F1B9E97B26}" dt="2024-03-15T11:17:37.151" v="777" actId="1076"/>
          <ac:spMkLst>
            <pc:docMk/>
            <pc:sldMk cId="1767504749" sldId="397"/>
            <ac:spMk id="3" creationId="{02E051AB-4348-BB62-3410-9E76664E05A9}"/>
          </ac:spMkLst>
        </pc:spChg>
        <pc:spChg chg="add mod">
          <ac:chgData name="Gabriele Baj" userId="37e9716d1ac12819" providerId="LiveId" clId="{B9E8D40A-14F1-4AEA-AE4C-B5F1B9E97B26}" dt="2024-03-15T12:18:03.502" v="914"/>
          <ac:spMkLst>
            <pc:docMk/>
            <pc:sldMk cId="1767504749" sldId="397"/>
            <ac:spMk id="5" creationId="{D67E2751-5859-1256-9BF4-9392AD798D37}"/>
          </ac:spMkLst>
        </pc:spChg>
        <pc:picChg chg="add mod">
          <ac:chgData name="Gabriele Baj" userId="37e9716d1ac12819" providerId="LiveId" clId="{B9E8D40A-14F1-4AEA-AE4C-B5F1B9E97B26}" dt="2024-03-15T11:17:33.565" v="776"/>
          <ac:picMkLst>
            <pc:docMk/>
            <pc:sldMk cId="1767504749" sldId="397"/>
            <ac:picMk id="4" creationId="{ED4F5772-CDB4-FFC8-0253-6AA06BFAC77E}"/>
          </ac:picMkLst>
        </pc:picChg>
      </pc:sldChg>
      <pc:sldChg chg="addSp modSp new">
        <pc:chgData name="Gabriele Baj" userId="37e9716d1ac12819" providerId="LiveId" clId="{B9E8D40A-14F1-4AEA-AE4C-B5F1B9E97B26}" dt="2024-03-15T12:22:50.284" v="933" actId="1076"/>
        <pc:sldMkLst>
          <pc:docMk/>
          <pc:sldMk cId="4263315436" sldId="398"/>
        </pc:sldMkLst>
        <pc:picChg chg="add mod">
          <ac:chgData name="Gabriele Baj" userId="37e9716d1ac12819" providerId="LiveId" clId="{B9E8D40A-14F1-4AEA-AE4C-B5F1B9E97B26}" dt="2024-03-15T12:22:50.284" v="933" actId="1076"/>
          <ac:picMkLst>
            <pc:docMk/>
            <pc:sldMk cId="4263315436" sldId="398"/>
            <ac:picMk id="2050" creationId="{F0115CD8-1D5C-D920-2A56-DA570EB437D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308304-9F92-4C31-BE2D-0AEE21C806FE}" type="datetimeFigureOut">
              <a:rPr lang="en-GB" smtClean="0"/>
              <a:t>15/03/2024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29C241-BD44-43E3-9F26-D4E142D8AA7A}" type="slidenum">
              <a:rPr lang="en-GB" smtClean="0"/>
              <a:t>‹#›</a:t>
            </a:fld>
            <a:endParaRPr lang="en-GB"/>
          </a:p>
        </p:txBody>
      </p:sp>
    </p:spTree>
    <p:extLst>
      <p:ext uri="{BB962C8B-B14F-4D97-AF65-F5344CB8AC3E}">
        <p14:creationId xmlns:p14="http://schemas.microsoft.com/office/powerpoint/2010/main" val="3795016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it.wikipedia.org/wiki/Pinne_pettorali"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it.wikipedia.org/wiki/Illicio"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en.wikipedia.org/wiki/Vertebrae" TargetMode="External"/><Relationship Id="rId3" Type="http://schemas.openxmlformats.org/officeDocument/2006/relationships/hyperlink" Target="https://en.wikipedia.org/wiki/Clade" TargetMode="External"/><Relationship Id="rId7" Type="http://schemas.openxmlformats.org/officeDocument/2006/relationships/hyperlink" Target="https://en.wikipedia.org/wiki/Inner_ear"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en.wikipedia.org/wiki/Swimbladder" TargetMode="External"/><Relationship Id="rId5" Type="http://schemas.openxmlformats.org/officeDocument/2006/relationships/hyperlink" Target="https://en.wikipedia.org/wiki/Teleostei" TargetMode="External"/><Relationship Id="rId10" Type="http://schemas.openxmlformats.org/officeDocument/2006/relationships/hyperlink" Target="https://en.wikipedia.org/wiki/Ernst_Heinrich_Weber" TargetMode="External"/><Relationship Id="rId4" Type="http://schemas.openxmlformats.org/officeDocument/2006/relationships/hyperlink" Target="https://en.wikipedia.org/wiki/Ray-finned_fish" TargetMode="External"/><Relationship Id="rId9" Type="http://schemas.openxmlformats.org/officeDocument/2006/relationships/hyperlink" Target="https://en.wikipedia.org/wiki/Ostariophysi#cite_note-nelson-1"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74B619C-76F9-4AC5-90AC-50E05E8A8C2C}" type="slidenum">
              <a:rPr lang="it-IT" altLang="it-IT" smtClean="0"/>
              <a:pPr/>
              <a:t>8</a:t>
            </a:fld>
            <a:endParaRPr lang="it-IT" altLang="it-IT"/>
          </a:p>
        </p:txBody>
      </p:sp>
    </p:spTree>
    <p:extLst>
      <p:ext uri="{BB962C8B-B14F-4D97-AF65-F5344CB8AC3E}">
        <p14:creationId xmlns:p14="http://schemas.microsoft.com/office/powerpoint/2010/main" val="1421844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0" i="0" dirty="0">
                <a:solidFill>
                  <a:srgbClr val="202122"/>
                </a:solidFill>
                <a:effectLst/>
                <a:latin typeface="Arial" panose="020B0604020202020204" pitchFamily="34" charset="0"/>
              </a:rPr>
              <a:t>G. </a:t>
            </a:r>
            <a:r>
              <a:rPr lang="it-IT" b="0" i="0" dirty="0" err="1">
                <a:solidFill>
                  <a:srgbClr val="202122"/>
                </a:solidFill>
                <a:effectLst/>
                <a:latin typeface="Arial" panose="020B0604020202020204" pitchFamily="34" charset="0"/>
              </a:rPr>
              <a:t>morhua</a:t>
            </a:r>
            <a:r>
              <a:rPr lang="it-IT" b="0" i="0" dirty="0">
                <a:solidFill>
                  <a:srgbClr val="202122"/>
                </a:solidFill>
                <a:effectLst/>
                <a:latin typeface="Arial" panose="020B0604020202020204" pitchFamily="34" charset="0"/>
              </a:rPr>
              <a:t> (merluzzo) - caratteristiche principali: 3 pinne dorsali - 2 pinne anali - barbiglio - linea laterale curva. Pinna pelvica posta molto anteriore, avanti all’inserzione delle pinne pettorali                       </a:t>
            </a:r>
          </a:p>
          <a:p>
            <a:endParaRPr lang="it-IT" b="0" i="0" dirty="0">
              <a:solidFill>
                <a:srgbClr val="202122"/>
              </a:solidFill>
              <a:effectLst/>
              <a:latin typeface="Arial" panose="020B0604020202020204" pitchFamily="34" charset="0"/>
            </a:endParaRPr>
          </a:p>
          <a:p>
            <a:r>
              <a:rPr lang="it-IT" b="0" i="0" dirty="0">
                <a:solidFill>
                  <a:srgbClr val="202122"/>
                </a:solidFill>
                <a:effectLst/>
                <a:latin typeface="Arial" panose="020B0604020202020204" pitchFamily="34" charset="0"/>
              </a:rPr>
              <a:t>Rana pescatrice</a:t>
            </a:r>
          </a:p>
          <a:p>
            <a:r>
              <a:rPr lang="it-IT" b="0" i="0" dirty="0">
                <a:solidFill>
                  <a:srgbClr val="202122"/>
                </a:solidFill>
                <a:effectLst/>
                <a:latin typeface="Arial" panose="020B0604020202020204" pitchFamily="34" charset="0"/>
              </a:rPr>
              <a:t>È una specie dalle abitudini solitarie, che passa la maggior parte del tempo infossata sul fondo, in attesa delle prede. Durante il giorno rimane quasi invisibile: con le </a:t>
            </a:r>
            <a:r>
              <a:rPr lang="it-IT" b="0" i="0" u="none" strike="noStrike" dirty="0">
                <a:solidFill>
                  <a:srgbClr val="0645AD"/>
                </a:solidFill>
                <a:effectLst/>
                <a:latin typeface="Arial" panose="020B0604020202020204" pitchFamily="34" charset="0"/>
                <a:hlinkClick r:id="rId3" tooltip="Pinne pettorali"/>
              </a:rPr>
              <a:t>pinne pettorali</a:t>
            </a:r>
            <a:r>
              <a:rPr lang="it-IT" b="0" i="0" dirty="0">
                <a:solidFill>
                  <a:srgbClr val="202122"/>
                </a:solidFill>
                <a:effectLst/>
                <a:latin typeface="Arial" panose="020B0604020202020204" pitchFamily="34" charset="0"/>
              </a:rPr>
              <a:t> scava un avvallamento per rimanere nascosta nella sabbia, e adagiata sul fondo, può iniziare la caccia: usa il primo raggio della pinna dorsale (</a:t>
            </a:r>
            <a:r>
              <a:rPr lang="it-IT" b="0" i="0" u="none" strike="noStrike" dirty="0" err="1">
                <a:solidFill>
                  <a:srgbClr val="0645AD"/>
                </a:solidFill>
                <a:effectLst/>
                <a:latin typeface="Arial" panose="020B0604020202020204" pitchFamily="34" charset="0"/>
                <a:hlinkClick r:id="rId4" tooltip="Illicio"/>
              </a:rPr>
              <a:t>illicio</a:t>
            </a:r>
            <a:r>
              <a:rPr lang="it-IT" b="0" i="0" dirty="0">
                <a:solidFill>
                  <a:srgbClr val="202122"/>
                </a:solidFill>
                <a:effectLst/>
                <a:latin typeface="Arial" panose="020B0604020202020204" pitchFamily="34" charset="0"/>
              </a:rPr>
              <a:t>), dotato di un ciuffetto lobato, luminoso grazie alla presenza di batteri bioluminescenti in simbiosi con i suoi tessuti, come se fosse una canna da pesca: quando una preda incuriosita dai movimenti dell'</a:t>
            </a:r>
            <a:r>
              <a:rPr lang="it-IT" b="0" i="0" dirty="0" err="1">
                <a:solidFill>
                  <a:srgbClr val="202122"/>
                </a:solidFill>
                <a:effectLst/>
                <a:latin typeface="Arial" panose="020B0604020202020204" pitchFamily="34" charset="0"/>
              </a:rPr>
              <a:t>illicio</a:t>
            </a:r>
            <a:r>
              <a:rPr lang="it-IT" b="0" i="0" dirty="0">
                <a:solidFill>
                  <a:srgbClr val="202122"/>
                </a:solidFill>
                <a:effectLst/>
                <a:latin typeface="Arial" panose="020B0604020202020204" pitchFamily="34" charset="0"/>
              </a:rPr>
              <a:t> si avvicina per ingoiare la finta esca, la rana pescatrice porta prima l'appendice un po' all'indietro, poi ingoia l'animale che si è avvicinato.</a:t>
            </a:r>
            <a:endParaRPr lang="it-IT" dirty="0"/>
          </a:p>
        </p:txBody>
      </p:sp>
      <p:sp>
        <p:nvSpPr>
          <p:cNvPr id="4" name="Segnaposto numero diapositiva 3"/>
          <p:cNvSpPr>
            <a:spLocks noGrp="1"/>
          </p:cNvSpPr>
          <p:nvPr>
            <p:ph type="sldNum" sz="quarter" idx="5"/>
          </p:nvPr>
        </p:nvSpPr>
        <p:spPr/>
        <p:txBody>
          <a:bodyPr/>
          <a:lstStyle/>
          <a:p>
            <a:fld id="{A74B619C-76F9-4AC5-90AC-50E05E8A8C2C}" type="slidenum">
              <a:rPr lang="it-IT" altLang="it-IT" smtClean="0"/>
              <a:pPr/>
              <a:t>31</a:t>
            </a:fld>
            <a:endParaRPr lang="it-IT" altLang="it-IT"/>
          </a:p>
        </p:txBody>
      </p:sp>
    </p:spTree>
    <p:extLst>
      <p:ext uri="{BB962C8B-B14F-4D97-AF65-F5344CB8AC3E}">
        <p14:creationId xmlns:p14="http://schemas.microsoft.com/office/powerpoint/2010/main" val="273176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85000" lnSpcReduction="10000"/>
          </a:bodyPr>
          <a:lstStyle/>
          <a:p>
            <a:r>
              <a:rPr lang="it-IT" b="1" i="1" dirty="0" err="1">
                <a:solidFill>
                  <a:srgbClr val="202122"/>
                </a:solidFill>
                <a:effectLst/>
                <a:latin typeface="Arial" panose="020B0604020202020204" pitchFamily="34" charset="0"/>
              </a:rPr>
              <a:t>Oncorhynchus</a:t>
            </a:r>
            <a:r>
              <a:rPr lang="it-IT" b="0" i="0" dirty="0">
                <a:solidFill>
                  <a:srgbClr val="202122"/>
                </a:solidFill>
                <a:effectLst/>
                <a:latin typeface="Arial" panose="020B0604020202020204" pitchFamily="34" charset="0"/>
              </a:rPr>
              <a:t> è un </a:t>
            </a:r>
            <a:r>
              <a:rPr lang="it-IT" b="0" i="0" u="none" strike="noStrike" dirty="0">
                <a:solidFill>
                  <a:srgbClr val="0645AD"/>
                </a:solidFill>
                <a:effectLst/>
                <a:latin typeface="Arial" panose="020B0604020202020204" pitchFamily="34" charset="0"/>
              </a:rPr>
              <a:t>genere</a:t>
            </a:r>
            <a:r>
              <a:rPr lang="it-IT" b="0" i="0" dirty="0">
                <a:solidFill>
                  <a:srgbClr val="202122"/>
                </a:solidFill>
                <a:effectLst/>
                <a:latin typeface="Arial" panose="020B0604020202020204" pitchFamily="34" charset="0"/>
              </a:rPr>
              <a:t> di </a:t>
            </a:r>
            <a:r>
              <a:rPr lang="it-IT" b="0" i="0" u="none" strike="noStrike" dirty="0">
                <a:solidFill>
                  <a:srgbClr val="0645AD"/>
                </a:solidFill>
                <a:effectLst/>
                <a:latin typeface="Arial" panose="020B0604020202020204" pitchFamily="34" charset="0"/>
              </a:rPr>
              <a:t>pesci ossei</a:t>
            </a:r>
            <a:r>
              <a:rPr lang="it-IT" b="0" i="0" dirty="0">
                <a:solidFill>
                  <a:srgbClr val="202122"/>
                </a:solidFill>
                <a:effectLst/>
                <a:latin typeface="Arial" panose="020B0604020202020204" pitchFamily="34" charset="0"/>
              </a:rPr>
              <a:t> marini e d'acqua dolce appartenenti alla </a:t>
            </a:r>
            <a:r>
              <a:rPr lang="it-IT" b="0" i="0" u="none" strike="noStrike" dirty="0">
                <a:solidFill>
                  <a:srgbClr val="0645AD"/>
                </a:solidFill>
                <a:effectLst/>
                <a:latin typeface="Arial" panose="020B0604020202020204" pitchFamily="34" charset="0"/>
              </a:rPr>
              <a:t>famiglia</a:t>
            </a:r>
            <a:r>
              <a:rPr lang="it-IT" b="0" i="0" dirty="0">
                <a:solidFill>
                  <a:srgbClr val="202122"/>
                </a:solidFill>
                <a:effectLst/>
                <a:latin typeface="Arial" panose="020B0604020202020204" pitchFamily="34" charset="0"/>
              </a:rPr>
              <a:t> </a:t>
            </a:r>
            <a:r>
              <a:rPr lang="it-IT" b="0" i="0" u="none" strike="noStrike" dirty="0" err="1">
                <a:solidFill>
                  <a:srgbClr val="0645AD"/>
                </a:solidFill>
                <a:effectLst/>
                <a:latin typeface="Arial" panose="020B0604020202020204" pitchFamily="34" charset="0"/>
              </a:rPr>
              <a:t>Salmonidae</a:t>
            </a:r>
            <a:r>
              <a:rPr lang="it-IT" b="0" i="0" dirty="0">
                <a:solidFill>
                  <a:srgbClr val="202122"/>
                </a:solidFill>
                <a:effectLst/>
                <a:latin typeface="Arial" panose="020B0604020202020204" pitchFamily="34" charset="0"/>
              </a:rPr>
              <a:t>. Le specie del genere sono diffuse nell'</a:t>
            </a:r>
            <a:r>
              <a:rPr lang="it-IT" b="0" i="0" u="none" strike="noStrike" dirty="0">
                <a:solidFill>
                  <a:srgbClr val="0645AD"/>
                </a:solidFill>
                <a:effectLst/>
                <a:latin typeface="Arial" panose="020B0604020202020204" pitchFamily="34" charset="0"/>
              </a:rPr>
              <a:t>Oceano Pacifico</a:t>
            </a:r>
            <a:r>
              <a:rPr lang="it-IT" b="0" i="0" dirty="0">
                <a:solidFill>
                  <a:srgbClr val="202122"/>
                </a:solidFill>
                <a:effectLst/>
                <a:latin typeface="Arial" panose="020B0604020202020204" pitchFamily="34" charset="0"/>
              </a:rPr>
              <a:t> settentrionale e nelle acque dolci dei fiumi tributari del Pacifico dell'</a:t>
            </a:r>
            <a:r>
              <a:rPr lang="it-IT" b="0" i="0" u="none" strike="noStrike" dirty="0">
                <a:solidFill>
                  <a:srgbClr val="0645AD"/>
                </a:solidFill>
                <a:effectLst/>
                <a:latin typeface="Arial" panose="020B0604020202020204" pitchFamily="34" charset="0"/>
              </a:rPr>
              <a:t>Asia</a:t>
            </a:r>
            <a:r>
              <a:rPr lang="it-IT" b="0" i="0" dirty="0">
                <a:solidFill>
                  <a:srgbClr val="202122"/>
                </a:solidFill>
                <a:effectLst/>
                <a:latin typeface="Arial" panose="020B0604020202020204" pitchFamily="34" charset="0"/>
              </a:rPr>
              <a:t> del nord e dell'</a:t>
            </a:r>
            <a:r>
              <a:rPr lang="it-IT" b="0" i="0" u="none" strike="noStrike" dirty="0">
                <a:solidFill>
                  <a:srgbClr val="0645AD"/>
                </a:solidFill>
                <a:effectLst/>
                <a:latin typeface="Arial" panose="020B0604020202020204" pitchFamily="34" charset="0"/>
              </a:rPr>
              <a:t>America settentrionale</a:t>
            </a:r>
            <a:r>
              <a:rPr lang="it-IT" b="0" i="0" u="none" strike="noStrike" dirty="0">
                <a:solidFill>
                  <a:srgbClr val="202122"/>
                </a:solidFill>
                <a:effectLst/>
                <a:latin typeface="Arial" panose="020B0604020202020204" pitchFamily="34" charset="0"/>
              </a:rPr>
              <a:t>.</a:t>
            </a:r>
            <a:r>
              <a:rPr lang="it-IT" b="0" i="0" dirty="0">
                <a:solidFill>
                  <a:srgbClr val="202122"/>
                </a:solidFill>
                <a:effectLst/>
                <a:latin typeface="Arial" panose="020B0604020202020204" pitchFamily="34" charset="0"/>
              </a:rPr>
              <a:t> Alcune specie (una per tutti la trota iridea </a:t>
            </a:r>
            <a:r>
              <a:rPr lang="it-IT" b="0" i="1" dirty="0">
                <a:solidFill>
                  <a:srgbClr val="202122"/>
                </a:solidFill>
                <a:effectLst/>
                <a:latin typeface="Arial" panose="020B0604020202020204" pitchFamily="34" charset="0"/>
              </a:rPr>
              <a:t>O. </a:t>
            </a:r>
            <a:r>
              <a:rPr lang="it-IT" b="0" i="1" dirty="0" err="1">
                <a:solidFill>
                  <a:srgbClr val="202122"/>
                </a:solidFill>
                <a:effectLst/>
                <a:latin typeface="Arial" panose="020B0604020202020204" pitchFamily="34" charset="0"/>
              </a:rPr>
              <a:t>mykiss</a:t>
            </a:r>
            <a:r>
              <a:rPr lang="it-IT" b="0" i="0" dirty="0">
                <a:solidFill>
                  <a:srgbClr val="202122"/>
                </a:solidFill>
                <a:effectLst/>
                <a:latin typeface="Arial" panose="020B0604020202020204" pitchFamily="34" charset="0"/>
              </a:rPr>
              <a:t>) sono state </a:t>
            </a:r>
            <a:r>
              <a:rPr lang="it-IT" b="0" i="0" u="none" strike="noStrike" dirty="0">
                <a:solidFill>
                  <a:srgbClr val="0645AD"/>
                </a:solidFill>
                <a:effectLst/>
                <a:latin typeface="Arial" panose="020B0604020202020204" pitchFamily="34" charset="0"/>
              </a:rPr>
              <a:t>introdotte</a:t>
            </a:r>
            <a:r>
              <a:rPr lang="it-IT" b="0" i="0" dirty="0">
                <a:solidFill>
                  <a:srgbClr val="202122"/>
                </a:solidFill>
                <a:effectLst/>
                <a:latin typeface="Arial" panose="020B0604020202020204" pitchFamily="34" charset="0"/>
              </a:rPr>
              <a:t> in altre parti del mondo con caratteristiche climatiche idonee, spesso con pregiudizio dell'ittiofauna autoctona locale. Sono pesci di acque fredde e temperato fredde. Come per il genere </a:t>
            </a:r>
            <a:r>
              <a:rPr lang="it-IT" b="0" i="1" u="none" strike="noStrike" dirty="0">
                <a:solidFill>
                  <a:srgbClr val="0645AD"/>
                </a:solidFill>
                <a:effectLst/>
                <a:latin typeface="Arial" panose="020B0604020202020204" pitchFamily="34" charset="0"/>
              </a:rPr>
              <a:t>Salmo</a:t>
            </a:r>
            <a:r>
              <a:rPr lang="it-IT" b="0" i="0" dirty="0">
                <a:solidFill>
                  <a:srgbClr val="202122"/>
                </a:solidFill>
                <a:effectLst/>
                <a:latin typeface="Arial" panose="020B0604020202020204" pitchFamily="34" charset="0"/>
              </a:rPr>
              <a:t>, a cui assomiglia moltissimo, esistono </a:t>
            </a:r>
            <a:r>
              <a:rPr lang="it-IT" b="0" i="0" u="none" strike="noStrike" dirty="0">
                <a:solidFill>
                  <a:srgbClr val="0645AD"/>
                </a:solidFill>
                <a:effectLst/>
                <a:latin typeface="Arial" panose="020B0604020202020204" pitchFamily="34" charset="0"/>
              </a:rPr>
              <a:t>specie</a:t>
            </a:r>
            <a:r>
              <a:rPr lang="it-IT" b="0" i="0" dirty="0">
                <a:solidFill>
                  <a:srgbClr val="202122"/>
                </a:solidFill>
                <a:effectLst/>
                <a:latin typeface="Arial" panose="020B0604020202020204" pitchFamily="34" charset="0"/>
              </a:rPr>
              <a:t> che trascorrono tutta la vita in acqua dolce e specie </a:t>
            </a:r>
            <a:r>
              <a:rPr lang="it-IT" b="0" i="0" u="sng" dirty="0">
                <a:solidFill>
                  <a:srgbClr val="0645AD"/>
                </a:solidFill>
                <a:effectLst/>
                <a:latin typeface="Arial" panose="020B0604020202020204" pitchFamily="34" charset="0"/>
              </a:rPr>
              <a:t>anadrome.</a:t>
            </a:r>
          </a:p>
          <a:p>
            <a:endParaRPr lang="it-IT" b="1" i="1" dirty="0">
              <a:solidFill>
                <a:srgbClr val="202122"/>
              </a:solidFill>
              <a:effectLst/>
              <a:latin typeface="Arial" panose="020B0604020202020204" pitchFamily="34" charset="0"/>
            </a:endParaRPr>
          </a:p>
          <a:p>
            <a:r>
              <a:rPr lang="it-IT" b="1" i="1" dirty="0">
                <a:solidFill>
                  <a:srgbClr val="202122"/>
                </a:solidFill>
                <a:effectLst/>
                <a:latin typeface="Arial" panose="020B0604020202020204" pitchFamily="34" charset="0"/>
              </a:rPr>
              <a:t>Salmo salar, </a:t>
            </a:r>
            <a:r>
              <a:rPr lang="it-IT" b="0" i="0" dirty="0">
                <a:solidFill>
                  <a:srgbClr val="202122"/>
                </a:solidFill>
                <a:effectLst/>
                <a:latin typeface="Arial" panose="020B0604020202020204" pitchFamily="34" charset="0"/>
              </a:rPr>
              <a:t>noto in italiano come </a:t>
            </a:r>
            <a:r>
              <a:rPr lang="it-IT" b="1" i="0" dirty="0">
                <a:solidFill>
                  <a:srgbClr val="202122"/>
                </a:solidFill>
                <a:effectLst/>
                <a:latin typeface="Arial" panose="020B0604020202020204" pitchFamily="34" charset="0"/>
              </a:rPr>
              <a:t>salmone dell'Atlantico</a:t>
            </a:r>
            <a:r>
              <a:rPr lang="it-IT" b="0" i="0" dirty="0">
                <a:solidFill>
                  <a:srgbClr val="202122"/>
                </a:solidFill>
                <a:effectLst/>
                <a:latin typeface="Arial" panose="020B0604020202020204" pitchFamily="34" charset="0"/>
              </a:rPr>
              <a:t> o semplicemente come </a:t>
            </a:r>
            <a:r>
              <a:rPr lang="it-IT" b="1" i="0" dirty="0">
                <a:solidFill>
                  <a:srgbClr val="202122"/>
                </a:solidFill>
                <a:effectLst/>
                <a:latin typeface="Arial" panose="020B0604020202020204" pitchFamily="34" charset="0"/>
              </a:rPr>
              <a:t>salmone</a:t>
            </a:r>
            <a:r>
              <a:rPr lang="it-IT" b="0" i="0" dirty="0">
                <a:solidFill>
                  <a:srgbClr val="202122"/>
                </a:solidFill>
                <a:effectLst/>
                <a:latin typeface="Arial" panose="020B0604020202020204" pitchFamily="34" charset="0"/>
              </a:rPr>
              <a:t>, è un </a:t>
            </a:r>
            <a:r>
              <a:rPr lang="it-IT" b="0" i="0" u="none" strike="noStrike" dirty="0">
                <a:solidFill>
                  <a:srgbClr val="0645AD"/>
                </a:solidFill>
                <a:effectLst/>
                <a:latin typeface="Arial" panose="020B0604020202020204" pitchFamily="34" charset="0"/>
              </a:rPr>
              <a:t>pesce osseo</a:t>
            </a:r>
            <a:r>
              <a:rPr lang="it-IT" b="0" i="0" dirty="0">
                <a:solidFill>
                  <a:srgbClr val="202122"/>
                </a:solidFill>
                <a:effectLst/>
                <a:latin typeface="Arial" panose="020B0604020202020204" pitchFamily="34" charset="0"/>
              </a:rPr>
              <a:t> d'acqua dolce e marina tipico dei mari temperati e freddi del nord </a:t>
            </a:r>
            <a:r>
              <a:rPr lang="it-IT" b="0" i="0" u="none" strike="noStrike" dirty="0">
                <a:solidFill>
                  <a:srgbClr val="0645AD"/>
                </a:solidFill>
                <a:effectLst/>
                <a:latin typeface="Arial" panose="020B0604020202020204" pitchFamily="34" charset="0"/>
              </a:rPr>
              <a:t>Atlantico</a:t>
            </a:r>
            <a:r>
              <a:rPr lang="it-IT" b="0" i="0" dirty="0">
                <a:solidFill>
                  <a:srgbClr val="202122"/>
                </a:solidFill>
                <a:effectLst/>
                <a:latin typeface="Arial" panose="020B0604020202020204" pitchFamily="34" charset="0"/>
              </a:rPr>
              <a:t>. Si tratta di una specie </a:t>
            </a:r>
            <a:r>
              <a:rPr lang="it-IT" b="0" i="0" u="none" strike="noStrike" dirty="0" err="1">
                <a:solidFill>
                  <a:srgbClr val="0645AD"/>
                </a:solidFill>
                <a:effectLst/>
                <a:latin typeface="Arial" panose="020B0604020202020204" pitchFamily="34" charset="0"/>
              </a:rPr>
              <a:t>anàdroma</a:t>
            </a:r>
            <a:r>
              <a:rPr lang="it-IT" b="0" i="0" dirty="0">
                <a:solidFill>
                  <a:srgbClr val="202122"/>
                </a:solidFill>
                <a:effectLst/>
                <a:latin typeface="Arial" panose="020B0604020202020204" pitchFamily="34" charset="0"/>
              </a:rPr>
              <a:t> (dal </a:t>
            </a:r>
            <a:r>
              <a:rPr lang="it-IT" b="0" i="0" u="none" strike="noStrike" dirty="0">
                <a:solidFill>
                  <a:srgbClr val="0645AD"/>
                </a:solidFill>
                <a:effectLst/>
                <a:latin typeface="Arial" panose="020B0604020202020204" pitchFamily="34" charset="0"/>
              </a:rPr>
              <a:t>greco</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anádromos</a:t>
            </a:r>
            <a:r>
              <a:rPr lang="it-IT" b="0" i="0" dirty="0">
                <a:solidFill>
                  <a:srgbClr val="202122"/>
                </a:solidFill>
                <a:effectLst/>
                <a:latin typeface="Arial" panose="020B0604020202020204" pitchFamily="34" charset="0"/>
              </a:rPr>
              <a:t>, composto da </a:t>
            </a:r>
            <a:r>
              <a:rPr lang="it-IT" b="0" i="0" dirty="0" err="1">
                <a:solidFill>
                  <a:srgbClr val="202122"/>
                </a:solidFill>
                <a:effectLst/>
                <a:latin typeface="Arial" panose="020B0604020202020204" pitchFamily="34" charset="0"/>
              </a:rPr>
              <a:t>aná</a:t>
            </a:r>
            <a:r>
              <a:rPr lang="it-IT" b="0" i="0" dirty="0">
                <a:solidFill>
                  <a:srgbClr val="202122"/>
                </a:solidFill>
                <a:effectLst/>
                <a:latin typeface="Arial" panose="020B0604020202020204" pitchFamily="34" charset="0"/>
              </a:rPr>
              <a:t> 'all'indietro' e </a:t>
            </a:r>
            <a:r>
              <a:rPr lang="it-IT" b="0" i="0" dirty="0" err="1">
                <a:solidFill>
                  <a:srgbClr val="202122"/>
                </a:solidFill>
                <a:effectLst/>
                <a:latin typeface="Arial" panose="020B0604020202020204" pitchFamily="34" charset="0"/>
              </a:rPr>
              <a:t>drómos</a:t>
            </a:r>
            <a:r>
              <a:rPr lang="it-IT" b="0" i="0" dirty="0">
                <a:solidFill>
                  <a:srgbClr val="202122"/>
                </a:solidFill>
                <a:effectLst/>
                <a:latin typeface="Arial" panose="020B0604020202020204" pitchFamily="34" charset="0"/>
              </a:rPr>
              <a:t> 'corsa'): la riproduzione avviene nel tratto alto dei fiumi ma dopo 1-6 anni i giovani si portano in mare dove si accrescono fino alla maturità sessuale quando affrontano una migrazione fino ai siti di riproduzione. In mare ha abitudini </a:t>
            </a:r>
            <a:r>
              <a:rPr lang="it-IT" b="0" i="0" u="none" strike="noStrike" dirty="0">
                <a:solidFill>
                  <a:srgbClr val="0645AD"/>
                </a:solidFill>
                <a:effectLst/>
                <a:latin typeface="Arial" panose="020B0604020202020204" pitchFamily="34" charset="0"/>
              </a:rPr>
              <a:t>pelagiche</a:t>
            </a:r>
            <a:r>
              <a:rPr lang="it-IT" b="0" i="0" dirty="0">
                <a:solidFill>
                  <a:srgbClr val="202122"/>
                </a:solidFill>
                <a:effectLst/>
                <a:latin typeface="Arial" panose="020B0604020202020204" pitchFamily="34" charset="0"/>
              </a:rPr>
              <a:t> e si alimenta principalmente negli strati superficiali della </a:t>
            </a:r>
            <a:r>
              <a:rPr lang="it-IT" b="0" i="0" u="none" strike="noStrike" dirty="0">
                <a:solidFill>
                  <a:srgbClr val="0645AD"/>
                </a:solidFill>
                <a:effectLst/>
                <a:latin typeface="Arial" panose="020B0604020202020204" pitchFamily="34" charset="0"/>
              </a:rPr>
              <a:t>colonna d'acqua</a:t>
            </a:r>
            <a:r>
              <a:rPr lang="it-IT" b="0" i="0" dirty="0">
                <a:solidFill>
                  <a:srgbClr val="202122"/>
                </a:solidFill>
                <a:effectLst/>
                <a:latin typeface="Arial" panose="020B0604020202020204" pitchFamily="34" charset="0"/>
              </a:rPr>
              <a:t>. In acqua dolce i giovanili popolano soprattutto i tratti a corrente rapida dei fiumi con acque fredde.</a:t>
            </a:r>
          </a:p>
          <a:p>
            <a:r>
              <a:rPr lang="it-IT" b="0" i="0" dirty="0">
                <a:solidFill>
                  <a:srgbClr val="202122"/>
                </a:solidFill>
                <a:effectLst/>
                <a:latin typeface="Arial" panose="020B0604020202020204" pitchFamily="34" charset="0"/>
              </a:rPr>
              <a:t> </a:t>
            </a:r>
          </a:p>
          <a:p>
            <a:r>
              <a:rPr lang="it-IT" b="0" i="0" dirty="0">
                <a:solidFill>
                  <a:srgbClr val="202122"/>
                </a:solidFill>
                <a:effectLst/>
                <a:latin typeface="Arial" panose="020B0604020202020204" pitchFamily="34" charset="0"/>
              </a:rPr>
              <a:t>La </a:t>
            </a:r>
            <a:r>
              <a:rPr lang="it-IT" b="1" i="0" dirty="0">
                <a:solidFill>
                  <a:srgbClr val="202122"/>
                </a:solidFill>
                <a:effectLst/>
                <a:latin typeface="Arial" panose="020B0604020202020204" pitchFamily="34" charset="0"/>
              </a:rPr>
              <a:t>trota</a:t>
            </a:r>
            <a:r>
              <a:rPr lang="it-IT" b="0" i="0" dirty="0">
                <a:solidFill>
                  <a:srgbClr val="202122"/>
                </a:solidFill>
                <a:effectLst/>
                <a:latin typeface="Arial" panose="020B0604020202020204" pitchFamily="34" charset="0"/>
              </a:rPr>
              <a:t> (</a:t>
            </a:r>
            <a:r>
              <a:rPr lang="it-IT" b="1" i="1" dirty="0">
                <a:solidFill>
                  <a:srgbClr val="202122"/>
                </a:solidFill>
                <a:effectLst/>
                <a:latin typeface="Arial" panose="020B0604020202020204" pitchFamily="34" charset="0"/>
              </a:rPr>
              <a:t>Salmo trutta</a:t>
            </a:r>
            <a:r>
              <a:rPr lang="it-IT" b="0" i="0" dirty="0">
                <a:solidFill>
                  <a:srgbClr val="202122"/>
                </a:solidFill>
                <a:effectLst/>
                <a:latin typeface="Arial" panose="020B0604020202020204" pitchFamily="34" charset="0"/>
              </a:rPr>
              <a:t>) è un </a:t>
            </a:r>
            <a:r>
              <a:rPr lang="it-IT" b="0" i="0" u="none" strike="noStrike" dirty="0">
                <a:solidFill>
                  <a:srgbClr val="0645AD"/>
                </a:solidFill>
                <a:effectLst/>
                <a:latin typeface="Arial" panose="020B0604020202020204" pitchFamily="34" charset="0"/>
              </a:rPr>
              <a:t>pesce</a:t>
            </a:r>
            <a:r>
              <a:rPr lang="it-IT" b="0" i="0" dirty="0">
                <a:solidFill>
                  <a:srgbClr val="202122"/>
                </a:solidFill>
                <a:effectLst/>
                <a:latin typeface="Arial" panose="020B0604020202020204" pitchFamily="34" charset="0"/>
              </a:rPr>
              <a:t> di </a:t>
            </a:r>
            <a:r>
              <a:rPr lang="it-IT" b="0" i="0" u="none" strike="noStrike" dirty="0">
                <a:solidFill>
                  <a:srgbClr val="0645AD"/>
                </a:solidFill>
                <a:effectLst/>
                <a:latin typeface="Arial" panose="020B0604020202020204" pitchFamily="34" charset="0"/>
              </a:rPr>
              <a:t>acqua dolce</a:t>
            </a:r>
            <a:r>
              <a:rPr lang="it-IT" b="0" i="0" dirty="0">
                <a:solidFill>
                  <a:srgbClr val="202122"/>
                </a:solidFill>
                <a:effectLst/>
                <a:latin typeface="Arial" panose="020B0604020202020204" pitchFamily="34" charset="0"/>
              </a:rPr>
              <a:t> e marina appartenente alla famiglia dei </a:t>
            </a:r>
            <a:r>
              <a:rPr lang="it-IT" b="0" i="0" u="none" strike="noStrike" dirty="0">
                <a:solidFill>
                  <a:srgbClr val="0645AD"/>
                </a:solidFill>
                <a:effectLst/>
                <a:latin typeface="Arial" panose="020B0604020202020204" pitchFamily="34" charset="0"/>
              </a:rPr>
              <a:t>Salmonidi</a:t>
            </a:r>
            <a:r>
              <a:rPr lang="it-IT" b="0" i="0" dirty="0">
                <a:solidFill>
                  <a:srgbClr val="202122"/>
                </a:solidFill>
                <a:effectLst/>
                <a:latin typeface="Arial" panose="020B0604020202020204" pitchFamily="34" charset="0"/>
              </a:rPr>
              <a:t> dell'ordine dei </a:t>
            </a:r>
            <a:r>
              <a:rPr lang="it-IT" b="0" i="0" u="none" strike="noStrike" dirty="0" err="1">
                <a:solidFill>
                  <a:srgbClr val="0645AD"/>
                </a:solidFill>
                <a:effectLst/>
                <a:latin typeface="Arial" panose="020B0604020202020204" pitchFamily="34" charset="0"/>
              </a:rPr>
              <a:t>Salmoniformes</a:t>
            </a:r>
            <a:r>
              <a:rPr lang="it-IT" b="0" i="0" dirty="0">
                <a:solidFill>
                  <a:srgbClr val="202122"/>
                </a:solidFill>
                <a:effectLst/>
                <a:latin typeface="Arial" panose="020B0604020202020204" pitchFamily="34" charset="0"/>
              </a:rPr>
              <a:t>. Questa specie è presente naturalmente con varie sottospecie e specie vicarianti, la cui </a:t>
            </a:r>
            <a:r>
              <a:rPr lang="it-IT" b="0" i="0" u="none" strike="noStrike" dirty="0">
                <a:solidFill>
                  <a:srgbClr val="0645AD"/>
                </a:solidFill>
                <a:effectLst/>
                <a:latin typeface="Arial" panose="020B0604020202020204" pitchFamily="34" charset="0"/>
              </a:rPr>
              <a:t>tassonomia</a:t>
            </a:r>
            <a:r>
              <a:rPr lang="it-IT" b="0" i="0" dirty="0">
                <a:solidFill>
                  <a:srgbClr val="202122"/>
                </a:solidFill>
                <a:effectLst/>
                <a:latin typeface="Arial" panose="020B0604020202020204" pitchFamily="34" charset="0"/>
              </a:rPr>
              <a:t> è poco chiara, nell'intera </a:t>
            </a:r>
            <a:r>
              <a:rPr lang="it-IT" b="0" i="0" u="none" strike="noStrike" dirty="0">
                <a:solidFill>
                  <a:srgbClr val="0645AD"/>
                </a:solidFill>
                <a:effectLst/>
                <a:latin typeface="Arial" panose="020B0604020202020204" pitchFamily="34" charset="0"/>
              </a:rPr>
              <a:t>Europa</a:t>
            </a:r>
            <a:r>
              <a:rPr lang="it-IT" b="0" i="0" dirty="0">
                <a:solidFill>
                  <a:srgbClr val="202122"/>
                </a:solidFill>
                <a:effectLst/>
                <a:latin typeface="Arial" panose="020B0604020202020204" pitchFamily="34" charset="0"/>
              </a:rPr>
              <a:t>, comprese le isole mediterranee e l'</a:t>
            </a:r>
            <a:r>
              <a:rPr lang="it-IT" b="0" i="0" u="none" strike="noStrike" dirty="0">
                <a:solidFill>
                  <a:srgbClr val="0645AD"/>
                </a:solidFill>
                <a:effectLst/>
                <a:latin typeface="Arial" panose="020B0604020202020204" pitchFamily="34" charset="0"/>
              </a:rPr>
              <a:t>Islanda</a:t>
            </a:r>
            <a:r>
              <a:rPr lang="it-IT" b="0" i="0" dirty="0">
                <a:solidFill>
                  <a:srgbClr val="202122"/>
                </a:solidFill>
                <a:effectLst/>
                <a:latin typeface="Arial" panose="020B0604020202020204" pitchFamily="34" charset="0"/>
              </a:rPr>
              <a:t>, oltre che in </a:t>
            </a:r>
            <a:r>
              <a:rPr lang="it-IT" b="0" i="0" u="none" strike="noStrike" dirty="0">
                <a:solidFill>
                  <a:srgbClr val="0645AD"/>
                </a:solidFill>
                <a:effectLst/>
                <a:latin typeface="Arial" panose="020B0604020202020204" pitchFamily="34" charset="0"/>
              </a:rPr>
              <a:t>Africa settentrionale</a:t>
            </a:r>
            <a:r>
              <a:rPr lang="it-IT" b="0" i="0" dirty="0">
                <a:solidFill>
                  <a:srgbClr val="202122"/>
                </a:solidFill>
                <a:effectLst/>
                <a:latin typeface="Arial" panose="020B0604020202020204" pitchFamily="34" charset="0"/>
              </a:rPr>
              <a:t> (</a:t>
            </a:r>
            <a:r>
              <a:rPr lang="it-IT" b="0" i="0" u="none" strike="noStrike" dirty="0">
                <a:solidFill>
                  <a:srgbClr val="0645AD"/>
                </a:solidFill>
                <a:effectLst/>
                <a:latin typeface="Arial" panose="020B0604020202020204" pitchFamily="34" charset="0"/>
              </a:rPr>
              <a:t>Marocco</a:t>
            </a:r>
            <a:r>
              <a:rPr lang="it-IT" b="0" i="0" dirty="0">
                <a:solidFill>
                  <a:srgbClr val="202122"/>
                </a:solidFill>
                <a:effectLst/>
                <a:latin typeface="Arial" panose="020B0604020202020204" pitchFamily="34" charset="0"/>
              </a:rPr>
              <a:t>, </a:t>
            </a:r>
            <a:r>
              <a:rPr lang="it-IT" b="0" i="0" u="none" strike="noStrike" dirty="0">
                <a:solidFill>
                  <a:srgbClr val="0645AD"/>
                </a:solidFill>
                <a:effectLst/>
                <a:latin typeface="Arial" panose="020B0604020202020204" pitchFamily="34" charset="0"/>
              </a:rPr>
              <a:t>Algeria</a:t>
            </a:r>
            <a:r>
              <a:rPr lang="it-IT" b="0" i="0" dirty="0">
                <a:solidFill>
                  <a:srgbClr val="202122"/>
                </a:solidFill>
                <a:effectLst/>
                <a:latin typeface="Arial" panose="020B0604020202020204" pitchFamily="34" charset="0"/>
              </a:rPr>
              <a:t> e </a:t>
            </a:r>
            <a:r>
              <a:rPr lang="it-IT" b="0" i="0" u="none" strike="noStrike" dirty="0">
                <a:solidFill>
                  <a:srgbClr val="0645AD"/>
                </a:solidFill>
                <a:effectLst/>
                <a:latin typeface="Arial" panose="020B0604020202020204" pitchFamily="34" charset="0"/>
              </a:rPr>
              <a:t>Tunisia</a:t>
            </a:r>
            <a:r>
              <a:rPr lang="it-IT" b="0" i="0" dirty="0">
                <a:solidFill>
                  <a:srgbClr val="202122"/>
                </a:solidFill>
                <a:effectLst/>
                <a:latin typeface="Arial" panose="020B0604020202020204" pitchFamily="34" charset="0"/>
              </a:rPr>
              <a:t>), in </a:t>
            </a:r>
            <a:r>
              <a:rPr lang="it-IT" b="0" i="0" u="none" strike="noStrike" dirty="0">
                <a:solidFill>
                  <a:srgbClr val="0645AD"/>
                </a:solidFill>
                <a:effectLst/>
                <a:latin typeface="Arial" panose="020B0604020202020204" pitchFamily="34" charset="0"/>
              </a:rPr>
              <a:t>Asia minore</a:t>
            </a:r>
            <a:r>
              <a:rPr lang="it-IT" b="0" i="0" dirty="0">
                <a:solidFill>
                  <a:srgbClr val="202122"/>
                </a:solidFill>
                <a:effectLst/>
                <a:latin typeface="Arial" panose="020B0604020202020204" pitchFamily="34" charset="0"/>
              </a:rPr>
              <a:t> e nell'Asia centrale. È stata introdotta in tutto il mondo, nelle </a:t>
            </a:r>
            <a:r>
              <a:rPr lang="it-IT" b="0" i="0" u="none" strike="noStrike" dirty="0">
                <a:solidFill>
                  <a:srgbClr val="0645AD"/>
                </a:solidFill>
                <a:effectLst/>
                <a:latin typeface="Arial" panose="020B0604020202020204" pitchFamily="34" charset="0"/>
              </a:rPr>
              <a:t>Americhe</a:t>
            </a:r>
            <a:r>
              <a:rPr lang="it-IT" b="0" i="0" dirty="0">
                <a:solidFill>
                  <a:srgbClr val="202122"/>
                </a:solidFill>
                <a:effectLst/>
                <a:latin typeface="Arial" panose="020B0604020202020204" pitchFamily="34" charset="0"/>
              </a:rPr>
              <a:t>, in </a:t>
            </a:r>
            <a:r>
              <a:rPr lang="it-IT" b="0" i="0" u="none" strike="noStrike" dirty="0">
                <a:solidFill>
                  <a:srgbClr val="0645AD"/>
                </a:solidFill>
                <a:effectLst/>
                <a:latin typeface="Arial" panose="020B0604020202020204" pitchFamily="34" charset="0"/>
              </a:rPr>
              <a:t>Australia</a:t>
            </a:r>
            <a:r>
              <a:rPr lang="it-IT" b="0" i="0" dirty="0">
                <a:solidFill>
                  <a:srgbClr val="202122"/>
                </a:solidFill>
                <a:effectLst/>
                <a:latin typeface="Arial" panose="020B0604020202020204" pitchFamily="34" charset="0"/>
              </a:rPr>
              <a:t>, in </a:t>
            </a:r>
            <a:r>
              <a:rPr lang="it-IT" b="0" i="0" u="none" strike="noStrike" dirty="0">
                <a:solidFill>
                  <a:srgbClr val="0645AD"/>
                </a:solidFill>
                <a:effectLst/>
                <a:latin typeface="Arial" panose="020B0604020202020204" pitchFamily="34" charset="0"/>
              </a:rPr>
              <a:t>Sudafrica</a:t>
            </a:r>
            <a:r>
              <a:rPr lang="it-IT" b="0" i="0" dirty="0">
                <a:solidFill>
                  <a:srgbClr val="202122"/>
                </a:solidFill>
                <a:effectLst/>
                <a:latin typeface="Arial" panose="020B0604020202020204" pitchFamily="34" charset="0"/>
              </a:rPr>
              <a:t>, ecc., spesso con danni estremamente gravi sull'ittiofauna autoctona (tanto che è stata inserita nell'elenco delle </a:t>
            </a:r>
            <a:r>
              <a:rPr lang="it-IT" b="0" i="0" u="none" strike="noStrike" dirty="0">
                <a:solidFill>
                  <a:srgbClr val="0645AD"/>
                </a:solidFill>
                <a:effectLst/>
                <a:latin typeface="Arial" panose="020B0604020202020204" pitchFamily="34" charset="0"/>
              </a:rPr>
              <a:t>100 tra le specie invasive più dannose al mondo</a:t>
            </a:r>
            <a:r>
              <a:rPr lang="it-IT" b="0" i="0" dirty="0">
                <a:solidFill>
                  <a:srgbClr val="202122"/>
                </a:solidFill>
                <a:effectLst/>
                <a:latin typeface="Arial" panose="020B0604020202020204" pitchFamily="34" charset="0"/>
              </a:rPr>
              <a:t>).</a:t>
            </a:r>
            <a:endParaRPr lang="it-IT" dirty="0"/>
          </a:p>
        </p:txBody>
      </p:sp>
      <p:sp>
        <p:nvSpPr>
          <p:cNvPr id="4" name="Segnaposto numero diapositiva 3"/>
          <p:cNvSpPr>
            <a:spLocks noGrp="1"/>
          </p:cNvSpPr>
          <p:nvPr>
            <p:ph type="sldNum" sz="quarter" idx="5"/>
          </p:nvPr>
        </p:nvSpPr>
        <p:spPr/>
        <p:txBody>
          <a:bodyPr/>
          <a:lstStyle/>
          <a:p>
            <a:fld id="{A74B619C-76F9-4AC5-90AC-50E05E8A8C2C}" type="slidenum">
              <a:rPr lang="it-IT" altLang="it-IT" smtClean="0"/>
              <a:pPr/>
              <a:t>32</a:t>
            </a:fld>
            <a:endParaRPr lang="it-IT" altLang="it-IT"/>
          </a:p>
        </p:txBody>
      </p:sp>
    </p:spTree>
    <p:extLst>
      <p:ext uri="{BB962C8B-B14F-4D97-AF65-F5344CB8AC3E}">
        <p14:creationId xmlns:p14="http://schemas.microsoft.com/office/powerpoint/2010/main" val="2524832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A74B619C-76F9-4AC5-90AC-50E05E8A8C2C}" type="slidenum">
              <a:rPr lang="it-IT" altLang="it-IT" smtClean="0"/>
              <a:pPr/>
              <a:t>34</a:t>
            </a:fld>
            <a:endParaRPr lang="it-IT" altLang="it-IT"/>
          </a:p>
        </p:txBody>
      </p:sp>
    </p:spTree>
    <p:extLst>
      <p:ext uri="{BB962C8B-B14F-4D97-AF65-F5344CB8AC3E}">
        <p14:creationId xmlns:p14="http://schemas.microsoft.com/office/powerpoint/2010/main" val="355641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A74B619C-76F9-4AC5-90AC-50E05E8A8C2C}" type="slidenum">
              <a:rPr lang="it-IT" altLang="it-IT" smtClean="0"/>
              <a:pPr/>
              <a:t>35</a:t>
            </a:fld>
            <a:endParaRPr lang="it-IT" altLang="it-IT"/>
          </a:p>
        </p:txBody>
      </p:sp>
    </p:spTree>
    <p:extLst>
      <p:ext uri="{BB962C8B-B14F-4D97-AF65-F5344CB8AC3E}">
        <p14:creationId xmlns:p14="http://schemas.microsoft.com/office/powerpoint/2010/main" val="882645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immagine diapositiva 1">
            <a:extLst>
              <a:ext uri="{FF2B5EF4-FFF2-40B4-BE49-F238E27FC236}">
                <a16:creationId xmlns:a16="http://schemas.microsoft.com/office/drawing/2014/main" id="{E380E8B0-CFFE-4D38-A49C-140DC0F6947F}"/>
              </a:ext>
            </a:extLst>
          </p:cNvPr>
          <p:cNvSpPr>
            <a:spLocks noGrp="1" noRot="1" noChangeAspect="1" noChangeArrowheads="1" noTextEdit="1"/>
          </p:cNvSpPr>
          <p:nvPr>
            <p:ph type="sldImg"/>
          </p:nvPr>
        </p:nvSpPr>
        <p:spPr>
          <a:ln/>
        </p:spPr>
      </p:sp>
      <p:sp>
        <p:nvSpPr>
          <p:cNvPr id="22531" name="Segnaposto note 2">
            <a:extLst>
              <a:ext uri="{FF2B5EF4-FFF2-40B4-BE49-F238E27FC236}">
                <a16:creationId xmlns:a16="http://schemas.microsoft.com/office/drawing/2014/main" id="{A39612B3-8321-46AE-BE9E-C4DDACF4777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it-IT" b="0" i="0" dirty="0">
                <a:solidFill>
                  <a:srgbClr val="202122"/>
                </a:solidFill>
                <a:effectLst/>
                <a:latin typeface="Arial" panose="020B0604020202020204" pitchFamily="34" charset="0"/>
              </a:rPr>
              <a:t>I </a:t>
            </a:r>
            <a:r>
              <a:rPr lang="it-IT" b="1" i="0" dirty="0" err="1">
                <a:solidFill>
                  <a:srgbClr val="202122"/>
                </a:solidFill>
                <a:effectLst/>
                <a:latin typeface="Arial" panose="020B0604020202020204" pitchFamily="34" charset="0"/>
              </a:rPr>
              <a:t>condrostei</a:t>
            </a:r>
            <a:r>
              <a:rPr lang="it-IT" b="0" i="0" dirty="0">
                <a:solidFill>
                  <a:srgbClr val="202122"/>
                </a:solidFill>
                <a:effectLst/>
                <a:latin typeface="Arial" panose="020B0604020202020204" pitchFamily="34" charset="0"/>
              </a:rPr>
              <a:t> (</a:t>
            </a:r>
            <a:r>
              <a:rPr lang="it-IT" b="1" i="0" dirty="0" err="1">
                <a:solidFill>
                  <a:srgbClr val="202122"/>
                </a:solidFill>
                <a:effectLst/>
                <a:latin typeface="Arial" panose="020B0604020202020204" pitchFamily="34" charset="0"/>
              </a:rPr>
              <a:t>Chondrostei</a:t>
            </a:r>
            <a:r>
              <a:rPr lang="it-IT" b="0" i="0" dirty="0">
                <a:solidFill>
                  <a:srgbClr val="202122"/>
                </a:solidFill>
                <a:effectLst/>
                <a:latin typeface="Arial" panose="020B0604020202020204" pitchFamily="34" charset="0"/>
              </a:rPr>
              <a:t> ) sono dei </a:t>
            </a:r>
            <a:r>
              <a:rPr lang="it-IT" b="0" i="0" u="none" strike="noStrike" dirty="0">
                <a:solidFill>
                  <a:srgbClr val="0645AD"/>
                </a:solidFill>
                <a:effectLst/>
                <a:latin typeface="Arial" panose="020B0604020202020204" pitchFamily="34" charset="0"/>
              </a:rPr>
              <a:t>pesci cartilaginei</a:t>
            </a:r>
            <a:r>
              <a:rPr lang="it-IT" b="0" i="0" dirty="0">
                <a:solidFill>
                  <a:srgbClr val="202122"/>
                </a:solidFill>
                <a:effectLst/>
                <a:latin typeface="Arial" panose="020B0604020202020204" pitchFamily="34" charset="0"/>
              </a:rPr>
              <a:t> che presentano tuttavia una certa </a:t>
            </a:r>
            <a:r>
              <a:rPr lang="it-IT" b="0" i="0" u="none" strike="noStrike" dirty="0">
                <a:solidFill>
                  <a:srgbClr val="0645AD"/>
                </a:solidFill>
                <a:effectLst/>
                <a:latin typeface="Arial" panose="020B0604020202020204" pitchFamily="34" charset="0"/>
              </a:rPr>
              <a:t>ossificazione</a:t>
            </a:r>
            <a:r>
              <a:rPr lang="it-IT" b="0" i="0" dirty="0">
                <a:solidFill>
                  <a:srgbClr val="202122"/>
                </a:solidFill>
                <a:effectLst/>
                <a:latin typeface="Arial" panose="020B0604020202020204" pitchFamily="34" charset="0"/>
              </a:rPr>
              <a:t>. Comprendono 40 specie suddivise in due ordini, gli </a:t>
            </a:r>
            <a:r>
              <a:rPr lang="it-IT" b="0" i="0" u="none" strike="noStrike" dirty="0">
                <a:solidFill>
                  <a:srgbClr val="0645AD"/>
                </a:solidFill>
                <a:effectLst/>
                <a:latin typeface="Arial" panose="020B0604020202020204" pitchFamily="34" charset="0"/>
              </a:rPr>
              <a:t>Acipenseriformi</a:t>
            </a:r>
            <a:r>
              <a:rPr lang="it-IT" b="0" i="0" dirty="0">
                <a:solidFill>
                  <a:srgbClr val="202122"/>
                </a:solidFill>
                <a:effectLst/>
                <a:latin typeface="Arial" panose="020B0604020202020204" pitchFamily="34" charset="0"/>
              </a:rPr>
              <a:t> (</a:t>
            </a:r>
            <a:r>
              <a:rPr lang="it-IT" b="0" i="0" u="none" strike="noStrike" dirty="0">
                <a:solidFill>
                  <a:srgbClr val="0645AD"/>
                </a:solidFill>
                <a:effectLst/>
                <a:latin typeface="Arial" panose="020B0604020202020204" pitchFamily="34" charset="0"/>
              </a:rPr>
              <a:t>storioni</a:t>
            </a:r>
            <a:r>
              <a:rPr lang="it-IT" b="0" i="0" dirty="0">
                <a:solidFill>
                  <a:srgbClr val="202122"/>
                </a:solidFill>
                <a:effectLst/>
                <a:latin typeface="Arial" panose="020B0604020202020204" pitchFamily="34" charset="0"/>
              </a:rPr>
              <a:t> e </a:t>
            </a:r>
            <a:r>
              <a:rPr lang="it-IT" b="0" i="0" u="none" strike="noStrike" dirty="0">
                <a:solidFill>
                  <a:srgbClr val="0645AD"/>
                </a:solidFill>
                <a:effectLst/>
                <a:latin typeface="Arial" panose="020B0604020202020204" pitchFamily="34" charset="0"/>
              </a:rPr>
              <a:t>pesci spatola</a:t>
            </a:r>
            <a:r>
              <a:rPr lang="it-IT" b="0" i="0" dirty="0">
                <a:solidFill>
                  <a:srgbClr val="202122"/>
                </a:solidFill>
                <a:effectLst/>
                <a:latin typeface="Arial" panose="020B0604020202020204" pitchFamily="34" charset="0"/>
              </a:rPr>
              <a:t>) e i </a:t>
            </a:r>
            <a:r>
              <a:rPr lang="it-IT" b="0" i="0" u="none" strike="noStrike" dirty="0" err="1">
                <a:solidFill>
                  <a:srgbClr val="0645AD"/>
                </a:solidFill>
                <a:effectLst/>
                <a:latin typeface="Arial" panose="020B0604020202020204" pitchFamily="34" charset="0"/>
              </a:rPr>
              <a:t>Polipteriformi</a:t>
            </a:r>
            <a:r>
              <a:rPr lang="it-IT" b="0" i="0" dirty="0">
                <a:solidFill>
                  <a:srgbClr val="202122"/>
                </a:solidFill>
                <a:effectLst/>
                <a:latin typeface="Arial" panose="020B0604020202020204" pitchFamily="34" charset="0"/>
              </a:rPr>
              <a:t> (</a:t>
            </a:r>
            <a:r>
              <a:rPr lang="it-IT" b="0" i="0" u="none" strike="noStrike" dirty="0" err="1">
                <a:solidFill>
                  <a:srgbClr val="0645AD"/>
                </a:solidFill>
                <a:effectLst/>
                <a:latin typeface="Arial" panose="020B0604020202020204" pitchFamily="34" charset="0"/>
              </a:rPr>
              <a:t>calamittidi</a:t>
            </a:r>
            <a:r>
              <a:rPr lang="it-IT" b="0" i="0" dirty="0">
                <a:solidFill>
                  <a:srgbClr val="202122"/>
                </a:solidFill>
                <a:effectLst/>
                <a:latin typeface="Arial" panose="020B0604020202020204" pitchFamily="34" charset="0"/>
              </a:rPr>
              <a:t> e </a:t>
            </a:r>
            <a:r>
              <a:rPr lang="it-IT" b="0" i="0" u="none" strike="noStrike" dirty="0" err="1">
                <a:solidFill>
                  <a:srgbClr val="0645AD"/>
                </a:solidFill>
                <a:effectLst/>
                <a:latin typeface="Arial" panose="020B0604020202020204" pitchFamily="34" charset="0"/>
              </a:rPr>
              <a:t>bichir</a:t>
            </a:r>
            <a:r>
              <a:rPr lang="it-IT" b="0" i="0" dirty="0">
                <a:solidFill>
                  <a:srgbClr val="202122"/>
                </a:solidFill>
                <a:effectLst/>
                <a:latin typeface="Arial" panose="020B0604020202020204" pitchFamily="34" charset="0"/>
              </a:rPr>
              <a:t>).</a:t>
            </a:r>
          </a:p>
          <a:p>
            <a:pPr algn="l"/>
            <a:r>
              <a:rPr lang="it-IT" b="0" i="0" dirty="0">
                <a:solidFill>
                  <a:srgbClr val="202122"/>
                </a:solidFill>
                <a:effectLst/>
                <a:latin typeface="Arial" panose="020B0604020202020204" pitchFamily="34" charset="0"/>
              </a:rPr>
              <a:t>Si ritiene che gli antenati dei </a:t>
            </a:r>
            <a:r>
              <a:rPr lang="it-IT" b="0" i="0" dirty="0" err="1">
                <a:solidFill>
                  <a:srgbClr val="202122"/>
                </a:solidFill>
                <a:effectLst/>
                <a:latin typeface="Arial" panose="020B0604020202020204" pitchFamily="34" charset="0"/>
              </a:rPr>
              <a:t>Condrostei</a:t>
            </a:r>
            <a:r>
              <a:rPr lang="it-IT" b="0" i="0" dirty="0">
                <a:solidFill>
                  <a:srgbClr val="202122"/>
                </a:solidFill>
                <a:effectLst/>
                <a:latin typeface="Arial" panose="020B0604020202020204" pitchFamily="34" charset="0"/>
              </a:rPr>
              <a:t> fossero </a:t>
            </a:r>
            <a:r>
              <a:rPr lang="it-IT" b="0" i="0" u="none" strike="noStrike" dirty="0">
                <a:solidFill>
                  <a:srgbClr val="0645AD"/>
                </a:solidFill>
                <a:effectLst/>
                <a:latin typeface="Arial" panose="020B0604020202020204" pitchFamily="34" charset="0"/>
              </a:rPr>
              <a:t>pesci ossei</a:t>
            </a:r>
            <a:r>
              <a:rPr lang="it-IT" b="0" i="0" dirty="0">
                <a:solidFill>
                  <a:srgbClr val="202122"/>
                </a:solidFill>
                <a:effectLst/>
                <a:latin typeface="Arial" panose="020B0604020202020204" pitchFamily="34" charset="0"/>
              </a:rPr>
              <a:t> che nel corso dell'</a:t>
            </a:r>
            <a:r>
              <a:rPr lang="it-IT" b="0" i="0" u="none" strike="noStrike" dirty="0">
                <a:solidFill>
                  <a:srgbClr val="0645AD"/>
                </a:solidFill>
                <a:effectLst/>
                <a:latin typeface="Arial" panose="020B0604020202020204" pitchFamily="34" charset="0"/>
              </a:rPr>
              <a:t>evoluzione</a:t>
            </a:r>
            <a:r>
              <a:rPr lang="it-IT" b="0" i="0" dirty="0">
                <a:solidFill>
                  <a:srgbClr val="202122"/>
                </a:solidFill>
                <a:effectLst/>
                <a:latin typeface="Arial" panose="020B0604020202020204" pitchFamily="34" charset="0"/>
              </a:rPr>
              <a:t> persero sempre più questa caratteristica. I </a:t>
            </a:r>
            <a:r>
              <a:rPr lang="it-IT" b="0" i="0" dirty="0" err="1">
                <a:solidFill>
                  <a:srgbClr val="202122"/>
                </a:solidFill>
                <a:effectLst/>
                <a:latin typeface="Arial" panose="020B0604020202020204" pitchFamily="34" charset="0"/>
              </a:rPr>
              <a:t>Condrostei</a:t>
            </a:r>
            <a:r>
              <a:rPr lang="it-IT" b="0" i="0" dirty="0">
                <a:solidFill>
                  <a:srgbClr val="202122"/>
                </a:solidFill>
                <a:effectLst/>
                <a:latin typeface="Arial" panose="020B0604020202020204" pitchFamily="34" charset="0"/>
              </a:rPr>
              <a:t> più antichi presentavano un inizio di ossificazione dello scheletro; ciò suggerisce che questa caratteristica sia stata solo ritardata, piuttosto che andata persa.</a:t>
            </a:r>
          </a:p>
          <a:p>
            <a:endParaRPr lang="it-IT" altLang="it-IT" dirty="0">
              <a:latin typeface="Arial" panose="020B0604020202020204" pitchFamily="34" charset="0"/>
              <a:cs typeface="Arial" panose="020B0604020202020204" pitchFamily="34" charset="0"/>
            </a:endParaRPr>
          </a:p>
        </p:txBody>
      </p:sp>
      <p:sp>
        <p:nvSpPr>
          <p:cNvPr id="22532" name="Segnaposto numero diapositiva 3">
            <a:extLst>
              <a:ext uri="{FF2B5EF4-FFF2-40B4-BE49-F238E27FC236}">
                <a16:creationId xmlns:a16="http://schemas.microsoft.com/office/drawing/2014/main" id="{F53F3A3F-5317-422A-AAF2-3DB5BC9F379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043AE0C-CA0C-4761-9C6C-71EA9461B6AA}" type="slidenum">
              <a:rPr lang="it-IT" altLang="it-IT"/>
              <a:pPr>
                <a:spcBef>
                  <a:spcPct val="0"/>
                </a:spcBef>
              </a:pPr>
              <a:t>17</a:t>
            </a:fld>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egnaposto immagine diapositiva 1">
            <a:extLst>
              <a:ext uri="{FF2B5EF4-FFF2-40B4-BE49-F238E27FC236}">
                <a16:creationId xmlns:a16="http://schemas.microsoft.com/office/drawing/2014/main" id="{781C74D3-CEB9-4DCF-861A-2A187BF43734}"/>
              </a:ext>
            </a:extLst>
          </p:cNvPr>
          <p:cNvSpPr>
            <a:spLocks noGrp="1" noRot="1" noChangeAspect="1" noChangeArrowheads="1" noTextEdit="1"/>
          </p:cNvSpPr>
          <p:nvPr>
            <p:ph type="sldImg"/>
          </p:nvPr>
        </p:nvSpPr>
        <p:spPr>
          <a:ln/>
        </p:spPr>
      </p:sp>
      <p:sp>
        <p:nvSpPr>
          <p:cNvPr id="19459" name="Segnaposto note 2">
            <a:extLst>
              <a:ext uri="{FF2B5EF4-FFF2-40B4-BE49-F238E27FC236}">
                <a16:creationId xmlns:a16="http://schemas.microsoft.com/office/drawing/2014/main" id="{1A111CF7-463B-4C3F-BADF-CBD0E0BDE1E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latin typeface="Arial" panose="020B0604020202020204" pitchFamily="34" charset="0"/>
                <a:cs typeface="Arial" panose="020B0604020202020204" pitchFamily="34" charset="0"/>
              </a:rPr>
              <a:t>Gli </a:t>
            </a:r>
            <a:r>
              <a:rPr lang="it-IT" altLang="it-IT" dirty="0" err="1">
                <a:latin typeface="Arial" panose="020B0604020202020204" pitchFamily="34" charset="0"/>
                <a:cs typeface="Arial" panose="020B0604020202020204" pitchFamily="34" charset="0"/>
              </a:rPr>
              <a:t>acantodi</a:t>
            </a:r>
            <a:r>
              <a:rPr lang="it-IT" altLang="it-IT" dirty="0">
                <a:latin typeface="Arial" panose="020B0604020202020204" pitchFamily="34" charset="0"/>
                <a:cs typeface="Arial" panose="020B0604020202020204" pitchFamily="34" charset="0"/>
              </a:rPr>
              <a:t> e gli attinopterigi ancestrali avevano scaglie ganoidi romboidali, formate da osso lamellare ricoperto da molti strati di smalto (</a:t>
            </a:r>
            <a:r>
              <a:rPr lang="it-IT" altLang="it-IT" dirty="0" err="1">
                <a:latin typeface="Arial" panose="020B0604020202020204" pitchFamily="34" charset="0"/>
                <a:cs typeface="Arial" panose="020B0604020202020204" pitchFamily="34" charset="0"/>
              </a:rPr>
              <a:t>ganoina</a:t>
            </a:r>
            <a:r>
              <a:rPr lang="it-IT" altLang="it-IT" dirty="0">
                <a:latin typeface="Arial" panose="020B0604020202020204" pitchFamily="34" charset="0"/>
                <a:cs typeface="Arial" panose="020B0604020202020204" pitchFamily="34" charset="0"/>
              </a:rPr>
              <a:t>).</a:t>
            </a:r>
          </a:p>
        </p:txBody>
      </p:sp>
      <p:sp>
        <p:nvSpPr>
          <p:cNvPr id="19460" name="Segnaposto numero diapositiva 3">
            <a:extLst>
              <a:ext uri="{FF2B5EF4-FFF2-40B4-BE49-F238E27FC236}">
                <a16:creationId xmlns:a16="http://schemas.microsoft.com/office/drawing/2014/main" id="{3999B676-4CF6-474F-98B8-E7AD72ACE5F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92477A0-7F4D-481C-B04E-98D762A39DE0}" type="slidenum">
              <a:rPr lang="it-IT" altLang="it-IT"/>
              <a:pPr>
                <a:spcBef>
                  <a:spcPct val="0"/>
                </a:spcBef>
              </a:pPr>
              <a:t>22</a:t>
            </a:fld>
            <a:endParaRPr lang="it-IT"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b="1" i="0" dirty="0" err="1">
                <a:solidFill>
                  <a:srgbClr val="202122"/>
                </a:solidFill>
                <a:effectLst/>
                <a:latin typeface="Arial" panose="020B0604020202020204" pitchFamily="34" charset="0"/>
              </a:rPr>
              <a:t>Otocephala</a:t>
            </a:r>
            <a:r>
              <a:rPr lang="en-US" b="0" i="0" dirty="0">
                <a:solidFill>
                  <a:srgbClr val="202122"/>
                </a:solidFill>
                <a:effectLst/>
                <a:latin typeface="Arial" panose="020B0604020202020204" pitchFamily="34" charset="0"/>
              </a:rPr>
              <a:t> is a </a:t>
            </a:r>
            <a:r>
              <a:rPr lang="en-US" b="0" i="0" u="none" strike="noStrike" dirty="0">
                <a:solidFill>
                  <a:srgbClr val="3366CC"/>
                </a:solidFill>
                <a:effectLst/>
                <a:latin typeface="Arial" panose="020B0604020202020204" pitchFamily="34" charset="0"/>
                <a:hlinkClick r:id="rId3" tooltip="Clade"/>
              </a:rPr>
              <a:t>clade</a:t>
            </a:r>
            <a:r>
              <a:rPr lang="en-US" b="0" i="0" dirty="0">
                <a:solidFill>
                  <a:srgbClr val="202122"/>
                </a:solidFill>
                <a:effectLst/>
                <a:latin typeface="Arial" panose="020B0604020202020204" pitchFamily="34" charset="0"/>
              </a:rPr>
              <a:t> of </a:t>
            </a:r>
            <a:r>
              <a:rPr lang="en-US" b="0" i="0" u="none" strike="noStrike" dirty="0">
                <a:solidFill>
                  <a:srgbClr val="3366CC"/>
                </a:solidFill>
                <a:effectLst/>
                <a:latin typeface="Arial" panose="020B0604020202020204" pitchFamily="34" charset="0"/>
                <a:hlinkClick r:id="rId4" tooltip="Ray-finned fish"/>
              </a:rPr>
              <a:t>ray-finned fishes</a:t>
            </a:r>
            <a:r>
              <a:rPr lang="en-US" b="0" i="0" dirty="0">
                <a:solidFill>
                  <a:srgbClr val="202122"/>
                </a:solidFill>
                <a:effectLst/>
                <a:latin typeface="Arial" panose="020B0604020202020204" pitchFamily="34" charset="0"/>
              </a:rPr>
              <a:t> within the infraclass </a:t>
            </a:r>
            <a:r>
              <a:rPr lang="en-US" b="0" i="0" u="none" strike="noStrike" dirty="0">
                <a:solidFill>
                  <a:srgbClr val="3366CC"/>
                </a:solidFill>
                <a:effectLst/>
                <a:latin typeface="Arial" panose="020B0604020202020204" pitchFamily="34" charset="0"/>
                <a:hlinkClick r:id="rId5" tooltip="Teleostei"/>
              </a:rPr>
              <a:t>Teleostei</a:t>
            </a:r>
            <a:r>
              <a:rPr lang="en-US" b="0" i="0" dirty="0">
                <a:solidFill>
                  <a:srgbClr val="202122"/>
                </a:solidFill>
                <a:effectLst/>
                <a:latin typeface="Arial" panose="020B0604020202020204" pitchFamily="34" charset="0"/>
              </a:rPr>
              <a:t> that evolved some 230 million years ago. It is named for the presence of a hearing (</a:t>
            </a:r>
            <a:r>
              <a:rPr lang="en-US" b="0" i="0" dirty="0" err="1">
                <a:solidFill>
                  <a:srgbClr val="202122"/>
                </a:solidFill>
                <a:effectLst/>
                <a:latin typeface="Arial" panose="020B0604020202020204" pitchFamily="34" charset="0"/>
              </a:rPr>
              <a:t>otophysic</a:t>
            </a:r>
            <a:r>
              <a:rPr lang="en-US" b="0" i="0" dirty="0">
                <a:solidFill>
                  <a:srgbClr val="202122"/>
                </a:solidFill>
                <a:effectLst/>
                <a:latin typeface="Arial" panose="020B0604020202020204" pitchFamily="34" charset="0"/>
              </a:rPr>
              <a:t>) link from the </a:t>
            </a:r>
            <a:r>
              <a:rPr lang="en-US" b="0" i="0" u="none" strike="noStrike" dirty="0" err="1">
                <a:solidFill>
                  <a:srgbClr val="3366CC"/>
                </a:solidFill>
                <a:effectLst/>
                <a:latin typeface="Arial" panose="020B0604020202020204" pitchFamily="34" charset="0"/>
                <a:hlinkClick r:id="rId6" tooltip="Swimbladder"/>
              </a:rPr>
              <a:t>swimbladder</a:t>
            </a:r>
            <a:r>
              <a:rPr lang="en-US" b="0" i="0" dirty="0">
                <a:solidFill>
                  <a:srgbClr val="202122"/>
                </a:solidFill>
                <a:effectLst/>
                <a:latin typeface="Arial" panose="020B0604020202020204" pitchFamily="34" charset="0"/>
              </a:rPr>
              <a:t> to the </a:t>
            </a:r>
            <a:r>
              <a:rPr lang="en-US" b="0" i="0" u="none" strike="noStrike" dirty="0">
                <a:solidFill>
                  <a:srgbClr val="3366CC"/>
                </a:solidFill>
                <a:effectLst/>
                <a:latin typeface="Arial" panose="020B0604020202020204" pitchFamily="34" charset="0"/>
                <a:hlinkClick r:id="rId7" tooltip="Inner ear"/>
              </a:rPr>
              <a:t>inner ear</a:t>
            </a:r>
            <a:r>
              <a:rPr lang="en-US" b="0" i="0" dirty="0">
                <a:solidFill>
                  <a:srgbClr val="202122"/>
                </a:solidFill>
                <a:effectLst/>
                <a:latin typeface="Arial" panose="020B0604020202020204" pitchFamily="34" charset="0"/>
              </a:rPr>
              <a:t>. Other names proposed for the group include </a:t>
            </a:r>
            <a:r>
              <a:rPr lang="en-US" b="0" i="0" dirty="0" err="1">
                <a:solidFill>
                  <a:srgbClr val="202122"/>
                </a:solidFill>
                <a:effectLst/>
                <a:latin typeface="Arial" panose="020B0604020202020204" pitchFamily="34" charset="0"/>
              </a:rPr>
              <a:t>Ostarioclupeomorpha</a:t>
            </a:r>
            <a:r>
              <a:rPr lang="en-US" b="0" i="0" dirty="0">
                <a:solidFill>
                  <a:srgbClr val="202122"/>
                </a:solidFill>
                <a:effectLst/>
                <a:latin typeface="Arial" panose="020B0604020202020204" pitchFamily="34" charset="0"/>
              </a:rPr>
              <a:t> and </a:t>
            </a:r>
            <a:r>
              <a:rPr lang="en-US" b="0" i="0" dirty="0" err="1">
                <a:solidFill>
                  <a:srgbClr val="202122"/>
                </a:solidFill>
                <a:effectLst/>
                <a:latin typeface="Arial" panose="020B0604020202020204" pitchFamily="34" charset="0"/>
              </a:rPr>
              <a:t>Otomorpha</a:t>
            </a:r>
            <a:r>
              <a:rPr lang="en-US" b="0" i="0" dirty="0">
                <a:solidFill>
                  <a:srgbClr val="202122"/>
                </a:solidFill>
                <a:effectLst/>
                <a:latin typeface="Arial" panose="020B0604020202020204" pitchFamily="34" charset="0"/>
              </a:rPr>
              <a:t>.</a:t>
            </a:r>
          </a:p>
          <a:p>
            <a:endParaRPr lang="en-US" b="0" i="0" dirty="0">
              <a:solidFill>
                <a:srgbClr val="202122"/>
              </a:solidFill>
              <a:effectLst/>
              <a:latin typeface="Arial" panose="020B0604020202020204" pitchFamily="34" charset="0"/>
            </a:endParaRPr>
          </a:p>
          <a:p>
            <a:pPr algn="l"/>
            <a:r>
              <a:rPr lang="en-US" b="0" i="0" dirty="0">
                <a:solidFill>
                  <a:srgbClr val="202122"/>
                </a:solidFill>
                <a:effectLst/>
                <a:latin typeface="Arial" panose="020B0604020202020204" pitchFamily="34" charset="0"/>
              </a:rPr>
              <a:t>In </a:t>
            </a:r>
            <a:r>
              <a:rPr lang="en-US" b="0" i="0" dirty="0" err="1">
                <a:solidFill>
                  <a:srgbClr val="202122"/>
                </a:solidFill>
                <a:effectLst/>
                <a:latin typeface="Arial" panose="020B0604020202020204" pitchFamily="34" charset="0"/>
              </a:rPr>
              <a:t>anotophysians</a:t>
            </a:r>
            <a:r>
              <a:rPr lang="en-US" b="0" i="0" dirty="0">
                <a:solidFill>
                  <a:srgbClr val="202122"/>
                </a:solidFill>
                <a:effectLst/>
                <a:latin typeface="Arial" panose="020B0604020202020204" pitchFamily="34" charset="0"/>
              </a:rPr>
              <a:t>, the three first </a:t>
            </a:r>
            <a:r>
              <a:rPr lang="en-US" b="0" i="0" u="none" strike="noStrike" dirty="0">
                <a:solidFill>
                  <a:srgbClr val="3366CC"/>
                </a:solidFill>
                <a:effectLst/>
                <a:latin typeface="Arial" panose="020B0604020202020204" pitchFamily="34" charset="0"/>
                <a:hlinkClick r:id="rId8" tooltip="Vertebrae"/>
              </a:rPr>
              <a:t>vertebrae</a:t>
            </a:r>
            <a:r>
              <a:rPr lang="en-US" b="0" i="0" dirty="0">
                <a:solidFill>
                  <a:srgbClr val="202122"/>
                </a:solidFill>
                <a:effectLst/>
                <a:latin typeface="Arial" panose="020B0604020202020204" pitchFamily="34" charset="0"/>
              </a:rPr>
              <a:t> are specialized and associated with one or more cephalic ribs (a primitive Weberian apparatus). In the </a:t>
            </a:r>
            <a:r>
              <a:rPr lang="en-US" b="0" i="0" dirty="0" err="1">
                <a:solidFill>
                  <a:srgbClr val="202122"/>
                </a:solidFill>
                <a:effectLst/>
                <a:latin typeface="Arial" panose="020B0604020202020204" pitchFamily="34" charset="0"/>
              </a:rPr>
              <a:t>otophysians</a:t>
            </a:r>
            <a:r>
              <a:rPr lang="en-US" b="0" i="0" dirty="0">
                <a:solidFill>
                  <a:srgbClr val="202122"/>
                </a:solidFill>
                <a:effectLst/>
                <a:latin typeface="Arial" panose="020B0604020202020204" pitchFamily="34" charset="0"/>
              </a:rPr>
              <a:t>, a distinct modification of the anterior four or five first vertebrae is found, as well as the Weberian ossicles.</a:t>
            </a:r>
            <a:r>
              <a:rPr lang="en-US" b="0" i="0" u="none" strike="noStrike" baseline="30000" dirty="0">
                <a:solidFill>
                  <a:srgbClr val="3366CC"/>
                </a:solidFill>
                <a:effectLst/>
                <a:latin typeface="Arial" panose="020B0604020202020204" pitchFamily="34" charset="0"/>
                <a:hlinkClick r:id="rId9"/>
              </a:rPr>
              <a:t>[1]</a:t>
            </a:r>
            <a:endParaRPr lang="en-US" b="0" i="0" dirty="0">
              <a:solidFill>
                <a:srgbClr val="202122"/>
              </a:solidFill>
              <a:effectLst/>
              <a:latin typeface="Arial" panose="020B0604020202020204" pitchFamily="34" charset="0"/>
            </a:endParaRPr>
          </a:p>
          <a:p>
            <a:pPr algn="l"/>
            <a:r>
              <a:rPr lang="en-US" b="0" i="0" dirty="0">
                <a:solidFill>
                  <a:srgbClr val="202122"/>
                </a:solidFill>
                <a:effectLst/>
                <a:latin typeface="Arial" panose="020B0604020202020204" pitchFamily="34" charset="0"/>
              </a:rPr>
              <a:t>The fully functioning Weberian apparatus consists of the swim bladder, the Weberian ossicles, a portion of the anterior vertebral column, and some muscles and ligaments. It is named after the German anatomist and physiologist </a:t>
            </a:r>
            <a:r>
              <a:rPr lang="en-US" b="0" i="0" u="none" strike="noStrike" dirty="0">
                <a:solidFill>
                  <a:srgbClr val="3366CC"/>
                </a:solidFill>
                <a:effectLst/>
                <a:latin typeface="Arial" panose="020B0604020202020204" pitchFamily="34" charset="0"/>
                <a:hlinkClick r:id="rId10" tooltip="Ernst Heinrich Weber"/>
              </a:rPr>
              <a:t>Ernst Heinrich Weber</a:t>
            </a:r>
            <a:r>
              <a:rPr lang="en-US" b="0" i="0" dirty="0">
                <a:solidFill>
                  <a:srgbClr val="202122"/>
                </a:solidFill>
                <a:effectLst/>
                <a:latin typeface="Arial" panose="020B0604020202020204" pitchFamily="34" charset="0"/>
              </a:rPr>
              <a:t> who first described the Weberian ossicles</a:t>
            </a:r>
          </a:p>
          <a:p>
            <a:endParaRPr lang="it-IT" dirty="0"/>
          </a:p>
        </p:txBody>
      </p:sp>
      <p:sp>
        <p:nvSpPr>
          <p:cNvPr id="4" name="Segnaposto numero diapositiva 3"/>
          <p:cNvSpPr>
            <a:spLocks noGrp="1"/>
          </p:cNvSpPr>
          <p:nvPr>
            <p:ph type="sldNum" sz="quarter" idx="5"/>
          </p:nvPr>
        </p:nvSpPr>
        <p:spPr/>
        <p:txBody>
          <a:bodyPr/>
          <a:lstStyle/>
          <a:p>
            <a:fld id="{A74B619C-76F9-4AC5-90AC-50E05E8A8C2C}" type="slidenum">
              <a:rPr lang="it-IT" altLang="it-IT" smtClean="0"/>
              <a:pPr/>
              <a:t>25</a:t>
            </a:fld>
            <a:endParaRPr lang="it-IT" altLang="it-IT"/>
          </a:p>
        </p:txBody>
      </p:sp>
    </p:spTree>
    <p:extLst>
      <p:ext uri="{BB962C8B-B14F-4D97-AF65-F5344CB8AC3E}">
        <p14:creationId xmlns:p14="http://schemas.microsoft.com/office/powerpoint/2010/main" val="3715654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egnaposto immagine diapositiva 1">
            <a:extLst>
              <a:ext uri="{FF2B5EF4-FFF2-40B4-BE49-F238E27FC236}">
                <a16:creationId xmlns:a16="http://schemas.microsoft.com/office/drawing/2014/main" id="{75E73B74-8654-4347-B56F-4A344EC2EF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Segnaposto note 2">
            <a:extLst>
              <a:ext uri="{FF2B5EF4-FFF2-40B4-BE49-F238E27FC236}">
                <a16:creationId xmlns:a16="http://schemas.microsoft.com/office/drawing/2014/main" id="{E3D7D2C6-4BD6-4608-A3FD-0800BA1B15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it-IT" dirty="0"/>
              <a:t>Tranne </a:t>
            </a:r>
            <a:r>
              <a:rPr lang="it-IT" altLang="it-IT" i="1" dirty="0" err="1"/>
              <a:t>Polypterus</a:t>
            </a:r>
            <a:r>
              <a:rPr lang="it-IT" altLang="it-IT" dirty="0"/>
              <a:t> e </a:t>
            </a:r>
            <a:r>
              <a:rPr lang="it-IT" altLang="it-IT" i="1" dirty="0" err="1"/>
              <a:t>Lepisosteus</a:t>
            </a:r>
            <a:r>
              <a:rPr lang="it-IT" altLang="it-IT" dirty="0"/>
              <a:t>, gli altri attinopterigi hanno scaglie molto sottili che si sviluppano in pieghe della pelle parzialmente sovrapposte, in modo che anche le scaglie risultano sovrapposte, in una condizione detta </a:t>
            </a:r>
            <a:r>
              <a:rPr lang="it-IT" altLang="it-IT" b="1" dirty="0"/>
              <a:t>embricata</a:t>
            </a:r>
            <a:r>
              <a:rPr lang="it-IT" altLang="it-IT" dirty="0"/>
              <a:t>. Queste scaglie sono formate principalmente da osso acellulare poggiato su un denso materiale fibroso che conferisce alla struttura grande flessibilità.</a:t>
            </a:r>
          </a:p>
          <a:p>
            <a:r>
              <a:rPr lang="it-IT" altLang="it-IT" dirty="0"/>
              <a:t>La superficie delle scaglie </a:t>
            </a:r>
            <a:r>
              <a:rPr lang="it-IT" altLang="it-IT" b="1" dirty="0"/>
              <a:t>cicloidi</a:t>
            </a:r>
            <a:r>
              <a:rPr lang="it-IT" altLang="it-IT" dirty="0"/>
              <a:t> è scolpita da anelli di crescita concentrici. Le scaglie </a:t>
            </a:r>
            <a:r>
              <a:rPr lang="it-IT" altLang="it-IT" b="1" dirty="0"/>
              <a:t>ctenoidi</a:t>
            </a:r>
            <a:r>
              <a:rPr lang="it-IT" altLang="it-IT" dirty="0"/>
              <a:t> hanno una serie di dentelli, detti </a:t>
            </a:r>
            <a:r>
              <a:rPr lang="it-IT" altLang="it-IT" b="1" dirty="0" err="1"/>
              <a:t>ctenii</a:t>
            </a:r>
            <a:r>
              <a:rPr lang="it-IT" altLang="it-IT" dirty="0"/>
              <a:t>, nella parte posteriore, in prossimità della superficie della pelle. Secondo alcuni ricercatori potrebbero essere formati da un sottile strato di smalto o dentina.</a:t>
            </a:r>
          </a:p>
          <a:p>
            <a:r>
              <a:rPr lang="it-IT" altLang="it-IT" dirty="0"/>
              <a:t>Ambiente neritico: mare tra 0 e 200m di profondità</a:t>
            </a:r>
          </a:p>
        </p:txBody>
      </p:sp>
      <p:sp>
        <p:nvSpPr>
          <p:cNvPr id="29700" name="Segnaposto numero diapositiva 3">
            <a:extLst>
              <a:ext uri="{FF2B5EF4-FFF2-40B4-BE49-F238E27FC236}">
                <a16:creationId xmlns:a16="http://schemas.microsoft.com/office/drawing/2014/main" id="{4A0435DF-F90D-4AB1-B154-6E1845FCDA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8F36AA0-D69D-4DA6-9A74-062F19C31091}" type="slidenum">
              <a:rPr lang="it-IT" altLang="it-IT"/>
              <a:pPr eaLnBrk="1" hangingPunct="1"/>
              <a:t>26</a:t>
            </a:fld>
            <a:endParaRPr lang="it-IT" alt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92500" lnSpcReduction="10000"/>
          </a:bodyPr>
          <a:lstStyle/>
          <a:p>
            <a:r>
              <a:rPr lang="it-IT" b="0" i="0" dirty="0">
                <a:solidFill>
                  <a:srgbClr val="202122"/>
                </a:solidFill>
                <a:effectLst/>
                <a:latin typeface="Arial" panose="020B0604020202020204" pitchFamily="34" charset="0"/>
              </a:rPr>
              <a:t>L’anguilla presenta un ciclo vitale catadromo: le anguille adulte migrano dai corsi d'acqua continentali verso il </a:t>
            </a:r>
            <a:r>
              <a:rPr lang="it-IT" b="0" i="0" u="none" strike="noStrike" dirty="0">
                <a:solidFill>
                  <a:srgbClr val="0645AD"/>
                </a:solidFill>
                <a:effectLst/>
                <a:latin typeface="Arial" panose="020B0604020202020204" pitchFamily="34" charset="0"/>
              </a:rPr>
              <a:t>mar dei Sargassi</a:t>
            </a:r>
            <a:r>
              <a:rPr lang="it-IT" b="0" i="0" dirty="0">
                <a:solidFill>
                  <a:srgbClr val="202122"/>
                </a:solidFill>
                <a:effectLst/>
                <a:latin typeface="Arial" panose="020B0604020202020204" pitchFamily="34" charset="0"/>
              </a:rPr>
              <a:t> per la riproduzione. Questo avviene sia per l'anguilla europea (</a:t>
            </a:r>
            <a:r>
              <a:rPr lang="it-IT" b="0" i="1" u="none" strike="noStrike" dirty="0">
                <a:solidFill>
                  <a:srgbClr val="0645AD"/>
                </a:solidFill>
                <a:effectLst/>
                <a:latin typeface="Arial" panose="020B0604020202020204" pitchFamily="34" charset="0"/>
              </a:rPr>
              <a:t>A. anguilla</a:t>
            </a:r>
            <a:r>
              <a:rPr lang="it-IT" b="0" i="0" dirty="0">
                <a:solidFill>
                  <a:srgbClr val="202122"/>
                </a:solidFill>
                <a:effectLst/>
                <a:latin typeface="Arial" panose="020B0604020202020204" pitchFamily="34" charset="0"/>
              </a:rPr>
              <a:t>) sia per la specie americana (</a:t>
            </a:r>
            <a:r>
              <a:rPr lang="it-IT" b="0" i="1" u="none" strike="noStrike" dirty="0">
                <a:solidFill>
                  <a:srgbClr val="0645AD"/>
                </a:solidFill>
                <a:effectLst/>
                <a:latin typeface="Arial" panose="020B0604020202020204" pitchFamily="34" charset="0"/>
              </a:rPr>
              <a:t>A. rostrata</a:t>
            </a:r>
            <a:r>
              <a:rPr lang="it-IT" b="0" i="0" dirty="0">
                <a:solidFill>
                  <a:srgbClr val="202122"/>
                </a:solidFill>
                <a:effectLst/>
                <a:latin typeface="Arial" panose="020B0604020202020204" pitchFamily="34" charset="0"/>
              </a:rPr>
              <a:t>). Le larve sono chiamate leptocefali e dopo 2 mesi assumono una forma fogliforme. Le larve raggiungono le coste europee dopo un viaggio la cui durata (7-24 mesi) e modalità (trasporto passivo o nuoto attivo) sono tuttora oggetto di discussione. In prossimità delle coste le larve (leptocefali), subiscono una metamorfosi, diventando </a:t>
            </a:r>
            <a:r>
              <a:rPr lang="it-IT" b="0" i="1" dirty="0">
                <a:solidFill>
                  <a:srgbClr val="202122"/>
                </a:solidFill>
                <a:effectLst/>
                <a:latin typeface="Arial" panose="020B0604020202020204" pitchFamily="34" charset="0"/>
              </a:rPr>
              <a:t>cieche</a:t>
            </a:r>
            <a:r>
              <a:rPr lang="it-IT" b="0" i="0" dirty="0">
                <a:solidFill>
                  <a:srgbClr val="202122"/>
                </a:solidFill>
                <a:effectLst/>
                <a:latin typeface="Arial" panose="020B0604020202020204" pitchFamily="34" charset="0"/>
              </a:rPr>
              <a:t>, piccole anguille (60–90 mm) non ancora pigmentate. Le cieche possono colonizzare le acque interne, gli estuari o trattenersi in acque costiere. Qui le cieche pigmentano e subiscono una nuova metamorfosi verso lo stadio di anguille “gialle”: si completa la formazione delle scaglie, gli occhi si riducono, la testa si allarga, la colorazione diventa bruna sul dorso e giallo-limone sui lati. La maturità sessuale inizia al raggiungimento di 30–35 cm per i maschi e 40-50 per le femmine. La vita delle anguille gialle ha durata variabile (l'accrescimento è positivamente correlato alla temperatura ed alla salinità dell’acqua in cui vivono): 3-10 anni per i maschi, 5-25 anni per le femmine. Il sistema digerente si riduce notevolmente, l'alimentazione viene sospesa e grandi quantità di grasso corporeo (fino al 40% della massa corporea) vengono </a:t>
            </a:r>
            <a:r>
              <a:rPr lang="it-IT" b="0" i="0" dirty="0" err="1">
                <a:solidFill>
                  <a:srgbClr val="202122"/>
                </a:solidFill>
                <a:effectLst/>
                <a:latin typeface="Arial" panose="020B0604020202020204" pitchFamily="34" charset="0"/>
              </a:rPr>
              <a:t>immagazinate</a:t>
            </a:r>
            <a:r>
              <a:rPr lang="it-IT" b="0" i="0" dirty="0">
                <a:solidFill>
                  <a:srgbClr val="202122"/>
                </a:solidFill>
                <a:effectLst/>
                <a:latin typeface="Arial" panose="020B0604020202020204" pitchFamily="34" charset="0"/>
              </a:rPr>
              <a:t> per la migrazione verso i luoghi di riproduzione. Il processo di maturazione viene completato durante gli oltre 5000 km di migrazione.  Dopo la riproduzione, gli individui muoiono e le neonate larve vengono trasportate dalla corrente del Golfo e del Nord Atlantico verso le coste dell'Europa e Nord Africa.</a:t>
            </a:r>
            <a:endParaRPr lang="it-IT" dirty="0"/>
          </a:p>
        </p:txBody>
      </p:sp>
      <p:sp>
        <p:nvSpPr>
          <p:cNvPr id="4" name="Segnaposto numero diapositiva 3"/>
          <p:cNvSpPr>
            <a:spLocks noGrp="1"/>
          </p:cNvSpPr>
          <p:nvPr>
            <p:ph type="sldNum" sz="quarter" idx="5"/>
          </p:nvPr>
        </p:nvSpPr>
        <p:spPr/>
        <p:txBody>
          <a:bodyPr/>
          <a:lstStyle/>
          <a:p>
            <a:fld id="{A74B619C-76F9-4AC5-90AC-50E05E8A8C2C}" type="slidenum">
              <a:rPr lang="it-IT" altLang="it-IT" smtClean="0"/>
              <a:pPr/>
              <a:t>27</a:t>
            </a:fld>
            <a:endParaRPr lang="it-IT" altLang="it-IT"/>
          </a:p>
        </p:txBody>
      </p:sp>
    </p:spTree>
    <p:extLst>
      <p:ext uri="{BB962C8B-B14F-4D97-AF65-F5344CB8AC3E}">
        <p14:creationId xmlns:p14="http://schemas.microsoft.com/office/powerpoint/2010/main" val="1444972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A74B619C-76F9-4AC5-90AC-50E05E8A8C2C}" type="slidenum">
              <a:rPr lang="it-IT" altLang="it-IT" smtClean="0"/>
              <a:pPr/>
              <a:t>28</a:t>
            </a:fld>
            <a:endParaRPr lang="it-IT" altLang="it-IT"/>
          </a:p>
        </p:txBody>
      </p:sp>
    </p:spTree>
    <p:extLst>
      <p:ext uri="{BB962C8B-B14F-4D97-AF65-F5344CB8AC3E}">
        <p14:creationId xmlns:p14="http://schemas.microsoft.com/office/powerpoint/2010/main" val="1438849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Le onde di pressione possono comprimere l’aria contenuta nella vescica natatoria. Le variazioni di pressione all’interno della vescica provocano la vibrazione della parete dell’organo con la stessa frequenza delle onde d’urto sonore. Le vibrazioni sono trasmesse all’orecchio interno attraverso gli ossicini di Weber (</a:t>
            </a:r>
            <a:r>
              <a:rPr lang="it-IT" dirty="0" err="1"/>
              <a:t>tripus</a:t>
            </a:r>
            <a:r>
              <a:rPr lang="it-IT" dirty="0"/>
              <a:t>, </a:t>
            </a:r>
            <a:r>
              <a:rPr lang="it-IT" dirty="0" err="1"/>
              <a:t>intercalarium</a:t>
            </a:r>
            <a:r>
              <a:rPr lang="it-IT" dirty="0"/>
              <a:t>, </a:t>
            </a:r>
            <a:r>
              <a:rPr lang="it-IT" dirty="0" err="1"/>
              <a:t>scaphium</a:t>
            </a:r>
            <a:r>
              <a:rPr lang="it-IT" dirty="0"/>
              <a:t>, </a:t>
            </a:r>
            <a:r>
              <a:rPr lang="it-IT" dirty="0" err="1"/>
              <a:t>claustrum</a:t>
            </a:r>
            <a:r>
              <a:rPr lang="it-IT" dirty="0"/>
              <a:t>) che derivano dalle costole. Questi ossicini si estendono dall’estremità anteriore della vescica natatoria al sacco perilinfatico, situato  accanto al sacculo. Gli </a:t>
            </a:r>
            <a:r>
              <a:rPr lang="it-IT" dirty="0" err="1"/>
              <a:t>otofisi</a:t>
            </a:r>
            <a:r>
              <a:rPr lang="it-IT" dirty="0"/>
              <a:t> possono percepire suoni molto deboli e le frequenze più elevate tra tutti i teleostei.</a:t>
            </a:r>
          </a:p>
        </p:txBody>
      </p:sp>
      <p:sp>
        <p:nvSpPr>
          <p:cNvPr id="4" name="Segnaposto numero diapositiva 3"/>
          <p:cNvSpPr>
            <a:spLocks noGrp="1"/>
          </p:cNvSpPr>
          <p:nvPr>
            <p:ph type="sldNum" sz="quarter" idx="5"/>
          </p:nvPr>
        </p:nvSpPr>
        <p:spPr/>
        <p:txBody>
          <a:bodyPr/>
          <a:lstStyle/>
          <a:p>
            <a:fld id="{A74B619C-76F9-4AC5-90AC-50E05E8A8C2C}" type="slidenum">
              <a:rPr lang="it-IT" altLang="it-IT" smtClean="0"/>
              <a:pPr/>
              <a:t>29</a:t>
            </a:fld>
            <a:endParaRPr lang="it-IT" altLang="it-IT"/>
          </a:p>
        </p:txBody>
      </p:sp>
    </p:spTree>
    <p:extLst>
      <p:ext uri="{BB962C8B-B14F-4D97-AF65-F5344CB8AC3E}">
        <p14:creationId xmlns:p14="http://schemas.microsoft.com/office/powerpoint/2010/main" val="885205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immagine diapositiva 1">
            <a:extLst>
              <a:ext uri="{FF2B5EF4-FFF2-40B4-BE49-F238E27FC236}">
                <a16:creationId xmlns:a16="http://schemas.microsoft.com/office/drawing/2014/main" id="{84D2BD10-0008-4296-AF15-4805E7226B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Segnaposto note 2">
            <a:extLst>
              <a:ext uri="{FF2B5EF4-FFF2-40B4-BE49-F238E27FC236}">
                <a16:creationId xmlns:a16="http://schemas.microsoft.com/office/drawing/2014/main" id="{CA8FE36D-CBF5-4567-B8E0-FD4B326E41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30724" name="Segnaposto numero diapositiva 3">
            <a:extLst>
              <a:ext uri="{FF2B5EF4-FFF2-40B4-BE49-F238E27FC236}">
                <a16:creationId xmlns:a16="http://schemas.microsoft.com/office/drawing/2014/main" id="{7805FEC8-187D-40C2-9279-27F4B18F1A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254F911-ECAD-41F4-899D-19865F9419A7}" type="slidenum">
              <a:rPr lang="it-IT" altLang="it-IT"/>
              <a:pPr eaLnBrk="1" hangingPunct="1"/>
              <a:t>30</a:t>
            </a:fld>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BA7F5-82B9-1E54-9F69-2A5A17FC34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5E09FD3-A824-56F6-5C60-BA439A65F7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900B9B5-746C-4532-4097-716EC2EE5283}"/>
              </a:ext>
            </a:extLst>
          </p:cNvPr>
          <p:cNvSpPr>
            <a:spLocks noGrp="1"/>
          </p:cNvSpPr>
          <p:nvPr>
            <p:ph type="dt" sz="half" idx="10"/>
          </p:nvPr>
        </p:nvSpPr>
        <p:spPr/>
        <p:txBody>
          <a:bodyPr/>
          <a:lstStyle/>
          <a:p>
            <a:fld id="{90BBB947-6E0E-41E8-A4A3-F012309F2662}" type="datetimeFigureOut">
              <a:rPr lang="en-GB" smtClean="0"/>
              <a:t>15/03/2024</a:t>
            </a:fld>
            <a:endParaRPr lang="en-GB"/>
          </a:p>
        </p:txBody>
      </p:sp>
      <p:sp>
        <p:nvSpPr>
          <p:cNvPr id="5" name="Footer Placeholder 4">
            <a:extLst>
              <a:ext uri="{FF2B5EF4-FFF2-40B4-BE49-F238E27FC236}">
                <a16:creationId xmlns:a16="http://schemas.microsoft.com/office/drawing/2014/main" id="{1610D215-B2A9-754F-C400-046AA56919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44EFE4-DBA8-F911-CC51-D4B098A7C386}"/>
              </a:ext>
            </a:extLst>
          </p:cNvPr>
          <p:cNvSpPr>
            <a:spLocks noGrp="1"/>
          </p:cNvSpPr>
          <p:nvPr>
            <p:ph type="sldNum" sz="quarter" idx="12"/>
          </p:nvPr>
        </p:nvSpPr>
        <p:spPr/>
        <p:txBody>
          <a:bodyPr/>
          <a:lstStyle/>
          <a:p>
            <a:fld id="{1D53BB43-F360-49F2-8180-45B5179C308E}" type="slidenum">
              <a:rPr lang="en-GB" smtClean="0"/>
              <a:t>‹#›</a:t>
            </a:fld>
            <a:endParaRPr lang="en-GB"/>
          </a:p>
        </p:txBody>
      </p:sp>
    </p:spTree>
    <p:extLst>
      <p:ext uri="{BB962C8B-B14F-4D97-AF65-F5344CB8AC3E}">
        <p14:creationId xmlns:p14="http://schemas.microsoft.com/office/powerpoint/2010/main" val="3169759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CD063-F362-38BD-F14F-7820B35F6DC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7D184BC-CD88-B51A-B54A-98B47F5C16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3A230E-EB5E-31F9-40B2-11CABAE7BFEA}"/>
              </a:ext>
            </a:extLst>
          </p:cNvPr>
          <p:cNvSpPr>
            <a:spLocks noGrp="1"/>
          </p:cNvSpPr>
          <p:nvPr>
            <p:ph type="dt" sz="half" idx="10"/>
          </p:nvPr>
        </p:nvSpPr>
        <p:spPr/>
        <p:txBody>
          <a:bodyPr/>
          <a:lstStyle/>
          <a:p>
            <a:fld id="{90BBB947-6E0E-41E8-A4A3-F012309F2662}" type="datetimeFigureOut">
              <a:rPr lang="en-GB" smtClean="0"/>
              <a:t>15/03/2024</a:t>
            </a:fld>
            <a:endParaRPr lang="en-GB"/>
          </a:p>
        </p:txBody>
      </p:sp>
      <p:sp>
        <p:nvSpPr>
          <p:cNvPr id="5" name="Footer Placeholder 4">
            <a:extLst>
              <a:ext uri="{FF2B5EF4-FFF2-40B4-BE49-F238E27FC236}">
                <a16:creationId xmlns:a16="http://schemas.microsoft.com/office/drawing/2014/main" id="{3389D5E8-9C59-C9CB-07BA-EAF9B59AC9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CC04B6-93F8-173F-5CEB-2C3984456670}"/>
              </a:ext>
            </a:extLst>
          </p:cNvPr>
          <p:cNvSpPr>
            <a:spLocks noGrp="1"/>
          </p:cNvSpPr>
          <p:nvPr>
            <p:ph type="sldNum" sz="quarter" idx="12"/>
          </p:nvPr>
        </p:nvSpPr>
        <p:spPr/>
        <p:txBody>
          <a:bodyPr/>
          <a:lstStyle/>
          <a:p>
            <a:fld id="{1D53BB43-F360-49F2-8180-45B5179C308E}" type="slidenum">
              <a:rPr lang="en-GB" smtClean="0"/>
              <a:t>‹#›</a:t>
            </a:fld>
            <a:endParaRPr lang="en-GB"/>
          </a:p>
        </p:txBody>
      </p:sp>
    </p:spTree>
    <p:extLst>
      <p:ext uri="{BB962C8B-B14F-4D97-AF65-F5344CB8AC3E}">
        <p14:creationId xmlns:p14="http://schemas.microsoft.com/office/powerpoint/2010/main" val="2833237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82B54B-C5B9-0D8D-1F3C-AB532A8791C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9217CCA-47E6-ED2D-0195-B0551E81BA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ABD9BB-1005-6351-5C63-6F5AD6882096}"/>
              </a:ext>
            </a:extLst>
          </p:cNvPr>
          <p:cNvSpPr>
            <a:spLocks noGrp="1"/>
          </p:cNvSpPr>
          <p:nvPr>
            <p:ph type="dt" sz="half" idx="10"/>
          </p:nvPr>
        </p:nvSpPr>
        <p:spPr/>
        <p:txBody>
          <a:bodyPr/>
          <a:lstStyle/>
          <a:p>
            <a:fld id="{90BBB947-6E0E-41E8-A4A3-F012309F2662}" type="datetimeFigureOut">
              <a:rPr lang="en-GB" smtClean="0"/>
              <a:t>15/03/2024</a:t>
            </a:fld>
            <a:endParaRPr lang="en-GB"/>
          </a:p>
        </p:txBody>
      </p:sp>
      <p:sp>
        <p:nvSpPr>
          <p:cNvPr id="5" name="Footer Placeholder 4">
            <a:extLst>
              <a:ext uri="{FF2B5EF4-FFF2-40B4-BE49-F238E27FC236}">
                <a16:creationId xmlns:a16="http://schemas.microsoft.com/office/drawing/2014/main" id="{26182AC3-B2CF-140B-DF8C-0E797140B9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1B63C0-A17C-1803-CBB5-96EC76F0C9E3}"/>
              </a:ext>
            </a:extLst>
          </p:cNvPr>
          <p:cNvSpPr>
            <a:spLocks noGrp="1"/>
          </p:cNvSpPr>
          <p:nvPr>
            <p:ph type="sldNum" sz="quarter" idx="12"/>
          </p:nvPr>
        </p:nvSpPr>
        <p:spPr/>
        <p:txBody>
          <a:bodyPr/>
          <a:lstStyle/>
          <a:p>
            <a:fld id="{1D53BB43-F360-49F2-8180-45B5179C308E}" type="slidenum">
              <a:rPr lang="en-GB" smtClean="0"/>
              <a:t>‹#›</a:t>
            </a:fld>
            <a:endParaRPr lang="en-GB"/>
          </a:p>
        </p:txBody>
      </p:sp>
    </p:spTree>
    <p:extLst>
      <p:ext uri="{BB962C8B-B14F-4D97-AF65-F5344CB8AC3E}">
        <p14:creationId xmlns:p14="http://schemas.microsoft.com/office/powerpoint/2010/main" val="2232230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CBA6E-F5D6-E452-A6B5-F755979B567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B07553A-855B-5FE4-65C3-296CC7E58D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48E227-9018-9522-DEBE-F42FD5DC60C9}"/>
              </a:ext>
            </a:extLst>
          </p:cNvPr>
          <p:cNvSpPr>
            <a:spLocks noGrp="1"/>
          </p:cNvSpPr>
          <p:nvPr>
            <p:ph type="dt" sz="half" idx="10"/>
          </p:nvPr>
        </p:nvSpPr>
        <p:spPr/>
        <p:txBody>
          <a:bodyPr/>
          <a:lstStyle/>
          <a:p>
            <a:fld id="{90BBB947-6E0E-41E8-A4A3-F012309F2662}" type="datetimeFigureOut">
              <a:rPr lang="en-GB" smtClean="0"/>
              <a:t>15/03/2024</a:t>
            </a:fld>
            <a:endParaRPr lang="en-GB"/>
          </a:p>
        </p:txBody>
      </p:sp>
      <p:sp>
        <p:nvSpPr>
          <p:cNvPr id="5" name="Footer Placeholder 4">
            <a:extLst>
              <a:ext uri="{FF2B5EF4-FFF2-40B4-BE49-F238E27FC236}">
                <a16:creationId xmlns:a16="http://schemas.microsoft.com/office/drawing/2014/main" id="{C63CEE54-E8B1-94C9-D9E2-51E7245FA9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DBC6D0-65AE-035D-1A15-402B62FBCF35}"/>
              </a:ext>
            </a:extLst>
          </p:cNvPr>
          <p:cNvSpPr>
            <a:spLocks noGrp="1"/>
          </p:cNvSpPr>
          <p:nvPr>
            <p:ph type="sldNum" sz="quarter" idx="12"/>
          </p:nvPr>
        </p:nvSpPr>
        <p:spPr/>
        <p:txBody>
          <a:bodyPr/>
          <a:lstStyle/>
          <a:p>
            <a:fld id="{1D53BB43-F360-49F2-8180-45B5179C308E}" type="slidenum">
              <a:rPr lang="en-GB" smtClean="0"/>
              <a:t>‹#›</a:t>
            </a:fld>
            <a:endParaRPr lang="en-GB"/>
          </a:p>
        </p:txBody>
      </p:sp>
    </p:spTree>
    <p:extLst>
      <p:ext uri="{BB962C8B-B14F-4D97-AF65-F5344CB8AC3E}">
        <p14:creationId xmlns:p14="http://schemas.microsoft.com/office/powerpoint/2010/main" val="1226230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63C4-C50E-D9F0-AA32-9FD91F655B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ED89ACD-6E6D-8D3C-42AE-C4254C2941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6D2858-2863-7555-423E-1D2AF0FE27F4}"/>
              </a:ext>
            </a:extLst>
          </p:cNvPr>
          <p:cNvSpPr>
            <a:spLocks noGrp="1"/>
          </p:cNvSpPr>
          <p:nvPr>
            <p:ph type="dt" sz="half" idx="10"/>
          </p:nvPr>
        </p:nvSpPr>
        <p:spPr/>
        <p:txBody>
          <a:bodyPr/>
          <a:lstStyle/>
          <a:p>
            <a:fld id="{90BBB947-6E0E-41E8-A4A3-F012309F2662}" type="datetimeFigureOut">
              <a:rPr lang="en-GB" smtClean="0"/>
              <a:t>15/03/2024</a:t>
            </a:fld>
            <a:endParaRPr lang="en-GB"/>
          </a:p>
        </p:txBody>
      </p:sp>
      <p:sp>
        <p:nvSpPr>
          <p:cNvPr id="5" name="Footer Placeholder 4">
            <a:extLst>
              <a:ext uri="{FF2B5EF4-FFF2-40B4-BE49-F238E27FC236}">
                <a16:creationId xmlns:a16="http://schemas.microsoft.com/office/drawing/2014/main" id="{C9AB10A9-820A-6D3F-90EE-6F98772160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276ADF-7C44-64FC-7E79-DAA78D75398F}"/>
              </a:ext>
            </a:extLst>
          </p:cNvPr>
          <p:cNvSpPr>
            <a:spLocks noGrp="1"/>
          </p:cNvSpPr>
          <p:nvPr>
            <p:ph type="sldNum" sz="quarter" idx="12"/>
          </p:nvPr>
        </p:nvSpPr>
        <p:spPr/>
        <p:txBody>
          <a:bodyPr/>
          <a:lstStyle/>
          <a:p>
            <a:fld id="{1D53BB43-F360-49F2-8180-45B5179C308E}" type="slidenum">
              <a:rPr lang="en-GB" smtClean="0"/>
              <a:t>‹#›</a:t>
            </a:fld>
            <a:endParaRPr lang="en-GB"/>
          </a:p>
        </p:txBody>
      </p:sp>
    </p:spTree>
    <p:extLst>
      <p:ext uri="{BB962C8B-B14F-4D97-AF65-F5344CB8AC3E}">
        <p14:creationId xmlns:p14="http://schemas.microsoft.com/office/powerpoint/2010/main" val="190638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347BF-C096-304B-3626-55174F1D22B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2A2127F-6077-9C7E-791C-DECC7DFCCD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581D991-BCAD-087C-C586-EB928323D3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A2BDB4E-EAAF-F00E-9A74-2973EC9B25B0}"/>
              </a:ext>
            </a:extLst>
          </p:cNvPr>
          <p:cNvSpPr>
            <a:spLocks noGrp="1"/>
          </p:cNvSpPr>
          <p:nvPr>
            <p:ph type="dt" sz="half" idx="10"/>
          </p:nvPr>
        </p:nvSpPr>
        <p:spPr/>
        <p:txBody>
          <a:bodyPr/>
          <a:lstStyle/>
          <a:p>
            <a:fld id="{90BBB947-6E0E-41E8-A4A3-F012309F2662}" type="datetimeFigureOut">
              <a:rPr lang="en-GB" smtClean="0"/>
              <a:t>15/03/2024</a:t>
            </a:fld>
            <a:endParaRPr lang="en-GB"/>
          </a:p>
        </p:txBody>
      </p:sp>
      <p:sp>
        <p:nvSpPr>
          <p:cNvPr id="6" name="Footer Placeholder 5">
            <a:extLst>
              <a:ext uri="{FF2B5EF4-FFF2-40B4-BE49-F238E27FC236}">
                <a16:creationId xmlns:a16="http://schemas.microsoft.com/office/drawing/2014/main" id="{AB264BF8-0744-A8A6-3C63-0767B410669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33F0E94-38A7-50EA-3BBB-19B829404584}"/>
              </a:ext>
            </a:extLst>
          </p:cNvPr>
          <p:cNvSpPr>
            <a:spLocks noGrp="1"/>
          </p:cNvSpPr>
          <p:nvPr>
            <p:ph type="sldNum" sz="quarter" idx="12"/>
          </p:nvPr>
        </p:nvSpPr>
        <p:spPr/>
        <p:txBody>
          <a:bodyPr/>
          <a:lstStyle/>
          <a:p>
            <a:fld id="{1D53BB43-F360-49F2-8180-45B5179C308E}" type="slidenum">
              <a:rPr lang="en-GB" smtClean="0"/>
              <a:t>‹#›</a:t>
            </a:fld>
            <a:endParaRPr lang="en-GB"/>
          </a:p>
        </p:txBody>
      </p:sp>
    </p:spTree>
    <p:extLst>
      <p:ext uri="{BB962C8B-B14F-4D97-AF65-F5344CB8AC3E}">
        <p14:creationId xmlns:p14="http://schemas.microsoft.com/office/powerpoint/2010/main" val="1255704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BE286-EA8D-AE9B-FC0E-592BA8A267D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0FA747-13B1-8F8D-50B7-BC5199EC50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0959F6-F5BA-6C38-A9D0-1537A41D1B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2571228-EC10-A3B3-A739-9B882D1C7A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7C135E-5B94-AC53-73CA-01FDF6C57A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1B1F79A-67BF-71CD-7122-47735F1C6D8C}"/>
              </a:ext>
            </a:extLst>
          </p:cNvPr>
          <p:cNvSpPr>
            <a:spLocks noGrp="1"/>
          </p:cNvSpPr>
          <p:nvPr>
            <p:ph type="dt" sz="half" idx="10"/>
          </p:nvPr>
        </p:nvSpPr>
        <p:spPr/>
        <p:txBody>
          <a:bodyPr/>
          <a:lstStyle/>
          <a:p>
            <a:fld id="{90BBB947-6E0E-41E8-A4A3-F012309F2662}" type="datetimeFigureOut">
              <a:rPr lang="en-GB" smtClean="0"/>
              <a:t>15/03/2024</a:t>
            </a:fld>
            <a:endParaRPr lang="en-GB"/>
          </a:p>
        </p:txBody>
      </p:sp>
      <p:sp>
        <p:nvSpPr>
          <p:cNvPr id="8" name="Footer Placeholder 7">
            <a:extLst>
              <a:ext uri="{FF2B5EF4-FFF2-40B4-BE49-F238E27FC236}">
                <a16:creationId xmlns:a16="http://schemas.microsoft.com/office/drawing/2014/main" id="{C708260D-27ED-1E31-378A-8881D0A4336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C99E578-B917-BBD0-5B96-51A8B0C5D7DD}"/>
              </a:ext>
            </a:extLst>
          </p:cNvPr>
          <p:cNvSpPr>
            <a:spLocks noGrp="1"/>
          </p:cNvSpPr>
          <p:nvPr>
            <p:ph type="sldNum" sz="quarter" idx="12"/>
          </p:nvPr>
        </p:nvSpPr>
        <p:spPr/>
        <p:txBody>
          <a:bodyPr/>
          <a:lstStyle/>
          <a:p>
            <a:fld id="{1D53BB43-F360-49F2-8180-45B5179C308E}" type="slidenum">
              <a:rPr lang="en-GB" smtClean="0"/>
              <a:t>‹#›</a:t>
            </a:fld>
            <a:endParaRPr lang="en-GB"/>
          </a:p>
        </p:txBody>
      </p:sp>
    </p:spTree>
    <p:extLst>
      <p:ext uri="{BB962C8B-B14F-4D97-AF65-F5344CB8AC3E}">
        <p14:creationId xmlns:p14="http://schemas.microsoft.com/office/powerpoint/2010/main" val="3332211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2898E-6366-A92B-9FB3-0C33118028B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163F9E1-687B-C249-1738-BA4175DED6E9}"/>
              </a:ext>
            </a:extLst>
          </p:cNvPr>
          <p:cNvSpPr>
            <a:spLocks noGrp="1"/>
          </p:cNvSpPr>
          <p:nvPr>
            <p:ph type="dt" sz="half" idx="10"/>
          </p:nvPr>
        </p:nvSpPr>
        <p:spPr/>
        <p:txBody>
          <a:bodyPr/>
          <a:lstStyle/>
          <a:p>
            <a:fld id="{90BBB947-6E0E-41E8-A4A3-F012309F2662}" type="datetimeFigureOut">
              <a:rPr lang="en-GB" smtClean="0"/>
              <a:t>15/03/2024</a:t>
            </a:fld>
            <a:endParaRPr lang="en-GB"/>
          </a:p>
        </p:txBody>
      </p:sp>
      <p:sp>
        <p:nvSpPr>
          <p:cNvPr id="4" name="Footer Placeholder 3">
            <a:extLst>
              <a:ext uri="{FF2B5EF4-FFF2-40B4-BE49-F238E27FC236}">
                <a16:creationId xmlns:a16="http://schemas.microsoft.com/office/drawing/2014/main" id="{7E791804-311F-9D12-4C17-BD034F50D49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96C3DFD-D1EF-9061-4600-8614C95FBE7B}"/>
              </a:ext>
            </a:extLst>
          </p:cNvPr>
          <p:cNvSpPr>
            <a:spLocks noGrp="1"/>
          </p:cNvSpPr>
          <p:nvPr>
            <p:ph type="sldNum" sz="quarter" idx="12"/>
          </p:nvPr>
        </p:nvSpPr>
        <p:spPr/>
        <p:txBody>
          <a:bodyPr/>
          <a:lstStyle/>
          <a:p>
            <a:fld id="{1D53BB43-F360-49F2-8180-45B5179C308E}" type="slidenum">
              <a:rPr lang="en-GB" smtClean="0"/>
              <a:t>‹#›</a:t>
            </a:fld>
            <a:endParaRPr lang="en-GB"/>
          </a:p>
        </p:txBody>
      </p:sp>
    </p:spTree>
    <p:extLst>
      <p:ext uri="{BB962C8B-B14F-4D97-AF65-F5344CB8AC3E}">
        <p14:creationId xmlns:p14="http://schemas.microsoft.com/office/powerpoint/2010/main" val="265625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88844F-C258-AE5C-B419-92B78AE55936}"/>
              </a:ext>
            </a:extLst>
          </p:cNvPr>
          <p:cNvSpPr>
            <a:spLocks noGrp="1"/>
          </p:cNvSpPr>
          <p:nvPr>
            <p:ph type="dt" sz="half" idx="10"/>
          </p:nvPr>
        </p:nvSpPr>
        <p:spPr/>
        <p:txBody>
          <a:bodyPr/>
          <a:lstStyle/>
          <a:p>
            <a:fld id="{90BBB947-6E0E-41E8-A4A3-F012309F2662}" type="datetimeFigureOut">
              <a:rPr lang="en-GB" smtClean="0"/>
              <a:t>15/03/2024</a:t>
            </a:fld>
            <a:endParaRPr lang="en-GB"/>
          </a:p>
        </p:txBody>
      </p:sp>
      <p:sp>
        <p:nvSpPr>
          <p:cNvPr id="3" name="Footer Placeholder 2">
            <a:extLst>
              <a:ext uri="{FF2B5EF4-FFF2-40B4-BE49-F238E27FC236}">
                <a16:creationId xmlns:a16="http://schemas.microsoft.com/office/drawing/2014/main" id="{3BB77C3A-E2F6-2CC2-6C53-F8C089B7982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DFC8D04-7C36-CB2C-63F6-15A76EA895F5}"/>
              </a:ext>
            </a:extLst>
          </p:cNvPr>
          <p:cNvSpPr>
            <a:spLocks noGrp="1"/>
          </p:cNvSpPr>
          <p:nvPr>
            <p:ph type="sldNum" sz="quarter" idx="12"/>
          </p:nvPr>
        </p:nvSpPr>
        <p:spPr/>
        <p:txBody>
          <a:bodyPr/>
          <a:lstStyle/>
          <a:p>
            <a:fld id="{1D53BB43-F360-49F2-8180-45B5179C308E}" type="slidenum">
              <a:rPr lang="en-GB" smtClean="0"/>
              <a:t>‹#›</a:t>
            </a:fld>
            <a:endParaRPr lang="en-GB"/>
          </a:p>
        </p:txBody>
      </p:sp>
    </p:spTree>
    <p:extLst>
      <p:ext uri="{BB962C8B-B14F-4D97-AF65-F5344CB8AC3E}">
        <p14:creationId xmlns:p14="http://schemas.microsoft.com/office/powerpoint/2010/main" val="2535941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8EE6A-2399-F7FB-E7A6-49C79350D5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7089141-8A49-5870-D2A2-D5313D7A9B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0199A43-9FB0-65EF-0600-8FB0648376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7BE091-EBD2-26DF-BAC1-09B0BC505797}"/>
              </a:ext>
            </a:extLst>
          </p:cNvPr>
          <p:cNvSpPr>
            <a:spLocks noGrp="1"/>
          </p:cNvSpPr>
          <p:nvPr>
            <p:ph type="dt" sz="half" idx="10"/>
          </p:nvPr>
        </p:nvSpPr>
        <p:spPr/>
        <p:txBody>
          <a:bodyPr/>
          <a:lstStyle/>
          <a:p>
            <a:fld id="{90BBB947-6E0E-41E8-A4A3-F012309F2662}" type="datetimeFigureOut">
              <a:rPr lang="en-GB" smtClean="0"/>
              <a:t>15/03/2024</a:t>
            </a:fld>
            <a:endParaRPr lang="en-GB"/>
          </a:p>
        </p:txBody>
      </p:sp>
      <p:sp>
        <p:nvSpPr>
          <p:cNvPr id="6" name="Footer Placeholder 5">
            <a:extLst>
              <a:ext uri="{FF2B5EF4-FFF2-40B4-BE49-F238E27FC236}">
                <a16:creationId xmlns:a16="http://schemas.microsoft.com/office/drawing/2014/main" id="{396E99AB-18B5-ED25-1829-1419EE855F6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4F3B917-060E-0D90-026F-48B3E42E3B86}"/>
              </a:ext>
            </a:extLst>
          </p:cNvPr>
          <p:cNvSpPr>
            <a:spLocks noGrp="1"/>
          </p:cNvSpPr>
          <p:nvPr>
            <p:ph type="sldNum" sz="quarter" idx="12"/>
          </p:nvPr>
        </p:nvSpPr>
        <p:spPr/>
        <p:txBody>
          <a:bodyPr/>
          <a:lstStyle/>
          <a:p>
            <a:fld id="{1D53BB43-F360-49F2-8180-45B5179C308E}" type="slidenum">
              <a:rPr lang="en-GB" smtClean="0"/>
              <a:t>‹#›</a:t>
            </a:fld>
            <a:endParaRPr lang="en-GB"/>
          </a:p>
        </p:txBody>
      </p:sp>
    </p:spTree>
    <p:extLst>
      <p:ext uri="{BB962C8B-B14F-4D97-AF65-F5344CB8AC3E}">
        <p14:creationId xmlns:p14="http://schemas.microsoft.com/office/powerpoint/2010/main" val="2052005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629A4-4F3D-E23A-89D5-C131792410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3A167FA-9139-244B-D17C-A770516B17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F3D6D82-BFB9-AF44-E0BF-B86814AA34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D9EA98-8F16-A00F-2BD1-727664C2174B}"/>
              </a:ext>
            </a:extLst>
          </p:cNvPr>
          <p:cNvSpPr>
            <a:spLocks noGrp="1"/>
          </p:cNvSpPr>
          <p:nvPr>
            <p:ph type="dt" sz="half" idx="10"/>
          </p:nvPr>
        </p:nvSpPr>
        <p:spPr/>
        <p:txBody>
          <a:bodyPr/>
          <a:lstStyle/>
          <a:p>
            <a:fld id="{90BBB947-6E0E-41E8-A4A3-F012309F2662}" type="datetimeFigureOut">
              <a:rPr lang="en-GB" smtClean="0"/>
              <a:t>15/03/2024</a:t>
            </a:fld>
            <a:endParaRPr lang="en-GB"/>
          </a:p>
        </p:txBody>
      </p:sp>
      <p:sp>
        <p:nvSpPr>
          <p:cNvPr id="6" name="Footer Placeholder 5">
            <a:extLst>
              <a:ext uri="{FF2B5EF4-FFF2-40B4-BE49-F238E27FC236}">
                <a16:creationId xmlns:a16="http://schemas.microsoft.com/office/drawing/2014/main" id="{FCDFF236-EC36-7B22-F269-79EB3B092C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ACDD28-3BBD-AB8E-556C-C04ACA18C03C}"/>
              </a:ext>
            </a:extLst>
          </p:cNvPr>
          <p:cNvSpPr>
            <a:spLocks noGrp="1"/>
          </p:cNvSpPr>
          <p:nvPr>
            <p:ph type="sldNum" sz="quarter" idx="12"/>
          </p:nvPr>
        </p:nvSpPr>
        <p:spPr/>
        <p:txBody>
          <a:bodyPr/>
          <a:lstStyle/>
          <a:p>
            <a:fld id="{1D53BB43-F360-49F2-8180-45B5179C308E}" type="slidenum">
              <a:rPr lang="en-GB" smtClean="0"/>
              <a:t>‹#›</a:t>
            </a:fld>
            <a:endParaRPr lang="en-GB"/>
          </a:p>
        </p:txBody>
      </p:sp>
    </p:spTree>
    <p:extLst>
      <p:ext uri="{BB962C8B-B14F-4D97-AF65-F5344CB8AC3E}">
        <p14:creationId xmlns:p14="http://schemas.microsoft.com/office/powerpoint/2010/main" val="2432912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D098F7-72C3-24E2-0B2E-A3BE3BE60F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7FC697D-BDF4-BA66-532F-19D44EAA0E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8CAB49-3C3F-67D7-D162-B4470D7DD8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BBB947-6E0E-41E8-A4A3-F012309F2662}" type="datetimeFigureOut">
              <a:rPr lang="en-GB" smtClean="0"/>
              <a:t>15/03/2024</a:t>
            </a:fld>
            <a:endParaRPr lang="en-GB"/>
          </a:p>
        </p:txBody>
      </p:sp>
      <p:sp>
        <p:nvSpPr>
          <p:cNvPr id="5" name="Footer Placeholder 4">
            <a:extLst>
              <a:ext uri="{FF2B5EF4-FFF2-40B4-BE49-F238E27FC236}">
                <a16:creationId xmlns:a16="http://schemas.microsoft.com/office/drawing/2014/main" id="{0D995716-1D86-6219-E1EF-45E74A8DE2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C34C33C-23FD-90D3-6A71-13BD455148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53BB43-F360-49F2-8180-45B5179C308E}" type="slidenum">
              <a:rPr lang="en-GB" smtClean="0"/>
              <a:t>‹#›</a:t>
            </a:fld>
            <a:endParaRPr lang="en-GB"/>
          </a:p>
        </p:txBody>
      </p:sp>
    </p:spTree>
    <p:extLst>
      <p:ext uri="{BB962C8B-B14F-4D97-AF65-F5344CB8AC3E}">
        <p14:creationId xmlns:p14="http://schemas.microsoft.com/office/powerpoint/2010/main" val="3016577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hyperlink" Target="https://www.google.com/url?sa=i&amp;url=https%3A%2F%2Fwww.monaconatureencyclopedia.com%2Flichia-amia%2F&amp;psig=AOvVaw11jBo6yehXeoFEViSNh37E&amp;ust=1710587318309000&amp;source=images&amp;cd=vfe&amp;opi=89978449&amp;ved=0CBUQjhxqFwoTCPCTuMGQ9oQDFQAAAAAdAAAAABAH" TargetMode="External"/><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1ACD38-2F48-37A9-D37C-45F88848F8DE}"/>
              </a:ext>
            </a:extLst>
          </p:cNvPr>
          <p:cNvSpPr txBox="1"/>
          <p:nvPr/>
        </p:nvSpPr>
        <p:spPr>
          <a:xfrm>
            <a:off x="3735237" y="293298"/>
            <a:ext cx="5198474" cy="707886"/>
          </a:xfrm>
          <a:prstGeom prst="rect">
            <a:avLst/>
          </a:prstGeom>
          <a:noFill/>
        </p:spPr>
        <p:txBody>
          <a:bodyPr wrap="none" rtlCol="0">
            <a:spAutoFit/>
          </a:bodyPr>
          <a:lstStyle/>
          <a:p>
            <a:r>
              <a:rPr lang="en-GB" sz="4000" dirty="0"/>
              <a:t>SUMMARY CONDROITTI</a:t>
            </a:r>
          </a:p>
        </p:txBody>
      </p:sp>
      <p:sp>
        <p:nvSpPr>
          <p:cNvPr id="4" name="TextBox 3">
            <a:extLst>
              <a:ext uri="{FF2B5EF4-FFF2-40B4-BE49-F238E27FC236}">
                <a16:creationId xmlns:a16="http://schemas.microsoft.com/office/drawing/2014/main" id="{352E374B-0793-BC38-79C0-9484E1DF2FF5}"/>
              </a:ext>
            </a:extLst>
          </p:cNvPr>
          <p:cNvSpPr txBox="1"/>
          <p:nvPr/>
        </p:nvSpPr>
        <p:spPr>
          <a:xfrm>
            <a:off x="976942" y="1078821"/>
            <a:ext cx="9409262" cy="5035353"/>
          </a:xfrm>
          <a:prstGeom prst="rect">
            <a:avLst/>
          </a:prstGeom>
          <a:noFill/>
        </p:spPr>
        <p:txBody>
          <a:bodyPr wrap="square">
            <a:spAutoFit/>
          </a:bodyPr>
          <a:lstStyle/>
          <a:p>
            <a:pPr marL="285750" indent="-285750">
              <a:lnSpc>
                <a:spcPct val="150000"/>
              </a:lnSpc>
              <a:buFont typeface="Arial" panose="020B0604020202020204" pitchFamily="34" charset="0"/>
              <a:buChar char="•"/>
            </a:pPr>
            <a:r>
              <a:rPr lang="it-IT" dirty="0"/>
              <a:t>scheletro interno è cartilagineo durante i primi stadi di sviluppo e nessuna di queste cartilagini viene sostituita da osso</a:t>
            </a:r>
          </a:p>
          <a:p>
            <a:pPr marL="285750" indent="-285750">
              <a:lnSpc>
                <a:spcPct val="150000"/>
              </a:lnSpc>
              <a:buFont typeface="Arial" panose="020B0604020202020204" pitchFamily="34" charset="0"/>
              <a:buChar char="•"/>
            </a:pPr>
            <a:r>
              <a:rPr lang="it-IT" dirty="0"/>
              <a:t>I condritti mancano anche delle grandi piastre di osso dermico che si trovano negli †</a:t>
            </a:r>
            <a:r>
              <a:rPr lang="it-IT" dirty="0" err="1"/>
              <a:t>osteostraci</a:t>
            </a:r>
            <a:r>
              <a:rPr lang="it-IT" dirty="0"/>
              <a:t>, nei †</a:t>
            </a:r>
            <a:r>
              <a:rPr lang="it-IT" dirty="0" err="1"/>
              <a:t>piacodermi</a:t>
            </a:r>
            <a:r>
              <a:rPr lang="it-IT" dirty="0"/>
              <a:t> e nei </a:t>
            </a:r>
            <a:r>
              <a:rPr lang="it-IT" dirty="0" err="1"/>
              <a:t>teleostomi</a:t>
            </a:r>
            <a:r>
              <a:rPr lang="it-IT" dirty="0"/>
              <a:t>.</a:t>
            </a:r>
          </a:p>
          <a:p>
            <a:pPr marL="742950" lvl="1" indent="-285750">
              <a:lnSpc>
                <a:spcPct val="150000"/>
              </a:lnSpc>
              <a:buFont typeface="Arial" panose="020B0604020202020204" pitchFamily="34" charset="0"/>
              <a:buChar char="•"/>
            </a:pPr>
            <a:r>
              <a:rPr lang="it-IT" dirty="0"/>
              <a:t>l’assenza di queste ossa deve essere una condizione derivata; è evidente che i condritti si sono evoluti da un antenato fornito di osso sia nell’endoscheletro che nell’ esoscheletro.</a:t>
            </a:r>
          </a:p>
          <a:p>
            <a:pPr marL="285750" indent="-285750">
              <a:lnSpc>
                <a:spcPct val="150000"/>
              </a:lnSpc>
              <a:buFont typeface="Arial" panose="020B0604020202020204" pitchFamily="34" charset="0"/>
              <a:buChar char="•"/>
            </a:pPr>
            <a:endParaRPr lang="it-IT" dirty="0"/>
          </a:p>
          <a:p>
            <a:pPr marL="285750" indent="-285750">
              <a:lnSpc>
                <a:spcPct val="150000"/>
              </a:lnSpc>
              <a:buFont typeface="Arial" panose="020B0604020202020204" pitchFamily="34" charset="0"/>
              <a:buChar char="•"/>
            </a:pPr>
            <a:r>
              <a:rPr lang="it-IT" dirty="0"/>
              <a:t>Molta della cartilagine dei condritti è rafforzata da calcificazioni, ma questo tessuto differisce strutturalmente dall’osso.</a:t>
            </a:r>
          </a:p>
          <a:p>
            <a:pPr marL="285750" indent="-285750">
              <a:lnSpc>
                <a:spcPct val="150000"/>
              </a:lnSpc>
              <a:buFont typeface="Arial" panose="020B0604020202020204" pitchFamily="34" charset="0"/>
              <a:buChar char="•"/>
            </a:pPr>
            <a:r>
              <a:rPr lang="it-IT" dirty="0"/>
              <a:t>I condritti hanno un peculiare tipo di cartilagine calcificata, nella quale i sali di calcio formano uno strato superficiale di piastre prismatiche, chiamate tessere (dal latino, tessera = tessera di mosaico).</a:t>
            </a:r>
            <a:endParaRPr lang="en-GB" dirty="0"/>
          </a:p>
        </p:txBody>
      </p:sp>
    </p:spTree>
    <p:extLst>
      <p:ext uri="{BB962C8B-B14F-4D97-AF65-F5344CB8AC3E}">
        <p14:creationId xmlns:p14="http://schemas.microsoft.com/office/powerpoint/2010/main" val="2382998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6C4AB4-89ED-AED3-E0B5-1AB82E440B09}"/>
              </a:ext>
            </a:extLst>
          </p:cNvPr>
          <p:cNvSpPr txBox="1"/>
          <p:nvPr/>
        </p:nvSpPr>
        <p:spPr>
          <a:xfrm>
            <a:off x="1045234" y="1464432"/>
            <a:ext cx="10101531" cy="3338735"/>
          </a:xfrm>
          <a:prstGeom prst="rect">
            <a:avLst/>
          </a:prstGeom>
          <a:noFill/>
        </p:spPr>
        <p:txBody>
          <a:bodyPr wrap="square">
            <a:spAutoFit/>
          </a:bodyPr>
          <a:lstStyle/>
          <a:p>
            <a:pPr algn="just">
              <a:lnSpc>
                <a:spcPct val="200000"/>
              </a:lnSpc>
            </a:pPr>
            <a:r>
              <a:rPr lang="en-GB" dirty="0"/>
              <a:t>I </a:t>
            </a:r>
            <a:r>
              <a:rPr lang="en-GB" dirty="0" err="1"/>
              <a:t>sarcopterigi</a:t>
            </a:r>
            <a:r>
              <a:rPr lang="en-GB" dirty="0"/>
              <a:t> </a:t>
            </a:r>
            <a:r>
              <a:rPr lang="en-GB" dirty="0" err="1"/>
              <a:t>pisciformi</a:t>
            </a:r>
            <a:r>
              <a:rPr lang="en-GB" dirty="0"/>
              <a:t> </a:t>
            </a:r>
            <a:r>
              <a:rPr lang="en-GB" dirty="0" err="1"/>
              <a:t>più</a:t>
            </a:r>
            <a:r>
              <a:rPr lang="en-GB" dirty="0"/>
              <a:t> </a:t>
            </a:r>
            <a:r>
              <a:rPr lang="en-GB" dirty="0" err="1"/>
              <a:t>affini</a:t>
            </a:r>
            <a:r>
              <a:rPr lang="en-GB" dirty="0"/>
              <a:t> ai </a:t>
            </a:r>
            <a:r>
              <a:rPr lang="en-GB" dirty="0" err="1"/>
              <a:t>tetrapodi</a:t>
            </a:r>
            <a:r>
              <a:rPr lang="en-GB" dirty="0"/>
              <a:t> </a:t>
            </a:r>
            <a:r>
              <a:rPr lang="en-GB" dirty="0" err="1"/>
              <a:t>sono</a:t>
            </a:r>
            <a:r>
              <a:rPr lang="en-GB" dirty="0"/>
              <a:t> </a:t>
            </a:r>
            <a:r>
              <a:rPr lang="en-GB" dirty="0" err="1"/>
              <a:t>i</a:t>
            </a:r>
            <a:r>
              <a:rPr lang="en-GB" dirty="0"/>
              <a:t> </a:t>
            </a:r>
            <a:r>
              <a:rPr lang="en-GB" dirty="0" err="1"/>
              <a:t>coanati</a:t>
            </a:r>
            <a:r>
              <a:rPr lang="en-GB" dirty="0"/>
              <a:t>, un </a:t>
            </a:r>
            <a:r>
              <a:rPr lang="en-GB" dirty="0" err="1"/>
              <a:t>raggruppamento</a:t>
            </a:r>
            <a:r>
              <a:rPr lang="en-GB" dirty="0"/>
              <a:t> </a:t>
            </a:r>
            <a:r>
              <a:rPr lang="en-GB" dirty="0" err="1"/>
              <a:t>che</a:t>
            </a:r>
            <a:r>
              <a:rPr lang="en-GB" dirty="0"/>
              <a:t> </a:t>
            </a:r>
            <a:r>
              <a:rPr lang="en-GB" dirty="0" err="1"/>
              <a:t>peraltro</a:t>
            </a:r>
            <a:r>
              <a:rPr lang="en-GB" dirty="0"/>
              <a:t> include </a:t>
            </a:r>
            <a:r>
              <a:rPr lang="en-GB" dirty="0" err="1"/>
              <a:t>i</a:t>
            </a:r>
            <a:r>
              <a:rPr lang="en-GB" dirty="0"/>
              <a:t> </a:t>
            </a:r>
            <a:r>
              <a:rPr lang="en-GB" dirty="0" err="1"/>
              <a:t>tetrapodi</a:t>
            </a:r>
            <a:r>
              <a:rPr lang="en-GB" dirty="0"/>
              <a:t> </a:t>
            </a:r>
            <a:r>
              <a:rPr lang="en-GB" dirty="0" err="1"/>
              <a:t>stessi</a:t>
            </a:r>
            <a:r>
              <a:rPr lang="en-GB" dirty="0"/>
              <a:t>. </a:t>
            </a:r>
          </a:p>
          <a:p>
            <a:pPr algn="just">
              <a:lnSpc>
                <a:spcPct val="200000"/>
              </a:lnSpc>
            </a:pPr>
            <a:r>
              <a:rPr lang="en-GB" dirty="0" err="1"/>
              <a:t>Caratteristica</a:t>
            </a:r>
            <a:r>
              <a:rPr lang="en-GB" dirty="0"/>
              <a:t> commune:</a:t>
            </a:r>
          </a:p>
          <a:p>
            <a:pPr algn="just">
              <a:lnSpc>
                <a:spcPct val="200000"/>
              </a:lnSpc>
            </a:pPr>
            <a:r>
              <a:rPr lang="en-GB" dirty="0" err="1"/>
              <a:t>presenza</a:t>
            </a:r>
            <a:r>
              <a:rPr lang="en-GB" dirty="0"/>
              <a:t> di </a:t>
            </a:r>
            <a:r>
              <a:rPr lang="en-GB" dirty="0" err="1"/>
              <a:t>coane</a:t>
            </a:r>
            <a:r>
              <a:rPr lang="en-GB" dirty="0"/>
              <a:t>, </a:t>
            </a:r>
            <a:r>
              <a:rPr lang="en-GB" dirty="0" err="1"/>
              <a:t>narici</a:t>
            </a:r>
            <a:r>
              <a:rPr lang="en-GB" dirty="0"/>
              <a:t> interne </a:t>
            </a:r>
            <a:r>
              <a:rPr lang="en-GB" dirty="0" err="1"/>
              <a:t>presenti</a:t>
            </a:r>
            <a:r>
              <a:rPr lang="en-GB" dirty="0"/>
              <a:t> </a:t>
            </a:r>
            <a:r>
              <a:rPr lang="en-GB" dirty="0" err="1"/>
              <a:t>nel</a:t>
            </a:r>
            <a:r>
              <a:rPr lang="en-GB" dirty="0"/>
              <a:t> </a:t>
            </a:r>
            <a:r>
              <a:rPr lang="en-GB" dirty="0" err="1"/>
              <a:t>palato</a:t>
            </a:r>
            <a:r>
              <a:rPr lang="en-GB" dirty="0"/>
              <a:t>, per il passaggio </a:t>
            </a:r>
            <a:r>
              <a:rPr lang="en-GB" dirty="0" err="1"/>
              <a:t>dell’aria</a:t>
            </a:r>
            <a:r>
              <a:rPr lang="en-GB" dirty="0"/>
              <a:t> </a:t>
            </a:r>
            <a:r>
              <a:rPr lang="en-GB" dirty="0" err="1"/>
              <a:t>nei</a:t>
            </a:r>
            <a:r>
              <a:rPr lang="en-GB" dirty="0"/>
              <a:t> </a:t>
            </a:r>
            <a:r>
              <a:rPr lang="en-GB" dirty="0" err="1"/>
              <a:t>polmoni</a:t>
            </a:r>
            <a:r>
              <a:rPr lang="en-GB" dirty="0"/>
              <a:t>. </a:t>
            </a:r>
          </a:p>
          <a:p>
            <a:pPr algn="just">
              <a:lnSpc>
                <a:spcPct val="200000"/>
              </a:lnSpc>
            </a:pPr>
            <a:endParaRPr lang="en-GB" dirty="0"/>
          </a:p>
          <a:p>
            <a:pPr algn="just">
              <a:lnSpc>
                <a:spcPct val="200000"/>
              </a:lnSpc>
            </a:pPr>
            <a:r>
              <a:rPr lang="en-GB" b="1" dirty="0" err="1"/>
              <a:t>Gli</a:t>
            </a:r>
            <a:r>
              <a:rPr lang="en-GB" b="1" dirty="0"/>
              <a:t> </a:t>
            </a:r>
            <a:r>
              <a:rPr lang="en-GB" b="1" dirty="0" err="1"/>
              <a:t>osteolepiformi</a:t>
            </a:r>
            <a:r>
              <a:rPr lang="en-GB" b="1" dirty="0"/>
              <a:t> e </a:t>
            </a:r>
            <a:r>
              <a:rPr lang="en-GB" b="1" dirty="0" err="1"/>
              <a:t>gli</a:t>
            </a:r>
            <a:r>
              <a:rPr lang="en-GB" b="1" dirty="0"/>
              <a:t> </a:t>
            </a:r>
            <a:r>
              <a:rPr lang="en-GB" b="1" dirty="0" err="1"/>
              <a:t>elpistostegidi</a:t>
            </a:r>
            <a:r>
              <a:rPr lang="en-GB" b="1" dirty="0"/>
              <a:t> </a:t>
            </a:r>
            <a:r>
              <a:rPr lang="en-GB" dirty="0"/>
              <a:t>del </a:t>
            </a:r>
            <a:r>
              <a:rPr lang="en-GB" dirty="0" err="1"/>
              <a:t>Devoniano</a:t>
            </a:r>
            <a:r>
              <a:rPr lang="en-GB" dirty="0"/>
              <a:t> </a:t>
            </a:r>
            <a:r>
              <a:rPr lang="en-GB" dirty="0" err="1"/>
              <a:t>sono</a:t>
            </a:r>
            <a:r>
              <a:rPr lang="en-GB" dirty="0"/>
              <a:t> </a:t>
            </a:r>
            <a:r>
              <a:rPr lang="en-GB" dirty="0" err="1"/>
              <a:t>i</a:t>
            </a:r>
            <a:r>
              <a:rPr lang="en-GB" dirty="0"/>
              <a:t> </a:t>
            </a:r>
            <a:r>
              <a:rPr lang="en-GB" dirty="0" err="1"/>
              <a:t>sarcopterigi</a:t>
            </a:r>
            <a:r>
              <a:rPr lang="en-GB" dirty="0"/>
              <a:t> </a:t>
            </a:r>
            <a:r>
              <a:rPr lang="en-GB" dirty="0" err="1"/>
              <a:t>pisciformi</a:t>
            </a:r>
            <a:r>
              <a:rPr lang="en-GB" dirty="0"/>
              <a:t> </a:t>
            </a:r>
            <a:r>
              <a:rPr lang="en-GB" dirty="0" err="1"/>
              <a:t>più</a:t>
            </a:r>
            <a:r>
              <a:rPr lang="en-GB" dirty="0"/>
              <a:t> </a:t>
            </a:r>
            <a:r>
              <a:rPr lang="en-GB" dirty="0" err="1"/>
              <a:t>prossimi</a:t>
            </a:r>
            <a:r>
              <a:rPr lang="en-GB" dirty="0"/>
              <a:t> ai </a:t>
            </a:r>
            <a:r>
              <a:rPr lang="en-GB" dirty="0" err="1"/>
              <a:t>tetrapodi</a:t>
            </a:r>
            <a:r>
              <a:rPr lang="en-GB" dirty="0"/>
              <a:t>.</a:t>
            </a:r>
          </a:p>
        </p:txBody>
      </p:sp>
    </p:spTree>
    <p:extLst>
      <p:ext uri="{BB962C8B-B14F-4D97-AF65-F5344CB8AC3E}">
        <p14:creationId xmlns:p14="http://schemas.microsoft.com/office/powerpoint/2010/main" val="1245784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3">
            <a:extLst>
              <a:ext uri="{FF2B5EF4-FFF2-40B4-BE49-F238E27FC236}">
                <a16:creationId xmlns:a16="http://schemas.microsoft.com/office/drawing/2014/main" id="{E9F004B8-9D0A-EA50-D876-82CBB0032E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3214" y="5805489"/>
            <a:ext cx="1209675"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0" name="Picture 4">
            <a:extLst>
              <a:ext uri="{FF2B5EF4-FFF2-40B4-BE49-F238E27FC236}">
                <a16:creationId xmlns:a16="http://schemas.microsoft.com/office/drawing/2014/main" id="{BEA6B8CC-8B97-4C5C-A479-846EA21003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6201" y="6165850"/>
            <a:ext cx="1666875"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1" name="Picture 2">
            <a:extLst>
              <a:ext uri="{FF2B5EF4-FFF2-40B4-BE49-F238E27FC236}">
                <a16:creationId xmlns:a16="http://schemas.microsoft.com/office/drawing/2014/main" id="{3FD75BD4-F7B2-FFE7-53DA-11F40B477A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2178" y="539869"/>
            <a:ext cx="5724733" cy="5479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3">
            <a:extLst>
              <a:ext uri="{FF2B5EF4-FFF2-40B4-BE49-F238E27FC236}">
                <a16:creationId xmlns:a16="http://schemas.microsoft.com/office/drawing/2014/main" id="{90B3397D-3F46-683F-5BAD-AE64901AC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3214" y="5805489"/>
            <a:ext cx="1209675"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698" name="Picture 4">
            <a:extLst>
              <a:ext uri="{FF2B5EF4-FFF2-40B4-BE49-F238E27FC236}">
                <a16:creationId xmlns:a16="http://schemas.microsoft.com/office/drawing/2014/main" id="{5D63AD72-7648-78D5-6A2F-BD07A5D5A4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6201" y="6165850"/>
            <a:ext cx="1666875"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699" name="Picture 2">
            <a:extLst>
              <a:ext uri="{FF2B5EF4-FFF2-40B4-BE49-F238E27FC236}">
                <a16:creationId xmlns:a16="http://schemas.microsoft.com/office/drawing/2014/main" id="{B51420E5-8D2C-7922-CE68-930E297EE9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1274" y="446914"/>
            <a:ext cx="7646813" cy="5718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3">
            <a:extLst>
              <a:ext uri="{FF2B5EF4-FFF2-40B4-BE49-F238E27FC236}">
                <a16:creationId xmlns:a16="http://schemas.microsoft.com/office/drawing/2014/main" id="{1BB3CB62-D02F-A2A1-170F-D37B779AA3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3214" y="5805489"/>
            <a:ext cx="1209675"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6" name="Picture 4">
            <a:extLst>
              <a:ext uri="{FF2B5EF4-FFF2-40B4-BE49-F238E27FC236}">
                <a16:creationId xmlns:a16="http://schemas.microsoft.com/office/drawing/2014/main" id="{47711D51-3822-2F3A-CBF2-58088B06BF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6201" y="6165850"/>
            <a:ext cx="1666875"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7" name="Picture 2">
            <a:extLst>
              <a:ext uri="{FF2B5EF4-FFF2-40B4-BE49-F238E27FC236}">
                <a16:creationId xmlns:a16="http://schemas.microsoft.com/office/drawing/2014/main" id="{4D74EEF8-BBCB-C363-D5A3-B325D1A24E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1468" y="198654"/>
            <a:ext cx="8769064" cy="5486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3">
            <a:extLst>
              <a:ext uri="{FF2B5EF4-FFF2-40B4-BE49-F238E27FC236}">
                <a16:creationId xmlns:a16="http://schemas.microsoft.com/office/drawing/2014/main" id="{19BE0C19-0476-F845-37F4-8BB7653C07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3214" y="5805489"/>
            <a:ext cx="1209675"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18" name="Picture 4">
            <a:extLst>
              <a:ext uri="{FF2B5EF4-FFF2-40B4-BE49-F238E27FC236}">
                <a16:creationId xmlns:a16="http://schemas.microsoft.com/office/drawing/2014/main" id="{FC36D69D-96BA-F19C-01D6-DEABEB1C0E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6201" y="6165850"/>
            <a:ext cx="1666875"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19" name="Picture 2">
            <a:extLst>
              <a:ext uri="{FF2B5EF4-FFF2-40B4-BE49-F238E27FC236}">
                <a16:creationId xmlns:a16="http://schemas.microsoft.com/office/drawing/2014/main" id="{1A11B6B9-888D-D26E-0EEF-7BA8B274DB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9404" y="303917"/>
            <a:ext cx="8350370" cy="6011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3">
            <a:extLst>
              <a:ext uri="{FF2B5EF4-FFF2-40B4-BE49-F238E27FC236}">
                <a16:creationId xmlns:a16="http://schemas.microsoft.com/office/drawing/2014/main" id="{30CAC99E-E4A4-73AB-7F48-ADCCE0348D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3214" y="5805489"/>
            <a:ext cx="1209675"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842" name="Picture 4">
            <a:extLst>
              <a:ext uri="{FF2B5EF4-FFF2-40B4-BE49-F238E27FC236}">
                <a16:creationId xmlns:a16="http://schemas.microsoft.com/office/drawing/2014/main" id="{46F76DF4-0F8E-8474-9F56-B9BAE2B878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6201" y="6165850"/>
            <a:ext cx="1666875"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843" name="Picture 2">
            <a:extLst>
              <a:ext uri="{FF2B5EF4-FFF2-40B4-BE49-F238E27FC236}">
                <a16:creationId xmlns:a16="http://schemas.microsoft.com/office/drawing/2014/main" id="{502501C0-1B07-5301-E5BB-59F2F1A29B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6620" y="231551"/>
            <a:ext cx="7429251" cy="6625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1D22CC-9282-AB75-05CA-8D0ED6CDE8EB}"/>
              </a:ext>
            </a:extLst>
          </p:cNvPr>
          <p:cNvSpPr txBox="1"/>
          <p:nvPr/>
        </p:nvSpPr>
        <p:spPr>
          <a:xfrm>
            <a:off x="314480" y="355107"/>
            <a:ext cx="5384984" cy="5632311"/>
          </a:xfrm>
          <a:prstGeom prst="rect">
            <a:avLst/>
          </a:prstGeom>
          <a:noFill/>
        </p:spPr>
        <p:txBody>
          <a:bodyPr wrap="square">
            <a:spAutoFit/>
          </a:bodyPr>
          <a:lstStyle/>
          <a:p>
            <a:r>
              <a:rPr lang="it-IT" dirty="0"/>
              <a:t>OSTEITTI – </a:t>
            </a:r>
          </a:p>
          <a:p>
            <a:endParaRPr lang="it-IT" dirty="0"/>
          </a:p>
          <a:p>
            <a:pPr marL="285750" indent="-285750">
              <a:buFont typeface="Arial" panose="020B0604020202020204" pitchFamily="34" charset="0"/>
              <a:buChar char="•"/>
            </a:pPr>
            <a:r>
              <a:rPr lang="it-IT" dirty="0"/>
              <a:t>endoscheletro osseo o cartilagineo con parziali ossificazioni encondrali e con squame ossee. </a:t>
            </a:r>
          </a:p>
          <a:p>
            <a:pPr marL="285750" indent="-285750">
              <a:buFont typeface="Arial" panose="020B0604020202020204" pitchFamily="34" charset="0"/>
              <a:buChar char="•"/>
            </a:pPr>
            <a:r>
              <a:rPr lang="it-IT" u="sng" dirty="0"/>
              <a:t>fessure branchiali sono ricoperte da un opercolo</a:t>
            </a:r>
          </a:p>
          <a:p>
            <a:pPr marL="285750" indent="-285750">
              <a:buFont typeface="Arial" panose="020B0604020202020204" pitchFamily="34" charset="0"/>
              <a:buChar char="•"/>
            </a:pPr>
            <a:r>
              <a:rPr lang="it-IT" dirty="0"/>
              <a:t>pinne pari e sono spesso dotati di vescica natatoria.</a:t>
            </a:r>
          </a:p>
          <a:p>
            <a:endParaRPr lang="it-IT" dirty="0"/>
          </a:p>
          <a:p>
            <a:r>
              <a:rPr lang="it-IT" dirty="0"/>
              <a:t>Actinopterigi Derivano il nome dalla caratteristica struttura delle pinne:</a:t>
            </a:r>
          </a:p>
          <a:p>
            <a:pPr marL="285750" indent="-285750">
              <a:buFont typeface="Arial" panose="020B0604020202020204" pitchFamily="34" charset="0"/>
              <a:buChar char="•"/>
            </a:pPr>
            <a:r>
              <a:rPr lang="it-IT" dirty="0"/>
              <a:t> sostenute da sottili raggi (</a:t>
            </a:r>
            <a:r>
              <a:rPr lang="it-IT" b="1" u="sng" dirty="0" err="1"/>
              <a:t>lepidotrichi</a:t>
            </a:r>
            <a:r>
              <a:rPr lang="it-IT" b="1" u="sng" dirty="0"/>
              <a:t>)</a:t>
            </a:r>
            <a:r>
              <a:rPr lang="it-IT" dirty="0"/>
              <a:t> e mosse da muscoli inseriti nella parete del tronco.</a:t>
            </a:r>
          </a:p>
          <a:p>
            <a:pPr lvl="1"/>
            <a:r>
              <a:rPr lang="it-IT" dirty="0" err="1"/>
              <a:t>Condrostei</a:t>
            </a:r>
            <a:r>
              <a:rPr lang="it-IT" dirty="0"/>
              <a:t> Presentano uno scheletro parzialmente cartilagineo. </a:t>
            </a:r>
          </a:p>
          <a:p>
            <a:endParaRPr lang="it-IT" dirty="0"/>
          </a:p>
          <a:p>
            <a:r>
              <a:rPr lang="it-IT" dirty="0"/>
              <a:t>Tra le poche Specie ancora viventi si ricordano:</a:t>
            </a:r>
          </a:p>
          <a:p>
            <a:pPr marL="285750" indent="-285750">
              <a:buFont typeface="Arial" panose="020B0604020202020204" pitchFamily="34" charset="0"/>
              <a:buChar char="•"/>
            </a:pPr>
            <a:r>
              <a:rPr lang="it-IT" b="1" u="sng" dirty="0"/>
              <a:t>Storioni </a:t>
            </a:r>
            <a:r>
              <a:rPr lang="it-IT" dirty="0"/>
              <a:t>, dotati di caratteristiche scaglie ganoidi, e il </a:t>
            </a:r>
            <a:r>
              <a:rPr lang="it-IT" dirty="0" err="1"/>
              <a:t>Polypterus</a:t>
            </a:r>
            <a:r>
              <a:rPr lang="it-IT" dirty="0"/>
              <a:t> delle acque interne africane con corpo ricoperto da scaglie ganoidi romboidali, pinna dorsale divisa in numerose pinnule e pinna caudale </a:t>
            </a:r>
            <a:r>
              <a:rPr lang="it-IT" dirty="0" err="1"/>
              <a:t>difiocerca</a:t>
            </a:r>
            <a:r>
              <a:rPr lang="it-IT" dirty="0"/>
              <a:t>.</a:t>
            </a:r>
          </a:p>
        </p:txBody>
      </p:sp>
      <p:pic>
        <p:nvPicPr>
          <p:cNvPr id="5" name="Picture 4">
            <a:extLst>
              <a:ext uri="{FF2B5EF4-FFF2-40B4-BE49-F238E27FC236}">
                <a16:creationId xmlns:a16="http://schemas.microsoft.com/office/drawing/2014/main" id="{BBCC71CF-56C9-12AE-053D-E7F975081802}"/>
              </a:ext>
            </a:extLst>
          </p:cNvPr>
          <p:cNvPicPr>
            <a:picLocks noChangeAspect="1"/>
          </p:cNvPicPr>
          <p:nvPr/>
        </p:nvPicPr>
        <p:blipFill>
          <a:blip r:embed="rId2"/>
          <a:stretch>
            <a:fillRect/>
          </a:stretch>
        </p:blipFill>
        <p:spPr>
          <a:xfrm>
            <a:off x="5579632" y="1539117"/>
            <a:ext cx="6496957" cy="4010585"/>
          </a:xfrm>
          <a:prstGeom prst="rect">
            <a:avLst/>
          </a:prstGeom>
        </p:spPr>
      </p:pic>
      <p:sp>
        <p:nvSpPr>
          <p:cNvPr id="7" name="TextBox 6">
            <a:extLst>
              <a:ext uri="{FF2B5EF4-FFF2-40B4-BE49-F238E27FC236}">
                <a16:creationId xmlns:a16="http://schemas.microsoft.com/office/drawing/2014/main" id="{0E12EB55-18F1-DC86-7D95-D96B1DB905A9}"/>
              </a:ext>
            </a:extLst>
          </p:cNvPr>
          <p:cNvSpPr txBox="1"/>
          <p:nvPr/>
        </p:nvSpPr>
        <p:spPr>
          <a:xfrm>
            <a:off x="7257227" y="465738"/>
            <a:ext cx="6098720" cy="707886"/>
          </a:xfrm>
          <a:prstGeom prst="rect">
            <a:avLst/>
          </a:prstGeom>
          <a:noFill/>
        </p:spPr>
        <p:txBody>
          <a:bodyPr wrap="square">
            <a:spAutoFit/>
          </a:bodyPr>
          <a:lstStyle/>
          <a:p>
            <a:r>
              <a:rPr lang="en-GB" sz="4000" dirty="0" err="1"/>
              <a:t>Condrostei</a:t>
            </a:r>
            <a:endParaRPr lang="en-GB" sz="4000" dirty="0"/>
          </a:p>
        </p:txBody>
      </p:sp>
      <p:sp>
        <p:nvSpPr>
          <p:cNvPr id="4" name="TextBox 3">
            <a:extLst>
              <a:ext uri="{FF2B5EF4-FFF2-40B4-BE49-F238E27FC236}">
                <a16:creationId xmlns:a16="http://schemas.microsoft.com/office/drawing/2014/main" id="{04775D2F-78A3-B707-DE3D-0C334A9F2AA0}"/>
              </a:ext>
            </a:extLst>
          </p:cNvPr>
          <p:cNvSpPr txBox="1"/>
          <p:nvPr/>
        </p:nvSpPr>
        <p:spPr>
          <a:xfrm>
            <a:off x="2009956" y="28022"/>
            <a:ext cx="6676844" cy="369332"/>
          </a:xfrm>
          <a:prstGeom prst="rect">
            <a:avLst/>
          </a:prstGeom>
          <a:noFill/>
        </p:spPr>
        <p:txBody>
          <a:bodyPr wrap="square">
            <a:spAutoFit/>
          </a:bodyPr>
          <a:lstStyle/>
          <a:p>
            <a:pPr algn="ctr"/>
            <a:r>
              <a:rPr lang="en-GB" sz="1800" dirty="0"/>
              <a:t>OSTEITTI</a:t>
            </a:r>
          </a:p>
        </p:txBody>
      </p:sp>
    </p:spTree>
    <p:extLst>
      <p:ext uri="{BB962C8B-B14F-4D97-AF65-F5344CB8AC3E}">
        <p14:creationId xmlns:p14="http://schemas.microsoft.com/office/powerpoint/2010/main" val="3359895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Oval 14">
            <a:extLst>
              <a:ext uri="{FF2B5EF4-FFF2-40B4-BE49-F238E27FC236}">
                <a16:creationId xmlns:a16="http://schemas.microsoft.com/office/drawing/2014/main" id="{110D499C-6FE4-491A-9515-A8EC57A13FC3}"/>
              </a:ext>
            </a:extLst>
          </p:cNvPr>
          <p:cNvSpPr>
            <a:spLocks noChangeArrowheads="1"/>
          </p:cNvSpPr>
          <p:nvPr/>
        </p:nvSpPr>
        <p:spPr bwMode="auto">
          <a:xfrm>
            <a:off x="6579970" y="3932653"/>
            <a:ext cx="914450" cy="914499"/>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it-IT" altLang="it-IT" sz="1400"/>
          </a:p>
        </p:txBody>
      </p:sp>
      <p:sp>
        <p:nvSpPr>
          <p:cNvPr id="21510" name="Oval 16">
            <a:extLst>
              <a:ext uri="{FF2B5EF4-FFF2-40B4-BE49-F238E27FC236}">
                <a16:creationId xmlns:a16="http://schemas.microsoft.com/office/drawing/2014/main" id="{51441A33-D09A-4D14-A150-E53C53DC8F78}"/>
              </a:ext>
            </a:extLst>
          </p:cNvPr>
          <p:cNvSpPr>
            <a:spLocks noChangeArrowheads="1"/>
          </p:cNvSpPr>
          <p:nvPr/>
        </p:nvSpPr>
        <p:spPr bwMode="auto">
          <a:xfrm>
            <a:off x="7362650" y="2930832"/>
            <a:ext cx="914450" cy="914499"/>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it-IT" altLang="it-IT" sz="1400"/>
          </a:p>
        </p:txBody>
      </p:sp>
      <p:grpSp>
        <p:nvGrpSpPr>
          <p:cNvPr id="21511" name="Gruppo 26">
            <a:extLst>
              <a:ext uri="{FF2B5EF4-FFF2-40B4-BE49-F238E27FC236}">
                <a16:creationId xmlns:a16="http://schemas.microsoft.com/office/drawing/2014/main" id="{347C7373-9817-469B-8CC0-8EAF29234AB5}"/>
              </a:ext>
            </a:extLst>
          </p:cNvPr>
          <p:cNvGrpSpPr>
            <a:grpSpLocks/>
          </p:cNvGrpSpPr>
          <p:nvPr/>
        </p:nvGrpSpPr>
        <p:grpSpPr bwMode="auto">
          <a:xfrm>
            <a:off x="1567556" y="75046"/>
            <a:ext cx="8985747" cy="6707909"/>
            <a:chOff x="18576" y="95250"/>
            <a:chExt cx="8985254" cy="6707188"/>
          </a:xfrm>
        </p:grpSpPr>
        <p:grpSp>
          <p:nvGrpSpPr>
            <p:cNvPr id="21521" name="Gruppo 25">
              <a:extLst>
                <a:ext uri="{FF2B5EF4-FFF2-40B4-BE49-F238E27FC236}">
                  <a16:creationId xmlns:a16="http://schemas.microsoft.com/office/drawing/2014/main" id="{49F5D18F-DE34-47AE-954D-6A2AF9DC6E66}"/>
                </a:ext>
              </a:extLst>
            </p:cNvPr>
            <p:cNvGrpSpPr>
              <a:grpSpLocks/>
            </p:cNvGrpSpPr>
            <p:nvPr/>
          </p:nvGrpSpPr>
          <p:grpSpPr bwMode="auto">
            <a:xfrm>
              <a:off x="18576" y="95250"/>
              <a:ext cx="8985254" cy="6707188"/>
              <a:chOff x="-36509" y="95250"/>
              <a:chExt cx="8985254" cy="6707188"/>
            </a:xfrm>
          </p:grpSpPr>
          <p:grpSp>
            <p:nvGrpSpPr>
              <p:cNvPr id="21523" name="Gruppo 30">
                <a:extLst>
                  <a:ext uri="{FF2B5EF4-FFF2-40B4-BE49-F238E27FC236}">
                    <a16:creationId xmlns:a16="http://schemas.microsoft.com/office/drawing/2014/main" id="{8EB439A7-C269-4A36-BF21-0998701F44D0}"/>
                  </a:ext>
                </a:extLst>
              </p:cNvPr>
              <p:cNvGrpSpPr>
                <a:grpSpLocks/>
              </p:cNvGrpSpPr>
              <p:nvPr/>
            </p:nvGrpSpPr>
            <p:grpSpPr bwMode="auto">
              <a:xfrm>
                <a:off x="-36509" y="95250"/>
                <a:ext cx="8985254" cy="6707188"/>
                <a:chOff x="-36509" y="95250"/>
                <a:chExt cx="8985254" cy="6707188"/>
              </a:xfrm>
            </p:grpSpPr>
            <p:grpSp>
              <p:nvGrpSpPr>
                <p:cNvPr id="21525" name="Group 22">
                  <a:extLst>
                    <a:ext uri="{FF2B5EF4-FFF2-40B4-BE49-F238E27FC236}">
                      <a16:creationId xmlns:a16="http://schemas.microsoft.com/office/drawing/2014/main" id="{E11EA35E-6865-4BDE-8210-27E4CF12268B}"/>
                    </a:ext>
                  </a:extLst>
                </p:cNvPr>
                <p:cNvGrpSpPr>
                  <a:grpSpLocks/>
                </p:cNvGrpSpPr>
                <p:nvPr/>
              </p:nvGrpSpPr>
              <p:grpSpPr bwMode="auto">
                <a:xfrm>
                  <a:off x="-36509" y="95250"/>
                  <a:ext cx="8985254" cy="6707188"/>
                  <a:chOff x="-23" y="95"/>
                  <a:chExt cx="5660" cy="4225"/>
                </a:xfrm>
              </p:grpSpPr>
              <p:grpSp>
                <p:nvGrpSpPr>
                  <p:cNvPr id="21531" name="Group 3">
                    <a:extLst>
                      <a:ext uri="{FF2B5EF4-FFF2-40B4-BE49-F238E27FC236}">
                        <a16:creationId xmlns:a16="http://schemas.microsoft.com/office/drawing/2014/main" id="{5902DABB-80F4-4C87-933A-01677F6F3C34}"/>
                      </a:ext>
                    </a:extLst>
                  </p:cNvPr>
                  <p:cNvGrpSpPr>
                    <a:grpSpLocks/>
                  </p:cNvGrpSpPr>
                  <p:nvPr/>
                </p:nvGrpSpPr>
                <p:grpSpPr bwMode="auto">
                  <a:xfrm>
                    <a:off x="186" y="95"/>
                    <a:ext cx="5451" cy="4225"/>
                    <a:chOff x="186" y="95"/>
                    <a:chExt cx="5451" cy="4225"/>
                  </a:xfrm>
                </p:grpSpPr>
                <p:pic>
                  <p:nvPicPr>
                    <p:cNvPr id="21540" name="Picture 4">
                      <a:extLst>
                        <a:ext uri="{FF2B5EF4-FFF2-40B4-BE49-F238E27FC236}">
                          <a16:creationId xmlns:a16="http://schemas.microsoft.com/office/drawing/2014/main" id="{C4039B1C-A1C1-4884-8DAE-492064BD8A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 y="95"/>
                      <a:ext cx="3403" cy="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1541" name="Text Box 5">
                      <a:extLst>
                        <a:ext uri="{FF2B5EF4-FFF2-40B4-BE49-F238E27FC236}">
                          <a16:creationId xmlns:a16="http://schemas.microsoft.com/office/drawing/2014/main" id="{836F75CB-1A5E-4D8A-A2BE-2E6383B038BB}"/>
                        </a:ext>
                      </a:extLst>
                    </p:cNvPr>
                    <p:cNvSpPr txBox="1">
                      <a:spLocks noChangeArrowheads="1"/>
                    </p:cNvSpPr>
                    <p:nvPr/>
                  </p:nvSpPr>
                  <p:spPr bwMode="auto">
                    <a:xfrm>
                      <a:off x="3539" y="2264"/>
                      <a:ext cx="2098" cy="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200" dirty="0"/>
                        <a:t>Attinopterigi non teleostei rappresentativi. </a:t>
                      </a:r>
                    </a:p>
                    <a:p>
                      <a:pPr eaLnBrk="1" hangingPunct="1">
                        <a:spcBef>
                          <a:spcPct val="0"/>
                        </a:spcBef>
                        <a:buFontTx/>
                        <a:buNone/>
                      </a:pPr>
                      <a:endParaRPr lang="it-IT" altLang="it-IT" sz="1200" dirty="0"/>
                    </a:p>
                    <a:p>
                      <a:pPr eaLnBrk="1" hangingPunct="1">
                        <a:spcBef>
                          <a:spcPct val="0"/>
                        </a:spcBef>
                        <a:buFontTx/>
                        <a:buNone/>
                      </a:pPr>
                      <a:r>
                        <a:rPr lang="it-IT" altLang="it-IT" sz="1200" dirty="0"/>
                        <a:t>A, un </a:t>
                      </a:r>
                      <a:r>
                        <a:rPr lang="it-IT" altLang="it-IT" sz="1200" dirty="0" err="1"/>
                        <a:t>bichir</a:t>
                      </a:r>
                      <a:r>
                        <a:rPr lang="it-IT" altLang="it-IT" sz="1200" dirty="0"/>
                        <a:t>, </a:t>
                      </a:r>
                      <a:r>
                        <a:rPr lang="it-IT" altLang="it-IT" sz="1200" i="1" dirty="0" err="1"/>
                        <a:t>Polypterus</a:t>
                      </a:r>
                      <a:r>
                        <a:rPr lang="it-IT" altLang="it-IT" sz="1200" dirty="0"/>
                        <a:t>, nel quale la pinna dorsale unica è suddivisa in pinnule. </a:t>
                      </a:r>
                    </a:p>
                    <a:p>
                      <a:pPr eaLnBrk="1" hangingPunct="1">
                        <a:spcBef>
                          <a:spcPct val="0"/>
                        </a:spcBef>
                        <a:buFontTx/>
                        <a:buNone/>
                      </a:pPr>
                      <a:r>
                        <a:rPr lang="it-IT" altLang="it-IT" sz="1200" dirty="0"/>
                        <a:t>B, ricostruzione di un attinopterigio del Devoniano, ben conservato</a:t>
                      </a:r>
                    </a:p>
                    <a:p>
                      <a:pPr eaLnBrk="1" hangingPunct="1">
                        <a:spcBef>
                          <a:spcPct val="0"/>
                        </a:spcBef>
                        <a:buFontTx/>
                        <a:buNone/>
                      </a:pPr>
                      <a:endParaRPr lang="it-IT" altLang="it-IT" sz="1200" dirty="0"/>
                    </a:p>
                    <a:p>
                      <a:pPr eaLnBrk="1" hangingPunct="1">
                        <a:spcBef>
                          <a:spcPct val="0"/>
                        </a:spcBef>
                        <a:buFontTx/>
                        <a:buNone/>
                      </a:pPr>
                      <a:r>
                        <a:rPr lang="it-IT" altLang="it-IT" sz="1200" dirty="0"/>
                        <a:t> †</a:t>
                      </a:r>
                      <a:r>
                        <a:rPr lang="it-IT" altLang="it-IT" sz="1200" i="1" dirty="0" err="1"/>
                        <a:t>Moythomasia</a:t>
                      </a:r>
                      <a:r>
                        <a:rPr lang="it-IT" altLang="it-IT" sz="1200" dirty="0"/>
                        <a:t>, mostrante la pinna dorsale singola caratteristica degli attinopterigi. C, uno storione, </a:t>
                      </a:r>
                      <a:r>
                        <a:rPr lang="it-IT" altLang="it-IT" sz="1200" i="1" dirty="0" err="1"/>
                        <a:t>Acipenser</a:t>
                      </a:r>
                      <a:r>
                        <a:rPr lang="it-IT" altLang="it-IT" sz="1200" dirty="0"/>
                        <a:t>, con le caratteristiche serie di scudi che ne corazzano il tronco. D, un </a:t>
                      </a:r>
                      <a:r>
                        <a:rPr lang="it-IT" altLang="it-IT" sz="1200" dirty="0" err="1"/>
                        <a:t>Lepisosteo</a:t>
                      </a:r>
                      <a:r>
                        <a:rPr lang="it-IT" altLang="it-IT" sz="1200" dirty="0"/>
                        <a:t>, </a:t>
                      </a:r>
                      <a:r>
                        <a:rPr lang="it-IT" altLang="it-IT" sz="1200" i="1" dirty="0" err="1"/>
                        <a:t>Lepisosteus</a:t>
                      </a:r>
                      <a:r>
                        <a:rPr lang="it-IT" altLang="it-IT" sz="1200" dirty="0"/>
                        <a:t>, mostrante la pinna caudale eterocerca ridotta, che si trova nei </a:t>
                      </a:r>
                      <a:r>
                        <a:rPr lang="it-IT" altLang="it-IT" sz="1200" dirty="0" err="1"/>
                        <a:t>neopterigi</a:t>
                      </a:r>
                      <a:r>
                        <a:rPr lang="it-IT" altLang="it-IT" sz="1200" dirty="0"/>
                        <a:t>. E, l’amia, </a:t>
                      </a:r>
                      <a:r>
                        <a:rPr lang="it-IT" altLang="it-IT" sz="1200" i="1" dirty="0"/>
                        <a:t>Amia calva</a:t>
                      </a:r>
                      <a:r>
                        <a:rPr lang="it-IT" altLang="it-IT" sz="1200" dirty="0"/>
                        <a:t>.</a:t>
                      </a:r>
                    </a:p>
                  </p:txBody>
                </p:sp>
                <p:pic>
                  <p:nvPicPr>
                    <p:cNvPr id="21542" name="Picture 6">
                      <a:extLst>
                        <a:ext uri="{FF2B5EF4-FFF2-40B4-BE49-F238E27FC236}">
                          <a16:creationId xmlns:a16="http://schemas.microsoft.com/office/drawing/2014/main" id="{5255CD80-A052-4315-9C3D-178BFEF77A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 y="4060"/>
                      <a:ext cx="883"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grpSp>
                <p:nvGrpSpPr>
                  <p:cNvPr id="21532" name="Group 21">
                    <a:extLst>
                      <a:ext uri="{FF2B5EF4-FFF2-40B4-BE49-F238E27FC236}">
                        <a16:creationId xmlns:a16="http://schemas.microsoft.com/office/drawing/2014/main" id="{A1A8DF30-64F5-43CE-A2D4-713AA583330A}"/>
                      </a:ext>
                    </a:extLst>
                  </p:cNvPr>
                  <p:cNvGrpSpPr>
                    <a:grpSpLocks/>
                  </p:cNvGrpSpPr>
                  <p:nvPr/>
                </p:nvGrpSpPr>
                <p:grpSpPr bwMode="auto">
                  <a:xfrm>
                    <a:off x="-23" y="628"/>
                    <a:ext cx="3215" cy="1933"/>
                    <a:chOff x="-23" y="628"/>
                    <a:chExt cx="3215" cy="1933"/>
                  </a:xfrm>
                </p:grpSpPr>
                <p:sp>
                  <p:nvSpPr>
                    <p:cNvPr id="21533" name="Text Box 8">
                      <a:extLst>
                        <a:ext uri="{FF2B5EF4-FFF2-40B4-BE49-F238E27FC236}">
                          <a16:creationId xmlns:a16="http://schemas.microsoft.com/office/drawing/2014/main" id="{CD605742-51C3-42D7-A4D2-AD036C207A3D}"/>
                        </a:ext>
                      </a:extLst>
                    </p:cNvPr>
                    <p:cNvSpPr txBox="1">
                      <a:spLocks noChangeArrowheads="1"/>
                    </p:cNvSpPr>
                    <p:nvPr/>
                  </p:nvSpPr>
                  <p:spPr bwMode="auto">
                    <a:xfrm rot="16200000">
                      <a:off x="-335" y="940"/>
                      <a:ext cx="81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1400" b="1" dirty="0">
                          <a:solidFill>
                            <a:srgbClr val="FF0000"/>
                          </a:solidFill>
                        </a:rPr>
                        <a:t>"</a:t>
                      </a:r>
                      <a:r>
                        <a:rPr lang="it-IT" altLang="it-IT" sz="1400" b="1" dirty="0" err="1">
                          <a:solidFill>
                            <a:srgbClr val="FF0000"/>
                          </a:solidFill>
                        </a:rPr>
                        <a:t>Condrostei</a:t>
                      </a:r>
                      <a:r>
                        <a:rPr lang="it-IT" altLang="it-IT" sz="1400" b="1" dirty="0">
                          <a:solidFill>
                            <a:srgbClr val="FF0000"/>
                          </a:solidFill>
                        </a:rPr>
                        <a:t>"</a:t>
                      </a:r>
                    </a:p>
                  </p:txBody>
                </p:sp>
                <p:sp>
                  <p:nvSpPr>
                    <p:cNvPr id="21534" name="Oval 9">
                      <a:extLst>
                        <a:ext uri="{FF2B5EF4-FFF2-40B4-BE49-F238E27FC236}">
                          <a16:creationId xmlns:a16="http://schemas.microsoft.com/office/drawing/2014/main" id="{3D6D0D0A-4036-4DF4-9550-5C269C75AB39}"/>
                        </a:ext>
                      </a:extLst>
                    </p:cNvPr>
                    <p:cNvSpPr>
                      <a:spLocks noChangeArrowheads="1"/>
                    </p:cNvSpPr>
                    <p:nvPr/>
                  </p:nvSpPr>
                  <p:spPr bwMode="auto">
                    <a:xfrm>
                      <a:off x="2734" y="2151"/>
                      <a:ext cx="458" cy="27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it-IT" altLang="it-IT" sz="1400"/>
                    </a:p>
                  </p:txBody>
                </p:sp>
                <p:sp>
                  <p:nvSpPr>
                    <p:cNvPr id="21535" name="Oval 10">
                      <a:extLst>
                        <a:ext uri="{FF2B5EF4-FFF2-40B4-BE49-F238E27FC236}">
                          <a16:creationId xmlns:a16="http://schemas.microsoft.com/office/drawing/2014/main" id="{A3391BC7-8A4D-406D-B82A-D3E9A50F624F}"/>
                        </a:ext>
                      </a:extLst>
                    </p:cNvPr>
                    <p:cNvSpPr>
                      <a:spLocks noChangeArrowheads="1"/>
                    </p:cNvSpPr>
                    <p:nvPr/>
                  </p:nvSpPr>
                  <p:spPr bwMode="auto">
                    <a:xfrm>
                      <a:off x="2769" y="2200"/>
                      <a:ext cx="402" cy="229"/>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it-IT" altLang="it-IT" sz="1400"/>
                    </a:p>
                  </p:txBody>
                </p:sp>
                <p:sp>
                  <p:nvSpPr>
                    <p:cNvPr id="21536" name="Oval 12">
                      <a:extLst>
                        <a:ext uri="{FF2B5EF4-FFF2-40B4-BE49-F238E27FC236}">
                          <a16:creationId xmlns:a16="http://schemas.microsoft.com/office/drawing/2014/main" id="{7C0C353E-4352-4455-9AE3-CAE07339F2B3}"/>
                        </a:ext>
                      </a:extLst>
                    </p:cNvPr>
                    <p:cNvSpPr>
                      <a:spLocks noChangeArrowheads="1"/>
                    </p:cNvSpPr>
                    <p:nvPr/>
                  </p:nvSpPr>
                  <p:spPr bwMode="auto">
                    <a:xfrm>
                      <a:off x="2804" y="2394"/>
                      <a:ext cx="347" cy="167"/>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it-IT" altLang="it-IT" sz="1400"/>
                    </a:p>
                  </p:txBody>
                </p:sp>
                <p:sp>
                  <p:nvSpPr>
                    <p:cNvPr id="21537" name="Oval 17">
                      <a:extLst>
                        <a:ext uri="{FF2B5EF4-FFF2-40B4-BE49-F238E27FC236}">
                          <a16:creationId xmlns:a16="http://schemas.microsoft.com/office/drawing/2014/main" id="{DCCC3F57-5583-455D-BEC2-A1F4D1267EF8}"/>
                        </a:ext>
                      </a:extLst>
                    </p:cNvPr>
                    <p:cNvSpPr>
                      <a:spLocks noChangeArrowheads="1"/>
                    </p:cNvSpPr>
                    <p:nvPr/>
                  </p:nvSpPr>
                  <p:spPr bwMode="auto">
                    <a:xfrm>
                      <a:off x="2693" y="2138"/>
                      <a:ext cx="492" cy="235"/>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it-IT" altLang="it-IT" sz="1400"/>
                    </a:p>
                  </p:txBody>
                </p:sp>
                <p:sp>
                  <p:nvSpPr>
                    <p:cNvPr id="21538" name="Text Box 19">
                      <a:extLst>
                        <a:ext uri="{FF2B5EF4-FFF2-40B4-BE49-F238E27FC236}">
                          <a16:creationId xmlns:a16="http://schemas.microsoft.com/office/drawing/2014/main" id="{BCC11649-A47E-46EC-8A94-BF3CE0DD644E}"/>
                        </a:ext>
                      </a:extLst>
                    </p:cNvPr>
                    <p:cNvSpPr txBox="1">
                      <a:spLocks noChangeArrowheads="1"/>
                    </p:cNvSpPr>
                    <p:nvPr/>
                  </p:nvSpPr>
                  <p:spPr bwMode="auto">
                    <a:xfrm>
                      <a:off x="314" y="1931"/>
                      <a:ext cx="49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1200" dirty="0"/>
                        <a:t>spiracolo</a:t>
                      </a:r>
                    </a:p>
                  </p:txBody>
                </p:sp>
                <p:sp>
                  <p:nvSpPr>
                    <p:cNvPr id="21539" name="Line 20">
                      <a:extLst>
                        <a:ext uri="{FF2B5EF4-FFF2-40B4-BE49-F238E27FC236}">
                          <a16:creationId xmlns:a16="http://schemas.microsoft.com/office/drawing/2014/main" id="{A0664486-545A-4EC6-B5DB-5AEBCAC1F776}"/>
                        </a:ext>
                      </a:extLst>
                    </p:cNvPr>
                    <p:cNvSpPr>
                      <a:spLocks noChangeShapeType="1"/>
                    </p:cNvSpPr>
                    <p:nvPr/>
                  </p:nvSpPr>
                  <p:spPr bwMode="auto">
                    <a:xfrm>
                      <a:off x="500" y="2068"/>
                      <a:ext cx="53" cy="207"/>
                    </a:xfrm>
                    <a:prstGeom prst="line">
                      <a:avLst/>
                    </a:prstGeom>
                    <a:noFill/>
                    <a:ln w="158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grpSp>
            <p:grpSp>
              <p:nvGrpSpPr>
                <p:cNvPr id="21526" name="Gruppo 22">
                  <a:extLst>
                    <a:ext uri="{FF2B5EF4-FFF2-40B4-BE49-F238E27FC236}">
                      <a16:creationId xmlns:a16="http://schemas.microsoft.com/office/drawing/2014/main" id="{B41B2FCF-C85B-4AFB-922D-C3C772A86203}"/>
                    </a:ext>
                  </a:extLst>
                </p:cNvPr>
                <p:cNvGrpSpPr>
                  <a:grpSpLocks/>
                </p:cNvGrpSpPr>
                <p:nvPr/>
              </p:nvGrpSpPr>
              <p:grpSpPr bwMode="auto">
                <a:xfrm>
                  <a:off x="6016454" y="1509311"/>
                  <a:ext cx="2043113" cy="1700447"/>
                  <a:chOff x="6016454" y="1509311"/>
                  <a:chExt cx="2043113" cy="1700447"/>
                </a:xfrm>
              </p:grpSpPr>
              <p:pic>
                <p:nvPicPr>
                  <p:cNvPr id="21529" name="Picture 21">
                    <a:extLst>
                      <a:ext uri="{FF2B5EF4-FFF2-40B4-BE49-F238E27FC236}">
                        <a16:creationId xmlns:a16="http://schemas.microsoft.com/office/drawing/2014/main" id="{E1C61671-42E8-4056-8A84-35D80469EB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6454" y="1509311"/>
                    <a:ext cx="2043113" cy="1394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1530" name="CasellaDiTesto 21">
                    <a:extLst>
                      <a:ext uri="{FF2B5EF4-FFF2-40B4-BE49-F238E27FC236}">
                        <a16:creationId xmlns:a16="http://schemas.microsoft.com/office/drawing/2014/main" id="{FF2E785F-2F8A-4C87-9DB0-AE2B3E9D6CD1}"/>
                      </a:ext>
                    </a:extLst>
                  </p:cNvPr>
                  <p:cNvSpPr txBox="1">
                    <a:spLocks noChangeArrowheads="1"/>
                  </p:cNvSpPr>
                  <p:nvPr/>
                </p:nvSpPr>
                <p:spPr bwMode="auto">
                  <a:xfrm>
                    <a:off x="6113240" y="2963537"/>
                    <a:ext cx="10903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1000"/>
                      <a:t>Scaglia ganoide</a:t>
                    </a:r>
                  </a:p>
                </p:txBody>
              </p:sp>
            </p:grpSp>
            <p:cxnSp>
              <p:nvCxnSpPr>
                <p:cNvPr id="21527" name="Connettore 2 24">
                  <a:extLst>
                    <a:ext uri="{FF2B5EF4-FFF2-40B4-BE49-F238E27FC236}">
                      <a16:creationId xmlns:a16="http://schemas.microsoft.com/office/drawing/2014/main" id="{481A2766-1762-4957-A69B-45F793198ABD}"/>
                    </a:ext>
                  </a:extLst>
                </p:cNvPr>
                <p:cNvCxnSpPr>
                  <a:cxnSpLocks noChangeShapeType="1"/>
                </p:cNvCxnSpPr>
                <p:nvPr/>
              </p:nvCxnSpPr>
              <p:spPr bwMode="auto">
                <a:xfrm flipH="1" flipV="1">
                  <a:off x="3580482" y="1178805"/>
                  <a:ext cx="2533880" cy="694063"/>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1528" name="Connettore 2 26">
                  <a:extLst>
                    <a:ext uri="{FF2B5EF4-FFF2-40B4-BE49-F238E27FC236}">
                      <a16:creationId xmlns:a16="http://schemas.microsoft.com/office/drawing/2014/main" id="{005153BC-FCBD-4243-A96C-F55F3E65B338}"/>
                    </a:ext>
                  </a:extLst>
                </p:cNvPr>
                <p:cNvCxnSpPr>
                  <a:cxnSpLocks noChangeShapeType="1"/>
                </p:cNvCxnSpPr>
                <p:nvPr/>
              </p:nvCxnSpPr>
              <p:spPr bwMode="auto">
                <a:xfrm flipH="1">
                  <a:off x="3657600" y="3038821"/>
                  <a:ext cx="2465944" cy="1356909"/>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21524" name="Text Box 23">
                <a:extLst>
                  <a:ext uri="{FF2B5EF4-FFF2-40B4-BE49-F238E27FC236}">
                    <a16:creationId xmlns:a16="http://schemas.microsoft.com/office/drawing/2014/main" id="{E10BE072-F146-4626-B242-C409203AC3F9}"/>
                  </a:ext>
                </a:extLst>
              </p:cNvPr>
              <p:cNvSpPr txBox="1">
                <a:spLocks noChangeArrowheads="1"/>
              </p:cNvSpPr>
              <p:nvPr/>
            </p:nvSpPr>
            <p:spPr bwMode="auto">
              <a:xfrm rot="16200000">
                <a:off x="-441288" y="5565063"/>
                <a:ext cx="1135124" cy="276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1200" dirty="0"/>
                  <a:t>NEOPTERIGI</a:t>
                </a:r>
              </a:p>
            </p:txBody>
          </p:sp>
        </p:grpSp>
        <p:sp>
          <p:nvSpPr>
            <p:cNvPr id="21522" name="Text Box 7">
              <a:extLst>
                <a:ext uri="{FF2B5EF4-FFF2-40B4-BE49-F238E27FC236}">
                  <a16:creationId xmlns:a16="http://schemas.microsoft.com/office/drawing/2014/main" id="{97214846-4377-41A4-8392-BE09B065F4D3}"/>
                </a:ext>
              </a:extLst>
            </p:cNvPr>
            <p:cNvSpPr txBox="1">
              <a:spLocks noChangeArrowheads="1"/>
            </p:cNvSpPr>
            <p:nvPr/>
          </p:nvSpPr>
          <p:spPr bwMode="auto">
            <a:xfrm>
              <a:off x="5049838" y="669925"/>
              <a:ext cx="3935412" cy="523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400"/>
                <a:t>Scaglie romboidali. Strati di tessuto supf. simile a smalto: ganoina. Due polmoni ventrali</a:t>
              </a:r>
            </a:p>
          </p:txBody>
        </p:sp>
      </p:grpSp>
      <p:sp>
        <p:nvSpPr>
          <p:cNvPr id="21513" name="CasellaDiTesto 28">
            <a:extLst>
              <a:ext uri="{FF2B5EF4-FFF2-40B4-BE49-F238E27FC236}">
                <a16:creationId xmlns:a16="http://schemas.microsoft.com/office/drawing/2014/main" id="{DEC95868-4967-438C-A089-000106DB9794}"/>
              </a:ext>
            </a:extLst>
          </p:cNvPr>
          <p:cNvSpPr txBox="1">
            <a:spLocks noChangeArrowheads="1"/>
          </p:cNvSpPr>
          <p:nvPr/>
        </p:nvSpPr>
        <p:spPr bwMode="auto">
          <a:xfrm>
            <a:off x="1484312" y="3684115"/>
            <a:ext cx="1363514" cy="461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1200"/>
              <a:t>Alimentazione per suzione</a:t>
            </a:r>
          </a:p>
        </p:txBody>
      </p:sp>
      <p:sp>
        <p:nvSpPr>
          <p:cNvPr id="21514" name="CasellaDiTesto 29">
            <a:extLst>
              <a:ext uri="{FF2B5EF4-FFF2-40B4-BE49-F238E27FC236}">
                <a16:creationId xmlns:a16="http://schemas.microsoft.com/office/drawing/2014/main" id="{242654CA-AAC6-4A1E-A001-F8C6F5D22D5E}"/>
              </a:ext>
            </a:extLst>
          </p:cNvPr>
          <p:cNvSpPr txBox="1">
            <a:spLocks noChangeArrowheads="1"/>
          </p:cNvSpPr>
          <p:nvPr/>
        </p:nvSpPr>
        <p:spPr bwMode="auto">
          <a:xfrm>
            <a:off x="2449807" y="2861066"/>
            <a:ext cx="840340" cy="277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1200" dirty="0"/>
              <a:t>25 specie</a:t>
            </a:r>
          </a:p>
        </p:txBody>
      </p:sp>
      <p:sp>
        <p:nvSpPr>
          <p:cNvPr id="21515" name="CasellaDiTesto 30">
            <a:extLst>
              <a:ext uri="{FF2B5EF4-FFF2-40B4-BE49-F238E27FC236}">
                <a16:creationId xmlns:a16="http://schemas.microsoft.com/office/drawing/2014/main" id="{805B0E63-15ED-4E3B-9D28-1810B8EC7B4C}"/>
              </a:ext>
            </a:extLst>
          </p:cNvPr>
          <p:cNvSpPr txBox="1">
            <a:spLocks noChangeArrowheads="1"/>
          </p:cNvSpPr>
          <p:nvPr/>
        </p:nvSpPr>
        <p:spPr bwMode="auto">
          <a:xfrm rot="16200000">
            <a:off x="1235029" y="4566969"/>
            <a:ext cx="9811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1400" b="1" dirty="0">
                <a:solidFill>
                  <a:srgbClr val="FF0000"/>
                </a:solidFill>
              </a:rPr>
              <a:t>"Olostei"</a:t>
            </a:r>
          </a:p>
        </p:txBody>
      </p:sp>
      <p:sp>
        <p:nvSpPr>
          <p:cNvPr id="21516" name="CasellaDiTesto 31">
            <a:extLst>
              <a:ext uri="{FF2B5EF4-FFF2-40B4-BE49-F238E27FC236}">
                <a16:creationId xmlns:a16="http://schemas.microsoft.com/office/drawing/2014/main" id="{E02D8A1F-6A2C-49E0-83E1-7970E914D57B}"/>
              </a:ext>
            </a:extLst>
          </p:cNvPr>
          <p:cNvSpPr txBox="1">
            <a:spLocks noChangeArrowheads="1"/>
          </p:cNvSpPr>
          <p:nvPr/>
        </p:nvSpPr>
        <p:spPr bwMode="auto">
          <a:xfrm>
            <a:off x="2727386" y="4164428"/>
            <a:ext cx="672016" cy="30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1400" dirty="0"/>
              <a:t>7 spp.</a:t>
            </a:r>
          </a:p>
        </p:txBody>
      </p:sp>
      <p:sp>
        <p:nvSpPr>
          <p:cNvPr id="21517" name="CasellaDiTesto 32">
            <a:extLst>
              <a:ext uri="{FF2B5EF4-FFF2-40B4-BE49-F238E27FC236}">
                <a16:creationId xmlns:a16="http://schemas.microsoft.com/office/drawing/2014/main" id="{BA835315-D964-41FE-BDA0-14E66B37B9F5}"/>
              </a:ext>
            </a:extLst>
          </p:cNvPr>
          <p:cNvSpPr txBox="1">
            <a:spLocks noChangeArrowheads="1"/>
          </p:cNvSpPr>
          <p:nvPr/>
        </p:nvSpPr>
        <p:spPr bwMode="auto">
          <a:xfrm>
            <a:off x="2111040" y="5147309"/>
            <a:ext cx="2249459" cy="246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1000"/>
              <a:t>Acque dolci Nord e Centro America</a:t>
            </a:r>
          </a:p>
        </p:txBody>
      </p:sp>
      <p:sp>
        <p:nvSpPr>
          <p:cNvPr id="21518" name="CasellaDiTesto 33">
            <a:extLst>
              <a:ext uri="{FF2B5EF4-FFF2-40B4-BE49-F238E27FC236}">
                <a16:creationId xmlns:a16="http://schemas.microsoft.com/office/drawing/2014/main" id="{F72ACF3B-6D31-456A-B4BF-46A48363E973}"/>
              </a:ext>
            </a:extLst>
          </p:cNvPr>
          <p:cNvSpPr txBox="1">
            <a:spLocks noChangeArrowheads="1"/>
          </p:cNvSpPr>
          <p:nvPr/>
        </p:nvSpPr>
        <p:spPr bwMode="auto">
          <a:xfrm>
            <a:off x="5785939" y="6586352"/>
            <a:ext cx="1396614" cy="246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1000"/>
              <a:t>Acque dolci  Est USA</a:t>
            </a:r>
          </a:p>
        </p:txBody>
      </p:sp>
      <p:grpSp>
        <p:nvGrpSpPr>
          <p:cNvPr id="4" name="Gruppo 3">
            <a:extLst>
              <a:ext uri="{FF2B5EF4-FFF2-40B4-BE49-F238E27FC236}">
                <a16:creationId xmlns:a16="http://schemas.microsoft.com/office/drawing/2014/main" id="{C8145456-BC43-4CF9-9362-A86B83521026}"/>
              </a:ext>
            </a:extLst>
          </p:cNvPr>
          <p:cNvGrpSpPr/>
          <p:nvPr/>
        </p:nvGrpSpPr>
        <p:grpSpPr>
          <a:xfrm>
            <a:off x="5064462" y="5656818"/>
            <a:ext cx="2035011" cy="400153"/>
            <a:chOff x="3540461" y="5656817"/>
            <a:chExt cx="2035011" cy="400153"/>
          </a:xfrm>
        </p:grpSpPr>
        <p:sp>
          <p:nvSpPr>
            <p:cNvPr id="21519" name="CasellaDiTesto 34">
              <a:extLst>
                <a:ext uri="{FF2B5EF4-FFF2-40B4-BE49-F238E27FC236}">
                  <a16:creationId xmlns:a16="http://schemas.microsoft.com/office/drawing/2014/main" id="{A92DB9EF-9CE1-4416-B5DD-9A01F9B6C505}"/>
                </a:ext>
              </a:extLst>
            </p:cNvPr>
            <p:cNvSpPr txBox="1">
              <a:spLocks noChangeArrowheads="1"/>
            </p:cNvSpPr>
            <p:nvPr/>
          </p:nvSpPr>
          <p:spPr bwMode="auto">
            <a:xfrm>
              <a:off x="4462995" y="5656817"/>
              <a:ext cx="1112477" cy="40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1000"/>
                <a:t>Sottili scaglie rotonde cicloidi</a:t>
              </a:r>
            </a:p>
          </p:txBody>
        </p:sp>
        <p:cxnSp>
          <p:nvCxnSpPr>
            <p:cNvPr id="21520" name="Connettore 2 36">
              <a:extLst>
                <a:ext uri="{FF2B5EF4-FFF2-40B4-BE49-F238E27FC236}">
                  <a16:creationId xmlns:a16="http://schemas.microsoft.com/office/drawing/2014/main" id="{0C373810-2997-46E4-8990-4336CBA66B94}"/>
                </a:ext>
              </a:extLst>
            </p:cNvPr>
            <p:cNvCxnSpPr>
              <a:cxnSpLocks noChangeShapeType="1"/>
            </p:cNvCxnSpPr>
            <p:nvPr/>
          </p:nvCxnSpPr>
          <p:spPr bwMode="auto">
            <a:xfrm flipH="1">
              <a:off x="3540461" y="5774390"/>
              <a:ext cx="1045087" cy="261285"/>
            </a:xfrm>
            <a:prstGeom prst="straightConnector1">
              <a:avLst/>
            </a:prstGeom>
            <a:noFill/>
            <a:ln w="15875" algn="ctr">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21508" name="CasellaDiTesto 1">
            <a:extLst>
              <a:ext uri="{FF2B5EF4-FFF2-40B4-BE49-F238E27FC236}">
                <a16:creationId xmlns:a16="http://schemas.microsoft.com/office/drawing/2014/main" id="{0ACF46EE-E5B2-4390-A04D-1762B626AA8D}"/>
              </a:ext>
            </a:extLst>
          </p:cNvPr>
          <p:cNvSpPr txBox="1">
            <a:spLocks noChangeArrowheads="1"/>
          </p:cNvSpPr>
          <p:nvPr/>
        </p:nvSpPr>
        <p:spPr bwMode="auto">
          <a:xfrm>
            <a:off x="6278563" y="6035675"/>
            <a:ext cx="26336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800" b="1">
                <a:latin typeface="Verdana" panose="020B0604030504040204" pitchFamily="34" charset="0"/>
              </a:rPr>
              <a:t>PERDITA ELETTRORECETTORI AMPOLLARI</a:t>
            </a:r>
          </a:p>
        </p:txBody>
      </p:sp>
      <p:grpSp>
        <p:nvGrpSpPr>
          <p:cNvPr id="3" name="Gruppo 2">
            <a:extLst>
              <a:ext uri="{FF2B5EF4-FFF2-40B4-BE49-F238E27FC236}">
                <a16:creationId xmlns:a16="http://schemas.microsoft.com/office/drawing/2014/main" id="{240795DA-5372-4E64-AFC6-EAE74D3C80F7}"/>
              </a:ext>
            </a:extLst>
          </p:cNvPr>
          <p:cNvGrpSpPr/>
          <p:nvPr/>
        </p:nvGrpSpPr>
        <p:grpSpPr>
          <a:xfrm>
            <a:off x="6534684" y="262960"/>
            <a:ext cx="3443384" cy="309064"/>
            <a:chOff x="5010684" y="262960"/>
            <a:chExt cx="3443384" cy="309064"/>
          </a:xfrm>
        </p:grpSpPr>
        <p:sp>
          <p:nvSpPr>
            <p:cNvPr id="21512" name="CasellaDiTesto 27">
              <a:extLst>
                <a:ext uri="{FF2B5EF4-FFF2-40B4-BE49-F238E27FC236}">
                  <a16:creationId xmlns:a16="http://schemas.microsoft.com/office/drawing/2014/main" id="{164C7B02-9510-486D-B9F8-E2256CC68363}"/>
                </a:ext>
              </a:extLst>
            </p:cNvPr>
            <p:cNvSpPr txBox="1">
              <a:spLocks noChangeArrowheads="1"/>
            </p:cNvSpPr>
            <p:nvPr/>
          </p:nvSpPr>
          <p:spPr bwMode="auto">
            <a:xfrm>
              <a:off x="5010684" y="264247"/>
              <a:ext cx="21547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1400" dirty="0"/>
                <a:t>13 specie d’acqua dolce,</a:t>
              </a:r>
            </a:p>
          </p:txBody>
        </p:sp>
        <p:sp>
          <p:nvSpPr>
            <p:cNvPr id="2" name="CasellaDiTesto 1">
              <a:extLst>
                <a:ext uri="{FF2B5EF4-FFF2-40B4-BE49-F238E27FC236}">
                  <a16:creationId xmlns:a16="http://schemas.microsoft.com/office/drawing/2014/main" id="{50E89AA5-F923-4C2A-8388-5D09FDDCC4F5}"/>
                </a:ext>
              </a:extLst>
            </p:cNvPr>
            <p:cNvSpPr txBox="1"/>
            <p:nvPr/>
          </p:nvSpPr>
          <p:spPr>
            <a:xfrm>
              <a:off x="7080039" y="262960"/>
              <a:ext cx="1374029" cy="307777"/>
            </a:xfrm>
            <a:prstGeom prst="rect">
              <a:avLst/>
            </a:prstGeom>
            <a:noFill/>
          </p:spPr>
          <p:txBody>
            <a:bodyPr wrap="none" rtlCol="0">
              <a:spAutoFit/>
            </a:bodyPr>
            <a:lstStyle/>
            <a:p>
              <a:pPr algn="ctr" eaLnBrk="1" hangingPunct="1">
                <a:spcBef>
                  <a:spcPct val="0"/>
                </a:spcBef>
                <a:buFontTx/>
                <a:buNone/>
              </a:pPr>
              <a:r>
                <a:rPr lang="it-IT" altLang="it-IT" sz="1400"/>
                <a:t>varie aree Africa</a:t>
              </a:r>
              <a:endParaRPr lang="it-IT" altLang="it-IT" sz="1400" dirty="0"/>
            </a:p>
          </p:txBody>
        </p:sp>
      </p:grpSp>
      <p:sp>
        <p:nvSpPr>
          <p:cNvPr id="5" name="CasellaDiTesto 4">
            <a:extLst>
              <a:ext uri="{FF2B5EF4-FFF2-40B4-BE49-F238E27FC236}">
                <a16:creationId xmlns:a16="http://schemas.microsoft.com/office/drawing/2014/main" id="{52FF8419-B741-45C7-877A-D03696643190}"/>
              </a:ext>
            </a:extLst>
          </p:cNvPr>
          <p:cNvSpPr txBox="1"/>
          <p:nvPr/>
        </p:nvSpPr>
        <p:spPr>
          <a:xfrm>
            <a:off x="3919605" y="3902930"/>
            <a:ext cx="2097118" cy="461665"/>
          </a:xfrm>
          <a:prstGeom prst="rect">
            <a:avLst/>
          </a:prstGeom>
          <a:noFill/>
        </p:spPr>
        <p:txBody>
          <a:bodyPr wrap="square" rtlCol="0">
            <a:spAutoFit/>
          </a:bodyPr>
          <a:lstStyle/>
          <a:p>
            <a:r>
              <a:rPr lang="it-IT" sz="1200" dirty="0"/>
              <a:t>Acque dolci e d’estuario di Eurasia e Nord </a:t>
            </a:r>
            <a:r>
              <a:rPr lang="it-IT" sz="1200" dirty="0" err="1"/>
              <a:t>america</a:t>
            </a:r>
            <a:endParaRPr lang="it-IT" sz="1200" dirty="0"/>
          </a:p>
        </p:txBody>
      </p:sp>
      <p:sp>
        <p:nvSpPr>
          <p:cNvPr id="6" name="Parentesi graffa aperta 5">
            <a:extLst>
              <a:ext uri="{FF2B5EF4-FFF2-40B4-BE49-F238E27FC236}">
                <a16:creationId xmlns:a16="http://schemas.microsoft.com/office/drawing/2014/main" id="{AEE096A0-D292-4858-BBC8-A1AB21836D65}"/>
              </a:ext>
            </a:extLst>
          </p:cNvPr>
          <p:cNvSpPr/>
          <p:nvPr/>
        </p:nvSpPr>
        <p:spPr bwMode="auto">
          <a:xfrm>
            <a:off x="1827828" y="77667"/>
            <a:ext cx="173732" cy="3083972"/>
          </a:xfrm>
          <a:prstGeom prst="leftBrac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it-IT" sz="1400" dirty="0">
              <a:latin typeface="Arial" charset="0"/>
              <a:cs typeface="Arial" charset="0"/>
            </a:endParaRPr>
          </a:p>
        </p:txBody>
      </p:sp>
      <p:sp>
        <p:nvSpPr>
          <p:cNvPr id="44" name="CasellaDiTesto 9">
            <a:extLst>
              <a:ext uri="{FF2B5EF4-FFF2-40B4-BE49-F238E27FC236}">
                <a16:creationId xmlns:a16="http://schemas.microsoft.com/office/drawing/2014/main" id="{70B68B15-C868-4C45-BB16-E99962A4A181}"/>
              </a:ext>
            </a:extLst>
          </p:cNvPr>
          <p:cNvSpPr txBox="1">
            <a:spLocks noChangeArrowheads="1"/>
          </p:cNvSpPr>
          <p:nvPr/>
        </p:nvSpPr>
        <p:spPr bwMode="auto">
          <a:xfrm>
            <a:off x="9009899" y="6486958"/>
            <a:ext cx="16145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t-IT"/>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it-IT" altLang="it-IT" sz="1800" dirty="0">
                <a:solidFill>
                  <a:srgbClr val="074A77"/>
                </a:solidFill>
                <a:latin typeface="Vijaya" panose="02020604020202020204" pitchFamily="18" charset="0"/>
                <a:cs typeface="Vijaya" panose="02020604020202020204" pitchFamily="18" charset="0"/>
              </a:rPr>
              <a:t>AC 007SV_Florian</a:t>
            </a:r>
          </a:p>
        </p:txBody>
      </p:sp>
      <p:sp>
        <p:nvSpPr>
          <p:cNvPr id="47" name="Parentesi graffa aperta 46">
            <a:extLst>
              <a:ext uri="{FF2B5EF4-FFF2-40B4-BE49-F238E27FC236}">
                <a16:creationId xmlns:a16="http://schemas.microsoft.com/office/drawing/2014/main" id="{74CFD384-D090-4D18-A14B-F6990A6CD2DC}"/>
              </a:ext>
            </a:extLst>
          </p:cNvPr>
          <p:cNvSpPr/>
          <p:nvPr/>
        </p:nvSpPr>
        <p:spPr bwMode="auto">
          <a:xfrm>
            <a:off x="1881803" y="4270376"/>
            <a:ext cx="81016" cy="2366831"/>
          </a:xfrm>
          <a:prstGeom prst="leftBrace">
            <a:avLst>
              <a:gd name="adj1" fmla="val 182773"/>
              <a:gd name="adj2" fmla="val 50000"/>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it-IT" sz="1400" dirty="0">
              <a:latin typeface="Arial" charset="0"/>
              <a:cs typeface="Arial"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B3F5FC-99B4-1B08-A072-AAD8A9689346}"/>
              </a:ext>
            </a:extLst>
          </p:cNvPr>
          <p:cNvPicPr>
            <a:picLocks noChangeAspect="1"/>
          </p:cNvPicPr>
          <p:nvPr/>
        </p:nvPicPr>
        <p:blipFill>
          <a:blip r:embed="rId2"/>
          <a:stretch>
            <a:fillRect/>
          </a:stretch>
        </p:blipFill>
        <p:spPr>
          <a:xfrm>
            <a:off x="5710687" y="1321744"/>
            <a:ext cx="6230219" cy="3200847"/>
          </a:xfrm>
          <a:prstGeom prst="rect">
            <a:avLst/>
          </a:prstGeom>
        </p:spPr>
      </p:pic>
      <p:sp>
        <p:nvSpPr>
          <p:cNvPr id="5" name="TextBox 4">
            <a:extLst>
              <a:ext uri="{FF2B5EF4-FFF2-40B4-BE49-F238E27FC236}">
                <a16:creationId xmlns:a16="http://schemas.microsoft.com/office/drawing/2014/main" id="{48DD47DE-ADED-57E9-5027-99DD40DC4681}"/>
              </a:ext>
            </a:extLst>
          </p:cNvPr>
          <p:cNvSpPr txBox="1"/>
          <p:nvPr/>
        </p:nvSpPr>
        <p:spPr>
          <a:xfrm>
            <a:off x="6324746" y="270925"/>
            <a:ext cx="6098582" cy="707886"/>
          </a:xfrm>
          <a:prstGeom prst="rect">
            <a:avLst/>
          </a:prstGeom>
          <a:noFill/>
        </p:spPr>
        <p:txBody>
          <a:bodyPr wrap="square">
            <a:spAutoFit/>
          </a:bodyPr>
          <a:lstStyle/>
          <a:p>
            <a:r>
              <a:rPr lang="en-GB" sz="4000" dirty="0"/>
              <a:t> </a:t>
            </a:r>
            <a:r>
              <a:rPr lang="en-GB" sz="4000" dirty="0" err="1"/>
              <a:t>Olostei</a:t>
            </a:r>
            <a:endParaRPr lang="en-GB" sz="4000" dirty="0"/>
          </a:p>
        </p:txBody>
      </p:sp>
      <p:sp>
        <p:nvSpPr>
          <p:cNvPr id="4" name="TextBox 3">
            <a:extLst>
              <a:ext uri="{FF2B5EF4-FFF2-40B4-BE49-F238E27FC236}">
                <a16:creationId xmlns:a16="http://schemas.microsoft.com/office/drawing/2014/main" id="{CA174ED8-C73D-E7FD-BE4D-EA05C1298DF4}"/>
              </a:ext>
            </a:extLst>
          </p:cNvPr>
          <p:cNvSpPr txBox="1"/>
          <p:nvPr/>
        </p:nvSpPr>
        <p:spPr>
          <a:xfrm>
            <a:off x="315328" y="1321744"/>
            <a:ext cx="5395359" cy="4524315"/>
          </a:xfrm>
          <a:prstGeom prst="rect">
            <a:avLst/>
          </a:prstGeom>
          <a:noFill/>
        </p:spPr>
        <p:txBody>
          <a:bodyPr wrap="square">
            <a:spAutoFit/>
          </a:bodyPr>
          <a:lstStyle/>
          <a:p>
            <a:r>
              <a:rPr lang="it-IT" dirty="0"/>
              <a:t>Olostei Sono attualmente rappresentati solo da poche specie:</a:t>
            </a:r>
          </a:p>
          <a:p>
            <a:r>
              <a:rPr lang="it-IT" dirty="0"/>
              <a:t>Genere </a:t>
            </a:r>
            <a:r>
              <a:rPr lang="it-IT" dirty="0" err="1"/>
              <a:t>Lepisosteus</a:t>
            </a:r>
            <a:r>
              <a:rPr lang="it-IT" dirty="0"/>
              <a:t> (Figura 1.12A</a:t>
            </a:r>
            <a:r>
              <a:rPr lang="it-IT" sz="1600" dirty="0"/>
              <a:t>) (</a:t>
            </a:r>
            <a:r>
              <a:rPr lang="en-GB" sz="1600" b="0" i="0" dirty="0">
                <a:solidFill>
                  <a:srgbClr val="202122"/>
                </a:solidFill>
                <a:effectLst/>
                <a:latin typeface="Arial" panose="020B0604020202020204" pitchFamily="34" charset="0"/>
              </a:rPr>
              <a:t> </a:t>
            </a:r>
            <a:r>
              <a:rPr lang="en-GB" sz="1600" b="1" i="0" dirty="0" err="1">
                <a:solidFill>
                  <a:srgbClr val="202122"/>
                </a:solidFill>
                <a:effectLst/>
                <a:latin typeface="Arial" panose="020B0604020202020204" pitchFamily="34" charset="0"/>
              </a:rPr>
              <a:t>luccio</a:t>
            </a:r>
            <a:r>
              <a:rPr lang="en-GB" sz="1600" b="1" i="0" dirty="0">
                <a:solidFill>
                  <a:srgbClr val="202122"/>
                </a:solidFill>
                <a:effectLst/>
                <a:latin typeface="Arial" panose="020B0604020202020204" pitchFamily="34" charset="0"/>
              </a:rPr>
              <a:t> </a:t>
            </a:r>
            <a:r>
              <a:rPr lang="en-GB" sz="1600" b="1" i="0" dirty="0" err="1">
                <a:solidFill>
                  <a:srgbClr val="202122"/>
                </a:solidFill>
                <a:effectLst/>
                <a:latin typeface="Arial" panose="020B0604020202020204" pitchFamily="34" charset="0"/>
              </a:rPr>
              <a:t>alligatore</a:t>
            </a:r>
            <a:r>
              <a:rPr lang="en-GB" sz="1600" b="1" i="0" dirty="0">
                <a:solidFill>
                  <a:srgbClr val="202122"/>
                </a:solidFill>
                <a:effectLst/>
                <a:latin typeface="Arial" panose="020B0604020202020204" pitchFamily="34" charset="0"/>
              </a:rPr>
              <a:t> )</a:t>
            </a:r>
            <a:endParaRPr lang="en-GB" b="1" i="0" dirty="0">
              <a:solidFill>
                <a:srgbClr val="202122"/>
              </a:solidFill>
              <a:effectLst/>
              <a:latin typeface="Arial" panose="020B0604020202020204" pitchFamily="34" charset="0"/>
            </a:endParaRPr>
          </a:p>
          <a:p>
            <a:r>
              <a:rPr lang="it-IT" dirty="0"/>
              <a:t>e da Amia calva (Figura 1.12B).</a:t>
            </a:r>
          </a:p>
          <a:p>
            <a:endParaRPr lang="it-IT" dirty="0"/>
          </a:p>
          <a:p>
            <a:r>
              <a:rPr lang="it-IT" dirty="0"/>
              <a:t>I </a:t>
            </a:r>
            <a:r>
              <a:rPr lang="it-IT" dirty="0" err="1"/>
              <a:t>Lepisostei</a:t>
            </a:r>
            <a:r>
              <a:rPr lang="it-IT" dirty="0"/>
              <a:t> hanno il corpo ricoperto da squame simil-ganoidi, coda omocerca, muso allungato, vescica natatoria. </a:t>
            </a:r>
          </a:p>
          <a:p>
            <a:endParaRPr lang="it-IT" dirty="0"/>
          </a:p>
          <a:p>
            <a:r>
              <a:rPr lang="it-IT" dirty="0"/>
              <a:t>Amia ha scaglie cicloidi, coda eterocerca ridotta, vescica natatoria comunicante con l'esterno ed in grado di fungere da organo respiratorio accessorio. Il nome specifico calva deriva dal fatto che la pelle della parte dorsale della testa è nuda.</a:t>
            </a:r>
          </a:p>
          <a:p>
            <a:endParaRPr lang="it-IT" dirty="0"/>
          </a:p>
          <a:p>
            <a:endParaRPr lang="it-IT" dirty="0"/>
          </a:p>
        </p:txBody>
      </p:sp>
      <p:sp>
        <p:nvSpPr>
          <p:cNvPr id="6" name="TextBox 5">
            <a:extLst>
              <a:ext uri="{FF2B5EF4-FFF2-40B4-BE49-F238E27FC236}">
                <a16:creationId xmlns:a16="http://schemas.microsoft.com/office/drawing/2014/main" id="{C2B90D2C-2501-841D-5BB9-FDCCC2702BF4}"/>
              </a:ext>
            </a:extLst>
          </p:cNvPr>
          <p:cNvSpPr txBox="1"/>
          <p:nvPr/>
        </p:nvSpPr>
        <p:spPr>
          <a:xfrm>
            <a:off x="-1061049" y="86259"/>
            <a:ext cx="6211018" cy="369332"/>
          </a:xfrm>
          <a:prstGeom prst="rect">
            <a:avLst/>
          </a:prstGeom>
          <a:noFill/>
        </p:spPr>
        <p:txBody>
          <a:bodyPr wrap="square">
            <a:spAutoFit/>
          </a:bodyPr>
          <a:lstStyle/>
          <a:p>
            <a:pPr algn="ctr"/>
            <a:r>
              <a:rPr lang="en-GB" sz="1800" dirty="0"/>
              <a:t>OSTEITTI</a:t>
            </a:r>
          </a:p>
        </p:txBody>
      </p:sp>
    </p:spTree>
    <p:extLst>
      <p:ext uri="{BB962C8B-B14F-4D97-AF65-F5344CB8AC3E}">
        <p14:creationId xmlns:p14="http://schemas.microsoft.com/office/powerpoint/2010/main" val="3989713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uccio alligatore: chi è e cosa sappiamo sul pesce | Esquire">
            <a:extLst>
              <a:ext uri="{FF2B5EF4-FFF2-40B4-BE49-F238E27FC236}">
                <a16:creationId xmlns:a16="http://schemas.microsoft.com/office/drawing/2014/main" id="{E8E78AA7-F9CE-8FEF-CADF-E21A38EF08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638" y="1081481"/>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esce mostro attacca un ragazzo, il lago viene prosciugato per dargli la  caccia">
            <a:extLst>
              <a:ext uri="{FF2B5EF4-FFF2-40B4-BE49-F238E27FC236}">
                <a16:creationId xmlns:a16="http://schemas.microsoft.com/office/drawing/2014/main" id="{44B669B1-B3DB-6375-7D9C-CCA1BA0508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8187" y="1718468"/>
            <a:ext cx="2895600" cy="15811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me pescare un Luccio Alligatore - Dove e quando">
            <a:extLst>
              <a:ext uri="{FF2B5EF4-FFF2-40B4-BE49-F238E27FC236}">
                <a16:creationId xmlns:a16="http://schemas.microsoft.com/office/drawing/2014/main" id="{00AA5A98-37D9-87DC-88B6-76BCAEBFA1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13" y="3222494"/>
            <a:ext cx="4876800" cy="27908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mia - Wikiquote">
            <a:extLst>
              <a:ext uri="{FF2B5EF4-FFF2-40B4-BE49-F238E27FC236}">
                <a16:creationId xmlns:a16="http://schemas.microsoft.com/office/drawing/2014/main" id="{BA88C9E5-32E6-E16E-12F2-D503A993F8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6795" y="972709"/>
            <a:ext cx="3502995" cy="138477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ichia amia - Monaco Nature Encyclopedia">
            <a:extLst>
              <a:ext uri="{FF2B5EF4-FFF2-40B4-BE49-F238E27FC236}">
                <a16:creationId xmlns:a16="http://schemas.microsoft.com/office/drawing/2014/main" id="{E7B4D019-F40E-995B-0D65-2FCF14D764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38214" y="2626888"/>
            <a:ext cx="5069951" cy="331438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44AEC36-4A4F-4C2C-57C7-6C7EF5E2437C}"/>
              </a:ext>
            </a:extLst>
          </p:cNvPr>
          <p:cNvSpPr txBox="1"/>
          <p:nvPr/>
        </p:nvSpPr>
        <p:spPr>
          <a:xfrm>
            <a:off x="1855116" y="291106"/>
            <a:ext cx="9366196" cy="2585323"/>
          </a:xfrm>
          <a:prstGeom prst="rect">
            <a:avLst/>
          </a:prstGeom>
          <a:noFill/>
        </p:spPr>
        <p:txBody>
          <a:bodyPr wrap="square">
            <a:spAutoFit/>
          </a:bodyPr>
          <a:lstStyle/>
          <a:p>
            <a:pPr algn="l"/>
            <a:r>
              <a:rPr lang="it-IT" dirty="0" err="1"/>
              <a:t>Lepisosteus</a:t>
            </a:r>
            <a:r>
              <a:rPr lang="it-IT" dirty="0"/>
              <a:t> </a:t>
            </a:r>
            <a:r>
              <a:rPr lang="it-IT" sz="1600" dirty="0"/>
              <a:t>(</a:t>
            </a:r>
            <a:r>
              <a:rPr lang="en-GB" sz="1600" b="0" i="0" dirty="0">
                <a:solidFill>
                  <a:srgbClr val="202122"/>
                </a:solidFill>
                <a:effectLst/>
                <a:latin typeface="Arial" panose="020B0604020202020204" pitchFamily="34" charset="0"/>
              </a:rPr>
              <a:t> </a:t>
            </a:r>
            <a:r>
              <a:rPr lang="en-GB" sz="1600" b="1" i="0" dirty="0" err="1">
                <a:solidFill>
                  <a:srgbClr val="202122"/>
                </a:solidFill>
                <a:effectLst/>
                <a:latin typeface="Arial" panose="020B0604020202020204" pitchFamily="34" charset="0"/>
              </a:rPr>
              <a:t>luccio</a:t>
            </a:r>
            <a:r>
              <a:rPr lang="en-GB" sz="1600" b="1" i="0" dirty="0">
                <a:solidFill>
                  <a:srgbClr val="202122"/>
                </a:solidFill>
                <a:effectLst/>
                <a:latin typeface="Arial" panose="020B0604020202020204" pitchFamily="34" charset="0"/>
              </a:rPr>
              <a:t> </a:t>
            </a:r>
            <a:r>
              <a:rPr lang="en-GB" sz="1600" b="1" i="0" dirty="0" err="1">
                <a:solidFill>
                  <a:srgbClr val="202122"/>
                </a:solidFill>
                <a:effectLst/>
                <a:latin typeface="Arial" panose="020B0604020202020204" pitchFamily="34" charset="0"/>
              </a:rPr>
              <a:t>alligatore</a:t>
            </a:r>
            <a:r>
              <a:rPr lang="en-GB" sz="1600" b="1" i="0" dirty="0">
                <a:solidFill>
                  <a:srgbClr val="202122"/>
                </a:solidFill>
                <a:effectLst/>
                <a:latin typeface="Arial" panose="020B0604020202020204" pitchFamily="34" charset="0"/>
              </a:rPr>
              <a:t> )</a:t>
            </a:r>
            <a:r>
              <a:rPr lang="en-GB" b="1" i="0" dirty="0">
                <a:solidFill>
                  <a:srgbClr val="202122"/>
                </a:solidFill>
                <a:effectLst/>
                <a:latin typeface="Arial" panose="020B0604020202020204" pitchFamily="34" charset="0"/>
              </a:rPr>
              <a:t> 			</a:t>
            </a:r>
            <a:r>
              <a:rPr lang="it-IT" dirty="0"/>
              <a:t>Amia calva  </a:t>
            </a:r>
          </a:p>
          <a:p>
            <a:pPr algn="l"/>
            <a:endParaRPr lang="it-IT" b="0" i="0" u="none" strike="noStrike" dirty="0">
              <a:effectLst/>
              <a:latin typeface="Google Sans"/>
              <a:hlinkClick r:id="rId7"/>
            </a:endParaRPr>
          </a:p>
          <a:p>
            <a:pPr algn="l"/>
            <a:endParaRPr lang="it-IT" dirty="0">
              <a:latin typeface="Google Sans"/>
              <a:hlinkClick r:id="rId7"/>
            </a:endParaRPr>
          </a:p>
          <a:p>
            <a:pPr algn="l"/>
            <a:endParaRPr lang="it-IT" b="0" i="0" u="none" strike="noStrike" dirty="0">
              <a:effectLst/>
              <a:latin typeface="Google Sans"/>
              <a:hlinkClick r:id="rId7"/>
            </a:endParaRPr>
          </a:p>
          <a:p>
            <a:pPr algn="l"/>
            <a:endParaRPr lang="it-IT" dirty="0">
              <a:latin typeface="Google Sans"/>
              <a:hlinkClick r:id="rId7"/>
            </a:endParaRPr>
          </a:p>
          <a:p>
            <a:pPr algn="l"/>
            <a:endParaRPr lang="it-IT" b="0" i="0" u="none" strike="noStrike" dirty="0">
              <a:effectLst/>
              <a:latin typeface="Google Sans"/>
              <a:hlinkClick r:id="rId7"/>
            </a:endParaRPr>
          </a:p>
          <a:p>
            <a:pPr algn="l"/>
            <a:endParaRPr lang="it-IT" dirty="0">
              <a:latin typeface="Google Sans"/>
              <a:hlinkClick r:id="rId7"/>
            </a:endParaRPr>
          </a:p>
          <a:p>
            <a:pPr algn="l"/>
            <a:r>
              <a:rPr lang="it-IT" dirty="0">
                <a:latin typeface="Google Sans"/>
                <a:hlinkClick r:id="rId7"/>
              </a:rPr>
              <a:t>					</a:t>
            </a:r>
            <a:r>
              <a:rPr lang="en-GB" b="0" i="0" u="none" strike="noStrike" dirty="0" err="1">
                <a:effectLst/>
                <a:latin typeface="Google Sans"/>
                <a:hlinkClick r:id="rId7"/>
              </a:rPr>
              <a:t>Lichia</a:t>
            </a:r>
            <a:r>
              <a:rPr lang="en-GB" b="0" i="0" u="none" strike="noStrike" dirty="0">
                <a:effectLst/>
                <a:latin typeface="Google Sans"/>
                <a:hlinkClick r:id="rId7"/>
              </a:rPr>
              <a:t> amia</a:t>
            </a:r>
          </a:p>
          <a:p>
            <a:endParaRPr lang="en-GB" dirty="0"/>
          </a:p>
        </p:txBody>
      </p:sp>
      <p:sp>
        <p:nvSpPr>
          <p:cNvPr id="5" name="TextBox 4">
            <a:extLst>
              <a:ext uri="{FF2B5EF4-FFF2-40B4-BE49-F238E27FC236}">
                <a16:creationId xmlns:a16="http://schemas.microsoft.com/office/drawing/2014/main" id="{6D469304-90E3-1F31-D5A3-07EE8AF9BFA5}"/>
              </a:ext>
            </a:extLst>
          </p:cNvPr>
          <p:cNvSpPr txBox="1"/>
          <p:nvPr/>
        </p:nvSpPr>
        <p:spPr>
          <a:xfrm>
            <a:off x="-2013011" y="-46182"/>
            <a:ext cx="6094520" cy="369332"/>
          </a:xfrm>
          <a:prstGeom prst="rect">
            <a:avLst/>
          </a:prstGeom>
          <a:noFill/>
        </p:spPr>
        <p:txBody>
          <a:bodyPr wrap="square">
            <a:spAutoFit/>
          </a:bodyPr>
          <a:lstStyle/>
          <a:p>
            <a:pPr algn="ctr"/>
            <a:r>
              <a:rPr lang="en-GB" sz="1800" dirty="0"/>
              <a:t>OSTEITTI</a:t>
            </a:r>
          </a:p>
        </p:txBody>
      </p:sp>
    </p:spTree>
    <p:extLst>
      <p:ext uri="{BB962C8B-B14F-4D97-AF65-F5344CB8AC3E}">
        <p14:creationId xmlns:p14="http://schemas.microsoft.com/office/powerpoint/2010/main" val="827861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017D9EA-5AE6-58E6-44B7-2DB8D43ADD66}"/>
              </a:ext>
            </a:extLst>
          </p:cNvPr>
          <p:cNvSpPr txBox="1"/>
          <p:nvPr/>
        </p:nvSpPr>
        <p:spPr>
          <a:xfrm>
            <a:off x="1335297" y="851958"/>
            <a:ext cx="9900968" cy="4446730"/>
          </a:xfrm>
          <a:prstGeom prst="rect">
            <a:avLst/>
          </a:prstGeom>
          <a:noFill/>
        </p:spPr>
        <p:txBody>
          <a:bodyPr wrap="square">
            <a:spAutoFit/>
          </a:bodyPr>
          <a:lstStyle/>
          <a:p>
            <a:pPr marL="285750" indent="-285750">
              <a:lnSpc>
                <a:spcPct val="200000"/>
              </a:lnSpc>
              <a:buFont typeface="Arial" panose="020B0604020202020204" pitchFamily="34" charset="0"/>
              <a:buChar char="•"/>
            </a:pPr>
            <a:r>
              <a:rPr lang="it-IT" dirty="0"/>
              <a:t>possiedono inoltre un particolare tipo di scaglie, dette scaglie placoidi che consistono in una base di osso acellulare che sostiene un dentello a forma di spina di rosa, il cui apice esposto è rivolto verso la coda. </a:t>
            </a:r>
          </a:p>
          <a:p>
            <a:pPr marL="285750" indent="-285750">
              <a:lnSpc>
                <a:spcPct val="200000"/>
              </a:lnSpc>
              <a:buFont typeface="Arial" panose="020B0604020202020204" pitchFamily="34" charset="0"/>
              <a:buChar char="•"/>
            </a:pPr>
            <a:r>
              <a:rPr lang="it-IT" dirty="0"/>
              <a:t>in alcune specie si trovano spine lungo il bordo anteriore delle pinne mediane, e in alcune specie di razze, le squame placoidi formano dei grossi aculei sulla superficie delle pinne pettorali</a:t>
            </a:r>
          </a:p>
          <a:p>
            <a:pPr marL="285750" indent="-285750">
              <a:lnSpc>
                <a:spcPct val="200000"/>
              </a:lnSpc>
              <a:buFont typeface="Arial" panose="020B0604020202020204" pitchFamily="34" charset="0"/>
              <a:buChar char="•"/>
            </a:pPr>
            <a:r>
              <a:rPr lang="it-IT" dirty="0"/>
              <a:t>I raggi delle pinne dei condritti sono formati da fasci giganti di collagene, chiamati </a:t>
            </a:r>
            <a:r>
              <a:rPr lang="it-IT" dirty="0" err="1"/>
              <a:t>ceratotrichi</a:t>
            </a:r>
            <a:endParaRPr lang="it-IT" dirty="0"/>
          </a:p>
          <a:p>
            <a:pPr marL="285750" indent="-285750">
              <a:lnSpc>
                <a:spcPct val="200000"/>
              </a:lnSpc>
              <a:buFont typeface="Arial" panose="020B0604020202020204" pitchFamily="34" charset="0"/>
              <a:buChar char="•"/>
            </a:pPr>
            <a:r>
              <a:rPr lang="it-IT" dirty="0"/>
              <a:t>Poiché i condritti non hanno ossa dermiche, i denti sono sostenuti dalle mascelle, che consistono soltanto delle cartilagini </a:t>
            </a:r>
            <a:r>
              <a:rPr lang="it-IT" dirty="0" err="1"/>
              <a:t>palatoquadrata</a:t>
            </a:r>
            <a:r>
              <a:rPr lang="it-IT" dirty="0"/>
              <a:t> e da quella mandibolare. </a:t>
            </a:r>
            <a:endParaRPr lang="en-GB" dirty="0"/>
          </a:p>
        </p:txBody>
      </p:sp>
    </p:spTree>
    <p:extLst>
      <p:ext uri="{BB962C8B-B14F-4D97-AF65-F5344CB8AC3E}">
        <p14:creationId xmlns:p14="http://schemas.microsoft.com/office/powerpoint/2010/main" val="2856977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96F26E9-47B6-7BE9-E2DE-1271D9A739C5}"/>
              </a:ext>
            </a:extLst>
          </p:cNvPr>
          <p:cNvSpPr txBox="1"/>
          <p:nvPr/>
        </p:nvSpPr>
        <p:spPr>
          <a:xfrm>
            <a:off x="330661" y="1118565"/>
            <a:ext cx="4898287" cy="4247317"/>
          </a:xfrm>
          <a:prstGeom prst="rect">
            <a:avLst/>
          </a:prstGeom>
          <a:noFill/>
        </p:spPr>
        <p:txBody>
          <a:bodyPr wrap="square">
            <a:spAutoFit/>
          </a:bodyPr>
          <a:lstStyle/>
          <a:p>
            <a:r>
              <a:rPr lang="it-IT" dirty="0"/>
              <a:t>Teleostei Costituiscono la stragrande maggioranza dei pesci attuali, rappresentati da una cinquantina di Ordini e da migliaia di Specie sia marine che di acqua dolce, con notevoli variazioni anche nella morfologia del corpo </a:t>
            </a:r>
          </a:p>
          <a:p>
            <a:endParaRPr lang="it-IT" dirty="0"/>
          </a:p>
          <a:p>
            <a:r>
              <a:rPr lang="it-IT" dirty="0"/>
              <a:t>Caratteristiche generali sono:+</a:t>
            </a:r>
          </a:p>
          <a:p>
            <a:endParaRPr lang="it-IT" dirty="0"/>
          </a:p>
          <a:p>
            <a:pPr marL="285750" indent="-285750">
              <a:buFont typeface="Arial" panose="020B0604020202020204" pitchFamily="34" charset="0"/>
              <a:buChar char="•"/>
            </a:pPr>
            <a:r>
              <a:rPr lang="it-IT" dirty="0"/>
              <a:t>endoscheletro ossificato, </a:t>
            </a:r>
          </a:p>
          <a:p>
            <a:pPr marL="285750" indent="-285750">
              <a:buFont typeface="Arial" panose="020B0604020202020204" pitchFamily="34" charset="0"/>
              <a:buChar char="•"/>
            </a:pPr>
            <a:r>
              <a:rPr lang="it-IT" b="1" u="sng" dirty="0"/>
              <a:t>opercolo a coprire le branchie</a:t>
            </a:r>
            <a:r>
              <a:rPr lang="it-IT" dirty="0"/>
              <a:t>, </a:t>
            </a:r>
          </a:p>
          <a:p>
            <a:pPr marL="285750" indent="-285750">
              <a:buFont typeface="Arial" panose="020B0604020202020204" pitchFamily="34" charset="0"/>
              <a:buChar char="•"/>
            </a:pPr>
            <a:r>
              <a:rPr lang="it-IT" dirty="0"/>
              <a:t>pinne pari pettorali e pelviche sempre </a:t>
            </a:r>
            <a:r>
              <a:rPr lang="it-IT" dirty="0" err="1"/>
              <a:t>uniseriali</a:t>
            </a:r>
            <a:r>
              <a:rPr lang="it-IT" dirty="0"/>
              <a:t>,</a:t>
            </a:r>
          </a:p>
          <a:p>
            <a:pPr marL="285750" indent="-285750">
              <a:buFont typeface="Arial" panose="020B0604020202020204" pitchFamily="34" charset="0"/>
              <a:buChar char="•"/>
            </a:pPr>
            <a:r>
              <a:rPr lang="it-IT" dirty="0"/>
              <a:t>scaglie </a:t>
            </a:r>
            <a:r>
              <a:rPr lang="it-IT" dirty="0" err="1"/>
              <a:t>elasmoidi</a:t>
            </a:r>
            <a:r>
              <a:rPr lang="it-IT" dirty="0"/>
              <a:t>, </a:t>
            </a:r>
          </a:p>
          <a:p>
            <a:pPr marL="285750" indent="-285750">
              <a:buFont typeface="Arial" panose="020B0604020202020204" pitchFamily="34" charset="0"/>
              <a:buChar char="•"/>
            </a:pPr>
            <a:r>
              <a:rPr lang="it-IT" dirty="0"/>
              <a:t>vescica natatoria normalmente presente, ma priva di funzioni respiratorie. </a:t>
            </a:r>
          </a:p>
        </p:txBody>
      </p:sp>
      <p:sp>
        <p:nvSpPr>
          <p:cNvPr id="6" name="TextBox 5">
            <a:extLst>
              <a:ext uri="{FF2B5EF4-FFF2-40B4-BE49-F238E27FC236}">
                <a16:creationId xmlns:a16="http://schemas.microsoft.com/office/drawing/2014/main" id="{BA6A0650-C054-0514-9574-5D3318369A85}"/>
              </a:ext>
            </a:extLst>
          </p:cNvPr>
          <p:cNvSpPr txBox="1"/>
          <p:nvPr/>
        </p:nvSpPr>
        <p:spPr>
          <a:xfrm>
            <a:off x="2529514" y="148834"/>
            <a:ext cx="6098582" cy="584775"/>
          </a:xfrm>
          <a:prstGeom prst="rect">
            <a:avLst/>
          </a:prstGeom>
          <a:noFill/>
        </p:spPr>
        <p:txBody>
          <a:bodyPr wrap="square">
            <a:spAutoFit/>
          </a:bodyPr>
          <a:lstStyle/>
          <a:p>
            <a:r>
              <a:rPr lang="en-GB" sz="3200" dirty="0"/>
              <a:t> Teleostei</a:t>
            </a:r>
          </a:p>
        </p:txBody>
      </p:sp>
      <p:pic>
        <p:nvPicPr>
          <p:cNvPr id="7" name="Picture 6">
            <a:extLst>
              <a:ext uri="{FF2B5EF4-FFF2-40B4-BE49-F238E27FC236}">
                <a16:creationId xmlns:a16="http://schemas.microsoft.com/office/drawing/2014/main" id="{CF84A7A4-994B-6C6E-6B9D-DE7CADF9187F}"/>
              </a:ext>
            </a:extLst>
          </p:cNvPr>
          <p:cNvPicPr>
            <a:picLocks noChangeAspect="1"/>
          </p:cNvPicPr>
          <p:nvPr/>
        </p:nvPicPr>
        <p:blipFill>
          <a:blip r:embed="rId2"/>
          <a:stretch>
            <a:fillRect/>
          </a:stretch>
        </p:blipFill>
        <p:spPr>
          <a:xfrm>
            <a:off x="5498157" y="518166"/>
            <a:ext cx="6630325" cy="5115639"/>
          </a:xfrm>
          <a:prstGeom prst="rect">
            <a:avLst/>
          </a:prstGeom>
        </p:spPr>
      </p:pic>
      <p:sp>
        <p:nvSpPr>
          <p:cNvPr id="3" name="TextBox 2">
            <a:extLst>
              <a:ext uri="{FF2B5EF4-FFF2-40B4-BE49-F238E27FC236}">
                <a16:creationId xmlns:a16="http://schemas.microsoft.com/office/drawing/2014/main" id="{50DE5918-2181-1BE8-AF3B-ED8DD0EFC4F5}"/>
              </a:ext>
            </a:extLst>
          </p:cNvPr>
          <p:cNvSpPr txBox="1"/>
          <p:nvPr/>
        </p:nvSpPr>
        <p:spPr>
          <a:xfrm>
            <a:off x="-1455707" y="61192"/>
            <a:ext cx="6094562" cy="369332"/>
          </a:xfrm>
          <a:prstGeom prst="rect">
            <a:avLst/>
          </a:prstGeom>
          <a:noFill/>
        </p:spPr>
        <p:txBody>
          <a:bodyPr wrap="square">
            <a:spAutoFit/>
          </a:bodyPr>
          <a:lstStyle/>
          <a:p>
            <a:pPr algn="ctr"/>
            <a:r>
              <a:rPr lang="en-GB" sz="1800" dirty="0"/>
              <a:t>OSTEITTI</a:t>
            </a:r>
          </a:p>
        </p:txBody>
      </p:sp>
    </p:spTree>
    <p:extLst>
      <p:ext uri="{BB962C8B-B14F-4D97-AF65-F5344CB8AC3E}">
        <p14:creationId xmlns:p14="http://schemas.microsoft.com/office/powerpoint/2010/main" val="869311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E051AB-4348-BB62-3410-9E76664E05A9}"/>
              </a:ext>
            </a:extLst>
          </p:cNvPr>
          <p:cNvSpPr txBox="1"/>
          <p:nvPr/>
        </p:nvSpPr>
        <p:spPr>
          <a:xfrm>
            <a:off x="189565" y="633077"/>
            <a:ext cx="5475303" cy="5000728"/>
          </a:xfrm>
          <a:prstGeom prst="rect">
            <a:avLst/>
          </a:prstGeom>
          <a:noFill/>
        </p:spPr>
        <p:txBody>
          <a:bodyPr wrap="square">
            <a:spAutoFit/>
          </a:bodyPr>
          <a:lstStyle/>
          <a:p>
            <a:endParaRPr lang="it-IT" dirty="0"/>
          </a:p>
          <a:p>
            <a:r>
              <a:rPr lang="it-IT" dirty="0"/>
              <a:t>alcuni degli Ordini più noti: </a:t>
            </a:r>
          </a:p>
          <a:p>
            <a:pPr marL="285750" indent="-285750">
              <a:lnSpc>
                <a:spcPct val="200000"/>
              </a:lnSpc>
              <a:buFont typeface="Arial" panose="020B0604020202020204" pitchFamily="34" charset="0"/>
              <a:buChar char="•"/>
            </a:pPr>
            <a:r>
              <a:rPr lang="it-IT" dirty="0"/>
              <a:t>Anguilliformi (anguille), </a:t>
            </a:r>
          </a:p>
          <a:p>
            <a:pPr marL="285750" indent="-285750">
              <a:lnSpc>
                <a:spcPct val="200000"/>
              </a:lnSpc>
              <a:buFont typeface="Arial" panose="020B0604020202020204" pitchFamily="34" charset="0"/>
              <a:buChar char="•"/>
            </a:pPr>
            <a:r>
              <a:rPr lang="it-IT" dirty="0"/>
              <a:t>Clupeiformi (sardine, aringhe), </a:t>
            </a:r>
          </a:p>
          <a:p>
            <a:pPr marL="285750" indent="-285750">
              <a:lnSpc>
                <a:spcPct val="200000"/>
              </a:lnSpc>
              <a:buFont typeface="Arial" panose="020B0604020202020204" pitchFamily="34" charset="0"/>
              <a:buChar char="•"/>
            </a:pPr>
            <a:r>
              <a:rPr lang="it-IT" dirty="0" err="1"/>
              <a:t>Salmoniformi</a:t>
            </a:r>
            <a:r>
              <a:rPr lang="it-IT" dirty="0"/>
              <a:t> (trote, salmoni), </a:t>
            </a:r>
          </a:p>
          <a:p>
            <a:pPr marL="285750" indent="-285750">
              <a:lnSpc>
                <a:spcPct val="200000"/>
              </a:lnSpc>
              <a:buFont typeface="Arial" panose="020B0604020202020204" pitchFamily="34" charset="0"/>
              <a:buChar char="•"/>
            </a:pPr>
            <a:r>
              <a:rPr lang="it-IT" dirty="0"/>
              <a:t>Gadiformi (merluzzo), </a:t>
            </a:r>
          </a:p>
          <a:p>
            <a:pPr marL="285750" indent="-285750">
              <a:lnSpc>
                <a:spcPct val="200000"/>
              </a:lnSpc>
              <a:buFont typeface="Arial" panose="020B0604020202020204" pitchFamily="34" charset="0"/>
              <a:buChar char="•"/>
            </a:pPr>
            <a:r>
              <a:rPr lang="it-IT" dirty="0"/>
              <a:t>Cipriniformi (carpe, tinche, pesce rosso), </a:t>
            </a:r>
          </a:p>
          <a:p>
            <a:pPr marL="285750" indent="-285750">
              <a:lnSpc>
                <a:spcPct val="200000"/>
              </a:lnSpc>
              <a:buFont typeface="Arial" panose="020B0604020202020204" pitchFamily="34" charset="0"/>
              <a:buChar char="•"/>
            </a:pPr>
            <a:r>
              <a:rPr lang="it-IT" dirty="0"/>
              <a:t>Perciformi (branzino, orata, triglia, sgombro, tonno), Pleuronettiformi (sogliola, rombo), </a:t>
            </a:r>
          </a:p>
          <a:p>
            <a:pPr marL="285750" indent="-285750">
              <a:lnSpc>
                <a:spcPct val="200000"/>
              </a:lnSpc>
              <a:buFont typeface="Arial" panose="020B0604020202020204" pitchFamily="34" charset="0"/>
              <a:buChar char="•"/>
            </a:pPr>
            <a:r>
              <a:rPr lang="it-IT" dirty="0"/>
              <a:t>Singnatiformi (ippocampo)</a:t>
            </a:r>
          </a:p>
        </p:txBody>
      </p:sp>
      <p:pic>
        <p:nvPicPr>
          <p:cNvPr id="4" name="Picture 3">
            <a:extLst>
              <a:ext uri="{FF2B5EF4-FFF2-40B4-BE49-F238E27FC236}">
                <a16:creationId xmlns:a16="http://schemas.microsoft.com/office/drawing/2014/main" id="{ED4F5772-CDB4-FFC8-0253-6AA06BFAC77E}"/>
              </a:ext>
            </a:extLst>
          </p:cNvPr>
          <p:cNvPicPr>
            <a:picLocks noChangeAspect="1"/>
          </p:cNvPicPr>
          <p:nvPr/>
        </p:nvPicPr>
        <p:blipFill>
          <a:blip r:embed="rId2"/>
          <a:stretch>
            <a:fillRect/>
          </a:stretch>
        </p:blipFill>
        <p:spPr>
          <a:xfrm>
            <a:off x="5498157" y="518166"/>
            <a:ext cx="6630325" cy="5115639"/>
          </a:xfrm>
          <a:prstGeom prst="rect">
            <a:avLst/>
          </a:prstGeom>
        </p:spPr>
      </p:pic>
      <p:sp>
        <p:nvSpPr>
          <p:cNvPr id="5" name="TextBox 4">
            <a:extLst>
              <a:ext uri="{FF2B5EF4-FFF2-40B4-BE49-F238E27FC236}">
                <a16:creationId xmlns:a16="http://schemas.microsoft.com/office/drawing/2014/main" id="{D67E2751-5859-1256-9BF4-9392AD798D37}"/>
              </a:ext>
            </a:extLst>
          </p:cNvPr>
          <p:cNvSpPr txBox="1"/>
          <p:nvPr/>
        </p:nvSpPr>
        <p:spPr>
          <a:xfrm>
            <a:off x="2529514" y="148834"/>
            <a:ext cx="6098582" cy="584775"/>
          </a:xfrm>
          <a:prstGeom prst="rect">
            <a:avLst/>
          </a:prstGeom>
          <a:noFill/>
        </p:spPr>
        <p:txBody>
          <a:bodyPr wrap="square">
            <a:spAutoFit/>
          </a:bodyPr>
          <a:lstStyle/>
          <a:p>
            <a:r>
              <a:rPr lang="en-GB" sz="3200" dirty="0"/>
              <a:t> Teleostei</a:t>
            </a:r>
          </a:p>
        </p:txBody>
      </p:sp>
    </p:spTree>
    <p:extLst>
      <p:ext uri="{BB962C8B-B14F-4D97-AF65-F5344CB8AC3E}">
        <p14:creationId xmlns:p14="http://schemas.microsoft.com/office/powerpoint/2010/main" val="1767504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uppo 9">
            <a:extLst>
              <a:ext uri="{FF2B5EF4-FFF2-40B4-BE49-F238E27FC236}">
                <a16:creationId xmlns:a16="http://schemas.microsoft.com/office/drawing/2014/main" id="{1B839359-7A25-449E-A952-569F9F1612F7}"/>
              </a:ext>
            </a:extLst>
          </p:cNvPr>
          <p:cNvGrpSpPr>
            <a:grpSpLocks/>
          </p:cNvGrpSpPr>
          <p:nvPr/>
        </p:nvGrpSpPr>
        <p:grpSpPr bwMode="auto">
          <a:xfrm>
            <a:off x="2467012" y="1147852"/>
            <a:ext cx="8056563" cy="4527550"/>
            <a:chOff x="158750" y="1014413"/>
            <a:chExt cx="8828088" cy="4829175"/>
          </a:xfrm>
        </p:grpSpPr>
        <p:pic>
          <p:nvPicPr>
            <p:cNvPr id="18471" name="Picture 3">
              <a:extLst>
                <a:ext uri="{FF2B5EF4-FFF2-40B4-BE49-F238E27FC236}">
                  <a16:creationId xmlns:a16="http://schemas.microsoft.com/office/drawing/2014/main" id="{3D877734-3669-4223-9BDD-1FBF9C8CB6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 y="1014413"/>
              <a:ext cx="8828088"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472" name="CasellaDiTesto 8">
              <a:extLst>
                <a:ext uri="{FF2B5EF4-FFF2-40B4-BE49-F238E27FC236}">
                  <a16:creationId xmlns:a16="http://schemas.microsoft.com/office/drawing/2014/main" id="{5739511E-03D3-42FB-A6A1-EBCCB23E7818}"/>
                </a:ext>
              </a:extLst>
            </p:cNvPr>
            <p:cNvSpPr txBox="1">
              <a:spLocks noChangeArrowheads="1"/>
            </p:cNvSpPr>
            <p:nvPr/>
          </p:nvSpPr>
          <p:spPr bwMode="auto">
            <a:xfrm>
              <a:off x="1857897" y="4133226"/>
              <a:ext cx="671339" cy="328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1400" dirty="0"/>
                <a:t>spina</a:t>
              </a:r>
            </a:p>
          </p:txBody>
        </p:sp>
      </p:grpSp>
      <p:grpSp>
        <p:nvGrpSpPr>
          <p:cNvPr id="18436" name="Group 9">
            <a:extLst>
              <a:ext uri="{FF2B5EF4-FFF2-40B4-BE49-F238E27FC236}">
                <a16:creationId xmlns:a16="http://schemas.microsoft.com/office/drawing/2014/main" id="{4DD38C10-613A-49B9-9543-4F4DE1D25BE2}"/>
              </a:ext>
            </a:extLst>
          </p:cNvPr>
          <p:cNvGrpSpPr>
            <a:grpSpLocks/>
          </p:cNvGrpSpPr>
          <p:nvPr/>
        </p:nvGrpSpPr>
        <p:grpSpPr bwMode="auto">
          <a:xfrm>
            <a:off x="2698750" y="550864"/>
            <a:ext cx="7761288" cy="5140325"/>
            <a:chOff x="740" y="347"/>
            <a:chExt cx="4889" cy="3238"/>
          </a:xfrm>
        </p:grpSpPr>
        <p:sp>
          <p:nvSpPr>
            <p:cNvPr id="18467" name="Text Box 4">
              <a:extLst>
                <a:ext uri="{FF2B5EF4-FFF2-40B4-BE49-F238E27FC236}">
                  <a16:creationId xmlns:a16="http://schemas.microsoft.com/office/drawing/2014/main" id="{D4647FBC-2B9D-4E48-A284-0CB04AE4D1E5}"/>
                </a:ext>
              </a:extLst>
            </p:cNvPr>
            <p:cNvSpPr txBox="1">
              <a:spLocks noChangeArrowheads="1"/>
            </p:cNvSpPr>
            <p:nvPr/>
          </p:nvSpPr>
          <p:spPr bwMode="auto">
            <a:xfrm>
              <a:off x="740" y="1012"/>
              <a:ext cx="85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1200" dirty="0">
                  <a:solidFill>
                    <a:srgbClr val="FF0000"/>
                  </a:solidFill>
                </a:rPr>
                <a:t>(Opercolo osseo)</a:t>
              </a:r>
            </a:p>
          </p:txBody>
        </p:sp>
        <p:sp>
          <p:nvSpPr>
            <p:cNvPr id="18468" name="Text Box 5">
              <a:extLst>
                <a:ext uri="{FF2B5EF4-FFF2-40B4-BE49-F238E27FC236}">
                  <a16:creationId xmlns:a16="http://schemas.microsoft.com/office/drawing/2014/main" id="{74C034E3-3955-4AC8-9B6E-E520E2D93617}"/>
                </a:ext>
              </a:extLst>
            </p:cNvPr>
            <p:cNvSpPr txBox="1">
              <a:spLocks noChangeArrowheads="1"/>
            </p:cNvSpPr>
            <p:nvPr/>
          </p:nvSpPr>
          <p:spPr bwMode="auto">
            <a:xfrm>
              <a:off x="1074" y="347"/>
              <a:ext cx="379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1800" b="1" dirty="0" err="1">
                  <a:latin typeface="Verdana" panose="020B0604030504040204" pitchFamily="34" charset="0"/>
                </a:rPr>
                <a:t>Teleostomi</a:t>
              </a:r>
              <a:r>
                <a:rPr lang="it-IT" altLang="it-IT" sz="1800" b="1" dirty="0">
                  <a:latin typeface="Verdana" panose="020B0604030504040204" pitchFamily="34" charset="0"/>
                </a:rPr>
                <a:t> </a:t>
              </a:r>
              <a:r>
                <a:rPr lang="it-IT" altLang="it-IT" sz="1800" dirty="0">
                  <a:latin typeface="Verdana" panose="020B0604030504040204" pitchFamily="34" charset="0"/>
                </a:rPr>
                <a:t>(bocca terminale) </a:t>
              </a:r>
              <a:r>
                <a:rPr lang="it-IT" altLang="it-IT" sz="1800" dirty="0" err="1">
                  <a:latin typeface="Verdana" panose="020B0604030504040204" pitchFamily="34" charset="0"/>
                </a:rPr>
                <a:t>Acantodi</a:t>
              </a:r>
              <a:r>
                <a:rPr lang="it-IT" altLang="it-IT" sz="1800" dirty="0">
                  <a:latin typeface="Verdana" panose="020B0604030504040204" pitchFamily="34" charset="0"/>
                </a:rPr>
                <a:t> + Osteitti</a:t>
              </a:r>
              <a:endParaRPr lang="it-IT" altLang="it-IT" sz="1800" b="1" dirty="0">
                <a:latin typeface="Verdana" panose="020B0604030504040204" pitchFamily="34" charset="0"/>
              </a:endParaRPr>
            </a:p>
          </p:txBody>
        </p:sp>
        <p:sp>
          <p:nvSpPr>
            <p:cNvPr id="18469" name="Text Box 6">
              <a:extLst>
                <a:ext uri="{FF2B5EF4-FFF2-40B4-BE49-F238E27FC236}">
                  <a16:creationId xmlns:a16="http://schemas.microsoft.com/office/drawing/2014/main" id="{C8D506DC-AA5A-46EB-B987-B096ED442282}"/>
                </a:ext>
              </a:extLst>
            </p:cNvPr>
            <p:cNvSpPr txBox="1">
              <a:spLocks noChangeArrowheads="1"/>
            </p:cNvSpPr>
            <p:nvPr/>
          </p:nvSpPr>
          <p:spPr bwMode="auto">
            <a:xfrm>
              <a:off x="1803" y="2247"/>
              <a:ext cx="8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1400" b="1"/>
                <a:t>Squali spinosi</a:t>
              </a:r>
            </a:p>
          </p:txBody>
        </p:sp>
        <p:sp>
          <p:nvSpPr>
            <p:cNvPr id="18470" name="Text Box 8">
              <a:extLst>
                <a:ext uri="{FF2B5EF4-FFF2-40B4-BE49-F238E27FC236}">
                  <a16:creationId xmlns:a16="http://schemas.microsoft.com/office/drawing/2014/main" id="{C7F0AF4D-7671-42DE-B215-9A611348859D}"/>
                </a:ext>
              </a:extLst>
            </p:cNvPr>
            <p:cNvSpPr txBox="1">
              <a:spLocks noChangeArrowheads="1"/>
            </p:cNvSpPr>
            <p:nvPr/>
          </p:nvSpPr>
          <p:spPr bwMode="auto">
            <a:xfrm>
              <a:off x="3815" y="3255"/>
              <a:ext cx="1814"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1400"/>
                <a:t>Scaglie ossee + scheletro interno parzialmente ossificato</a:t>
              </a:r>
            </a:p>
          </p:txBody>
        </p:sp>
      </p:grpSp>
      <p:grpSp>
        <p:nvGrpSpPr>
          <p:cNvPr id="18437" name="Gruppo 7">
            <a:extLst>
              <a:ext uri="{FF2B5EF4-FFF2-40B4-BE49-F238E27FC236}">
                <a16:creationId xmlns:a16="http://schemas.microsoft.com/office/drawing/2014/main" id="{EC0CE041-9453-4232-BB1D-CFA0904B6C5C}"/>
              </a:ext>
            </a:extLst>
          </p:cNvPr>
          <p:cNvGrpSpPr>
            <a:grpSpLocks/>
          </p:cNvGrpSpPr>
          <p:nvPr/>
        </p:nvGrpSpPr>
        <p:grpSpPr bwMode="auto">
          <a:xfrm>
            <a:off x="5499101" y="4729163"/>
            <a:ext cx="2176463" cy="2036370"/>
            <a:chOff x="5983404" y="2525203"/>
            <a:chExt cx="1981792" cy="1718729"/>
          </a:xfrm>
        </p:grpSpPr>
        <p:sp>
          <p:nvSpPr>
            <p:cNvPr id="18465" name="CasellaDiTesto 6">
              <a:extLst>
                <a:ext uri="{FF2B5EF4-FFF2-40B4-BE49-F238E27FC236}">
                  <a16:creationId xmlns:a16="http://schemas.microsoft.com/office/drawing/2014/main" id="{DE714E61-91CE-4D59-8347-0A3026D2CA58}"/>
                </a:ext>
              </a:extLst>
            </p:cNvPr>
            <p:cNvSpPr txBox="1">
              <a:spLocks noChangeArrowheads="1"/>
            </p:cNvSpPr>
            <p:nvPr/>
          </p:nvSpPr>
          <p:spPr bwMode="auto">
            <a:xfrm>
              <a:off x="6040340" y="4010140"/>
              <a:ext cx="1159233" cy="233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1200"/>
                <a:t>Scaglia ganoide</a:t>
              </a:r>
            </a:p>
          </p:txBody>
        </p:sp>
        <p:pic>
          <p:nvPicPr>
            <p:cNvPr id="18466" name="Picture 6">
              <a:extLst>
                <a:ext uri="{FF2B5EF4-FFF2-40B4-BE49-F238E27FC236}">
                  <a16:creationId xmlns:a16="http://schemas.microsoft.com/office/drawing/2014/main" id="{30822123-0587-4C5B-B486-3AF31FC776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3404" y="2525203"/>
              <a:ext cx="1981792" cy="1523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sp>
        <p:nvSpPr>
          <p:cNvPr id="18438" name="CasellaDiTesto 13">
            <a:extLst>
              <a:ext uri="{FF2B5EF4-FFF2-40B4-BE49-F238E27FC236}">
                <a16:creationId xmlns:a16="http://schemas.microsoft.com/office/drawing/2014/main" id="{82954A03-1576-4068-98EC-9658219D292D}"/>
              </a:ext>
            </a:extLst>
          </p:cNvPr>
          <p:cNvSpPr txBox="1">
            <a:spLocks noChangeArrowheads="1"/>
          </p:cNvSpPr>
          <p:nvPr/>
        </p:nvSpPr>
        <p:spPr bwMode="auto">
          <a:xfrm>
            <a:off x="7610893" y="6073286"/>
            <a:ext cx="2482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1400" dirty="0"/>
              <a:t>Anche attinopterigi ancestrali</a:t>
            </a:r>
          </a:p>
        </p:txBody>
      </p:sp>
      <p:graphicFrame>
        <p:nvGraphicFramePr>
          <p:cNvPr id="15" name="Tabella 14">
            <a:extLst>
              <a:ext uri="{FF2B5EF4-FFF2-40B4-BE49-F238E27FC236}">
                <a16:creationId xmlns:a16="http://schemas.microsoft.com/office/drawing/2014/main" id="{6E26F9A4-EC25-433A-9E3F-EBA7279FF623}"/>
              </a:ext>
            </a:extLst>
          </p:cNvPr>
          <p:cNvGraphicFramePr>
            <a:graphicFrameLocks noGrp="1"/>
          </p:cNvGraphicFramePr>
          <p:nvPr/>
        </p:nvGraphicFramePr>
        <p:xfrm>
          <a:off x="1634714" y="506320"/>
          <a:ext cx="572855" cy="6098520"/>
        </p:xfrm>
        <a:graphic>
          <a:graphicData uri="http://schemas.openxmlformats.org/drawingml/2006/table">
            <a:tbl>
              <a:tblPr/>
              <a:tblGrid>
                <a:gridCol w="191194">
                  <a:extLst>
                    <a:ext uri="{9D8B030D-6E8A-4147-A177-3AD203B41FA5}">
                      <a16:colId xmlns:a16="http://schemas.microsoft.com/office/drawing/2014/main" val="20000"/>
                    </a:ext>
                  </a:extLst>
                </a:gridCol>
                <a:gridCol w="381661">
                  <a:extLst>
                    <a:ext uri="{9D8B030D-6E8A-4147-A177-3AD203B41FA5}">
                      <a16:colId xmlns:a16="http://schemas.microsoft.com/office/drawing/2014/main" val="20001"/>
                    </a:ext>
                  </a:extLst>
                </a:gridCol>
              </a:tblGrid>
              <a:tr h="234105">
                <a:tc rowSpan="2">
                  <a:txBody>
                    <a:bodyPr/>
                    <a:lstStyle/>
                    <a:p>
                      <a:pPr algn="ctr">
                        <a:lnSpc>
                          <a:spcPct val="115000"/>
                        </a:lnSpc>
                        <a:spcAft>
                          <a:spcPts val="0"/>
                        </a:spcAft>
                      </a:pPr>
                      <a:r>
                        <a:rPr lang="it-IT" sz="700" b="1" dirty="0">
                          <a:latin typeface="Calibri"/>
                          <a:ea typeface="Calibri"/>
                          <a:cs typeface="Times New Roman"/>
                        </a:rPr>
                        <a:t>CENOZOICO</a:t>
                      </a:r>
                    </a:p>
                  </a:txBody>
                  <a:tcPr marL="3818" marR="3818" marT="3818"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0"/>
                        </a:spcAft>
                      </a:pPr>
                      <a:r>
                        <a:rPr lang="it-IT" sz="700" b="1" dirty="0">
                          <a:latin typeface="Calibri"/>
                          <a:ea typeface="Calibri"/>
                          <a:cs typeface="Times New Roman"/>
                        </a:rPr>
                        <a:t>QUA</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469437">
                <a:tc vMerge="1">
                  <a:txBody>
                    <a:bodyPr/>
                    <a:lstStyle/>
                    <a:p>
                      <a:endParaRPr lang="it-IT"/>
                    </a:p>
                  </a:txBody>
                  <a:tcPr/>
                </a:tc>
                <a:tc>
                  <a:txBody>
                    <a:bodyPr/>
                    <a:lstStyle/>
                    <a:p>
                      <a:pPr algn="ctr">
                        <a:lnSpc>
                          <a:spcPct val="115000"/>
                        </a:lnSpc>
                        <a:spcAft>
                          <a:spcPts val="0"/>
                        </a:spcAft>
                      </a:pPr>
                      <a:r>
                        <a:rPr lang="it-IT" sz="700" b="1" dirty="0">
                          <a:latin typeface="Calibri"/>
                          <a:ea typeface="Calibri"/>
                          <a:cs typeface="Times New Roman"/>
                        </a:rPr>
                        <a:t>TER</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757607">
                <a:tc rowSpan="3">
                  <a:txBody>
                    <a:bodyPr/>
                    <a:lstStyle/>
                    <a:p>
                      <a:pPr algn="ctr">
                        <a:lnSpc>
                          <a:spcPct val="115000"/>
                        </a:lnSpc>
                        <a:spcAft>
                          <a:spcPts val="0"/>
                        </a:spcAft>
                      </a:pPr>
                      <a:r>
                        <a:rPr lang="it-IT" sz="700" b="1" dirty="0">
                          <a:latin typeface="Calibri"/>
                          <a:ea typeface="Calibri"/>
                          <a:cs typeface="Times New Roman"/>
                        </a:rPr>
                        <a:t>MESOZOICO</a:t>
                      </a:r>
                    </a:p>
                  </a:txBody>
                  <a:tcPr marL="61081" marR="61081" marT="30540" marB="3054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it-IT" sz="700" b="1" dirty="0">
                          <a:latin typeface="Calibri"/>
                          <a:ea typeface="Calibri"/>
                          <a:cs typeface="Times New Roman"/>
                        </a:rPr>
                        <a:t>CRE</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546734">
                <a:tc vMerge="1">
                  <a:txBody>
                    <a:bodyPr/>
                    <a:lstStyle/>
                    <a:p>
                      <a:endParaRPr lang="it-IT"/>
                    </a:p>
                  </a:txBody>
                  <a:tcPr/>
                </a:tc>
                <a:tc>
                  <a:txBody>
                    <a:bodyPr/>
                    <a:lstStyle/>
                    <a:p>
                      <a:pPr algn="ctr">
                        <a:lnSpc>
                          <a:spcPct val="115000"/>
                        </a:lnSpc>
                        <a:spcAft>
                          <a:spcPts val="0"/>
                        </a:spcAft>
                      </a:pPr>
                      <a:r>
                        <a:rPr lang="it-IT" sz="700" b="1" dirty="0">
                          <a:latin typeface="Calibri"/>
                          <a:ea typeface="Calibri"/>
                          <a:cs typeface="Times New Roman"/>
                        </a:rPr>
                        <a:t>JUR</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406085">
                <a:tc vMerge="1">
                  <a:txBody>
                    <a:bodyPr/>
                    <a:lstStyle/>
                    <a:p>
                      <a:endParaRPr lang="it-IT"/>
                    </a:p>
                  </a:txBody>
                  <a:tcPr/>
                </a:tc>
                <a:tc>
                  <a:txBody>
                    <a:bodyPr/>
                    <a:lstStyle/>
                    <a:p>
                      <a:pPr algn="ctr">
                        <a:lnSpc>
                          <a:spcPct val="115000"/>
                        </a:lnSpc>
                        <a:spcAft>
                          <a:spcPts val="0"/>
                        </a:spcAft>
                      </a:pPr>
                      <a:r>
                        <a:rPr lang="it-IT" sz="700" b="1" dirty="0">
                          <a:latin typeface="Calibri"/>
                          <a:ea typeface="Calibri"/>
                          <a:cs typeface="Times New Roman"/>
                        </a:rPr>
                        <a:t>TRIA</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546734">
                <a:tc rowSpan="6">
                  <a:txBody>
                    <a:bodyPr/>
                    <a:lstStyle/>
                    <a:p>
                      <a:pPr algn="ctr">
                        <a:lnSpc>
                          <a:spcPct val="115000"/>
                        </a:lnSpc>
                        <a:spcAft>
                          <a:spcPts val="0"/>
                        </a:spcAft>
                      </a:pPr>
                      <a:r>
                        <a:rPr lang="it-IT" sz="700" b="1" dirty="0">
                          <a:latin typeface="Calibri"/>
                          <a:ea typeface="Calibri"/>
                          <a:cs typeface="Times New Roman"/>
                        </a:rPr>
                        <a:t>PALEOZOICO</a:t>
                      </a:r>
                    </a:p>
                  </a:txBody>
                  <a:tcPr marL="61081" marR="61081" marT="30540" marB="3054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algn="ctr">
                        <a:lnSpc>
                          <a:spcPct val="115000"/>
                        </a:lnSpc>
                        <a:spcAft>
                          <a:spcPts val="0"/>
                        </a:spcAft>
                      </a:pPr>
                      <a:r>
                        <a:rPr lang="it-IT" sz="700" b="1" dirty="0">
                          <a:latin typeface="Calibri"/>
                          <a:ea typeface="Calibri"/>
                          <a:cs typeface="Times New Roman"/>
                        </a:rPr>
                        <a:t>PERM</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val="10005"/>
                  </a:ext>
                </a:extLst>
              </a:tr>
              <a:tr h="740733">
                <a:tc vMerge="1">
                  <a:txBody>
                    <a:bodyPr/>
                    <a:lstStyle/>
                    <a:p>
                      <a:endParaRPr lang="it-IT"/>
                    </a:p>
                  </a:txBody>
                  <a:tcPr/>
                </a:tc>
                <a:tc>
                  <a:txBody>
                    <a:bodyPr/>
                    <a:lstStyle/>
                    <a:p>
                      <a:pPr algn="ctr">
                        <a:lnSpc>
                          <a:spcPct val="115000"/>
                        </a:lnSpc>
                        <a:spcAft>
                          <a:spcPts val="0"/>
                        </a:spcAft>
                      </a:pPr>
                      <a:r>
                        <a:rPr lang="it-IT" sz="700" b="1" dirty="0">
                          <a:latin typeface="Calibri"/>
                          <a:ea typeface="Calibri"/>
                          <a:cs typeface="Times New Roman"/>
                        </a:rPr>
                        <a:t>CAR</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10006"/>
                  </a:ext>
                </a:extLst>
              </a:tr>
              <a:tr h="546734">
                <a:tc vMerge="1">
                  <a:txBody>
                    <a:bodyPr/>
                    <a:lstStyle/>
                    <a:p>
                      <a:endParaRPr lang="it-IT"/>
                    </a:p>
                  </a:txBody>
                  <a:tcPr/>
                </a:tc>
                <a:tc>
                  <a:txBody>
                    <a:bodyPr/>
                    <a:lstStyle/>
                    <a:p>
                      <a:pPr algn="ctr">
                        <a:lnSpc>
                          <a:spcPct val="115000"/>
                        </a:lnSpc>
                        <a:spcAft>
                          <a:spcPts val="0"/>
                        </a:spcAft>
                      </a:pPr>
                      <a:r>
                        <a:rPr lang="it-IT" sz="700" b="1" dirty="0">
                          <a:latin typeface="Calibri"/>
                          <a:ea typeface="Calibri"/>
                          <a:cs typeface="Times New Roman"/>
                        </a:rPr>
                        <a:t>DEV</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66"/>
                    </a:solidFill>
                  </a:tcPr>
                </a:tc>
                <a:extLst>
                  <a:ext uri="{0D108BD9-81ED-4DB2-BD59-A6C34878D82A}">
                    <a16:rowId xmlns:a16="http://schemas.microsoft.com/office/drawing/2014/main" val="10007"/>
                  </a:ext>
                </a:extLst>
              </a:tr>
              <a:tr h="345661">
                <a:tc vMerge="1">
                  <a:txBody>
                    <a:bodyPr/>
                    <a:lstStyle/>
                    <a:p>
                      <a:endParaRPr lang="it-IT"/>
                    </a:p>
                  </a:txBody>
                  <a:tcPr/>
                </a:tc>
                <a:tc>
                  <a:txBody>
                    <a:bodyPr/>
                    <a:lstStyle/>
                    <a:p>
                      <a:pPr algn="ctr">
                        <a:lnSpc>
                          <a:spcPct val="115000"/>
                        </a:lnSpc>
                        <a:spcAft>
                          <a:spcPts val="0"/>
                        </a:spcAft>
                      </a:pPr>
                      <a:r>
                        <a:rPr lang="it-IT" sz="700" b="1" dirty="0">
                          <a:latin typeface="Calibri"/>
                          <a:ea typeface="Calibri"/>
                          <a:cs typeface="Times New Roman"/>
                        </a:rPr>
                        <a:t>SIL</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extLst>
                  <a:ext uri="{0D108BD9-81ED-4DB2-BD59-A6C34878D82A}">
                    <a16:rowId xmlns:a16="http://schemas.microsoft.com/office/drawing/2014/main" val="10008"/>
                  </a:ext>
                </a:extLst>
              </a:tr>
              <a:tr h="759336">
                <a:tc vMerge="1">
                  <a:txBody>
                    <a:bodyPr/>
                    <a:lstStyle/>
                    <a:p>
                      <a:endParaRPr lang="it-IT"/>
                    </a:p>
                  </a:txBody>
                  <a:tcPr/>
                </a:tc>
                <a:tc>
                  <a:txBody>
                    <a:bodyPr/>
                    <a:lstStyle/>
                    <a:p>
                      <a:pPr algn="ctr">
                        <a:lnSpc>
                          <a:spcPct val="115000"/>
                        </a:lnSpc>
                        <a:spcAft>
                          <a:spcPts val="0"/>
                        </a:spcAft>
                      </a:pPr>
                      <a:r>
                        <a:rPr lang="it-IT" sz="700" b="1" dirty="0">
                          <a:latin typeface="Calibri"/>
                          <a:ea typeface="Calibri"/>
                          <a:cs typeface="Times New Roman"/>
                        </a:rPr>
                        <a:t>ORD</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
                  </a:ext>
                </a:extLst>
              </a:tr>
              <a:tr h="745354">
                <a:tc vMerge="1">
                  <a:txBody>
                    <a:bodyPr/>
                    <a:lstStyle/>
                    <a:p>
                      <a:endParaRPr lang="it-IT"/>
                    </a:p>
                  </a:txBody>
                  <a:tcPr/>
                </a:tc>
                <a:tc>
                  <a:txBody>
                    <a:bodyPr/>
                    <a:lstStyle/>
                    <a:p>
                      <a:pPr algn="ctr">
                        <a:lnSpc>
                          <a:spcPct val="115000"/>
                        </a:lnSpc>
                        <a:spcAft>
                          <a:spcPts val="0"/>
                        </a:spcAft>
                      </a:pPr>
                      <a:r>
                        <a:rPr lang="it-IT" sz="700" b="1" dirty="0">
                          <a:latin typeface="Calibri"/>
                          <a:ea typeface="Calibri"/>
                          <a:cs typeface="Times New Roman"/>
                        </a:rPr>
                        <a:t>CAM</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grpSp>
        <p:nvGrpSpPr>
          <p:cNvPr id="18440" name="Gruppo 6">
            <a:extLst>
              <a:ext uri="{FF2B5EF4-FFF2-40B4-BE49-F238E27FC236}">
                <a16:creationId xmlns:a16="http://schemas.microsoft.com/office/drawing/2014/main" id="{5E68F22D-DB17-4C76-9B4B-C7D36C34665B}"/>
              </a:ext>
            </a:extLst>
          </p:cNvPr>
          <p:cNvGrpSpPr>
            <a:grpSpLocks/>
          </p:cNvGrpSpPr>
          <p:nvPr/>
        </p:nvGrpSpPr>
        <p:grpSpPr bwMode="auto">
          <a:xfrm>
            <a:off x="2208214" y="400050"/>
            <a:ext cx="541337" cy="6076950"/>
            <a:chOff x="2960688" y="400050"/>
            <a:chExt cx="542423" cy="6076345"/>
          </a:xfrm>
        </p:grpSpPr>
        <p:cxnSp>
          <p:nvCxnSpPr>
            <p:cNvPr id="18441" name="Connettore 1 13">
              <a:extLst>
                <a:ext uri="{FF2B5EF4-FFF2-40B4-BE49-F238E27FC236}">
                  <a16:creationId xmlns:a16="http://schemas.microsoft.com/office/drawing/2014/main" id="{DA86231A-94C1-4E3A-8B2D-1476D52FFEDE}"/>
                </a:ext>
              </a:extLst>
            </p:cNvPr>
            <p:cNvCxnSpPr>
              <a:cxnSpLocks noChangeShapeType="1"/>
            </p:cNvCxnSpPr>
            <p:nvPr/>
          </p:nvCxnSpPr>
          <p:spPr bwMode="auto">
            <a:xfrm flipV="1">
              <a:off x="2973391" y="503522"/>
              <a:ext cx="55576" cy="0"/>
            </a:xfrm>
            <a:prstGeom prst="line">
              <a:avLst/>
            </a:prstGeom>
            <a:noFill/>
            <a:ln w="15875" algn="ctr">
              <a:solidFill>
                <a:schemeClr val="tx1"/>
              </a:solidFill>
              <a:round/>
              <a:headEnd/>
              <a:tailEnd/>
            </a:ln>
            <a:extLst>
              <a:ext uri="{909E8E84-426E-40DD-AFC4-6F175D3DCCD1}">
                <a14:hiddenFill xmlns:a14="http://schemas.microsoft.com/office/drawing/2010/main">
                  <a:noFill/>
                </a14:hiddenFill>
              </a:ext>
            </a:extLst>
          </p:spPr>
        </p:cxnSp>
        <p:cxnSp>
          <p:nvCxnSpPr>
            <p:cNvPr id="18442" name="Connettore 1 26">
              <a:extLst>
                <a:ext uri="{FF2B5EF4-FFF2-40B4-BE49-F238E27FC236}">
                  <a16:creationId xmlns:a16="http://schemas.microsoft.com/office/drawing/2014/main" id="{FC311A8B-F271-4854-8D72-BEA27A7A0856}"/>
                </a:ext>
              </a:extLst>
            </p:cNvPr>
            <p:cNvCxnSpPr>
              <a:cxnSpLocks noChangeShapeType="1"/>
            </p:cNvCxnSpPr>
            <p:nvPr/>
          </p:nvCxnSpPr>
          <p:spPr bwMode="auto">
            <a:xfrm flipV="1">
              <a:off x="2973391" y="1575860"/>
              <a:ext cx="53988" cy="0"/>
            </a:xfrm>
            <a:prstGeom prst="line">
              <a:avLst/>
            </a:prstGeom>
            <a:noFill/>
            <a:ln w="15875" algn="ctr">
              <a:solidFill>
                <a:schemeClr val="tx1"/>
              </a:solidFill>
              <a:round/>
              <a:headEnd/>
              <a:tailEnd/>
            </a:ln>
            <a:extLst>
              <a:ext uri="{909E8E84-426E-40DD-AFC4-6F175D3DCCD1}">
                <a14:hiddenFill xmlns:a14="http://schemas.microsoft.com/office/drawing/2010/main">
                  <a:noFill/>
                </a14:hiddenFill>
              </a:ext>
            </a:extLst>
          </p:spPr>
        </p:cxnSp>
        <p:cxnSp>
          <p:nvCxnSpPr>
            <p:cNvPr id="18443" name="Connettore 1 27">
              <a:extLst>
                <a:ext uri="{FF2B5EF4-FFF2-40B4-BE49-F238E27FC236}">
                  <a16:creationId xmlns:a16="http://schemas.microsoft.com/office/drawing/2014/main" id="{9CB48CAA-BE14-4A06-8336-7D524EE51584}"/>
                </a:ext>
              </a:extLst>
            </p:cNvPr>
            <p:cNvCxnSpPr>
              <a:cxnSpLocks noChangeShapeType="1"/>
            </p:cNvCxnSpPr>
            <p:nvPr/>
          </p:nvCxnSpPr>
          <p:spPr bwMode="auto">
            <a:xfrm flipV="1">
              <a:off x="2973391" y="2137808"/>
              <a:ext cx="53988" cy="0"/>
            </a:xfrm>
            <a:prstGeom prst="line">
              <a:avLst/>
            </a:prstGeom>
            <a:noFill/>
            <a:ln w="15875" algn="ctr">
              <a:solidFill>
                <a:schemeClr val="tx1"/>
              </a:solidFill>
              <a:round/>
              <a:headEnd/>
              <a:tailEnd/>
            </a:ln>
            <a:extLst>
              <a:ext uri="{909E8E84-426E-40DD-AFC4-6F175D3DCCD1}">
                <a14:hiddenFill xmlns:a14="http://schemas.microsoft.com/office/drawing/2010/main">
                  <a:noFill/>
                </a14:hiddenFill>
              </a:ext>
            </a:extLst>
          </p:spPr>
        </p:cxnSp>
        <p:cxnSp>
          <p:nvCxnSpPr>
            <p:cNvPr id="18444" name="Connettore 1 28">
              <a:extLst>
                <a:ext uri="{FF2B5EF4-FFF2-40B4-BE49-F238E27FC236}">
                  <a16:creationId xmlns:a16="http://schemas.microsoft.com/office/drawing/2014/main" id="{D5D18B84-89D7-4318-9CD1-BE74A387A74E}"/>
                </a:ext>
              </a:extLst>
            </p:cNvPr>
            <p:cNvCxnSpPr>
              <a:cxnSpLocks noChangeShapeType="1"/>
            </p:cNvCxnSpPr>
            <p:nvPr/>
          </p:nvCxnSpPr>
          <p:spPr bwMode="auto">
            <a:xfrm flipV="1">
              <a:off x="2973391" y="2628322"/>
              <a:ext cx="53988" cy="0"/>
            </a:xfrm>
            <a:prstGeom prst="line">
              <a:avLst/>
            </a:prstGeom>
            <a:noFill/>
            <a:ln w="15875" algn="ctr">
              <a:solidFill>
                <a:schemeClr val="tx1"/>
              </a:solidFill>
              <a:round/>
              <a:headEnd/>
              <a:tailEnd/>
            </a:ln>
            <a:extLst>
              <a:ext uri="{909E8E84-426E-40DD-AFC4-6F175D3DCCD1}">
                <a14:hiddenFill xmlns:a14="http://schemas.microsoft.com/office/drawing/2010/main">
                  <a:noFill/>
                </a14:hiddenFill>
              </a:ext>
            </a:extLst>
          </p:spPr>
        </p:cxnSp>
        <p:cxnSp>
          <p:nvCxnSpPr>
            <p:cNvPr id="18445" name="Connettore 1 29">
              <a:extLst>
                <a:ext uri="{FF2B5EF4-FFF2-40B4-BE49-F238E27FC236}">
                  <a16:creationId xmlns:a16="http://schemas.microsoft.com/office/drawing/2014/main" id="{4FE9875C-809F-48EA-BFC7-C63980163345}"/>
                </a:ext>
              </a:extLst>
            </p:cNvPr>
            <p:cNvCxnSpPr>
              <a:cxnSpLocks noChangeShapeType="1"/>
            </p:cNvCxnSpPr>
            <p:nvPr/>
          </p:nvCxnSpPr>
          <p:spPr bwMode="auto">
            <a:xfrm flipV="1">
              <a:off x="2973391" y="3171221"/>
              <a:ext cx="53988" cy="0"/>
            </a:xfrm>
            <a:prstGeom prst="line">
              <a:avLst/>
            </a:prstGeom>
            <a:noFill/>
            <a:ln w="15875" algn="ctr">
              <a:solidFill>
                <a:schemeClr val="tx1"/>
              </a:solidFill>
              <a:round/>
              <a:headEnd/>
              <a:tailEnd/>
            </a:ln>
            <a:extLst>
              <a:ext uri="{909E8E84-426E-40DD-AFC4-6F175D3DCCD1}">
                <a14:hiddenFill xmlns:a14="http://schemas.microsoft.com/office/drawing/2010/main">
                  <a:noFill/>
                </a14:hiddenFill>
              </a:ext>
            </a:extLst>
          </p:spPr>
        </p:cxnSp>
        <p:cxnSp>
          <p:nvCxnSpPr>
            <p:cNvPr id="18446" name="Connettore 1 30">
              <a:extLst>
                <a:ext uri="{FF2B5EF4-FFF2-40B4-BE49-F238E27FC236}">
                  <a16:creationId xmlns:a16="http://schemas.microsoft.com/office/drawing/2014/main" id="{87CED4B2-1D40-41EF-A3EC-6E76FCD3BADB}"/>
                </a:ext>
              </a:extLst>
            </p:cNvPr>
            <p:cNvCxnSpPr>
              <a:cxnSpLocks noChangeShapeType="1"/>
            </p:cNvCxnSpPr>
            <p:nvPr/>
          </p:nvCxnSpPr>
          <p:spPr bwMode="auto">
            <a:xfrm flipV="1">
              <a:off x="2960688" y="5838094"/>
              <a:ext cx="55576" cy="0"/>
            </a:xfrm>
            <a:prstGeom prst="line">
              <a:avLst/>
            </a:prstGeom>
            <a:noFill/>
            <a:ln w="15875" algn="ctr">
              <a:solidFill>
                <a:schemeClr val="tx1"/>
              </a:solidFill>
              <a:round/>
              <a:headEnd/>
              <a:tailEnd/>
            </a:ln>
            <a:extLst>
              <a:ext uri="{909E8E84-426E-40DD-AFC4-6F175D3DCCD1}">
                <a14:hiddenFill xmlns:a14="http://schemas.microsoft.com/office/drawing/2010/main">
                  <a:noFill/>
                </a14:hiddenFill>
              </a:ext>
            </a:extLst>
          </p:spPr>
        </p:cxnSp>
        <p:cxnSp>
          <p:nvCxnSpPr>
            <p:cNvPr id="18447" name="Connettore 1 31">
              <a:extLst>
                <a:ext uri="{FF2B5EF4-FFF2-40B4-BE49-F238E27FC236}">
                  <a16:creationId xmlns:a16="http://schemas.microsoft.com/office/drawing/2014/main" id="{FF96D06D-DE67-41E6-9664-A61045F559EB}"/>
                </a:ext>
              </a:extLst>
            </p:cNvPr>
            <p:cNvCxnSpPr>
              <a:cxnSpLocks noChangeShapeType="1"/>
            </p:cNvCxnSpPr>
            <p:nvPr/>
          </p:nvCxnSpPr>
          <p:spPr bwMode="auto">
            <a:xfrm flipV="1">
              <a:off x="2967040" y="5328531"/>
              <a:ext cx="53988" cy="0"/>
            </a:xfrm>
            <a:prstGeom prst="line">
              <a:avLst/>
            </a:prstGeom>
            <a:noFill/>
            <a:ln w="15875" algn="ctr">
              <a:solidFill>
                <a:schemeClr val="tx1"/>
              </a:solidFill>
              <a:round/>
              <a:headEnd/>
              <a:tailEnd/>
            </a:ln>
            <a:extLst>
              <a:ext uri="{909E8E84-426E-40DD-AFC4-6F175D3DCCD1}">
                <a14:hiddenFill xmlns:a14="http://schemas.microsoft.com/office/drawing/2010/main">
                  <a:noFill/>
                </a14:hiddenFill>
              </a:ext>
            </a:extLst>
          </p:spPr>
        </p:cxnSp>
        <p:cxnSp>
          <p:nvCxnSpPr>
            <p:cNvPr id="18448" name="Connettore 1 32">
              <a:extLst>
                <a:ext uri="{FF2B5EF4-FFF2-40B4-BE49-F238E27FC236}">
                  <a16:creationId xmlns:a16="http://schemas.microsoft.com/office/drawing/2014/main" id="{03023CC0-8F1C-48F0-B261-12F21E8DD0AA}"/>
                </a:ext>
              </a:extLst>
            </p:cNvPr>
            <p:cNvCxnSpPr>
              <a:cxnSpLocks noChangeShapeType="1"/>
            </p:cNvCxnSpPr>
            <p:nvPr/>
          </p:nvCxnSpPr>
          <p:spPr bwMode="auto">
            <a:xfrm flipV="1">
              <a:off x="2973391" y="4761820"/>
              <a:ext cx="55576" cy="0"/>
            </a:xfrm>
            <a:prstGeom prst="line">
              <a:avLst/>
            </a:prstGeom>
            <a:noFill/>
            <a:ln w="15875" algn="ctr">
              <a:solidFill>
                <a:schemeClr val="tx1"/>
              </a:solidFill>
              <a:round/>
              <a:headEnd/>
              <a:tailEnd/>
            </a:ln>
            <a:extLst>
              <a:ext uri="{909E8E84-426E-40DD-AFC4-6F175D3DCCD1}">
                <a14:hiddenFill xmlns:a14="http://schemas.microsoft.com/office/drawing/2010/main">
                  <a:noFill/>
                </a14:hiddenFill>
              </a:ext>
            </a:extLst>
          </p:spPr>
        </p:cxnSp>
        <p:cxnSp>
          <p:nvCxnSpPr>
            <p:cNvPr id="18449" name="Connettore 1 33">
              <a:extLst>
                <a:ext uri="{FF2B5EF4-FFF2-40B4-BE49-F238E27FC236}">
                  <a16:creationId xmlns:a16="http://schemas.microsoft.com/office/drawing/2014/main" id="{4D748140-0AA5-4D85-BD9F-633F8A26B590}"/>
                </a:ext>
              </a:extLst>
            </p:cNvPr>
            <p:cNvCxnSpPr>
              <a:cxnSpLocks noChangeShapeType="1"/>
            </p:cNvCxnSpPr>
            <p:nvPr/>
          </p:nvCxnSpPr>
          <p:spPr bwMode="auto">
            <a:xfrm flipV="1">
              <a:off x="2973391" y="4244320"/>
              <a:ext cx="53988" cy="0"/>
            </a:xfrm>
            <a:prstGeom prst="line">
              <a:avLst/>
            </a:prstGeom>
            <a:noFill/>
            <a:ln w="15875" algn="ctr">
              <a:solidFill>
                <a:schemeClr val="tx1"/>
              </a:solidFill>
              <a:round/>
              <a:headEnd/>
              <a:tailEnd/>
            </a:ln>
            <a:extLst>
              <a:ext uri="{909E8E84-426E-40DD-AFC4-6F175D3DCCD1}">
                <a14:hiddenFill xmlns:a14="http://schemas.microsoft.com/office/drawing/2010/main">
                  <a:noFill/>
                </a14:hiddenFill>
              </a:ext>
            </a:extLst>
          </p:spPr>
        </p:cxnSp>
        <p:cxnSp>
          <p:nvCxnSpPr>
            <p:cNvPr id="18450" name="Connettore 1 34">
              <a:extLst>
                <a:ext uri="{FF2B5EF4-FFF2-40B4-BE49-F238E27FC236}">
                  <a16:creationId xmlns:a16="http://schemas.microsoft.com/office/drawing/2014/main" id="{8FAB76EB-E3B4-42A0-BE56-35DC18ED3D4A}"/>
                </a:ext>
              </a:extLst>
            </p:cNvPr>
            <p:cNvCxnSpPr>
              <a:cxnSpLocks noChangeShapeType="1"/>
            </p:cNvCxnSpPr>
            <p:nvPr/>
          </p:nvCxnSpPr>
          <p:spPr bwMode="auto">
            <a:xfrm flipV="1">
              <a:off x="2971803" y="3695071"/>
              <a:ext cx="53988" cy="0"/>
            </a:xfrm>
            <a:prstGeom prst="line">
              <a:avLst/>
            </a:prstGeom>
            <a:noFill/>
            <a:ln w="15875" algn="ctr">
              <a:solidFill>
                <a:schemeClr val="tx1"/>
              </a:solidFill>
              <a:round/>
              <a:headEnd/>
              <a:tailEnd/>
            </a:ln>
            <a:extLst>
              <a:ext uri="{909E8E84-426E-40DD-AFC4-6F175D3DCCD1}">
                <a14:hiddenFill xmlns:a14="http://schemas.microsoft.com/office/drawing/2010/main">
                  <a:noFill/>
                </a14:hiddenFill>
              </a:ext>
            </a:extLst>
          </p:spPr>
        </p:cxnSp>
        <p:sp>
          <p:nvSpPr>
            <p:cNvPr id="18451" name="CasellaDiTesto 12">
              <a:extLst>
                <a:ext uri="{FF2B5EF4-FFF2-40B4-BE49-F238E27FC236}">
                  <a16:creationId xmlns:a16="http://schemas.microsoft.com/office/drawing/2014/main" id="{E0C0DE51-5BAD-4B3C-8D5C-ECB341A7AC6E}"/>
                </a:ext>
              </a:extLst>
            </p:cNvPr>
            <p:cNvSpPr txBox="1">
              <a:spLocks noChangeArrowheads="1"/>
            </p:cNvSpPr>
            <p:nvPr/>
          </p:nvSpPr>
          <p:spPr bwMode="auto">
            <a:xfrm>
              <a:off x="3037905" y="400050"/>
              <a:ext cx="36420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600"/>
                <a:t>0 MA</a:t>
              </a:r>
            </a:p>
          </p:txBody>
        </p:sp>
        <p:sp>
          <p:nvSpPr>
            <p:cNvPr id="18452" name="CasellaDiTesto 14">
              <a:extLst>
                <a:ext uri="{FF2B5EF4-FFF2-40B4-BE49-F238E27FC236}">
                  <a16:creationId xmlns:a16="http://schemas.microsoft.com/office/drawing/2014/main" id="{64143F1D-2182-4B78-A2CA-E9BF6C9AA594}"/>
                </a:ext>
              </a:extLst>
            </p:cNvPr>
            <p:cNvSpPr txBox="1">
              <a:spLocks noChangeArrowheads="1"/>
            </p:cNvSpPr>
            <p:nvPr/>
          </p:nvSpPr>
          <p:spPr bwMode="auto">
            <a:xfrm>
              <a:off x="3045126" y="954206"/>
              <a:ext cx="40748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600"/>
                <a:t>50 MA</a:t>
              </a:r>
            </a:p>
          </p:txBody>
        </p:sp>
        <p:sp>
          <p:nvSpPr>
            <p:cNvPr id="18453" name="CasellaDiTesto 19">
              <a:extLst>
                <a:ext uri="{FF2B5EF4-FFF2-40B4-BE49-F238E27FC236}">
                  <a16:creationId xmlns:a16="http://schemas.microsoft.com/office/drawing/2014/main" id="{0400A86A-6002-4C3E-8B82-ACC0A6C7AAAB}"/>
                </a:ext>
              </a:extLst>
            </p:cNvPr>
            <p:cNvSpPr txBox="1">
              <a:spLocks noChangeArrowheads="1"/>
            </p:cNvSpPr>
            <p:nvPr/>
          </p:nvSpPr>
          <p:spPr bwMode="auto">
            <a:xfrm>
              <a:off x="3052347" y="1474356"/>
              <a:ext cx="45076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600"/>
                <a:t>100 MA</a:t>
              </a:r>
            </a:p>
          </p:txBody>
        </p:sp>
        <p:sp>
          <p:nvSpPr>
            <p:cNvPr id="18454" name="CasellaDiTesto 20">
              <a:extLst>
                <a:ext uri="{FF2B5EF4-FFF2-40B4-BE49-F238E27FC236}">
                  <a16:creationId xmlns:a16="http://schemas.microsoft.com/office/drawing/2014/main" id="{8CC3BE73-733E-458C-867D-AFE646DC7F51}"/>
                </a:ext>
              </a:extLst>
            </p:cNvPr>
            <p:cNvSpPr txBox="1">
              <a:spLocks noChangeArrowheads="1"/>
            </p:cNvSpPr>
            <p:nvPr/>
          </p:nvSpPr>
          <p:spPr bwMode="auto">
            <a:xfrm>
              <a:off x="3052347" y="2034808"/>
              <a:ext cx="45076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600"/>
                <a:t>150 MA</a:t>
              </a:r>
            </a:p>
          </p:txBody>
        </p:sp>
        <p:sp>
          <p:nvSpPr>
            <p:cNvPr id="18455" name="CasellaDiTesto 21">
              <a:extLst>
                <a:ext uri="{FF2B5EF4-FFF2-40B4-BE49-F238E27FC236}">
                  <a16:creationId xmlns:a16="http://schemas.microsoft.com/office/drawing/2014/main" id="{1DC44771-C2B0-4CAA-9810-43F1F3C5A050}"/>
                </a:ext>
              </a:extLst>
            </p:cNvPr>
            <p:cNvSpPr txBox="1">
              <a:spLocks noChangeArrowheads="1"/>
            </p:cNvSpPr>
            <p:nvPr/>
          </p:nvSpPr>
          <p:spPr bwMode="auto">
            <a:xfrm>
              <a:off x="3052347" y="2519694"/>
              <a:ext cx="45076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600"/>
                <a:t>200 MA</a:t>
              </a:r>
            </a:p>
          </p:txBody>
        </p:sp>
        <p:sp>
          <p:nvSpPr>
            <p:cNvPr id="18456" name="CasellaDiTesto 22">
              <a:extLst>
                <a:ext uri="{FF2B5EF4-FFF2-40B4-BE49-F238E27FC236}">
                  <a16:creationId xmlns:a16="http://schemas.microsoft.com/office/drawing/2014/main" id="{287C0A1B-5342-4A22-89EE-C2069259FE04}"/>
                </a:ext>
              </a:extLst>
            </p:cNvPr>
            <p:cNvSpPr txBox="1">
              <a:spLocks noChangeArrowheads="1"/>
            </p:cNvSpPr>
            <p:nvPr/>
          </p:nvSpPr>
          <p:spPr bwMode="auto">
            <a:xfrm>
              <a:off x="3052347" y="3049921"/>
              <a:ext cx="45076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600"/>
                <a:t>250 MA</a:t>
              </a:r>
            </a:p>
          </p:txBody>
        </p:sp>
        <p:sp>
          <p:nvSpPr>
            <p:cNvPr id="18457" name="CasellaDiTesto 23">
              <a:extLst>
                <a:ext uri="{FF2B5EF4-FFF2-40B4-BE49-F238E27FC236}">
                  <a16:creationId xmlns:a16="http://schemas.microsoft.com/office/drawing/2014/main" id="{93762570-6835-4454-A123-D08C4410CD45}"/>
                </a:ext>
              </a:extLst>
            </p:cNvPr>
            <p:cNvSpPr txBox="1">
              <a:spLocks noChangeArrowheads="1"/>
            </p:cNvSpPr>
            <p:nvPr/>
          </p:nvSpPr>
          <p:spPr bwMode="auto">
            <a:xfrm>
              <a:off x="3052347" y="3595260"/>
              <a:ext cx="45076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600"/>
                <a:t>300 MA</a:t>
              </a:r>
            </a:p>
          </p:txBody>
        </p:sp>
        <p:sp>
          <p:nvSpPr>
            <p:cNvPr id="18458" name="CasellaDiTesto 24">
              <a:extLst>
                <a:ext uri="{FF2B5EF4-FFF2-40B4-BE49-F238E27FC236}">
                  <a16:creationId xmlns:a16="http://schemas.microsoft.com/office/drawing/2014/main" id="{923B173E-189D-493E-B904-E2BE5D61731C}"/>
                </a:ext>
              </a:extLst>
            </p:cNvPr>
            <p:cNvSpPr txBox="1">
              <a:spLocks noChangeArrowheads="1"/>
            </p:cNvSpPr>
            <p:nvPr/>
          </p:nvSpPr>
          <p:spPr bwMode="auto">
            <a:xfrm>
              <a:off x="3052347" y="4133042"/>
              <a:ext cx="45076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600"/>
                <a:t>350 MA</a:t>
              </a:r>
            </a:p>
          </p:txBody>
        </p:sp>
        <p:sp>
          <p:nvSpPr>
            <p:cNvPr id="18459" name="CasellaDiTesto 25">
              <a:extLst>
                <a:ext uri="{FF2B5EF4-FFF2-40B4-BE49-F238E27FC236}">
                  <a16:creationId xmlns:a16="http://schemas.microsoft.com/office/drawing/2014/main" id="{F971907E-1289-494C-832F-E30ED6277CD0}"/>
                </a:ext>
              </a:extLst>
            </p:cNvPr>
            <p:cNvSpPr txBox="1">
              <a:spLocks noChangeArrowheads="1"/>
            </p:cNvSpPr>
            <p:nvPr/>
          </p:nvSpPr>
          <p:spPr bwMode="auto">
            <a:xfrm>
              <a:off x="3052347" y="4655711"/>
              <a:ext cx="45076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600"/>
                <a:t>400 MA</a:t>
              </a:r>
            </a:p>
          </p:txBody>
        </p:sp>
        <p:sp>
          <p:nvSpPr>
            <p:cNvPr id="18460" name="CasellaDiTesto 26">
              <a:extLst>
                <a:ext uri="{FF2B5EF4-FFF2-40B4-BE49-F238E27FC236}">
                  <a16:creationId xmlns:a16="http://schemas.microsoft.com/office/drawing/2014/main" id="{4894076F-1292-4700-8499-21E9D8C46337}"/>
                </a:ext>
              </a:extLst>
            </p:cNvPr>
            <p:cNvSpPr txBox="1">
              <a:spLocks noChangeArrowheads="1"/>
            </p:cNvSpPr>
            <p:nvPr/>
          </p:nvSpPr>
          <p:spPr bwMode="auto">
            <a:xfrm>
              <a:off x="3052347" y="5216165"/>
              <a:ext cx="45076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600"/>
                <a:t>450 MA</a:t>
              </a:r>
            </a:p>
          </p:txBody>
        </p:sp>
        <p:sp>
          <p:nvSpPr>
            <p:cNvPr id="18461" name="CasellaDiTesto 27">
              <a:extLst>
                <a:ext uri="{FF2B5EF4-FFF2-40B4-BE49-F238E27FC236}">
                  <a16:creationId xmlns:a16="http://schemas.microsoft.com/office/drawing/2014/main" id="{38A536B5-0E60-47DB-8BF1-EEBBBD006681}"/>
                </a:ext>
              </a:extLst>
            </p:cNvPr>
            <p:cNvSpPr txBox="1">
              <a:spLocks noChangeArrowheads="1"/>
            </p:cNvSpPr>
            <p:nvPr/>
          </p:nvSpPr>
          <p:spPr bwMode="auto">
            <a:xfrm>
              <a:off x="3052347" y="5731277"/>
              <a:ext cx="45076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600"/>
                <a:t>500 MA</a:t>
              </a:r>
            </a:p>
          </p:txBody>
        </p:sp>
        <p:cxnSp>
          <p:nvCxnSpPr>
            <p:cNvPr id="18462" name="Connettore 1 26">
              <a:extLst>
                <a:ext uri="{FF2B5EF4-FFF2-40B4-BE49-F238E27FC236}">
                  <a16:creationId xmlns:a16="http://schemas.microsoft.com/office/drawing/2014/main" id="{1C8424EE-E47D-4345-A217-B7857688C6C2}"/>
                </a:ext>
              </a:extLst>
            </p:cNvPr>
            <p:cNvCxnSpPr>
              <a:cxnSpLocks noChangeShapeType="1"/>
            </p:cNvCxnSpPr>
            <p:nvPr/>
          </p:nvCxnSpPr>
          <p:spPr bwMode="auto">
            <a:xfrm flipV="1">
              <a:off x="2974651" y="1055712"/>
              <a:ext cx="53988" cy="0"/>
            </a:xfrm>
            <a:prstGeom prst="line">
              <a:avLst/>
            </a:prstGeom>
            <a:noFill/>
            <a:ln w="15875" algn="ctr">
              <a:solidFill>
                <a:schemeClr val="tx1"/>
              </a:solidFill>
              <a:round/>
              <a:headEnd/>
              <a:tailEnd/>
            </a:ln>
            <a:extLst>
              <a:ext uri="{909E8E84-426E-40DD-AFC4-6F175D3DCCD1}">
                <a14:hiddenFill xmlns:a14="http://schemas.microsoft.com/office/drawing/2010/main">
                  <a:noFill/>
                </a14:hiddenFill>
              </a:ext>
            </a:extLst>
          </p:spPr>
        </p:cxnSp>
        <p:cxnSp>
          <p:nvCxnSpPr>
            <p:cNvPr id="18463" name="Connettore 1 31">
              <a:extLst>
                <a:ext uri="{FF2B5EF4-FFF2-40B4-BE49-F238E27FC236}">
                  <a16:creationId xmlns:a16="http://schemas.microsoft.com/office/drawing/2014/main" id="{A00670F0-8935-40C9-BFCD-B92E52A9E6F0}"/>
                </a:ext>
              </a:extLst>
            </p:cNvPr>
            <p:cNvCxnSpPr>
              <a:cxnSpLocks noChangeShapeType="1"/>
            </p:cNvCxnSpPr>
            <p:nvPr/>
          </p:nvCxnSpPr>
          <p:spPr bwMode="auto">
            <a:xfrm flipV="1">
              <a:off x="2975859" y="6410391"/>
              <a:ext cx="53988" cy="0"/>
            </a:xfrm>
            <a:prstGeom prst="line">
              <a:avLst/>
            </a:prstGeom>
            <a:noFill/>
            <a:ln w="15875" algn="ctr">
              <a:solidFill>
                <a:schemeClr val="tx1"/>
              </a:solidFill>
              <a:round/>
              <a:headEnd/>
              <a:tailEnd/>
            </a:ln>
            <a:extLst>
              <a:ext uri="{909E8E84-426E-40DD-AFC4-6F175D3DCCD1}">
                <a14:hiddenFill xmlns:a14="http://schemas.microsoft.com/office/drawing/2010/main">
                  <a:noFill/>
                </a14:hiddenFill>
              </a:ext>
            </a:extLst>
          </p:spPr>
        </p:cxnSp>
        <p:sp>
          <p:nvSpPr>
            <p:cNvPr id="18464" name="CasellaDiTesto 30">
              <a:extLst>
                <a:ext uri="{FF2B5EF4-FFF2-40B4-BE49-F238E27FC236}">
                  <a16:creationId xmlns:a16="http://schemas.microsoft.com/office/drawing/2014/main" id="{330B20DB-7812-4F2A-8967-2CF181577CEF}"/>
                </a:ext>
              </a:extLst>
            </p:cNvPr>
            <p:cNvSpPr txBox="1">
              <a:spLocks noChangeArrowheads="1"/>
            </p:cNvSpPr>
            <p:nvPr/>
          </p:nvSpPr>
          <p:spPr bwMode="auto">
            <a:xfrm>
              <a:off x="3052347" y="6291729"/>
              <a:ext cx="45076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600"/>
                <a:t>550 MA</a:t>
              </a:r>
            </a:p>
          </p:txBody>
        </p:sp>
      </p:grpSp>
      <p:sp>
        <p:nvSpPr>
          <p:cNvPr id="41" name="CasellaDiTesto 9">
            <a:extLst>
              <a:ext uri="{FF2B5EF4-FFF2-40B4-BE49-F238E27FC236}">
                <a16:creationId xmlns:a16="http://schemas.microsoft.com/office/drawing/2014/main" id="{C2718442-7823-4254-A575-E1790460153A}"/>
              </a:ext>
            </a:extLst>
          </p:cNvPr>
          <p:cNvSpPr txBox="1">
            <a:spLocks noChangeArrowheads="1"/>
          </p:cNvSpPr>
          <p:nvPr/>
        </p:nvSpPr>
        <p:spPr bwMode="auto">
          <a:xfrm>
            <a:off x="9009899" y="6486958"/>
            <a:ext cx="16145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t-IT"/>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it-IT" altLang="it-IT" sz="1800" dirty="0">
                <a:solidFill>
                  <a:srgbClr val="074A77"/>
                </a:solidFill>
                <a:latin typeface="Vijaya" panose="02020604020202020204" pitchFamily="18" charset="0"/>
                <a:cs typeface="Vijaya" panose="02020604020202020204" pitchFamily="18" charset="0"/>
              </a:rPr>
              <a:t>AC 007SV_Florian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AF6214B-CCE3-6AEE-E6B1-7E66B3F36E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9" r="-1"/>
          <a:stretch/>
        </p:blipFill>
        <p:spPr bwMode="auto">
          <a:xfrm>
            <a:off x="5843698" y="1352384"/>
            <a:ext cx="6348302" cy="3980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id="{0514D534-588D-C549-4F89-44ABC15B11E4}"/>
              </a:ext>
            </a:extLst>
          </p:cNvPr>
          <p:cNvSpPr txBox="1"/>
          <p:nvPr/>
        </p:nvSpPr>
        <p:spPr>
          <a:xfrm>
            <a:off x="124384" y="328551"/>
            <a:ext cx="6949275" cy="5866350"/>
          </a:xfrm>
          <a:prstGeom prst="rect">
            <a:avLst/>
          </a:prstGeom>
          <a:noFill/>
        </p:spPr>
        <p:txBody>
          <a:bodyPr wrap="square">
            <a:spAutoFit/>
          </a:bodyPr>
          <a:lstStyle/>
          <a:p>
            <a:pPr marL="285750" indent="-285750">
              <a:lnSpc>
                <a:spcPct val="150000"/>
              </a:lnSpc>
              <a:buFont typeface="Arial" panose="020B0604020202020204" pitchFamily="34" charset="0"/>
              <a:buChar char="•"/>
            </a:pPr>
            <a:r>
              <a:rPr lang="it-IT" dirty="0"/>
              <a:t>Una coppia di polmoni, o una vescica natatoria evolutasi dai polmoni, si trova in tutti i gruppi di osteitti, eccetto in alcuni tetrapodi e alcuni teleostei, nei quali sono stati perduti secondariamente. </a:t>
            </a:r>
          </a:p>
          <a:p>
            <a:pPr marL="285750" indent="-285750">
              <a:lnSpc>
                <a:spcPct val="150000"/>
              </a:lnSpc>
              <a:buFont typeface="Arial" panose="020B0604020202020204" pitchFamily="34" charset="0"/>
              <a:buChar char="•"/>
            </a:pPr>
            <a:endParaRPr lang="it-IT" dirty="0"/>
          </a:p>
          <a:p>
            <a:pPr marL="285750" indent="-285750">
              <a:lnSpc>
                <a:spcPct val="150000"/>
              </a:lnSpc>
              <a:buFont typeface="Arial" panose="020B0604020202020204" pitchFamily="34" charset="0"/>
              <a:buChar char="•"/>
            </a:pPr>
            <a:r>
              <a:rPr lang="it-IT" dirty="0"/>
              <a:t>I polmoni si sviluppano come un diverticolo ventrale del pavimento della faringe e restano connessi ad esso da un dotto per il passaggio dell’aria. </a:t>
            </a:r>
          </a:p>
          <a:p>
            <a:pPr>
              <a:lnSpc>
                <a:spcPct val="150000"/>
              </a:lnSpc>
            </a:pPr>
            <a:endParaRPr lang="it-IT" dirty="0"/>
          </a:p>
          <a:p>
            <a:pPr marL="285750" indent="-285750">
              <a:lnSpc>
                <a:spcPct val="150000"/>
              </a:lnSpc>
              <a:buFont typeface="Arial" panose="020B0604020202020204" pitchFamily="34" charset="0"/>
              <a:buChar char="•"/>
            </a:pPr>
            <a:r>
              <a:rPr lang="it-IT" dirty="0"/>
              <a:t>Si pensa che i polmoni si siano evoluti come organi respiratori accessori e si può ipotizzare che il comune antenato degli osteitti vivesse in ambienti di acque dolci calde dove tali organi coadiuvavano la respirazione branchiale (l’acqua calda contiene meno ossigeno di quella fredda e le masse stagnanti di acqua dolce possono diventare prive di ossigeno)</a:t>
            </a:r>
            <a:endParaRPr lang="en-GB" dirty="0"/>
          </a:p>
        </p:txBody>
      </p:sp>
    </p:spTree>
    <p:extLst>
      <p:ext uri="{BB962C8B-B14F-4D97-AF65-F5344CB8AC3E}">
        <p14:creationId xmlns:p14="http://schemas.microsoft.com/office/powerpoint/2010/main" val="17039965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328C90E0-5215-99BC-8BA8-2AC71D367330}"/>
              </a:ext>
            </a:extLst>
          </p:cNvPr>
          <p:cNvPicPr>
            <a:picLocks noChangeAspect="1"/>
          </p:cNvPicPr>
          <p:nvPr/>
        </p:nvPicPr>
        <p:blipFill>
          <a:blip r:embed="rId2"/>
          <a:stretch>
            <a:fillRect/>
          </a:stretch>
        </p:blipFill>
        <p:spPr>
          <a:xfrm rot="16200000">
            <a:off x="2560330" y="-1377218"/>
            <a:ext cx="6086707" cy="9340753"/>
          </a:xfrm>
          <a:prstGeom prst="rect">
            <a:avLst/>
          </a:prstGeom>
        </p:spPr>
      </p:pic>
    </p:spTree>
    <p:extLst>
      <p:ext uri="{BB962C8B-B14F-4D97-AF65-F5344CB8AC3E}">
        <p14:creationId xmlns:p14="http://schemas.microsoft.com/office/powerpoint/2010/main" val="17060005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09082796-8978-4DC6-BF9F-40E5C86BD832}"/>
              </a:ext>
            </a:extLst>
          </p:cNvPr>
          <p:cNvSpPr>
            <a:spLocks noChangeArrowheads="1"/>
          </p:cNvSpPr>
          <p:nvPr/>
        </p:nvSpPr>
        <p:spPr bwMode="auto">
          <a:xfrm>
            <a:off x="1524000" y="0"/>
            <a:ext cx="9144000" cy="6858000"/>
          </a:xfrm>
          <a:prstGeom prst="rect">
            <a:avLst/>
          </a:prstGeom>
          <a:noFill/>
          <a:ln w="76200">
            <a:solidFill>
              <a:srgbClr val="08609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it-IT" altLang="it-IT" sz="1400">
              <a:solidFill>
                <a:srgbClr val="000000"/>
              </a:solidFill>
            </a:endParaRPr>
          </a:p>
        </p:txBody>
      </p:sp>
      <p:pic>
        <p:nvPicPr>
          <p:cNvPr id="16387" name="Picture 5">
            <a:extLst>
              <a:ext uri="{FF2B5EF4-FFF2-40B4-BE49-F238E27FC236}">
                <a16:creationId xmlns:a16="http://schemas.microsoft.com/office/drawing/2014/main" id="{9697573E-5984-4453-8B48-4EEF5B5C2B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4689" y="5884863"/>
            <a:ext cx="2544763"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16388" name="Group 11">
            <a:extLst>
              <a:ext uri="{FF2B5EF4-FFF2-40B4-BE49-F238E27FC236}">
                <a16:creationId xmlns:a16="http://schemas.microsoft.com/office/drawing/2014/main" id="{92DDE430-46E1-4FFA-83D3-2C891253D3B7}"/>
              </a:ext>
            </a:extLst>
          </p:cNvPr>
          <p:cNvGrpSpPr>
            <a:grpSpLocks/>
          </p:cNvGrpSpPr>
          <p:nvPr/>
        </p:nvGrpSpPr>
        <p:grpSpPr bwMode="auto">
          <a:xfrm>
            <a:off x="1717675" y="131764"/>
            <a:ext cx="5113338" cy="6662737"/>
            <a:chOff x="149" y="83"/>
            <a:chExt cx="3221" cy="4197"/>
          </a:xfrm>
        </p:grpSpPr>
        <p:pic>
          <p:nvPicPr>
            <p:cNvPr id="16395" name="Picture 3">
              <a:extLst>
                <a:ext uri="{FF2B5EF4-FFF2-40B4-BE49-F238E27FC236}">
                  <a16:creationId xmlns:a16="http://schemas.microsoft.com/office/drawing/2014/main" id="{5463C0FF-BAA3-4F8A-A0C2-77DF6F2119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 y="83"/>
              <a:ext cx="3221" cy="4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6396" name="Text Box 10">
              <a:extLst>
                <a:ext uri="{FF2B5EF4-FFF2-40B4-BE49-F238E27FC236}">
                  <a16:creationId xmlns:a16="http://schemas.microsoft.com/office/drawing/2014/main" id="{C60CC45F-7118-4ED3-A149-7365B9A1ED9B}"/>
                </a:ext>
              </a:extLst>
            </p:cNvPr>
            <p:cNvSpPr txBox="1">
              <a:spLocks noChangeArrowheads="1"/>
            </p:cNvSpPr>
            <p:nvPr/>
          </p:nvSpPr>
          <p:spPr bwMode="auto">
            <a:xfrm>
              <a:off x="2684" y="1859"/>
              <a:ext cx="3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it-IT" altLang="it-IT" sz="1400">
                  <a:solidFill>
                    <a:srgbClr val="000000"/>
                  </a:solidFill>
                </a:rPr>
                <a:t>Trias.</a:t>
              </a:r>
            </a:p>
          </p:txBody>
        </p:sp>
      </p:grpSp>
      <p:grpSp>
        <p:nvGrpSpPr>
          <p:cNvPr id="16389" name="Gruppo 4">
            <a:extLst>
              <a:ext uri="{FF2B5EF4-FFF2-40B4-BE49-F238E27FC236}">
                <a16:creationId xmlns:a16="http://schemas.microsoft.com/office/drawing/2014/main" id="{B9BF7305-DCE0-4C9B-BF8B-88F78C90EA85}"/>
              </a:ext>
            </a:extLst>
          </p:cNvPr>
          <p:cNvGrpSpPr>
            <a:grpSpLocks/>
          </p:cNvGrpSpPr>
          <p:nvPr/>
        </p:nvGrpSpPr>
        <p:grpSpPr bwMode="auto">
          <a:xfrm>
            <a:off x="6872288" y="636589"/>
            <a:ext cx="3676650" cy="5264971"/>
            <a:chOff x="5348288" y="636104"/>
            <a:chExt cx="3676443" cy="5265457"/>
          </a:xfrm>
        </p:grpSpPr>
        <p:sp>
          <p:nvSpPr>
            <p:cNvPr id="16391" name="Text Box 4">
              <a:extLst>
                <a:ext uri="{FF2B5EF4-FFF2-40B4-BE49-F238E27FC236}">
                  <a16:creationId xmlns:a16="http://schemas.microsoft.com/office/drawing/2014/main" id="{3AC6D5BF-2558-41A6-8CF9-4387E5B8556E}"/>
                </a:ext>
              </a:extLst>
            </p:cNvPr>
            <p:cNvSpPr txBox="1">
              <a:spLocks noChangeArrowheads="1"/>
            </p:cNvSpPr>
            <p:nvPr/>
          </p:nvSpPr>
          <p:spPr bwMode="auto">
            <a:xfrm>
              <a:off x="5348288" y="4516438"/>
              <a:ext cx="3586162" cy="1385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1400" dirty="0">
                  <a:solidFill>
                    <a:srgbClr val="000000"/>
                  </a:solidFill>
                </a:rPr>
                <a:t>FIGURA 3-9</a:t>
              </a:r>
            </a:p>
            <a:p>
              <a:pPr eaLnBrk="1" hangingPunct="1"/>
              <a:r>
                <a:rPr lang="it-IT" altLang="it-IT" sz="1400" dirty="0">
                  <a:solidFill>
                    <a:srgbClr val="000000"/>
                  </a:solidFill>
                </a:rPr>
                <a:t>Filogenesi di Attinopterigi (Actinopterygii) fossili e attuali scelti in modo da mettere in evidenza l’origine dei </a:t>
              </a:r>
              <a:r>
                <a:rPr lang="it-IT" altLang="it-IT" sz="1400" dirty="0" err="1">
                  <a:solidFill>
                    <a:srgbClr val="000000"/>
                  </a:solidFill>
                </a:rPr>
                <a:t>neopterigi</a:t>
              </a:r>
              <a:r>
                <a:rPr lang="it-IT" altLang="it-IT" sz="1400" dirty="0">
                  <a:solidFill>
                    <a:srgbClr val="000000"/>
                  </a:solidFill>
                </a:rPr>
                <a:t> (</a:t>
              </a:r>
              <a:r>
                <a:rPr lang="it-IT" altLang="it-IT" sz="1400" dirty="0" err="1">
                  <a:solidFill>
                    <a:srgbClr val="000000"/>
                  </a:solidFill>
                </a:rPr>
                <a:t>Neopterygii</a:t>
              </a:r>
              <a:r>
                <a:rPr lang="it-IT" altLang="it-IT" sz="1400" dirty="0">
                  <a:solidFill>
                    <a:srgbClr val="000000"/>
                  </a:solidFill>
                </a:rPr>
                <a:t>), dei teleostei (Teleostei) e degli </a:t>
              </a:r>
              <a:r>
                <a:rPr lang="it-IT" altLang="it-IT" sz="1400" dirty="0" err="1">
                  <a:solidFill>
                    <a:srgbClr val="000000"/>
                  </a:solidFill>
                </a:rPr>
                <a:t>euteleostei</a:t>
              </a:r>
              <a:r>
                <a:rPr lang="it-IT" altLang="it-IT" sz="1400" dirty="0">
                  <a:solidFill>
                    <a:srgbClr val="000000"/>
                  </a:solidFill>
                </a:rPr>
                <a:t> (</a:t>
              </a:r>
              <a:r>
                <a:rPr lang="it-IT" altLang="it-IT" sz="1400" dirty="0" err="1">
                  <a:solidFill>
                    <a:srgbClr val="000000"/>
                  </a:solidFill>
                </a:rPr>
                <a:t>Euteleostei</a:t>
              </a:r>
              <a:r>
                <a:rPr lang="it-IT" altLang="it-IT" sz="1400" dirty="0">
                  <a:solidFill>
                    <a:srgbClr val="000000"/>
                  </a:solidFill>
                </a:rPr>
                <a:t>).</a:t>
              </a:r>
            </a:p>
          </p:txBody>
        </p:sp>
        <p:sp>
          <p:nvSpPr>
            <p:cNvPr id="16392" name="CasellaDiTesto 1">
              <a:extLst>
                <a:ext uri="{FF2B5EF4-FFF2-40B4-BE49-F238E27FC236}">
                  <a16:creationId xmlns:a16="http://schemas.microsoft.com/office/drawing/2014/main" id="{CD92016B-B163-46B2-A230-61C9E8C7842A}"/>
                </a:ext>
              </a:extLst>
            </p:cNvPr>
            <p:cNvSpPr txBox="1">
              <a:spLocks noChangeArrowheads="1"/>
            </p:cNvSpPr>
            <p:nvPr/>
          </p:nvSpPr>
          <p:spPr bwMode="auto">
            <a:xfrm>
              <a:off x="6122504" y="636104"/>
              <a:ext cx="16033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b="1">
                  <a:latin typeface="Verdana" panose="020B0604030504040204" pitchFamily="34" charset="0"/>
                </a:rPr>
                <a:t>TELEOSTEI</a:t>
              </a:r>
            </a:p>
          </p:txBody>
        </p:sp>
        <p:sp>
          <p:nvSpPr>
            <p:cNvPr id="16393" name="CasellaDiTesto 2">
              <a:extLst>
                <a:ext uri="{FF2B5EF4-FFF2-40B4-BE49-F238E27FC236}">
                  <a16:creationId xmlns:a16="http://schemas.microsoft.com/office/drawing/2014/main" id="{810322DD-49B6-44C9-90C0-60107625496D}"/>
                </a:ext>
              </a:extLst>
            </p:cNvPr>
            <p:cNvSpPr txBox="1">
              <a:spLocks noChangeArrowheads="1"/>
            </p:cNvSpPr>
            <p:nvPr/>
          </p:nvSpPr>
          <p:spPr bwMode="auto">
            <a:xfrm>
              <a:off x="6011186" y="1304014"/>
              <a:ext cx="30135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1200" dirty="0"/>
                <a:t>Quasi 30.000 specie, 426 famiglie</a:t>
              </a:r>
            </a:p>
          </p:txBody>
        </p:sp>
        <p:sp>
          <p:nvSpPr>
            <p:cNvPr id="16394" name="CasellaDiTesto 3">
              <a:extLst>
                <a:ext uri="{FF2B5EF4-FFF2-40B4-BE49-F238E27FC236}">
                  <a16:creationId xmlns:a16="http://schemas.microsoft.com/office/drawing/2014/main" id="{A5577548-0FB6-4798-B213-1345DEB50DBB}"/>
                </a:ext>
              </a:extLst>
            </p:cNvPr>
            <p:cNvSpPr txBox="1">
              <a:spLocks noChangeArrowheads="1"/>
            </p:cNvSpPr>
            <p:nvPr/>
          </p:nvSpPr>
          <p:spPr bwMode="auto">
            <a:xfrm>
              <a:off x="6011187" y="1836751"/>
              <a:ext cx="301354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1200"/>
                <a:t>Pinna caudale omocerca, </a:t>
              </a:r>
            </a:p>
            <a:p>
              <a:pPr eaLnBrk="1" hangingPunct="1"/>
              <a:r>
                <a:rPr lang="it-IT" altLang="it-IT" sz="1200"/>
                <a:t>mascella mobile (mancano le articolazioni con ossa infraorbitarie e jugali),</a:t>
              </a:r>
            </a:p>
            <a:p>
              <a:pPr eaLnBrk="1" hangingPunct="1"/>
              <a:r>
                <a:rPr lang="it-IT" altLang="it-IT" sz="1200"/>
                <a:t>Vescica natatoria (funzione idrostatica),</a:t>
              </a:r>
            </a:p>
            <a:p>
              <a:pPr eaLnBrk="1" hangingPunct="1"/>
              <a:r>
                <a:rPr lang="it-IT" altLang="it-IT" sz="1200"/>
                <a:t>Scaglie sottili e flessibili (piegamento laterale del corpo)</a:t>
              </a:r>
            </a:p>
          </p:txBody>
        </p:sp>
      </p:grpSp>
      <p:sp>
        <p:nvSpPr>
          <p:cNvPr id="13" name="CasellaDiTesto 9">
            <a:extLst>
              <a:ext uri="{FF2B5EF4-FFF2-40B4-BE49-F238E27FC236}">
                <a16:creationId xmlns:a16="http://schemas.microsoft.com/office/drawing/2014/main" id="{217815F7-0FD9-4EBA-92A5-55F79BA4F096}"/>
              </a:ext>
            </a:extLst>
          </p:cNvPr>
          <p:cNvSpPr txBox="1">
            <a:spLocks noChangeArrowheads="1"/>
          </p:cNvSpPr>
          <p:nvPr/>
        </p:nvSpPr>
        <p:spPr bwMode="auto">
          <a:xfrm>
            <a:off x="9009899" y="6486958"/>
            <a:ext cx="16145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t-IT"/>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it-IT" altLang="it-IT" sz="1800" dirty="0">
                <a:solidFill>
                  <a:srgbClr val="074A77"/>
                </a:solidFill>
                <a:latin typeface="Vijaya" panose="02020604020202020204" pitchFamily="18" charset="0"/>
                <a:cs typeface="Vijaya" panose="02020604020202020204" pitchFamily="18" charset="0"/>
              </a:rPr>
              <a:t>AC 007SV_Florian</a:t>
            </a:r>
          </a:p>
        </p:txBody>
      </p:sp>
      <p:grpSp>
        <p:nvGrpSpPr>
          <p:cNvPr id="3" name="Gruppo 2">
            <a:extLst>
              <a:ext uri="{FF2B5EF4-FFF2-40B4-BE49-F238E27FC236}">
                <a16:creationId xmlns:a16="http://schemas.microsoft.com/office/drawing/2014/main" id="{8707DB25-C3A5-E450-1AB6-3DB4002F7C29}"/>
              </a:ext>
            </a:extLst>
          </p:cNvPr>
          <p:cNvGrpSpPr/>
          <p:nvPr/>
        </p:nvGrpSpPr>
        <p:grpSpPr>
          <a:xfrm>
            <a:off x="3559175" y="4200526"/>
            <a:ext cx="2954836" cy="883539"/>
            <a:chOff x="2035175" y="4200525"/>
            <a:chExt cx="2954836" cy="883539"/>
          </a:xfrm>
        </p:grpSpPr>
        <p:sp>
          <p:nvSpPr>
            <p:cNvPr id="16390" name="CasellaDiTesto 5">
              <a:extLst>
                <a:ext uri="{FF2B5EF4-FFF2-40B4-BE49-F238E27FC236}">
                  <a16:creationId xmlns:a16="http://schemas.microsoft.com/office/drawing/2014/main" id="{24D27828-14C8-40C4-9949-44F9A752E131}"/>
                </a:ext>
              </a:extLst>
            </p:cNvPr>
            <p:cNvSpPr txBox="1">
              <a:spLocks noChangeArrowheads="1"/>
            </p:cNvSpPr>
            <p:nvPr/>
          </p:nvSpPr>
          <p:spPr bwMode="auto">
            <a:xfrm>
              <a:off x="2035175" y="4200525"/>
              <a:ext cx="611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800"/>
                <a:t>7000 spp</a:t>
              </a:r>
            </a:p>
          </p:txBody>
        </p:sp>
        <p:sp>
          <p:nvSpPr>
            <p:cNvPr id="2" name="Rettangolo 1">
              <a:extLst>
                <a:ext uri="{FF2B5EF4-FFF2-40B4-BE49-F238E27FC236}">
                  <a16:creationId xmlns:a16="http://schemas.microsoft.com/office/drawing/2014/main" id="{4B30F61F-8BFA-5A7F-18D5-62CC47DBAC70}"/>
                </a:ext>
              </a:extLst>
            </p:cNvPr>
            <p:cNvSpPr/>
            <p:nvPr/>
          </p:nvSpPr>
          <p:spPr bwMode="auto">
            <a:xfrm>
              <a:off x="4845051" y="4516564"/>
              <a:ext cx="144960" cy="567500"/>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it-IT" sz="1400">
                <a:latin typeface="Arial" charset="0"/>
                <a:cs typeface="Arial"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27DE3381-51CD-44A3-85D1-3021A28FCD43}"/>
              </a:ext>
            </a:extLst>
          </p:cNvPr>
          <p:cNvSpPr>
            <a:spLocks noChangeArrowheads="1"/>
          </p:cNvSpPr>
          <p:nvPr/>
        </p:nvSpPr>
        <p:spPr bwMode="auto">
          <a:xfrm>
            <a:off x="1524000" y="0"/>
            <a:ext cx="9144000" cy="6858000"/>
          </a:xfrm>
          <a:prstGeom prst="rect">
            <a:avLst/>
          </a:prstGeom>
          <a:noFill/>
          <a:ln w="76200">
            <a:solidFill>
              <a:srgbClr val="08609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it-IT" altLang="it-IT"/>
          </a:p>
        </p:txBody>
      </p:sp>
      <p:sp>
        <p:nvSpPr>
          <p:cNvPr id="3" name="Rettangolo 2">
            <a:extLst>
              <a:ext uri="{FF2B5EF4-FFF2-40B4-BE49-F238E27FC236}">
                <a16:creationId xmlns:a16="http://schemas.microsoft.com/office/drawing/2014/main" id="{65E5F073-EB66-42BF-9DCC-CCF1C85D514E}"/>
              </a:ext>
            </a:extLst>
          </p:cNvPr>
          <p:cNvSpPr/>
          <p:nvPr/>
        </p:nvSpPr>
        <p:spPr bwMode="auto">
          <a:xfrm>
            <a:off x="8831264" y="4657726"/>
            <a:ext cx="1081087" cy="188913"/>
          </a:xfrm>
          <a:prstGeom prst="rect">
            <a:avLst/>
          </a:prstGeom>
          <a:solidFill>
            <a:srgbClr val="FFFF00">
              <a:alpha val="23922"/>
            </a:srgb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6" name="Rettangolo 15">
            <a:extLst>
              <a:ext uri="{FF2B5EF4-FFF2-40B4-BE49-F238E27FC236}">
                <a16:creationId xmlns:a16="http://schemas.microsoft.com/office/drawing/2014/main" id="{19344099-4D44-49C9-83E9-24D4CB8ADB87}"/>
              </a:ext>
            </a:extLst>
          </p:cNvPr>
          <p:cNvSpPr/>
          <p:nvPr/>
        </p:nvSpPr>
        <p:spPr bwMode="auto">
          <a:xfrm>
            <a:off x="7007225" y="4810125"/>
            <a:ext cx="736600" cy="209550"/>
          </a:xfrm>
          <a:prstGeom prst="rect">
            <a:avLst/>
          </a:prstGeom>
          <a:solidFill>
            <a:srgbClr val="FFFF00">
              <a:alpha val="23922"/>
            </a:srgb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7413" name="CasellaDiTesto 3">
            <a:extLst>
              <a:ext uri="{FF2B5EF4-FFF2-40B4-BE49-F238E27FC236}">
                <a16:creationId xmlns:a16="http://schemas.microsoft.com/office/drawing/2014/main" id="{AE12220A-8610-40A3-B52D-F0229BAB952B}"/>
              </a:ext>
            </a:extLst>
          </p:cNvPr>
          <p:cNvSpPr txBox="1">
            <a:spLocks noChangeArrowheads="1"/>
          </p:cNvSpPr>
          <p:nvPr/>
        </p:nvSpPr>
        <p:spPr bwMode="auto">
          <a:xfrm>
            <a:off x="4835525" y="1116013"/>
            <a:ext cx="179863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800"/>
              <a:t>SISTEMA ELETTROSENSORIALE</a:t>
            </a:r>
          </a:p>
        </p:txBody>
      </p:sp>
      <p:sp>
        <p:nvSpPr>
          <p:cNvPr id="17414" name="CasellaDiTesto 4">
            <a:extLst>
              <a:ext uri="{FF2B5EF4-FFF2-40B4-BE49-F238E27FC236}">
                <a16:creationId xmlns:a16="http://schemas.microsoft.com/office/drawing/2014/main" id="{8B1A2A63-5290-4C64-BAA3-E3197A923919}"/>
              </a:ext>
            </a:extLst>
          </p:cNvPr>
          <p:cNvSpPr txBox="1">
            <a:spLocks noChangeArrowheads="1"/>
          </p:cNvSpPr>
          <p:nvPr/>
        </p:nvSpPr>
        <p:spPr bwMode="auto">
          <a:xfrm>
            <a:off x="1730376" y="2527301"/>
            <a:ext cx="13636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800"/>
              <a:t>LARVA LEPTOCEFALA</a:t>
            </a:r>
          </a:p>
        </p:txBody>
      </p:sp>
      <p:sp>
        <p:nvSpPr>
          <p:cNvPr id="17415" name="CasellaDiTesto 5">
            <a:extLst>
              <a:ext uri="{FF2B5EF4-FFF2-40B4-BE49-F238E27FC236}">
                <a16:creationId xmlns:a16="http://schemas.microsoft.com/office/drawing/2014/main" id="{18439077-E85E-4831-9564-AD1CC0159287}"/>
              </a:ext>
            </a:extLst>
          </p:cNvPr>
          <p:cNvSpPr txBox="1">
            <a:spLocks noChangeArrowheads="1"/>
          </p:cNvSpPr>
          <p:nvPr/>
        </p:nvSpPr>
        <p:spPr bwMode="auto">
          <a:xfrm>
            <a:off x="1730376" y="5205413"/>
            <a:ext cx="2155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800"/>
              <a:t>Diverticolo dalla vescica natatoria alla regione otica del cranio: suoni ad alta frequenza</a:t>
            </a:r>
          </a:p>
        </p:txBody>
      </p:sp>
      <p:sp>
        <p:nvSpPr>
          <p:cNvPr id="17416" name="CasellaDiTesto 6">
            <a:extLst>
              <a:ext uri="{FF2B5EF4-FFF2-40B4-BE49-F238E27FC236}">
                <a16:creationId xmlns:a16="http://schemas.microsoft.com/office/drawing/2014/main" id="{8D0325DE-5121-48D4-9311-6477341ED6E7}"/>
              </a:ext>
            </a:extLst>
          </p:cNvPr>
          <p:cNvSpPr txBox="1">
            <a:spLocks noChangeArrowheads="1"/>
          </p:cNvSpPr>
          <p:nvPr/>
        </p:nvSpPr>
        <p:spPr bwMode="auto">
          <a:xfrm>
            <a:off x="4533901" y="5162550"/>
            <a:ext cx="10461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800"/>
              <a:t>Apparato di Weber</a:t>
            </a:r>
          </a:p>
        </p:txBody>
      </p:sp>
      <p:sp>
        <p:nvSpPr>
          <p:cNvPr id="17417" name="CasellaDiTesto 7">
            <a:extLst>
              <a:ext uri="{FF2B5EF4-FFF2-40B4-BE49-F238E27FC236}">
                <a16:creationId xmlns:a16="http://schemas.microsoft.com/office/drawing/2014/main" id="{2948E05C-A882-4424-9650-30B44B93AD44}"/>
              </a:ext>
            </a:extLst>
          </p:cNvPr>
          <p:cNvSpPr txBox="1">
            <a:spLocks noChangeArrowheads="1"/>
          </p:cNvSpPr>
          <p:nvPr/>
        </p:nvSpPr>
        <p:spPr bwMode="auto">
          <a:xfrm>
            <a:off x="5829300" y="5149851"/>
            <a:ext cx="68738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800" i="1"/>
              <a:t>Danio rerio</a:t>
            </a:r>
          </a:p>
        </p:txBody>
      </p:sp>
      <p:sp>
        <p:nvSpPr>
          <p:cNvPr id="17418" name="CasellaDiTesto 8">
            <a:extLst>
              <a:ext uri="{FF2B5EF4-FFF2-40B4-BE49-F238E27FC236}">
                <a16:creationId xmlns:a16="http://schemas.microsoft.com/office/drawing/2014/main" id="{B9E090F7-F9CC-487F-9124-270D929DC6B5}"/>
              </a:ext>
            </a:extLst>
          </p:cNvPr>
          <p:cNvSpPr txBox="1">
            <a:spLocks noChangeArrowheads="1"/>
          </p:cNvSpPr>
          <p:nvPr/>
        </p:nvSpPr>
        <p:spPr bwMode="auto">
          <a:xfrm>
            <a:off x="1730376" y="6353175"/>
            <a:ext cx="9810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800"/>
              <a:t>Gimnoti: anguilla </a:t>
            </a:r>
          </a:p>
          <a:p>
            <a:pPr eaLnBrk="1" hangingPunct="1"/>
            <a:r>
              <a:rPr lang="it-IT" altLang="it-IT" sz="800"/>
              <a:t>elettrica</a:t>
            </a:r>
          </a:p>
        </p:txBody>
      </p:sp>
      <p:grpSp>
        <p:nvGrpSpPr>
          <p:cNvPr id="17419" name="Gruppo 24">
            <a:extLst>
              <a:ext uri="{FF2B5EF4-FFF2-40B4-BE49-F238E27FC236}">
                <a16:creationId xmlns:a16="http://schemas.microsoft.com/office/drawing/2014/main" id="{A4404C04-C78A-4B4A-BCA7-A45DC8AD0E1A}"/>
              </a:ext>
            </a:extLst>
          </p:cNvPr>
          <p:cNvGrpSpPr>
            <a:grpSpLocks/>
          </p:cNvGrpSpPr>
          <p:nvPr/>
        </p:nvGrpSpPr>
        <p:grpSpPr bwMode="auto">
          <a:xfrm>
            <a:off x="1730375" y="171451"/>
            <a:ext cx="8777288" cy="6507163"/>
            <a:chOff x="206375" y="171450"/>
            <a:chExt cx="8777288" cy="6507163"/>
          </a:xfrm>
        </p:grpSpPr>
        <p:grpSp>
          <p:nvGrpSpPr>
            <p:cNvPr id="17421" name="Gruppo 9">
              <a:extLst>
                <a:ext uri="{FF2B5EF4-FFF2-40B4-BE49-F238E27FC236}">
                  <a16:creationId xmlns:a16="http://schemas.microsoft.com/office/drawing/2014/main" id="{7F579F8A-5753-4B6A-8BFD-0768926737F5}"/>
                </a:ext>
              </a:extLst>
            </p:cNvPr>
            <p:cNvGrpSpPr>
              <a:grpSpLocks/>
            </p:cNvGrpSpPr>
            <p:nvPr/>
          </p:nvGrpSpPr>
          <p:grpSpPr bwMode="auto">
            <a:xfrm>
              <a:off x="206375" y="171450"/>
              <a:ext cx="8777288" cy="6507163"/>
              <a:chOff x="223838" y="114300"/>
              <a:chExt cx="8776943" cy="6507163"/>
            </a:xfrm>
          </p:grpSpPr>
          <p:grpSp>
            <p:nvGrpSpPr>
              <p:cNvPr id="17426" name="Group 3">
                <a:extLst>
                  <a:ext uri="{FF2B5EF4-FFF2-40B4-BE49-F238E27FC236}">
                    <a16:creationId xmlns:a16="http://schemas.microsoft.com/office/drawing/2014/main" id="{5C3B9BB7-7920-443C-8345-3EEEFD1E2E04}"/>
                  </a:ext>
                </a:extLst>
              </p:cNvPr>
              <p:cNvGrpSpPr>
                <a:grpSpLocks/>
              </p:cNvGrpSpPr>
              <p:nvPr/>
            </p:nvGrpSpPr>
            <p:grpSpPr bwMode="auto">
              <a:xfrm>
                <a:off x="223838" y="114300"/>
                <a:ext cx="8728075" cy="6507163"/>
                <a:chOff x="141" y="0"/>
                <a:chExt cx="5498" cy="4099"/>
              </a:xfrm>
            </p:grpSpPr>
            <p:pic>
              <p:nvPicPr>
                <p:cNvPr id="17430" name="Picture 4">
                  <a:extLst>
                    <a:ext uri="{FF2B5EF4-FFF2-40B4-BE49-F238E27FC236}">
                      <a16:creationId xmlns:a16="http://schemas.microsoft.com/office/drawing/2014/main" id="{DCD6D397-E304-43AA-839D-B82A2C2700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 y="0"/>
                  <a:ext cx="3299" cy="4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7431" name="Text Box 5">
                  <a:extLst>
                    <a:ext uri="{FF2B5EF4-FFF2-40B4-BE49-F238E27FC236}">
                      <a16:creationId xmlns:a16="http://schemas.microsoft.com/office/drawing/2014/main" id="{B3B51C15-3E20-453F-9131-687187B3BAD3}"/>
                    </a:ext>
                  </a:extLst>
                </p:cNvPr>
                <p:cNvSpPr txBox="1">
                  <a:spLocks noChangeArrowheads="1"/>
                </p:cNvSpPr>
                <p:nvPr/>
              </p:nvSpPr>
              <p:spPr bwMode="auto">
                <a:xfrm>
                  <a:off x="3449" y="2330"/>
                  <a:ext cx="2190" cy="1221"/>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1200" dirty="0"/>
                    <a:t>Teleostei rappresentativi. A, un </a:t>
                  </a:r>
                  <a:r>
                    <a:rPr lang="it-IT" altLang="it-IT" sz="1200" dirty="0" err="1"/>
                    <a:t>arowana</a:t>
                  </a:r>
                  <a:r>
                    <a:rPr lang="it-IT" altLang="it-IT" sz="1200" dirty="0"/>
                    <a:t>, </a:t>
                  </a:r>
                  <a:r>
                    <a:rPr lang="it-IT" altLang="it-IT" sz="1200" i="1" dirty="0" err="1"/>
                    <a:t>Osteoglossum</a:t>
                  </a:r>
                  <a:r>
                    <a:rPr lang="it-IT" altLang="it-IT" sz="1200" dirty="0"/>
                    <a:t>. B, un pesce elefante (</a:t>
                  </a:r>
                  <a:r>
                    <a:rPr lang="it-IT" altLang="it-IT" sz="1200" dirty="0" err="1"/>
                    <a:t>Mormiridae</a:t>
                  </a:r>
                  <a:r>
                    <a:rPr lang="it-IT" altLang="it-IT" sz="1200" dirty="0"/>
                    <a:t>), </a:t>
                  </a:r>
                  <a:r>
                    <a:rPr lang="it-IT" altLang="it-IT" sz="1200" i="1" dirty="0" err="1"/>
                    <a:t>Gnathonemus</a:t>
                  </a:r>
                  <a:r>
                    <a:rPr lang="it-IT" altLang="it-IT" sz="1200" dirty="0"/>
                    <a:t>. I </a:t>
                  </a:r>
                  <a:r>
                    <a:rPr lang="it-IT" altLang="it-IT" sz="1200" dirty="0" err="1"/>
                    <a:t>mormiridi</a:t>
                  </a:r>
                  <a:r>
                    <a:rPr lang="it-IT" altLang="it-IT" sz="1200" dirty="0"/>
                    <a:t> comunicano per mezzo di deboli scariche elettriche. C, un esempio di </a:t>
                  </a:r>
                  <a:r>
                    <a:rPr lang="it-IT" altLang="it-IT" sz="1200" dirty="0" err="1"/>
                    <a:t>elopomorfo</a:t>
                  </a:r>
                  <a:r>
                    <a:rPr lang="it-IT" altLang="it-IT" sz="1200" dirty="0"/>
                    <a:t>, il tarpone, </a:t>
                  </a:r>
                  <a:r>
                    <a:rPr lang="it-IT" altLang="it-IT" sz="1200" i="1" dirty="0" err="1"/>
                    <a:t>Megalops</a:t>
                  </a:r>
                  <a:r>
                    <a:rPr lang="it-IT" altLang="it-IT" sz="1200" dirty="0"/>
                    <a:t>. D, la murena, </a:t>
                  </a:r>
                  <a:r>
                    <a:rPr lang="it-IT" altLang="it-IT" sz="1200" i="1" dirty="0" err="1"/>
                    <a:t>Gymnothorax</a:t>
                  </a:r>
                  <a:r>
                    <a:rPr lang="it-IT" altLang="it-IT" sz="1200" dirty="0"/>
                    <a:t>, un esempio di </a:t>
                  </a:r>
                  <a:r>
                    <a:rPr lang="it-IT" altLang="it-IT" sz="1200" dirty="0" err="1"/>
                    <a:t>elopomorfo</a:t>
                  </a:r>
                  <a:r>
                    <a:rPr lang="it-IT" altLang="it-IT" sz="1200" dirty="0"/>
                    <a:t>, simile ad un’anguilla. E, un </a:t>
                  </a:r>
                  <a:r>
                    <a:rPr lang="it-IT" altLang="it-IT" sz="1200" dirty="0" err="1"/>
                    <a:t>clupeomorfo</a:t>
                  </a:r>
                  <a:r>
                    <a:rPr lang="it-IT" altLang="it-IT" sz="1200" dirty="0"/>
                    <a:t>, l’alosa americana, </a:t>
                  </a:r>
                  <a:r>
                    <a:rPr lang="it-IT" altLang="it-IT" sz="1200" i="1" dirty="0"/>
                    <a:t>Alosa</a:t>
                  </a:r>
                  <a:r>
                    <a:rPr lang="it-IT" altLang="it-IT" sz="1200" dirty="0"/>
                    <a:t>. F, un cipriniforme, la carpa, </a:t>
                  </a:r>
                  <a:r>
                    <a:rPr lang="it-IT" altLang="it-IT" sz="1200" i="1" dirty="0" err="1"/>
                    <a:t>Cyprinus</a:t>
                  </a:r>
                  <a:r>
                    <a:rPr lang="it-IT" altLang="it-IT" sz="1200" dirty="0"/>
                    <a:t>. G, un siluriforme, il pesce gatto maculato, </a:t>
                  </a:r>
                  <a:r>
                    <a:rPr lang="it-IT" altLang="it-IT" sz="1200" i="1" dirty="0" err="1"/>
                    <a:t>Ictalurus</a:t>
                  </a:r>
                  <a:r>
                    <a:rPr lang="it-IT" altLang="it-IT" sz="1200" dirty="0"/>
                    <a:t>. </a:t>
                  </a:r>
                </a:p>
              </p:txBody>
            </p:sp>
            <p:pic>
              <p:nvPicPr>
                <p:cNvPr id="17432" name="Picture 6">
                  <a:extLst>
                    <a:ext uri="{FF2B5EF4-FFF2-40B4-BE49-F238E27FC236}">
                      <a16:creationId xmlns:a16="http://schemas.microsoft.com/office/drawing/2014/main" id="{5B437530-C54A-45A9-A10E-A7DC9D9054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3" y="3708"/>
                  <a:ext cx="1443"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pic>
            <p:nvPicPr>
              <p:cNvPr id="17427" name="Picture 7">
                <a:extLst>
                  <a:ext uri="{FF2B5EF4-FFF2-40B4-BE49-F238E27FC236}">
                    <a16:creationId xmlns:a16="http://schemas.microsoft.com/office/drawing/2014/main" id="{35AB45F3-3DE4-4C51-A370-A846CC24DE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3317" y="1642348"/>
                <a:ext cx="3537464" cy="1310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428" name="Picture 7">
                <a:extLst>
                  <a:ext uri="{FF2B5EF4-FFF2-40B4-BE49-F238E27FC236}">
                    <a16:creationId xmlns:a16="http://schemas.microsoft.com/office/drawing/2014/main" id="{4765374B-CA62-433C-B4B4-D31525D9B4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9813" y="193220"/>
                <a:ext cx="1768389" cy="1414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9" name="CasellaDiTesto 8">
                <a:extLst>
                  <a:ext uri="{FF2B5EF4-FFF2-40B4-BE49-F238E27FC236}">
                    <a16:creationId xmlns:a16="http://schemas.microsoft.com/office/drawing/2014/main" id="{706D28D7-F1D7-4489-AF21-62D1E67B885A}"/>
                  </a:ext>
                </a:extLst>
              </p:cNvPr>
              <p:cNvSpPr txBox="1">
                <a:spLocks noChangeArrowheads="1"/>
              </p:cNvSpPr>
              <p:nvPr/>
            </p:nvSpPr>
            <p:spPr bwMode="auto">
              <a:xfrm>
                <a:off x="7259390" y="705949"/>
                <a:ext cx="15761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1200"/>
                  <a:t>Scaglie embricate</a:t>
                </a:r>
              </a:p>
            </p:txBody>
          </p:sp>
        </p:grpSp>
        <p:sp>
          <p:nvSpPr>
            <p:cNvPr id="11" name="CasellaDiTesto 10">
              <a:extLst>
                <a:ext uri="{FF2B5EF4-FFF2-40B4-BE49-F238E27FC236}">
                  <a16:creationId xmlns:a16="http://schemas.microsoft.com/office/drawing/2014/main" id="{781EDF37-B543-457D-8A15-8B2658A01701}"/>
                </a:ext>
              </a:extLst>
            </p:cNvPr>
            <p:cNvSpPr txBox="1"/>
            <p:nvPr/>
          </p:nvSpPr>
          <p:spPr bwMode="auto">
            <a:xfrm>
              <a:off x="5465763" y="2873375"/>
              <a:ext cx="1239837" cy="277813"/>
            </a:xfrm>
            <a:prstGeom prst="rect">
              <a:avLst/>
            </a:prstGeom>
            <a:solidFill>
              <a:schemeClr val="bg1"/>
            </a:solidFill>
            <a:effectLst>
              <a:outerShdw blurRad="50800" dist="50800" dir="5400000" algn="ctr" rotWithShape="0">
                <a:schemeClr val="bg1">
                  <a:alpha val="0"/>
                </a:schemeClr>
              </a:outerShdw>
            </a:effectLst>
          </p:spPr>
          <p:txBody>
            <a:bodyPr wrap="none">
              <a:spAutoFit/>
            </a:bodyPr>
            <a:lstStyle/>
            <a:p>
              <a:pPr>
                <a:defRPr/>
              </a:pPr>
              <a:r>
                <a:rPr lang="it-IT" sz="1200" dirty="0">
                  <a:latin typeface="Arial" charset="0"/>
                  <a:cs typeface="Arial" charset="0"/>
                </a:rPr>
                <a:t>Scaglia cicloide</a:t>
              </a:r>
            </a:p>
          </p:txBody>
        </p:sp>
        <p:sp>
          <p:nvSpPr>
            <p:cNvPr id="17423" name="CasellaDiTesto 11">
              <a:extLst>
                <a:ext uri="{FF2B5EF4-FFF2-40B4-BE49-F238E27FC236}">
                  <a16:creationId xmlns:a16="http://schemas.microsoft.com/office/drawing/2014/main" id="{4462EA4D-0532-41F1-8AF7-4E2D27042532}"/>
                </a:ext>
              </a:extLst>
            </p:cNvPr>
            <p:cNvSpPr txBox="1">
              <a:spLocks noChangeArrowheads="1"/>
            </p:cNvSpPr>
            <p:nvPr/>
          </p:nvSpPr>
          <p:spPr bwMode="auto">
            <a:xfrm>
              <a:off x="7080227" y="2907594"/>
              <a:ext cx="130837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1200"/>
                <a:t>Scaglia ctenoide</a:t>
              </a:r>
            </a:p>
          </p:txBody>
        </p:sp>
        <p:sp>
          <p:nvSpPr>
            <p:cNvPr id="17424" name="CasellaDiTesto 1">
              <a:extLst>
                <a:ext uri="{FF2B5EF4-FFF2-40B4-BE49-F238E27FC236}">
                  <a16:creationId xmlns:a16="http://schemas.microsoft.com/office/drawing/2014/main" id="{688D290B-D38A-46B1-A261-B99AF48C26B4}"/>
                </a:ext>
              </a:extLst>
            </p:cNvPr>
            <p:cNvSpPr txBox="1">
              <a:spLocks noChangeArrowheads="1"/>
            </p:cNvSpPr>
            <p:nvPr/>
          </p:nvSpPr>
          <p:spPr bwMode="auto">
            <a:xfrm>
              <a:off x="327804" y="1161479"/>
              <a:ext cx="222561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800"/>
                <a:t>DENTI SU ARCHI BRANCIALI E SULLA VOLTA DELLA BOCCA</a:t>
              </a:r>
            </a:p>
          </p:txBody>
        </p:sp>
        <p:sp>
          <p:nvSpPr>
            <p:cNvPr id="17425" name="CasellaDiTesto 23">
              <a:extLst>
                <a:ext uri="{FF2B5EF4-FFF2-40B4-BE49-F238E27FC236}">
                  <a16:creationId xmlns:a16="http://schemas.microsoft.com/office/drawing/2014/main" id="{E0BB6A0D-AA08-49F9-91C0-A74A302CF712}"/>
                </a:ext>
              </a:extLst>
            </p:cNvPr>
            <p:cNvSpPr txBox="1">
              <a:spLocks noChangeArrowheads="1"/>
            </p:cNvSpPr>
            <p:nvPr/>
          </p:nvSpPr>
          <p:spPr bwMode="auto">
            <a:xfrm>
              <a:off x="6296628" y="3148315"/>
              <a:ext cx="11849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a:t>Elasmoidi</a:t>
              </a:r>
            </a:p>
          </p:txBody>
        </p:sp>
      </p:grpSp>
      <p:sp>
        <p:nvSpPr>
          <p:cNvPr id="17420" name="CasellaDiTesto 25">
            <a:extLst>
              <a:ext uri="{FF2B5EF4-FFF2-40B4-BE49-F238E27FC236}">
                <a16:creationId xmlns:a16="http://schemas.microsoft.com/office/drawing/2014/main" id="{16A3444C-3501-43EE-BA01-A3CF9F559938}"/>
              </a:ext>
            </a:extLst>
          </p:cNvPr>
          <p:cNvSpPr txBox="1">
            <a:spLocks noChangeArrowheads="1"/>
          </p:cNvSpPr>
          <p:nvPr/>
        </p:nvSpPr>
        <p:spPr bwMode="auto">
          <a:xfrm>
            <a:off x="3236914" y="6569076"/>
            <a:ext cx="8715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1000"/>
              <a:t>2500 specie</a:t>
            </a:r>
          </a:p>
        </p:txBody>
      </p:sp>
      <p:sp>
        <p:nvSpPr>
          <p:cNvPr id="25" name="CasellaDiTesto 9">
            <a:extLst>
              <a:ext uri="{FF2B5EF4-FFF2-40B4-BE49-F238E27FC236}">
                <a16:creationId xmlns:a16="http://schemas.microsoft.com/office/drawing/2014/main" id="{6DA72F67-0244-419E-9F3F-BDE076F209C4}"/>
              </a:ext>
            </a:extLst>
          </p:cNvPr>
          <p:cNvSpPr txBox="1">
            <a:spLocks noChangeArrowheads="1"/>
          </p:cNvSpPr>
          <p:nvPr/>
        </p:nvSpPr>
        <p:spPr bwMode="auto">
          <a:xfrm>
            <a:off x="9009899" y="6486958"/>
            <a:ext cx="16145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t-IT"/>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it-IT" altLang="it-IT" sz="1800" dirty="0">
                <a:solidFill>
                  <a:srgbClr val="074A77"/>
                </a:solidFill>
                <a:latin typeface="Vijaya" panose="02020604020202020204" pitchFamily="18" charset="0"/>
                <a:cs typeface="Vijaya" panose="02020604020202020204" pitchFamily="18" charset="0"/>
              </a:rPr>
              <a:t>AC 007SV_Florian</a:t>
            </a:r>
          </a:p>
        </p:txBody>
      </p:sp>
      <p:sp>
        <p:nvSpPr>
          <p:cNvPr id="4" name="CasellaDiTesto 3">
            <a:extLst>
              <a:ext uri="{FF2B5EF4-FFF2-40B4-BE49-F238E27FC236}">
                <a16:creationId xmlns:a16="http://schemas.microsoft.com/office/drawing/2014/main" id="{6B7FA3E0-44C8-7787-91BF-81A54DBD0617}"/>
              </a:ext>
            </a:extLst>
          </p:cNvPr>
          <p:cNvSpPr txBox="1"/>
          <p:nvPr/>
        </p:nvSpPr>
        <p:spPr>
          <a:xfrm flipH="1">
            <a:off x="4410513" y="39754"/>
            <a:ext cx="1914416" cy="246221"/>
          </a:xfrm>
          <a:prstGeom prst="rect">
            <a:avLst/>
          </a:prstGeom>
          <a:noFill/>
        </p:spPr>
        <p:txBody>
          <a:bodyPr wrap="square" rtlCol="0">
            <a:spAutoFit/>
          </a:bodyPr>
          <a:lstStyle/>
          <a:p>
            <a:r>
              <a:rPr lang="it-IT" sz="1000" dirty="0">
                <a:solidFill>
                  <a:srgbClr val="FF0000"/>
                </a:solidFill>
              </a:rPr>
              <a:t>OSTEOGLOSSOMORPHA</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66E993DF-AC50-4BD3-BC5D-F0488A5E386A}"/>
              </a:ext>
            </a:extLst>
          </p:cNvPr>
          <p:cNvSpPr>
            <a:spLocks noChangeArrowheads="1"/>
          </p:cNvSpPr>
          <p:nvPr/>
        </p:nvSpPr>
        <p:spPr bwMode="auto">
          <a:xfrm>
            <a:off x="1524000" y="0"/>
            <a:ext cx="9144000" cy="6858000"/>
          </a:xfrm>
          <a:prstGeom prst="rect">
            <a:avLst/>
          </a:prstGeom>
          <a:noFill/>
          <a:ln w="76200">
            <a:solidFill>
              <a:srgbClr val="08609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it-IT" altLang="it-IT"/>
          </a:p>
        </p:txBody>
      </p:sp>
      <p:sp>
        <p:nvSpPr>
          <p:cNvPr id="5" name="CasellaDiTesto 9">
            <a:extLst>
              <a:ext uri="{FF2B5EF4-FFF2-40B4-BE49-F238E27FC236}">
                <a16:creationId xmlns:a16="http://schemas.microsoft.com/office/drawing/2014/main" id="{BB876CDD-7A13-41EE-AC4A-24AD4CDFE4ED}"/>
              </a:ext>
            </a:extLst>
          </p:cNvPr>
          <p:cNvSpPr txBox="1">
            <a:spLocks noChangeArrowheads="1"/>
          </p:cNvSpPr>
          <p:nvPr/>
        </p:nvSpPr>
        <p:spPr bwMode="auto">
          <a:xfrm>
            <a:off x="9009899" y="6486958"/>
            <a:ext cx="16145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t-IT"/>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it-IT" altLang="it-IT" sz="1800" dirty="0">
                <a:solidFill>
                  <a:srgbClr val="074A77"/>
                </a:solidFill>
                <a:latin typeface="Vijaya" panose="02020604020202020204" pitchFamily="18" charset="0"/>
                <a:cs typeface="Vijaya" panose="02020604020202020204" pitchFamily="18" charset="0"/>
              </a:rPr>
              <a:t>AC 007SV_Florian</a:t>
            </a:r>
          </a:p>
        </p:txBody>
      </p:sp>
      <p:graphicFrame>
        <p:nvGraphicFramePr>
          <p:cNvPr id="7" name="Tabella 7">
            <a:extLst>
              <a:ext uri="{FF2B5EF4-FFF2-40B4-BE49-F238E27FC236}">
                <a16:creationId xmlns:a16="http://schemas.microsoft.com/office/drawing/2014/main" id="{76148374-2B69-40AB-AC27-D25A2F5E7F0D}"/>
              </a:ext>
            </a:extLst>
          </p:cNvPr>
          <p:cNvGraphicFramePr>
            <a:graphicFrameLocks noGrp="1"/>
          </p:cNvGraphicFramePr>
          <p:nvPr/>
        </p:nvGraphicFramePr>
        <p:xfrm>
          <a:off x="2987376" y="292945"/>
          <a:ext cx="6096000" cy="21234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106153697"/>
                    </a:ext>
                  </a:extLst>
                </a:gridCol>
                <a:gridCol w="2032000">
                  <a:extLst>
                    <a:ext uri="{9D8B030D-6E8A-4147-A177-3AD203B41FA5}">
                      <a16:colId xmlns:a16="http://schemas.microsoft.com/office/drawing/2014/main" val="1354384144"/>
                    </a:ext>
                  </a:extLst>
                </a:gridCol>
                <a:gridCol w="2032000">
                  <a:extLst>
                    <a:ext uri="{9D8B030D-6E8A-4147-A177-3AD203B41FA5}">
                      <a16:colId xmlns:a16="http://schemas.microsoft.com/office/drawing/2014/main" val="1731536985"/>
                    </a:ext>
                  </a:extLst>
                </a:gridCol>
              </a:tblGrid>
              <a:tr h="370840">
                <a:tc>
                  <a:txBody>
                    <a:bodyPr/>
                    <a:lstStyle/>
                    <a:p>
                      <a:pPr algn="l"/>
                      <a:r>
                        <a:rPr lang="it-IT" b="0" dirty="0">
                          <a:solidFill>
                            <a:schemeClr val="tx1"/>
                          </a:solidFill>
                        </a:rPr>
                        <a:t>Classe</a:t>
                      </a:r>
                    </a:p>
                  </a:txBody>
                  <a:tcPr anchor="ctr" anchorCtr="1">
                    <a:noFill/>
                  </a:tcPr>
                </a:tc>
                <a:tc rowSpan="2" gridSpan="2">
                  <a:txBody>
                    <a:bodyPr/>
                    <a:lstStyle/>
                    <a:p>
                      <a:pPr algn="ctr"/>
                      <a:r>
                        <a:rPr lang="it-IT" b="0" dirty="0">
                          <a:solidFill>
                            <a:schemeClr val="tx1"/>
                          </a:solidFill>
                        </a:rPr>
                        <a:t>Actinopterygii</a:t>
                      </a:r>
                    </a:p>
                    <a:p>
                      <a:pPr algn="ctr"/>
                      <a:r>
                        <a:rPr lang="it-IT" b="0" dirty="0" err="1">
                          <a:solidFill>
                            <a:schemeClr val="tx1"/>
                          </a:solidFill>
                        </a:rPr>
                        <a:t>Elopomorpha</a:t>
                      </a:r>
                      <a:endParaRPr lang="it-IT" b="0" dirty="0">
                        <a:solidFill>
                          <a:schemeClr val="tx1"/>
                        </a:solidFill>
                      </a:endParaRPr>
                    </a:p>
                  </a:txBody>
                  <a:tcPr anchor="ctr" anchorCtr="1">
                    <a:noFill/>
                  </a:tcPr>
                </a:tc>
                <a:tc rowSpan="2" hMerge="1">
                  <a:txBody>
                    <a:bodyPr/>
                    <a:lstStyle/>
                    <a:p>
                      <a:endParaRPr lang="it-IT" dirty="0"/>
                    </a:p>
                  </a:txBody>
                  <a:tcPr/>
                </a:tc>
                <a:extLst>
                  <a:ext uri="{0D108BD9-81ED-4DB2-BD59-A6C34878D82A}">
                    <a16:rowId xmlns:a16="http://schemas.microsoft.com/office/drawing/2014/main" val="301678448"/>
                  </a:ext>
                </a:extLst>
              </a:tr>
              <a:tr h="370840">
                <a:tc>
                  <a:txBody>
                    <a:bodyPr/>
                    <a:lstStyle/>
                    <a:p>
                      <a:pPr algn="l"/>
                      <a:r>
                        <a:rPr lang="it-IT" b="0" dirty="0">
                          <a:solidFill>
                            <a:schemeClr val="tx1"/>
                          </a:solidFill>
                        </a:rPr>
                        <a:t>Superordine </a:t>
                      </a:r>
                    </a:p>
                  </a:txBody>
                  <a:tcPr anchor="ctr" anchorCtr="1">
                    <a:noFill/>
                  </a:tcPr>
                </a:tc>
                <a:tc gridSpan="2" vMerge="1">
                  <a:txBody>
                    <a:bodyPr/>
                    <a:lstStyle/>
                    <a:p>
                      <a:endParaRPr lang="it-IT" dirty="0"/>
                    </a:p>
                  </a:txBody>
                  <a:tcPr/>
                </a:tc>
                <a:tc hMerge="1" vMerge="1">
                  <a:txBody>
                    <a:bodyPr/>
                    <a:lstStyle/>
                    <a:p>
                      <a:endParaRPr lang="it-IT" dirty="0"/>
                    </a:p>
                  </a:txBody>
                  <a:tcPr/>
                </a:tc>
                <a:extLst>
                  <a:ext uri="{0D108BD9-81ED-4DB2-BD59-A6C34878D82A}">
                    <a16:rowId xmlns:a16="http://schemas.microsoft.com/office/drawing/2014/main" val="2063786275"/>
                  </a:ext>
                </a:extLst>
              </a:tr>
              <a:tr h="370840">
                <a:tc>
                  <a:txBody>
                    <a:bodyPr/>
                    <a:lstStyle/>
                    <a:p>
                      <a:pPr algn="l"/>
                      <a:r>
                        <a:rPr lang="it-IT" b="0" dirty="0">
                          <a:solidFill>
                            <a:schemeClr val="tx1"/>
                          </a:solidFill>
                        </a:rPr>
                        <a:t>Ordine</a:t>
                      </a:r>
                      <a:endParaRPr lang="it-IT" dirty="0"/>
                    </a:p>
                  </a:txBody>
                  <a:tcPr anchor="ctr" anchorCtr="1">
                    <a:no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b="0" dirty="0" err="1">
                          <a:solidFill>
                            <a:schemeClr val="tx1"/>
                          </a:solidFill>
                        </a:rPr>
                        <a:t>Anguilliformes</a:t>
                      </a:r>
                      <a:endParaRPr lang="it-IT" b="0" dirty="0">
                        <a:solidFill>
                          <a:schemeClr val="tx1"/>
                        </a:solidFill>
                      </a:endParaRPr>
                    </a:p>
                    <a:p>
                      <a:endParaRPr lang="it-IT" dirty="0"/>
                    </a:p>
                  </a:txBody>
                  <a:tcPr anchor="ctr" anchorCtr="1">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b="0" dirty="0">
                        <a:solidFill>
                          <a:schemeClr val="tx1"/>
                        </a:solidFill>
                      </a:endParaRPr>
                    </a:p>
                  </a:txBody>
                  <a:tcPr anchor="ctr" anchorCtr="1">
                    <a:noFill/>
                  </a:tcPr>
                </a:tc>
                <a:extLst>
                  <a:ext uri="{0D108BD9-81ED-4DB2-BD59-A6C34878D82A}">
                    <a16:rowId xmlns:a16="http://schemas.microsoft.com/office/drawing/2014/main" val="3807236068"/>
                  </a:ext>
                </a:extLst>
              </a:tr>
              <a:tr h="370840">
                <a:tc>
                  <a:txBody>
                    <a:bodyPr/>
                    <a:lstStyle/>
                    <a:p>
                      <a:pPr algn="l"/>
                      <a:r>
                        <a:rPr lang="it-IT" dirty="0"/>
                        <a:t>Famiglia</a:t>
                      </a:r>
                    </a:p>
                  </a:txBody>
                  <a:tcPr anchor="ctr" anchorCtr="1">
                    <a:noFill/>
                  </a:tcPr>
                </a:tc>
                <a:tc>
                  <a:txBody>
                    <a:bodyPr/>
                    <a:lstStyle/>
                    <a:p>
                      <a:r>
                        <a:rPr lang="it-IT" dirty="0" err="1"/>
                        <a:t>Anguillidae</a:t>
                      </a:r>
                      <a:endParaRPr lang="it-IT" dirty="0"/>
                    </a:p>
                  </a:txBody>
                  <a:tcPr anchor="ctr" anchorCtr="1">
                    <a:noFill/>
                  </a:tcPr>
                </a:tc>
                <a:tc>
                  <a:txBody>
                    <a:bodyPr/>
                    <a:lstStyle/>
                    <a:p>
                      <a:r>
                        <a:rPr lang="it-IT" i="0" dirty="0" err="1"/>
                        <a:t>Muraenidae</a:t>
                      </a:r>
                      <a:endParaRPr lang="it-IT" i="0" dirty="0"/>
                    </a:p>
                  </a:txBody>
                  <a:tcPr anchor="ctr" anchorCtr="1">
                    <a:noFill/>
                  </a:tcPr>
                </a:tc>
                <a:extLst>
                  <a:ext uri="{0D108BD9-81ED-4DB2-BD59-A6C34878D82A}">
                    <a16:rowId xmlns:a16="http://schemas.microsoft.com/office/drawing/2014/main" val="2240150497"/>
                  </a:ext>
                </a:extLst>
              </a:tr>
              <a:tr h="370840">
                <a:tc>
                  <a:txBody>
                    <a:bodyPr/>
                    <a:lstStyle/>
                    <a:p>
                      <a:pPr algn="l"/>
                      <a:r>
                        <a:rPr lang="it-IT" dirty="0"/>
                        <a:t>Genere</a:t>
                      </a:r>
                    </a:p>
                  </a:txBody>
                  <a:tcPr anchor="ctr" anchorCtr="1">
                    <a:noFill/>
                  </a:tcPr>
                </a:tc>
                <a:tc>
                  <a:txBody>
                    <a:bodyPr/>
                    <a:lstStyle/>
                    <a:p>
                      <a:r>
                        <a:rPr lang="it-IT" i="1" dirty="0"/>
                        <a:t>Anguilla</a:t>
                      </a:r>
                    </a:p>
                  </a:txBody>
                  <a:tcPr anchor="ctr" anchorCtr="1">
                    <a:noFill/>
                  </a:tcPr>
                </a:tc>
                <a:tc>
                  <a:txBody>
                    <a:bodyPr/>
                    <a:lstStyle/>
                    <a:p>
                      <a:r>
                        <a:rPr lang="it-IT" i="1" dirty="0" err="1"/>
                        <a:t>Gymnothorax</a:t>
                      </a:r>
                      <a:endParaRPr lang="it-IT" i="1" dirty="0"/>
                    </a:p>
                  </a:txBody>
                  <a:tcPr anchor="ctr" anchorCtr="1">
                    <a:noFill/>
                  </a:tcPr>
                </a:tc>
                <a:extLst>
                  <a:ext uri="{0D108BD9-81ED-4DB2-BD59-A6C34878D82A}">
                    <a16:rowId xmlns:a16="http://schemas.microsoft.com/office/drawing/2014/main" val="3617074607"/>
                  </a:ext>
                </a:extLst>
              </a:tr>
            </a:tbl>
          </a:graphicData>
        </a:graphic>
      </p:graphicFrame>
      <p:pic>
        <p:nvPicPr>
          <p:cNvPr id="1028" name="Picture 4" descr="Foto Stock Anguilla, Foto, Immagini Anguilla | Depositphotos">
            <a:extLst>
              <a:ext uri="{FF2B5EF4-FFF2-40B4-BE49-F238E27FC236}">
                <a16:creationId xmlns:a16="http://schemas.microsoft.com/office/drawing/2014/main" id="{6C7C77B8-D3EF-4CCA-BC87-D1C23ED5CD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7324" y="2719506"/>
            <a:ext cx="4706508" cy="316904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Gymnothorax javanicus Pictures, Gymnothorax javanicus Stock Photos &amp; Images  | Depositphotos®">
            <a:extLst>
              <a:ext uri="{FF2B5EF4-FFF2-40B4-BE49-F238E27FC236}">
                <a16:creationId xmlns:a16="http://schemas.microsoft.com/office/drawing/2014/main" id="{C85A55C2-CA08-499C-991C-AB7EB7524B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7466" y="2925849"/>
            <a:ext cx="3759184" cy="3026143"/>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ttore 2 8">
            <a:extLst>
              <a:ext uri="{FF2B5EF4-FFF2-40B4-BE49-F238E27FC236}">
                <a16:creationId xmlns:a16="http://schemas.microsoft.com/office/drawing/2014/main" id="{23095493-727C-415E-B055-201219C6B2B7}"/>
              </a:ext>
            </a:extLst>
          </p:cNvPr>
          <p:cNvCxnSpPr/>
          <p:nvPr/>
        </p:nvCxnSpPr>
        <p:spPr>
          <a:xfrm flipH="1">
            <a:off x="5429146" y="2416385"/>
            <a:ext cx="545609" cy="74107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ttore 2 17">
            <a:extLst>
              <a:ext uri="{FF2B5EF4-FFF2-40B4-BE49-F238E27FC236}">
                <a16:creationId xmlns:a16="http://schemas.microsoft.com/office/drawing/2014/main" id="{6ABDA5E0-AF2B-485A-8371-A665D1E575EB}"/>
              </a:ext>
            </a:extLst>
          </p:cNvPr>
          <p:cNvCxnSpPr>
            <a:cxnSpLocks/>
          </p:cNvCxnSpPr>
          <p:nvPr/>
        </p:nvCxnSpPr>
        <p:spPr>
          <a:xfrm flipH="1">
            <a:off x="8013210" y="2416386"/>
            <a:ext cx="1" cy="46321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4229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66E993DF-AC50-4BD3-BC5D-F0488A5E386A}"/>
              </a:ext>
            </a:extLst>
          </p:cNvPr>
          <p:cNvSpPr>
            <a:spLocks noChangeArrowheads="1"/>
          </p:cNvSpPr>
          <p:nvPr/>
        </p:nvSpPr>
        <p:spPr bwMode="auto">
          <a:xfrm>
            <a:off x="1524000" y="0"/>
            <a:ext cx="9144000" cy="6858000"/>
          </a:xfrm>
          <a:prstGeom prst="rect">
            <a:avLst/>
          </a:prstGeom>
          <a:noFill/>
          <a:ln w="76200">
            <a:solidFill>
              <a:srgbClr val="08609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it-IT" altLang="it-IT"/>
          </a:p>
        </p:txBody>
      </p:sp>
      <p:pic>
        <p:nvPicPr>
          <p:cNvPr id="21507" name="Picture 3">
            <a:extLst>
              <a:ext uri="{FF2B5EF4-FFF2-40B4-BE49-F238E27FC236}">
                <a16:creationId xmlns:a16="http://schemas.microsoft.com/office/drawing/2014/main" id="{C1DAF124-9D85-4E44-9EB0-C353B51264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4677" y="6337370"/>
            <a:ext cx="16414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 name="CasellaDiTesto 9">
            <a:extLst>
              <a:ext uri="{FF2B5EF4-FFF2-40B4-BE49-F238E27FC236}">
                <a16:creationId xmlns:a16="http://schemas.microsoft.com/office/drawing/2014/main" id="{BB876CDD-7A13-41EE-AC4A-24AD4CDFE4ED}"/>
              </a:ext>
            </a:extLst>
          </p:cNvPr>
          <p:cNvSpPr txBox="1">
            <a:spLocks noChangeArrowheads="1"/>
          </p:cNvSpPr>
          <p:nvPr/>
        </p:nvSpPr>
        <p:spPr bwMode="auto">
          <a:xfrm>
            <a:off x="9009899" y="6486958"/>
            <a:ext cx="16145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t-IT"/>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it-IT" altLang="it-IT" sz="1800" dirty="0">
                <a:solidFill>
                  <a:srgbClr val="074A77"/>
                </a:solidFill>
                <a:latin typeface="Vijaya" panose="02020604020202020204" pitchFamily="18" charset="0"/>
                <a:cs typeface="Vijaya" panose="02020604020202020204" pitchFamily="18" charset="0"/>
              </a:rPr>
              <a:t>AC 007SV_Florian</a:t>
            </a:r>
          </a:p>
        </p:txBody>
      </p:sp>
      <p:pic>
        <p:nvPicPr>
          <p:cNvPr id="1026" name="Picture 2">
            <a:extLst>
              <a:ext uri="{FF2B5EF4-FFF2-40B4-BE49-F238E27FC236}">
                <a16:creationId xmlns:a16="http://schemas.microsoft.com/office/drawing/2014/main" id="{A9A56A55-5878-4C32-BC19-7445DDB826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927" y="2160544"/>
            <a:ext cx="5715000" cy="3810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ella 7">
            <a:extLst>
              <a:ext uri="{FF2B5EF4-FFF2-40B4-BE49-F238E27FC236}">
                <a16:creationId xmlns:a16="http://schemas.microsoft.com/office/drawing/2014/main" id="{76148374-2B69-40AB-AC27-D25A2F5E7F0D}"/>
              </a:ext>
            </a:extLst>
          </p:cNvPr>
          <p:cNvGraphicFramePr>
            <a:graphicFrameLocks noGrp="1"/>
          </p:cNvGraphicFramePr>
          <p:nvPr/>
        </p:nvGraphicFramePr>
        <p:xfrm>
          <a:off x="3381427" y="304634"/>
          <a:ext cx="6096000" cy="18542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106153697"/>
                    </a:ext>
                  </a:extLst>
                </a:gridCol>
                <a:gridCol w="2032000">
                  <a:extLst>
                    <a:ext uri="{9D8B030D-6E8A-4147-A177-3AD203B41FA5}">
                      <a16:colId xmlns:a16="http://schemas.microsoft.com/office/drawing/2014/main" val="1354384144"/>
                    </a:ext>
                  </a:extLst>
                </a:gridCol>
                <a:gridCol w="2032000">
                  <a:extLst>
                    <a:ext uri="{9D8B030D-6E8A-4147-A177-3AD203B41FA5}">
                      <a16:colId xmlns:a16="http://schemas.microsoft.com/office/drawing/2014/main" val="1731536985"/>
                    </a:ext>
                  </a:extLst>
                </a:gridCol>
              </a:tblGrid>
              <a:tr h="370840">
                <a:tc>
                  <a:txBody>
                    <a:bodyPr/>
                    <a:lstStyle/>
                    <a:p>
                      <a:r>
                        <a:rPr lang="it-IT" b="0" dirty="0">
                          <a:solidFill>
                            <a:schemeClr val="tx1"/>
                          </a:solidFill>
                        </a:rPr>
                        <a:t>Classe</a:t>
                      </a:r>
                    </a:p>
                  </a:txBody>
                  <a:tcPr anchor="ctr" anchorCtr="1">
                    <a:noFill/>
                  </a:tcPr>
                </a:tc>
                <a:tc rowSpan="2" gridSpan="2">
                  <a:txBody>
                    <a:bodyPr/>
                    <a:lstStyle/>
                    <a:p>
                      <a:pPr algn="ctr"/>
                      <a:r>
                        <a:rPr lang="it-IT" b="0" dirty="0">
                          <a:solidFill>
                            <a:schemeClr val="tx1"/>
                          </a:solidFill>
                        </a:rPr>
                        <a:t>Actinopterygii</a:t>
                      </a:r>
                    </a:p>
                    <a:p>
                      <a:pPr algn="ctr"/>
                      <a:r>
                        <a:rPr lang="it-IT" b="0" dirty="0" err="1">
                          <a:solidFill>
                            <a:schemeClr val="tx1"/>
                          </a:solidFill>
                        </a:rPr>
                        <a:t>Clupeiformes</a:t>
                      </a:r>
                      <a:endParaRPr lang="it-IT" b="0" dirty="0">
                        <a:solidFill>
                          <a:schemeClr val="tx1"/>
                        </a:solidFill>
                      </a:endParaRPr>
                    </a:p>
                  </a:txBody>
                  <a:tcPr anchor="ctr" anchorCtr="1">
                    <a:noFill/>
                  </a:tcPr>
                </a:tc>
                <a:tc rowSpan="2" hMerge="1">
                  <a:txBody>
                    <a:bodyPr/>
                    <a:lstStyle/>
                    <a:p>
                      <a:endParaRPr lang="it-IT" dirty="0"/>
                    </a:p>
                  </a:txBody>
                  <a:tcPr/>
                </a:tc>
                <a:extLst>
                  <a:ext uri="{0D108BD9-81ED-4DB2-BD59-A6C34878D82A}">
                    <a16:rowId xmlns:a16="http://schemas.microsoft.com/office/drawing/2014/main" val="301678448"/>
                  </a:ext>
                </a:extLst>
              </a:tr>
              <a:tr h="370840">
                <a:tc>
                  <a:txBody>
                    <a:bodyPr/>
                    <a:lstStyle/>
                    <a:p>
                      <a:r>
                        <a:rPr lang="it-IT" b="0" dirty="0">
                          <a:solidFill>
                            <a:schemeClr val="tx1"/>
                          </a:solidFill>
                        </a:rPr>
                        <a:t>Ordine </a:t>
                      </a:r>
                    </a:p>
                  </a:txBody>
                  <a:tcPr anchor="ctr" anchorCtr="1">
                    <a:noFill/>
                  </a:tcPr>
                </a:tc>
                <a:tc gridSpan="2" vMerge="1">
                  <a:txBody>
                    <a:bodyPr/>
                    <a:lstStyle/>
                    <a:p>
                      <a:endParaRPr lang="it-IT" dirty="0"/>
                    </a:p>
                  </a:txBody>
                  <a:tcPr/>
                </a:tc>
                <a:tc hMerge="1" vMerge="1">
                  <a:txBody>
                    <a:bodyPr/>
                    <a:lstStyle/>
                    <a:p>
                      <a:endParaRPr lang="it-IT" dirty="0"/>
                    </a:p>
                  </a:txBody>
                  <a:tcPr/>
                </a:tc>
                <a:extLst>
                  <a:ext uri="{0D108BD9-81ED-4DB2-BD59-A6C34878D82A}">
                    <a16:rowId xmlns:a16="http://schemas.microsoft.com/office/drawing/2014/main" val="2063786275"/>
                  </a:ext>
                </a:extLst>
              </a:tr>
              <a:tr h="370840">
                <a:tc>
                  <a:txBody>
                    <a:bodyPr/>
                    <a:lstStyle/>
                    <a:p>
                      <a:r>
                        <a:rPr lang="it-IT" dirty="0"/>
                        <a:t>Famiglia</a:t>
                      </a:r>
                    </a:p>
                  </a:txBody>
                  <a:tcPr anchor="ctr" anchorCtr="1">
                    <a:noFill/>
                  </a:tcPr>
                </a:tc>
                <a:tc>
                  <a:txBody>
                    <a:bodyPr/>
                    <a:lstStyle/>
                    <a:p>
                      <a:r>
                        <a:rPr lang="it-IT" dirty="0" err="1"/>
                        <a:t>Engraulidae</a:t>
                      </a:r>
                      <a:endParaRPr lang="it-IT" dirty="0"/>
                    </a:p>
                  </a:txBody>
                  <a:tcPr anchor="ctr" anchorCtr="1">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b="0" dirty="0" err="1">
                          <a:solidFill>
                            <a:schemeClr val="tx1"/>
                          </a:solidFill>
                        </a:rPr>
                        <a:t>Clupeidae</a:t>
                      </a:r>
                      <a:endParaRPr lang="it-IT" b="0" dirty="0">
                        <a:solidFill>
                          <a:schemeClr val="tx1"/>
                        </a:solidFill>
                      </a:endParaRPr>
                    </a:p>
                  </a:txBody>
                  <a:tcPr anchor="ctr" anchorCtr="1">
                    <a:noFill/>
                  </a:tcPr>
                </a:tc>
                <a:extLst>
                  <a:ext uri="{0D108BD9-81ED-4DB2-BD59-A6C34878D82A}">
                    <a16:rowId xmlns:a16="http://schemas.microsoft.com/office/drawing/2014/main" val="3807236068"/>
                  </a:ext>
                </a:extLst>
              </a:tr>
              <a:tr h="370840">
                <a:tc>
                  <a:txBody>
                    <a:bodyPr/>
                    <a:lstStyle/>
                    <a:p>
                      <a:r>
                        <a:rPr lang="it-IT" dirty="0"/>
                        <a:t>Genere</a:t>
                      </a:r>
                    </a:p>
                  </a:txBody>
                  <a:tcPr anchor="ctr" anchorCtr="1">
                    <a:noFill/>
                  </a:tcPr>
                </a:tc>
                <a:tc>
                  <a:txBody>
                    <a:bodyPr/>
                    <a:lstStyle/>
                    <a:p>
                      <a:r>
                        <a:rPr lang="it-IT" i="1" dirty="0" err="1"/>
                        <a:t>Engraulis</a:t>
                      </a:r>
                      <a:endParaRPr lang="it-IT" i="1" dirty="0"/>
                    </a:p>
                  </a:txBody>
                  <a:tcPr anchor="ctr" anchorCtr="1">
                    <a:noFill/>
                  </a:tcPr>
                </a:tc>
                <a:tc>
                  <a:txBody>
                    <a:bodyPr/>
                    <a:lstStyle/>
                    <a:p>
                      <a:r>
                        <a:rPr lang="it-IT" i="1" dirty="0"/>
                        <a:t>Sardina</a:t>
                      </a:r>
                    </a:p>
                  </a:txBody>
                  <a:tcPr anchor="ctr" anchorCtr="1">
                    <a:noFill/>
                  </a:tcPr>
                </a:tc>
                <a:extLst>
                  <a:ext uri="{0D108BD9-81ED-4DB2-BD59-A6C34878D82A}">
                    <a16:rowId xmlns:a16="http://schemas.microsoft.com/office/drawing/2014/main" val="2240150497"/>
                  </a:ext>
                </a:extLst>
              </a:tr>
              <a:tr h="370840">
                <a:tc>
                  <a:txBody>
                    <a:bodyPr/>
                    <a:lstStyle/>
                    <a:p>
                      <a:r>
                        <a:rPr lang="it-IT" dirty="0"/>
                        <a:t>specie</a:t>
                      </a:r>
                    </a:p>
                  </a:txBody>
                  <a:tcPr anchor="ctr" anchorCtr="1">
                    <a:noFill/>
                  </a:tcPr>
                </a:tc>
                <a:tc>
                  <a:txBody>
                    <a:bodyPr/>
                    <a:lstStyle/>
                    <a:p>
                      <a:r>
                        <a:rPr lang="it-IT" i="1" dirty="0" err="1"/>
                        <a:t>encrasicolus</a:t>
                      </a:r>
                      <a:endParaRPr lang="it-IT" i="1" dirty="0"/>
                    </a:p>
                  </a:txBody>
                  <a:tcPr anchor="ctr" anchorCtr="1">
                    <a:noFill/>
                  </a:tcPr>
                </a:tc>
                <a:tc>
                  <a:txBody>
                    <a:bodyPr/>
                    <a:lstStyle/>
                    <a:p>
                      <a:r>
                        <a:rPr lang="it-IT" i="1" dirty="0"/>
                        <a:t>S. </a:t>
                      </a:r>
                      <a:r>
                        <a:rPr lang="it-IT" i="1" dirty="0" err="1"/>
                        <a:t>pilchardus</a:t>
                      </a:r>
                      <a:endParaRPr lang="it-IT" i="1" dirty="0"/>
                    </a:p>
                  </a:txBody>
                  <a:tcPr anchor="ctr" anchorCtr="1">
                    <a:noFill/>
                  </a:tcPr>
                </a:tc>
                <a:extLst>
                  <a:ext uri="{0D108BD9-81ED-4DB2-BD59-A6C34878D82A}">
                    <a16:rowId xmlns:a16="http://schemas.microsoft.com/office/drawing/2014/main" val="3617074607"/>
                  </a:ext>
                </a:extLst>
              </a:tr>
            </a:tbl>
          </a:graphicData>
        </a:graphic>
      </p:graphicFrame>
    </p:spTree>
    <p:extLst>
      <p:ext uri="{BB962C8B-B14F-4D97-AF65-F5344CB8AC3E}">
        <p14:creationId xmlns:p14="http://schemas.microsoft.com/office/powerpoint/2010/main" val="15972306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a:extLst>
              <a:ext uri="{FF2B5EF4-FFF2-40B4-BE49-F238E27FC236}">
                <a16:creationId xmlns:a16="http://schemas.microsoft.com/office/drawing/2014/main" id="{C1DAF124-9D85-4E44-9EB0-C353B51264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5592" y="5245478"/>
            <a:ext cx="16414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 name="CasellaDiTesto 9">
            <a:extLst>
              <a:ext uri="{FF2B5EF4-FFF2-40B4-BE49-F238E27FC236}">
                <a16:creationId xmlns:a16="http://schemas.microsoft.com/office/drawing/2014/main" id="{BB876CDD-7A13-41EE-AC4A-24AD4CDFE4ED}"/>
              </a:ext>
            </a:extLst>
          </p:cNvPr>
          <p:cNvSpPr txBox="1">
            <a:spLocks noChangeArrowheads="1"/>
          </p:cNvSpPr>
          <p:nvPr/>
        </p:nvSpPr>
        <p:spPr bwMode="auto">
          <a:xfrm>
            <a:off x="9009899" y="6486958"/>
            <a:ext cx="16145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t-IT"/>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it-IT" altLang="it-IT" sz="1800" dirty="0">
                <a:solidFill>
                  <a:srgbClr val="074A77"/>
                </a:solidFill>
                <a:latin typeface="Vijaya" panose="02020604020202020204" pitchFamily="18" charset="0"/>
                <a:cs typeface="Vijaya" panose="02020604020202020204" pitchFamily="18" charset="0"/>
              </a:rPr>
              <a:t>AC 007SV_Florian</a:t>
            </a:r>
          </a:p>
        </p:txBody>
      </p:sp>
      <p:grpSp>
        <p:nvGrpSpPr>
          <p:cNvPr id="33" name="Gruppo 32">
            <a:extLst>
              <a:ext uri="{FF2B5EF4-FFF2-40B4-BE49-F238E27FC236}">
                <a16:creationId xmlns:a16="http://schemas.microsoft.com/office/drawing/2014/main" id="{0A04D62D-5845-46EB-A2A4-064E9F628099}"/>
              </a:ext>
            </a:extLst>
          </p:cNvPr>
          <p:cNvGrpSpPr/>
          <p:nvPr/>
        </p:nvGrpSpPr>
        <p:grpSpPr>
          <a:xfrm>
            <a:off x="2238887" y="2498874"/>
            <a:ext cx="3467362" cy="2711946"/>
            <a:chOff x="714887" y="2498874"/>
            <a:chExt cx="3467362" cy="2711946"/>
          </a:xfrm>
        </p:grpSpPr>
        <p:pic>
          <p:nvPicPr>
            <p:cNvPr id="8" name="Picture 2">
              <a:extLst>
                <a:ext uri="{FF2B5EF4-FFF2-40B4-BE49-F238E27FC236}">
                  <a16:creationId xmlns:a16="http://schemas.microsoft.com/office/drawing/2014/main" id="{6B8E6FF0-3ADF-4F63-BF16-21043960FC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887" y="2498874"/>
              <a:ext cx="3202263" cy="2711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a:extLst>
                <a:ext uri="{FF2B5EF4-FFF2-40B4-BE49-F238E27FC236}">
                  <a16:creationId xmlns:a16="http://schemas.microsoft.com/office/drawing/2014/main" id="{1E1C765D-0A96-4393-9509-9A5506AD11A1}"/>
                </a:ext>
              </a:extLst>
            </p:cNvPr>
            <p:cNvSpPr txBox="1"/>
            <p:nvPr/>
          </p:nvSpPr>
          <p:spPr>
            <a:xfrm>
              <a:off x="3270249" y="4830233"/>
              <a:ext cx="646901" cy="246221"/>
            </a:xfrm>
            <a:prstGeom prst="rect">
              <a:avLst/>
            </a:prstGeom>
            <a:solidFill>
              <a:schemeClr val="bg1"/>
            </a:solidFill>
          </p:spPr>
          <p:txBody>
            <a:bodyPr wrap="square" rtlCol="0">
              <a:spAutoFit/>
            </a:bodyPr>
            <a:lstStyle/>
            <a:p>
              <a:r>
                <a:rPr lang="it-IT" sz="1000" dirty="0" err="1">
                  <a:latin typeface="Times New Roman" panose="02020603050405020304" pitchFamily="18" charset="0"/>
                  <a:cs typeface="Times New Roman" panose="02020603050405020304" pitchFamily="18" charset="0"/>
                </a:rPr>
                <a:t>otofisio</a:t>
              </a:r>
              <a:r>
                <a:rPr lang="it-IT" sz="1000" dirty="0">
                  <a:latin typeface="Times New Roman" panose="02020603050405020304" pitchFamily="18" charset="0"/>
                  <a:cs typeface="Times New Roman" panose="02020603050405020304" pitchFamily="18" charset="0"/>
                </a:rPr>
                <a:t>.</a:t>
              </a:r>
            </a:p>
          </p:txBody>
        </p:sp>
        <p:cxnSp>
          <p:nvCxnSpPr>
            <p:cNvPr id="4" name="Connettore 2 3">
              <a:extLst>
                <a:ext uri="{FF2B5EF4-FFF2-40B4-BE49-F238E27FC236}">
                  <a16:creationId xmlns:a16="http://schemas.microsoft.com/office/drawing/2014/main" id="{04AA41E1-904D-4CDF-8CFB-61D0BD91A555}"/>
                </a:ext>
              </a:extLst>
            </p:cNvPr>
            <p:cNvCxnSpPr>
              <a:cxnSpLocks/>
            </p:cNvCxnSpPr>
            <p:nvPr/>
          </p:nvCxnSpPr>
          <p:spPr>
            <a:xfrm flipH="1" flipV="1">
              <a:off x="1339850" y="3363384"/>
              <a:ext cx="14817" cy="186266"/>
            </a:xfrm>
            <a:prstGeom prst="straightConnector1">
              <a:avLst/>
            </a:prstGeom>
            <a:ln cap="rnd">
              <a:solidFill>
                <a:srgbClr val="004A82"/>
              </a:solidFill>
              <a:tailEnd type="stealth"/>
            </a:ln>
          </p:spPr>
          <p:style>
            <a:lnRef idx="1">
              <a:schemeClr val="accent1"/>
            </a:lnRef>
            <a:fillRef idx="0">
              <a:schemeClr val="accent1"/>
            </a:fillRef>
            <a:effectRef idx="0">
              <a:schemeClr val="accent1"/>
            </a:effectRef>
            <a:fontRef idx="minor">
              <a:schemeClr val="tx1"/>
            </a:fontRef>
          </p:style>
        </p:cxnSp>
        <p:cxnSp>
          <p:nvCxnSpPr>
            <p:cNvPr id="13" name="Connettore 2 12">
              <a:extLst>
                <a:ext uri="{FF2B5EF4-FFF2-40B4-BE49-F238E27FC236}">
                  <a16:creationId xmlns:a16="http://schemas.microsoft.com/office/drawing/2014/main" id="{A94EF515-D6D6-42BA-8407-6DFB863F5943}"/>
                </a:ext>
              </a:extLst>
            </p:cNvPr>
            <p:cNvCxnSpPr>
              <a:cxnSpLocks/>
            </p:cNvCxnSpPr>
            <p:nvPr/>
          </p:nvCxnSpPr>
          <p:spPr>
            <a:xfrm flipH="1">
              <a:off x="1332442" y="3702047"/>
              <a:ext cx="7408" cy="205317"/>
            </a:xfrm>
            <a:prstGeom prst="straightConnector1">
              <a:avLst/>
            </a:prstGeom>
            <a:ln cap="rnd">
              <a:solidFill>
                <a:srgbClr val="004A82"/>
              </a:solidFill>
              <a:tailEnd type="stealth"/>
            </a:ln>
          </p:spPr>
          <p:style>
            <a:lnRef idx="1">
              <a:schemeClr val="accent1"/>
            </a:lnRef>
            <a:fillRef idx="0">
              <a:schemeClr val="accent1"/>
            </a:fillRef>
            <a:effectRef idx="0">
              <a:schemeClr val="accent1"/>
            </a:effectRef>
            <a:fontRef idx="minor">
              <a:schemeClr val="tx1"/>
            </a:fontRef>
          </p:style>
        </p:cxnSp>
        <p:cxnSp>
          <p:nvCxnSpPr>
            <p:cNvPr id="16" name="Connettore 2 15">
              <a:extLst>
                <a:ext uri="{FF2B5EF4-FFF2-40B4-BE49-F238E27FC236}">
                  <a16:creationId xmlns:a16="http://schemas.microsoft.com/office/drawing/2014/main" id="{FB84A5E9-1D16-418C-A57F-40794DA33FF3}"/>
                </a:ext>
              </a:extLst>
            </p:cNvPr>
            <p:cNvCxnSpPr>
              <a:cxnSpLocks/>
            </p:cNvCxnSpPr>
            <p:nvPr/>
          </p:nvCxnSpPr>
          <p:spPr>
            <a:xfrm flipH="1" flipV="1">
              <a:off x="1536701" y="3702048"/>
              <a:ext cx="202004" cy="14819"/>
            </a:xfrm>
            <a:prstGeom prst="straightConnector1">
              <a:avLst/>
            </a:prstGeom>
            <a:ln cap="rnd">
              <a:solidFill>
                <a:srgbClr val="004A82"/>
              </a:solidFill>
              <a:tailEnd type="stealth"/>
            </a:ln>
          </p:spPr>
          <p:style>
            <a:lnRef idx="1">
              <a:schemeClr val="accent1"/>
            </a:lnRef>
            <a:fillRef idx="0">
              <a:schemeClr val="accent1"/>
            </a:fillRef>
            <a:effectRef idx="0">
              <a:schemeClr val="accent1"/>
            </a:effectRef>
            <a:fontRef idx="minor">
              <a:schemeClr val="tx1"/>
            </a:fontRef>
          </p:style>
        </p:cxnSp>
        <p:cxnSp>
          <p:nvCxnSpPr>
            <p:cNvPr id="17" name="Connettore 2 16">
              <a:extLst>
                <a:ext uri="{FF2B5EF4-FFF2-40B4-BE49-F238E27FC236}">
                  <a16:creationId xmlns:a16="http://schemas.microsoft.com/office/drawing/2014/main" id="{CC64C6BE-AE59-488E-B0E6-8F0C8B374C49}"/>
                </a:ext>
              </a:extLst>
            </p:cNvPr>
            <p:cNvCxnSpPr>
              <a:cxnSpLocks/>
            </p:cNvCxnSpPr>
            <p:nvPr/>
          </p:nvCxnSpPr>
          <p:spPr>
            <a:xfrm flipH="1" flipV="1">
              <a:off x="1911350" y="3831167"/>
              <a:ext cx="194734" cy="23680"/>
            </a:xfrm>
            <a:prstGeom prst="straightConnector1">
              <a:avLst/>
            </a:prstGeom>
            <a:ln cap="rnd">
              <a:solidFill>
                <a:srgbClr val="004A82"/>
              </a:solidFill>
              <a:tailEnd type="stealth"/>
            </a:ln>
          </p:spPr>
          <p:style>
            <a:lnRef idx="1">
              <a:schemeClr val="accent1"/>
            </a:lnRef>
            <a:fillRef idx="0">
              <a:schemeClr val="accent1"/>
            </a:fillRef>
            <a:effectRef idx="0">
              <a:schemeClr val="accent1"/>
            </a:effectRef>
            <a:fontRef idx="minor">
              <a:schemeClr val="tx1"/>
            </a:fontRef>
          </p:style>
        </p:cxnSp>
        <p:cxnSp>
          <p:nvCxnSpPr>
            <p:cNvPr id="18" name="Connettore 2 17">
              <a:extLst>
                <a:ext uri="{FF2B5EF4-FFF2-40B4-BE49-F238E27FC236}">
                  <a16:creationId xmlns:a16="http://schemas.microsoft.com/office/drawing/2014/main" id="{62B76956-CCE3-44AC-879F-459A5C54F6E5}"/>
                </a:ext>
              </a:extLst>
            </p:cNvPr>
            <p:cNvCxnSpPr>
              <a:cxnSpLocks/>
            </p:cNvCxnSpPr>
            <p:nvPr/>
          </p:nvCxnSpPr>
          <p:spPr>
            <a:xfrm flipH="1" flipV="1">
              <a:off x="2316018" y="4013200"/>
              <a:ext cx="207048" cy="124883"/>
            </a:xfrm>
            <a:prstGeom prst="straightConnector1">
              <a:avLst/>
            </a:prstGeom>
            <a:ln cap="rnd">
              <a:solidFill>
                <a:srgbClr val="004A82"/>
              </a:solidFill>
              <a:tailEnd type="stealth"/>
            </a:ln>
          </p:spPr>
          <p:style>
            <a:lnRef idx="1">
              <a:schemeClr val="accent1"/>
            </a:lnRef>
            <a:fillRef idx="0">
              <a:schemeClr val="accent1"/>
            </a:fillRef>
            <a:effectRef idx="0">
              <a:schemeClr val="accent1"/>
            </a:effectRef>
            <a:fontRef idx="minor">
              <a:schemeClr val="tx1"/>
            </a:fontRef>
          </p:style>
        </p:cxnSp>
        <p:cxnSp>
          <p:nvCxnSpPr>
            <p:cNvPr id="20" name="Connettore 2 19">
              <a:extLst>
                <a:ext uri="{FF2B5EF4-FFF2-40B4-BE49-F238E27FC236}">
                  <a16:creationId xmlns:a16="http://schemas.microsoft.com/office/drawing/2014/main" id="{9D241A2B-2EC9-4CDC-A6DF-54271BFF01AB}"/>
                </a:ext>
              </a:extLst>
            </p:cNvPr>
            <p:cNvCxnSpPr>
              <a:cxnSpLocks/>
            </p:cNvCxnSpPr>
            <p:nvPr/>
          </p:nvCxnSpPr>
          <p:spPr>
            <a:xfrm flipH="1">
              <a:off x="3139173" y="3907364"/>
              <a:ext cx="180766" cy="120653"/>
            </a:xfrm>
            <a:prstGeom prst="straightConnector1">
              <a:avLst/>
            </a:prstGeom>
            <a:ln cap="rnd">
              <a:solidFill>
                <a:srgbClr val="004A82"/>
              </a:solidFill>
              <a:tailEnd type="stealth"/>
            </a:ln>
          </p:spPr>
          <p:style>
            <a:lnRef idx="1">
              <a:schemeClr val="accent1"/>
            </a:lnRef>
            <a:fillRef idx="0">
              <a:schemeClr val="accent1"/>
            </a:fillRef>
            <a:effectRef idx="0">
              <a:schemeClr val="accent1"/>
            </a:effectRef>
            <a:fontRef idx="minor">
              <a:schemeClr val="tx1"/>
            </a:fontRef>
          </p:style>
        </p:cxnSp>
        <p:sp>
          <p:nvSpPr>
            <p:cNvPr id="26" name="CasellaDiTesto 25">
              <a:extLst>
                <a:ext uri="{FF2B5EF4-FFF2-40B4-BE49-F238E27FC236}">
                  <a16:creationId xmlns:a16="http://schemas.microsoft.com/office/drawing/2014/main" id="{826375FA-766A-48C5-BA85-8B77025371CB}"/>
                </a:ext>
              </a:extLst>
            </p:cNvPr>
            <p:cNvSpPr txBox="1"/>
            <p:nvPr/>
          </p:nvSpPr>
          <p:spPr>
            <a:xfrm>
              <a:off x="2548468" y="4358127"/>
              <a:ext cx="1633781" cy="400110"/>
            </a:xfrm>
            <a:prstGeom prst="rect">
              <a:avLst/>
            </a:prstGeom>
            <a:noFill/>
          </p:spPr>
          <p:txBody>
            <a:bodyPr wrap="none" rtlCol="0">
              <a:spAutoFit/>
            </a:bodyPr>
            <a:lstStyle/>
            <a:p>
              <a:r>
                <a:rPr lang="it-IT" sz="1000" dirty="0">
                  <a:solidFill>
                    <a:srgbClr val="004A82"/>
                  </a:solidFill>
                </a:rPr>
                <a:t>direzione della trasmissione</a:t>
              </a:r>
            </a:p>
            <a:p>
              <a:r>
                <a:rPr lang="it-IT" sz="1000" dirty="0">
                  <a:solidFill>
                    <a:srgbClr val="004A82"/>
                  </a:solidFill>
                </a:rPr>
                <a:t>della vibrazione</a:t>
              </a:r>
            </a:p>
          </p:txBody>
        </p:sp>
        <p:cxnSp>
          <p:nvCxnSpPr>
            <p:cNvPr id="28" name="Connettore diritto 27">
              <a:extLst>
                <a:ext uri="{FF2B5EF4-FFF2-40B4-BE49-F238E27FC236}">
                  <a16:creationId xmlns:a16="http://schemas.microsoft.com/office/drawing/2014/main" id="{332A91B4-7FBA-45ED-B9A8-9BD679F1D273}"/>
                </a:ext>
              </a:extLst>
            </p:cNvPr>
            <p:cNvCxnSpPr>
              <a:cxnSpLocks/>
            </p:cNvCxnSpPr>
            <p:nvPr/>
          </p:nvCxnSpPr>
          <p:spPr>
            <a:xfrm>
              <a:off x="3229556" y="4028017"/>
              <a:ext cx="0" cy="374650"/>
            </a:xfrm>
            <a:prstGeom prst="line">
              <a:avLst/>
            </a:prstGeom>
            <a:ln>
              <a:solidFill>
                <a:srgbClr val="004A82"/>
              </a:solidFill>
            </a:ln>
          </p:spPr>
          <p:style>
            <a:lnRef idx="1">
              <a:schemeClr val="accent1"/>
            </a:lnRef>
            <a:fillRef idx="0">
              <a:schemeClr val="accent1"/>
            </a:fillRef>
            <a:effectRef idx="0">
              <a:schemeClr val="accent1"/>
            </a:effectRef>
            <a:fontRef idx="minor">
              <a:schemeClr val="tx1"/>
            </a:fontRef>
          </p:style>
        </p:cxnSp>
        <p:cxnSp>
          <p:nvCxnSpPr>
            <p:cNvPr id="35" name="Connettore diritto 34">
              <a:extLst>
                <a:ext uri="{FF2B5EF4-FFF2-40B4-BE49-F238E27FC236}">
                  <a16:creationId xmlns:a16="http://schemas.microsoft.com/office/drawing/2014/main" id="{1C61432E-62FF-49A3-919D-143B2F324845}"/>
                </a:ext>
              </a:extLst>
            </p:cNvPr>
            <p:cNvCxnSpPr>
              <a:cxnSpLocks/>
            </p:cNvCxnSpPr>
            <p:nvPr/>
          </p:nvCxnSpPr>
          <p:spPr>
            <a:xfrm>
              <a:off x="2581856" y="4185663"/>
              <a:ext cx="647700" cy="217004"/>
            </a:xfrm>
            <a:prstGeom prst="line">
              <a:avLst/>
            </a:prstGeom>
            <a:ln>
              <a:solidFill>
                <a:srgbClr val="004A82"/>
              </a:solidFill>
            </a:ln>
          </p:spPr>
          <p:style>
            <a:lnRef idx="1">
              <a:schemeClr val="accent1"/>
            </a:lnRef>
            <a:fillRef idx="0">
              <a:schemeClr val="accent1"/>
            </a:fillRef>
            <a:effectRef idx="0">
              <a:schemeClr val="accent1"/>
            </a:effectRef>
            <a:fontRef idx="minor">
              <a:schemeClr val="tx1"/>
            </a:fontRef>
          </p:style>
        </p:cxnSp>
      </p:grpSp>
      <p:pic>
        <p:nvPicPr>
          <p:cNvPr id="4102" name="Picture 6" descr="Goldfish (Carassius auratus) | Tropical Fish Keeping">
            <a:extLst>
              <a:ext uri="{FF2B5EF4-FFF2-40B4-BE49-F238E27FC236}">
                <a16:creationId xmlns:a16="http://schemas.microsoft.com/office/drawing/2014/main" id="{B721CC62-3414-46A2-9B3A-5FB4B60703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0103" y="2766060"/>
            <a:ext cx="3133011" cy="187197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6" name="Tabella 36">
            <a:extLst>
              <a:ext uri="{FF2B5EF4-FFF2-40B4-BE49-F238E27FC236}">
                <a16:creationId xmlns:a16="http://schemas.microsoft.com/office/drawing/2014/main" id="{8AC214A0-CC74-4019-A8A9-4985F8405D66}"/>
              </a:ext>
            </a:extLst>
          </p:cNvPr>
          <p:cNvGraphicFramePr>
            <a:graphicFrameLocks noGrp="1"/>
          </p:cNvGraphicFramePr>
          <p:nvPr/>
        </p:nvGraphicFramePr>
        <p:xfrm>
          <a:off x="6607415" y="489256"/>
          <a:ext cx="3558385" cy="1854200"/>
        </p:xfrm>
        <a:graphic>
          <a:graphicData uri="http://schemas.openxmlformats.org/drawingml/2006/table">
            <a:tbl>
              <a:tblPr firstRow="1" bandRow="1">
                <a:tableStyleId>{7DF18680-E054-41AD-8BC1-D1AEF772440D}</a:tableStyleId>
              </a:tblPr>
              <a:tblGrid>
                <a:gridCol w="1663337">
                  <a:extLst>
                    <a:ext uri="{9D8B030D-6E8A-4147-A177-3AD203B41FA5}">
                      <a16:colId xmlns:a16="http://schemas.microsoft.com/office/drawing/2014/main" val="3186306654"/>
                    </a:ext>
                  </a:extLst>
                </a:gridCol>
                <a:gridCol w="1895048">
                  <a:extLst>
                    <a:ext uri="{9D8B030D-6E8A-4147-A177-3AD203B41FA5}">
                      <a16:colId xmlns:a16="http://schemas.microsoft.com/office/drawing/2014/main" val="3211944364"/>
                    </a:ext>
                  </a:extLst>
                </a:gridCol>
              </a:tblGrid>
              <a:tr h="370840">
                <a:tc>
                  <a:txBody>
                    <a:bodyPr/>
                    <a:lstStyle/>
                    <a:p>
                      <a:r>
                        <a:rPr lang="it-IT" b="0" dirty="0">
                          <a:solidFill>
                            <a:schemeClr val="tx1"/>
                          </a:solidFill>
                        </a:rPr>
                        <a:t>Classe</a:t>
                      </a:r>
                    </a:p>
                  </a:txBody>
                  <a:tcPr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b="0" dirty="0">
                          <a:solidFill>
                            <a:schemeClr val="tx1"/>
                          </a:solidFill>
                        </a:rPr>
                        <a:t>Actinopterygii</a:t>
                      </a:r>
                    </a:p>
                  </a:txBody>
                  <a:tcPr/>
                </a:tc>
                <a:extLst>
                  <a:ext uri="{0D108BD9-81ED-4DB2-BD59-A6C34878D82A}">
                    <a16:rowId xmlns:a16="http://schemas.microsoft.com/office/drawing/2014/main" val="1751168871"/>
                  </a:ext>
                </a:extLst>
              </a:tr>
              <a:tr h="370840">
                <a:tc>
                  <a:txBody>
                    <a:bodyPr/>
                    <a:lstStyle/>
                    <a:p>
                      <a:r>
                        <a:rPr lang="it-IT" b="0" dirty="0">
                          <a:solidFill>
                            <a:schemeClr val="tx1"/>
                          </a:solidFill>
                        </a:rPr>
                        <a:t>Ordine </a:t>
                      </a:r>
                    </a:p>
                  </a:txBody>
                  <a:tcPr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b="0" dirty="0" err="1">
                          <a:solidFill>
                            <a:schemeClr val="tx1"/>
                          </a:solidFill>
                        </a:rPr>
                        <a:t>Cypriniformes</a:t>
                      </a:r>
                      <a:endParaRPr lang="it-IT" b="0" dirty="0">
                        <a:solidFill>
                          <a:schemeClr val="tx1"/>
                        </a:solidFill>
                      </a:endParaRPr>
                    </a:p>
                  </a:txBody>
                  <a:tcPr/>
                </a:tc>
                <a:extLst>
                  <a:ext uri="{0D108BD9-81ED-4DB2-BD59-A6C34878D82A}">
                    <a16:rowId xmlns:a16="http://schemas.microsoft.com/office/drawing/2014/main" val="3157660397"/>
                  </a:ext>
                </a:extLst>
              </a:tr>
              <a:tr h="370840">
                <a:tc>
                  <a:txBody>
                    <a:bodyPr/>
                    <a:lstStyle/>
                    <a:p>
                      <a:r>
                        <a:rPr lang="it-IT" dirty="0"/>
                        <a:t>Famiglia</a:t>
                      </a:r>
                    </a:p>
                  </a:txBody>
                  <a:tcPr anchor="ctr" anchorCtr="1"/>
                </a:tc>
                <a:tc>
                  <a:txBody>
                    <a:bodyPr/>
                    <a:lstStyle/>
                    <a:p>
                      <a:r>
                        <a:rPr lang="it-IT" b="0" dirty="0" err="1">
                          <a:solidFill>
                            <a:schemeClr val="tx1"/>
                          </a:solidFill>
                        </a:rPr>
                        <a:t>Cyprinidae</a:t>
                      </a:r>
                      <a:endParaRPr lang="it-IT" dirty="0"/>
                    </a:p>
                  </a:txBody>
                  <a:tcPr/>
                </a:tc>
                <a:extLst>
                  <a:ext uri="{0D108BD9-81ED-4DB2-BD59-A6C34878D82A}">
                    <a16:rowId xmlns:a16="http://schemas.microsoft.com/office/drawing/2014/main" val="1994293693"/>
                  </a:ext>
                </a:extLst>
              </a:tr>
              <a:tr h="370840">
                <a:tc>
                  <a:txBody>
                    <a:bodyPr/>
                    <a:lstStyle/>
                    <a:p>
                      <a:r>
                        <a:rPr lang="it-IT" dirty="0"/>
                        <a:t>Genere</a:t>
                      </a:r>
                    </a:p>
                  </a:txBody>
                  <a:tcPr anchor="ctr" anchorCtr="1"/>
                </a:tc>
                <a:tc>
                  <a:txBody>
                    <a:bodyPr/>
                    <a:lstStyle/>
                    <a:p>
                      <a:r>
                        <a:rPr lang="it-IT" dirty="0" err="1"/>
                        <a:t>Carassius</a:t>
                      </a:r>
                      <a:endParaRPr lang="it-IT" i="1" dirty="0"/>
                    </a:p>
                  </a:txBody>
                  <a:tcPr/>
                </a:tc>
                <a:extLst>
                  <a:ext uri="{0D108BD9-81ED-4DB2-BD59-A6C34878D82A}">
                    <a16:rowId xmlns:a16="http://schemas.microsoft.com/office/drawing/2014/main" val="1725138229"/>
                  </a:ext>
                </a:extLst>
              </a:tr>
              <a:tr h="370840">
                <a:tc>
                  <a:txBody>
                    <a:bodyPr/>
                    <a:lstStyle/>
                    <a:p>
                      <a:r>
                        <a:rPr lang="it-IT" dirty="0"/>
                        <a:t>specie</a:t>
                      </a:r>
                    </a:p>
                  </a:txBody>
                  <a:tcPr anchor="ctr" anchorCtr="1"/>
                </a:tc>
                <a:tc>
                  <a:txBody>
                    <a:bodyPr/>
                    <a:lstStyle/>
                    <a:p>
                      <a:r>
                        <a:rPr lang="it-IT" dirty="0"/>
                        <a:t>C. </a:t>
                      </a:r>
                      <a:r>
                        <a:rPr lang="it-IT" dirty="0" err="1"/>
                        <a:t>auratus</a:t>
                      </a:r>
                      <a:endParaRPr lang="it-IT" i="1" dirty="0"/>
                    </a:p>
                  </a:txBody>
                  <a:tcPr/>
                </a:tc>
                <a:extLst>
                  <a:ext uri="{0D108BD9-81ED-4DB2-BD59-A6C34878D82A}">
                    <a16:rowId xmlns:a16="http://schemas.microsoft.com/office/drawing/2014/main" val="2813171954"/>
                  </a:ext>
                </a:extLst>
              </a:tr>
            </a:tbl>
          </a:graphicData>
        </a:graphic>
      </p:graphicFrame>
    </p:spTree>
    <p:extLst>
      <p:ext uri="{BB962C8B-B14F-4D97-AF65-F5344CB8AC3E}">
        <p14:creationId xmlns:p14="http://schemas.microsoft.com/office/powerpoint/2010/main" val="843117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79C632-7A02-33A3-8198-AD23D9F2006A}"/>
              </a:ext>
            </a:extLst>
          </p:cNvPr>
          <p:cNvSpPr txBox="1"/>
          <p:nvPr/>
        </p:nvSpPr>
        <p:spPr>
          <a:xfrm>
            <a:off x="3058208" y="965552"/>
            <a:ext cx="6075584" cy="2308324"/>
          </a:xfrm>
          <a:prstGeom prst="rect">
            <a:avLst/>
          </a:prstGeom>
          <a:noFill/>
        </p:spPr>
        <p:txBody>
          <a:bodyPr wrap="square" rtlCol="0">
            <a:spAutoFit/>
          </a:bodyPr>
          <a:lstStyle/>
          <a:p>
            <a:pPr algn="ctr"/>
            <a:r>
              <a:rPr lang="en-GB" sz="7200" dirty="0"/>
              <a:t>OSTEITTI</a:t>
            </a:r>
          </a:p>
          <a:p>
            <a:pPr algn="ctr"/>
            <a:r>
              <a:rPr lang="en-GB" sz="7200" dirty="0"/>
              <a:t>Osteichthyes</a:t>
            </a:r>
          </a:p>
        </p:txBody>
      </p:sp>
      <p:sp>
        <p:nvSpPr>
          <p:cNvPr id="4" name="TextBox 3">
            <a:extLst>
              <a:ext uri="{FF2B5EF4-FFF2-40B4-BE49-F238E27FC236}">
                <a16:creationId xmlns:a16="http://schemas.microsoft.com/office/drawing/2014/main" id="{2A5E0B0A-243C-5575-E60F-0F9118B268EC}"/>
              </a:ext>
            </a:extLst>
          </p:cNvPr>
          <p:cNvSpPr txBox="1"/>
          <p:nvPr/>
        </p:nvSpPr>
        <p:spPr>
          <a:xfrm>
            <a:off x="1494527" y="3429000"/>
            <a:ext cx="8667390" cy="2784737"/>
          </a:xfrm>
          <a:prstGeom prst="rect">
            <a:avLst/>
          </a:prstGeom>
          <a:noFill/>
        </p:spPr>
        <p:txBody>
          <a:bodyPr wrap="square">
            <a:spAutoFit/>
          </a:bodyPr>
          <a:lstStyle/>
          <a:p>
            <a:pPr>
              <a:lnSpc>
                <a:spcPct val="200000"/>
              </a:lnSpc>
            </a:pPr>
            <a:r>
              <a:rPr lang="en-GB" dirty="0" err="1"/>
              <a:t>scheletro</a:t>
            </a:r>
            <a:r>
              <a:rPr lang="en-GB" dirty="0"/>
              <a:t> </a:t>
            </a:r>
            <a:r>
              <a:rPr lang="en-GB" dirty="0" err="1"/>
              <a:t>interno</a:t>
            </a:r>
            <a:r>
              <a:rPr lang="en-GB" dirty="0"/>
              <a:t> </a:t>
            </a:r>
            <a:r>
              <a:rPr lang="en-GB" dirty="0" err="1"/>
              <a:t>ossificato</a:t>
            </a:r>
            <a:r>
              <a:rPr lang="en-GB" dirty="0"/>
              <a:t>, </a:t>
            </a:r>
          </a:p>
          <a:p>
            <a:pPr>
              <a:lnSpc>
                <a:spcPct val="200000"/>
              </a:lnSpc>
            </a:pPr>
            <a:r>
              <a:rPr lang="en-GB" dirty="0" err="1"/>
              <a:t>comparsa</a:t>
            </a:r>
            <a:r>
              <a:rPr lang="en-GB" dirty="0"/>
              <a:t> </a:t>
            </a:r>
            <a:r>
              <a:rPr lang="en-GB" dirty="0" err="1"/>
              <a:t>dell’osso</a:t>
            </a:r>
            <a:r>
              <a:rPr lang="en-GB" dirty="0"/>
              <a:t> </a:t>
            </a:r>
            <a:r>
              <a:rPr lang="en-GB" dirty="0" err="1"/>
              <a:t>endocondrale</a:t>
            </a:r>
            <a:r>
              <a:rPr lang="en-GB" dirty="0"/>
              <a:t>, </a:t>
            </a:r>
            <a:r>
              <a:rPr lang="en-GB" dirty="0" err="1"/>
              <a:t>che</a:t>
            </a:r>
            <a:r>
              <a:rPr lang="en-GB" dirty="0"/>
              <a:t> </a:t>
            </a:r>
            <a:r>
              <a:rPr lang="en-GB" dirty="0" err="1"/>
              <a:t>va</a:t>
            </a:r>
            <a:r>
              <a:rPr lang="en-GB" dirty="0"/>
              <a:t> a </a:t>
            </a:r>
            <a:r>
              <a:rPr lang="en-GB" dirty="0" err="1"/>
              <a:t>sostituire</a:t>
            </a:r>
            <a:r>
              <a:rPr lang="en-GB" dirty="0"/>
              <a:t> la </a:t>
            </a:r>
            <a:r>
              <a:rPr lang="en-GB" dirty="0" err="1"/>
              <a:t>cartilagine</a:t>
            </a:r>
            <a:r>
              <a:rPr lang="en-GB" dirty="0"/>
              <a:t>. </a:t>
            </a:r>
          </a:p>
          <a:p>
            <a:pPr>
              <a:lnSpc>
                <a:spcPct val="200000"/>
              </a:lnSpc>
            </a:pPr>
            <a:r>
              <a:rPr lang="en-GB" dirty="0"/>
              <a:t>	</a:t>
            </a:r>
            <a:r>
              <a:rPr lang="en-GB" dirty="0" err="1"/>
              <a:t>Gli</a:t>
            </a:r>
            <a:r>
              <a:rPr lang="en-GB" dirty="0"/>
              <a:t> </a:t>
            </a:r>
            <a:r>
              <a:rPr lang="en-GB" dirty="0" err="1"/>
              <a:t>osteitti</a:t>
            </a:r>
            <a:r>
              <a:rPr lang="en-GB" dirty="0"/>
              <a:t> </a:t>
            </a:r>
            <a:r>
              <a:rPr lang="en-GB" dirty="0" err="1"/>
              <a:t>includono</a:t>
            </a:r>
            <a:r>
              <a:rPr lang="en-GB" dirty="0"/>
              <a:t> due </a:t>
            </a:r>
            <a:r>
              <a:rPr lang="en-GB" dirty="0" err="1"/>
              <a:t>linee</a:t>
            </a:r>
            <a:r>
              <a:rPr lang="en-GB" dirty="0"/>
              <a:t>, :</a:t>
            </a:r>
          </a:p>
          <a:p>
            <a:pPr marL="285750" indent="-285750">
              <a:lnSpc>
                <a:spcPct val="200000"/>
              </a:lnSpc>
              <a:buFont typeface="Arial" panose="020B0604020202020204" pitchFamily="34" charset="0"/>
              <a:buChar char="•"/>
            </a:pPr>
            <a:r>
              <a:rPr lang="en-GB" dirty="0"/>
              <a:t>		</a:t>
            </a:r>
            <a:r>
              <a:rPr lang="en-GB" dirty="0" err="1"/>
              <a:t>gli</a:t>
            </a:r>
            <a:r>
              <a:rPr lang="en-GB" dirty="0"/>
              <a:t> </a:t>
            </a:r>
            <a:r>
              <a:rPr lang="en-GB" dirty="0" err="1"/>
              <a:t>attinopterigi</a:t>
            </a:r>
            <a:r>
              <a:rPr lang="en-GB" dirty="0"/>
              <a:t> e </a:t>
            </a:r>
          </a:p>
          <a:p>
            <a:pPr marL="285750" indent="-285750">
              <a:lnSpc>
                <a:spcPct val="200000"/>
              </a:lnSpc>
              <a:buFont typeface="Arial" panose="020B0604020202020204" pitchFamily="34" charset="0"/>
              <a:buChar char="•"/>
            </a:pPr>
            <a:r>
              <a:rPr lang="en-GB" dirty="0"/>
              <a:t>		</a:t>
            </a:r>
            <a:r>
              <a:rPr lang="en-GB" dirty="0" err="1"/>
              <a:t>i</a:t>
            </a:r>
            <a:r>
              <a:rPr lang="en-GB" dirty="0"/>
              <a:t> </a:t>
            </a:r>
            <a:r>
              <a:rPr lang="en-GB" dirty="0" err="1"/>
              <a:t>sarcopterigi</a:t>
            </a:r>
            <a:r>
              <a:rPr lang="en-GB" dirty="0"/>
              <a:t>.</a:t>
            </a:r>
          </a:p>
        </p:txBody>
      </p:sp>
      <p:sp>
        <p:nvSpPr>
          <p:cNvPr id="6" name="TextBox 5">
            <a:extLst>
              <a:ext uri="{FF2B5EF4-FFF2-40B4-BE49-F238E27FC236}">
                <a16:creationId xmlns:a16="http://schemas.microsoft.com/office/drawing/2014/main" id="{3509B5D7-3B3F-E4D1-5C8D-9DED4F46AFDC}"/>
              </a:ext>
            </a:extLst>
          </p:cNvPr>
          <p:cNvSpPr txBox="1"/>
          <p:nvPr/>
        </p:nvSpPr>
        <p:spPr>
          <a:xfrm>
            <a:off x="890677" y="441097"/>
            <a:ext cx="6094562" cy="369332"/>
          </a:xfrm>
          <a:prstGeom prst="rect">
            <a:avLst/>
          </a:prstGeom>
          <a:noFill/>
        </p:spPr>
        <p:txBody>
          <a:bodyPr wrap="square">
            <a:spAutoFit/>
          </a:bodyPr>
          <a:lstStyle/>
          <a:p>
            <a:r>
              <a:rPr lang="en-GB" dirty="0"/>
              <a:t>La </a:t>
            </a:r>
            <a:r>
              <a:rPr lang="en-GB" dirty="0" err="1"/>
              <a:t>seconda</a:t>
            </a:r>
            <a:r>
              <a:rPr lang="en-GB" dirty="0"/>
              <a:t> </a:t>
            </a:r>
            <a:r>
              <a:rPr lang="en-GB" dirty="0" err="1"/>
              <a:t>principale</a:t>
            </a:r>
            <a:r>
              <a:rPr lang="en-GB" dirty="0"/>
              <a:t> </a:t>
            </a:r>
            <a:r>
              <a:rPr lang="en-GB" dirty="0" err="1"/>
              <a:t>linea</a:t>
            </a:r>
            <a:r>
              <a:rPr lang="en-GB" dirty="0"/>
              <a:t> di </a:t>
            </a:r>
            <a:r>
              <a:rPr lang="en-GB" dirty="0" err="1"/>
              <a:t>gnatostomi</a:t>
            </a:r>
            <a:r>
              <a:rPr lang="en-GB" dirty="0"/>
              <a:t> </a:t>
            </a:r>
          </a:p>
        </p:txBody>
      </p:sp>
    </p:spTree>
    <p:extLst>
      <p:ext uri="{BB962C8B-B14F-4D97-AF65-F5344CB8AC3E}">
        <p14:creationId xmlns:p14="http://schemas.microsoft.com/office/powerpoint/2010/main" val="3453621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C080CB3D-8EF3-41D8-9D2E-CD6EBAEC9B29}"/>
              </a:ext>
            </a:extLst>
          </p:cNvPr>
          <p:cNvSpPr>
            <a:spLocks noChangeArrowheads="1"/>
          </p:cNvSpPr>
          <p:nvPr/>
        </p:nvSpPr>
        <p:spPr bwMode="auto">
          <a:xfrm>
            <a:off x="1524000" y="0"/>
            <a:ext cx="9144000" cy="6858000"/>
          </a:xfrm>
          <a:prstGeom prst="rect">
            <a:avLst/>
          </a:prstGeom>
          <a:noFill/>
          <a:ln w="76200">
            <a:solidFill>
              <a:srgbClr val="08609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it-IT" altLang="it-IT"/>
          </a:p>
        </p:txBody>
      </p:sp>
      <p:sp>
        <p:nvSpPr>
          <p:cNvPr id="18435" name="CasellaDiTesto 4">
            <a:extLst>
              <a:ext uri="{FF2B5EF4-FFF2-40B4-BE49-F238E27FC236}">
                <a16:creationId xmlns:a16="http://schemas.microsoft.com/office/drawing/2014/main" id="{7361B2D9-6A29-46B8-89D4-B890F2C0C7D5}"/>
              </a:ext>
            </a:extLst>
          </p:cNvPr>
          <p:cNvSpPr txBox="1">
            <a:spLocks noChangeArrowheads="1"/>
          </p:cNvSpPr>
          <p:nvPr/>
        </p:nvSpPr>
        <p:spPr bwMode="auto">
          <a:xfrm>
            <a:off x="4754563" y="5280025"/>
            <a:ext cx="1555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a:t>12000 specie</a:t>
            </a:r>
          </a:p>
        </p:txBody>
      </p:sp>
      <p:grpSp>
        <p:nvGrpSpPr>
          <p:cNvPr id="18436" name="Gruppo 17">
            <a:extLst>
              <a:ext uri="{FF2B5EF4-FFF2-40B4-BE49-F238E27FC236}">
                <a16:creationId xmlns:a16="http://schemas.microsoft.com/office/drawing/2014/main" id="{9F1439B9-E7C1-4ACD-8122-FDF16F3F06DB}"/>
              </a:ext>
            </a:extLst>
          </p:cNvPr>
          <p:cNvGrpSpPr>
            <a:grpSpLocks/>
          </p:cNvGrpSpPr>
          <p:nvPr/>
        </p:nvGrpSpPr>
        <p:grpSpPr bwMode="auto">
          <a:xfrm>
            <a:off x="1730375" y="93663"/>
            <a:ext cx="7913688" cy="6678612"/>
            <a:chOff x="206375" y="93663"/>
            <a:chExt cx="7913366" cy="6678612"/>
          </a:xfrm>
        </p:grpSpPr>
        <p:pic>
          <p:nvPicPr>
            <p:cNvPr id="18437" name="Picture 4">
              <a:extLst>
                <a:ext uri="{FF2B5EF4-FFF2-40B4-BE49-F238E27FC236}">
                  <a16:creationId xmlns:a16="http://schemas.microsoft.com/office/drawing/2014/main" id="{AA9F4DC6-AFFA-4E37-A555-95BDF81B20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 y="6226175"/>
              <a:ext cx="196532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8438" name="Picture 3">
              <a:extLst>
                <a:ext uri="{FF2B5EF4-FFF2-40B4-BE49-F238E27FC236}">
                  <a16:creationId xmlns:a16="http://schemas.microsoft.com/office/drawing/2014/main" id="{091624E6-2454-46A3-AFF4-F51C64BC4B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7721" y="93663"/>
              <a:ext cx="5012020" cy="667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18439" name="Gruppo 16">
              <a:extLst>
                <a:ext uri="{FF2B5EF4-FFF2-40B4-BE49-F238E27FC236}">
                  <a16:creationId xmlns:a16="http://schemas.microsoft.com/office/drawing/2014/main" id="{F1C1E611-0E93-4898-9046-2669497770D7}"/>
                </a:ext>
              </a:extLst>
            </p:cNvPr>
            <p:cNvGrpSpPr>
              <a:grpSpLocks/>
            </p:cNvGrpSpPr>
            <p:nvPr/>
          </p:nvGrpSpPr>
          <p:grpSpPr bwMode="auto">
            <a:xfrm>
              <a:off x="283569" y="831636"/>
              <a:ext cx="3551107" cy="2934223"/>
              <a:chOff x="3592253" y="759447"/>
              <a:chExt cx="3551107" cy="2934223"/>
            </a:xfrm>
          </p:grpSpPr>
          <p:pic>
            <p:nvPicPr>
              <p:cNvPr id="18440" name="Picture 7">
                <a:extLst>
                  <a:ext uri="{FF2B5EF4-FFF2-40B4-BE49-F238E27FC236}">
                    <a16:creationId xmlns:a16="http://schemas.microsoft.com/office/drawing/2014/main" id="{44094136-BB77-4D07-8470-A0D77E80C1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5757" y="2208575"/>
                <a:ext cx="3537603" cy="1310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8441" name="Picture 7">
                <a:extLst>
                  <a:ext uri="{FF2B5EF4-FFF2-40B4-BE49-F238E27FC236}">
                    <a16:creationId xmlns:a16="http://schemas.microsoft.com/office/drawing/2014/main" id="{F576991A-1833-40CC-993D-AB269D002C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92253" y="759447"/>
                <a:ext cx="1768458" cy="1414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CasellaDiTesto 8">
                <a:extLst>
                  <a:ext uri="{FF2B5EF4-FFF2-40B4-BE49-F238E27FC236}">
                    <a16:creationId xmlns:a16="http://schemas.microsoft.com/office/drawing/2014/main" id="{47E93903-F7D2-4063-BF3C-4915016C2415}"/>
                  </a:ext>
                </a:extLst>
              </p:cNvPr>
              <p:cNvSpPr txBox="1">
                <a:spLocks noChangeArrowheads="1"/>
              </p:cNvSpPr>
              <p:nvPr/>
            </p:nvSpPr>
            <p:spPr bwMode="auto">
              <a:xfrm>
                <a:off x="5401901" y="1272176"/>
                <a:ext cx="15761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1200"/>
                  <a:t>Scaglie embricate</a:t>
                </a:r>
              </a:p>
            </p:txBody>
          </p:sp>
          <p:sp>
            <p:nvSpPr>
              <p:cNvPr id="15" name="CasellaDiTesto 14">
                <a:extLst>
                  <a:ext uri="{FF2B5EF4-FFF2-40B4-BE49-F238E27FC236}">
                    <a16:creationId xmlns:a16="http://schemas.microsoft.com/office/drawing/2014/main" id="{3F3CDB66-284D-4FAF-9916-DB0EC451D4C4}"/>
                  </a:ext>
                </a:extLst>
              </p:cNvPr>
              <p:cNvSpPr txBox="1"/>
              <p:nvPr/>
            </p:nvSpPr>
            <p:spPr>
              <a:xfrm>
                <a:off x="3626180" y="3382211"/>
                <a:ext cx="1239788" cy="277813"/>
              </a:xfrm>
              <a:prstGeom prst="rect">
                <a:avLst/>
              </a:prstGeom>
              <a:solidFill>
                <a:schemeClr val="bg1"/>
              </a:solidFill>
              <a:effectLst>
                <a:outerShdw blurRad="50800" dist="50800" dir="5400000" algn="ctr" rotWithShape="0">
                  <a:schemeClr val="bg1">
                    <a:alpha val="0"/>
                  </a:schemeClr>
                </a:outerShdw>
              </a:effectLst>
            </p:spPr>
            <p:txBody>
              <a:bodyPr wrap="none">
                <a:spAutoFit/>
              </a:bodyPr>
              <a:lstStyle/>
              <a:p>
                <a:pPr>
                  <a:defRPr/>
                </a:pPr>
                <a:r>
                  <a:rPr lang="it-IT" sz="1200" dirty="0">
                    <a:latin typeface="Arial" charset="0"/>
                    <a:cs typeface="Arial" charset="0"/>
                  </a:rPr>
                  <a:t>Scaglia cicloide</a:t>
                </a:r>
              </a:p>
            </p:txBody>
          </p:sp>
          <p:sp>
            <p:nvSpPr>
              <p:cNvPr id="18444" name="CasellaDiTesto 15">
                <a:extLst>
                  <a:ext uri="{FF2B5EF4-FFF2-40B4-BE49-F238E27FC236}">
                    <a16:creationId xmlns:a16="http://schemas.microsoft.com/office/drawing/2014/main" id="{4AD74853-A27F-418E-BE3A-55FCA4728969}"/>
                  </a:ext>
                </a:extLst>
              </p:cNvPr>
              <p:cNvSpPr txBox="1">
                <a:spLocks noChangeArrowheads="1"/>
              </p:cNvSpPr>
              <p:nvPr/>
            </p:nvSpPr>
            <p:spPr bwMode="auto">
              <a:xfrm>
                <a:off x="5239924" y="3416671"/>
                <a:ext cx="130837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1200"/>
                  <a:t>Scaglia ctenoide</a:t>
                </a:r>
              </a:p>
            </p:txBody>
          </p:sp>
        </p:grpSp>
      </p:grpSp>
      <p:sp>
        <p:nvSpPr>
          <p:cNvPr id="13" name="CasellaDiTesto 9">
            <a:extLst>
              <a:ext uri="{FF2B5EF4-FFF2-40B4-BE49-F238E27FC236}">
                <a16:creationId xmlns:a16="http://schemas.microsoft.com/office/drawing/2014/main" id="{B9534EE6-DBB8-47EF-BB30-94C50C05D2FC}"/>
              </a:ext>
            </a:extLst>
          </p:cNvPr>
          <p:cNvSpPr txBox="1">
            <a:spLocks noChangeArrowheads="1"/>
          </p:cNvSpPr>
          <p:nvPr/>
        </p:nvSpPr>
        <p:spPr bwMode="auto">
          <a:xfrm>
            <a:off x="1702750" y="5841698"/>
            <a:ext cx="16145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t-IT"/>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it-IT" altLang="it-IT" sz="1800" dirty="0">
                <a:solidFill>
                  <a:srgbClr val="074A77"/>
                </a:solidFill>
                <a:latin typeface="Vijaya" panose="02020604020202020204" pitchFamily="18" charset="0"/>
                <a:cs typeface="Vijaya" panose="02020604020202020204" pitchFamily="18" charset="0"/>
              </a:rPr>
              <a:t>AC 007SV_Florian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A08727AB-5745-4809-8A59-128E95CB28AB}"/>
              </a:ext>
            </a:extLst>
          </p:cNvPr>
          <p:cNvSpPr>
            <a:spLocks noChangeArrowheads="1"/>
          </p:cNvSpPr>
          <p:nvPr/>
        </p:nvSpPr>
        <p:spPr bwMode="auto">
          <a:xfrm>
            <a:off x="1524000" y="0"/>
            <a:ext cx="9144000" cy="6858000"/>
          </a:xfrm>
          <a:prstGeom prst="rect">
            <a:avLst/>
          </a:prstGeom>
          <a:noFill/>
          <a:ln w="76200">
            <a:solidFill>
              <a:srgbClr val="08609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it-IT" altLang="it-IT"/>
          </a:p>
        </p:txBody>
      </p:sp>
      <p:pic>
        <p:nvPicPr>
          <p:cNvPr id="19459" name="Picture 3">
            <a:extLst>
              <a:ext uri="{FF2B5EF4-FFF2-40B4-BE49-F238E27FC236}">
                <a16:creationId xmlns:a16="http://schemas.microsoft.com/office/drawing/2014/main" id="{8788837A-3FCC-4739-97BB-2792078120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8301" y="114300"/>
            <a:ext cx="5561013"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9460" name="Text Box 4">
            <a:extLst>
              <a:ext uri="{FF2B5EF4-FFF2-40B4-BE49-F238E27FC236}">
                <a16:creationId xmlns:a16="http://schemas.microsoft.com/office/drawing/2014/main" id="{6EC5D2E2-4F0E-4778-8A5A-3E2202967EFC}"/>
              </a:ext>
            </a:extLst>
          </p:cNvPr>
          <p:cNvSpPr txBox="1">
            <a:spLocks noChangeArrowheads="1"/>
          </p:cNvSpPr>
          <p:nvPr/>
        </p:nvSpPr>
        <p:spPr bwMode="auto">
          <a:xfrm>
            <a:off x="7213601" y="4192588"/>
            <a:ext cx="338296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1200" b="1" dirty="0"/>
              <a:t>FIGURA 3-13</a:t>
            </a:r>
          </a:p>
          <a:p>
            <a:pPr eaLnBrk="1" hangingPunct="1"/>
            <a:r>
              <a:rPr lang="it-IT" altLang="it-IT" sz="1200" dirty="0" err="1"/>
              <a:t>Euteleostei</a:t>
            </a:r>
            <a:r>
              <a:rPr lang="it-IT" altLang="it-IT" sz="1200" dirty="0"/>
              <a:t> rappresentativi. A, un </a:t>
            </a:r>
            <a:r>
              <a:rPr lang="it-IT" altLang="it-IT" sz="1200" dirty="0" err="1"/>
              <a:t>protacantopterigio</a:t>
            </a:r>
            <a:r>
              <a:rPr lang="it-IT" altLang="it-IT" sz="1200" dirty="0"/>
              <a:t>, il salmone del Pacifico, </a:t>
            </a:r>
            <a:r>
              <a:rPr lang="it-IT" altLang="it-IT" sz="1200" i="1" dirty="0" err="1"/>
              <a:t>Oncorhynchus</a:t>
            </a:r>
            <a:r>
              <a:rPr lang="it-IT" altLang="it-IT" sz="1200" dirty="0"/>
              <a:t>. B, un </a:t>
            </a:r>
            <a:r>
              <a:rPr lang="it-IT" altLang="it-IT" sz="1200" dirty="0" err="1"/>
              <a:t>esociforme</a:t>
            </a:r>
            <a:r>
              <a:rPr lang="it-IT" altLang="it-IT" sz="1200" dirty="0"/>
              <a:t>, il luccio, </a:t>
            </a:r>
            <a:r>
              <a:rPr lang="it-IT" altLang="it-IT" sz="1200" i="1" dirty="0" err="1"/>
              <a:t>Esox</a:t>
            </a:r>
            <a:r>
              <a:rPr lang="it-IT" altLang="it-IT" sz="1200" dirty="0"/>
              <a:t>. C, uno </a:t>
            </a:r>
            <a:r>
              <a:rPr lang="it-IT" altLang="it-IT" sz="1200" dirty="0" err="1"/>
              <a:t>stenopterigio</a:t>
            </a:r>
            <a:r>
              <a:rPr lang="it-IT" altLang="it-IT" sz="1200" dirty="0"/>
              <a:t>, </a:t>
            </a:r>
            <a:r>
              <a:rPr lang="it-IT" altLang="it-IT" sz="1200" i="1" dirty="0" err="1"/>
              <a:t>Astronesthes</a:t>
            </a:r>
            <a:r>
              <a:rPr lang="it-IT" altLang="it-IT" sz="1200" dirty="0"/>
              <a:t>. D, un </a:t>
            </a:r>
            <a:r>
              <a:rPr lang="it-IT" altLang="it-IT" sz="1200" dirty="0" err="1"/>
              <a:t>myctofiforme</a:t>
            </a:r>
            <a:r>
              <a:rPr lang="it-IT" altLang="it-IT" sz="1200" dirty="0"/>
              <a:t>, </a:t>
            </a:r>
            <a:r>
              <a:rPr lang="it-IT" altLang="it-IT" sz="1200" i="1" dirty="0" err="1"/>
              <a:t>Myctophus</a:t>
            </a:r>
            <a:r>
              <a:rPr lang="it-IT" altLang="it-IT" sz="1200" dirty="0"/>
              <a:t>. E, un lampridiforme, il re delle aringhe, </a:t>
            </a:r>
            <a:r>
              <a:rPr lang="it-IT" altLang="it-IT" sz="1200" i="1" dirty="0" err="1"/>
              <a:t>Regalecus</a:t>
            </a:r>
            <a:r>
              <a:rPr lang="it-IT" altLang="it-IT" sz="1200" dirty="0"/>
              <a:t>. F, un </a:t>
            </a:r>
            <a:r>
              <a:rPr lang="it-IT" altLang="it-IT" sz="1200" dirty="0" err="1"/>
              <a:t>paracantopterigio</a:t>
            </a:r>
            <a:r>
              <a:rPr lang="it-IT" altLang="it-IT" sz="1200" dirty="0"/>
              <a:t>, il merluzzo, </a:t>
            </a:r>
            <a:r>
              <a:rPr lang="it-IT" altLang="it-IT" sz="1200" i="1" dirty="0" err="1"/>
              <a:t>Gadus</a:t>
            </a:r>
            <a:r>
              <a:rPr lang="it-IT" altLang="it-IT" sz="1200" dirty="0"/>
              <a:t>. G, un </a:t>
            </a:r>
            <a:r>
              <a:rPr lang="it-IT" altLang="it-IT" sz="1200" dirty="0" err="1"/>
              <a:t>paracantopterigio</a:t>
            </a:r>
            <a:r>
              <a:rPr lang="it-IT" altLang="it-IT" sz="1200" dirty="0"/>
              <a:t>, la rana pescatrice, </a:t>
            </a:r>
            <a:r>
              <a:rPr lang="it-IT" altLang="it-IT" sz="1200" i="1" dirty="0" err="1"/>
              <a:t>Lophius</a:t>
            </a:r>
            <a:r>
              <a:rPr lang="it-IT" altLang="it-IT" sz="1200" dirty="0"/>
              <a:t>.</a:t>
            </a:r>
          </a:p>
        </p:txBody>
      </p:sp>
      <p:pic>
        <p:nvPicPr>
          <p:cNvPr id="19461" name="Picture 5">
            <a:extLst>
              <a:ext uri="{FF2B5EF4-FFF2-40B4-BE49-F238E27FC236}">
                <a16:creationId xmlns:a16="http://schemas.microsoft.com/office/drawing/2014/main" id="{E0227D04-EF41-4CBC-87CE-AADC3DA2F3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6789" y="6226176"/>
            <a:ext cx="196532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 name="Ovale 5">
            <a:extLst>
              <a:ext uri="{FF2B5EF4-FFF2-40B4-BE49-F238E27FC236}">
                <a16:creationId xmlns:a16="http://schemas.microsoft.com/office/drawing/2014/main" id="{6E7DA854-522D-4B93-8737-0171A6A9BADA}"/>
              </a:ext>
            </a:extLst>
          </p:cNvPr>
          <p:cNvSpPr/>
          <p:nvPr/>
        </p:nvSpPr>
        <p:spPr>
          <a:xfrm>
            <a:off x="4730750" y="5532438"/>
            <a:ext cx="393700" cy="4048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7" name="CasellaDiTesto 9">
            <a:extLst>
              <a:ext uri="{FF2B5EF4-FFF2-40B4-BE49-F238E27FC236}">
                <a16:creationId xmlns:a16="http://schemas.microsoft.com/office/drawing/2014/main" id="{A9F393B8-12E1-4132-8329-C89DBC046C4B}"/>
              </a:ext>
            </a:extLst>
          </p:cNvPr>
          <p:cNvSpPr txBox="1">
            <a:spLocks noChangeArrowheads="1"/>
          </p:cNvSpPr>
          <p:nvPr/>
        </p:nvSpPr>
        <p:spPr bwMode="auto">
          <a:xfrm>
            <a:off x="9009899" y="6486958"/>
            <a:ext cx="16145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t-IT"/>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it-IT" altLang="it-IT" sz="1800" dirty="0">
                <a:solidFill>
                  <a:srgbClr val="074A77"/>
                </a:solidFill>
                <a:latin typeface="Vijaya" panose="02020604020202020204" pitchFamily="18" charset="0"/>
                <a:cs typeface="Vijaya" panose="02020604020202020204" pitchFamily="18" charset="0"/>
              </a:rPr>
              <a:t>AC 007SV_Florian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66E993DF-AC50-4BD3-BC5D-F0488A5E386A}"/>
              </a:ext>
            </a:extLst>
          </p:cNvPr>
          <p:cNvSpPr>
            <a:spLocks noChangeArrowheads="1"/>
          </p:cNvSpPr>
          <p:nvPr/>
        </p:nvSpPr>
        <p:spPr bwMode="auto">
          <a:xfrm>
            <a:off x="1524000" y="0"/>
            <a:ext cx="9144000" cy="6858000"/>
          </a:xfrm>
          <a:prstGeom prst="rect">
            <a:avLst/>
          </a:prstGeom>
          <a:noFill/>
          <a:ln w="76200">
            <a:solidFill>
              <a:srgbClr val="08609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it-IT" altLang="it-IT"/>
          </a:p>
        </p:txBody>
      </p:sp>
      <p:sp>
        <p:nvSpPr>
          <p:cNvPr id="5" name="CasellaDiTesto 9">
            <a:extLst>
              <a:ext uri="{FF2B5EF4-FFF2-40B4-BE49-F238E27FC236}">
                <a16:creationId xmlns:a16="http://schemas.microsoft.com/office/drawing/2014/main" id="{BB876CDD-7A13-41EE-AC4A-24AD4CDFE4ED}"/>
              </a:ext>
            </a:extLst>
          </p:cNvPr>
          <p:cNvSpPr txBox="1">
            <a:spLocks noChangeArrowheads="1"/>
          </p:cNvSpPr>
          <p:nvPr/>
        </p:nvSpPr>
        <p:spPr bwMode="auto">
          <a:xfrm>
            <a:off x="4081331" y="6484028"/>
            <a:ext cx="16145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t-IT"/>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it-IT" altLang="it-IT" sz="1800" dirty="0">
                <a:solidFill>
                  <a:srgbClr val="074A77"/>
                </a:solidFill>
                <a:latin typeface="Vijaya" panose="02020604020202020204" pitchFamily="18" charset="0"/>
                <a:cs typeface="Vijaya" panose="02020604020202020204" pitchFamily="18" charset="0"/>
              </a:rPr>
              <a:t>AC 007SV_Florian</a:t>
            </a:r>
          </a:p>
        </p:txBody>
      </p:sp>
      <p:graphicFrame>
        <p:nvGraphicFramePr>
          <p:cNvPr id="7" name="Tabella 7">
            <a:extLst>
              <a:ext uri="{FF2B5EF4-FFF2-40B4-BE49-F238E27FC236}">
                <a16:creationId xmlns:a16="http://schemas.microsoft.com/office/drawing/2014/main" id="{B4600F6A-95E4-4F95-8AF0-A5825A70AC6F}"/>
              </a:ext>
            </a:extLst>
          </p:cNvPr>
          <p:cNvGraphicFramePr>
            <a:graphicFrameLocks noGrp="1"/>
          </p:cNvGraphicFramePr>
          <p:nvPr/>
        </p:nvGraphicFramePr>
        <p:xfrm>
          <a:off x="3343794" y="173567"/>
          <a:ext cx="5666105" cy="1667933"/>
        </p:xfrm>
        <a:graphic>
          <a:graphicData uri="http://schemas.openxmlformats.org/drawingml/2006/table">
            <a:tbl>
              <a:tblPr firstRow="1" bandRow="1">
                <a:tableStyleId>{5C22544A-7EE6-4342-B048-85BDC9FD1C3A}</a:tableStyleId>
              </a:tblPr>
              <a:tblGrid>
                <a:gridCol w="1094105">
                  <a:extLst>
                    <a:ext uri="{9D8B030D-6E8A-4147-A177-3AD203B41FA5}">
                      <a16:colId xmlns:a16="http://schemas.microsoft.com/office/drawing/2014/main" val="1570189884"/>
                    </a:ext>
                  </a:extLst>
                </a:gridCol>
                <a:gridCol w="1524000">
                  <a:extLst>
                    <a:ext uri="{9D8B030D-6E8A-4147-A177-3AD203B41FA5}">
                      <a16:colId xmlns:a16="http://schemas.microsoft.com/office/drawing/2014/main" val="2545680134"/>
                    </a:ext>
                  </a:extLst>
                </a:gridCol>
                <a:gridCol w="1524000">
                  <a:extLst>
                    <a:ext uri="{9D8B030D-6E8A-4147-A177-3AD203B41FA5}">
                      <a16:colId xmlns:a16="http://schemas.microsoft.com/office/drawing/2014/main" val="11793686"/>
                    </a:ext>
                  </a:extLst>
                </a:gridCol>
                <a:gridCol w="1524000">
                  <a:extLst>
                    <a:ext uri="{9D8B030D-6E8A-4147-A177-3AD203B41FA5}">
                      <a16:colId xmlns:a16="http://schemas.microsoft.com/office/drawing/2014/main" val="4069079966"/>
                    </a:ext>
                  </a:extLst>
                </a:gridCol>
              </a:tblGrid>
              <a:tr h="267827">
                <a:tc>
                  <a:txBody>
                    <a:bodyPr/>
                    <a:lstStyle/>
                    <a:p>
                      <a:r>
                        <a:rPr lang="it-IT" sz="1200" b="0" dirty="0">
                          <a:solidFill>
                            <a:schemeClr val="tx1"/>
                          </a:solidFill>
                        </a:rPr>
                        <a:t>Classe</a:t>
                      </a:r>
                    </a:p>
                  </a:txBody>
                  <a:tcPr anchor="ctr" anchorCtr="1"/>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b="0" dirty="0">
                          <a:solidFill>
                            <a:schemeClr val="tx1"/>
                          </a:solidFill>
                        </a:rPr>
                        <a:t>Actinopterygii</a:t>
                      </a:r>
                    </a:p>
                  </a:txBody>
                  <a:tcPr/>
                </a:tc>
                <a:tc hMerge="1">
                  <a:txBody>
                    <a:bodyPr/>
                    <a:lstStyle/>
                    <a:p>
                      <a:endParaRPr lang="it-IT" dirty="0"/>
                    </a:p>
                  </a:txBody>
                  <a:tcPr/>
                </a:tc>
                <a:tc hMerge="1">
                  <a:txBody>
                    <a:bodyPr/>
                    <a:lstStyle/>
                    <a:p>
                      <a:endParaRPr lang="it-IT" dirty="0"/>
                    </a:p>
                  </a:txBody>
                  <a:tcPr/>
                </a:tc>
                <a:extLst>
                  <a:ext uri="{0D108BD9-81ED-4DB2-BD59-A6C34878D82A}">
                    <a16:rowId xmlns:a16="http://schemas.microsoft.com/office/drawing/2014/main" val="1074283800"/>
                  </a:ext>
                </a:extLst>
              </a:tr>
              <a:tr h="2644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b="0" dirty="0">
                          <a:solidFill>
                            <a:schemeClr val="tx1"/>
                          </a:solidFill>
                        </a:rPr>
                        <a:t>Superordine </a:t>
                      </a:r>
                    </a:p>
                  </a:txBody>
                  <a:tcPr anchor="ctr" anchorCtr="1"/>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b="0" i="0" kern="1200" dirty="0" err="1">
                          <a:solidFill>
                            <a:schemeClr val="dk1"/>
                          </a:solidFill>
                          <a:effectLst/>
                          <a:latin typeface="+mn-lt"/>
                          <a:ea typeface="+mn-ea"/>
                          <a:cs typeface="+mn-cs"/>
                        </a:rPr>
                        <a:t>Protacanthopterygii</a:t>
                      </a:r>
                      <a:endParaRPr lang="it-IT" sz="1200" b="0" dirty="0">
                        <a:solidFill>
                          <a:schemeClr val="tx1"/>
                        </a:solidFill>
                      </a:endParaRPr>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464315385"/>
                  </a:ext>
                </a:extLst>
              </a:tr>
              <a:tr h="259360">
                <a:tc>
                  <a:txBody>
                    <a:bodyPr/>
                    <a:lstStyle/>
                    <a:p>
                      <a:r>
                        <a:rPr lang="it-IT" sz="1200" b="0" dirty="0">
                          <a:solidFill>
                            <a:schemeClr val="tx1"/>
                          </a:solidFill>
                        </a:rPr>
                        <a:t>Ordine </a:t>
                      </a:r>
                    </a:p>
                  </a:txBody>
                  <a:tcPr anchor="ctr" anchorCtr="1"/>
                </a:tc>
                <a:tc gridSpan="3">
                  <a:txBody>
                    <a:bodyPr/>
                    <a:lstStyle/>
                    <a:p>
                      <a:pPr algn="ctr"/>
                      <a:r>
                        <a:rPr lang="it-IT" sz="1200" dirty="0" err="1"/>
                        <a:t>Salmoniformes</a:t>
                      </a:r>
                      <a:endParaRPr lang="it-IT" sz="1200" dirty="0"/>
                    </a:p>
                  </a:txBody>
                  <a:tcPr/>
                </a:tc>
                <a:tc hMerge="1">
                  <a:txBody>
                    <a:bodyPr/>
                    <a:lstStyle/>
                    <a:p>
                      <a:endParaRPr lang="it-IT" dirty="0"/>
                    </a:p>
                  </a:txBody>
                  <a:tcPr/>
                </a:tc>
                <a:tc hMerge="1">
                  <a:txBody>
                    <a:bodyPr/>
                    <a:lstStyle/>
                    <a:p>
                      <a:endParaRPr lang="it-IT" dirty="0"/>
                    </a:p>
                  </a:txBody>
                  <a:tcPr/>
                </a:tc>
                <a:extLst>
                  <a:ext uri="{0D108BD9-81ED-4DB2-BD59-A6C34878D82A}">
                    <a16:rowId xmlns:a16="http://schemas.microsoft.com/office/drawing/2014/main" val="445215239"/>
                  </a:ext>
                </a:extLst>
              </a:tr>
              <a:tr h="278834">
                <a:tc>
                  <a:txBody>
                    <a:bodyPr/>
                    <a:lstStyle/>
                    <a:p>
                      <a:r>
                        <a:rPr lang="it-IT" sz="1200" dirty="0"/>
                        <a:t>Famiglia</a:t>
                      </a:r>
                    </a:p>
                  </a:txBody>
                  <a:tcPr anchor="ctr" anchorCtr="1"/>
                </a:tc>
                <a:tc gridSpan="3">
                  <a:txBody>
                    <a:bodyPr/>
                    <a:lstStyle/>
                    <a:p>
                      <a:pPr algn="ctr"/>
                      <a:r>
                        <a:rPr lang="it-IT" sz="1200" dirty="0" err="1"/>
                        <a:t>Salmonidae</a:t>
                      </a:r>
                      <a:endParaRPr lang="it-IT" sz="1200" dirty="0"/>
                    </a:p>
                  </a:txBody>
                  <a:tcPr/>
                </a:tc>
                <a:tc hMerge="1">
                  <a:txBody>
                    <a:bodyPr/>
                    <a:lstStyle/>
                    <a:p>
                      <a:endParaRPr lang="it-IT" dirty="0"/>
                    </a:p>
                  </a:txBody>
                  <a:tcPr/>
                </a:tc>
                <a:tc hMerge="1">
                  <a:txBody>
                    <a:bodyPr/>
                    <a:lstStyle/>
                    <a:p>
                      <a:endParaRPr lang="it-IT" dirty="0"/>
                    </a:p>
                  </a:txBody>
                  <a:tcPr/>
                </a:tc>
                <a:extLst>
                  <a:ext uri="{0D108BD9-81ED-4DB2-BD59-A6C34878D82A}">
                    <a16:rowId xmlns:a16="http://schemas.microsoft.com/office/drawing/2014/main" val="3534924039"/>
                  </a:ext>
                </a:extLst>
              </a:tr>
              <a:tr h="262467">
                <a:tc>
                  <a:txBody>
                    <a:bodyPr/>
                    <a:lstStyle/>
                    <a:p>
                      <a:r>
                        <a:rPr lang="it-IT" sz="1200" dirty="0"/>
                        <a:t>Genere</a:t>
                      </a:r>
                    </a:p>
                  </a:txBody>
                  <a:tcPr anchor="ctr" anchorCtr="1"/>
                </a:tc>
                <a:tc>
                  <a:txBody>
                    <a:bodyPr/>
                    <a:lstStyle/>
                    <a:p>
                      <a:r>
                        <a:rPr lang="it-IT" sz="1200" i="1" dirty="0" err="1"/>
                        <a:t>Oncorhynchus</a:t>
                      </a:r>
                      <a:endParaRPr lang="it-IT" sz="1200" i="1" dirty="0"/>
                    </a:p>
                  </a:txBody>
                  <a:tcPr/>
                </a:tc>
                <a:tc>
                  <a:txBody>
                    <a:bodyPr/>
                    <a:lstStyle/>
                    <a:p>
                      <a:r>
                        <a:rPr lang="it-IT" sz="1200" i="1" dirty="0"/>
                        <a:t>Salmo</a:t>
                      </a:r>
                    </a:p>
                  </a:txBody>
                  <a:tcPr/>
                </a:tc>
                <a:tc>
                  <a:txBody>
                    <a:bodyPr/>
                    <a:lstStyle/>
                    <a:p>
                      <a:r>
                        <a:rPr lang="it-IT" sz="1200" i="1" dirty="0"/>
                        <a:t>Salmo</a:t>
                      </a:r>
                    </a:p>
                  </a:txBody>
                  <a:tcPr/>
                </a:tc>
                <a:extLst>
                  <a:ext uri="{0D108BD9-81ED-4DB2-BD59-A6C34878D82A}">
                    <a16:rowId xmlns:a16="http://schemas.microsoft.com/office/drawing/2014/main" val="1784029455"/>
                  </a:ext>
                </a:extLst>
              </a:tr>
              <a:tr h="291819">
                <a:tc>
                  <a:txBody>
                    <a:bodyPr/>
                    <a:lstStyle/>
                    <a:p>
                      <a:r>
                        <a:rPr lang="it-IT" sz="1200" dirty="0"/>
                        <a:t>Specie</a:t>
                      </a:r>
                    </a:p>
                  </a:txBody>
                  <a:tcPr anchor="ctr" anchorCtr="1"/>
                </a:tc>
                <a:tc>
                  <a:txBody>
                    <a:bodyPr/>
                    <a:lstStyle/>
                    <a:p>
                      <a:endParaRPr lang="it-IT" sz="1200" i="1" dirty="0"/>
                    </a:p>
                  </a:txBody>
                  <a:tcPr/>
                </a:tc>
                <a:tc>
                  <a:txBody>
                    <a:bodyPr/>
                    <a:lstStyle/>
                    <a:p>
                      <a:r>
                        <a:rPr lang="it-IT" sz="1200" i="1" dirty="0"/>
                        <a:t>S. salar</a:t>
                      </a:r>
                    </a:p>
                  </a:txBody>
                  <a:tcPr/>
                </a:tc>
                <a:tc>
                  <a:txBody>
                    <a:bodyPr/>
                    <a:lstStyle/>
                    <a:p>
                      <a:r>
                        <a:rPr lang="it-IT" sz="1200" i="1" dirty="0"/>
                        <a:t>S. trutta</a:t>
                      </a:r>
                    </a:p>
                  </a:txBody>
                  <a:tcPr/>
                </a:tc>
                <a:extLst>
                  <a:ext uri="{0D108BD9-81ED-4DB2-BD59-A6C34878D82A}">
                    <a16:rowId xmlns:a16="http://schemas.microsoft.com/office/drawing/2014/main" val="3980688059"/>
                  </a:ext>
                </a:extLst>
              </a:tr>
            </a:tbl>
          </a:graphicData>
        </a:graphic>
      </p:graphicFrame>
      <p:pic>
        <p:nvPicPr>
          <p:cNvPr id="2054" name="Picture 6">
            <a:extLst>
              <a:ext uri="{FF2B5EF4-FFF2-40B4-BE49-F238E27FC236}">
                <a16:creationId xmlns:a16="http://schemas.microsoft.com/office/drawing/2014/main" id="{6F8E787D-614C-4F8A-94CF-94874C1921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4720" y="2078568"/>
            <a:ext cx="4464521" cy="2143125"/>
          </a:xfrm>
          <a:prstGeom prst="rect">
            <a:avLst/>
          </a:prstGeom>
          <a:noFill/>
          <a:extLst>
            <a:ext uri="{909E8E84-426E-40DD-AFC4-6F175D3DCCD1}">
              <a14:hiddenFill xmlns:a14="http://schemas.microsoft.com/office/drawing/2010/main">
                <a:solidFill>
                  <a:srgbClr val="FFFFFF"/>
                </a:solidFill>
              </a14:hiddenFill>
            </a:ext>
          </a:extLst>
        </p:spPr>
      </p:pic>
      <p:sp>
        <p:nvSpPr>
          <p:cNvPr id="9" name="CasellaDiTesto 8">
            <a:extLst>
              <a:ext uri="{FF2B5EF4-FFF2-40B4-BE49-F238E27FC236}">
                <a16:creationId xmlns:a16="http://schemas.microsoft.com/office/drawing/2014/main" id="{30DCB9D5-7D91-4F52-B9A7-0D9C3D43AAA2}"/>
              </a:ext>
            </a:extLst>
          </p:cNvPr>
          <p:cNvSpPr txBox="1"/>
          <p:nvPr/>
        </p:nvSpPr>
        <p:spPr>
          <a:xfrm>
            <a:off x="1949911" y="4221693"/>
            <a:ext cx="4320587" cy="646331"/>
          </a:xfrm>
          <a:prstGeom prst="rect">
            <a:avLst/>
          </a:prstGeom>
          <a:noFill/>
        </p:spPr>
        <p:txBody>
          <a:bodyPr wrap="square" rtlCol="0">
            <a:spAutoFit/>
          </a:bodyPr>
          <a:lstStyle/>
          <a:p>
            <a:r>
              <a:rPr lang="it-IT" sz="1200" dirty="0" err="1">
                <a:solidFill>
                  <a:srgbClr val="353D48"/>
                </a:solidFill>
                <a:latin typeface="Calibri" panose="020F0502020204030204" pitchFamily="34" charset="0"/>
                <a:ea typeface="Times New Roman" panose="02020603050405020304" pitchFamily="18" charset="0"/>
                <a:cs typeface="Calibri" panose="020F0502020204030204" pitchFamily="34" charset="0"/>
              </a:rPr>
              <a:t>six</a:t>
            </a:r>
            <a:r>
              <a:rPr lang="it-IT" sz="1200" dirty="0">
                <a:solidFill>
                  <a:srgbClr val="353D48"/>
                </a:solidFill>
                <a:latin typeface="Calibri" panose="020F0502020204030204" pitchFamily="34" charset="0"/>
                <a:ea typeface="Times New Roman" panose="02020603050405020304" pitchFamily="18" charset="0"/>
                <a:cs typeface="Calibri" panose="020F0502020204030204" pitchFamily="34" charset="0"/>
              </a:rPr>
              <a:t> </a:t>
            </a:r>
            <a:r>
              <a:rPr lang="it-IT" sz="1200" dirty="0" err="1">
                <a:solidFill>
                  <a:srgbClr val="353D48"/>
                </a:solidFill>
                <a:latin typeface="Calibri" panose="020F0502020204030204" pitchFamily="34" charset="0"/>
                <a:ea typeface="Times New Roman" panose="02020603050405020304" pitchFamily="18" charset="0"/>
                <a:cs typeface="Calibri" panose="020F0502020204030204" pitchFamily="34" charset="0"/>
              </a:rPr>
              <a:t>species</a:t>
            </a:r>
            <a:r>
              <a:rPr lang="it-IT" sz="1200" dirty="0">
                <a:solidFill>
                  <a:srgbClr val="353D48"/>
                </a:solidFill>
                <a:latin typeface="Calibri" panose="020F0502020204030204" pitchFamily="34" charset="0"/>
                <a:ea typeface="Times New Roman" panose="02020603050405020304" pitchFamily="18" charset="0"/>
                <a:cs typeface="Calibri" panose="020F0502020204030204" pitchFamily="34" charset="0"/>
              </a:rPr>
              <a:t> of Pacific </a:t>
            </a:r>
            <a:r>
              <a:rPr lang="it-IT" sz="1200" dirty="0" err="1">
                <a:solidFill>
                  <a:srgbClr val="353D48"/>
                </a:solidFill>
                <a:latin typeface="Calibri" panose="020F0502020204030204" pitchFamily="34" charset="0"/>
                <a:ea typeface="Times New Roman" panose="02020603050405020304" pitchFamily="18" charset="0"/>
                <a:cs typeface="Calibri" panose="020F0502020204030204" pitchFamily="34" charset="0"/>
              </a:rPr>
              <a:t>salmon</a:t>
            </a:r>
            <a:r>
              <a:rPr lang="it-IT" sz="1200" dirty="0">
                <a:solidFill>
                  <a:srgbClr val="353D48"/>
                </a:solidFill>
                <a:latin typeface="Calibri" panose="020F0502020204030204" pitchFamily="34" charset="0"/>
                <a:ea typeface="Times New Roman" panose="02020603050405020304" pitchFamily="18" charset="0"/>
                <a:cs typeface="Calibri" panose="020F0502020204030204" pitchFamily="34" charset="0"/>
              </a:rPr>
              <a:t> (</a:t>
            </a:r>
            <a:r>
              <a:rPr lang="it-IT" sz="1200" i="1" dirty="0" err="1">
                <a:latin typeface="Calibri" panose="020F0502020204030204" pitchFamily="34" charset="0"/>
                <a:cs typeface="Calibri" panose="020F0502020204030204" pitchFamily="34" charset="0"/>
              </a:rPr>
              <a:t>Oncorhynchus</a:t>
            </a:r>
            <a:r>
              <a:rPr lang="it-IT" sz="1200" i="1" dirty="0">
                <a:latin typeface="Calibri" panose="020F0502020204030204" pitchFamily="34" charset="0"/>
                <a:cs typeface="Calibri" panose="020F0502020204030204" pitchFamily="34" charset="0"/>
              </a:rPr>
              <a:t>)</a:t>
            </a:r>
          </a:p>
          <a:p>
            <a:r>
              <a:rPr lang="it-IT" sz="1200" dirty="0">
                <a:solidFill>
                  <a:srgbClr val="353D48"/>
                </a:solidFill>
                <a:latin typeface="Calibri" panose="020F0502020204030204" pitchFamily="34" charset="0"/>
                <a:ea typeface="Times New Roman" panose="02020603050405020304" pitchFamily="18" charset="0"/>
                <a:cs typeface="Calibri" panose="020F0502020204030204" pitchFamily="34" charset="0"/>
              </a:rPr>
              <a:t> (</a:t>
            </a:r>
            <a:r>
              <a:rPr lang="it-IT" sz="1200" u="sng" dirty="0">
                <a:solidFill>
                  <a:srgbClr val="353D48"/>
                </a:solidFill>
                <a:latin typeface="Calibri" panose="020F0502020204030204" pitchFamily="34" charset="0"/>
                <a:ea typeface="Times New Roman" panose="02020603050405020304" pitchFamily="18" charset="0"/>
                <a:cs typeface="Calibri" panose="020F0502020204030204" pitchFamily="34" charset="0"/>
              </a:rPr>
              <a:t>Chinook</a:t>
            </a:r>
            <a:r>
              <a:rPr lang="it-IT" sz="1200" dirty="0">
                <a:solidFill>
                  <a:srgbClr val="353D48"/>
                </a:solidFill>
                <a:latin typeface="Calibri" panose="020F0502020204030204" pitchFamily="34" charset="0"/>
                <a:ea typeface="Times New Roman" panose="02020603050405020304" pitchFamily="18" charset="0"/>
                <a:cs typeface="Calibri" panose="020F0502020204030204" pitchFamily="34" charset="0"/>
              </a:rPr>
              <a:t>, </a:t>
            </a:r>
            <a:r>
              <a:rPr lang="it-IT" sz="1200" u="sng" dirty="0" err="1">
                <a:solidFill>
                  <a:srgbClr val="353D48"/>
                </a:solidFill>
                <a:latin typeface="Calibri" panose="020F0502020204030204" pitchFamily="34" charset="0"/>
                <a:ea typeface="Times New Roman" panose="02020603050405020304" pitchFamily="18" charset="0"/>
                <a:cs typeface="Calibri" panose="020F0502020204030204" pitchFamily="34" charset="0"/>
              </a:rPr>
              <a:t>coho</a:t>
            </a:r>
            <a:r>
              <a:rPr lang="it-IT" sz="1200" dirty="0">
                <a:solidFill>
                  <a:srgbClr val="353D48"/>
                </a:solidFill>
                <a:latin typeface="Calibri" panose="020F0502020204030204" pitchFamily="34" charset="0"/>
                <a:ea typeface="Times New Roman" panose="02020603050405020304" pitchFamily="18" charset="0"/>
                <a:cs typeface="Calibri" panose="020F0502020204030204" pitchFamily="34" charset="0"/>
              </a:rPr>
              <a:t>, </a:t>
            </a:r>
            <a:r>
              <a:rPr lang="it-IT" sz="1200" u="sng" dirty="0" err="1">
                <a:solidFill>
                  <a:srgbClr val="353D48"/>
                </a:solidFill>
                <a:latin typeface="Calibri" panose="020F0502020204030204" pitchFamily="34" charset="0"/>
                <a:ea typeface="Times New Roman" panose="02020603050405020304" pitchFamily="18" charset="0"/>
                <a:cs typeface="Calibri" panose="020F0502020204030204" pitchFamily="34" charset="0"/>
              </a:rPr>
              <a:t>sockeye</a:t>
            </a:r>
            <a:r>
              <a:rPr lang="it-IT" sz="1200" dirty="0">
                <a:solidFill>
                  <a:srgbClr val="353D48"/>
                </a:solidFill>
                <a:latin typeface="Calibri" panose="020F0502020204030204" pitchFamily="34" charset="0"/>
                <a:ea typeface="Times New Roman" panose="02020603050405020304" pitchFamily="18" charset="0"/>
                <a:cs typeface="Calibri" panose="020F0502020204030204" pitchFamily="34" charset="0"/>
              </a:rPr>
              <a:t>, </a:t>
            </a:r>
            <a:r>
              <a:rPr lang="it-IT" sz="1200" u="sng" dirty="0" err="1">
                <a:solidFill>
                  <a:srgbClr val="353D48"/>
                </a:solidFill>
                <a:latin typeface="Calibri" panose="020F0502020204030204" pitchFamily="34" charset="0"/>
                <a:ea typeface="Times New Roman" panose="02020603050405020304" pitchFamily="18" charset="0"/>
                <a:cs typeface="Calibri" panose="020F0502020204030204" pitchFamily="34" charset="0"/>
              </a:rPr>
              <a:t>pink</a:t>
            </a:r>
            <a:r>
              <a:rPr lang="it-IT" sz="1200" dirty="0">
                <a:solidFill>
                  <a:srgbClr val="353D48"/>
                </a:solidFill>
                <a:latin typeface="Calibri" panose="020F0502020204030204" pitchFamily="34" charset="0"/>
                <a:ea typeface="Times New Roman" panose="02020603050405020304" pitchFamily="18" charset="0"/>
                <a:cs typeface="Calibri" panose="020F0502020204030204" pitchFamily="34" charset="0"/>
              </a:rPr>
              <a:t>, </a:t>
            </a:r>
            <a:r>
              <a:rPr lang="it-IT" sz="1200" u="sng" dirty="0" err="1">
                <a:solidFill>
                  <a:srgbClr val="353D48"/>
                </a:solidFill>
                <a:latin typeface="Calibri" panose="020F0502020204030204" pitchFamily="34" charset="0"/>
                <a:ea typeface="Times New Roman" panose="02020603050405020304" pitchFamily="18" charset="0"/>
                <a:cs typeface="Calibri" panose="020F0502020204030204" pitchFamily="34" charset="0"/>
              </a:rPr>
              <a:t>chum</a:t>
            </a:r>
            <a:r>
              <a:rPr lang="it-IT" sz="1200" dirty="0">
                <a:solidFill>
                  <a:srgbClr val="353D48"/>
                </a:solidFill>
                <a:latin typeface="Calibri" panose="020F0502020204030204" pitchFamily="34" charset="0"/>
                <a:ea typeface="Times New Roman" panose="02020603050405020304" pitchFamily="18" charset="0"/>
                <a:cs typeface="Calibri" panose="020F0502020204030204" pitchFamily="34" charset="0"/>
              </a:rPr>
              <a:t>, </a:t>
            </a:r>
            <a:r>
              <a:rPr lang="it-IT" sz="1200" u="sng" dirty="0" err="1">
                <a:solidFill>
                  <a:srgbClr val="353D48"/>
                </a:solidFill>
                <a:latin typeface="Calibri" panose="020F0502020204030204" pitchFamily="34" charset="0"/>
                <a:ea typeface="Times New Roman" panose="02020603050405020304" pitchFamily="18" charset="0"/>
                <a:cs typeface="Calibri" panose="020F0502020204030204" pitchFamily="34" charset="0"/>
              </a:rPr>
              <a:t>masu</a:t>
            </a:r>
            <a:r>
              <a:rPr lang="it-IT" sz="1200" dirty="0">
                <a:solidFill>
                  <a:srgbClr val="353D48"/>
                </a:solidFill>
                <a:latin typeface="Calibri" panose="020F0502020204030204" pitchFamily="34" charset="0"/>
                <a:ea typeface="Times New Roman" panose="02020603050405020304" pitchFamily="18" charset="0"/>
                <a:cs typeface="Calibri" panose="020F0502020204030204" pitchFamily="34" charset="0"/>
              </a:rPr>
              <a:t>) </a:t>
            </a:r>
            <a:r>
              <a:rPr lang="it-IT" sz="1200" dirty="0" err="1">
                <a:solidFill>
                  <a:srgbClr val="353D48"/>
                </a:solidFill>
                <a:latin typeface="Calibri" panose="020F0502020204030204" pitchFamily="34" charset="0"/>
                <a:ea typeface="Times New Roman" panose="02020603050405020304" pitchFamily="18" charset="0"/>
                <a:cs typeface="Calibri" panose="020F0502020204030204" pitchFamily="34" charset="0"/>
              </a:rPr>
              <a:t>as</a:t>
            </a:r>
            <a:r>
              <a:rPr lang="it-IT" sz="1200" dirty="0">
                <a:solidFill>
                  <a:srgbClr val="353D48"/>
                </a:solidFill>
                <a:latin typeface="Calibri" panose="020F0502020204030204" pitchFamily="34" charset="0"/>
                <a:ea typeface="Times New Roman" panose="02020603050405020304" pitchFamily="18" charset="0"/>
                <a:cs typeface="Calibri" panose="020F0502020204030204" pitchFamily="34" charset="0"/>
              </a:rPr>
              <a:t> </a:t>
            </a:r>
            <a:r>
              <a:rPr lang="it-IT" sz="1200" dirty="0" err="1">
                <a:solidFill>
                  <a:srgbClr val="353D48"/>
                </a:solidFill>
                <a:latin typeface="Calibri" panose="020F0502020204030204" pitchFamily="34" charset="0"/>
                <a:ea typeface="Times New Roman" panose="02020603050405020304" pitchFamily="18" charset="0"/>
                <a:cs typeface="Calibri" panose="020F0502020204030204" pitchFamily="34" charset="0"/>
              </a:rPr>
              <a:t>well</a:t>
            </a:r>
            <a:r>
              <a:rPr lang="it-IT" sz="1200" dirty="0">
                <a:solidFill>
                  <a:srgbClr val="353D48"/>
                </a:solidFill>
                <a:latin typeface="Calibri" panose="020F0502020204030204" pitchFamily="34" charset="0"/>
                <a:ea typeface="Times New Roman" panose="02020603050405020304" pitchFamily="18" charset="0"/>
                <a:cs typeface="Calibri" panose="020F0502020204030204" pitchFamily="34" charset="0"/>
              </a:rPr>
              <a:t> </a:t>
            </a:r>
            <a:r>
              <a:rPr lang="it-IT" sz="1200" dirty="0" err="1">
                <a:solidFill>
                  <a:srgbClr val="353D48"/>
                </a:solidFill>
                <a:latin typeface="Calibri" panose="020F0502020204030204" pitchFamily="34" charset="0"/>
                <a:ea typeface="Times New Roman" panose="02020603050405020304" pitchFamily="18" charset="0"/>
                <a:cs typeface="Calibri" panose="020F0502020204030204" pitchFamily="34" charset="0"/>
              </a:rPr>
              <a:t>as</a:t>
            </a:r>
            <a:r>
              <a:rPr lang="it-IT" sz="1200" dirty="0">
                <a:solidFill>
                  <a:srgbClr val="353D48"/>
                </a:solidFill>
                <a:latin typeface="Calibri" panose="020F0502020204030204" pitchFamily="34" charset="0"/>
                <a:ea typeface="Times New Roman" panose="02020603050405020304" pitchFamily="18" charset="0"/>
                <a:cs typeface="Calibri" panose="020F0502020204030204" pitchFamily="34" charset="0"/>
              </a:rPr>
              <a:t> </a:t>
            </a:r>
            <a:r>
              <a:rPr lang="it-IT" sz="1200" u="sng" dirty="0" err="1">
                <a:solidFill>
                  <a:srgbClr val="353D48"/>
                </a:solidFill>
                <a:latin typeface="Calibri" panose="020F0502020204030204" pitchFamily="34" charset="0"/>
                <a:ea typeface="Times New Roman" panose="02020603050405020304" pitchFamily="18" charset="0"/>
                <a:cs typeface="Calibri" panose="020F0502020204030204" pitchFamily="34" charset="0"/>
              </a:rPr>
              <a:t>steelhead</a:t>
            </a:r>
            <a:r>
              <a:rPr lang="it-IT" sz="1200" dirty="0">
                <a:solidFill>
                  <a:srgbClr val="353D48"/>
                </a:solidFill>
                <a:latin typeface="Calibri" panose="020F0502020204030204" pitchFamily="34" charset="0"/>
                <a:ea typeface="Times New Roman" panose="02020603050405020304" pitchFamily="18" charset="0"/>
                <a:cs typeface="Calibri" panose="020F0502020204030204" pitchFamily="34" charset="0"/>
              </a:rPr>
              <a:t>, and </a:t>
            </a:r>
            <a:r>
              <a:rPr lang="it-IT" sz="1200" dirty="0" err="1">
                <a:solidFill>
                  <a:srgbClr val="353D48"/>
                </a:solidFill>
                <a:latin typeface="Calibri" panose="020F0502020204030204" pitchFamily="34" charset="0"/>
                <a:ea typeface="Times New Roman" panose="02020603050405020304" pitchFamily="18" charset="0"/>
                <a:cs typeface="Calibri" panose="020F0502020204030204" pitchFamily="34" charset="0"/>
              </a:rPr>
              <a:t>other</a:t>
            </a:r>
            <a:r>
              <a:rPr lang="it-IT" sz="1200" dirty="0">
                <a:solidFill>
                  <a:srgbClr val="353D48"/>
                </a:solidFill>
                <a:latin typeface="Calibri" panose="020F0502020204030204" pitchFamily="34" charset="0"/>
                <a:ea typeface="Times New Roman" panose="02020603050405020304" pitchFamily="18" charset="0"/>
                <a:cs typeface="Calibri" panose="020F0502020204030204" pitchFamily="34" charset="0"/>
              </a:rPr>
              <a:t> Pacific </a:t>
            </a:r>
            <a:r>
              <a:rPr lang="it-IT" sz="1200" dirty="0" err="1">
                <a:solidFill>
                  <a:srgbClr val="353D48"/>
                </a:solidFill>
                <a:latin typeface="Calibri" panose="020F0502020204030204" pitchFamily="34" charset="0"/>
                <a:ea typeface="Times New Roman" panose="02020603050405020304" pitchFamily="18" charset="0"/>
                <a:cs typeface="Calibri" panose="020F0502020204030204" pitchFamily="34" charset="0"/>
              </a:rPr>
              <a:t>trout</a:t>
            </a:r>
            <a:endParaRPr lang="it-IT" sz="1200" dirty="0">
              <a:latin typeface="Calibri" panose="020F0502020204030204" pitchFamily="34" charset="0"/>
              <a:cs typeface="Calibri" panose="020F0502020204030204" pitchFamily="34" charset="0"/>
            </a:endParaRPr>
          </a:p>
        </p:txBody>
      </p:sp>
      <p:pic>
        <p:nvPicPr>
          <p:cNvPr id="2056" name="Picture 8">
            <a:extLst>
              <a:ext uri="{FF2B5EF4-FFF2-40B4-BE49-F238E27FC236}">
                <a16:creationId xmlns:a16="http://schemas.microsoft.com/office/drawing/2014/main" id="{4E8573F6-BC4C-4BD9-9D5D-66DA9AD888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8300" y="2003555"/>
            <a:ext cx="3788914" cy="121232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23BB8522-6CAE-40D8-B306-38A89B9640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8673" y="3141158"/>
            <a:ext cx="3608168" cy="1255643"/>
          </a:xfrm>
          <a:prstGeom prst="rect">
            <a:avLst/>
          </a:prstGeom>
          <a:noFill/>
          <a:extLst>
            <a:ext uri="{909E8E84-426E-40DD-AFC4-6F175D3DCCD1}">
              <a14:hiddenFill xmlns:a14="http://schemas.microsoft.com/office/drawing/2010/main">
                <a:solidFill>
                  <a:srgbClr val="FFFFFF"/>
                </a:solidFill>
              </a14:hiddenFill>
            </a:ext>
          </a:extLst>
        </p:spPr>
      </p:pic>
      <p:sp>
        <p:nvSpPr>
          <p:cNvPr id="10" name="CasellaDiTesto 9">
            <a:extLst>
              <a:ext uri="{FF2B5EF4-FFF2-40B4-BE49-F238E27FC236}">
                <a16:creationId xmlns:a16="http://schemas.microsoft.com/office/drawing/2014/main" id="{C04E8AE0-BBE4-4700-8624-08B4C2F53C1B}"/>
              </a:ext>
            </a:extLst>
          </p:cNvPr>
          <p:cNvSpPr txBox="1"/>
          <p:nvPr/>
        </p:nvSpPr>
        <p:spPr>
          <a:xfrm>
            <a:off x="6764867" y="4394334"/>
            <a:ext cx="3742347" cy="830997"/>
          </a:xfrm>
          <a:prstGeom prst="rect">
            <a:avLst/>
          </a:prstGeom>
          <a:noFill/>
        </p:spPr>
        <p:txBody>
          <a:bodyPr wrap="square" rtlCol="0">
            <a:spAutoFit/>
          </a:bodyPr>
          <a:lstStyle/>
          <a:p>
            <a:r>
              <a:rPr lang="it-IT" sz="1200" dirty="0">
                <a:solidFill>
                  <a:srgbClr val="202122"/>
                </a:solidFill>
                <a:latin typeface="Calibri" panose="020F0502020204030204" pitchFamily="34" charset="0"/>
                <a:cs typeface="Calibri" panose="020F0502020204030204" pitchFamily="34" charset="0"/>
              </a:rPr>
              <a:t>Salmone atlantico (</a:t>
            </a:r>
            <a:r>
              <a:rPr lang="it-IT" sz="1200" i="1" dirty="0">
                <a:solidFill>
                  <a:srgbClr val="202122"/>
                </a:solidFill>
                <a:latin typeface="Calibri" panose="020F0502020204030204" pitchFamily="34" charset="0"/>
                <a:cs typeface="Calibri" panose="020F0502020204030204" pitchFamily="34" charset="0"/>
              </a:rPr>
              <a:t>S. salar</a:t>
            </a:r>
            <a:r>
              <a:rPr lang="it-IT" sz="1200" dirty="0">
                <a:solidFill>
                  <a:srgbClr val="202122"/>
                </a:solidFill>
                <a:latin typeface="Calibri" panose="020F0502020204030204" pitchFamily="34" charset="0"/>
                <a:cs typeface="Calibri" panose="020F0502020204030204" pitchFamily="34" charset="0"/>
              </a:rPr>
              <a:t>)</a:t>
            </a:r>
          </a:p>
          <a:p>
            <a:r>
              <a:rPr lang="it-IT" sz="1200" dirty="0">
                <a:solidFill>
                  <a:srgbClr val="202122"/>
                </a:solidFill>
                <a:latin typeface="Calibri" panose="020F0502020204030204" pitchFamily="34" charset="0"/>
                <a:cs typeface="Calibri" panose="020F0502020204030204" pitchFamily="34" charset="0"/>
              </a:rPr>
              <a:t>Esemplare marino (in alto) e maschio catturato durante la risalita, notare la tipica deformazione delle mascelle (in basso)</a:t>
            </a:r>
            <a:endParaRPr lang="it-IT" sz="1200" dirty="0">
              <a:latin typeface="Calibri" panose="020F0502020204030204" pitchFamily="34" charset="0"/>
              <a:cs typeface="Calibri" panose="020F0502020204030204" pitchFamily="34" charset="0"/>
            </a:endParaRPr>
          </a:p>
        </p:txBody>
      </p:sp>
      <p:pic>
        <p:nvPicPr>
          <p:cNvPr id="2060" name="Picture 12" descr="Trout (Salmo trutta fario) | Download Scientific Diagram">
            <a:extLst>
              <a:ext uri="{FF2B5EF4-FFF2-40B4-BE49-F238E27FC236}">
                <a16:creationId xmlns:a16="http://schemas.microsoft.com/office/drawing/2014/main" id="{7390B4CB-967B-4CF4-9031-08D555DA67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2177" y="5296115"/>
            <a:ext cx="3614664" cy="1049223"/>
          </a:xfrm>
          <a:prstGeom prst="rect">
            <a:avLst/>
          </a:prstGeom>
          <a:noFill/>
          <a:extLst>
            <a:ext uri="{909E8E84-426E-40DD-AFC4-6F175D3DCCD1}">
              <a14:hiddenFill xmlns:a14="http://schemas.microsoft.com/office/drawing/2010/main">
                <a:solidFill>
                  <a:srgbClr val="FFFFFF"/>
                </a:solidFill>
              </a14:hiddenFill>
            </a:ext>
          </a:extLst>
        </p:spPr>
      </p:pic>
      <p:sp>
        <p:nvSpPr>
          <p:cNvPr id="11" name="CasellaDiTesto 10">
            <a:extLst>
              <a:ext uri="{FF2B5EF4-FFF2-40B4-BE49-F238E27FC236}">
                <a16:creationId xmlns:a16="http://schemas.microsoft.com/office/drawing/2014/main" id="{DC4D8EF0-CE8E-4735-8AA1-352B7F7B49DD}"/>
              </a:ext>
            </a:extLst>
          </p:cNvPr>
          <p:cNvSpPr txBox="1"/>
          <p:nvPr/>
        </p:nvSpPr>
        <p:spPr>
          <a:xfrm>
            <a:off x="7095978" y="6453193"/>
            <a:ext cx="1375862" cy="276999"/>
          </a:xfrm>
          <a:prstGeom prst="rect">
            <a:avLst/>
          </a:prstGeom>
          <a:noFill/>
        </p:spPr>
        <p:txBody>
          <a:bodyPr wrap="square" rtlCol="0">
            <a:spAutoFit/>
          </a:bodyPr>
          <a:lstStyle/>
          <a:p>
            <a:r>
              <a:rPr lang="it-IT" sz="1200" i="1" dirty="0">
                <a:latin typeface="Calibri" panose="020F0502020204030204" pitchFamily="34" charset="0"/>
                <a:cs typeface="Calibri" panose="020F0502020204030204" pitchFamily="34" charset="0"/>
              </a:rPr>
              <a:t>S. trutta </a:t>
            </a:r>
            <a:r>
              <a:rPr lang="it-IT" sz="1200" i="1" dirty="0" err="1">
                <a:latin typeface="Calibri" panose="020F0502020204030204" pitchFamily="34" charset="0"/>
                <a:cs typeface="Calibri" panose="020F0502020204030204" pitchFamily="34" charset="0"/>
              </a:rPr>
              <a:t>fario</a:t>
            </a:r>
            <a:endParaRPr lang="it-IT" sz="12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576165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7B619E7B-E590-49FE-B972-7B99E873F33B}"/>
              </a:ext>
            </a:extLst>
          </p:cNvPr>
          <p:cNvSpPr>
            <a:spLocks noChangeArrowheads="1"/>
          </p:cNvSpPr>
          <p:nvPr/>
        </p:nvSpPr>
        <p:spPr bwMode="auto">
          <a:xfrm>
            <a:off x="1524000" y="0"/>
            <a:ext cx="9144000" cy="6858000"/>
          </a:xfrm>
          <a:prstGeom prst="rect">
            <a:avLst/>
          </a:prstGeom>
          <a:noFill/>
          <a:ln w="76200">
            <a:solidFill>
              <a:srgbClr val="08609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it-IT" altLang="it-IT"/>
          </a:p>
        </p:txBody>
      </p:sp>
      <p:pic>
        <p:nvPicPr>
          <p:cNvPr id="20483" name="Picture 3">
            <a:extLst>
              <a:ext uri="{FF2B5EF4-FFF2-40B4-BE49-F238E27FC236}">
                <a16:creationId xmlns:a16="http://schemas.microsoft.com/office/drawing/2014/main" id="{334187C1-09DE-43F1-930A-710DC6FFEA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075" y="93663"/>
            <a:ext cx="5011738" cy="667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0484" name="Picture 4">
            <a:extLst>
              <a:ext uri="{FF2B5EF4-FFF2-40B4-BE49-F238E27FC236}">
                <a16:creationId xmlns:a16="http://schemas.microsoft.com/office/drawing/2014/main" id="{BBB8F264-08FA-4CB9-BF21-CAD5F0DBD7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0376" y="6226176"/>
            <a:ext cx="196532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0485" name="CasellaDiTesto 4">
            <a:extLst>
              <a:ext uri="{FF2B5EF4-FFF2-40B4-BE49-F238E27FC236}">
                <a16:creationId xmlns:a16="http://schemas.microsoft.com/office/drawing/2014/main" id="{C1A9177C-53FF-4057-AAE8-2249298541AA}"/>
              </a:ext>
            </a:extLst>
          </p:cNvPr>
          <p:cNvSpPr txBox="1">
            <a:spLocks noChangeArrowheads="1"/>
          </p:cNvSpPr>
          <p:nvPr/>
        </p:nvSpPr>
        <p:spPr bwMode="auto">
          <a:xfrm>
            <a:off x="4754563" y="5280025"/>
            <a:ext cx="1555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a:t>12000 specie</a:t>
            </a:r>
          </a:p>
        </p:txBody>
      </p:sp>
      <p:sp>
        <p:nvSpPr>
          <p:cNvPr id="6" name="CasellaDiTesto 9">
            <a:extLst>
              <a:ext uri="{FF2B5EF4-FFF2-40B4-BE49-F238E27FC236}">
                <a16:creationId xmlns:a16="http://schemas.microsoft.com/office/drawing/2014/main" id="{92F4EDF0-DF2D-4C24-8440-436010F910BC}"/>
              </a:ext>
            </a:extLst>
          </p:cNvPr>
          <p:cNvSpPr txBox="1">
            <a:spLocks noChangeArrowheads="1"/>
          </p:cNvSpPr>
          <p:nvPr/>
        </p:nvSpPr>
        <p:spPr bwMode="auto">
          <a:xfrm>
            <a:off x="9009899" y="6486958"/>
            <a:ext cx="16145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t-IT"/>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it-IT" altLang="it-IT" sz="1800" dirty="0">
                <a:solidFill>
                  <a:srgbClr val="074A77"/>
                </a:solidFill>
                <a:latin typeface="Vijaya" panose="02020604020202020204" pitchFamily="18" charset="0"/>
                <a:cs typeface="Vijaya" panose="02020604020202020204" pitchFamily="18" charset="0"/>
              </a:rPr>
              <a:t>AC 007SV_Florian</a:t>
            </a:r>
          </a:p>
        </p:txBody>
      </p:sp>
      <p:sp>
        <p:nvSpPr>
          <p:cNvPr id="2" name="Rettangolo 1">
            <a:extLst>
              <a:ext uri="{FF2B5EF4-FFF2-40B4-BE49-F238E27FC236}">
                <a16:creationId xmlns:a16="http://schemas.microsoft.com/office/drawing/2014/main" id="{4D484193-EF29-5200-B87E-48FFEB1A854F}"/>
              </a:ext>
            </a:extLst>
          </p:cNvPr>
          <p:cNvSpPr/>
          <p:nvPr/>
        </p:nvSpPr>
        <p:spPr>
          <a:xfrm>
            <a:off x="8639006" y="4961567"/>
            <a:ext cx="430382" cy="9955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a:extLst>
              <a:ext uri="{FF2B5EF4-FFF2-40B4-BE49-F238E27FC236}">
                <a16:creationId xmlns:a16="http://schemas.microsoft.com/office/drawing/2014/main" id="{C1DAF124-9D85-4E44-9EB0-C353B51264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4677" y="6337370"/>
            <a:ext cx="16414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1508" name="Picture 4">
            <a:extLst>
              <a:ext uri="{FF2B5EF4-FFF2-40B4-BE49-F238E27FC236}">
                <a16:creationId xmlns:a16="http://schemas.microsoft.com/office/drawing/2014/main" id="{D1A0FBFC-07CD-4D1A-B017-5E427D1E1C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2522" y="106362"/>
            <a:ext cx="4845050" cy="664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 name="CasellaDiTesto 9">
            <a:extLst>
              <a:ext uri="{FF2B5EF4-FFF2-40B4-BE49-F238E27FC236}">
                <a16:creationId xmlns:a16="http://schemas.microsoft.com/office/drawing/2014/main" id="{BB876CDD-7A13-41EE-AC4A-24AD4CDFE4ED}"/>
              </a:ext>
            </a:extLst>
          </p:cNvPr>
          <p:cNvSpPr txBox="1">
            <a:spLocks noChangeArrowheads="1"/>
          </p:cNvSpPr>
          <p:nvPr/>
        </p:nvSpPr>
        <p:spPr bwMode="auto">
          <a:xfrm>
            <a:off x="9009899" y="6486958"/>
            <a:ext cx="16145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t-IT"/>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it-IT" altLang="it-IT" sz="1800" dirty="0">
                <a:solidFill>
                  <a:srgbClr val="074A77"/>
                </a:solidFill>
                <a:latin typeface="Vijaya" panose="02020604020202020204" pitchFamily="18" charset="0"/>
                <a:cs typeface="Vijaya" panose="02020604020202020204" pitchFamily="18" charset="0"/>
              </a:rPr>
              <a:t>AC 007SV_Florian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66E993DF-AC50-4BD3-BC5D-F0488A5E386A}"/>
              </a:ext>
            </a:extLst>
          </p:cNvPr>
          <p:cNvSpPr>
            <a:spLocks noChangeArrowheads="1"/>
          </p:cNvSpPr>
          <p:nvPr/>
        </p:nvSpPr>
        <p:spPr bwMode="auto">
          <a:xfrm>
            <a:off x="1524000" y="0"/>
            <a:ext cx="9144000" cy="6858000"/>
          </a:xfrm>
          <a:prstGeom prst="rect">
            <a:avLst/>
          </a:prstGeom>
          <a:noFill/>
          <a:ln w="76200">
            <a:solidFill>
              <a:srgbClr val="08609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it-IT" altLang="it-IT"/>
          </a:p>
        </p:txBody>
      </p:sp>
      <p:sp>
        <p:nvSpPr>
          <p:cNvPr id="5" name="CasellaDiTesto 9">
            <a:extLst>
              <a:ext uri="{FF2B5EF4-FFF2-40B4-BE49-F238E27FC236}">
                <a16:creationId xmlns:a16="http://schemas.microsoft.com/office/drawing/2014/main" id="{BB876CDD-7A13-41EE-AC4A-24AD4CDFE4ED}"/>
              </a:ext>
            </a:extLst>
          </p:cNvPr>
          <p:cNvSpPr txBox="1">
            <a:spLocks noChangeArrowheads="1"/>
          </p:cNvSpPr>
          <p:nvPr/>
        </p:nvSpPr>
        <p:spPr bwMode="auto">
          <a:xfrm>
            <a:off x="9009899" y="6486958"/>
            <a:ext cx="16145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t-IT"/>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it-IT" altLang="it-IT" sz="1800" dirty="0">
                <a:solidFill>
                  <a:srgbClr val="074A77"/>
                </a:solidFill>
                <a:latin typeface="Vijaya" panose="02020604020202020204" pitchFamily="18" charset="0"/>
                <a:cs typeface="Vijaya" panose="02020604020202020204" pitchFamily="18" charset="0"/>
              </a:rPr>
              <a:t>AC 007SV_Florian</a:t>
            </a:r>
          </a:p>
        </p:txBody>
      </p:sp>
      <p:graphicFrame>
        <p:nvGraphicFramePr>
          <p:cNvPr id="4" name="Tabella 5">
            <a:extLst>
              <a:ext uri="{FF2B5EF4-FFF2-40B4-BE49-F238E27FC236}">
                <a16:creationId xmlns:a16="http://schemas.microsoft.com/office/drawing/2014/main" id="{DE5B21D6-E16F-4D5E-9E8D-7AD2D2DF535C}"/>
              </a:ext>
            </a:extLst>
          </p:cNvPr>
          <p:cNvGraphicFramePr>
            <a:graphicFrameLocks noGrp="1"/>
          </p:cNvGraphicFramePr>
          <p:nvPr/>
        </p:nvGraphicFramePr>
        <p:xfrm>
          <a:off x="3258263" y="604848"/>
          <a:ext cx="6096000" cy="1727607"/>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839679371"/>
                    </a:ext>
                  </a:extLst>
                </a:gridCol>
                <a:gridCol w="2032000">
                  <a:extLst>
                    <a:ext uri="{9D8B030D-6E8A-4147-A177-3AD203B41FA5}">
                      <a16:colId xmlns:a16="http://schemas.microsoft.com/office/drawing/2014/main" val="3341954479"/>
                    </a:ext>
                  </a:extLst>
                </a:gridCol>
                <a:gridCol w="2032000">
                  <a:extLst>
                    <a:ext uri="{9D8B030D-6E8A-4147-A177-3AD203B41FA5}">
                      <a16:colId xmlns:a16="http://schemas.microsoft.com/office/drawing/2014/main" val="686689202"/>
                    </a:ext>
                  </a:extLst>
                </a:gridCol>
              </a:tblGrid>
              <a:tr h="304664">
                <a:tc>
                  <a:txBody>
                    <a:bodyPr/>
                    <a:lstStyle/>
                    <a:p>
                      <a:r>
                        <a:rPr lang="it-IT" sz="1200" b="0" dirty="0">
                          <a:solidFill>
                            <a:schemeClr val="tx1"/>
                          </a:solidFill>
                        </a:rPr>
                        <a:t>Classe</a:t>
                      </a:r>
                    </a:p>
                  </a:txBody>
                  <a:tcPr anchor="ctr" anchorCtr="1"/>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b="0" dirty="0">
                          <a:solidFill>
                            <a:schemeClr val="tx1"/>
                          </a:solidFill>
                        </a:rPr>
                        <a:t>Actinopterygii</a:t>
                      </a:r>
                    </a:p>
                  </a:txBody>
                  <a:tcPr/>
                </a:tc>
                <a:tc hMerge="1">
                  <a:txBody>
                    <a:bodyPr/>
                    <a:lstStyle/>
                    <a:p>
                      <a:endParaRPr lang="it-IT" dirty="0"/>
                    </a:p>
                  </a:txBody>
                  <a:tcPr/>
                </a:tc>
                <a:extLst>
                  <a:ext uri="{0D108BD9-81ED-4DB2-BD59-A6C34878D82A}">
                    <a16:rowId xmlns:a16="http://schemas.microsoft.com/office/drawing/2014/main" val="4221437864"/>
                  </a:ext>
                </a:extLst>
              </a:tr>
              <a:tr h="3031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b="0" dirty="0">
                          <a:solidFill>
                            <a:schemeClr val="tx1"/>
                          </a:solidFill>
                        </a:rPr>
                        <a:t>Superordine </a:t>
                      </a:r>
                    </a:p>
                  </a:txBody>
                  <a:tcPr anchor="ctr" anchorCtr="1"/>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b="0" i="0" kern="1200" dirty="0" err="1">
                          <a:solidFill>
                            <a:schemeClr val="dk1"/>
                          </a:solidFill>
                          <a:effectLst/>
                          <a:latin typeface="+mn-lt"/>
                          <a:ea typeface="+mn-ea"/>
                          <a:cs typeface="+mn-cs"/>
                        </a:rPr>
                        <a:t>Acanthopterygii</a:t>
                      </a:r>
                      <a:endParaRPr lang="it-IT" sz="1200" b="0" dirty="0">
                        <a:solidFill>
                          <a:schemeClr val="tx1"/>
                        </a:solidFill>
                      </a:endParaRPr>
                    </a:p>
                  </a:txBody>
                  <a:tcPr/>
                </a:tc>
                <a:tc hMerge="1">
                  <a:txBody>
                    <a:bodyPr/>
                    <a:lstStyle/>
                    <a:p>
                      <a:endParaRPr lang="it-IT"/>
                    </a:p>
                  </a:txBody>
                  <a:tcPr/>
                </a:tc>
                <a:extLst>
                  <a:ext uri="{0D108BD9-81ED-4DB2-BD59-A6C34878D82A}">
                    <a16:rowId xmlns:a16="http://schemas.microsoft.com/office/drawing/2014/main" val="358405036"/>
                  </a:ext>
                </a:extLst>
              </a:tr>
              <a:tr h="254272">
                <a:tc>
                  <a:txBody>
                    <a:bodyPr/>
                    <a:lstStyle/>
                    <a:p>
                      <a:r>
                        <a:rPr lang="it-IT" sz="1200" b="0" dirty="0">
                          <a:solidFill>
                            <a:schemeClr val="tx1"/>
                          </a:solidFill>
                        </a:rPr>
                        <a:t>Ordine </a:t>
                      </a:r>
                    </a:p>
                  </a:txBody>
                  <a:tcPr anchor="ctr" anchorCtr="1"/>
                </a:tc>
                <a:tc gridSpan="2">
                  <a:txBody>
                    <a:bodyPr/>
                    <a:lstStyle/>
                    <a:p>
                      <a:pPr algn="ctr"/>
                      <a:r>
                        <a:rPr lang="it-IT" sz="1200" dirty="0" err="1">
                          <a:latin typeface="+mn-lt"/>
                          <a:cs typeface="Calibri" panose="020F0502020204030204" pitchFamily="34" charset="0"/>
                        </a:rPr>
                        <a:t>Perciformes</a:t>
                      </a:r>
                      <a:endParaRPr lang="it-IT" sz="1200" dirty="0">
                        <a:latin typeface="+mn-lt"/>
                        <a:cs typeface="Calibri" panose="020F0502020204030204" pitchFamily="34" charset="0"/>
                      </a:endParaRPr>
                    </a:p>
                  </a:txBody>
                  <a:tcPr/>
                </a:tc>
                <a:tc hMerge="1">
                  <a:txBody>
                    <a:bodyPr/>
                    <a:lstStyle/>
                    <a:p>
                      <a:endParaRPr lang="it-IT" dirty="0"/>
                    </a:p>
                  </a:txBody>
                  <a:tcPr/>
                </a:tc>
                <a:extLst>
                  <a:ext uri="{0D108BD9-81ED-4DB2-BD59-A6C34878D82A}">
                    <a16:rowId xmlns:a16="http://schemas.microsoft.com/office/drawing/2014/main" val="3379848911"/>
                  </a:ext>
                </a:extLst>
              </a:tr>
              <a:tr h="288501">
                <a:tc>
                  <a:txBody>
                    <a:bodyPr/>
                    <a:lstStyle/>
                    <a:p>
                      <a:r>
                        <a:rPr lang="it-IT" sz="1200" dirty="0"/>
                        <a:t>Famiglia</a:t>
                      </a:r>
                    </a:p>
                  </a:txBody>
                  <a:tcPr anchor="ctr" anchorCtr="1"/>
                </a:tc>
                <a:tc>
                  <a:txBody>
                    <a:bodyPr/>
                    <a:lstStyle/>
                    <a:p>
                      <a:r>
                        <a:rPr lang="it-IT" sz="1200" dirty="0" err="1">
                          <a:latin typeface="+mn-lt"/>
                          <a:cs typeface="Calibri" panose="020F0502020204030204" pitchFamily="34" charset="0"/>
                        </a:rPr>
                        <a:t>Moronidae</a:t>
                      </a:r>
                      <a:endParaRPr lang="it-IT" sz="1200" dirty="0">
                        <a:latin typeface="+mn-lt"/>
                        <a:cs typeface="Calibri" panose="020F0502020204030204" pitchFamily="34" charset="0"/>
                      </a:endParaRPr>
                    </a:p>
                  </a:txBody>
                  <a:tcPr/>
                </a:tc>
                <a:tc>
                  <a:txBody>
                    <a:bodyPr/>
                    <a:lstStyle/>
                    <a:p>
                      <a:r>
                        <a:rPr lang="it-IT" sz="1200" dirty="0" err="1">
                          <a:latin typeface="+mn-lt"/>
                          <a:cs typeface="Calibri" panose="020F0502020204030204" pitchFamily="34" charset="0"/>
                        </a:rPr>
                        <a:t>Sparidae</a:t>
                      </a:r>
                      <a:endParaRPr lang="it-IT" sz="1200" dirty="0">
                        <a:latin typeface="+mn-lt"/>
                        <a:cs typeface="Calibri" panose="020F0502020204030204" pitchFamily="34" charset="0"/>
                      </a:endParaRPr>
                    </a:p>
                  </a:txBody>
                  <a:tcPr/>
                </a:tc>
                <a:extLst>
                  <a:ext uri="{0D108BD9-81ED-4DB2-BD59-A6C34878D82A}">
                    <a16:rowId xmlns:a16="http://schemas.microsoft.com/office/drawing/2014/main" val="2888280885"/>
                  </a:ext>
                </a:extLst>
              </a:tr>
              <a:tr h="273341">
                <a:tc>
                  <a:txBody>
                    <a:bodyPr/>
                    <a:lstStyle/>
                    <a:p>
                      <a:r>
                        <a:rPr lang="it-IT" sz="1200" dirty="0"/>
                        <a:t>Genere</a:t>
                      </a:r>
                    </a:p>
                  </a:txBody>
                  <a:tcPr anchor="ctr" anchorCtr="1"/>
                </a:tc>
                <a:tc>
                  <a:txBody>
                    <a:bodyPr/>
                    <a:lstStyle/>
                    <a:p>
                      <a:r>
                        <a:rPr lang="it-IT" sz="1200" i="1" dirty="0" err="1">
                          <a:latin typeface="+mn-lt"/>
                          <a:cs typeface="Calibri" panose="020F0502020204030204" pitchFamily="34" charset="0"/>
                        </a:rPr>
                        <a:t>Dicentrarchus</a:t>
                      </a:r>
                      <a:endParaRPr lang="it-IT" sz="1200" i="1" dirty="0">
                        <a:latin typeface="+mn-lt"/>
                        <a:cs typeface="Calibri" panose="020F0502020204030204" pitchFamily="34" charset="0"/>
                      </a:endParaRPr>
                    </a:p>
                  </a:txBody>
                  <a:tcPr/>
                </a:tc>
                <a:tc>
                  <a:txBody>
                    <a:bodyPr/>
                    <a:lstStyle/>
                    <a:p>
                      <a:r>
                        <a:rPr lang="it-IT" sz="1200" i="1" dirty="0" err="1">
                          <a:latin typeface="+mn-lt"/>
                          <a:cs typeface="Calibri" panose="020F0502020204030204" pitchFamily="34" charset="0"/>
                        </a:rPr>
                        <a:t>Sparus</a:t>
                      </a:r>
                      <a:endParaRPr lang="it-IT" sz="1200" i="1" dirty="0">
                        <a:latin typeface="+mn-lt"/>
                        <a:cs typeface="Calibri" panose="020F0502020204030204" pitchFamily="34" charset="0"/>
                      </a:endParaRPr>
                    </a:p>
                  </a:txBody>
                  <a:tcPr/>
                </a:tc>
                <a:extLst>
                  <a:ext uri="{0D108BD9-81ED-4DB2-BD59-A6C34878D82A}">
                    <a16:rowId xmlns:a16="http://schemas.microsoft.com/office/drawing/2014/main" val="796097955"/>
                  </a:ext>
                </a:extLst>
              </a:tr>
              <a:tr h="282632">
                <a:tc>
                  <a:txBody>
                    <a:bodyPr/>
                    <a:lstStyle/>
                    <a:p>
                      <a:r>
                        <a:rPr lang="it-IT" sz="1200" dirty="0"/>
                        <a:t>Specie</a:t>
                      </a:r>
                    </a:p>
                  </a:txBody>
                  <a:tcPr anchor="ctr" anchorCtr="1"/>
                </a:tc>
                <a:tc>
                  <a:txBody>
                    <a:bodyPr/>
                    <a:lstStyle/>
                    <a:p>
                      <a:r>
                        <a:rPr lang="it-IT" sz="1200" i="1" dirty="0">
                          <a:latin typeface="+mn-lt"/>
                          <a:cs typeface="Calibri" panose="020F0502020204030204" pitchFamily="34" charset="0"/>
                        </a:rPr>
                        <a:t>D. </a:t>
                      </a:r>
                      <a:r>
                        <a:rPr lang="it-IT" sz="1200" i="1" dirty="0" err="1">
                          <a:latin typeface="+mn-lt"/>
                          <a:cs typeface="Calibri" panose="020F0502020204030204" pitchFamily="34" charset="0"/>
                        </a:rPr>
                        <a:t>labrax</a:t>
                      </a:r>
                      <a:endParaRPr lang="it-IT" sz="1200" i="1" dirty="0">
                        <a:latin typeface="+mn-lt"/>
                        <a:cs typeface="Calibri" panose="020F0502020204030204" pitchFamily="34" charset="0"/>
                      </a:endParaRPr>
                    </a:p>
                  </a:txBody>
                  <a:tcPr/>
                </a:tc>
                <a:tc>
                  <a:txBody>
                    <a:bodyPr/>
                    <a:lstStyle/>
                    <a:p>
                      <a:r>
                        <a:rPr lang="it-IT" sz="1200" i="1" dirty="0">
                          <a:latin typeface="+mn-lt"/>
                          <a:cs typeface="Calibri" panose="020F0502020204030204" pitchFamily="34" charset="0"/>
                        </a:rPr>
                        <a:t>S. aurata</a:t>
                      </a:r>
                    </a:p>
                  </a:txBody>
                  <a:tcPr/>
                </a:tc>
                <a:extLst>
                  <a:ext uri="{0D108BD9-81ED-4DB2-BD59-A6C34878D82A}">
                    <a16:rowId xmlns:a16="http://schemas.microsoft.com/office/drawing/2014/main" val="3438747913"/>
                  </a:ext>
                </a:extLst>
              </a:tr>
            </a:tbl>
          </a:graphicData>
        </a:graphic>
      </p:graphicFrame>
      <p:pic>
        <p:nvPicPr>
          <p:cNvPr id="3074" name="Picture 2" descr="Il nostro prodotto – Fattorie del Mare">
            <a:extLst>
              <a:ext uri="{FF2B5EF4-FFF2-40B4-BE49-F238E27FC236}">
                <a16:creationId xmlns:a16="http://schemas.microsoft.com/office/drawing/2014/main" id="{C2EED6F8-CA6F-4ACE-B7B9-FBED9BAC14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872" y="3092017"/>
            <a:ext cx="4727355" cy="201250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Orata, Sparus aurata, Linnaeus 1758.">
            <a:extLst>
              <a:ext uri="{FF2B5EF4-FFF2-40B4-BE49-F238E27FC236}">
                <a16:creationId xmlns:a16="http://schemas.microsoft.com/office/drawing/2014/main" id="{D6C1E05F-1FD8-4B97-A3B2-E3E596C90E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9935" y="3154315"/>
            <a:ext cx="3385773" cy="195020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Connettore 2 11">
            <a:extLst>
              <a:ext uri="{FF2B5EF4-FFF2-40B4-BE49-F238E27FC236}">
                <a16:creationId xmlns:a16="http://schemas.microsoft.com/office/drawing/2014/main" id="{221E1285-2A2D-44EC-BD5D-69AAC549F118}"/>
              </a:ext>
            </a:extLst>
          </p:cNvPr>
          <p:cNvCxnSpPr/>
          <p:nvPr/>
        </p:nvCxnSpPr>
        <p:spPr>
          <a:xfrm flipH="1">
            <a:off x="5040732" y="2566764"/>
            <a:ext cx="545609" cy="74107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ttore 2 12">
            <a:extLst>
              <a:ext uri="{FF2B5EF4-FFF2-40B4-BE49-F238E27FC236}">
                <a16:creationId xmlns:a16="http://schemas.microsoft.com/office/drawing/2014/main" id="{23085190-CDAF-45BF-B437-51EB69C8CA5C}"/>
              </a:ext>
            </a:extLst>
          </p:cNvPr>
          <p:cNvCxnSpPr>
            <a:cxnSpLocks/>
          </p:cNvCxnSpPr>
          <p:nvPr/>
        </p:nvCxnSpPr>
        <p:spPr>
          <a:xfrm flipH="1">
            <a:off x="7624796" y="2566765"/>
            <a:ext cx="1" cy="46321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86647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BA0B06-D512-834A-24DE-1B06ABA1A121}"/>
              </a:ext>
            </a:extLst>
          </p:cNvPr>
          <p:cNvSpPr txBox="1"/>
          <p:nvPr/>
        </p:nvSpPr>
        <p:spPr>
          <a:xfrm>
            <a:off x="644105" y="880784"/>
            <a:ext cx="10903789" cy="3077766"/>
          </a:xfrm>
          <a:prstGeom prst="rect">
            <a:avLst/>
          </a:prstGeom>
          <a:noFill/>
        </p:spPr>
        <p:txBody>
          <a:bodyPr wrap="square">
            <a:spAutoFit/>
          </a:bodyPr>
          <a:lstStyle/>
          <a:p>
            <a:pPr algn="ctr"/>
            <a:r>
              <a:rPr lang="it-IT" sz="3200" dirty="0"/>
              <a:t>SUMMARY OSTEITTI – </a:t>
            </a:r>
          </a:p>
          <a:p>
            <a:endParaRPr lang="it-IT" dirty="0"/>
          </a:p>
          <a:p>
            <a:r>
              <a:rPr lang="it-IT" dirty="0"/>
              <a:t>Sono inclusi in questa Classe i pesci dotati di un endoscheletro osseo o cartilagineo con parziali ossificazioni encondrali e con squame ossee.</a:t>
            </a:r>
          </a:p>
          <a:p>
            <a:endParaRPr lang="it-IT" dirty="0"/>
          </a:p>
          <a:p>
            <a:r>
              <a:rPr lang="it-IT" dirty="0"/>
              <a:t>Le loro fessure branchiali sono ricoperte da un opercolo.</a:t>
            </a:r>
          </a:p>
          <a:p>
            <a:r>
              <a:rPr lang="it-IT" dirty="0"/>
              <a:t> Possiedono pinne pari e sono spesso dotati di vescica natatoria.</a:t>
            </a:r>
          </a:p>
          <a:p>
            <a:endParaRPr lang="it-IT" dirty="0"/>
          </a:p>
          <a:p>
            <a:r>
              <a:rPr lang="it-IT" dirty="0"/>
              <a:t>Actinopterigi Derivano il nome dalla caratteristica struttura delle pinne sostenute da sottili raggi (</a:t>
            </a:r>
            <a:r>
              <a:rPr lang="it-IT" dirty="0" err="1"/>
              <a:t>lepidotrichi</a:t>
            </a:r>
            <a:r>
              <a:rPr lang="it-IT" dirty="0"/>
              <a:t>) e mosse da muscoli inseriti nella parete del tronco.</a:t>
            </a:r>
          </a:p>
        </p:txBody>
      </p:sp>
    </p:spTree>
    <p:extLst>
      <p:ext uri="{BB962C8B-B14F-4D97-AF65-F5344CB8AC3E}">
        <p14:creationId xmlns:p14="http://schemas.microsoft.com/office/powerpoint/2010/main" val="5124348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F0115CD8-1D5C-D920-2A56-DA570EB437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2312" y="100153"/>
            <a:ext cx="5667375"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3154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59E233-647B-B796-9FAD-5599241438BD}"/>
              </a:ext>
            </a:extLst>
          </p:cNvPr>
          <p:cNvSpPr txBox="1"/>
          <p:nvPr/>
        </p:nvSpPr>
        <p:spPr>
          <a:xfrm>
            <a:off x="659631" y="800348"/>
            <a:ext cx="10872738" cy="4524315"/>
          </a:xfrm>
          <a:prstGeom prst="rect">
            <a:avLst/>
          </a:prstGeom>
          <a:noFill/>
        </p:spPr>
        <p:txBody>
          <a:bodyPr wrap="square">
            <a:spAutoFit/>
          </a:bodyPr>
          <a:lstStyle/>
          <a:p>
            <a:endParaRPr lang="en-GB" dirty="0"/>
          </a:p>
          <a:p>
            <a:r>
              <a:rPr lang="en-GB" dirty="0"/>
              <a:t>A </a:t>
            </a:r>
            <a:r>
              <a:rPr lang="en-GB" dirty="0" err="1"/>
              <a:t>differenza</a:t>
            </a:r>
            <a:r>
              <a:rPr lang="en-GB" dirty="0"/>
              <a:t> </a:t>
            </a:r>
            <a:r>
              <a:rPr lang="en-GB" dirty="0" err="1"/>
              <a:t>degli</a:t>
            </a:r>
            <a:r>
              <a:rPr lang="en-GB" dirty="0"/>
              <a:t> </a:t>
            </a:r>
            <a:r>
              <a:rPr lang="en-GB" dirty="0" err="1"/>
              <a:t>Actinopterigi</a:t>
            </a:r>
            <a:r>
              <a:rPr lang="en-GB" dirty="0"/>
              <a:t>, </a:t>
            </a:r>
            <a:r>
              <a:rPr lang="en-GB" dirty="0" err="1"/>
              <a:t>hanno</a:t>
            </a:r>
            <a:r>
              <a:rPr lang="en-GB" dirty="0"/>
              <a:t> </a:t>
            </a:r>
            <a:r>
              <a:rPr lang="en-GB" dirty="0" err="1"/>
              <a:t>pinne</a:t>
            </a:r>
            <a:r>
              <a:rPr lang="en-GB" dirty="0"/>
              <a:t> </a:t>
            </a:r>
            <a:r>
              <a:rPr lang="en-GB" dirty="0" err="1"/>
              <a:t>pari</a:t>
            </a:r>
            <a:r>
              <a:rPr lang="en-GB" dirty="0"/>
              <a:t> </a:t>
            </a:r>
            <a:r>
              <a:rPr lang="en-GB" dirty="0" err="1"/>
              <a:t>formate</a:t>
            </a:r>
            <a:r>
              <a:rPr lang="en-GB" dirty="0"/>
              <a:t> da </a:t>
            </a:r>
            <a:r>
              <a:rPr lang="en-GB" dirty="0" err="1"/>
              <a:t>elementi</a:t>
            </a:r>
            <a:r>
              <a:rPr lang="en-GB" dirty="0"/>
              <a:t> </a:t>
            </a:r>
            <a:r>
              <a:rPr lang="en-GB" dirty="0" err="1"/>
              <a:t>ossei</a:t>
            </a:r>
            <a:r>
              <a:rPr lang="en-GB" dirty="0"/>
              <a:t> </a:t>
            </a:r>
            <a:r>
              <a:rPr lang="en-GB" dirty="0" err="1"/>
              <a:t>interni</a:t>
            </a:r>
            <a:r>
              <a:rPr lang="en-GB" dirty="0"/>
              <a:t> di </a:t>
            </a:r>
            <a:r>
              <a:rPr lang="en-GB" dirty="0" err="1"/>
              <a:t>sostegno</a:t>
            </a:r>
            <a:r>
              <a:rPr lang="en-GB" dirty="0"/>
              <a:t> e </a:t>
            </a:r>
            <a:r>
              <a:rPr lang="en-GB" dirty="0" err="1"/>
              <a:t>dotate</a:t>
            </a:r>
            <a:r>
              <a:rPr lang="en-GB" dirty="0"/>
              <a:t> di </a:t>
            </a:r>
            <a:r>
              <a:rPr lang="en-GB" dirty="0" err="1"/>
              <a:t>una</a:t>
            </a:r>
            <a:r>
              <a:rPr lang="en-GB" dirty="0"/>
              <a:t> </a:t>
            </a:r>
            <a:r>
              <a:rPr lang="en-GB" dirty="0" err="1"/>
              <a:t>muscolatura</a:t>
            </a:r>
            <a:r>
              <a:rPr lang="en-GB" dirty="0"/>
              <a:t> propria, </a:t>
            </a:r>
            <a:r>
              <a:rPr lang="en-GB" dirty="0" err="1"/>
              <a:t>donde</a:t>
            </a:r>
            <a:r>
              <a:rPr lang="en-GB" dirty="0"/>
              <a:t> il </a:t>
            </a:r>
            <a:r>
              <a:rPr lang="en-GB" dirty="0" err="1"/>
              <a:t>nome</a:t>
            </a:r>
            <a:r>
              <a:rPr lang="en-GB" dirty="0"/>
              <a:t> di “</a:t>
            </a:r>
            <a:r>
              <a:rPr lang="en-GB" dirty="0" err="1"/>
              <a:t>pesci</a:t>
            </a:r>
            <a:r>
              <a:rPr lang="en-GB" dirty="0"/>
              <a:t> </a:t>
            </a:r>
            <a:r>
              <a:rPr lang="en-GB" dirty="0" err="1"/>
              <a:t>dalle</a:t>
            </a:r>
            <a:r>
              <a:rPr lang="en-GB" dirty="0"/>
              <a:t> </a:t>
            </a:r>
            <a:r>
              <a:rPr lang="en-GB" dirty="0" err="1"/>
              <a:t>pinne</a:t>
            </a:r>
            <a:r>
              <a:rPr lang="en-GB" dirty="0"/>
              <a:t> </a:t>
            </a:r>
            <a:r>
              <a:rPr lang="en-GB" dirty="0" err="1"/>
              <a:t>carnose</a:t>
            </a:r>
            <a:r>
              <a:rPr lang="en-GB" dirty="0"/>
              <a:t>” cui fa </a:t>
            </a:r>
            <a:r>
              <a:rPr lang="en-GB" dirty="0" err="1"/>
              <a:t>riferimento</a:t>
            </a:r>
            <a:r>
              <a:rPr lang="en-GB" dirty="0"/>
              <a:t> la </a:t>
            </a:r>
            <a:r>
              <a:rPr lang="en-GB" dirty="0" err="1"/>
              <a:t>denominazione</a:t>
            </a:r>
            <a:r>
              <a:rPr lang="en-GB" dirty="0"/>
              <a:t> </a:t>
            </a:r>
            <a:r>
              <a:rPr lang="en-GB" dirty="0" err="1"/>
              <a:t>della</a:t>
            </a:r>
            <a:r>
              <a:rPr lang="en-GB" dirty="0"/>
              <a:t> </a:t>
            </a:r>
            <a:r>
              <a:rPr lang="en-GB" dirty="0" err="1"/>
              <a:t>sottoclasse</a:t>
            </a:r>
            <a:r>
              <a:rPr lang="en-GB" dirty="0"/>
              <a:t>. </a:t>
            </a:r>
          </a:p>
          <a:p>
            <a:r>
              <a:rPr lang="en-GB" dirty="0"/>
              <a:t>Da loro </a:t>
            </a:r>
            <a:r>
              <a:rPr lang="en-GB" dirty="0" err="1"/>
              <a:t>hanno</a:t>
            </a:r>
            <a:r>
              <a:rPr lang="en-GB" dirty="0"/>
              <a:t> </a:t>
            </a:r>
            <a:r>
              <a:rPr lang="en-GB" dirty="0" err="1"/>
              <a:t>preso</a:t>
            </a:r>
            <a:r>
              <a:rPr lang="en-GB" dirty="0"/>
              <a:t> origine </a:t>
            </a:r>
            <a:r>
              <a:rPr lang="en-GB" dirty="0" err="1"/>
              <a:t>i</a:t>
            </a:r>
            <a:r>
              <a:rPr lang="en-GB" dirty="0"/>
              <a:t> </a:t>
            </a:r>
            <a:r>
              <a:rPr lang="en-GB" dirty="0" err="1"/>
              <a:t>primi</a:t>
            </a:r>
            <a:r>
              <a:rPr lang="en-GB" dirty="0"/>
              <a:t> </a:t>
            </a:r>
            <a:r>
              <a:rPr lang="en-GB" dirty="0" err="1"/>
              <a:t>tetrapodi</a:t>
            </a:r>
            <a:r>
              <a:rPr lang="en-GB" dirty="0"/>
              <a:t>. </a:t>
            </a:r>
          </a:p>
          <a:p>
            <a:endParaRPr lang="en-GB" dirty="0"/>
          </a:p>
          <a:p>
            <a:r>
              <a:rPr lang="en-GB" dirty="0" err="1"/>
              <a:t>Questi</a:t>
            </a:r>
            <a:r>
              <a:rPr lang="en-GB" dirty="0"/>
              <a:t> </a:t>
            </a:r>
            <a:r>
              <a:rPr lang="en-GB" dirty="0" err="1"/>
              <a:t>pesci</a:t>
            </a:r>
            <a:r>
              <a:rPr lang="en-GB" dirty="0"/>
              <a:t>, </a:t>
            </a:r>
            <a:r>
              <a:rPr lang="en-GB" dirty="0" err="1"/>
              <a:t>molto</a:t>
            </a:r>
            <a:r>
              <a:rPr lang="en-GB" dirty="0"/>
              <a:t> </a:t>
            </a:r>
            <a:r>
              <a:rPr lang="en-GB" dirty="0" err="1"/>
              <a:t>diffusi</a:t>
            </a:r>
            <a:r>
              <a:rPr lang="en-GB" dirty="0"/>
              <a:t> </a:t>
            </a:r>
            <a:r>
              <a:rPr lang="en-GB" dirty="0" err="1"/>
              <a:t>nel</a:t>
            </a:r>
            <a:r>
              <a:rPr lang="en-GB" dirty="0"/>
              <a:t> </a:t>
            </a:r>
            <a:r>
              <a:rPr lang="en-GB" dirty="0" err="1"/>
              <a:t>Paleozoico</a:t>
            </a:r>
            <a:r>
              <a:rPr lang="en-GB" dirty="0"/>
              <a:t>, </a:t>
            </a:r>
            <a:r>
              <a:rPr lang="en-GB" dirty="0" err="1"/>
              <a:t>sono</a:t>
            </a:r>
            <a:r>
              <a:rPr lang="en-GB" dirty="0"/>
              <a:t> </a:t>
            </a:r>
            <a:r>
              <a:rPr lang="en-GB" dirty="0" err="1"/>
              <a:t>oggi</a:t>
            </a:r>
            <a:r>
              <a:rPr lang="en-GB" dirty="0"/>
              <a:t> </a:t>
            </a:r>
            <a:r>
              <a:rPr lang="en-GB" dirty="0" err="1"/>
              <a:t>ridotti</a:t>
            </a:r>
            <a:r>
              <a:rPr lang="en-GB" dirty="0"/>
              <a:t> a </a:t>
            </a:r>
            <a:r>
              <a:rPr lang="en-GB" dirty="0" err="1"/>
              <a:t>tre</a:t>
            </a:r>
            <a:r>
              <a:rPr lang="en-GB" dirty="0"/>
              <a:t> </a:t>
            </a:r>
            <a:r>
              <a:rPr lang="en-GB" dirty="0" err="1"/>
              <a:t>Generi</a:t>
            </a:r>
            <a:r>
              <a:rPr lang="en-GB" dirty="0"/>
              <a:t> di </a:t>
            </a:r>
            <a:r>
              <a:rPr lang="en-GB" dirty="0" err="1"/>
              <a:t>Dipnoi</a:t>
            </a:r>
            <a:r>
              <a:rPr lang="en-GB" dirty="0"/>
              <a:t> di </a:t>
            </a:r>
            <a:r>
              <a:rPr lang="en-GB" dirty="0" err="1"/>
              <a:t>acque</a:t>
            </a:r>
            <a:r>
              <a:rPr lang="en-GB" dirty="0"/>
              <a:t> </a:t>
            </a:r>
            <a:r>
              <a:rPr lang="en-GB" dirty="0" err="1"/>
              <a:t>dolci</a:t>
            </a:r>
            <a:r>
              <a:rPr lang="en-GB" dirty="0"/>
              <a:t> </a:t>
            </a:r>
            <a:r>
              <a:rPr lang="en-GB" dirty="0" err="1"/>
              <a:t>tropicali</a:t>
            </a:r>
            <a:r>
              <a:rPr lang="en-GB" dirty="0"/>
              <a:t> e </a:t>
            </a:r>
            <a:r>
              <a:rPr lang="en-GB" dirty="0" err="1"/>
              <a:t>dalla</a:t>
            </a:r>
            <a:r>
              <a:rPr lang="en-GB" dirty="0"/>
              <a:t> sola specie Latimeria </a:t>
            </a:r>
            <a:r>
              <a:rPr lang="en-GB" dirty="0" err="1"/>
              <a:t>calumnae</a:t>
            </a:r>
            <a:r>
              <a:rPr lang="en-GB" dirty="0"/>
              <a:t>.</a:t>
            </a:r>
          </a:p>
          <a:p>
            <a:endParaRPr lang="en-GB" dirty="0"/>
          </a:p>
          <a:p>
            <a:r>
              <a:rPr lang="en-GB" dirty="0" err="1"/>
              <a:t>Crossopterigi</a:t>
            </a:r>
            <a:r>
              <a:rPr lang="en-GB" dirty="0"/>
              <a:t> Latimeria, </a:t>
            </a:r>
            <a:r>
              <a:rPr lang="en-GB" dirty="0" err="1"/>
              <a:t>Ordine</a:t>
            </a:r>
            <a:r>
              <a:rPr lang="en-GB" dirty="0"/>
              <a:t> </a:t>
            </a:r>
            <a:r>
              <a:rPr lang="en-GB" dirty="0" err="1"/>
              <a:t>Actinisti</a:t>
            </a:r>
            <a:r>
              <a:rPr lang="en-GB" dirty="0"/>
              <a:t>, è un </a:t>
            </a:r>
            <a:r>
              <a:rPr lang="en-GB" dirty="0" err="1"/>
              <a:t>vero</a:t>
            </a:r>
            <a:r>
              <a:rPr lang="en-GB" dirty="0"/>
              <a:t> </a:t>
            </a:r>
            <a:r>
              <a:rPr lang="en-GB" dirty="0" err="1"/>
              <a:t>fossile</a:t>
            </a:r>
            <a:r>
              <a:rPr lang="en-GB" dirty="0"/>
              <a:t> </a:t>
            </a:r>
            <a:r>
              <a:rPr lang="en-GB" dirty="0" err="1"/>
              <a:t>vivente</a:t>
            </a:r>
            <a:r>
              <a:rPr lang="en-GB" dirty="0"/>
              <a:t> (</a:t>
            </a:r>
            <a:r>
              <a:rPr lang="en-GB" dirty="0" err="1"/>
              <a:t>Figura</a:t>
            </a:r>
            <a:r>
              <a:rPr lang="en-GB" dirty="0"/>
              <a:t> 1.14D) </a:t>
            </a:r>
            <a:r>
              <a:rPr lang="en-GB" dirty="0" err="1"/>
              <a:t>Presenta</a:t>
            </a:r>
            <a:r>
              <a:rPr lang="en-GB" dirty="0"/>
              <a:t> </a:t>
            </a:r>
            <a:r>
              <a:rPr lang="en-GB" dirty="0" err="1"/>
              <a:t>tipicamente</a:t>
            </a:r>
            <a:r>
              <a:rPr lang="en-GB" dirty="0"/>
              <a:t> </a:t>
            </a:r>
            <a:r>
              <a:rPr lang="en-GB" dirty="0" err="1"/>
              <a:t>pinne</a:t>
            </a:r>
            <a:r>
              <a:rPr lang="en-GB" dirty="0"/>
              <a:t> </a:t>
            </a:r>
            <a:r>
              <a:rPr lang="en-GB" dirty="0" err="1"/>
              <a:t>carnose</a:t>
            </a:r>
            <a:r>
              <a:rPr lang="en-GB" dirty="0"/>
              <a:t>, coda </a:t>
            </a:r>
            <a:r>
              <a:rPr lang="en-GB" dirty="0" err="1"/>
              <a:t>trilobata</a:t>
            </a:r>
            <a:r>
              <a:rPr lang="en-GB" dirty="0"/>
              <a:t>, </a:t>
            </a:r>
            <a:r>
              <a:rPr lang="en-GB" dirty="0" err="1"/>
              <a:t>corpo</a:t>
            </a:r>
            <a:r>
              <a:rPr lang="en-GB" dirty="0"/>
              <a:t> </a:t>
            </a:r>
            <a:r>
              <a:rPr lang="en-GB" dirty="0" err="1"/>
              <a:t>rivestito</a:t>
            </a:r>
            <a:r>
              <a:rPr lang="en-GB" dirty="0"/>
              <a:t> da </a:t>
            </a:r>
            <a:r>
              <a:rPr lang="en-GB" dirty="0" err="1"/>
              <a:t>scaglie</a:t>
            </a:r>
            <a:r>
              <a:rPr lang="en-GB" dirty="0"/>
              <a:t> </a:t>
            </a:r>
            <a:r>
              <a:rPr lang="en-GB" dirty="0" err="1"/>
              <a:t>cicloidi</a:t>
            </a:r>
            <a:r>
              <a:rPr lang="en-GB" dirty="0"/>
              <a:t>. </a:t>
            </a:r>
            <a:r>
              <a:rPr lang="en-GB" dirty="0" err="1"/>
              <a:t>Possiede</a:t>
            </a:r>
            <a:r>
              <a:rPr lang="en-GB" dirty="0"/>
              <a:t> un </a:t>
            </a:r>
            <a:r>
              <a:rPr lang="en-GB" dirty="0" err="1"/>
              <a:t>diverticolo</a:t>
            </a:r>
            <a:r>
              <a:rPr lang="en-GB" dirty="0"/>
              <a:t> </a:t>
            </a:r>
            <a:r>
              <a:rPr lang="en-GB" dirty="0" err="1"/>
              <a:t>intestinale</a:t>
            </a:r>
            <a:r>
              <a:rPr lang="en-GB" dirty="0"/>
              <a:t> </a:t>
            </a:r>
            <a:r>
              <a:rPr lang="en-GB" dirty="0" err="1"/>
              <a:t>sacciforme</a:t>
            </a:r>
            <a:r>
              <a:rPr lang="en-GB" dirty="0"/>
              <a:t> </a:t>
            </a:r>
            <a:r>
              <a:rPr lang="en-GB" dirty="0" err="1"/>
              <a:t>posto</a:t>
            </a:r>
            <a:r>
              <a:rPr lang="en-GB" dirty="0"/>
              <a:t> </a:t>
            </a:r>
            <a:r>
              <a:rPr lang="en-GB" dirty="0" err="1"/>
              <a:t>dorsalmente</a:t>
            </a:r>
            <a:r>
              <a:rPr lang="en-GB" dirty="0"/>
              <a:t> (</a:t>
            </a:r>
            <a:r>
              <a:rPr lang="en-GB" dirty="0" err="1"/>
              <a:t>forse</a:t>
            </a:r>
            <a:r>
              <a:rPr lang="en-GB" dirty="0"/>
              <a:t> </a:t>
            </a:r>
            <a:r>
              <a:rPr lang="en-GB" dirty="0" err="1"/>
              <a:t>omologo</a:t>
            </a:r>
            <a:r>
              <a:rPr lang="en-GB" dirty="0"/>
              <a:t> al </a:t>
            </a:r>
            <a:r>
              <a:rPr lang="en-GB" dirty="0" err="1"/>
              <a:t>polmone</a:t>
            </a:r>
            <a:r>
              <a:rPr lang="en-GB" dirty="0"/>
              <a:t> </a:t>
            </a:r>
            <a:r>
              <a:rPr lang="en-GB" dirty="0" err="1"/>
              <a:t>dei</a:t>
            </a:r>
            <a:r>
              <a:rPr lang="en-GB" dirty="0"/>
              <a:t> </a:t>
            </a:r>
            <a:r>
              <a:rPr lang="en-GB" dirty="0" err="1"/>
              <a:t>Dipnoi</a:t>
            </a:r>
            <a:r>
              <a:rPr lang="en-GB" dirty="0"/>
              <a:t>) ed è </a:t>
            </a:r>
            <a:r>
              <a:rPr lang="en-GB" dirty="0" err="1"/>
              <a:t>ovovivipara</a:t>
            </a:r>
            <a:r>
              <a:rPr lang="en-GB" dirty="0"/>
              <a:t> e </a:t>
            </a:r>
            <a:r>
              <a:rPr lang="en-GB" dirty="0" err="1"/>
              <a:t>uricotelica</a:t>
            </a:r>
            <a:r>
              <a:rPr lang="en-GB" dirty="0"/>
              <a:t>. I </a:t>
            </a:r>
            <a:r>
              <a:rPr lang="en-GB" dirty="0" err="1"/>
              <a:t>Ripidisti</a:t>
            </a:r>
            <a:r>
              <a:rPr lang="en-GB" dirty="0"/>
              <a:t> </a:t>
            </a:r>
            <a:r>
              <a:rPr lang="en-GB" dirty="0" err="1"/>
              <a:t>sono</a:t>
            </a:r>
            <a:r>
              <a:rPr lang="en-GB" dirty="0"/>
              <a:t> tutti </a:t>
            </a:r>
            <a:r>
              <a:rPr lang="en-GB" dirty="0" err="1"/>
              <a:t>estinti</a:t>
            </a:r>
            <a:r>
              <a:rPr lang="en-GB" dirty="0"/>
              <a:t>, ma </a:t>
            </a:r>
            <a:r>
              <a:rPr lang="en-GB" dirty="0" err="1"/>
              <a:t>costituiscono</a:t>
            </a:r>
            <a:r>
              <a:rPr lang="en-GB" dirty="0"/>
              <a:t> un </a:t>
            </a:r>
            <a:r>
              <a:rPr lang="en-GB" dirty="0" err="1"/>
              <a:t>gruppo</a:t>
            </a:r>
            <a:r>
              <a:rPr lang="en-GB" dirty="0"/>
              <a:t> </a:t>
            </a:r>
            <a:r>
              <a:rPr lang="en-GB" dirty="0" err="1"/>
              <a:t>importante</a:t>
            </a:r>
            <a:r>
              <a:rPr lang="en-GB" dirty="0"/>
              <a:t> </a:t>
            </a:r>
            <a:r>
              <a:rPr lang="en-GB" dirty="0" err="1"/>
              <a:t>poiché</a:t>
            </a:r>
            <a:r>
              <a:rPr lang="en-GB" dirty="0"/>
              <a:t> da </a:t>
            </a:r>
            <a:r>
              <a:rPr lang="en-GB" dirty="0" err="1"/>
              <a:t>essi</a:t>
            </a:r>
            <a:r>
              <a:rPr lang="en-GB" dirty="0"/>
              <a:t> </a:t>
            </a:r>
            <a:r>
              <a:rPr lang="en-GB" dirty="0" err="1"/>
              <a:t>si</a:t>
            </a:r>
            <a:r>
              <a:rPr lang="en-GB" dirty="0"/>
              <a:t> </a:t>
            </a:r>
            <a:r>
              <a:rPr lang="en-GB" dirty="0" err="1"/>
              <a:t>sarebbero</a:t>
            </a:r>
            <a:r>
              <a:rPr lang="en-GB" dirty="0"/>
              <a:t> </a:t>
            </a:r>
            <a:r>
              <a:rPr lang="en-GB" dirty="0" err="1"/>
              <a:t>evoluti</a:t>
            </a:r>
            <a:r>
              <a:rPr lang="en-GB" dirty="0"/>
              <a:t> </a:t>
            </a:r>
            <a:r>
              <a:rPr lang="en-GB" dirty="0" err="1"/>
              <a:t>gli</a:t>
            </a:r>
            <a:r>
              <a:rPr lang="en-GB" dirty="0"/>
              <a:t> </a:t>
            </a:r>
            <a:r>
              <a:rPr lang="en-GB" dirty="0" err="1"/>
              <a:t>Anfibi</a:t>
            </a:r>
            <a:r>
              <a:rPr lang="en-GB" dirty="0"/>
              <a:t>. </a:t>
            </a:r>
            <a:r>
              <a:rPr lang="en-GB" dirty="0" err="1"/>
              <a:t>Dotati</a:t>
            </a:r>
            <a:r>
              <a:rPr lang="en-GB" dirty="0"/>
              <a:t> di </a:t>
            </a:r>
            <a:r>
              <a:rPr lang="en-GB" dirty="0" err="1"/>
              <a:t>robuste</a:t>
            </a:r>
            <a:r>
              <a:rPr lang="en-GB" dirty="0"/>
              <a:t> </a:t>
            </a:r>
            <a:r>
              <a:rPr lang="en-GB" dirty="0" err="1"/>
              <a:t>pinne</a:t>
            </a:r>
            <a:r>
              <a:rPr lang="en-GB" dirty="0"/>
              <a:t> </a:t>
            </a:r>
            <a:r>
              <a:rPr lang="en-GB" dirty="0" err="1"/>
              <a:t>carnose</a:t>
            </a:r>
            <a:r>
              <a:rPr lang="en-GB" dirty="0"/>
              <a:t> </a:t>
            </a:r>
            <a:r>
              <a:rPr lang="en-GB" dirty="0" err="1"/>
              <a:t>sostenute</a:t>
            </a:r>
            <a:r>
              <a:rPr lang="en-GB" dirty="0"/>
              <a:t> da uno </a:t>
            </a:r>
            <a:r>
              <a:rPr lang="en-GB" dirty="0" err="1"/>
              <a:t>scheletro</a:t>
            </a:r>
            <a:r>
              <a:rPr lang="en-GB" dirty="0"/>
              <a:t> </a:t>
            </a:r>
            <a:r>
              <a:rPr lang="en-GB" dirty="0" err="1"/>
              <a:t>interno</a:t>
            </a:r>
            <a:r>
              <a:rPr lang="en-GB" dirty="0"/>
              <a:t> </a:t>
            </a:r>
            <a:r>
              <a:rPr lang="en-GB" dirty="0" err="1"/>
              <a:t>monoseriato</a:t>
            </a:r>
            <a:r>
              <a:rPr lang="en-GB" dirty="0"/>
              <a:t>, </a:t>
            </a:r>
            <a:r>
              <a:rPr lang="en-GB" dirty="0" err="1"/>
              <a:t>avevano</a:t>
            </a:r>
            <a:r>
              <a:rPr lang="en-GB" dirty="0"/>
              <a:t>, </a:t>
            </a:r>
            <a:r>
              <a:rPr lang="en-GB" dirty="0" err="1"/>
              <a:t>oltre</a:t>
            </a:r>
            <a:r>
              <a:rPr lang="en-GB" dirty="0"/>
              <a:t> alle </a:t>
            </a:r>
            <a:r>
              <a:rPr lang="en-GB" dirty="0" err="1"/>
              <a:t>branchie</a:t>
            </a:r>
            <a:r>
              <a:rPr lang="en-GB" dirty="0"/>
              <a:t>, </a:t>
            </a:r>
            <a:r>
              <a:rPr lang="en-GB" dirty="0" err="1"/>
              <a:t>coane</a:t>
            </a:r>
            <a:r>
              <a:rPr lang="en-GB" dirty="0"/>
              <a:t> con </a:t>
            </a:r>
            <a:r>
              <a:rPr lang="en-GB" dirty="0" err="1"/>
              <a:t>narici</a:t>
            </a:r>
            <a:r>
              <a:rPr lang="en-GB" dirty="0"/>
              <a:t> interne </a:t>
            </a:r>
            <a:r>
              <a:rPr lang="en-GB" dirty="0" err="1"/>
              <a:t>connesse</a:t>
            </a:r>
            <a:r>
              <a:rPr lang="en-GB" dirty="0"/>
              <a:t> a </a:t>
            </a:r>
            <a:r>
              <a:rPr lang="en-GB" dirty="0" err="1"/>
              <a:t>polmoni</a:t>
            </a:r>
            <a:r>
              <a:rPr lang="en-GB" dirty="0"/>
              <a:t> e </a:t>
            </a:r>
            <a:r>
              <a:rPr lang="en-GB" dirty="0" err="1"/>
              <a:t>possedevano</a:t>
            </a:r>
            <a:r>
              <a:rPr lang="en-GB" dirty="0"/>
              <a:t> </a:t>
            </a:r>
            <a:r>
              <a:rPr lang="en-GB" dirty="0" err="1"/>
              <a:t>denti</a:t>
            </a:r>
            <a:r>
              <a:rPr lang="en-GB" dirty="0"/>
              <a:t> </a:t>
            </a:r>
            <a:r>
              <a:rPr lang="en-GB" dirty="0" err="1"/>
              <a:t>caratterizzati</a:t>
            </a:r>
            <a:r>
              <a:rPr lang="en-GB" dirty="0"/>
              <a:t> da </a:t>
            </a:r>
            <a:r>
              <a:rPr lang="en-GB" dirty="0" err="1"/>
              <a:t>una</a:t>
            </a:r>
            <a:r>
              <a:rPr lang="en-GB" dirty="0"/>
              <a:t> </a:t>
            </a:r>
            <a:r>
              <a:rPr lang="en-GB" dirty="0" err="1"/>
              <a:t>serie</a:t>
            </a:r>
            <a:r>
              <a:rPr lang="en-GB" dirty="0"/>
              <a:t> di </a:t>
            </a:r>
            <a:r>
              <a:rPr lang="en-GB" dirty="0" err="1"/>
              <a:t>invaginazioni</a:t>
            </a:r>
            <a:r>
              <a:rPr lang="en-GB" dirty="0"/>
              <a:t> (</a:t>
            </a:r>
            <a:r>
              <a:rPr lang="en-GB" dirty="0" err="1"/>
              <a:t>Labirintodonti</a:t>
            </a:r>
            <a:r>
              <a:rPr lang="en-GB" dirty="0"/>
              <a:t>). </a:t>
            </a:r>
            <a:r>
              <a:rPr lang="en-GB" dirty="0" err="1"/>
              <a:t>Vivevano</a:t>
            </a:r>
            <a:r>
              <a:rPr lang="en-GB" dirty="0"/>
              <a:t> in </a:t>
            </a:r>
            <a:r>
              <a:rPr lang="en-GB" dirty="0" err="1"/>
              <a:t>acque</a:t>
            </a:r>
            <a:r>
              <a:rPr lang="en-GB" dirty="0"/>
              <a:t> </a:t>
            </a:r>
            <a:r>
              <a:rPr lang="en-GB" dirty="0" err="1"/>
              <a:t>lagunari</a:t>
            </a:r>
            <a:r>
              <a:rPr lang="en-GB" dirty="0"/>
              <a:t> o </a:t>
            </a:r>
            <a:r>
              <a:rPr lang="en-GB" dirty="0" err="1"/>
              <a:t>salmastre</a:t>
            </a:r>
            <a:r>
              <a:rPr lang="en-GB" dirty="0"/>
              <a:t> in </a:t>
            </a:r>
            <a:r>
              <a:rPr lang="en-GB" dirty="0" err="1"/>
              <a:t>prossimità</a:t>
            </a:r>
            <a:r>
              <a:rPr lang="en-GB" dirty="0"/>
              <a:t> di </a:t>
            </a:r>
            <a:r>
              <a:rPr lang="en-GB" dirty="0" err="1"/>
              <a:t>coste</a:t>
            </a:r>
            <a:r>
              <a:rPr lang="en-GB" dirty="0"/>
              <a:t>; in </a:t>
            </a:r>
            <a:r>
              <a:rPr lang="en-GB" dirty="0" err="1"/>
              <a:t>Figura</a:t>
            </a:r>
            <a:r>
              <a:rPr lang="en-GB" dirty="0"/>
              <a:t> 1.15 è </a:t>
            </a:r>
            <a:r>
              <a:rPr lang="en-GB" dirty="0" err="1"/>
              <a:t>rappresentato</a:t>
            </a:r>
            <a:r>
              <a:rPr lang="en-GB" dirty="0"/>
              <a:t> </a:t>
            </a:r>
            <a:r>
              <a:rPr lang="en-GB" dirty="0" err="1"/>
              <a:t>l'Eusthenopteron</a:t>
            </a:r>
            <a:r>
              <a:rPr lang="en-GB" dirty="0"/>
              <a:t>.</a:t>
            </a:r>
          </a:p>
        </p:txBody>
      </p:sp>
      <p:sp>
        <p:nvSpPr>
          <p:cNvPr id="4" name="TextBox 3">
            <a:extLst>
              <a:ext uri="{FF2B5EF4-FFF2-40B4-BE49-F238E27FC236}">
                <a16:creationId xmlns:a16="http://schemas.microsoft.com/office/drawing/2014/main" id="{F49032A5-665A-C90B-3CE1-A907FEE7C280}"/>
              </a:ext>
            </a:extLst>
          </p:cNvPr>
          <p:cNvSpPr txBox="1"/>
          <p:nvPr/>
        </p:nvSpPr>
        <p:spPr>
          <a:xfrm>
            <a:off x="4103704" y="92462"/>
            <a:ext cx="6094520" cy="707886"/>
          </a:xfrm>
          <a:prstGeom prst="rect">
            <a:avLst/>
          </a:prstGeom>
          <a:noFill/>
        </p:spPr>
        <p:txBody>
          <a:bodyPr wrap="square">
            <a:spAutoFit/>
          </a:bodyPr>
          <a:lstStyle/>
          <a:p>
            <a:r>
              <a:rPr lang="en-GB" sz="4000" dirty="0" err="1"/>
              <a:t>Sarcopterigi</a:t>
            </a:r>
            <a:r>
              <a:rPr lang="en-GB" sz="4000" dirty="0"/>
              <a:t> </a:t>
            </a:r>
          </a:p>
        </p:txBody>
      </p:sp>
    </p:spTree>
    <p:extLst>
      <p:ext uri="{BB962C8B-B14F-4D97-AF65-F5344CB8AC3E}">
        <p14:creationId xmlns:p14="http://schemas.microsoft.com/office/powerpoint/2010/main" val="21897729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43C37E-B2E8-4F6B-42F2-7BF488E30A36}"/>
              </a:ext>
            </a:extLst>
          </p:cNvPr>
          <p:cNvPicPr>
            <a:picLocks noChangeAspect="1"/>
          </p:cNvPicPr>
          <p:nvPr/>
        </p:nvPicPr>
        <p:blipFill>
          <a:blip r:embed="rId2"/>
          <a:stretch>
            <a:fillRect/>
          </a:stretch>
        </p:blipFill>
        <p:spPr>
          <a:xfrm>
            <a:off x="5805017" y="71021"/>
            <a:ext cx="6386983" cy="6858000"/>
          </a:xfrm>
          <a:prstGeom prst="rect">
            <a:avLst/>
          </a:prstGeom>
        </p:spPr>
      </p:pic>
      <p:sp>
        <p:nvSpPr>
          <p:cNvPr id="4" name="TextBox 3">
            <a:extLst>
              <a:ext uri="{FF2B5EF4-FFF2-40B4-BE49-F238E27FC236}">
                <a16:creationId xmlns:a16="http://schemas.microsoft.com/office/drawing/2014/main" id="{0489CEDD-FF04-D4DC-4896-CBE32D4B73C4}"/>
              </a:ext>
            </a:extLst>
          </p:cNvPr>
          <p:cNvSpPr txBox="1"/>
          <p:nvPr/>
        </p:nvSpPr>
        <p:spPr>
          <a:xfrm>
            <a:off x="363984" y="635584"/>
            <a:ext cx="5078027" cy="5035353"/>
          </a:xfrm>
          <a:prstGeom prst="rect">
            <a:avLst/>
          </a:prstGeom>
          <a:noFill/>
        </p:spPr>
        <p:txBody>
          <a:bodyPr wrap="square">
            <a:spAutoFit/>
          </a:bodyPr>
          <a:lstStyle/>
          <a:p>
            <a:pPr>
              <a:lnSpc>
                <a:spcPct val="150000"/>
              </a:lnSpc>
            </a:pPr>
            <a:r>
              <a:rPr lang="en-GB" dirty="0" err="1"/>
              <a:t>Dipnoi</a:t>
            </a:r>
            <a:r>
              <a:rPr lang="en-GB" dirty="0"/>
              <a:t> </a:t>
            </a:r>
            <a:r>
              <a:rPr lang="en-GB" dirty="0" err="1"/>
              <a:t>comprendono</a:t>
            </a:r>
            <a:r>
              <a:rPr lang="en-GB" dirty="0"/>
              <a:t> </a:t>
            </a:r>
            <a:r>
              <a:rPr lang="en-GB" dirty="0" err="1"/>
              <a:t>i</a:t>
            </a:r>
            <a:r>
              <a:rPr lang="en-GB" dirty="0"/>
              <a:t> </a:t>
            </a:r>
            <a:r>
              <a:rPr lang="en-GB" dirty="0" err="1"/>
              <a:t>Generi</a:t>
            </a:r>
            <a:r>
              <a:rPr lang="en-GB" dirty="0"/>
              <a:t> </a:t>
            </a:r>
            <a:r>
              <a:rPr lang="en-GB" dirty="0" err="1"/>
              <a:t>Neoceratodus</a:t>
            </a:r>
            <a:r>
              <a:rPr lang="en-GB" dirty="0"/>
              <a:t> (</a:t>
            </a:r>
            <a:r>
              <a:rPr lang="en-GB" dirty="0" err="1"/>
              <a:t>australiano</a:t>
            </a:r>
            <a:r>
              <a:rPr lang="en-GB" dirty="0"/>
              <a:t>), </a:t>
            </a:r>
            <a:r>
              <a:rPr lang="en-GB" dirty="0" err="1"/>
              <a:t>Lepidosiren</a:t>
            </a:r>
            <a:r>
              <a:rPr lang="en-GB" dirty="0"/>
              <a:t> (</a:t>
            </a:r>
            <a:r>
              <a:rPr lang="en-GB" dirty="0" err="1"/>
              <a:t>sudamericano</a:t>
            </a:r>
            <a:r>
              <a:rPr lang="en-GB" dirty="0"/>
              <a:t>), </a:t>
            </a:r>
            <a:r>
              <a:rPr lang="en-GB" dirty="0" err="1"/>
              <a:t>Proptopterus</a:t>
            </a:r>
            <a:r>
              <a:rPr lang="en-GB" dirty="0"/>
              <a:t> (</a:t>
            </a:r>
            <a:r>
              <a:rPr lang="en-GB" dirty="0" err="1"/>
              <a:t>africano</a:t>
            </a:r>
            <a:r>
              <a:rPr lang="en-GB" dirty="0"/>
              <a:t>). </a:t>
            </a:r>
          </a:p>
          <a:p>
            <a:pPr>
              <a:lnSpc>
                <a:spcPct val="150000"/>
              </a:lnSpc>
            </a:pPr>
            <a:endParaRPr lang="en-GB" dirty="0"/>
          </a:p>
          <a:p>
            <a:pPr>
              <a:lnSpc>
                <a:spcPct val="150000"/>
              </a:lnSpc>
            </a:pPr>
            <a:r>
              <a:rPr lang="en-GB" dirty="0"/>
              <a:t>Sono tutti </a:t>
            </a:r>
            <a:r>
              <a:rPr lang="en-GB" dirty="0" err="1"/>
              <a:t>caratterizzati</a:t>
            </a:r>
            <a:r>
              <a:rPr lang="en-GB" dirty="0"/>
              <a:t> da </a:t>
            </a:r>
            <a:r>
              <a:rPr lang="en-GB" dirty="0" err="1"/>
              <a:t>una</a:t>
            </a:r>
            <a:r>
              <a:rPr lang="en-GB" dirty="0"/>
              <a:t> doppia </a:t>
            </a:r>
            <a:r>
              <a:rPr lang="en-GB" dirty="0" err="1"/>
              <a:t>respirazione</a:t>
            </a:r>
            <a:r>
              <a:rPr lang="en-GB" dirty="0"/>
              <a:t>: </a:t>
            </a:r>
            <a:r>
              <a:rPr lang="en-GB" dirty="0" err="1"/>
              <a:t>polmonare</a:t>
            </a:r>
            <a:r>
              <a:rPr lang="en-GB" dirty="0"/>
              <a:t> e </a:t>
            </a:r>
            <a:r>
              <a:rPr lang="en-GB" dirty="0" err="1"/>
              <a:t>branchiale</a:t>
            </a:r>
            <a:r>
              <a:rPr lang="en-GB" dirty="0"/>
              <a:t>; </a:t>
            </a:r>
          </a:p>
          <a:p>
            <a:pPr>
              <a:lnSpc>
                <a:spcPct val="150000"/>
              </a:lnSpc>
            </a:pPr>
            <a:endParaRPr lang="en-GB" dirty="0"/>
          </a:p>
          <a:p>
            <a:pPr>
              <a:lnSpc>
                <a:spcPct val="150000"/>
              </a:lnSpc>
            </a:pPr>
            <a:r>
              <a:rPr lang="en-GB" dirty="0" err="1"/>
              <a:t>modificazioni</a:t>
            </a:r>
            <a:r>
              <a:rPr lang="en-GB" dirty="0"/>
              <a:t> </a:t>
            </a:r>
            <a:r>
              <a:rPr lang="en-GB" dirty="0" err="1"/>
              <a:t>nella</a:t>
            </a:r>
            <a:r>
              <a:rPr lang="en-GB" dirty="0"/>
              <a:t> </a:t>
            </a:r>
            <a:r>
              <a:rPr lang="en-GB" dirty="0" err="1"/>
              <a:t>struttura</a:t>
            </a:r>
            <a:r>
              <a:rPr lang="en-GB" dirty="0"/>
              <a:t> del </a:t>
            </a:r>
            <a:r>
              <a:rPr lang="en-GB" dirty="0" err="1"/>
              <a:t>cuore</a:t>
            </a:r>
            <a:r>
              <a:rPr lang="en-GB" dirty="0"/>
              <a:t> e </a:t>
            </a:r>
            <a:r>
              <a:rPr lang="en-GB" dirty="0" err="1"/>
              <a:t>degli</a:t>
            </a:r>
            <a:r>
              <a:rPr lang="en-GB" dirty="0"/>
              <a:t> </a:t>
            </a:r>
            <a:r>
              <a:rPr lang="en-GB" dirty="0" err="1"/>
              <a:t>archi</a:t>
            </a:r>
            <a:r>
              <a:rPr lang="en-GB" dirty="0"/>
              <a:t> </a:t>
            </a:r>
            <a:r>
              <a:rPr lang="en-GB" dirty="0" err="1"/>
              <a:t>branchiali</a:t>
            </a:r>
            <a:r>
              <a:rPr lang="en-GB" dirty="0"/>
              <a:t> </a:t>
            </a:r>
            <a:r>
              <a:rPr lang="en-GB" dirty="0" err="1"/>
              <a:t>che</a:t>
            </a:r>
            <a:r>
              <a:rPr lang="en-GB" dirty="0"/>
              <a:t> </a:t>
            </a:r>
            <a:r>
              <a:rPr lang="en-GB" dirty="0" err="1"/>
              <a:t>portano</a:t>
            </a:r>
            <a:r>
              <a:rPr lang="en-GB" dirty="0"/>
              <a:t> ad </a:t>
            </a:r>
            <a:r>
              <a:rPr lang="en-GB" dirty="0" err="1"/>
              <a:t>una</a:t>
            </a:r>
            <a:r>
              <a:rPr lang="en-GB" dirty="0"/>
              <a:t> </a:t>
            </a:r>
            <a:r>
              <a:rPr lang="en-GB" dirty="0" err="1"/>
              <a:t>circolazione</a:t>
            </a:r>
            <a:r>
              <a:rPr lang="en-GB" dirty="0"/>
              <a:t> doppia e </a:t>
            </a:r>
            <a:r>
              <a:rPr lang="en-GB" dirty="0" err="1"/>
              <a:t>incompleta</a:t>
            </a:r>
            <a:r>
              <a:rPr lang="en-GB" dirty="0"/>
              <a:t>. </a:t>
            </a:r>
          </a:p>
          <a:p>
            <a:pPr>
              <a:lnSpc>
                <a:spcPct val="150000"/>
              </a:lnSpc>
            </a:pPr>
            <a:r>
              <a:rPr lang="en-GB" dirty="0"/>
              <a:t>Le </a:t>
            </a:r>
            <a:r>
              <a:rPr lang="en-GB" dirty="0" err="1"/>
              <a:t>pinne</a:t>
            </a:r>
            <a:r>
              <a:rPr lang="en-GB" dirty="0"/>
              <a:t> </a:t>
            </a:r>
            <a:r>
              <a:rPr lang="en-GB" dirty="0" err="1"/>
              <a:t>pari</a:t>
            </a:r>
            <a:r>
              <a:rPr lang="en-GB" dirty="0"/>
              <a:t>, biseriate in </a:t>
            </a:r>
            <a:r>
              <a:rPr lang="en-GB" dirty="0" err="1"/>
              <a:t>Neoceratodus</a:t>
            </a:r>
            <a:r>
              <a:rPr lang="en-GB" dirty="0"/>
              <a:t>, </a:t>
            </a:r>
            <a:r>
              <a:rPr lang="en-GB" dirty="0" err="1"/>
              <a:t>sono</a:t>
            </a:r>
            <a:r>
              <a:rPr lang="en-GB" dirty="0"/>
              <a:t> </a:t>
            </a:r>
            <a:r>
              <a:rPr lang="en-GB" dirty="0" err="1"/>
              <a:t>filiformi</a:t>
            </a:r>
            <a:r>
              <a:rPr lang="en-GB" dirty="0"/>
              <a:t> o </a:t>
            </a:r>
            <a:r>
              <a:rPr lang="en-GB" dirty="0" err="1"/>
              <a:t>ridotte</a:t>
            </a:r>
            <a:r>
              <a:rPr lang="en-GB" dirty="0"/>
              <a:t> </a:t>
            </a:r>
            <a:r>
              <a:rPr lang="en-GB" dirty="0" err="1"/>
              <a:t>negli</a:t>
            </a:r>
            <a:r>
              <a:rPr lang="en-GB" dirty="0"/>
              <a:t> </a:t>
            </a:r>
            <a:r>
              <a:rPr lang="en-GB" dirty="0" err="1"/>
              <a:t>altri</a:t>
            </a:r>
            <a:r>
              <a:rPr lang="en-GB" dirty="0"/>
              <a:t> due </a:t>
            </a:r>
            <a:r>
              <a:rPr lang="en-GB" dirty="0" err="1"/>
              <a:t>Generi</a:t>
            </a:r>
            <a:r>
              <a:rPr lang="en-GB" dirty="0"/>
              <a:t>.</a:t>
            </a:r>
          </a:p>
        </p:txBody>
      </p:sp>
    </p:spTree>
    <p:extLst>
      <p:ext uri="{BB962C8B-B14F-4D97-AF65-F5344CB8AC3E}">
        <p14:creationId xmlns:p14="http://schemas.microsoft.com/office/powerpoint/2010/main" val="2334771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3CEB08-BE42-3E87-CA82-19B115E31CAE}"/>
              </a:ext>
            </a:extLst>
          </p:cNvPr>
          <p:cNvPicPr>
            <a:picLocks noChangeAspect="1"/>
          </p:cNvPicPr>
          <p:nvPr/>
        </p:nvPicPr>
        <p:blipFill>
          <a:blip r:embed="rId2"/>
          <a:stretch>
            <a:fillRect/>
          </a:stretch>
        </p:blipFill>
        <p:spPr>
          <a:xfrm>
            <a:off x="1706618" y="82733"/>
            <a:ext cx="5325778" cy="6775267"/>
          </a:xfrm>
          <a:prstGeom prst="rect">
            <a:avLst/>
          </a:prstGeom>
        </p:spPr>
      </p:pic>
      <p:sp>
        <p:nvSpPr>
          <p:cNvPr id="4" name="TextBox 3">
            <a:extLst>
              <a:ext uri="{FF2B5EF4-FFF2-40B4-BE49-F238E27FC236}">
                <a16:creationId xmlns:a16="http://schemas.microsoft.com/office/drawing/2014/main" id="{83D85FF3-957C-5424-553B-50B2AEBD1551}"/>
              </a:ext>
            </a:extLst>
          </p:cNvPr>
          <p:cNvSpPr txBox="1"/>
          <p:nvPr/>
        </p:nvSpPr>
        <p:spPr>
          <a:xfrm>
            <a:off x="7608497" y="2210090"/>
            <a:ext cx="3732881" cy="1754326"/>
          </a:xfrm>
          <a:prstGeom prst="rect">
            <a:avLst/>
          </a:prstGeom>
          <a:noFill/>
        </p:spPr>
        <p:txBody>
          <a:bodyPr wrap="square">
            <a:spAutoFit/>
          </a:bodyPr>
          <a:lstStyle/>
          <a:p>
            <a:r>
              <a:rPr lang="it-IT" dirty="0"/>
              <a:t>Filogenesi dei maggiori cladi attuali (cioè viventi) di </a:t>
            </a:r>
            <a:r>
              <a:rPr lang="it-IT" dirty="0" err="1"/>
              <a:t>cranioti</a:t>
            </a:r>
            <a:r>
              <a:rPr lang="it-IT" dirty="0"/>
              <a:t>: sono messi in evidenza i più importanti modelli nella evoluzione dei vertebrati e la classificazione filogenetica usata in questo testo.</a:t>
            </a:r>
            <a:endParaRPr lang="en-GB" dirty="0"/>
          </a:p>
        </p:txBody>
      </p:sp>
      <p:sp>
        <p:nvSpPr>
          <p:cNvPr id="6" name="Rectangle: Rounded Corners 5">
            <a:extLst>
              <a:ext uri="{FF2B5EF4-FFF2-40B4-BE49-F238E27FC236}">
                <a16:creationId xmlns:a16="http://schemas.microsoft.com/office/drawing/2014/main" id="{DD157B65-46B6-8382-D6B7-EA2FF6F93339}"/>
              </a:ext>
            </a:extLst>
          </p:cNvPr>
          <p:cNvSpPr/>
          <p:nvPr/>
        </p:nvSpPr>
        <p:spPr>
          <a:xfrm>
            <a:off x="1802921" y="1452769"/>
            <a:ext cx="4745565" cy="5322498"/>
          </a:xfrm>
          <a:prstGeom prst="roundRect">
            <a:avLst/>
          </a:prstGeom>
          <a:solidFill>
            <a:srgbClr val="4472C4">
              <a:alpha val="3098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4F5FAC49-7373-5AC2-3CD2-4D728C5EFA14}"/>
              </a:ext>
            </a:extLst>
          </p:cNvPr>
          <p:cNvSpPr/>
          <p:nvPr/>
        </p:nvSpPr>
        <p:spPr>
          <a:xfrm>
            <a:off x="1802921" y="934528"/>
            <a:ext cx="4745565" cy="518241"/>
          </a:xfrm>
          <a:prstGeom prst="roundRect">
            <a:avLst/>
          </a:prstGeom>
          <a:solidFill>
            <a:srgbClr val="FFC000">
              <a:alpha val="30980"/>
            </a:srgb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32EFAACA-37C1-20BE-87D3-3C28B7303170}"/>
              </a:ext>
            </a:extLst>
          </p:cNvPr>
          <p:cNvSpPr/>
          <p:nvPr/>
        </p:nvSpPr>
        <p:spPr>
          <a:xfrm>
            <a:off x="1802921" y="2984739"/>
            <a:ext cx="4063041" cy="3790527"/>
          </a:xfrm>
          <a:prstGeom prst="roundRect">
            <a:avLst>
              <a:gd name="adj" fmla="val 12848"/>
            </a:avLst>
          </a:prstGeom>
          <a:solidFill>
            <a:srgbClr val="70AD47">
              <a:alpha val="23922"/>
            </a:srgbClr>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36776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2CC268-74F2-F6CF-316C-C52E4E6E7744}"/>
              </a:ext>
            </a:extLst>
          </p:cNvPr>
          <p:cNvSpPr txBox="1"/>
          <p:nvPr/>
        </p:nvSpPr>
        <p:spPr>
          <a:xfrm>
            <a:off x="1045953" y="690114"/>
            <a:ext cx="9780198" cy="5035353"/>
          </a:xfrm>
          <a:prstGeom prst="rect">
            <a:avLst/>
          </a:prstGeom>
          <a:noFill/>
        </p:spPr>
        <p:txBody>
          <a:bodyPr wrap="square">
            <a:spAutoFit/>
          </a:bodyPr>
          <a:lstStyle/>
          <a:p>
            <a:pPr>
              <a:lnSpc>
                <a:spcPct val="150000"/>
              </a:lnSpc>
            </a:pPr>
            <a:r>
              <a:rPr lang="it-IT" dirty="0" err="1"/>
              <a:t>Gnathostomata</a:t>
            </a:r>
            <a:r>
              <a:rPr lang="it-IT" dirty="0"/>
              <a:t> comprende tutti i vertebrati attuali, eccetto </a:t>
            </a:r>
            <a:r>
              <a:rPr lang="it-IT" dirty="0" err="1"/>
              <a:t>Petromyzontiformes</a:t>
            </a:r>
            <a:endParaRPr lang="it-IT" dirty="0"/>
          </a:p>
          <a:p>
            <a:pPr>
              <a:lnSpc>
                <a:spcPct val="150000"/>
              </a:lnSpc>
            </a:pPr>
            <a:r>
              <a:rPr lang="it-IT" dirty="0"/>
              <a:t>      </a:t>
            </a:r>
            <a:r>
              <a:rPr lang="it-IT" dirty="0" err="1"/>
              <a:t>Osteichthyes</a:t>
            </a:r>
            <a:r>
              <a:rPr lang="it-IT" dirty="0"/>
              <a:t> comprende tutti gli gnatostomi attuali, eccetto </a:t>
            </a:r>
            <a:r>
              <a:rPr lang="it-IT" dirty="0" err="1"/>
              <a:t>Chondrichthyes</a:t>
            </a:r>
            <a:endParaRPr lang="it-IT" dirty="0"/>
          </a:p>
          <a:p>
            <a:pPr>
              <a:lnSpc>
                <a:spcPct val="150000"/>
              </a:lnSpc>
            </a:pPr>
            <a:r>
              <a:rPr lang="it-IT" dirty="0"/>
              <a:t>            </a:t>
            </a:r>
            <a:r>
              <a:rPr lang="it-IT" dirty="0" err="1"/>
              <a:t>Sarcopterygii</a:t>
            </a:r>
            <a:r>
              <a:rPr lang="it-IT" dirty="0"/>
              <a:t> comprende tutti gli osteitti attuali, eccetto </a:t>
            </a:r>
            <a:r>
              <a:rPr lang="it-IT" dirty="0" err="1"/>
              <a:t>Actinopterygii</a:t>
            </a:r>
            <a:endParaRPr lang="it-IT" dirty="0"/>
          </a:p>
          <a:p>
            <a:pPr>
              <a:lnSpc>
                <a:spcPct val="150000"/>
              </a:lnSpc>
            </a:pPr>
            <a:r>
              <a:rPr lang="it-IT" dirty="0"/>
              <a:t>	</a:t>
            </a:r>
            <a:r>
              <a:rPr lang="it-IT" dirty="0" err="1"/>
              <a:t>Rhipidistia</a:t>
            </a:r>
            <a:r>
              <a:rPr lang="it-IT" dirty="0"/>
              <a:t> comprende tutti i </a:t>
            </a:r>
            <a:r>
              <a:rPr lang="it-IT" dirty="0" err="1"/>
              <a:t>sarcopterigi</a:t>
            </a:r>
            <a:r>
              <a:rPr lang="it-IT" dirty="0"/>
              <a:t> attuali, eccetto </a:t>
            </a:r>
            <a:r>
              <a:rPr lang="it-IT" dirty="0" err="1"/>
              <a:t>Actinistia</a:t>
            </a:r>
            <a:endParaRPr lang="it-IT" dirty="0"/>
          </a:p>
          <a:p>
            <a:pPr>
              <a:lnSpc>
                <a:spcPct val="150000"/>
              </a:lnSpc>
            </a:pPr>
            <a:r>
              <a:rPr lang="it-IT" dirty="0"/>
              <a:t>	     </a:t>
            </a:r>
            <a:r>
              <a:rPr lang="it-IT" dirty="0" err="1"/>
              <a:t>Tetrapoda</a:t>
            </a:r>
            <a:r>
              <a:rPr lang="it-IT" dirty="0"/>
              <a:t> comprende tutti i </a:t>
            </a:r>
            <a:r>
              <a:rPr lang="it-IT" dirty="0" err="1"/>
              <a:t>ripidisti</a:t>
            </a:r>
            <a:r>
              <a:rPr lang="it-IT" dirty="0"/>
              <a:t> attuali, eccetto Dipnoi</a:t>
            </a:r>
          </a:p>
          <a:p>
            <a:pPr>
              <a:lnSpc>
                <a:spcPct val="150000"/>
              </a:lnSpc>
            </a:pPr>
            <a:r>
              <a:rPr lang="it-IT" dirty="0"/>
              <a:t>	         </a:t>
            </a:r>
            <a:r>
              <a:rPr lang="it-IT" dirty="0" err="1"/>
              <a:t>Amniota</a:t>
            </a:r>
            <a:r>
              <a:rPr lang="it-IT" dirty="0"/>
              <a:t> comprende tutti i tetrapodi attuali, eccetto </a:t>
            </a:r>
            <a:r>
              <a:rPr lang="it-IT" dirty="0" err="1"/>
              <a:t>Lissamphibia</a:t>
            </a:r>
            <a:endParaRPr lang="it-IT" dirty="0"/>
          </a:p>
          <a:p>
            <a:pPr>
              <a:lnSpc>
                <a:spcPct val="150000"/>
              </a:lnSpc>
            </a:pPr>
            <a:r>
              <a:rPr lang="it-IT" dirty="0"/>
              <a:t>	              </a:t>
            </a:r>
            <a:r>
              <a:rPr lang="it-IT" dirty="0" err="1"/>
              <a:t>Sauropsida</a:t>
            </a:r>
            <a:r>
              <a:rPr lang="it-IT" dirty="0"/>
              <a:t> comprende tutti gli amnioti attuali, eccetto </a:t>
            </a:r>
            <a:r>
              <a:rPr lang="it-IT" dirty="0" err="1"/>
              <a:t>Mammalia</a:t>
            </a:r>
            <a:endParaRPr lang="it-IT" dirty="0"/>
          </a:p>
          <a:p>
            <a:pPr>
              <a:lnSpc>
                <a:spcPct val="150000"/>
              </a:lnSpc>
            </a:pPr>
            <a:r>
              <a:rPr lang="it-IT" dirty="0"/>
              <a:t>		 </a:t>
            </a:r>
            <a:r>
              <a:rPr lang="it-IT" dirty="0" err="1"/>
              <a:t>Diapsida</a:t>
            </a:r>
            <a:r>
              <a:rPr lang="it-IT" dirty="0"/>
              <a:t> comprende tutti i sauropsidi attuali, eccetto </a:t>
            </a:r>
            <a:r>
              <a:rPr lang="it-IT" dirty="0" err="1"/>
              <a:t>Testudines</a:t>
            </a:r>
            <a:endParaRPr lang="it-IT" dirty="0"/>
          </a:p>
          <a:p>
            <a:pPr>
              <a:lnSpc>
                <a:spcPct val="150000"/>
              </a:lnSpc>
            </a:pPr>
            <a:r>
              <a:rPr lang="it-IT" dirty="0"/>
              <a:t>		    </a:t>
            </a:r>
            <a:r>
              <a:rPr lang="it-IT" dirty="0" err="1"/>
              <a:t>Archosauria</a:t>
            </a:r>
            <a:r>
              <a:rPr lang="it-IT" dirty="0"/>
              <a:t> comprende tutti i diapsidi attuali, eccetto </a:t>
            </a:r>
            <a:r>
              <a:rPr lang="it-IT" dirty="0" err="1"/>
              <a:t>Lepidosauria</a:t>
            </a:r>
            <a:endParaRPr lang="it-IT" dirty="0"/>
          </a:p>
          <a:p>
            <a:pPr>
              <a:lnSpc>
                <a:spcPct val="150000"/>
              </a:lnSpc>
            </a:pPr>
            <a:r>
              <a:rPr lang="it-IT" dirty="0"/>
              <a:t>		         Aves comprende tutti gli arcosauri attuali, eccetto </a:t>
            </a:r>
            <a:r>
              <a:rPr lang="it-IT" dirty="0" err="1"/>
              <a:t>Crocodilia</a:t>
            </a:r>
            <a:endParaRPr lang="it-IT" dirty="0"/>
          </a:p>
          <a:p>
            <a:pPr>
              <a:lnSpc>
                <a:spcPct val="150000"/>
              </a:lnSpc>
            </a:pPr>
            <a:r>
              <a:rPr lang="it-IT" dirty="0"/>
              <a:t>		               </a:t>
            </a:r>
            <a:r>
              <a:rPr lang="it-IT" dirty="0" err="1"/>
              <a:t>Theria</a:t>
            </a:r>
            <a:r>
              <a:rPr lang="it-IT" dirty="0"/>
              <a:t> comprende tutti i mammiferi attuali, eccetto </a:t>
            </a:r>
            <a:r>
              <a:rPr lang="it-IT" dirty="0" err="1"/>
              <a:t>Monotremata</a:t>
            </a:r>
            <a:endParaRPr lang="it-IT" dirty="0"/>
          </a:p>
          <a:p>
            <a:pPr>
              <a:lnSpc>
                <a:spcPct val="150000"/>
              </a:lnSpc>
            </a:pPr>
            <a:r>
              <a:rPr lang="it-IT" dirty="0"/>
              <a:t>			  </a:t>
            </a:r>
            <a:r>
              <a:rPr lang="it-IT" dirty="0" err="1"/>
              <a:t>Eutheria</a:t>
            </a:r>
            <a:r>
              <a:rPr lang="it-IT" dirty="0"/>
              <a:t> comprende tutti i </a:t>
            </a:r>
            <a:r>
              <a:rPr lang="it-IT" dirty="0" err="1"/>
              <a:t>teri</a:t>
            </a:r>
            <a:r>
              <a:rPr lang="it-IT" dirty="0"/>
              <a:t> attuali, eccetto </a:t>
            </a:r>
            <a:r>
              <a:rPr lang="it-IT" dirty="0" err="1"/>
              <a:t>Methateria</a:t>
            </a:r>
            <a:r>
              <a:rPr lang="it-IT" dirty="0"/>
              <a:t>.</a:t>
            </a:r>
            <a:endParaRPr lang="en-GB" dirty="0"/>
          </a:p>
        </p:txBody>
      </p:sp>
    </p:spTree>
    <p:extLst>
      <p:ext uri="{BB962C8B-B14F-4D97-AF65-F5344CB8AC3E}">
        <p14:creationId xmlns:p14="http://schemas.microsoft.com/office/powerpoint/2010/main" val="3119892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327C448-FC9C-0829-7A6D-CAEA40E96EDC}"/>
              </a:ext>
            </a:extLst>
          </p:cNvPr>
          <p:cNvSpPr txBox="1"/>
          <p:nvPr/>
        </p:nvSpPr>
        <p:spPr>
          <a:xfrm>
            <a:off x="3333390" y="964101"/>
            <a:ext cx="6094562" cy="4401205"/>
          </a:xfrm>
          <a:prstGeom prst="rect">
            <a:avLst/>
          </a:prstGeom>
          <a:noFill/>
        </p:spPr>
        <p:txBody>
          <a:bodyPr wrap="square">
            <a:spAutoFit/>
          </a:bodyPr>
          <a:lstStyle/>
          <a:p>
            <a:r>
              <a:rPr lang="it-IT" sz="2800" dirty="0"/>
              <a:t>Osteitti</a:t>
            </a:r>
          </a:p>
          <a:p>
            <a:pPr marL="457200" indent="-457200">
              <a:buFont typeface="Arial" panose="020B0604020202020204" pitchFamily="34" charset="0"/>
              <a:buChar char="•"/>
            </a:pPr>
            <a:r>
              <a:rPr lang="it-IT" sz="2800" dirty="0"/>
              <a:t>Attinopterigi</a:t>
            </a:r>
          </a:p>
          <a:p>
            <a:pPr marL="457200" indent="-457200">
              <a:buFont typeface="Arial" panose="020B0604020202020204" pitchFamily="34" charset="0"/>
              <a:buChar char="•"/>
            </a:pPr>
            <a:r>
              <a:rPr lang="it-IT" sz="2800" dirty="0" err="1"/>
              <a:t>Sarcopterigi</a:t>
            </a:r>
            <a:endParaRPr lang="it-IT" sz="2800" dirty="0"/>
          </a:p>
          <a:p>
            <a:pPr lvl="2"/>
            <a:r>
              <a:rPr lang="it-IT" sz="2800" dirty="0" err="1"/>
              <a:t>Sarcopterigi</a:t>
            </a:r>
            <a:r>
              <a:rPr lang="it-IT" sz="2800" dirty="0"/>
              <a:t> pisciformi</a:t>
            </a:r>
          </a:p>
          <a:p>
            <a:pPr lvl="2"/>
            <a:r>
              <a:rPr lang="it-IT" sz="2800" dirty="0"/>
              <a:t>Tetrapodi</a:t>
            </a:r>
          </a:p>
          <a:p>
            <a:endParaRPr lang="it-IT" sz="2800" dirty="0"/>
          </a:p>
          <a:p>
            <a:endParaRPr lang="it-IT" sz="2800" dirty="0"/>
          </a:p>
          <a:p>
            <a:r>
              <a:rPr lang="it-IT" sz="2800" dirty="0"/>
              <a:t>Osteitti pisciformi</a:t>
            </a:r>
          </a:p>
          <a:p>
            <a:r>
              <a:rPr lang="it-IT" sz="2800" dirty="0"/>
              <a:t>Tutti gli osteitti (attinopterigi e </a:t>
            </a:r>
            <a:r>
              <a:rPr lang="it-IT" sz="2800" dirty="0" err="1"/>
              <a:t>sarcopterigi</a:t>
            </a:r>
            <a:r>
              <a:rPr lang="it-IT" sz="2800" dirty="0"/>
              <a:t>) esclusi i tetrapodi.</a:t>
            </a:r>
            <a:endParaRPr lang="en-GB" sz="2800" dirty="0"/>
          </a:p>
        </p:txBody>
      </p:sp>
    </p:spTree>
    <p:extLst>
      <p:ext uri="{BB962C8B-B14F-4D97-AF65-F5344CB8AC3E}">
        <p14:creationId xmlns:p14="http://schemas.microsoft.com/office/powerpoint/2010/main" val="3860363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47613E-E072-DCAD-95A0-6C4F853D5556}"/>
              </a:ext>
            </a:extLst>
          </p:cNvPr>
          <p:cNvSpPr txBox="1"/>
          <p:nvPr/>
        </p:nvSpPr>
        <p:spPr>
          <a:xfrm>
            <a:off x="882049" y="560564"/>
            <a:ext cx="10401301" cy="2308324"/>
          </a:xfrm>
          <a:prstGeom prst="rect">
            <a:avLst/>
          </a:prstGeom>
          <a:noFill/>
        </p:spPr>
        <p:txBody>
          <a:bodyPr wrap="square">
            <a:spAutoFit/>
          </a:bodyPr>
          <a:lstStyle/>
          <a:p>
            <a:r>
              <a:rPr lang="en-GB" dirty="0" err="1"/>
              <a:t>Gli</a:t>
            </a:r>
            <a:r>
              <a:rPr lang="en-GB" dirty="0"/>
              <a:t> </a:t>
            </a:r>
            <a:r>
              <a:rPr lang="en-GB" b="1" u="sng" dirty="0" err="1"/>
              <a:t>attinopterigi</a:t>
            </a:r>
            <a:r>
              <a:rPr lang="en-GB" dirty="0"/>
              <a:t> </a:t>
            </a:r>
            <a:r>
              <a:rPr lang="en-GB" dirty="0" err="1"/>
              <a:t>costituiscono</a:t>
            </a:r>
            <a:r>
              <a:rPr lang="en-GB" dirty="0"/>
              <a:t> il clade </a:t>
            </a:r>
            <a:r>
              <a:rPr lang="en-GB" dirty="0" err="1"/>
              <a:t>più</a:t>
            </a:r>
            <a:r>
              <a:rPr lang="en-GB" dirty="0"/>
              <a:t> </a:t>
            </a:r>
            <a:r>
              <a:rPr lang="en-GB" dirty="0" err="1"/>
              <a:t>diversificato</a:t>
            </a:r>
            <a:r>
              <a:rPr lang="en-GB" dirty="0"/>
              <a:t>, in termini di </a:t>
            </a:r>
            <a:r>
              <a:rPr lang="en-GB" dirty="0" err="1"/>
              <a:t>numero</a:t>
            </a:r>
            <a:r>
              <a:rPr lang="en-GB" dirty="0"/>
              <a:t> di specie, </a:t>
            </a:r>
            <a:r>
              <a:rPr lang="en-GB" dirty="0" err="1"/>
              <a:t>tra</a:t>
            </a:r>
            <a:r>
              <a:rPr lang="en-GB" dirty="0"/>
              <a:t> tutti </a:t>
            </a:r>
            <a:r>
              <a:rPr lang="en-GB" dirty="0" err="1"/>
              <a:t>i</a:t>
            </a:r>
            <a:r>
              <a:rPr lang="en-GB" dirty="0"/>
              <a:t> </a:t>
            </a:r>
            <a:r>
              <a:rPr lang="en-GB" dirty="0" err="1"/>
              <a:t>vertebrati</a:t>
            </a:r>
            <a:r>
              <a:rPr lang="en-GB" dirty="0"/>
              <a:t>. </a:t>
            </a:r>
          </a:p>
          <a:p>
            <a:endParaRPr lang="en-GB" dirty="0"/>
          </a:p>
          <a:p>
            <a:r>
              <a:rPr lang="en-GB" dirty="0"/>
              <a:t>Sono </a:t>
            </a:r>
            <a:r>
              <a:rPr lang="en-GB" dirty="0" err="1"/>
              <a:t>caratterizzati</a:t>
            </a:r>
            <a:r>
              <a:rPr lang="en-GB" dirty="0"/>
              <a:t> da </a:t>
            </a:r>
            <a:r>
              <a:rPr lang="en-GB" dirty="0" err="1"/>
              <a:t>pinne</a:t>
            </a:r>
            <a:r>
              <a:rPr lang="en-GB" dirty="0"/>
              <a:t> </a:t>
            </a:r>
            <a:r>
              <a:rPr lang="en-GB" dirty="0" err="1"/>
              <a:t>pari</a:t>
            </a:r>
            <a:r>
              <a:rPr lang="en-GB" dirty="0"/>
              <a:t> di forma </a:t>
            </a:r>
            <a:r>
              <a:rPr lang="en-GB" dirty="0" err="1"/>
              <a:t>raggiata</a:t>
            </a:r>
            <a:r>
              <a:rPr lang="en-GB" dirty="0"/>
              <a:t>. </a:t>
            </a:r>
          </a:p>
          <a:p>
            <a:endParaRPr lang="en-GB" dirty="0"/>
          </a:p>
          <a:p>
            <a:r>
              <a:rPr lang="en-GB" dirty="0"/>
              <a:t>I </a:t>
            </a:r>
            <a:r>
              <a:rPr lang="en-GB" dirty="0" err="1"/>
              <a:t>più</a:t>
            </a:r>
            <a:r>
              <a:rPr lang="en-GB" dirty="0"/>
              <a:t> </a:t>
            </a:r>
            <a:r>
              <a:rPr lang="en-GB" dirty="0" err="1"/>
              <a:t>antichi</a:t>
            </a:r>
            <a:r>
              <a:rPr lang="en-GB" dirty="0"/>
              <a:t> </a:t>
            </a:r>
            <a:r>
              <a:rPr lang="en-GB" dirty="0" err="1"/>
              <a:t>rappresentanti</a:t>
            </a:r>
            <a:r>
              <a:rPr lang="en-GB" dirty="0"/>
              <a:t> del </a:t>
            </a:r>
            <a:r>
              <a:rPr lang="en-GB" dirty="0" err="1"/>
              <a:t>gruppo</a:t>
            </a:r>
            <a:r>
              <a:rPr lang="en-GB" dirty="0"/>
              <a:t> </a:t>
            </a:r>
            <a:r>
              <a:rPr lang="en-GB" dirty="0" err="1"/>
              <a:t>sono</a:t>
            </a:r>
            <a:r>
              <a:rPr lang="en-GB" dirty="0"/>
              <a:t> </a:t>
            </a:r>
            <a:r>
              <a:rPr lang="en-GB" dirty="0" err="1"/>
              <a:t>i</a:t>
            </a:r>
            <a:r>
              <a:rPr lang="en-GB" dirty="0"/>
              <a:t> </a:t>
            </a:r>
            <a:r>
              <a:rPr lang="en-GB" dirty="0" err="1"/>
              <a:t>paleonisciformi</a:t>
            </a:r>
            <a:r>
              <a:rPr lang="en-GB" dirty="0"/>
              <a:t>, </a:t>
            </a:r>
          </a:p>
          <a:p>
            <a:r>
              <a:rPr lang="en-GB" dirty="0"/>
              <a:t>	ai </a:t>
            </a:r>
            <a:r>
              <a:rPr lang="en-GB" dirty="0" err="1"/>
              <a:t>quali</a:t>
            </a:r>
            <a:r>
              <a:rPr lang="en-GB" dirty="0"/>
              <a:t> </a:t>
            </a:r>
            <a:r>
              <a:rPr lang="en-GB" dirty="0" err="1"/>
              <a:t>sono</a:t>
            </a:r>
            <a:r>
              <a:rPr lang="en-GB" dirty="0"/>
              <a:t> </a:t>
            </a:r>
            <a:r>
              <a:rPr lang="en-GB" dirty="0" err="1"/>
              <a:t>succeduti</a:t>
            </a:r>
            <a:r>
              <a:rPr lang="en-GB" dirty="0"/>
              <a:t> prima </a:t>
            </a:r>
            <a:r>
              <a:rPr lang="en-GB" dirty="0" err="1"/>
              <a:t>gli</a:t>
            </a:r>
            <a:r>
              <a:rPr lang="en-GB" dirty="0"/>
              <a:t> </a:t>
            </a:r>
            <a:r>
              <a:rPr lang="en-GB" dirty="0" err="1"/>
              <a:t>olostei</a:t>
            </a:r>
            <a:r>
              <a:rPr lang="en-GB" dirty="0"/>
              <a:t> e</a:t>
            </a:r>
          </a:p>
          <a:p>
            <a:r>
              <a:rPr lang="en-GB" dirty="0"/>
              <a:t>			, </a:t>
            </a:r>
            <a:r>
              <a:rPr lang="en-GB" dirty="0" err="1"/>
              <a:t>infine</a:t>
            </a:r>
            <a:r>
              <a:rPr lang="en-GB" dirty="0"/>
              <a:t>, </a:t>
            </a:r>
            <a:r>
              <a:rPr lang="en-GB" dirty="0" err="1"/>
              <a:t>i</a:t>
            </a:r>
            <a:r>
              <a:rPr lang="en-GB" dirty="0"/>
              <a:t> </a:t>
            </a:r>
            <a:r>
              <a:rPr lang="en-GB" dirty="0" err="1"/>
              <a:t>teleostei</a:t>
            </a:r>
            <a:r>
              <a:rPr lang="en-GB" dirty="0"/>
              <a:t>, </a:t>
            </a:r>
            <a:r>
              <a:rPr lang="en-GB" dirty="0" err="1"/>
              <a:t>caratterizzati</a:t>
            </a:r>
            <a:r>
              <a:rPr lang="en-GB" dirty="0"/>
              <a:t> da un </a:t>
            </a:r>
          </a:p>
          <a:p>
            <a:r>
              <a:rPr lang="en-GB" dirty="0"/>
              <a:t>(</a:t>
            </a:r>
            <a:r>
              <a:rPr lang="en-GB" dirty="0" err="1"/>
              <a:t>alleggerimento</a:t>
            </a:r>
            <a:r>
              <a:rPr lang="en-GB" dirty="0"/>
              <a:t> </a:t>
            </a:r>
            <a:r>
              <a:rPr lang="en-GB" dirty="0" err="1"/>
              <a:t>dello</a:t>
            </a:r>
            <a:r>
              <a:rPr lang="en-GB" dirty="0"/>
              <a:t> </a:t>
            </a:r>
            <a:r>
              <a:rPr lang="en-GB" dirty="0" err="1"/>
              <a:t>scheletro</a:t>
            </a:r>
            <a:r>
              <a:rPr lang="en-GB" dirty="0"/>
              <a:t> </a:t>
            </a:r>
            <a:r>
              <a:rPr lang="en-GB" dirty="0" err="1"/>
              <a:t>dermico</a:t>
            </a:r>
            <a:r>
              <a:rPr lang="en-GB" dirty="0"/>
              <a:t>, un nuovo </a:t>
            </a:r>
            <a:r>
              <a:rPr lang="en-GB" dirty="0" err="1"/>
              <a:t>tipo</a:t>
            </a:r>
            <a:r>
              <a:rPr lang="en-GB" dirty="0"/>
              <a:t> di pinna </a:t>
            </a:r>
            <a:r>
              <a:rPr lang="en-GB" dirty="0" err="1"/>
              <a:t>caudale</a:t>
            </a:r>
            <a:r>
              <a:rPr lang="en-GB" dirty="0"/>
              <a:t> e </a:t>
            </a:r>
            <a:r>
              <a:rPr lang="en-GB" dirty="0" err="1"/>
              <a:t>un’elevata</a:t>
            </a:r>
            <a:r>
              <a:rPr lang="en-GB" dirty="0"/>
              <a:t> </a:t>
            </a:r>
            <a:r>
              <a:rPr lang="en-GB" dirty="0" err="1"/>
              <a:t>cinesi</a:t>
            </a:r>
            <a:r>
              <a:rPr lang="en-GB" dirty="0"/>
              <a:t> </a:t>
            </a:r>
            <a:r>
              <a:rPr lang="en-GB" dirty="0" err="1"/>
              <a:t>cranica</a:t>
            </a:r>
            <a:r>
              <a:rPr lang="en-GB" dirty="0"/>
              <a:t>)</a:t>
            </a:r>
          </a:p>
        </p:txBody>
      </p:sp>
      <p:sp>
        <p:nvSpPr>
          <p:cNvPr id="5" name="TextBox 4">
            <a:extLst>
              <a:ext uri="{FF2B5EF4-FFF2-40B4-BE49-F238E27FC236}">
                <a16:creationId xmlns:a16="http://schemas.microsoft.com/office/drawing/2014/main" id="{23614676-31F5-4106-9D49-33B99D8D63C0}"/>
              </a:ext>
            </a:extLst>
          </p:cNvPr>
          <p:cNvSpPr txBox="1"/>
          <p:nvPr/>
        </p:nvSpPr>
        <p:spPr>
          <a:xfrm>
            <a:off x="882049" y="3031580"/>
            <a:ext cx="9245360" cy="1477328"/>
          </a:xfrm>
          <a:prstGeom prst="rect">
            <a:avLst/>
          </a:prstGeom>
          <a:noFill/>
        </p:spPr>
        <p:txBody>
          <a:bodyPr wrap="square">
            <a:spAutoFit/>
          </a:bodyPr>
          <a:lstStyle/>
          <a:p>
            <a:r>
              <a:rPr lang="en-GB" dirty="0"/>
              <a:t>I </a:t>
            </a:r>
            <a:r>
              <a:rPr lang="en-GB" b="1" u="sng" dirty="0" err="1"/>
              <a:t>sarcopterigi</a:t>
            </a:r>
            <a:r>
              <a:rPr lang="en-GB" dirty="0"/>
              <a:t> </a:t>
            </a:r>
            <a:r>
              <a:rPr lang="en-GB" dirty="0" err="1"/>
              <a:t>pisciformi</a:t>
            </a:r>
            <a:r>
              <a:rPr lang="en-GB" dirty="0"/>
              <a:t> </a:t>
            </a:r>
            <a:r>
              <a:rPr lang="en-GB" dirty="0" err="1"/>
              <a:t>presentano</a:t>
            </a:r>
            <a:r>
              <a:rPr lang="en-GB" dirty="0"/>
              <a:t>:</a:t>
            </a:r>
          </a:p>
          <a:p>
            <a:r>
              <a:rPr lang="en-GB" dirty="0"/>
              <a:t> 	</a:t>
            </a:r>
            <a:r>
              <a:rPr lang="en-GB" dirty="0" err="1"/>
              <a:t>pinne</a:t>
            </a:r>
            <a:r>
              <a:rPr lang="en-GB" dirty="0"/>
              <a:t> </a:t>
            </a:r>
            <a:r>
              <a:rPr lang="en-GB" dirty="0" err="1"/>
              <a:t>pari</a:t>
            </a:r>
            <a:r>
              <a:rPr lang="en-GB" dirty="0"/>
              <a:t> </a:t>
            </a:r>
            <a:r>
              <a:rPr lang="en-GB" dirty="0" err="1"/>
              <a:t>monobasiche</a:t>
            </a:r>
            <a:r>
              <a:rPr lang="en-GB" dirty="0"/>
              <a:t> </a:t>
            </a:r>
            <a:r>
              <a:rPr lang="en-GB" dirty="0" err="1"/>
              <a:t>carnose</a:t>
            </a:r>
            <a:r>
              <a:rPr lang="en-GB" dirty="0"/>
              <a:t>, </a:t>
            </a:r>
            <a:r>
              <a:rPr lang="en-GB" dirty="0" err="1"/>
              <a:t>caratterizzate</a:t>
            </a:r>
            <a:r>
              <a:rPr lang="en-GB" dirty="0"/>
              <a:t> da un </a:t>
            </a:r>
            <a:r>
              <a:rPr lang="en-GB" dirty="0" err="1"/>
              <a:t>unico</a:t>
            </a:r>
            <a:r>
              <a:rPr lang="en-GB" dirty="0"/>
              <a:t> osso in </a:t>
            </a:r>
            <a:r>
              <a:rPr lang="en-GB" dirty="0" err="1"/>
              <a:t>collegamento</a:t>
            </a:r>
            <a:r>
              <a:rPr lang="en-GB" dirty="0"/>
              <a:t> con la </a:t>
            </a:r>
            <a:r>
              <a:rPr lang="en-GB" dirty="0" err="1"/>
              <a:t>cintura</a:t>
            </a:r>
            <a:r>
              <a:rPr lang="en-GB" dirty="0"/>
              <a:t> e la </a:t>
            </a:r>
            <a:r>
              <a:rPr lang="en-GB" dirty="0" err="1"/>
              <a:t>muscolatura</a:t>
            </a:r>
            <a:r>
              <a:rPr lang="en-GB" dirty="0"/>
              <a:t> </a:t>
            </a:r>
            <a:r>
              <a:rPr lang="en-GB" dirty="0" err="1"/>
              <a:t>distribuita</a:t>
            </a:r>
            <a:r>
              <a:rPr lang="en-GB" dirty="0"/>
              <a:t> </a:t>
            </a:r>
            <a:r>
              <a:rPr lang="en-GB" dirty="0" err="1"/>
              <a:t>lungo</a:t>
            </a:r>
            <a:r>
              <a:rPr lang="en-GB" dirty="0"/>
              <a:t> </a:t>
            </a:r>
            <a:r>
              <a:rPr lang="en-GB" dirty="0" err="1"/>
              <a:t>l’asse</a:t>
            </a:r>
            <a:r>
              <a:rPr lang="en-GB" dirty="0"/>
              <a:t> </a:t>
            </a:r>
            <a:r>
              <a:rPr lang="en-GB" dirty="0" err="1"/>
              <a:t>della</a:t>
            </a:r>
            <a:r>
              <a:rPr lang="en-GB" dirty="0"/>
              <a:t> pinna. </a:t>
            </a:r>
          </a:p>
          <a:p>
            <a:endParaRPr lang="en-GB" dirty="0"/>
          </a:p>
          <a:p>
            <a:endParaRPr lang="en-GB" u="sng" dirty="0"/>
          </a:p>
        </p:txBody>
      </p:sp>
    </p:spTree>
    <p:extLst>
      <p:ext uri="{BB962C8B-B14F-4D97-AF65-F5344CB8AC3E}">
        <p14:creationId xmlns:p14="http://schemas.microsoft.com/office/powerpoint/2010/main" val="1257396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uppo 52">
            <a:extLst>
              <a:ext uri="{FF2B5EF4-FFF2-40B4-BE49-F238E27FC236}">
                <a16:creationId xmlns:a16="http://schemas.microsoft.com/office/drawing/2014/main" id="{D8309F51-B844-4E03-9F7A-50139378272D}"/>
              </a:ext>
            </a:extLst>
          </p:cNvPr>
          <p:cNvGrpSpPr/>
          <p:nvPr/>
        </p:nvGrpSpPr>
        <p:grpSpPr>
          <a:xfrm>
            <a:off x="2339985" y="131764"/>
            <a:ext cx="5113337" cy="6662737"/>
            <a:chOff x="815984" y="131763"/>
            <a:chExt cx="5113337" cy="6662737"/>
          </a:xfrm>
        </p:grpSpPr>
        <p:pic>
          <p:nvPicPr>
            <p:cNvPr id="20488" name="Picture 3">
              <a:extLst>
                <a:ext uri="{FF2B5EF4-FFF2-40B4-BE49-F238E27FC236}">
                  <a16:creationId xmlns:a16="http://schemas.microsoft.com/office/drawing/2014/main" id="{E3A9AB33-D0AA-423C-93F7-34BF2FA2A3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984" y="131763"/>
              <a:ext cx="5113337" cy="666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16" name="Gruppo 15">
              <a:extLst>
                <a:ext uri="{FF2B5EF4-FFF2-40B4-BE49-F238E27FC236}">
                  <a16:creationId xmlns:a16="http://schemas.microsoft.com/office/drawing/2014/main" id="{33AF67AF-E00A-45BE-AB05-CDC3D9010228}"/>
                </a:ext>
              </a:extLst>
            </p:cNvPr>
            <p:cNvGrpSpPr/>
            <p:nvPr/>
          </p:nvGrpSpPr>
          <p:grpSpPr>
            <a:xfrm>
              <a:off x="5349324" y="2077506"/>
              <a:ext cx="93650" cy="790575"/>
              <a:chOff x="5065725" y="2066925"/>
              <a:chExt cx="93650" cy="790575"/>
            </a:xfrm>
          </p:grpSpPr>
          <p:cxnSp>
            <p:nvCxnSpPr>
              <p:cNvPr id="8" name="Connettore diritto 7">
                <a:extLst>
                  <a:ext uri="{FF2B5EF4-FFF2-40B4-BE49-F238E27FC236}">
                    <a16:creationId xmlns:a16="http://schemas.microsoft.com/office/drawing/2014/main" id="{6C31C52E-A01A-4978-B303-7A390BD9291C}"/>
                  </a:ext>
                </a:extLst>
              </p:cNvPr>
              <p:cNvCxnSpPr>
                <a:cxnSpLocks/>
              </p:cNvCxnSpPr>
              <p:nvPr/>
            </p:nvCxnSpPr>
            <p:spPr>
              <a:xfrm>
                <a:off x="5159375" y="2067339"/>
                <a:ext cx="0" cy="7901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ttore diritto 9">
                <a:extLst>
                  <a:ext uri="{FF2B5EF4-FFF2-40B4-BE49-F238E27FC236}">
                    <a16:creationId xmlns:a16="http://schemas.microsoft.com/office/drawing/2014/main" id="{82138614-2935-4F16-941C-11AF6D23143C}"/>
                  </a:ext>
                </a:extLst>
              </p:cNvPr>
              <p:cNvCxnSpPr>
                <a:cxnSpLocks/>
              </p:cNvCxnSpPr>
              <p:nvPr/>
            </p:nvCxnSpPr>
            <p:spPr>
              <a:xfrm flipH="1">
                <a:off x="5070475" y="2066925"/>
                <a:ext cx="876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Connettore diritto 46">
                <a:extLst>
                  <a:ext uri="{FF2B5EF4-FFF2-40B4-BE49-F238E27FC236}">
                    <a16:creationId xmlns:a16="http://schemas.microsoft.com/office/drawing/2014/main" id="{F2C6630F-7D16-46E0-B8FA-7A6B553A2080}"/>
                  </a:ext>
                </a:extLst>
              </p:cNvPr>
              <p:cNvCxnSpPr>
                <a:cxnSpLocks/>
              </p:cNvCxnSpPr>
              <p:nvPr/>
            </p:nvCxnSpPr>
            <p:spPr>
              <a:xfrm flipH="1">
                <a:off x="5065725" y="2857500"/>
                <a:ext cx="876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8" name="Gruppo 47">
              <a:extLst>
                <a:ext uri="{FF2B5EF4-FFF2-40B4-BE49-F238E27FC236}">
                  <a16:creationId xmlns:a16="http://schemas.microsoft.com/office/drawing/2014/main" id="{70C2A790-C552-4C49-B099-7D4C0E7FF481}"/>
                </a:ext>
              </a:extLst>
            </p:cNvPr>
            <p:cNvGrpSpPr/>
            <p:nvPr/>
          </p:nvGrpSpPr>
          <p:grpSpPr>
            <a:xfrm>
              <a:off x="5353299" y="174933"/>
              <a:ext cx="93650" cy="1732406"/>
              <a:chOff x="5194275" y="196132"/>
              <a:chExt cx="93650" cy="1732406"/>
            </a:xfrm>
          </p:grpSpPr>
          <p:cxnSp>
            <p:nvCxnSpPr>
              <p:cNvPr id="49" name="Connettore diritto 48">
                <a:extLst>
                  <a:ext uri="{FF2B5EF4-FFF2-40B4-BE49-F238E27FC236}">
                    <a16:creationId xmlns:a16="http://schemas.microsoft.com/office/drawing/2014/main" id="{7A09D085-95F4-4F41-8E3A-A989971D3980}"/>
                  </a:ext>
                </a:extLst>
              </p:cNvPr>
              <p:cNvCxnSpPr>
                <a:cxnSpLocks/>
              </p:cNvCxnSpPr>
              <p:nvPr/>
            </p:nvCxnSpPr>
            <p:spPr>
              <a:xfrm flipH="1">
                <a:off x="5281969" y="196132"/>
                <a:ext cx="5956" cy="1732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Connettore diritto 49">
                <a:extLst>
                  <a:ext uri="{FF2B5EF4-FFF2-40B4-BE49-F238E27FC236}">
                    <a16:creationId xmlns:a16="http://schemas.microsoft.com/office/drawing/2014/main" id="{FFD496DC-F07A-4CB3-B76C-AC2EF5A081DC}"/>
                  </a:ext>
                </a:extLst>
              </p:cNvPr>
              <p:cNvCxnSpPr>
                <a:cxnSpLocks/>
              </p:cNvCxnSpPr>
              <p:nvPr/>
            </p:nvCxnSpPr>
            <p:spPr>
              <a:xfrm flipH="1">
                <a:off x="5199025" y="207667"/>
                <a:ext cx="876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Connettore diritto 50">
                <a:extLst>
                  <a:ext uri="{FF2B5EF4-FFF2-40B4-BE49-F238E27FC236}">
                    <a16:creationId xmlns:a16="http://schemas.microsoft.com/office/drawing/2014/main" id="{2C9636E1-4B3F-48A4-9862-7AE2155468E6}"/>
                  </a:ext>
                </a:extLst>
              </p:cNvPr>
              <p:cNvCxnSpPr>
                <a:cxnSpLocks/>
              </p:cNvCxnSpPr>
              <p:nvPr/>
            </p:nvCxnSpPr>
            <p:spPr>
              <a:xfrm flipH="1">
                <a:off x="5194275" y="1928538"/>
                <a:ext cx="876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 name="CasellaDiTesto 51">
              <a:extLst>
                <a:ext uri="{FF2B5EF4-FFF2-40B4-BE49-F238E27FC236}">
                  <a16:creationId xmlns:a16="http://schemas.microsoft.com/office/drawing/2014/main" id="{4CB8702F-17BD-406B-891A-F40F8E8780F6}"/>
                </a:ext>
              </a:extLst>
            </p:cNvPr>
            <p:cNvSpPr txBox="1"/>
            <p:nvPr/>
          </p:nvSpPr>
          <p:spPr>
            <a:xfrm rot="5400000" flipH="1">
              <a:off x="4808993" y="801538"/>
              <a:ext cx="1460102" cy="246221"/>
            </a:xfrm>
            <a:prstGeom prst="rect">
              <a:avLst/>
            </a:prstGeom>
            <a:noFill/>
          </p:spPr>
          <p:txBody>
            <a:bodyPr wrap="square" rtlCol="0">
              <a:spAutoFit/>
            </a:bodyPr>
            <a:lstStyle/>
            <a:p>
              <a:r>
                <a:rPr lang="it-IT" sz="1000" dirty="0"/>
                <a:t>«</a:t>
              </a:r>
              <a:r>
                <a:rPr lang="it-IT" sz="1000" dirty="0" err="1"/>
                <a:t>Paleonisciformes</a:t>
              </a:r>
              <a:r>
                <a:rPr lang="it-IT" sz="1000" dirty="0"/>
                <a:t>»</a:t>
              </a:r>
            </a:p>
          </p:txBody>
        </p:sp>
        <p:sp>
          <p:nvSpPr>
            <p:cNvPr id="65" name="CasellaDiTesto 64">
              <a:extLst>
                <a:ext uri="{FF2B5EF4-FFF2-40B4-BE49-F238E27FC236}">
                  <a16:creationId xmlns:a16="http://schemas.microsoft.com/office/drawing/2014/main" id="{8399583E-B2DD-4225-87C5-0BCC40F18DBF}"/>
                </a:ext>
              </a:extLst>
            </p:cNvPr>
            <p:cNvSpPr txBox="1"/>
            <p:nvPr/>
          </p:nvSpPr>
          <p:spPr>
            <a:xfrm rot="5400000" flipH="1">
              <a:off x="5100095" y="2356355"/>
              <a:ext cx="871056" cy="246221"/>
            </a:xfrm>
            <a:prstGeom prst="rect">
              <a:avLst/>
            </a:prstGeom>
            <a:noFill/>
          </p:spPr>
          <p:txBody>
            <a:bodyPr wrap="square" rtlCol="0">
              <a:spAutoFit/>
            </a:bodyPr>
            <a:lstStyle/>
            <a:p>
              <a:r>
                <a:rPr lang="it-IT" sz="1000" dirty="0"/>
                <a:t>«</a:t>
              </a:r>
              <a:r>
                <a:rPr lang="it-IT" sz="1000" dirty="0" err="1"/>
                <a:t>Holostei</a:t>
              </a:r>
              <a:r>
                <a:rPr lang="it-IT" sz="1000" dirty="0"/>
                <a:t>»</a:t>
              </a:r>
            </a:p>
          </p:txBody>
        </p:sp>
      </p:grpSp>
      <p:sp>
        <p:nvSpPr>
          <p:cNvPr id="20482" name="Rectangle 2">
            <a:extLst>
              <a:ext uri="{FF2B5EF4-FFF2-40B4-BE49-F238E27FC236}">
                <a16:creationId xmlns:a16="http://schemas.microsoft.com/office/drawing/2014/main" id="{EEB2D2EF-1F93-459E-AFEC-994D20F4497D}"/>
              </a:ext>
            </a:extLst>
          </p:cNvPr>
          <p:cNvSpPr>
            <a:spLocks noChangeArrowheads="1"/>
          </p:cNvSpPr>
          <p:nvPr/>
        </p:nvSpPr>
        <p:spPr bwMode="auto">
          <a:xfrm>
            <a:off x="1524000" y="0"/>
            <a:ext cx="9144000" cy="6858000"/>
          </a:xfrm>
          <a:prstGeom prst="rect">
            <a:avLst/>
          </a:prstGeom>
          <a:noFill/>
          <a:ln w="76200">
            <a:solidFill>
              <a:srgbClr val="08609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it-IT" altLang="it-IT" sz="1400"/>
          </a:p>
        </p:txBody>
      </p:sp>
      <p:sp>
        <p:nvSpPr>
          <p:cNvPr id="20483" name="Text Box 4">
            <a:extLst>
              <a:ext uri="{FF2B5EF4-FFF2-40B4-BE49-F238E27FC236}">
                <a16:creationId xmlns:a16="http://schemas.microsoft.com/office/drawing/2014/main" id="{CF357EC3-1DAE-459C-BFBB-B5B0A9593A76}"/>
              </a:ext>
            </a:extLst>
          </p:cNvPr>
          <p:cNvSpPr txBox="1">
            <a:spLocks noChangeArrowheads="1"/>
          </p:cNvSpPr>
          <p:nvPr/>
        </p:nvSpPr>
        <p:spPr bwMode="auto">
          <a:xfrm>
            <a:off x="7462279" y="4516439"/>
            <a:ext cx="317976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200" dirty="0"/>
              <a:t>Filogenesi di Attinopterigi (Actinopterygii) fossili e attuali scelti in modo da mettere in evidenza l’origine dei </a:t>
            </a:r>
            <a:r>
              <a:rPr lang="it-IT" altLang="it-IT" sz="1200" dirty="0" err="1"/>
              <a:t>neopterigi</a:t>
            </a:r>
            <a:r>
              <a:rPr lang="it-IT" altLang="it-IT" sz="1200" dirty="0"/>
              <a:t> (</a:t>
            </a:r>
            <a:r>
              <a:rPr lang="it-IT" altLang="it-IT" sz="1200" dirty="0" err="1"/>
              <a:t>Neopterygii</a:t>
            </a:r>
            <a:r>
              <a:rPr lang="it-IT" altLang="it-IT" sz="1200" dirty="0"/>
              <a:t>), dei teleostei (Teleostei) e degli </a:t>
            </a:r>
            <a:r>
              <a:rPr lang="it-IT" altLang="it-IT" sz="1200" dirty="0" err="1"/>
              <a:t>euteleostei</a:t>
            </a:r>
            <a:r>
              <a:rPr lang="it-IT" altLang="it-IT" sz="1200" dirty="0"/>
              <a:t> (</a:t>
            </a:r>
            <a:r>
              <a:rPr lang="it-IT" altLang="it-IT" sz="1200" dirty="0" err="1"/>
              <a:t>Euteleostei</a:t>
            </a:r>
            <a:r>
              <a:rPr lang="it-IT" altLang="it-IT" sz="1200" dirty="0"/>
              <a:t>).</a:t>
            </a:r>
          </a:p>
        </p:txBody>
      </p:sp>
      <p:pic>
        <p:nvPicPr>
          <p:cNvPr id="20484" name="Picture 5">
            <a:extLst>
              <a:ext uri="{FF2B5EF4-FFF2-40B4-BE49-F238E27FC236}">
                <a16:creationId xmlns:a16="http://schemas.microsoft.com/office/drawing/2014/main" id="{6A7946DA-2C37-4CFB-A194-40B95763C4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5568" y="5781496"/>
            <a:ext cx="2544763"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0485" name="Text Box 6">
            <a:extLst>
              <a:ext uri="{FF2B5EF4-FFF2-40B4-BE49-F238E27FC236}">
                <a16:creationId xmlns:a16="http://schemas.microsoft.com/office/drawing/2014/main" id="{4875B113-90BB-43AC-B28B-A094DD74E47B}"/>
              </a:ext>
            </a:extLst>
          </p:cNvPr>
          <p:cNvSpPr txBox="1">
            <a:spLocks noChangeArrowheads="1"/>
          </p:cNvSpPr>
          <p:nvPr/>
        </p:nvSpPr>
        <p:spPr bwMode="auto">
          <a:xfrm>
            <a:off x="7894638" y="490539"/>
            <a:ext cx="248177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1800" b="1" dirty="0">
                <a:latin typeface="Verdana" panose="020B0604030504040204" pitchFamily="34" charset="0"/>
              </a:rPr>
              <a:t>ACTINOPTERYGII</a:t>
            </a:r>
          </a:p>
          <a:p>
            <a:pPr algn="ctr" eaLnBrk="1" hangingPunct="1">
              <a:spcBef>
                <a:spcPct val="0"/>
              </a:spcBef>
              <a:buFontTx/>
              <a:buNone/>
            </a:pPr>
            <a:r>
              <a:rPr lang="it-IT" altLang="it-IT" sz="1400" dirty="0"/>
              <a:t>30000 SPECIE</a:t>
            </a:r>
          </a:p>
        </p:txBody>
      </p:sp>
      <p:grpSp>
        <p:nvGrpSpPr>
          <p:cNvPr id="13" name="Gruppo 12">
            <a:extLst>
              <a:ext uri="{FF2B5EF4-FFF2-40B4-BE49-F238E27FC236}">
                <a16:creationId xmlns:a16="http://schemas.microsoft.com/office/drawing/2014/main" id="{E45D5051-E5EF-4019-91BA-65C4C93AC8B4}"/>
              </a:ext>
            </a:extLst>
          </p:cNvPr>
          <p:cNvGrpSpPr/>
          <p:nvPr/>
        </p:nvGrpSpPr>
        <p:grpSpPr>
          <a:xfrm>
            <a:off x="2191166" y="403580"/>
            <a:ext cx="519797" cy="6076932"/>
            <a:chOff x="667165" y="403580"/>
            <a:chExt cx="519797" cy="6076932"/>
          </a:xfrm>
        </p:grpSpPr>
        <p:cxnSp>
          <p:nvCxnSpPr>
            <p:cNvPr id="18" name="Connettore 1 13">
              <a:extLst>
                <a:ext uri="{FF2B5EF4-FFF2-40B4-BE49-F238E27FC236}">
                  <a16:creationId xmlns:a16="http://schemas.microsoft.com/office/drawing/2014/main" id="{E8072B83-D81C-43BC-88B8-208770041C9F}"/>
                </a:ext>
              </a:extLst>
            </p:cNvPr>
            <p:cNvCxnSpPr>
              <a:cxnSpLocks noChangeShapeType="1"/>
            </p:cNvCxnSpPr>
            <p:nvPr/>
          </p:nvCxnSpPr>
          <p:spPr bwMode="auto">
            <a:xfrm flipV="1">
              <a:off x="679843" y="507062"/>
              <a:ext cx="55465" cy="0"/>
            </a:xfrm>
            <a:prstGeom prst="line">
              <a:avLst/>
            </a:prstGeom>
            <a:noFill/>
            <a:ln w="15875" algn="ctr">
              <a:solidFill>
                <a:schemeClr val="tx1"/>
              </a:solidFill>
              <a:round/>
              <a:headEnd/>
              <a:tailEnd/>
            </a:ln>
          </p:spPr>
        </p:cxnSp>
        <p:cxnSp>
          <p:nvCxnSpPr>
            <p:cNvPr id="19" name="Connettore 1 26">
              <a:extLst>
                <a:ext uri="{FF2B5EF4-FFF2-40B4-BE49-F238E27FC236}">
                  <a16:creationId xmlns:a16="http://schemas.microsoft.com/office/drawing/2014/main" id="{63638242-291B-4444-8A3E-27E3B6713F86}"/>
                </a:ext>
              </a:extLst>
            </p:cNvPr>
            <p:cNvCxnSpPr>
              <a:cxnSpLocks noChangeShapeType="1"/>
            </p:cNvCxnSpPr>
            <p:nvPr/>
          </p:nvCxnSpPr>
          <p:spPr bwMode="auto">
            <a:xfrm flipV="1">
              <a:off x="679843" y="1579507"/>
              <a:ext cx="53880" cy="0"/>
            </a:xfrm>
            <a:prstGeom prst="line">
              <a:avLst/>
            </a:prstGeom>
            <a:noFill/>
            <a:ln w="15875" algn="ctr">
              <a:solidFill>
                <a:schemeClr val="tx1"/>
              </a:solidFill>
              <a:round/>
              <a:headEnd/>
              <a:tailEnd/>
            </a:ln>
          </p:spPr>
        </p:cxnSp>
        <p:cxnSp>
          <p:nvCxnSpPr>
            <p:cNvPr id="20" name="Connettore 1 27">
              <a:extLst>
                <a:ext uri="{FF2B5EF4-FFF2-40B4-BE49-F238E27FC236}">
                  <a16:creationId xmlns:a16="http://schemas.microsoft.com/office/drawing/2014/main" id="{3B5FC9DD-8E49-4310-A31D-86044324A037}"/>
                </a:ext>
              </a:extLst>
            </p:cNvPr>
            <p:cNvCxnSpPr>
              <a:cxnSpLocks noChangeShapeType="1"/>
            </p:cNvCxnSpPr>
            <p:nvPr/>
          </p:nvCxnSpPr>
          <p:spPr bwMode="auto">
            <a:xfrm flipV="1">
              <a:off x="679843" y="2141511"/>
              <a:ext cx="53880" cy="0"/>
            </a:xfrm>
            <a:prstGeom prst="line">
              <a:avLst/>
            </a:prstGeom>
            <a:noFill/>
            <a:ln w="15875" algn="ctr">
              <a:solidFill>
                <a:schemeClr val="tx1"/>
              </a:solidFill>
              <a:round/>
              <a:headEnd/>
              <a:tailEnd/>
            </a:ln>
          </p:spPr>
        </p:cxnSp>
        <p:cxnSp>
          <p:nvCxnSpPr>
            <p:cNvPr id="21" name="Connettore 1 28">
              <a:extLst>
                <a:ext uri="{FF2B5EF4-FFF2-40B4-BE49-F238E27FC236}">
                  <a16:creationId xmlns:a16="http://schemas.microsoft.com/office/drawing/2014/main" id="{35ED334B-81BA-4C0B-BBEF-8B3B48C275B5}"/>
                </a:ext>
              </a:extLst>
            </p:cNvPr>
            <p:cNvCxnSpPr>
              <a:cxnSpLocks noChangeShapeType="1"/>
            </p:cNvCxnSpPr>
            <p:nvPr/>
          </p:nvCxnSpPr>
          <p:spPr bwMode="auto">
            <a:xfrm flipV="1">
              <a:off x="679843" y="2632074"/>
              <a:ext cx="53880" cy="0"/>
            </a:xfrm>
            <a:prstGeom prst="line">
              <a:avLst/>
            </a:prstGeom>
            <a:noFill/>
            <a:ln w="15875" algn="ctr">
              <a:solidFill>
                <a:schemeClr val="tx1"/>
              </a:solidFill>
              <a:round/>
              <a:headEnd/>
              <a:tailEnd/>
            </a:ln>
          </p:spPr>
        </p:cxnSp>
        <p:cxnSp>
          <p:nvCxnSpPr>
            <p:cNvPr id="22" name="Connettore 1 29">
              <a:extLst>
                <a:ext uri="{FF2B5EF4-FFF2-40B4-BE49-F238E27FC236}">
                  <a16:creationId xmlns:a16="http://schemas.microsoft.com/office/drawing/2014/main" id="{E033C4F2-E340-47B2-9CD6-715B0BC81A91}"/>
                </a:ext>
              </a:extLst>
            </p:cNvPr>
            <p:cNvCxnSpPr>
              <a:cxnSpLocks noChangeShapeType="1"/>
            </p:cNvCxnSpPr>
            <p:nvPr/>
          </p:nvCxnSpPr>
          <p:spPr bwMode="auto">
            <a:xfrm flipV="1">
              <a:off x="679843" y="3175027"/>
              <a:ext cx="53880" cy="0"/>
            </a:xfrm>
            <a:prstGeom prst="line">
              <a:avLst/>
            </a:prstGeom>
            <a:noFill/>
            <a:ln w="15875" algn="ctr">
              <a:solidFill>
                <a:schemeClr val="tx1"/>
              </a:solidFill>
              <a:round/>
              <a:headEnd/>
              <a:tailEnd/>
            </a:ln>
          </p:spPr>
        </p:cxnSp>
        <p:cxnSp>
          <p:nvCxnSpPr>
            <p:cNvPr id="23" name="Connettore 1 30">
              <a:extLst>
                <a:ext uri="{FF2B5EF4-FFF2-40B4-BE49-F238E27FC236}">
                  <a16:creationId xmlns:a16="http://schemas.microsoft.com/office/drawing/2014/main" id="{47304FD0-90BA-4A85-85E4-B7124D14C88B}"/>
                </a:ext>
              </a:extLst>
            </p:cNvPr>
            <p:cNvCxnSpPr>
              <a:cxnSpLocks noChangeShapeType="1"/>
            </p:cNvCxnSpPr>
            <p:nvPr/>
          </p:nvCxnSpPr>
          <p:spPr bwMode="auto">
            <a:xfrm flipV="1">
              <a:off x="667165" y="5842165"/>
              <a:ext cx="55465" cy="0"/>
            </a:xfrm>
            <a:prstGeom prst="line">
              <a:avLst/>
            </a:prstGeom>
            <a:noFill/>
            <a:ln w="15875" algn="ctr">
              <a:solidFill>
                <a:schemeClr val="tx1"/>
              </a:solidFill>
              <a:round/>
              <a:headEnd/>
              <a:tailEnd/>
            </a:ln>
          </p:spPr>
        </p:cxnSp>
        <p:cxnSp>
          <p:nvCxnSpPr>
            <p:cNvPr id="24" name="Connettore 1 31">
              <a:extLst>
                <a:ext uri="{FF2B5EF4-FFF2-40B4-BE49-F238E27FC236}">
                  <a16:creationId xmlns:a16="http://schemas.microsoft.com/office/drawing/2014/main" id="{FD95A1EC-3A80-4613-84CD-6C9F6F649173}"/>
                </a:ext>
              </a:extLst>
            </p:cNvPr>
            <p:cNvCxnSpPr>
              <a:cxnSpLocks noChangeShapeType="1"/>
            </p:cNvCxnSpPr>
            <p:nvPr/>
          </p:nvCxnSpPr>
          <p:spPr bwMode="auto">
            <a:xfrm flipV="1">
              <a:off x="673504" y="5332552"/>
              <a:ext cx="53880" cy="0"/>
            </a:xfrm>
            <a:prstGeom prst="line">
              <a:avLst/>
            </a:prstGeom>
            <a:noFill/>
            <a:ln w="15875" algn="ctr">
              <a:solidFill>
                <a:schemeClr val="tx1"/>
              </a:solidFill>
              <a:round/>
              <a:headEnd/>
              <a:tailEnd/>
            </a:ln>
          </p:spPr>
        </p:cxnSp>
        <p:cxnSp>
          <p:nvCxnSpPr>
            <p:cNvPr id="25" name="Connettore 1 32">
              <a:extLst>
                <a:ext uri="{FF2B5EF4-FFF2-40B4-BE49-F238E27FC236}">
                  <a16:creationId xmlns:a16="http://schemas.microsoft.com/office/drawing/2014/main" id="{3CF9FF2A-3DF7-4EEE-9F60-0FCE692414AB}"/>
                </a:ext>
              </a:extLst>
            </p:cNvPr>
            <p:cNvCxnSpPr>
              <a:cxnSpLocks noChangeShapeType="1"/>
            </p:cNvCxnSpPr>
            <p:nvPr/>
          </p:nvCxnSpPr>
          <p:spPr bwMode="auto">
            <a:xfrm flipV="1">
              <a:off x="679843" y="4765784"/>
              <a:ext cx="55465" cy="0"/>
            </a:xfrm>
            <a:prstGeom prst="line">
              <a:avLst/>
            </a:prstGeom>
            <a:noFill/>
            <a:ln w="15875" algn="ctr">
              <a:solidFill>
                <a:schemeClr val="tx1"/>
              </a:solidFill>
              <a:round/>
              <a:headEnd/>
              <a:tailEnd/>
            </a:ln>
          </p:spPr>
        </p:cxnSp>
        <p:cxnSp>
          <p:nvCxnSpPr>
            <p:cNvPr id="26" name="Connettore 1 33">
              <a:extLst>
                <a:ext uri="{FF2B5EF4-FFF2-40B4-BE49-F238E27FC236}">
                  <a16:creationId xmlns:a16="http://schemas.microsoft.com/office/drawing/2014/main" id="{A29A3BA8-44CA-42CA-8978-5BC6664D24AC}"/>
                </a:ext>
              </a:extLst>
            </p:cNvPr>
            <p:cNvCxnSpPr>
              <a:cxnSpLocks noChangeShapeType="1"/>
            </p:cNvCxnSpPr>
            <p:nvPr/>
          </p:nvCxnSpPr>
          <p:spPr bwMode="auto">
            <a:xfrm flipV="1">
              <a:off x="679843" y="4248233"/>
              <a:ext cx="53880" cy="0"/>
            </a:xfrm>
            <a:prstGeom prst="line">
              <a:avLst/>
            </a:prstGeom>
            <a:noFill/>
            <a:ln w="15875" algn="ctr">
              <a:solidFill>
                <a:schemeClr val="tx1"/>
              </a:solidFill>
              <a:round/>
              <a:headEnd/>
              <a:tailEnd/>
            </a:ln>
          </p:spPr>
        </p:cxnSp>
        <p:cxnSp>
          <p:nvCxnSpPr>
            <p:cNvPr id="27" name="Connettore 1 34">
              <a:extLst>
                <a:ext uri="{FF2B5EF4-FFF2-40B4-BE49-F238E27FC236}">
                  <a16:creationId xmlns:a16="http://schemas.microsoft.com/office/drawing/2014/main" id="{734981D6-B8E4-497B-A90E-BE72C8DF50FC}"/>
                </a:ext>
              </a:extLst>
            </p:cNvPr>
            <p:cNvCxnSpPr>
              <a:cxnSpLocks noChangeShapeType="1"/>
            </p:cNvCxnSpPr>
            <p:nvPr/>
          </p:nvCxnSpPr>
          <p:spPr bwMode="auto">
            <a:xfrm flipV="1">
              <a:off x="678258" y="3698929"/>
              <a:ext cx="53880" cy="0"/>
            </a:xfrm>
            <a:prstGeom prst="line">
              <a:avLst/>
            </a:prstGeom>
            <a:noFill/>
            <a:ln w="15875" algn="ctr">
              <a:solidFill>
                <a:schemeClr val="tx1"/>
              </a:solidFill>
              <a:round/>
              <a:headEnd/>
              <a:tailEnd/>
            </a:ln>
          </p:spPr>
        </p:cxnSp>
        <p:sp>
          <p:nvSpPr>
            <p:cNvPr id="28" name="CasellaDiTesto 12">
              <a:extLst>
                <a:ext uri="{FF2B5EF4-FFF2-40B4-BE49-F238E27FC236}">
                  <a16:creationId xmlns:a16="http://schemas.microsoft.com/office/drawing/2014/main" id="{55BFAE68-A295-43EA-B3D7-A2813A5CBEEF}"/>
                </a:ext>
              </a:extLst>
            </p:cNvPr>
            <p:cNvSpPr txBox="1">
              <a:spLocks noChangeArrowheads="1"/>
            </p:cNvSpPr>
            <p:nvPr/>
          </p:nvSpPr>
          <p:spPr bwMode="auto">
            <a:xfrm>
              <a:off x="744227" y="403580"/>
              <a:ext cx="363473" cy="184684"/>
            </a:xfrm>
            <a:prstGeom prst="rect">
              <a:avLst/>
            </a:prstGeom>
            <a:noFill/>
            <a:ln w="9525">
              <a:noFill/>
              <a:miter lim="800000"/>
              <a:headEnd/>
              <a:tailEnd/>
            </a:ln>
          </p:spPr>
          <p:txBody>
            <a:bodyPr wrap="none">
              <a:spAutoFit/>
            </a:bodyPr>
            <a:lstStyle/>
            <a:p>
              <a:r>
                <a:rPr lang="it-IT" altLang="it-IT" sz="600"/>
                <a:t>0 MA</a:t>
              </a:r>
            </a:p>
          </p:txBody>
        </p:sp>
        <p:sp>
          <p:nvSpPr>
            <p:cNvPr id="29" name="CasellaDiTesto 14">
              <a:extLst>
                <a:ext uri="{FF2B5EF4-FFF2-40B4-BE49-F238E27FC236}">
                  <a16:creationId xmlns:a16="http://schemas.microsoft.com/office/drawing/2014/main" id="{99A91042-EA8F-483F-AE3B-163CFAF04803}"/>
                </a:ext>
              </a:extLst>
            </p:cNvPr>
            <p:cNvSpPr txBox="1">
              <a:spLocks noChangeArrowheads="1"/>
            </p:cNvSpPr>
            <p:nvPr/>
          </p:nvSpPr>
          <p:spPr bwMode="auto">
            <a:xfrm>
              <a:off x="751434" y="957791"/>
              <a:ext cx="389850" cy="184666"/>
            </a:xfrm>
            <a:prstGeom prst="rect">
              <a:avLst/>
            </a:prstGeom>
            <a:noFill/>
            <a:ln w="9525">
              <a:noFill/>
              <a:miter lim="800000"/>
              <a:headEnd/>
              <a:tailEnd/>
            </a:ln>
          </p:spPr>
          <p:txBody>
            <a:bodyPr wrap="none">
              <a:spAutoFit/>
            </a:bodyPr>
            <a:lstStyle/>
            <a:p>
              <a:r>
                <a:rPr lang="it-IT" altLang="it-IT" sz="600"/>
                <a:t>50 MA</a:t>
              </a:r>
            </a:p>
          </p:txBody>
        </p:sp>
        <p:sp>
          <p:nvSpPr>
            <p:cNvPr id="30" name="CasellaDiTesto 19">
              <a:extLst>
                <a:ext uri="{FF2B5EF4-FFF2-40B4-BE49-F238E27FC236}">
                  <a16:creationId xmlns:a16="http://schemas.microsoft.com/office/drawing/2014/main" id="{E22AD215-B39B-449B-93E4-AD3754E4614F}"/>
                </a:ext>
              </a:extLst>
            </p:cNvPr>
            <p:cNvSpPr txBox="1">
              <a:spLocks noChangeArrowheads="1"/>
            </p:cNvSpPr>
            <p:nvPr/>
          </p:nvSpPr>
          <p:spPr bwMode="auto">
            <a:xfrm>
              <a:off x="758640" y="1477993"/>
              <a:ext cx="428322" cy="184666"/>
            </a:xfrm>
            <a:prstGeom prst="rect">
              <a:avLst/>
            </a:prstGeom>
            <a:noFill/>
            <a:ln w="9525">
              <a:noFill/>
              <a:miter lim="800000"/>
              <a:headEnd/>
              <a:tailEnd/>
            </a:ln>
          </p:spPr>
          <p:txBody>
            <a:bodyPr wrap="none">
              <a:spAutoFit/>
            </a:bodyPr>
            <a:lstStyle/>
            <a:p>
              <a:r>
                <a:rPr lang="it-IT" altLang="it-IT" sz="600"/>
                <a:t>100 MA</a:t>
              </a:r>
            </a:p>
          </p:txBody>
        </p:sp>
        <p:sp>
          <p:nvSpPr>
            <p:cNvPr id="31" name="CasellaDiTesto 20">
              <a:extLst>
                <a:ext uri="{FF2B5EF4-FFF2-40B4-BE49-F238E27FC236}">
                  <a16:creationId xmlns:a16="http://schemas.microsoft.com/office/drawing/2014/main" id="{0FAC855B-1F8B-47F4-BEAB-06D3DCF5BB5A}"/>
                </a:ext>
              </a:extLst>
            </p:cNvPr>
            <p:cNvSpPr txBox="1">
              <a:spLocks noChangeArrowheads="1"/>
            </p:cNvSpPr>
            <p:nvPr/>
          </p:nvSpPr>
          <p:spPr bwMode="auto">
            <a:xfrm>
              <a:off x="758640" y="2038501"/>
              <a:ext cx="428322" cy="184666"/>
            </a:xfrm>
            <a:prstGeom prst="rect">
              <a:avLst/>
            </a:prstGeom>
            <a:noFill/>
            <a:ln w="9525">
              <a:noFill/>
              <a:miter lim="800000"/>
              <a:headEnd/>
              <a:tailEnd/>
            </a:ln>
          </p:spPr>
          <p:txBody>
            <a:bodyPr wrap="none">
              <a:spAutoFit/>
            </a:bodyPr>
            <a:lstStyle/>
            <a:p>
              <a:r>
                <a:rPr lang="it-IT" altLang="it-IT" sz="600"/>
                <a:t>150 MA</a:t>
              </a:r>
            </a:p>
          </p:txBody>
        </p:sp>
        <p:sp>
          <p:nvSpPr>
            <p:cNvPr id="32" name="CasellaDiTesto 21">
              <a:extLst>
                <a:ext uri="{FF2B5EF4-FFF2-40B4-BE49-F238E27FC236}">
                  <a16:creationId xmlns:a16="http://schemas.microsoft.com/office/drawing/2014/main" id="{144DC55D-2C5A-4574-A324-B18C1646AFDF}"/>
                </a:ext>
              </a:extLst>
            </p:cNvPr>
            <p:cNvSpPr txBox="1">
              <a:spLocks noChangeArrowheads="1"/>
            </p:cNvSpPr>
            <p:nvPr/>
          </p:nvSpPr>
          <p:spPr bwMode="auto">
            <a:xfrm>
              <a:off x="758640" y="2523435"/>
              <a:ext cx="428322" cy="184666"/>
            </a:xfrm>
            <a:prstGeom prst="rect">
              <a:avLst/>
            </a:prstGeom>
            <a:noFill/>
            <a:ln w="9525">
              <a:noFill/>
              <a:miter lim="800000"/>
              <a:headEnd/>
              <a:tailEnd/>
            </a:ln>
          </p:spPr>
          <p:txBody>
            <a:bodyPr wrap="none">
              <a:spAutoFit/>
            </a:bodyPr>
            <a:lstStyle/>
            <a:p>
              <a:r>
                <a:rPr lang="it-IT" altLang="it-IT" sz="600"/>
                <a:t>200 MA</a:t>
              </a:r>
            </a:p>
          </p:txBody>
        </p:sp>
        <p:sp>
          <p:nvSpPr>
            <p:cNvPr id="33" name="CasellaDiTesto 22">
              <a:extLst>
                <a:ext uri="{FF2B5EF4-FFF2-40B4-BE49-F238E27FC236}">
                  <a16:creationId xmlns:a16="http://schemas.microsoft.com/office/drawing/2014/main" id="{8B141B78-B83A-40BB-A6B8-8E49B7C5C7CF}"/>
                </a:ext>
              </a:extLst>
            </p:cNvPr>
            <p:cNvSpPr txBox="1">
              <a:spLocks noChangeArrowheads="1"/>
            </p:cNvSpPr>
            <p:nvPr/>
          </p:nvSpPr>
          <p:spPr bwMode="auto">
            <a:xfrm>
              <a:off x="758640" y="3053715"/>
              <a:ext cx="428322" cy="184666"/>
            </a:xfrm>
            <a:prstGeom prst="rect">
              <a:avLst/>
            </a:prstGeom>
            <a:noFill/>
            <a:ln w="9525">
              <a:noFill/>
              <a:miter lim="800000"/>
              <a:headEnd/>
              <a:tailEnd/>
            </a:ln>
          </p:spPr>
          <p:txBody>
            <a:bodyPr wrap="none">
              <a:spAutoFit/>
            </a:bodyPr>
            <a:lstStyle/>
            <a:p>
              <a:r>
                <a:rPr lang="it-IT" altLang="it-IT" sz="600"/>
                <a:t>250 MA</a:t>
              </a:r>
            </a:p>
          </p:txBody>
        </p:sp>
        <p:sp>
          <p:nvSpPr>
            <p:cNvPr id="34" name="CasellaDiTesto 23">
              <a:extLst>
                <a:ext uri="{FF2B5EF4-FFF2-40B4-BE49-F238E27FC236}">
                  <a16:creationId xmlns:a16="http://schemas.microsoft.com/office/drawing/2014/main" id="{2A49C573-3B27-4793-B2CB-3DB96E0B678F}"/>
                </a:ext>
              </a:extLst>
            </p:cNvPr>
            <p:cNvSpPr txBox="1">
              <a:spLocks noChangeArrowheads="1"/>
            </p:cNvSpPr>
            <p:nvPr/>
          </p:nvSpPr>
          <p:spPr bwMode="auto">
            <a:xfrm>
              <a:off x="758640" y="3599108"/>
              <a:ext cx="428322" cy="184666"/>
            </a:xfrm>
            <a:prstGeom prst="rect">
              <a:avLst/>
            </a:prstGeom>
            <a:noFill/>
            <a:ln w="9525">
              <a:noFill/>
              <a:miter lim="800000"/>
              <a:headEnd/>
              <a:tailEnd/>
            </a:ln>
          </p:spPr>
          <p:txBody>
            <a:bodyPr wrap="none">
              <a:spAutoFit/>
            </a:bodyPr>
            <a:lstStyle/>
            <a:p>
              <a:r>
                <a:rPr lang="it-IT" altLang="it-IT" sz="600"/>
                <a:t>300 MA</a:t>
              </a:r>
            </a:p>
          </p:txBody>
        </p:sp>
        <p:sp>
          <p:nvSpPr>
            <p:cNvPr id="35" name="CasellaDiTesto 24">
              <a:extLst>
                <a:ext uri="{FF2B5EF4-FFF2-40B4-BE49-F238E27FC236}">
                  <a16:creationId xmlns:a16="http://schemas.microsoft.com/office/drawing/2014/main" id="{C5702D0F-6890-4EA6-BEE9-2B50D30F45C2}"/>
                </a:ext>
              </a:extLst>
            </p:cNvPr>
            <p:cNvSpPr txBox="1">
              <a:spLocks noChangeArrowheads="1"/>
            </p:cNvSpPr>
            <p:nvPr/>
          </p:nvSpPr>
          <p:spPr bwMode="auto">
            <a:xfrm>
              <a:off x="758640" y="4136944"/>
              <a:ext cx="428322" cy="184666"/>
            </a:xfrm>
            <a:prstGeom prst="rect">
              <a:avLst/>
            </a:prstGeom>
            <a:noFill/>
            <a:ln w="9525">
              <a:noFill/>
              <a:miter lim="800000"/>
              <a:headEnd/>
              <a:tailEnd/>
            </a:ln>
          </p:spPr>
          <p:txBody>
            <a:bodyPr wrap="none">
              <a:spAutoFit/>
            </a:bodyPr>
            <a:lstStyle/>
            <a:p>
              <a:r>
                <a:rPr lang="it-IT" altLang="it-IT" sz="600"/>
                <a:t>350 MA</a:t>
              </a:r>
            </a:p>
          </p:txBody>
        </p:sp>
        <p:sp>
          <p:nvSpPr>
            <p:cNvPr id="36" name="CasellaDiTesto 25">
              <a:extLst>
                <a:ext uri="{FF2B5EF4-FFF2-40B4-BE49-F238E27FC236}">
                  <a16:creationId xmlns:a16="http://schemas.microsoft.com/office/drawing/2014/main" id="{3C23C4FE-E0C8-4D6D-9860-FE3893B96E0A}"/>
                </a:ext>
              </a:extLst>
            </p:cNvPr>
            <p:cNvSpPr txBox="1">
              <a:spLocks noChangeArrowheads="1"/>
            </p:cNvSpPr>
            <p:nvPr/>
          </p:nvSpPr>
          <p:spPr bwMode="auto">
            <a:xfrm>
              <a:off x="758640" y="4659665"/>
              <a:ext cx="428322" cy="184666"/>
            </a:xfrm>
            <a:prstGeom prst="rect">
              <a:avLst/>
            </a:prstGeom>
            <a:noFill/>
            <a:ln w="9525">
              <a:noFill/>
              <a:miter lim="800000"/>
              <a:headEnd/>
              <a:tailEnd/>
            </a:ln>
          </p:spPr>
          <p:txBody>
            <a:bodyPr wrap="none">
              <a:spAutoFit/>
            </a:bodyPr>
            <a:lstStyle/>
            <a:p>
              <a:r>
                <a:rPr lang="it-IT" altLang="it-IT" sz="600"/>
                <a:t>400 MA</a:t>
              </a:r>
            </a:p>
          </p:txBody>
        </p:sp>
        <p:sp>
          <p:nvSpPr>
            <p:cNvPr id="37" name="CasellaDiTesto 26">
              <a:extLst>
                <a:ext uri="{FF2B5EF4-FFF2-40B4-BE49-F238E27FC236}">
                  <a16:creationId xmlns:a16="http://schemas.microsoft.com/office/drawing/2014/main" id="{DE5E82DB-3BFE-4C0C-B905-A8373A9E3DC0}"/>
                </a:ext>
              </a:extLst>
            </p:cNvPr>
            <p:cNvSpPr txBox="1">
              <a:spLocks noChangeArrowheads="1"/>
            </p:cNvSpPr>
            <p:nvPr/>
          </p:nvSpPr>
          <p:spPr bwMode="auto">
            <a:xfrm>
              <a:off x="758640" y="5220175"/>
              <a:ext cx="428322" cy="184666"/>
            </a:xfrm>
            <a:prstGeom prst="rect">
              <a:avLst/>
            </a:prstGeom>
            <a:noFill/>
            <a:ln w="9525">
              <a:noFill/>
              <a:miter lim="800000"/>
              <a:headEnd/>
              <a:tailEnd/>
            </a:ln>
          </p:spPr>
          <p:txBody>
            <a:bodyPr wrap="none">
              <a:spAutoFit/>
            </a:bodyPr>
            <a:lstStyle/>
            <a:p>
              <a:r>
                <a:rPr lang="it-IT" altLang="it-IT" sz="600"/>
                <a:t>450 MA</a:t>
              </a:r>
            </a:p>
          </p:txBody>
        </p:sp>
        <p:sp>
          <p:nvSpPr>
            <p:cNvPr id="38" name="CasellaDiTesto 27">
              <a:extLst>
                <a:ext uri="{FF2B5EF4-FFF2-40B4-BE49-F238E27FC236}">
                  <a16:creationId xmlns:a16="http://schemas.microsoft.com/office/drawing/2014/main" id="{99495DDE-4ED4-4C65-A7E0-64619713BD35}"/>
                </a:ext>
              </a:extLst>
            </p:cNvPr>
            <p:cNvSpPr txBox="1">
              <a:spLocks noChangeArrowheads="1"/>
            </p:cNvSpPr>
            <p:nvPr/>
          </p:nvSpPr>
          <p:spPr bwMode="auto">
            <a:xfrm>
              <a:off x="758640" y="5735338"/>
              <a:ext cx="428322" cy="184666"/>
            </a:xfrm>
            <a:prstGeom prst="rect">
              <a:avLst/>
            </a:prstGeom>
            <a:noFill/>
            <a:ln w="9525">
              <a:noFill/>
              <a:miter lim="800000"/>
              <a:headEnd/>
              <a:tailEnd/>
            </a:ln>
          </p:spPr>
          <p:txBody>
            <a:bodyPr wrap="none">
              <a:spAutoFit/>
            </a:bodyPr>
            <a:lstStyle/>
            <a:p>
              <a:r>
                <a:rPr lang="it-IT" altLang="it-IT" sz="600"/>
                <a:t>500 MA</a:t>
              </a:r>
            </a:p>
          </p:txBody>
        </p:sp>
        <p:cxnSp>
          <p:nvCxnSpPr>
            <p:cNvPr id="39" name="Connettore 1 26">
              <a:extLst>
                <a:ext uri="{FF2B5EF4-FFF2-40B4-BE49-F238E27FC236}">
                  <a16:creationId xmlns:a16="http://schemas.microsoft.com/office/drawing/2014/main" id="{42D87FA7-B2DE-42DD-91A4-F319DF128858}"/>
                </a:ext>
              </a:extLst>
            </p:cNvPr>
            <p:cNvCxnSpPr>
              <a:cxnSpLocks noChangeShapeType="1"/>
            </p:cNvCxnSpPr>
            <p:nvPr/>
          </p:nvCxnSpPr>
          <p:spPr bwMode="auto">
            <a:xfrm flipV="1">
              <a:off x="681100" y="1059307"/>
              <a:ext cx="53880" cy="0"/>
            </a:xfrm>
            <a:prstGeom prst="line">
              <a:avLst/>
            </a:prstGeom>
            <a:noFill/>
            <a:ln w="15875" algn="ctr">
              <a:solidFill>
                <a:schemeClr val="tx1"/>
              </a:solidFill>
              <a:round/>
              <a:headEnd/>
              <a:tailEnd/>
            </a:ln>
          </p:spPr>
        </p:cxnSp>
        <p:cxnSp>
          <p:nvCxnSpPr>
            <p:cNvPr id="40" name="Connettore 1 31">
              <a:extLst>
                <a:ext uri="{FF2B5EF4-FFF2-40B4-BE49-F238E27FC236}">
                  <a16:creationId xmlns:a16="http://schemas.microsoft.com/office/drawing/2014/main" id="{617763AA-4F13-4521-804D-C976C7F7CEE0}"/>
                </a:ext>
              </a:extLst>
            </p:cNvPr>
            <p:cNvCxnSpPr>
              <a:cxnSpLocks noChangeShapeType="1"/>
            </p:cNvCxnSpPr>
            <p:nvPr/>
          </p:nvCxnSpPr>
          <p:spPr bwMode="auto">
            <a:xfrm flipV="1">
              <a:off x="682306" y="6414519"/>
              <a:ext cx="53880" cy="0"/>
            </a:xfrm>
            <a:prstGeom prst="line">
              <a:avLst/>
            </a:prstGeom>
            <a:noFill/>
            <a:ln w="15875" algn="ctr">
              <a:solidFill>
                <a:schemeClr val="tx1"/>
              </a:solidFill>
              <a:round/>
              <a:headEnd/>
              <a:tailEnd/>
            </a:ln>
          </p:spPr>
        </p:cxnSp>
        <p:sp>
          <p:nvSpPr>
            <p:cNvPr id="41" name="CasellaDiTesto 30">
              <a:extLst>
                <a:ext uri="{FF2B5EF4-FFF2-40B4-BE49-F238E27FC236}">
                  <a16:creationId xmlns:a16="http://schemas.microsoft.com/office/drawing/2014/main" id="{7774B72D-CFE3-4C90-A567-C3FF90175E6F}"/>
                </a:ext>
              </a:extLst>
            </p:cNvPr>
            <p:cNvSpPr txBox="1">
              <a:spLocks noChangeArrowheads="1"/>
            </p:cNvSpPr>
            <p:nvPr/>
          </p:nvSpPr>
          <p:spPr bwMode="auto">
            <a:xfrm>
              <a:off x="758640" y="6295846"/>
              <a:ext cx="428322" cy="184666"/>
            </a:xfrm>
            <a:prstGeom prst="rect">
              <a:avLst/>
            </a:prstGeom>
            <a:noFill/>
            <a:ln w="9525">
              <a:noFill/>
              <a:miter lim="800000"/>
              <a:headEnd/>
              <a:tailEnd/>
            </a:ln>
          </p:spPr>
          <p:txBody>
            <a:bodyPr wrap="none">
              <a:spAutoFit/>
            </a:bodyPr>
            <a:lstStyle/>
            <a:p>
              <a:r>
                <a:rPr lang="it-IT" altLang="it-IT" sz="600"/>
                <a:t>550 MA</a:t>
              </a:r>
            </a:p>
          </p:txBody>
        </p:sp>
      </p:grpSp>
      <p:graphicFrame>
        <p:nvGraphicFramePr>
          <p:cNvPr id="42" name="Tabella 41">
            <a:extLst>
              <a:ext uri="{FF2B5EF4-FFF2-40B4-BE49-F238E27FC236}">
                <a16:creationId xmlns:a16="http://schemas.microsoft.com/office/drawing/2014/main" id="{CA57487D-3516-477C-A28B-57B63862CCC4}"/>
              </a:ext>
            </a:extLst>
          </p:cNvPr>
          <p:cNvGraphicFramePr>
            <a:graphicFrameLocks noGrp="1"/>
          </p:cNvGraphicFramePr>
          <p:nvPr/>
        </p:nvGraphicFramePr>
        <p:xfrm>
          <a:off x="1571156" y="506320"/>
          <a:ext cx="572855" cy="6098520"/>
        </p:xfrm>
        <a:graphic>
          <a:graphicData uri="http://schemas.openxmlformats.org/drawingml/2006/table">
            <a:tbl>
              <a:tblPr/>
              <a:tblGrid>
                <a:gridCol w="191194">
                  <a:extLst>
                    <a:ext uri="{9D8B030D-6E8A-4147-A177-3AD203B41FA5}">
                      <a16:colId xmlns:a16="http://schemas.microsoft.com/office/drawing/2014/main" val="20000"/>
                    </a:ext>
                  </a:extLst>
                </a:gridCol>
                <a:gridCol w="381661">
                  <a:extLst>
                    <a:ext uri="{9D8B030D-6E8A-4147-A177-3AD203B41FA5}">
                      <a16:colId xmlns:a16="http://schemas.microsoft.com/office/drawing/2014/main" val="20001"/>
                    </a:ext>
                  </a:extLst>
                </a:gridCol>
              </a:tblGrid>
              <a:tr h="234105">
                <a:tc rowSpan="2">
                  <a:txBody>
                    <a:bodyPr/>
                    <a:lstStyle/>
                    <a:p>
                      <a:pPr algn="ctr">
                        <a:lnSpc>
                          <a:spcPct val="115000"/>
                        </a:lnSpc>
                        <a:spcAft>
                          <a:spcPts val="0"/>
                        </a:spcAft>
                      </a:pPr>
                      <a:r>
                        <a:rPr lang="it-IT" sz="700" b="1" dirty="0">
                          <a:latin typeface="Calibri"/>
                          <a:ea typeface="Calibri"/>
                          <a:cs typeface="Times New Roman"/>
                        </a:rPr>
                        <a:t>CENOZOICO</a:t>
                      </a:r>
                    </a:p>
                  </a:txBody>
                  <a:tcPr marL="3818" marR="3818" marT="3818"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0"/>
                        </a:spcAft>
                      </a:pPr>
                      <a:r>
                        <a:rPr lang="it-IT" sz="700" b="1" dirty="0">
                          <a:latin typeface="Calibri"/>
                          <a:ea typeface="Calibri"/>
                          <a:cs typeface="Times New Roman"/>
                        </a:rPr>
                        <a:t>QUA</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469437">
                <a:tc vMerge="1">
                  <a:txBody>
                    <a:bodyPr/>
                    <a:lstStyle/>
                    <a:p>
                      <a:endParaRPr lang="it-IT"/>
                    </a:p>
                  </a:txBody>
                  <a:tcPr/>
                </a:tc>
                <a:tc>
                  <a:txBody>
                    <a:bodyPr/>
                    <a:lstStyle/>
                    <a:p>
                      <a:pPr algn="ctr">
                        <a:lnSpc>
                          <a:spcPct val="115000"/>
                        </a:lnSpc>
                        <a:spcAft>
                          <a:spcPts val="0"/>
                        </a:spcAft>
                      </a:pPr>
                      <a:r>
                        <a:rPr lang="it-IT" sz="700" b="1" dirty="0">
                          <a:latin typeface="Calibri"/>
                          <a:ea typeface="Calibri"/>
                          <a:cs typeface="Times New Roman"/>
                        </a:rPr>
                        <a:t>TER</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757607">
                <a:tc rowSpan="3">
                  <a:txBody>
                    <a:bodyPr/>
                    <a:lstStyle/>
                    <a:p>
                      <a:pPr algn="ctr">
                        <a:lnSpc>
                          <a:spcPct val="115000"/>
                        </a:lnSpc>
                        <a:spcAft>
                          <a:spcPts val="0"/>
                        </a:spcAft>
                      </a:pPr>
                      <a:r>
                        <a:rPr lang="it-IT" sz="700" b="1" dirty="0">
                          <a:latin typeface="Calibri"/>
                          <a:ea typeface="Calibri"/>
                          <a:cs typeface="Times New Roman"/>
                        </a:rPr>
                        <a:t>MESOZOICO</a:t>
                      </a:r>
                    </a:p>
                  </a:txBody>
                  <a:tcPr marL="61081" marR="61081" marT="30540" marB="3054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algn="ctr">
                        <a:lnSpc>
                          <a:spcPct val="115000"/>
                        </a:lnSpc>
                        <a:spcAft>
                          <a:spcPts val="0"/>
                        </a:spcAft>
                      </a:pPr>
                      <a:r>
                        <a:rPr lang="it-IT" sz="700" b="1" dirty="0">
                          <a:latin typeface="Calibri"/>
                          <a:ea typeface="Calibri"/>
                          <a:cs typeface="Times New Roman"/>
                        </a:rPr>
                        <a:t>CRE</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546734">
                <a:tc vMerge="1">
                  <a:txBody>
                    <a:bodyPr/>
                    <a:lstStyle/>
                    <a:p>
                      <a:endParaRPr lang="it-IT"/>
                    </a:p>
                  </a:txBody>
                  <a:tcPr/>
                </a:tc>
                <a:tc>
                  <a:txBody>
                    <a:bodyPr/>
                    <a:lstStyle/>
                    <a:p>
                      <a:pPr algn="ctr">
                        <a:lnSpc>
                          <a:spcPct val="115000"/>
                        </a:lnSpc>
                        <a:spcAft>
                          <a:spcPts val="0"/>
                        </a:spcAft>
                      </a:pPr>
                      <a:r>
                        <a:rPr lang="it-IT" sz="700" b="1" dirty="0">
                          <a:latin typeface="Calibri"/>
                          <a:ea typeface="Calibri"/>
                          <a:cs typeface="Times New Roman"/>
                        </a:rPr>
                        <a:t>JUR</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406085">
                <a:tc vMerge="1">
                  <a:txBody>
                    <a:bodyPr/>
                    <a:lstStyle/>
                    <a:p>
                      <a:endParaRPr lang="it-IT"/>
                    </a:p>
                  </a:txBody>
                  <a:tcPr/>
                </a:tc>
                <a:tc>
                  <a:txBody>
                    <a:bodyPr/>
                    <a:lstStyle/>
                    <a:p>
                      <a:pPr algn="ctr">
                        <a:lnSpc>
                          <a:spcPct val="115000"/>
                        </a:lnSpc>
                        <a:spcAft>
                          <a:spcPts val="0"/>
                        </a:spcAft>
                      </a:pPr>
                      <a:r>
                        <a:rPr lang="it-IT" sz="700" b="1" dirty="0">
                          <a:latin typeface="Calibri"/>
                          <a:ea typeface="Calibri"/>
                          <a:cs typeface="Times New Roman"/>
                        </a:rPr>
                        <a:t>TRIA</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E1FF"/>
                    </a:solidFill>
                  </a:tcPr>
                </a:tc>
                <a:extLst>
                  <a:ext uri="{0D108BD9-81ED-4DB2-BD59-A6C34878D82A}">
                    <a16:rowId xmlns:a16="http://schemas.microsoft.com/office/drawing/2014/main" val="10004"/>
                  </a:ext>
                </a:extLst>
              </a:tr>
              <a:tr h="546734">
                <a:tc rowSpan="6">
                  <a:txBody>
                    <a:bodyPr/>
                    <a:lstStyle/>
                    <a:p>
                      <a:pPr algn="ctr">
                        <a:lnSpc>
                          <a:spcPct val="115000"/>
                        </a:lnSpc>
                        <a:spcAft>
                          <a:spcPts val="0"/>
                        </a:spcAft>
                      </a:pPr>
                      <a:r>
                        <a:rPr lang="it-IT" sz="700" b="1" dirty="0">
                          <a:latin typeface="Calibri"/>
                          <a:ea typeface="Calibri"/>
                          <a:cs typeface="Times New Roman"/>
                        </a:rPr>
                        <a:t>PALEOZOICO</a:t>
                      </a:r>
                    </a:p>
                  </a:txBody>
                  <a:tcPr marL="61081" marR="61081" marT="30540" marB="3054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algn="ctr">
                        <a:lnSpc>
                          <a:spcPct val="115000"/>
                        </a:lnSpc>
                        <a:spcAft>
                          <a:spcPts val="0"/>
                        </a:spcAft>
                      </a:pPr>
                      <a:r>
                        <a:rPr lang="it-IT" sz="700" b="1" dirty="0">
                          <a:latin typeface="Calibri"/>
                          <a:ea typeface="Calibri"/>
                          <a:cs typeface="Times New Roman"/>
                        </a:rPr>
                        <a:t>PERM</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val="10005"/>
                  </a:ext>
                </a:extLst>
              </a:tr>
              <a:tr h="740733">
                <a:tc vMerge="1">
                  <a:txBody>
                    <a:bodyPr/>
                    <a:lstStyle/>
                    <a:p>
                      <a:endParaRPr lang="it-IT"/>
                    </a:p>
                  </a:txBody>
                  <a:tcPr/>
                </a:tc>
                <a:tc>
                  <a:txBody>
                    <a:bodyPr/>
                    <a:lstStyle/>
                    <a:p>
                      <a:pPr algn="ctr">
                        <a:lnSpc>
                          <a:spcPct val="115000"/>
                        </a:lnSpc>
                        <a:spcAft>
                          <a:spcPts val="0"/>
                        </a:spcAft>
                      </a:pPr>
                      <a:r>
                        <a:rPr lang="it-IT" sz="700" b="1" dirty="0">
                          <a:latin typeface="Calibri"/>
                          <a:ea typeface="Calibri"/>
                          <a:cs typeface="Times New Roman"/>
                        </a:rPr>
                        <a:t>CAR</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546734">
                <a:tc vMerge="1">
                  <a:txBody>
                    <a:bodyPr/>
                    <a:lstStyle/>
                    <a:p>
                      <a:endParaRPr lang="it-IT"/>
                    </a:p>
                  </a:txBody>
                  <a:tcPr/>
                </a:tc>
                <a:tc>
                  <a:txBody>
                    <a:bodyPr/>
                    <a:lstStyle/>
                    <a:p>
                      <a:pPr algn="ctr">
                        <a:lnSpc>
                          <a:spcPct val="115000"/>
                        </a:lnSpc>
                        <a:spcAft>
                          <a:spcPts val="0"/>
                        </a:spcAft>
                      </a:pPr>
                      <a:r>
                        <a:rPr lang="it-IT" sz="700" b="1" dirty="0">
                          <a:latin typeface="Calibri"/>
                          <a:ea typeface="Calibri"/>
                          <a:cs typeface="Times New Roman"/>
                        </a:rPr>
                        <a:t>DEV</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66"/>
                    </a:solidFill>
                  </a:tcPr>
                </a:tc>
                <a:extLst>
                  <a:ext uri="{0D108BD9-81ED-4DB2-BD59-A6C34878D82A}">
                    <a16:rowId xmlns:a16="http://schemas.microsoft.com/office/drawing/2014/main" val="10007"/>
                  </a:ext>
                </a:extLst>
              </a:tr>
              <a:tr h="345661">
                <a:tc vMerge="1">
                  <a:txBody>
                    <a:bodyPr/>
                    <a:lstStyle/>
                    <a:p>
                      <a:endParaRPr lang="it-IT"/>
                    </a:p>
                  </a:txBody>
                  <a:tcPr/>
                </a:tc>
                <a:tc>
                  <a:txBody>
                    <a:bodyPr/>
                    <a:lstStyle/>
                    <a:p>
                      <a:pPr algn="ctr">
                        <a:lnSpc>
                          <a:spcPct val="115000"/>
                        </a:lnSpc>
                        <a:spcAft>
                          <a:spcPts val="0"/>
                        </a:spcAft>
                      </a:pPr>
                      <a:r>
                        <a:rPr lang="it-IT" sz="700" b="1" dirty="0">
                          <a:latin typeface="Calibri"/>
                          <a:ea typeface="Calibri"/>
                          <a:cs typeface="Times New Roman"/>
                        </a:rPr>
                        <a:t>SIL</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759336">
                <a:tc vMerge="1">
                  <a:txBody>
                    <a:bodyPr/>
                    <a:lstStyle/>
                    <a:p>
                      <a:endParaRPr lang="it-IT"/>
                    </a:p>
                  </a:txBody>
                  <a:tcPr/>
                </a:tc>
                <a:tc>
                  <a:txBody>
                    <a:bodyPr/>
                    <a:lstStyle/>
                    <a:p>
                      <a:pPr algn="ctr">
                        <a:lnSpc>
                          <a:spcPct val="115000"/>
                        </a:lnSpc>
                        <a:spcAft>
                          <a:spcPts val="0"/>
                        </a:spcAft>
                      </a:pPr>
                      <a:r>
                        <a:rPr lang="it-IT" sz="700" b="1" dirty="0">
                          <a:latin typeface="Calibri"/>
                          <a:ea typeface="Calibri"/>
                          <a:cs typeface="Times New Roman"/>
                        </a:rPr>
                        <a:t>ORD</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
                  </a:ext>
                </a:extLst>
              </a:tr>
              <a:tr h="745354">
                <a:tc vMerge="1">
                  <a:txBody>
                    <a:bodyPr/>
                    <a:lstStyle/>
                    <a:p>
                      <a:endParaRPr lang="it-IT"/>
                    </a:p>
                  </a:txBody>
                  <a:tcPr/>
                </a:tc>
                <a:tc>
                  <a:txBody>
                    <a:bodyPr/>
                    <a:lstStyle/>
                    <a:p>
                      <a:pPr algn="ctr">
                        <a:lnSpc>
                          <a:spcPct val="115000"/>
                        </a:lnSpc>
                        <a:spcAft>
                          <a:spcPts val="0"/>
                        </a:spcAft>
                      </a:pPr>
                      <a:r>
                        <a:rPr lang="it-IT" sz="700" b="1" dirty="0">
                          <a:latin typeface="Calibri"/>
                          <a:ea typeface="Calibri"/>
                          <a:cs typeface="Times New Roman"/>
                        </a:rPr>
                        <a:t>CAM</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43" name="CasellaDiTesto 9">
            <a:extLst>
              <a:ext uri="{FF2B5EF4-FFF2-40B4-BE49-F238E27FC236}">
                <a16:creationId xmlns:a16="http://schemas.microsoft.com/office/drawing/2014/main" id="{7B0D0BB4-C217-4B6B-879B-21C6F187D847}"/>
              </a:ext>
            </a:extLst>
          </p:cNvPr>
          <p:cNvSpPr txBox="1">
            <a:spLocks noChangeArrowheads="1"/>
          </p:cNvSpPr>
          <p:nvPr/>
        </p:nvSpPr>
        <p:spPr bwMode="auto">
          <a:xfrm>
            <a:off x="9009899" y="6486958"/>
            <a:ext cx="16145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t-IT"/>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it-IT" altLang="it-IT" sz="1800" dirty="0">
                <a:solidFill>
                  <a:srgbClr val="074A77"/>
                </a:solidFill>
                <a:latin typeface="Vijaya" panose="02020604020202020204" pitchFamily="18" charset="0"/>
                <a:cs typeface="Vijaya" panose="02020604020202020204" pitchFamily="18" charset="0"/>
              </a:rPr>
              <a:t>AC 007SV_Florian</a:t>
            </a:r>
          </a:p>
        </p:txBody>
      </p:sp>
      <p:cxnSp>
        <p:nvCxnSpPr>
          <p:cNvPr id="3" name="Connettore 2 2">
            <a:extLst>
              <a:ext uri="{FF2B5EF4-FFF2-40B4-BE49-F238E27FC236}">
                <a16:creationId xmlns:a16="http://schemas.microsoft.com/office/drawing/2014/main" id="{41223BD1-ADF5-4C6B-9639-5FF0C3BB3875}"/>
              </a:ext>
            </a:extLst>
          </p:cNvPr>
          <p:cNvCxnSpPr>
            <a:cxnSpLocks/>
          </p:cNvCxnSpPr>
          <p:nvPr/>
        </p:nvCxnSpPr>
        <p:spPr>
          <a:xfrm flipH="1">
            <a:off x="2246631" y="377470"/>
            <a:ext cx="3117784" cy="4138968"/>
          </a:xfrm>
          <a:prstGeom prst="straightConnector1">
            <a:avLst/>
          </a:prstGeom>
          <a:ln w="25400">
            <a:solidFill>
              <a:srgbClr val="FF9966"/>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ttore 2 43">
            <a:extLst>
              <a:ext uri="{FF2B5EF4-FFF2-40B4-BE49-F238E27FC236}">
                <a16:creationId xmlns:a16="http://schemas.microsoft.com/office/drawing/2014/main" id="{0F2B7C10-2ABB-4C11-8E78-C8A47D00D08E}"/>
              </a:ext>
            </a:extLst>
          </p:cNvPr>
          <p:cNvCxnSpPr>
            <a:cxnSpLocks/>
          </p:cNvCxnSpPr>
          <p:nvPr/>
        </p:nvCxnSpPr>
        <p:spPr>
          <a:xfrm flipH="1">
            <a:off x="2231575" y="2257508"/>
            <a:ext cx="3107524" cy="1034469"/>
          </a:xfrm>
          <a:prstGeom prst="straightConnector1">
            <a:avLst/>
          </a:prstGeom>
          <a:ln w="25400">
            <a:solidFill>
              <a:srgbClr val="FFCC99"/>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nettore 2 44">
            <a:extLst>
              <a:ext uri="{FF2B5EF4-FFF2-40B4-BE49-F238E27FC236}">
                <a16:creationId xmlns:a16="http://schemas.microsoft.com/office/drawing/2014/main" id="{86BB31A4-C803-495D-BA1C-38B225F41B58}"/>
              </a:ext>
            </a:extLst>
          </p:cNvPr>
          <p:cNvCxnSpPr>
            <a:cxnSpLocks/>
          </p:cNvCxnSpPr>
          <p:nvPr/>
        </p:nvCxnSpPr>
        <p:spPr>
          <a:xfrm flipH="1" flipV="1">
            <a:off x="2216698" y="2739746"/>
            <a:ext cx="3092017" cy="438557"/>
          </a:xfrm>
          <a:prstGeom prst="straightConnector1">
            <a:avLst/>
          </a:prstGeom>
          <a:ln w="25400">
            <a:solidFill>
              <a:srgbClr val="AFE1FF"/>
            </a:solidFill>
            <a:tailEnd type="triangle"/>
          </a:ln>
        </p:spPr>
        <p:style>
          <a:lnRef idx="1">
            <a:schemeClr val="accent1"/>
          </a:lnRef>
          <a:fillRef idx="0">
            <a:schemeClr val="accent1"/>
          </a:fillRef>
          <a:effectRef idx="0">
            <a:schemeClr val="accent1"/>
          </a:effectRef>
          <a:fontRef idx="minor">
            <a:schemeClr val="tx1"/>
          </a:fontRef>
        </p:style>
      </p:cxnSp>
      <p:sp>
        <p:nvSpPr>
          <p:cNvPr id="20486" name="Text Box 7">
            <a:extLst>
              <a:ext uri="{FF2B5EF4-FFF2-40B4-BE49-F238E27FC236}">
                <a16:creationId xmlns:a16="http://schemas.microsoft.com/office/drawing/2014/main" id="{6CECFCC0-8323-4698-B1C7-E0F91565ED05}"/>
              </a:ext>
            </a:extLst>
          </p:cNvPr>
          <p:cNvSpPr txBox="1">
            <a:spLocks noChangeArrowheads="1"/>
          </p:cNvSpPr>
          <p:nvPr/>
        </p:nvSpPr>
        <p:spPr bwMode="auto">
          <a:xfrm rot="10800000" flipV="1">
            <a:off x="7441082" y="1606865"/>
            <a:ext cx="317976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400" dirty="0"/>
              <a:t>Coppia di polmoni dal pavimento della faringe (organi respiratori accessori), o vescica natatoria dorsale (funzione idrostatica).</a:t>
            </a:r>
          </a:p>
          <a:p>
            <a:pPr eaLnBrk="1" hangingPunct="1">
              <a:spcBef>
                <a:spcPct val="0"/>
              </a:spcBef>
              <a:buFontTx/>
              <a:buNone/>
            </a:pPr>
            <a:endParaRPr lang="it-IT" altLang="it-IT" sz="1400" dirty="0"/>
          </a:p>
          <a:p>
            <a:pPr eaLnBrk="1" hangingPunct="1">
              <a:spcBef>
                <a:spcPct val="0"/>
              </a:spcBef>
              <a:buFontTx/>
              <a:buNone/>
            </a:pPr>
            <a:r>
              <a:rPr lang="it-IT" altLang="it-IT" sz="1400" dirty="0"/>
              <a:t>Raggi delle pinne ossei, </a:t>
            </a:r>
          </a:p>
          <a:p>
            <a:pPr eaLnBrk="1" hangingPunct="1">
              <a:spcBef>
                <a:spcPct val="0"/>
              </a:spcBef>
              <a:buFontTx/>
              <a:buNone/>
            </a:pPr>
            <a:endParaRPr lang="it-IT" altLang="it-IT" sz="1400" dirty="0"/>
          </a:p>
          <a:p>
            <a:pPr eaLnBrk="1" hangingPunct="1">
              <a:spcBef>
                <a:spcPct val="0"/>
              </a:spcBef>
              <a:buFontTx/>
              <a:buNone/>
            </a:pPr>
            <a:r>
              <a:rPr lang="it-IT" altLang="it-IT" sz="1400" dirty="0"/>
              <a:t>o </a:t>
            </a:r>
            <a:r>
              <a:rPr lang="it-IT" altLang="it-IT" sz="1400" dirty="0" err="1"/>
              <a:t>lepidotrichi</a:t>
            </a:r>
            <a:r>
              <a:rPr lang="it-IT" altLang="it-IT" sz="1400" dirty="0"/>
              <a:t>, formati da anelli di osso che circondano fasci di fibre collagene (</a:t>
            </a:r>
            <a:r>
              <a:rPr lang="it-IT" altLang="it-IT" sz="1400" dirty="0" err="1"/>
              <a:t>attinotrichi</a:t>
            </a:r>
            <a:r>
              <a:rPr lang="it-IT" altLang="it-IT" sz="1400" dirty="0"/>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60F24F-4D8E-F8C3-FC11-4C73A9F548C4}"/>
              </a:ext>
            </a:extLst>
          </p:cNvPr>
          <p:cNvPicPr>
            <a:picLocks noChangeAspect="1"/>
          </p:cNvPicPr>
          <p:nvPr/>
        </p:nvPicPr>
        <p:blipFill>
          <a:blip r:embed="rId2"/>
          <a:stretch>
            <a:fillRect/>
          </a:stretch>
        </p:blipFill>
        <p:spPr>
          <a:xfrm>
            <a:off x="6477026" y="0"/>
            <a:ext cx="5325778" cy="6775267"/>
          </a:xfrm>
          <a:prstGeom prst="rect">
            <a:avLst/>
          </a:prstGeom>
        </p:spPr>
      </p:pic>
      <p:sp>
        <p:nvSpPr>
          <p:cNvPr id="3" name="Rectangle: Rounded Corners 2">
            <a:extLst>
              <a:ext uri="{FF2B5EF4-FFF2-40B4-BE49-F238E27FC236}">
                <a16:creationId xmlns:a16="http://schemas.microsoft.com/office/drawing/2014/main" id="{A2920053-60CD-C3B8-78E2-C501E96027FC}"/>
              </a:ext>
            </a:extLst>
          </p:cNvPr>
          <p:cNvSpPr/>
          <p:nvPr/>
        </p:nvSpPr>
        <p:spPr>
          <a:xfrm>
            <a:off x="6573329" y="1370036"/>
            <a:ext cx="4745565" cy="5322498"/>
          </a:xfrm>
          <a:prstGeom prst="roundRect">
            <a:avLst/>
          </a:prstGeom>
          <a:solidFill>
            <a:srgbClr val="4472C4">
              <a:alpha val="3098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Rounded Corners 3">
            <a:extLst>
              <a:ext uri="{FF2B5EF4-FFF2-40B4-BE49-F238E27FC236}">
                <a16:creationId xmlns:a16="http://schemas.microsoft.com/office/drawing/2014/main" id="{E4E4531E-EF98-27E6-8709-BCF1908DA656}"/>
              </a:ext>
            </a:extLst>
          </p:cNvPr>
          <p:cNvSpPr/>
          <p:nvPr/>
        </p:nvSpPr>
        <p:spPr>
          <a:xfrm>
            <a:off x="6573329" y="851795"/>
            <a:ext cx="4745565" cy="518241"/>
          </a:xfrm>
          <a:prstGeom prst="roundRect">
            <a:avLst/>
          </a:prstGeom>
          <a:solidFill>
            <a:srgbClr val="FFC000">
              <a:alpha val="30980"/>
            </a:srgb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8F3326B3-CF16-AB70-6DCB-5637B0C4AD4C}"/>
              </a:ext>
            </a:extLst>
          </p:cNvPr>
          <p:cNvSpPr/>
          <p:nvPr/>
        </p:nvSpPr>
        <p:spPr>
          <a:xfrm>
            <a:off x="6573329" y="2902006"/>
            <a:ext cx="4063041" cy="3790527"/>
          </a:xfrm>
          <a:prstGeom prst="roundRect">
            <a:avLst>
              <a:gd name="adj" fmla="val 12848"/>
            </a:avLst>
          </a:prstGeom>
          <a:solidFill>
            <a:srgbClr val="70AD47">
              <a:alpha val="23922"/>
            </a:srgbClr>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3DD21A4-EE7C-9D9D-3EE5-2DA931FB7F76}"/>
              </a:ext>
            </a:extLst>
          </p:cNvPr>
          <p:cNvSpPr txBox="1"/>
          <p:nvPr/>
        </p:nvSpPr>
        <p:spPr>
          <a:xfrm>
            <a:off x="1149469" y="1507730"/>
            <a:ext cx="5061550" cy="2031325"/>
          </a:xfrm>
          <a:prstGeom prst="rect">
            <a:avLst/>
          </a:prstGeom>
          <a:noFill/>
        </p:spPr>
        <p:txBody>
          <a:bodyPr wrap="square">
            <a:spAutoFit/>
          </a:bodyPr>
          <a:lstStyle/>
          <a:p>
            <a:r>
              <a:rPr lang="en-GB" dirty="0" err="1"/>
              <a:t>Gli</a:t>
            </a:r>
            <a:r>
              <a:rPr lang="en-GB" dirty="0"/>
              <a:t> </a:t>
            </a:r>
            <a:r>
              <a:rPr lang="en-GB" dirty="0" err="1"/>
              <a:t>attinisti</a:t>
            </a:r>
            <a:r>
              <a:rPr lang="en-GB" dirty="0"/>
              <a:t> (</a:t>
            </a:r>
            <a:r>
              <a:rPr lang="en-GB" dirty="0" err="1"/>
              <a:t>tra</a:t>
            </a:r>
            <a:r>
              <a:rPr lang="en-GB" dirty="0"/>
              <a:t> cui le due specie </a:t>
            </a:r>
            <a:r>
              <a:rPr lang="en-GB" dirty="0" err="1"/>
              <a:t>viventi</a:t>
            </a:r>
            <a:r>
              <a:rPr lang="en-GB" dirty="0"/>
              <a:t> di </a:t>
            </a:r>
            <a:r>
              <a:rPr lang="en-GB" dirty="0" err="1"/>
              <a:t>celacanti</a:t>
            </a:r>
            <a:r>
              <a:rPr lang="en-GB" dirty="0"/>
              <a:t>) </a:t>
            </a:r>
            <a:r>
              <a:rPr lang="en-GB" dirty="0" err="1"/>
              <a:t>sono</a:t>
            </a:r>
            <a:r>
              <a:rPr lang="en-GB" dirty="0"/>
              <a:t> la </a:t>
            </a:r>
            <a:r>
              <a:rPr lang="en-GB" dirty="0" err="1"/>
              <a:t>linea</a:t>
            </a:r>
            <a:r>
              <a:rPr lang="en-GB" dirty="0"/>
              <a:t> </a:t>
            </a:r>
            <a:r>
              <a:rPr lang="en-GB" dirty="0" err="1"/>
              <a:t>che</a:t>
            </a:r>
            <a:r>
              <a:rPr lang="en-GB" dirty="0"/>
              <a:t> </a:t>
            </a:r>
            <a:r>
              <a:rPr lang="en-GB" dirty="0" err="1"/>
              <a:t>si</a:t>
            </a:r>
            <a:r>
              <a:rPr lang="en-GB" dirty="0"/>
              <a:t> </a:t>
            </a:r>
            <a:r>
              <a:rPr lang="en-GB" dirty="0" err="1"/>
              <a:t>separa</a:t>
            </a:r>
            <a:r>
              <a:rPr lang="en-GB" dirty="0"/>
              <a:t> </a:t>
            </a:r>
            <a:r>
              <a:rPr lang="en-GB" dirty="0" err="1"/>
              <a:t>più</a:t>
            </a:r>
            <a:r>
              <a:rPr lang="en-GB" dirty="0"/>
              <a:t> </a:t>
            </a:r>
            <a:r>
              <a:rPr lang="en-GB" dirty="0" err="1"/>
              <a:t>precocemente</a:t>
            </a:r>
            <a:r>
              <a:rPr lang="en-GB" dirty="0"/>
              <a:t> da </a:t>
            </a:r>
            <a:r>
              <a:rPr lang="en-GB" dirty="0" err="1"/>
              <a:t>tutte</a:t>
            </a:r>
            <a:r>
              <a:rPr lang="en-GB" dirty="0"/>
              <a:t> le </a:t>
            </a:r>
            <a:r>
              <a:rPr lang="en-GB" dirty="0" err="1"/>
              <a:t>altre</a:t>
            </a:r>
            <a:r>
              <a:rPr lang="en-GB" dirty="0"/>
              <a:t>. </a:t>
            </a:r>
          </a:p>
          <a:p>
            <a:endParaRPr lang="en-GB" dirty="0"/>
          </a:p>
          <a:p>
            <a:r>
              <a:rPr lang="en-GB" dirty="0" err="1"/>
              <a:t>Un’altra</a:t>
            </a:r>
            <a:r>
              <a:rPr lang="en-GB" dirty="0"/>
              <a:t> </a:t>
            </a:r>
            <a:r>
              <a:rPr lang="en-GB" dirty="0" err="1"/>
              <a:t>linea</a:t>
            </a:r>
            <a:r>
              <a:rPr lang="en-GB" dirty="0"/>
              <a:t> include </a:t>
            </a:r>
          </a:p>
          <a:p>
            <a:r>
              <a:rPr lang="en-GB" dirty="0" err="1"/>
              <a:t>gli</a:t>
            </a:r>
            <a:r>
              <a:rPr lang="en-GB" dirty="0"/>
              <a:t> </a:t>
            </a:r>
            <a:r>
              <a:rPr lang="en-GB" dirty="0" err="1"/>
              <a:t>estinti</a:t>
            </a:r>
            <a:r>
              <a:rPr lang="en-GB" dirty="0"/>
              <a:t> </a:t>
            </a:r>
            <a:r>
              <a:rPr lang="en-GB" u="sng" dirty="0" err="1"/>
              <a:t>porolepiformi</a:t>
            </a:r>
            <a:r>
              <a:rPr lang="en-GB" u="sng" dirty="0"/>
              <a:t> </a:t>
            </a:r>
            <a:r>
              <a:rPr lang="en-GB" dirty="0"/>
              <a:t>e </a:t>
            </a:r>
            <a:r>
              <a:rPr lang="en-GB" dirty="0" err="1"/>
              <a:t>i</a:t>
            </a:r>
            <a:r>
              <a:rPr lang="en-GB" dirty="0"/>
              <a:t> </a:t>
            </a:r>
          </a:p>
          <a:p>
            <a:r>
              <a:rPr lang="en-GB" dirty="0" err="1"/>
              <a:t>viventi</a:t>
            </a:r>
            <a:r>
              <a:rPr lang="en-GB" dirty="0"/>
              <a:t> </a:t>
            </a:r>
            <a:r>
              <a:rPr lang="en-GB" u="sng" dirty="0" err="1"/>
              <a:t>dipnoi</a:t>
            </a:r>
            <a:r>
              <a:rPr lang="en-GB" u="sng" dirty="0"/>
              <a:t> (</a:t>
            </a:r>
            <a:r>
              <a:rPr lang="en-GB" u="sng" dirty="0" err="1"/>
              <a:t>i</a:t>
            </a:r>
            <a:r>
              <a:rPr lang="en-GB" u="sng" dirty="0"/>
              <a:t> </a:t>
            </a:r>
            <a:r>
              <a:rPr lang="en-GB" u="sng" dirty="0" err="1"/>
              <a:t>pesci</a:t>
            </a:r>
            <a:r>
              <a:rPr lang="en-GB" u="sng" dirty="0"/>
              <a:t> </a:t>
            </a:r>
            <a:r>
              <a:rPr lang="en-GB" u="sng" dirty="0" err="1"/>
              <a:t>polmonati</a:t>
            </a:r>
            <a:r>
              <a:rPr lang="en-GB" u="sng" dirty="0"/>
              <a:t>). </a:t>
            </a:r>
          </a:p>
        </p:txBody>
      </p:sp>
    </p:spTree>
    <p:extLst>
      <p:ext uri="{BB962C8B-B14F-4D97-AF65-F5344CB8AC3E}">
        <p14:creationId xmlns:p14="http://schemas.microsoft.com/office/powerpoint/2010/main" val="17143957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TotalTime>
  <Words>3641</Words>
  <Application>Microsoft Office PowerPoint</Application>
  <PresentationFormat>Widescreen</PresentationFormat>
  <Paragraphs>385</Paragraphs>
  <Slides>39</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Calibri</vt:lpstr>
      <vt:lpstr>Calibri Light</vt:lpstr>
      <vt:lpstr>Google Sans</vt:lpstr>
      <vt:lpstr>Times New Roman</vt:lpstr>
      <vt:lpstr>Verdana</vt:lpstr>
      <vt:lpstr>Vijaya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Gabriele Baj</dc:creator>
  <cp:lastModifiedBy>Gabriele Baj</cp:lastModifiedBy>
  <cp:revision>1</cp:revision>
  <dcterms:created xsi:type="dcterms:W3CDTF">2024-03-11T08:27:50Z</dcterms:created>
  <dcterms:modified xsi:type="dcterms:W3CDTF">2024-03-15T12:23:15Z</dcterms:modified>
</cp:coreProperties>
</file>