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0" r:id="rId2"/>
    <p:sldId id="344" r:id="rId3"/>
    <p:sldId id="345" r:id="rId4"/>
    <p:sldId id="259" r:id="rId5"/>
    <p:sldId id="257" r:id="rId6"/>
    <p:sldId id="347" r:id="rId7"/>
    <p:sldId id="348" r:id="rId8"/>
    <p:sldId id="279" r:id="rId9"/>
    <p:sldId id="349" r:id="rId10"/>
    <p:sldId id="260" r:id="rId11"/>
    <p:sldId id="261" r:id="rId12"/>
    <p:sldId id="350" r:id="rId13"/>
    <p:sldId id="280" r:id="rId14"/>
    <p:sldId id="263" r:id="rId15"/>
    <p:sldId id="351" r:id="rId16"/>
    <p:sldId id="352" r:id="rId17"/>
    <p:sldId id="346" r:id="rId18"/>
    <p:sldId id="354" r:id="rId19"/>
    <p:sldId id="264" r:id="rId20"/>
    <p:sldId id="355" r:id="rId21"/>
    <p:sldId id="262" r:id="rId22"/>
    <p:sldId id="267" r:id="rId23"/>
    <p:sldId id="356" r:id="rId24"/>
    <p:sldId id="281" r:id="rId25"/>
    <p:sldId id="340" r:id="rId26"/>
    <p:sldId id="268" r:id="rId27"/>
    <p:sldId id="265" r:id="rId28"/>
    <p:sldId id="266" r:id="rId29"/>
    <p:sldId id="339" r:id="rId30"/>
    <p:sldId id="353" r:id="rId31"/>
    <p:sldId id="273" r:id="rId32"/>
    <p:sldId id="277" r:id="rId33"/>
    <p:sldId id="278" r:id="rId34"/>
    <p:sldId id="271" r:id="rId35"/>
    <p:sldId id="27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CAD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663E6-D99C-494F-997D-E4AB18685045}" v="93" dt="2024-05-30T08:17:16.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69613" autoAdjust="0"/>
  </p:normalViewPr>
  <p:slideViewPr>
    <p:cSldViewPr snapToGrid="0" showGuides="1">
      <p:cViewPr>
        <p:scale>
          <a:sx n="71" d="100"/>
          <a:sy n="71" d="100"/>
        </p:scale>
        <p:origin x="1938" y="198"/>
      </p:cViewPr>
      <p:guideLst>
        <p:guide orient="horz" pos="37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e Baj" userId="37e9716d1ac12819" providerId="LiveId" clId="{630663E6-D99C-494F-997D-E4AB18685045}"/>
    <pc:docChg chg="undo custSel addSld delSld modSld sldOrd">
      <pc:chgData name="Gabriele Baj" userId="37e9716d1ac12819" providerId="LiveId" clId="{630663E6-D99C-494F-997D-E4AB18685045}" dt="2024-05-30T08:20:51.022" v="624" actId="1076"/>
      <pc:docMkLst>
        <pc:docMk/>
      </pc:docMkLst>
      <pc:sldChg chg="addSp delSp modSp add mod ord">
        <pc:chgData name="Gabriele Baj" userId="37e9716d1ac12819" providerId="LiveId" clId="{630663E6-D99C-494F-997D-E4AB18685045}" dt="2024-05-30T07:29:27.122" v="149" actId="1076"/>
        <pc:sldMkLst>
          <pc:docMk/>
          <pc:sldMk cId="0" sldId="257"/>
        </pc:sldMkLst>
        <pc:spChg chg="add mod">
          <ac:chgData name="Gabriele Baj" userId="37e9716d1ac12819" providerId="LiveId" clId="{630663E6-D99C-494F-997D-E4AB18685045}" dt="2024-05-30T07:29:27.122" v="149" actId="1076"/>
          <ac:spMkLst>
            <pc:docMk/>
            <pc:sldMk cId="0" sldId="257"/>
            <ac:spMk id="4" creationId="{0B50B2E4-10C3-3BF2-27F1-5CB7C24026E3}"/>
          </ac:spMkLst>
        </pc:spChg>
        <pc:spChg chg="mod">
          <ac:chgData name="Gabriele Baj" userId="37e9716d1ac12819" providerId="LiveId" clId="{630663E6-D99C-494F-997D-E4AB18685045}" dt="2024-05-30T07:29:16.376" v="143" actId="1038"/>
          <ac:spMkLst>
            <pc:docMk/>
            <pc:sldMk cId="0" sldId="257"/>
            <ac:spMk id="13" creationId="{E8790E78-308F-436E-A1C8-FC1FE309945F}"/>
          </ac:spMkLst>
        </pc:spChg>
        <pc:spChg chg="mod">
          <ac:chgData name="Gabriele Baj" userId="37e9716d1ac12819" providerId="LiveId" clId="{630663E6-D99C-494F-997D-E4AB18685045}" dt="2024-05-30T07:29:16.376" v="143" actId="1038"/>
          <ac:spMkLst>
            <pc:docMk/>
            <pc:sldMk cId="0" sldId="257"/>
            <ac:spMk id="26" creationId="{B143E32C-5FDF-4265-9539-D393D3E36352}"/>
          </ac:spMkLst>
        </pc:spChg>
        <pc:spChg chg="mod">
          <ac:chgData name="Gabriele Baj" userId="37e9716d1ac12819" providerId="LiveId" clId="{630663E6-D99C-494F-997D-E4AB18685045}" dt="2024-05-30T07:29:16.376" v="143" actId="1038"/>
          <ac:spMkLst>
            <pc:docMk/>
            <pc:sldMk cId="0" sldId="257"/>
            <ac:spMk id="27" creationId="{0718AF56-66FB-473D-9877-2B41D6D4F53E}"/>
          </ac:spMkLst>
        </pc:spChg>
        <pc:spChg chg="mod">
          <ac:chgData name="Gabriele Baj" userId="37e9716d1ac12819" providerId="LiveId" clId="{630663E6-D99C-494F-997D-E4AB18685045}" dt="2024-05-30T07:29:16.376" v="143" actId="1038"/>
          <ac:spMkLst>
            <pc:docMk/>
            <pc:sldMk cId="0" sldId="257"/>
            <ac:spMk id="28" creationId="{35372820-8630-4F12-9A8F-962FD7CB1FDB}"/>
          </ac:spMkLst>
        </pc:spChg>
        <pc:spChg chg="mod">
          <ac:chgData name="Gabriele Baj" userId="37e9716d1ac12819" providerId="LiveId" clId="{630663E6-D99C-494F-997D-E4AB18685045}" dt="2024-05-30T07:29:16.376" v="143" actId="1038"/>
          <ac:spMkLst>
            <pc:docMk/>
            <pc:sldMk cId="0" sldId="257"/>
            <ac:spMk id="29" creationId="{6D0785CC-2D2B-4011-8B5E-B518D7F3621B}"/>
          </ac:spMkLst>
        </pc:spChg>
        <pc:spChg chg="mod">
          <ac:chgData name="Gabriele Baj" userId="37e9716d1ac12819" providerId="LiveId" clId="{630663E6-D99C-494F-997D-E4AB18685045}" dt="2024-05-30T07:29:16.376" v="143" actId="1038"/>
          <ac:spMkLst>
            <pc:docMk/>
            <pc:sldMk cId="0" sldId="257"/>
            <ac:spMk id="30" creationId="{EE1D3D97-AFAA-4563-A5AF-B93068859D2C}"/>
          </ac:spMkLst>
        </pc:spChg>
        <pc:spChg chg="mod">
          <ac:chgData name="Gabriele Baj" userId="37e9716d1ac12819" providerId="LiveId" clId="{630663E6-D99C-494F-997D-E4AB18685045}" dt="2024-05-30T07:29:16.376" v="143" actId="1038"/>
          <ac:spMkLst>
            <pc:docMk/>
            <pc:sldMk cId="0" sldId="257"/>
            <ac:spMk id="31" creationId="{96CA23F8-5098-4E76-8ABC-D2A02B0C1E60}"/>
          </ac:spMkLst>
        </pc:spChg>
        <pc:spChg chg="mod">
          <ac:chgData name="Gabriele Baj" userId="37e9716d1ac12819" providerId="LiveId" clId="{630663E6-D99C-494F-997D-E4AB18685045}" dt="2024-05-30T07:29:16.376" v="143" actId="1038"/>
          <ac:spMkLst>
            <pc:docMk/>
            <pc:sldMk cId="0" sldId="257"/>
            <ac:spMk id="32" creationId="{21BDC7A5-953E-4BE5-80AE-D4338A60A3A9}"/>
          </ac:spMkLst>
        </pc:spChg>
        <pc:spChg chg="mod">
          <ac:chgData name="Gabriele Baj" userId="37e9716d1ac12819" providerId="LiveId" clId="{630663E6-D99C-494F-997D-E4AB18685045}" dt="2024-05-30T07:29:16.376" v="143" actId="1038"/>
          <ac:spMkLst>
            <pc:docMk/>
            <pc:sldMk cId="0" sldId="257"/>
            <ac:spMk id="33" creationId="{184EE096-D754-44FD-A767-965FB1510855}"/>
          </ac:spMkLst>
        </pc:spChg>
        <pc:spChg chg="mod">
          <ac:chgData name="Gabriele Baj" userId="37e9716d1ac12819" providerId="LiveId" clId="{630663E6-D99C-494F-997D-E4AB18685045}" dt="2024-05-30T07:29:16.376" v="143" actId="1038"/>
          <ac:spMkLst>
            <pc:docMk/>
            <pc:sldMk cId="0" sldId="257"/>
            <ac:spMk id="34" creationId="{E601789C-27CC-4369-84FE-7F22200E205D}"/>
          </ac:spMkLst>
        </pc:spChg>
        <pc:spChg chg="mod">
          <ac:chgData name="Gabriele Baj" userId="37e9716d1ac12819" providerId="LiveId" clId="{630663E6-D99C-494F-997D-E4AB18685045}" dt="2024-05-30T07:29:16.376" v="143" actId="1038"/>
          <ac:spMkLst>
            <pc:docMk/>
            <pc:sldMk cId="0" sldId="257"/>
            <ac:spMk id="35" creationId="{81E0F9DE-1C80-4470-AB93-5072A86A2911}"/>
          </ac:spMkLst>
        </pc:spChg>
        <pc:spChg chg="mod">
          <ac:chgData name="Gabriele Baj" userId="37e9716d1ac12819" providerId="LiveId" clId="{630663E6-D99C-494F-997D-E4AB18685045}" dt="2024-05-30T07:29:16.376" v="143" actId="1038"/>
          <ac:spMkLst>
            <pc:docMk/>
            <pc:sldMk cId="0" sldId="257"/>
            <ac:spMk id="36" creationId="{320625B0-33C7-4431-A0E3-B5C7EFA0C02E}"/>
          </ac:spMkLst>
        </pc:spChg>
        <pc:spChg chg="mod">
          <ac:chgData name="Gabriele Baj" userId="37e9716d1ac12819" providerId="LiveId" clId="{630663E6-D99C-494F-997D-E4AB18685045}" dt="2024-05-30T07:29:16.376" v="143" actId="1038"/>
          <ac:spMkLst>
            <pc:docMk/>
            <pc:sldMk cId="0" sldId="257"/>
            <ac:spMk id="39" creationId="{6B61C493-0B1A-48FE-AF97-B63A7AD461EE}"/>
          </ac:spMkLst>
        </pc:spChg>
        <pc:spChg chg="mod">
          <ac:chgData name="Gabriele Baj" userId="37e9716d1ac12819" providerId="LiveId" clId="{630663E6-D99C-494F-997D-E4AB18685045}" dt="2024-05-30T07:29:16.376" v="143" actId="1038"/>
          <ac:spMkLst>
            <pc:docMk/>
            <pc:sldMk cId="0" sldId="257"/>
            <ac:spMk id="42" creationId="{C6C26C7B-817B-28BE-C54C-D00D60E941F1}"/>
          </ac:spMkLst>
        </pc:spChg>
        <pc:spChg chg="mod">
          <ac:chgData name="Gabriele Baj" userId="37e9716d1ac12819" providerId="LiveId" clId="{630663E6-D99C-494F-997D-E4AB18685045}" dt="2024-05-30T07:29:16.376" v="143" actId="1038"/>
          <ac:spMkLst>
            <pc:docMk/>
            <pc:sldMk cId="0" sldId="257"/>
            <ac:spMk id="47" creationId="{278DD513-4172-109B-9005-443C916E094E}"/>
          </ac:spMkLst>
        </pc:spChg>
        <pc:spChg chg="mod">
          <ac:chgData name="Gabriele Baj" userId="37e9716d1ac12819" providerId="LiveId" clId="{630663E6-D99C-494F-997D-E4AB18685045}" dt="2024-05-30T07:29:16.376" v="143" actId="1038"/>
          <ac:spMkLst>
            <pc:docMk/>
            <pc:sldMk cId="0" sldId="257"/>
            <ac:spMk id="48" creationId="{F9B5564A-55F6-433A-7F90-33D9443A5DEE}"/>
          </ac:spMkLst>
        </pc:spChg>
        <pc:spChg chg="mod">
          <ac:chgData name="Gabriele Baj" userId="37e9716d1ac12819" providerId="LiveId" clId="{630663E6-D99C-494F-997D-E4AB18685045}" dt="2024-05-30T07:29:16.376" v="143" actId="1038"/>
          <ac:spMkLst>
            <pc:docMk/>
            <pc:sldMk cId="0" sldId="257"/>
            <ac:spMk id="49" creationId="{4866788D-8A08-4E72-422B-F762ADD2BABB}"/>
          </ac:spMkLst>
        </pc:spChg>
        <pc:spChg chg="del mod">
          <ac:chgData name="Gabriele Baj" userId="37e9716d1ac12819" providerId="LiveId" clId="{630663E6-D99C-494F-997D-E4AB18685045}" dt="2024-05-30T02:42:58.851" v="26" actId="478"/>
          <ac:spMkLst>
            <pc:docMk/>
            <pc:sldMk cId="0" sldId="257"/>
            <ac:spMk id="22530" creationId="{00000000-0000-0000-0000-000000000000}"/>
          </ac:spMkLst>
        </pc:spChg>
        <pc:spChg chg="mod">
          <ac:chgData name="Gabriele Baj" userId="37e9716d1ac12819" providerId="LiveId" clId="{630663E6-D99C-494F-997D-E4AB18685045}" dt="2024-05-30T07:29:16.376" v="143" actId="1038"/>
          <ac:spMkLst>
            <pc:docMk/>
            <pc:sldMk cId="0" sldId="257"/>
            <ac:spMk id="22535" creationId="{00000000-0000-0000-0000-000000000000}"/>
          </ac:spMkLst>
        </pc:spChg>
        <pc:spChg chg="mod">
          <ac:chgData name="Gabriele Baj" userId="37e9716d1ac12819" providerId="LiveId" clId="{630663E6-D99C-494F-997D-E4AB18685045}" dt="2024-05-30T07:29:16.376" v="143" actId="1038"/>
          <ac:spMkLst>
            <pc:docMk/>
            <pc:sldMk cId="0" sldId="257"/>
            <ac:spMk id="22536" creationId="{00000000-0000-0000-0000-000000000000}"/>
          </ac:spMkLst>
        </pc:spChg>
        <pc:spChg chg="mod">
          <ac:chgData name="Gabriele Baj" userId="37e9716d1ac12819" providerId="LiveId" clId="{630663E6-D99C-494F-997D-E4AB18685045}" dt="2024-05-30T07:29:16.376" v="143" actId="1038"/>
          <ac:spMkLst>
            <pc:docMk/>
            <pc:sldMk cId="0" sldId="257"/>
            <ac:spMk id="22537" creationId="{00000000-0000-0000-0000-000000000000}"/>
          </ac:spMkLst>
        </pc:spChg>
        <pc:spChg chg="mod">
          <ac:chgData name="Gabriele Baj" userId="37e9716d1ac12819" providerId="LiveId" clId="{630663E6-D99C-494F-997D-E4AB18685045}" dt="2024-05-30T07:29:16.376" v="143" actId="1038"/>
          <ac:spMkLst>
            <pc:docMk/>
            <pc:sldMk cId="0" sldId="257"/>
            <ac:spMk id="22538" creationId="{00000000-0000-0000-0000-000000000000}"/>
          </ac:spMkLst>
        </pc:spChg>
        <pc:spChg chg="mod">
          <ac:chgData name="Gabriele Baj" userId="37e9716d1ac12819" providerId="LiveId" clId="{630663E6-D99C-494F-997D-E4AB18685045}" dt="2024-05-30T07:29:16.376" v="143" actId="1038"/>
          <ac:spMkLst>
            <pc:docMk/>
            <pc:sldMk cId="0" sldId="257"/>
            <ac:spMk id="22540" creationId="{00000000-0000-0000-0000-000000000000}"/>
          </ac:spMkLst>
        </pc:spChg>
        <pc:grpChg chg="mod">
          <ac:chgData name="Gabriele Baj" userId="37e9716d1ac12819" providerId="LiveId" clId="{630663E6-D99C-494F-997D-E4AB18685045}" dt="2024-05-30T07:29:16.376" v="143" actId="1038"/>
          <ac:grpSpMkLst>
            <pc:docMk/>
            <pc:sldMk cId="0" sldId="257"/>
            <ac:grpSpMk id="5" creationId="{09C9B46C-961B-426D-836A-89ECB94992A4}"/>
          </ac:grpSpMkLst>
        </pc:grpChg>
        <pc:grpChg chg="mod">
          <ac:chgData name="Gabriele Baj" userId="37e9716d1ac12819" providerId="LiveId" clId="{630663E6-D99C-494F-997D-E4AB18685045}" dt="2024-05-30T07:29:16.376" v="143" actId="1038"/>
          <ac:grpSpMkLst>
            <pc:docMk/>
            <pc:sldMk cId="0" sldId="257"/>
            <ac:grpSpMk id="6" creationId="{52C32B2F-46FA-4738-920E-3E5D576D2FA4}"/>
          </ac:grpSpMkLst>
        </pc:grpChg>
        <pc:grpChg chg="mod">
          <ac:chgData name="Gabriele Baj" userId="37e9716d1ac12819" providerId="LiveId" clId="{630663E6-D99C-494F-997D-E4AB18685045}" dt="2024-05-30T07:29:16.376" v="143" actId="1038"/>
          <ac:grpSpMkLst>
            <pc:docMk/>
            <pc:sldMk cId="0" sldId="257"/>
            <ac:grpSpMk id="7" creationId="{580041A7-1D09-4AD3-99CC-696391CE110A}"/>
          </ac:grpSpMkLst>
        </pc:grpChg>
        <pc:grpChg chg="mod">
          <ac:chgData name="Gabriele Baj" userId="37e9716d1ac12819" providerId="LiveId" clId="{630663E6-D99C-494F-997D-E4AB18685045}" dt="2024-05-30T07:29:16.376" v="143" actId="1038"/>
          <ac:grpSpMkLst>
            <pc:docMk/>
            <pc:sldMk cId="0" sldId="257"/>
            <ac:grpSpMk id="8" creationId="{FB8272D8-3077-4C00-A5D5-59F5117CEC0E}"/>
          </ac:grpSpMkLst>
        </pc:grpChg>
        <pc:grpChg chg="mod">
          <ac:chgData name="Gabriele Baj" userId="37e9716d1ac12819" providerId="LiveId" clId="{630663E6-D99C-494F-997D-E4AB18685045}" dt="2024-05-30T07:29:16.376" v="143" actId="1038"/>
          <ac:grpSpMkLst>
            <pc:docMk/>
            <pc:sldMk cId="0" sldId="257"/>
            <ac:grpSpMk id="41" creationId="{CF1A5B4A-01BB-BBCD-A4E4-06945B345D41}"/>
          </ac:grpSpMkLst>
        </pc:grpChg>
        <pc:grpChg chg="mod">
          <ac:chgData name="Gabriele Baj" userId="37e9716d1ac12819" providerId="LiveId" clId="{630663E6-D99C-494F-997D-E4AB18685045}" dt="2024-05-30T07:29:16.376" v="143" actId="1038"/>
          <ac:grpSpMkLst>
            <pc:docMk/>
            <pc:sldMk cId="0" sldId="257"/>
            <ac:grpSpMk id="43" creationId="{C3BA212F-F064-4567-F7E0-45B54C88B3CB}"/>
          </ac:grpSpMkLst>
        </pc:grpChg>
        <pc:grpChg chg="mod">
          <ac:chgData name="Gabriele Baj" userId="37e9716d1ac12819" providerId="LiveId" clId="{630663E6-D99C-494F-997D-E4AB18685045}" dt="2024-05-30T07:29:16.376" v="143" actId="1038"/>
          <ac:grpSpMkLst>
            <pc:docMk/>
            <pc:sldMk cId="0" sldId="257"/>
            <ac:grpSpMk id="50" creationId="{B5E313F1-4DA8-C47E-ACCB-A92325038861}"/>
          </ac:grpSpMkLst>
        </pc:grpChg>
        <pc:graphicFrameChg chg="mod">
          <ac:chgData name="Gabriele Baj" userId="37e9716d1ac12819" providerId="LiveId" clId="{630663E6-D99C-494F-997D-E4AB18685045}" dt="2024-05-30T07:29:16.376" v="143" actId="1038"/>
          <ac:graphicFrameMkLst>
            <pc:docMk/>
            <pc:sldMk cId="0" sldId="257"/>
            <ac:graphicFrameMk id="14" creationId="{082290EF-D67C-4095-8634-C632383EB0A1}"/>
          </ac:graphicFrameMkLst>
        </pc:graphicFrameChg>
        <pc:picChg chg="mod">
          <ac:chgData name="Gabriele Baj" userId="37e9716d1ac12819" providerId="LiveId" clId="{630663E6-D99C-494F-997D-E4AB18685045}" dt="2024-05-30T07:29:16.376" v="143" actId="1038"/>
          <ac:picMkLst>
            <pc:docMk/>
            <pc:sldMk cId="0" sldId="257"/>
            <ac:picMk id="22531" creationId="{00000000-0000-0000-0000-000000000000}"/>
          </ac:picMkLst>
        </pc:picChg>
        <pc:picChg chg="mod">
          <ac:chgData name="Gabriele Baj" userId="37e9716d1ac12819" providerId="LiveId" clId="{630663E6-D99C-494F-997D-E4AB18685045}" dt="2024-05-30T07:29:16.376" v="143" actId="1038"/>
          <ac:picMkLst>
            <pc:docMk/>
            <pc:sldMk cId="0" sldId="257"/>
            <ac:picMk id="22532" creationId="{00000000-0000-0000-0000-000000000000}"/>
          </ac:picMkLst>
        </pc:picChg>
        <pc:picChg chg="mod">
          <ac:chgData name="Gabriele Baj" userId="37e9716d1ac12819" providerId="LiveId" clId="{630663E6-D99C-494F-997D-E4AB18685045}" dt="2024-05-30T07:29:16.376" v="143" actId="1038"/>
          <ac:picMkLst>
            <pc:docMk/>
            <pc:sldMk cId="0" sldId="257"/>
            <ac:picMk id="22539" creationId="{00000000-0000-0000-0000-000000000000}"/>
          </ac:picMkLst>
        </pc:picChg>
        <pc:cxnChg chg="mod">
          <ac:chgData name="Gabriele Baj" userId="37e9716d1ac12819" providerId="LiveId" clId="{630663E6-D99C-494F-997D-E4AB18685045}" dt="2024-05-30T07:29:16.376" v="143" actId="1038"/>
          <ac:cxnSpMkLst>
            <pc:docMk/>
            <pc:sldMk cId="0" sldId="257"/>
            <ac:cxnSpMk id="3" creationId="{A95A57D0-EAF1-9CE9-9376-0FC1230BB40B}"/>
          </ac:cxnSpMkLst>
        </pc:cxnChg>
        <pc:cxnChg chg="mod">
          <ac:chgData name="Gabriele Baj" userId="37e9716d1ac12819" providerId="LiveId" clId="{630663E6-D99C-494F-997D-E4AB18685045}" dt="2024-05-30T07:29:16.376" v="143" actId="1038"/>
          <ac:cxnSpMkLst>
            <pc:docMk/>
            <pc:sldMk cId="0" sldId="257"/>
            <ac:cxnSpMk id="10" creationId="{B6FE8E7B-79DE-C8FA-6C26-190C0488175B}"/>
          </ac:cxnSpMkLst>
        </pc:cxnChg>
        <pc:cxnChg chg="mod">
          <ac:chgData name="Gabriele Baj" userId="37e9716d1ac12819" providerId="LiveId" clId="{630663E6-D99C-494F-997D-E4AB18685045}" dt="2024-05-30T07:29:16.376" v="143" actId="1038"/>
          <ac:cxnSpMkLst>
            <pc:docMk/>
            <pc:sldMk cId="0" sldId="257"/>
            <ac:cxnSpMk id="11" creationId="{71700C67-071B-738B-066E-74C0C29DE844}"/>
          </ac:cxnSpMkLst>
        </pc:cxnChg>
        <pc:cxnChg chg="mod">
          <ac:chgData name="Gabriele Baj" userId="37e9716d1ac12819" providerId="LiveId" clId="{630663E6-D99C-494F-997D-E4AB18685045}" dt="2024-05-30T07:29:16.376" v="143" actId="1038"/>
          <ac:cxnSpMkLst>
            <pc:docMk/>
            <pc:sldMk cId="0" sldId="257"/>
            <ac:cxnSpMk id="16" creationId="{B3E815F0-79ED-4242-80E7-AD3DA96B4018}"/>
          </ac:cxnSpMkLst>
        </pc:cxnChg>
        <pc:cxnChg chg="mod">
          <ac:chgData name="Gabriele Baj" userId="37e9716d1ac12819" providerId="LiveId" clId="{630663E6-D99C-494F-997D-E4AB18685045}" dt="2024-05-30T07:29:16.376" v="143" actId="1038"/>
          <ac:cxnSpMkLst>
            <pc:docMk/>
            <pc:sldMk cId="0" sldId="257"/>
            <ac:cxnSpMk id="17" creationId="{76959A30-EBB3-408F-84D8-8B82D7C831A4}"/>
          </ac:cxnSpMkLst>
        </pc:cxnChg>
        <pc:cxnChg chg="mod">
          <ac:chgData name="Gabriele Baj" userId="37e9716d1ac12819" providerId="LiveId" clId="{630663E6-D99C-494F-997D-E4AB18685045}" dt="2024-05-30T07:29:16.376" v="143" actId="1038"/>
          <ac:cxnSpMkLst>
            <pc:docMk/>
            <pc:sldMk cId="0" sldId="257"/>
            <ac:cxnSpMk id="18" creationId="{E18414EC-C0DF-488A-B90B-94AB31802648}"/>
          </ac:cxnSpMkLst>
        </pc:cxnChg>
        <pc:cxnChg chg="mod">
          <ac:chgData name="Gabriele Baj" userId="37e9716d1ac12819" providerId="LiveId" clId="{630663E6-D99C-494F-997D-E4AB18685045}" dt="2024-05-30T07:29:16.376" v="143" actId="1038"/>
          <ac:cxnSpMkLst>
            <pc:docMk/>
            <pc:sldMk cId="0" sldId="257"/>
            <ac:cxnSpMk id="19" creationId="{A12FAD48-6A85-400F-B962-493A80DCDC24}"/>
          </ac:cxnSpMkLst>
        </pc:cxnChg>
        <pc:cxnChg chg="mod">
          <ac:chgData name="Gabriele Baj" userId="37e9716d1ac12819" providerId="LiveId" clId="{630663E6-D99C-494F-997D-E4AB18685045}" dt="2024-05-30T07:29:16.376" v="143" actId="1038"/>
          <ac:cxnSpMkLst>
            <pc:docMk/>
            <pc:sldMk cId="0" sldId="257"/>
            <ac:cxnSpMk id="20" creationId="{D8DB9383-7179-42E3-887A-02C49D350D1F}"/>
          </ac:cxnSpMkLst>
        </pc:cxnChg>
        <pc:cxnChg chg="mod">
          <ac:chgData name="Gabriele Baj" userId="37e9716d1ac12819" providerId="LiveId" clId="{630663E6-D99C-494F-997D-E4AB18685045}" dt="2024-05-30T07:29:16.376" v="143" actId="1038"/>
          <ac:cxnSpMkLst>
            <pc:docMk/>
            <pc:sldMk cId="0" sldId="257"/>
            <ac:cxnSpMk id="21" creationId="{62B7A1AF-47A0-42F5-AF9D-832D2F3CDAB6}"/>
          </ac:cxnSpMkLst>
        </pc:cxnChg>
        <pc:cxnChg chg="mod">
          <ac:chgData name="Gabriele Baj" userId="37e9716d1ac12819" providerId="LiveId" clId="{630663E6-D99C-494F-997D-E4AB18685045}" dt="2024-05-30T07:29:16.376" v="143" actId="1038"/>
          <ac:cxnSpMkLst>
            <pc:docMk/>
            <pc:sldMk cId="0" sldId="257"/>
            <ac:cxnSpMk id="22" creationId="{8898730E-F659-4EC8-888A-4576710407BC}"/>
          </ac:cxnSpMkLst>
        </pc:cxnChg>
        <pc:cxnChg chg="mod">
          <ac:chgData name="Gabriele Baj" userId="37e9716d1ac12819" providerId="LiveId" clId="{630663E6-D99C-494F-997D-E4AB18685045}" dt="2024-05-30T07:29:16.376" v="143" actId="1038"/>
          <ac:cxnSpMkLst>
            <pc:docMk/>
            <pc:sldMk cId="0" sldId="257"/>
            <ac:cxnSpMk id="23" creationId="{19E9691C-CFEB-468A-81C8-4189372C3777}"/>
          </ac:cxnSpMkLst>
        </pc:cxnChg>
        <pc:cxnChg chg="mod">
          <ac:chgData name="Gabriele Baj" userId="37e9716d1ac12819" providerId="LiveId" clId="{630663E6-D99C-494F-997D-E4AB18685045}" dt="2024-05-30T07:29:16.376" v="143" actId="1038"/>
          <ac:cxnSpMkLst>
            <pc:docMk/>
            <pc:sldMk cId="0" sldId="257"/>
            <ac:cxnSpMk id="24" creationId="{9F921368-8662-4A5B-9FA6-E557B23C783E}"/>
          </ac:cxnSpMkLst>
        </pc:cxnChg>
        <pc:cxnChg chg="mod">
          <ac:chgData name="Gabriele Baj" userId="37e9716d1ac12819" providerId="LiveId" clId="{630663E6-D99C-494F-997D-E4AB18685045}" dt="2024-05-30T07:29:16.376" v="143" actId="1038"/>
          <ac:cxnSpMkLst>
            <pc:docMk/>
            <pc:sldMk cId="0" sldId="257"/>
            <ac:cxnSpMk id="25" creationId="{FCCDB024-5DDD-49EE-8BA9-666C6B881554}"/>
          </ac:cxnSpMkLst>
        </pc:cxnChg>
        <pc:cxnChg chg="mod">
          <ac:chgData name="Gabriele Baj" userId="37e9716d1ac12819" providerId="LiveId" clId="{630663E6-D99C-494F-997D-E4AB18685045}" dt="2024-05-30T07:29:16.376" v="143" actId="1038"/>
          <ac:cxnSpMkLst>
            <pc:docMk/>
            <pc:sldMk cId="0" sldId="257"/>
            <ac:cxnSpMk id="37" creationId="{CFF7D0AF-2A15-4069-ACE9-F4AA0FE0F2FF}"/>
          </ac:cxnSpMkLst>
        </pc:cxnChg>
        <pc:cxnChg chg="mod">
          <ac:chgData name="Gabriele Baj" userId="37e9716d1ac12819" providerId="LiveId" clId="{630663E6-D99C-494F-997D-E4AB18685045}" dt="2024-05-30T07:29:16.376" v="143" actId="1038"/>
          <ac:cxnSpMkLst>
            <pc:docMk/>
            <pc:sldMk cId="0" sldId="257"/>
            <ac:cxnSpMk id="38" creationId="{A64725CF-834F-49DC-A635-DC7F34D989F3}"/>
          </ac:cxnSpMkLst>
        </pc:cxnChg>
        <pc:cxnChg chg="mod">
          <ac:chgData name="Gabriele Baj" userId="37e9716d1ac12819" providerId="LiveId" clId="{630663E6-D99C-494F-997D-E4AB18685045}" dt="2024-05-30T07:29:16.376" v="143" actId="1038"/>
          <ac:cxnSpMkLst>
            <pc:docMk/>
            <pc:sldMk cId="0" sldId="257"/>
            <ac:cxnSpMk id="45" creationId="{F393A6D0-2D80-3762-1D9A-6706A28464DD}"/>
          </ac:cxnSpMkLst>
        </pc:cxnChg>
      </pc:sldChg>
      <pc:sldChg chg="delSp add mod ord modNotesTx">
        <pc:chgData name="Gabriele Baj" userId="37e9716d1ac12819" providerId="LiveId" clId="{630663E6-D99C-494F-997D-E4AB18685045}" dt="2024-05-30T07:35:01.489" v="177"/>
        <pc:sldMkLst>
          <pc:docMk/>
          <pc:sldMk cId="0" sldId="259"/>
        </pc:sldMkLst>
        <pc:spChg chg="del">
          <ac:chgData name="Gabriele Baj" userId="37e9716d1ac12819" providerId="LiveId" clId="{630663E6-D99C-494F-997D-E4AB18685045}" dt="2024-05-30T02:43:06.088" v="27" actId="478"/>
          <ac:spMkLst>
            <pc:docMk/>
            <pc:sldMk cId="0" sldId="259"/>
            <ac:spMk id="23554" creationId="{00000000-0000-0000-0000-000000000000}"/>
          </ac:spMkLst>
        </pc:spChg>
      </pc:sldChg>
      <pc:sldChg chg="addSp delSp modSp add mod modNotes">
        <pc:chgData name="Gabriele Baj" userId="37e9716d1ac12819" providerId="LiveId" clId="{630663E6-D99C-494F-997D-E4AB18685045}" dt="2024-05-30T07:40:07.655" v="215" actId="1076"/>
        <pc:sldMkLst>
          <pc:docMk/>
          <pc:sldMk cId="0" sldId="260"/>
        </pc:sldMkLst>
        <pc:spChg chg="mod">
          <ac:chgData name="Gabriele Baj" userId="37e9716d1ac12819" providerId="LiveId" clId="{630663E6-D99C-494F-997D-E4AB18685045}" dt="2024-05-30T07:39:40.994" v="205" actId="1076"/>
          <ac:spMkLst>
            <pc:docMk/>
            <pc:sldMk cId="0" sldId="260"/>
            <ac:spMk id="3" creationId="{24C424AD-F7BF-113B-C646-F36A43FA5132}"/>
          </ac:spMkLst>
        </pc:spChg>
        <pc:spChg chg="add mod">
          <ac:chgData name="Gabriele Baj" userId="37e9716d1ac12819" providerId="LiveId" clId="{630663E6-D99C-494F-997D-E4AB18685045}" dt="2024-05-30T07:40:07.655" v="215" actId="1076"/>
          <ac:spMkLst>
            <pc:docMk/>
            <pc:sldMk cId="0" sldId="260"/>
            <ac:spMk id="6" creationId="{1F000F9C-D0A7-9C5A-CDA0-3E8392324849}"/>
          </ac:spMkLst>
        </pc:spChg>
        <pc:spChg chg="mod">
          <ac:chgData name="Gabriele Baj" userId="37e9716d1ac12819" providerId="LiveId" clId="{630663E6-D99C-494F-997D-E4AB18685045}" dt="2024-05-30T07:39:40.994" v="205" actId="1076"/>
          <ac:spMkLst>
            <pc:docMk/>
            <pc:sldMk cId="0" sldId="260"/>
            <ac:spMk id="9" creationId="{00000000-0000-0000-0000-000000000000}"/>
          </ac:spMkLst>
        </pc:spChg>
        <pc:spChg chg="mod">
          <ac:chgData name="Gabriele Baj" userId="37e9716d1ac12819" providerId="LiveId" clId="{630663E6-D99C-494F-997D-E4AB18685045}" dt="2024-05-30T07:39:40.994" v="205" actId="1076"/>
          <ac:spMkLst>
            <pc:docMk/>
            <pc:sldMk cId="0" sldId="260"/>
            <ac:spMk id="11" creationId="{00000000-0000-0000-0000-000000000000}"/>
          </ac:spMkLst>
        </pc:spChg>
        <pc:spChg chg="mod">
          <ac:chgData name="Gabriele Baj" userId="37e9716d1ac12819" providerId="LiveId" clId="{630663E6-D99C-494F-997D-E4AB18685045}" dt="2024-05-30T07:39:40.994" v="205" actId="1076"/>
          <ac:spMkLst>
            <pc:docMk/>
            <pc:sldMk cId="0" sldId="260"/>
            <ac:spMk id="12" creationId="{00000000-0000-0000-0000-000000000000}"/>
          </ac:spMkLst>
        </pc:spChg>
        <pc:spChg chg="mod">
          <ac:chgData name="Gabriele Baj" userId="37e9716d1ac12819" providerId="LiveId" clId="{630663E6-D99C-494F-997D-E4AB18685045}" dt="2024-05-30T07:39:40.994" v="205" actId="1076"/>
          <ac:spMkLst>
            <pc:docMk/>
            <pc:sldMk cId="0" sldId="260"/>
            <ac:spMk id="14" creationId="{00000000-0000-0000-0000-000000000000}"/>
          </ac:spMkLst>
        </pc:spChg>
        <pc:spChg chg="mod">
          <ac:chgData name="Gabriele Baj" userId="37e9716d1ac12819" providerId="LiveId" clId="{630663E6-D99C-494F-997D-E4AB18685045}" dt="2024-05-30T07:39:40.994" v="205" actId="1076"/>
          <ac:spMkLst>
            <pc:docMk/>
            <pc:sldMk cId="0" sldId="260"/>
            <ac:spMk id="19" creationId="{00000000-0000-0000-0000-000000000000}"/>
          </ac:spMkLst>
        </pc:spChg>
        <pc:spChg chg="mod">
          <ac:chgData name="Gabriele Baj" userId="37e9716d1ac12819" providerId="LiveId" clId="{630663E6-D99C-494F-997D-E4AB18685045}" dt="2024-05-30T07:39:40.994" v="205" actId="1076"/>
          <ac:spMkLst>
            <pc:docMk/>
            <pc:sldMk cId="0" sldId="260"/>
            <ac:spMk id="23" creationId="{00000000-0000-0000-0000-000000000000}"/>
          </ac:spMkLst>
        </pc:spChg>
        <pc:spChg chg="mod">
          <ac:chgData name="Gabriele Baj" userId="37e9716d1ac12819" providerId="LiveId" clId="{630663E6-D99C-494F-997D-E4AB18685045}" dt="2024-05-30T07:39:40.994" v="205" actId="1076"/>
          <ac:spMkLst>
            <pc:docMk/>
            <pc:sldMk cId="0" sldId="260"/>
            <ac:spMk id="26" creationId="{00000000-0000-0000-0000-000000000000}"/>
          </ac:spMkLst>
        </pc:spChg>
        <pc:spChg chg="mod">
          <ac:chgData name="Gabriele Baj" userId="37e9716d1ac12819" providerId="LiveId" clId="{630663E6-D99C-494F-997D-E4AB18685045}" dt="2024-05-30T07:39:40.994" v="205" actId="1076"/>
          <ac:spMkLst>
            <pc:docMk/>
            <pc:sldMk cId="0" sldId="260"/>
            <ac:spMk id="27" creationId="{00000000-0000-0000-0000-000000000000}"/>
          </ac:spMkLst>
        </pc:spChg>
        <pc:spChg chg="mod">
          <ac:chgData name="Gabriele Baj" userId="37e9716d1ac12819" providerId="LiveId" clId="{630663E6-D99C-494F-997D-E4AB18685045}" dt="2024-05-30T07:39:40.994" v="205" actId="1076"/>
          <ac:spMkLst>
            <pc:docMk/>
            <pc:sldMk cId="0" sldId="260"/>
            <ac:spMk id="28" creationId="{00000000-0000-0000-0000-000000000000}"/>
          </ac:spMkLst>
        </pc:spChg>
        <pc:spChg chg="mod">
          <ac:chgData name="Gabriele Baj" userId="37e9716d1ac12819" providerId="LiveId" clId="{630663E6-D99C-494F-997D-E4AB18685045}" dt="2024-05-30T07:39:40.994" v="205" actId="1076"/>
          <ac:spMkLst>
            <pc:docMk/>
            <pc:sldMk cId="0" sldId="260"/>
            <ac:spMk id="29" creationId="{00000000-0000-0000-0000-000000000000}"/>
          </ac:spMkLst>
        </pc:spChg>
        <pc:spChg chg="mod">
          <ac:chgData name="Gabriele Baj" userId="37e9716d1ac12819" providerId="LiveId" clId="{630663E6-D99C-494F-997D-E4AB18685045}" dt="2024-05-30T07:39:40.994" v="205" actId="1076"/>
          <ac:spMkLst>
            <pc:docMk/>
            <pc:sldMk cId="0" sldId="260"/>
            <ac:spMk id="32" creationId="{417A860F-4B48-463B-A269-5FD441332CDA}"/>
          </ac:spMkLst>
        </pc:spChg>
        <pc:spChg chg="mod">
          <ac:chgData name="Gabriele Baj" userId="37e9716d1ac12819" providerId="LiveId" clId="{630663E6-D99C-494F-997D-E4AB18685045}" dt="2024-05-30T07:39:40.994" v="205" actId="1076"/>
          <ac:spMkLst>
            <pc:docMk/>
            <pc:sldMk cId="0" sldId="260"/>
            <ac:spMk id="33" creationId="{B24E9F64-947D-4124-990A-038831C768EB}"/>
          </ac:spMkLst>
        </pc:spChg>
        <pc:spChg chg="del">
          <ac:chgData name="Gabriele Baj" userId="37e9716d1ac12819" providerId="LiveId" clId="{630663E6-D99C-494F-997D-E4AB18685045}" dt="2024-05-30T02:41:39.004" v="22" actId="478"/>
          <ac:spMkLst>
            <pc:docMk/>
            <pc:sldMk cId="0" sldId="260"/>
            <ac:spMk id="24578" creationId="{00000000-0000-0000-0000-000000000000}"/>
          </ac:spMkLst>
        </pc:spChg>
        <pc:grpChg chg="mod">
          <ac:chgData name="Gabriele Baj" userId="37e9716d1ac12819" providerId="LiveId" clId="{630663E6-D99C-494F-997D-E4AB18685045}" dt="2024-05-30T07:39:40.994" v="205" actId="1076"/>
          <ac:grpSpMkLst>
            <pc:docMk/>
            <pc:sldMk cId="0" sldId="260"/>
            <ac:grpSpMk id="5" creationId="{D23ACD31-3D75-4347-ADCC-04BCA0FDD246}"/>
          </ac:grpSpMkLst>
        </pc:grpChg>
        <pc:grpChg chg="mod">
          <ac:chgData name="Gabriele Baj" userId="37e9716d1ac12819" providerId="LiveId" clId="{630663E6-D99C-494F-997D-E4AB18685045}" dt="2024-05-30T07:39:40.994" v="205" actId="1076"/>
          <ac:grpSpMkLst>
            <pc:docMk/>
            <pc:sldMk cId="0" sldId="260"/>
            <ac:grpSpMk id="10" creationId="{00000000-0000-0000-0000-000000000000}"/>
          </ac:grpSpMkLst>
        </pc:grpChg>
        <pc:grpChg chg="mod">
          <ac:chgData name="Gabriele Baj" userId="37e9716d1ac12819" providerId="LiveId" clId="{630663E6-D99C-494F-997D-E4AB18685045}" dt="2024-05-30T07:39:40.994" v="205" actId="1076"/>
          <ac:grpSpMkLst>
            <pc:docMk/>
            <pc:sldMk cId="0" sldId="260"/>
            <ac:grpSpMk id="13" creationId="{00000000-0000-0000-0000-000000000000}"/>
          </ac:grpSpMkLst>
        </pc:grpChg>
        <pc:grpChg chg="mod">
          <ac:chgData name="Gabriele Baj" userId="37e9716d1ac12819" providerId="LiveId" clId="{630663E6-D99C-494F-997D-E4AB18685045}" dt="2024-05-30T07:39:40.994" v="205" actId="1076"/>
          <ac:grpSpMkLst>
            <pc:docMk/>
            <pc:sldMk cId="0" sldId="260"/>
            <ac:grpSpMk id="21" creationId="{1F9502EF-1AE8-4242-B972-FA50858BA48C}"/>
          </ac:grpSpMkLst>
        </pc:grpChg>
        <pc:grpChg chg="mod">
          <ac:chgData name="Gabriele Baj" userId="37e9716d1ac12819" providerId="LiveId" clId="{630663E6-D99C-494F-997D-E4AB18685045}" dt="2024-05-30T07:39:40.994" v="205" actId="1076"/>
          <ac:grpSpMkLst>
            <pc:docMk/>
            <pc:sldMk cId="0" sldId="260"/>
            <ac:grpSpMk id="34" creationId="{C600B1D6-2E03-4396-B237-70A71DEBC043}"/>
          </ac:grpSpMkLst>
        </pc:grpChg>
        <pc:picChg chg="mod">
          <ac:chgData name="Gabriele Baj" userId="37e9716d1ac12819" providerId="LiveId" clId="{630663E6-D99C-494F-997D-E4AB18685045}" dt="2024-05-30T07:39:40.994" v="205" actId="1076"/>
          <ac:picMkLst>
            <pc:docMk/>
            <pc:sldMk cId="0" sldId="260"/>
            <ac:picMk id="4" creationId="{F9654F85-D3A1-43FC-A63C-33008E40507B}"/>
          </ac:picMkLst>
        </pc:picChg>
        <pc:picChg chg="mod">
          <ac:chgData name="Gabriele Baj" userId="37e9716d1ac12819" providerId="LiveId" clId="{630663E6-D99C-494F-997D-E4AB18685045}" dt="2024-05-30T07:39:40.994" v="205" actId="1076"/>
          <ac:picMkLst>
            <pc:docMk/>
            <pc:sldMk cId="0" sldId="260"/>
            <ac:picMk id="19457" creationId="{00000000-0000-0000-0000-000000000000}"/>
          </ac:picMkLst>
        </pc:picChg>
        <pc:picChg chg="mod">
          <ac:chgData name="Gabriele Baj" userId="37e9716d1ac12819" providerId="LiveId" clId="{630663E6-D99C-494F-997D-E4AB18685045}" dt="2024-05-30T07:39:40.994" v="205" actId="1076"/>
          <ac:picMkLst>
            <pc:docMk/>
            <pc:sldMk cId="0" sldId="260"/>
            <ac:picMk id="24581" creationId="{00000000-0000-0000-0000-000000000000}"/>
          </ac:picMkLst>
        </pc:picChg>
        <pc:cxnChg chg="mod">
          <ac:chgData name="Gabriele Baj" userId="37e9716d1ac12819" providerId="LiveId" clId="{630663E6-D99C-494F-997D-E4AB18685045}" dt="2024-05-30T07:39:40.994" v="205" actId="1076"/>
          <ac:cxnSpMkLst>
            <pc:docMk/>
            <pc:sldMk cId="0" sldId="260"/>
            <ac:cxnSpMk id="17" creationId="{00000000-0000-0000-0000-000000000000}"/>
          </ac:cxnSpMkLst>
        </pc:cxnChg>
        <pc:cxnChg chg="mod">
          <ac:chgData name="Gabriele Baj" userId="37e9716d1ac12819" providerId="LiveId" clId="{630663E6-D99C-494F-997D-E4AB18685045}" dt="2024-05-30T07:39:40.994" v="205" actId="1076"/>
          <ac:cxnSpMkLst>
            <pc:docMk/>
            <pc:sldMk cId="0" sldId="260"/>
            <ac:cxnSpMk id="22" creationId="{00000000-0000-0000-0000-000000000000}"/>
          </ac:cxnSpMkLst>
        </pc:cxnChg>
      </pc:sldChg>
      <pc:sldChg chg="delSp add mod">
        <pc:chgData name="Gabriele Baj" userId="37e9716d1ac12819" providerId="LiveId" clId="{630663E6-D99C-494F-997D-E4AB18685045}" dt="2024-05-30T02:41:26.534" v="21" actId="478"/>
        <pc:sldMkLst>
          <pc:docMk/>
          <pc:sldMk cId="0" sldId="261"/>
        </pc:sldMkLst>
        <pc:spChg chg="del">
          <ac:chgData name="Gabriele Baj" userId="37e9716d1ac12819" providerId="LiveId" clId="{630663E6-D99C-494F-997D-E4AB18685045}" dt="2024-05-30T02:41:26.534" v="21" actId="478"/>
          <ac:spMkLst>
            <pc:docMk/>
            <pc:sldMk cId="0" sldId="261"/>
            <ac:spMk id="25602" creationId="{00000000-0000-0000-0000-000000000000}"/>
          </ac:spMkLst>
        </pc:spChg>
      </pc:sldChg>
      <pc:sldChg chg="delSp add mod ord modNotes">
        <pc:chgData name="Gabriele Baj" userId="37e9716d1ac12819" providerId="LiveId" clId="{630663E6-D99C-494F-997D-E4AB18685045}" dt="2024-05-30T08:16:03.544" v="585"/>
        <pc:sldMkLst>
          <pc:docMk/>
          <pc:sldMk cId="0" sldId="262"/>
        </pc:sldMkLst>
        <pc:spChg chg="del">
          <ac:chgData name="Gabriele Baj" userId="37e9716d1ac12819" providerId="LiveId" clId="{630663E6-D99C-494F-997D-E4AB18685045}" dt="2024-05-30T02:41:08.655" v="18" actId="478"/>
          <ac:spMkLst>
            <pc:docMk/>
            <pc:sldMk cId="0" sldId="262"/>
            <ac:spMk id="26626" creationId="{00000000-0000-0000-0000-000000000000}"/>
          </ac:spMkLst>
        </pc:spChg>
      </pc:sldChg>
      <pc:sldChg chg="delSp add mod">
        <pc:chgData name="Gabriele Baj" userId="37e9716d1ac12819" providerId="LiveId" clId="{630663E6-D99C-494F-997D-E4AB18685045}" dt="2024-05-30T02:41:13.628" v="19" actId="478"/>
        <pc:sldMkLst>
          <pc:docMk/>
          <pc:sldMk cId="0" sldId="263"/>
        </pc:sldMkLst>
        <pc:spChg chg="del">
          <ac:chgData name="Gabriele Baj" userId="37e9716d1ac12819" providerId="LiveId" clId="{630663E6-D99C-494F-997D-E4AB18685045}" dt="2024-05-30T02:41:13.628" v="19" actId="478"/>
          <ac:spMkLst>
            <pc:docMk/>
            <pc:sldMk cId="0" sldId="263"/>
            <ac:spMk id="16" creationId="{D6C09156-2AD9-4199-BCFB-70EF9859B6E1}"/>
          </ac:spMkLst>
        </pc:spChg>
      </pc:sldChg>
      <pc:sldChg chg="delSp add mod ord">
        <pc:chgData name="Gabriele Baj" userId="37e9716d1ac12819" providerId="LiveId" clId="{630663E6-D99C-494F-997D-E4AB18685045}" dt="2024-05-30T08:15:40.199" v="581"/>
        <pc:sldMkLst>
          <pc:docMk/>
          <pc:sldMk cId="0" sldId="264"/>
        </pc:sldMkLst>
        <pc:spChg chg="del">
          <ac:chgData name="Gabriele Baj" userId="37e9716d1ac12819" providerId="LiveId" clId="{630663E6-D99C-494F-997D-E4AB18685045}" dt="2024-05-30T02:44:19.116" v="36" actId="478"/>
          <ac:spMkLst>
            <pc:docMk/>
            <pc:sldMk cId="0" sldId="264"/>
            <ac:spMk id="28674" creationId="{00000000-0000-0000-0000-000000000000}"/>
          </ac:spMkLst>
        </pc:spChg>
      </pc:sldChg>
      <pc:sldChg chg="addSp delSp modSp add mod ord">
        <pc:chgData name="Gabriele Baj" userId="37e9716d1ac12819" providerId="LiveId" clId="{630663E6-D99C-494F-997D-E4AB18685045}" dt="2024-05-30T08:17:16.098" v="589" actId="1076"/>
        <pc:sldMkLst>
          <pc:docMk/>
          <pc:sldMk cId="0" sldId="265"/>
        </pc:sldMkLst>
        <pc:spChg chg="mod">
          <ac:chgData name="Gabriele Baj" userId="37e9716d1ac12819" providerId="LiveId" clId="{630663E6-D99C-494F-997D-E4AB18685045}" dt="2024-05-30T08:17:16.098" v="589" actId="1076"/>
          <ac:spMkLst>
            <pc:docMk/>
            <pc:sldMk cId="0" sldId="265"/>
            <ac:spMk id="2" creationId="{2045DB46-E172-196F-BCDB-E0122A1C7587}"/>
          </ac:spMkLst>
        </pc:spChg>
        <pc:spChg chg="add mod">
          <ac:chgData name="Gabriele Baj" userId="37e9716d1ac12819" providerId="LiveId" clId="{630663E6-D99C-494F-997D-E4AB18685045}" dt="2024-05-30T07:51:06.343" v="335" actId="1076"/>
          <ac:spMkLst>
            <pc:docMk/>
            <pc:sldMk cId="0" sldId="265"/>
            <ac:spMk id="3" creationId="{A313EDF7-745B-D501-5714-A1A2EC98C15E}"/>
          </ac:spMkLst>
        </pc:spChg>
        <pc:spChg chg="add mod">
          <ac:chgData name="Gabriele Baj" userId="37e9716d1ac12819" providerId="LiveId" clId="{630663E6-D99C-494F-997D-E4AB18685045}" dt="2024-05-30T08:17:08.721" v="588" actId="1076"/>
          <ac:spMkLst>
            <pc:docMk/>
            <pc:sldMk cId="0" sldId="265"/>
            <ac:spMk id="5" creationId="{1ED97F64-3BB0-2A5A-8830-9D5388C79DA7}"/>
          </ac:spMkLst>
        </pc:spChg>
        <pc:spChg chg="mod">
          <ac:chgData name="Gabriele Baj" userId="37e9716d1ac12819" providerId="LiveId" clId="{630663E6-D99C-494F-997D-E4AB18685045}" dt="2024-05-30T08:17:16.098" v="589" actId="1076"/>
          <ac:spMkLst>
            <pc:docMk/>
            <pc:sldMk cId="0" sldId="265"/>
            <ac:spMk id="6" creationId="{6CD555D8-95EF-4FDC-897A-D6B7888BD743}"/>
          </ac:spMkLst>
        </pc:spChg>
        <pc:spChg chg="mod">
          <ac:chgData name="Gabriele Baj" userId="37e9716d1ac12819" providerId="LiveId" clId="{630663E6-D99C-494F-997D-E4AB18685045}" dt="2024-05-30T08:17:16.098" v="589" actId="1076"/>
          <ac:spMkLst>
            <pc:docMk/>
            <pc:sldMk cId="0" sldId="265"/>
            <ac:spMk id="7" creationId="{D712DF05-ED08-4598-BC44-44252BC4F726}"/>
          </ac:spMkLst>
        </pc:spChg>
        <pc:spChg chg="mod">
          <ac:chgData name="Gabriele Baj" userId="37e9716d1ac12819" providerId="LiveId" clId="{630663E6-D99C-494F-997D-E4AB18685045}" dt="2024-05-30T08:17:16.098" v="589" actId="1076"/>
          <ac:spMkLst>
            <pc:docMk/>
            <pc:sldMk cId="0" sldId="265"/>
            <ac:spMk id="8" creationId="{AB7FB315-C229-A72F-CCBB-90D73852A847}"/>
          </ac:spMkLst>
        </pc:spChg>
        <pc:spChg chg="del">
          <ac:chgData name="Gabriele Baj" userId="37e9716d1ac12819" providerId="LiveId" clId="{630663E6-D99C-494F-997D-E4AB18685045}" dt="2024-05-30T02:44:24.897" v="37" actId="478"/>
          <ac:spMkLst>
            <pc:docMk/>
            <pc:sldMk cId="0" sldId="265"/>
            <ac:spMk id="29698" creationId="{00000000-0000-0000-0000-000000000000}"/>
          </ac:spMkLst>
        </pc:spChg>
        <pc:picChg chg="mod">
          <ac:chgData name="Gabriele Baj" userId="37e9716d1ac12819" providerId="LiveId" clId="{630663E6-D99C-494F-997D-E4AB18685045}" dt="2024-05-30T08:17:16.098" v="589" actId="1076"/>
          <ac:picMkLst>
            <pc:docMk/>
            <pc:sldMk cId="0" sldId="265"/>
            <ac:picMk id="29699" creationId="{00000000-0000-0000-0000-000000000000}"/>
          </ac:picMkLst>
        </pc:picChg>
        <pc:picChg chg="mod">
          <ac:chgData name="Gabriele Baj" userId="37e9716d1ac12819" providerId="LiveId" clId="{630663E6-D99C-494F-997D-E4AB18685045}" dt="2024-05-30T08:17:16.098" v="589" actId="1076"/>
          <ac:picMkLst>
            <pc:docMk/>
            <pc:sldMk cId="0" sldId="265"/>
            <ac:picMk id="29700" creationId="{00000000-0000-0000-0000-000000000000}"/>
          </ac:picMkLst>
        </pc:picChg>
        <pc:picChg chg="del">
          <ac:chgData name="Gabriele Baj" userId="37e9716d1ac12819" providerId="LiveId" clId="{630663E6-D99C-494F-997D-E4AB18685045}" dt="2024-05-30T07:51:22.007" v="379" actId="478"/>
          <ac:picMkLst>
            <pc:docMk/>
            <pc:sldMk cId="0" sldId="265"/>
            <ac:picMk id="29701" creationId="{00000000-0000-0000-0000-000000000000}"/>
          </ac:picMkLst>
        </pc:picChg>
        <pc:cxnChg chg="mod">
          <ac:chgData name="Gabriele Baj" userId="37e9716d1ac12819" providerId="LiveId" clId="{630663E6-D99C-494F-997D-E4AB18685045}" dt="2024-05-30T08:17:16.098" v="589" actId="1076"/>
          <ac:cxnSpMkLst>
            <pc:docMk/>
            <pc:sldMk cId="0" sldId="265"/>
            <ac:cxnSpMk id="4" creationId="{271D6DA4-4335-FE82-B850-AA3C9488AF91}"/>
          </ac:cxnSpMkLst>
        </pc:cxnChg>
      </pc:sldChg>
      <pc:sldChg chg="delSp add mod">
        <pc:chgData name="Gabriele Baj" userId="37e9716d1ac12819" providerId="LiveId" clId="{630663E6-D99C-494F-997D-E4AB18685045}" dt="2024-05-30T02:44:12.445" v="35" actId="478"/>
        <pc:sldMkLst>
          <pc:docMk/>
          <pc:sldMk cId="0" sldId="266"/>
        </pc:sldMkLst>
        <pc:spChg chg="del">
          <ac:chgData name="Gabriele Baj" userId="37e9716d1ac12819" providerId="LiveId" clId="{630663E6-D99C-494F-997D-E4AB18685045}" dt="2024-05-30T02:44:12.445" v="35" actId="478"/>
          <ac:spMkLst>
            <pc:docMk/>
            <pc:sldMk cId="0" sldId="266"/>
            <ac:spMk id="30722" creationId="{00000000-0000-0000-0000-000000000000}"/>
          </ac:spMkLst>
        </pc:spChg>
      </pc:sldChg>
      <pc:sldChg chg="addSp delSp modSp add mod ord">
        <pc:chgData name="Gabriele Baj" userId="37e9716d1ac12819" providerId="LiveId" clId="{630663E6-D99C-494F-997D-E4AB18685045}" dt="2024-05-30T08:15:45.683" v="583"/>
        <pc:sldMkLst>
          <pc:docMk/>
          <pc:sldMk cId="0" sldId="267"/>
        </pc:sldMkLst>
        <pc:spChg chg="add mod">
          <ac:chgData name="Gabriele Baj" userId="37e9716d1ac12819" providerId="LiveId" clId="{630663E6-D99C-494F-997D-E4AB18685045}" dt="2024-05-30T07:52:51.310" v="392" actId="20577"/>
          <ac:spMkLst>
            <pc:docMk/>
            <pc:sldMk cId="0" sldId="267"/>
            <ac:spMk id="2" creationId="{C04A1D1D-36F7-04FC-04B4-1E45B0492954}"/>
          </ac:spMkLst>
        </pc:spChg>
        <pc:spChg chg="mod">
          <ac:chgData name="Gabriele Baj" userId="37e9716d1ac12819" providerId="LiveId" clId="{630663E6-D99C-494F-997D-E4AB18685045}" dt="2024-05-30T07:52:59.927" v="419" actId="1038"/>
          <ac:spMkLst>
            <pc:docMk/>
            <pc:sldMk cId="0" sldId="267"/>
            <ac:spMk id="3" creationId="{CFC57799-3C00-9B4D-7514-6CBE2BDA50A3}"/>
          </ac:spMkLst>
        </pc:spChg>
        <pc:spChg chg="mod">
          <ac:chgData name="Gabriele Baj" userId="37e9716d1ac12819" providerId="LiveId" clId="{630663E6-D99C-494F-997D-E4AB18685045}" dt="2024-05-30T07:52:59.927" v="419" actId="1038"/>
          <ac:spMkLst>
            <pc:docMk/>
            <pc:sldMk cId="0" sldId="267"/>
            <ac:spMk id="4" creationId="{45F0B04B-F7A5-A659-0C0F-B593D96CADB3}"/>
          </ac:spMkLst>
        </pc:spChg>
        <pc:spChg chg="mod">
          <ac:chgData name="Gabriele Baj" userId="37e9716d1ac12819" providerId="LiveId" clId="{630663E6-D99C-494F-997D-E4AB18685045}" dt="2024-05-30T07:52:59.927" v="419" actId="1038"/>
          <ac:spMkLst>
            <pc:docMk/>
            <pc:sldMk cId="0" sldId="267"/>
            <ac:spMk id="5" creationId="{E7923C15-6552-A695-3348-D8353EBD3296}"/>
          </ac:spMkLst>
        </pc:spChg>
        <pc:spChg chg="mod">
          <ac:chgData name="Gabriele Baj" userId="37e9716d1ac12819" providerId="LiveId" clId="{630663E6-D99C-494F-997D-E4AB18685045}" dt="2024-05-30T07:52:59.927" v="419" actId="1038"/>
          <ac:spMkLst>
            <pc:docMk/>
            <pc:sldMk cId="0" sldId="267"/>
            <ac:spMk id="6" creationId="{00000000-0000-0000-0000-000000000000}"/>
          </ac:spMkLst>
        </pc:spChg>
        <pc:spChg chg="mod">
          <ac:chgData name="Gabriele Baj" userId="37e9716d1ac12819" providerId="LiveId" clId="{630663E6-D99C-494F-997D-E4AB18685045}" dt="2024-05-30T07:52:59.927" v="419" actId="1038"/>
          <ac:spMkLst>
            <pc:docMk/>
            <pc:sldMk cId="0" sldId="267"/>
            <ac:spMk id="7" creationId="{00000000-0000-0000-0000-000000000000}"/>
          </ac:spMkLst>
        </pc:spChg>
        <pc:spChg chg="del mod">
          <ac:chgData name="Gabriele Baj" userId="37e9716d1ac12819" providerId="LiveId" clId="{630663E6-D99C-494F-997D-E4AB18685045}" dt="2024-05-30T07:53:03.108" v="420" actId="478"/>
          <ac:spMkLst>
            <pc:docMk/>
            <pc:sldMk cId="0" sldId="267"/>
            <ac:spMk id="10" creationId="{C44CF169-ED38-4F22-97B4-A3DB8EA03395}"/>
          </ac:spMkLst>
        </pc:spChg>
        <pc:spChg chg="del">
          <ac:chgData name="Gabriele Baj" userId="37e9716d1ac12819" providerId="LiveId" clId="{630663E6-D99C-494F-997D-E4AB18685045}" dt="2024-05-30T02:44:34.587" v="38" actId="478"/>
          <ac:spMkLst>
            <pc:docMk/>
            <pc:sldMk cId="0" sldId="267"/>
            <ac:spMk id="31746" creationId="{00000000-0000-0000-0000-000000000000}"/>
          </ac:spMkLst>
        </pc:spChg>
        <pc:grpChg chg="mod">
          <ac:chgData name="Gabriele Baj" userId="37e9716d1ac12819" providerId="LiveId" clId="{630663E6-D99C-494F-997D-E4AB18685045}" dt="2024-05-30T07:52:59.927" v="419" actId="1038"/>
          <ac:grpSpMkLst>
            <pc:docMk/>
            <pc:sldMk cId="0" sldId="267"/>
            <ac:grpSpMk id="8" creationId="{00000000-0000-0000-0000-000000000000}"/>
          </ac:grpSpMkLst>
        </pc:grpChg>
        <pc:grpChg chg="mod">
          <ac:chgData name="Gabriele Baj" userId="37e9716d1ac12819" providerId="LiveId" clId="{630663E6-D99C-494F-997D-E4AB18685045}" dt="2024-05-30T07:52:59.927" v="419" actId="1038"/>
          <ac:grpSpMkLst>
            <pc:docMk/>
            <pc:sldMk cId="0" sldId="267"/>
            <ac:grpSpMk id="11" creationId="{0839342C-071C-9571-DA6D-10084CEBDCB7}"/>
          </ac:grpSpMkLst>
        </pc:grpChg>
        <pc:grpChg chg="mod">
          <ac:chgData name="Gabriele Baj" userId="37e9716d1ac12819" providerId="LiveId" clId="{630663E6-D99C-494F-997D-E4AB18685045}" dt="2024-05-30T07:52:59.927" v="419" actId="1038"/>
          <ac:grpSpMkLst>
            <pc:docMk/>
            <pc:sldMk cId="0" sldId="267"/>
            <ac:grpSpMk id="12" creationId="{CE5D5905-F1CF-5566-EAF3-B121E03437C7}"/>
          </ac:grpSpMkLst>
        </pc:grpChg>
        <pc:picChg chg="mod">
          <ac:chgData name="Gabriele Baj" userId="37e9716d1ac12819" providerId="LiveId" clId="{630663E6-D99C-494F-997D-E4AB18685045}" dt="2024-05-30T07:52:59.927" v="419" actId="1038"/>
          <ac:picMkLst>
            <pc:docMk/>
            <pc:sldMk cId="0" sldId="267"/>
            <ac:picMk id="31747" creationId="{00000000-0000-0000-0000-000000000000}"/>
          </ac:picMkLst>
        </pc:picChg>
        <pc:picChg chg="mod">
          <ac:chgData name="Gabriele Baj" userId="37e9716d1ac12819" providerId="LiveId" clId="{630663E6-D99C-494F-997D-E4AB18685045}" dt="2024-05-30T07:52:59.927" v="419" actId="1038"/>
          <ac:picMkLst>
            <pc:docMk/>
            <pc:sldMk cId="0" sldId="267"/>
            <ac:picMk id="31748" creationId="{00000000-0000-0000-0000-000000000000}"/>
          </ac:picMkLst>
        </pc:picChg>
        <pc:picChg chg="mod">
          <ac:chgData name="Gabriele Baj" userId="37e9716d1ac12819" providerId="LiveId" clId="{630663E6-D99C-494F-997D-E4AB18685045}" dt="2024-05-30T07:52:59.927" v="419" actId="1038"/>
          <ac:picMkLst>
            <pc:docMk/>
            <pc:sldMk cId="0" sldId="267"/>
            <ac:picMk id="31749" creationId="{00000000-0000-0000-0000-000000000000}"/>
          </ac:picMkLst>
        </pc:picChg>
      </pc:sldChg>
      <pc:sldChg chg="delSp add mod ord">
        <pc:chgData name="Gabriele Baj" userId="37e9716d1ac12819" providerId="LiveId" clId="{630663E6-D99C-494F-997D-E4AB18685045}" dt="2024-05-30T07:54:00.780" v="424"/>
        <pc:sldMkLst>
          <pc:docMk/>
          <pc:sldMk cId="0" sldId="268"/>
        </pc:sldMkLst>
        <pc:spChg chg="del">
          <ac:chgData name="Gabriele Baj" userId="37e9716d1ac12819" providerId="LiveId" clId="{630663E6-D99C-494F-997D-E4AB18685045}" dt="2024-05-30T02:44:41.707" v="39" actId="478"/>
          <ac:spMkLst>
            <pc:docMk/>
            <pc:sldMk cId="0" sldId="268"/>
            <ac:spMk id="32770" creationId="{00000000-0000-0000-0000-000000000000}"/>
          </ac:spMkLst>
        </pc:spChg>
      </pc:sldChg>
      <pc:sldChg chg="delSp add mod">
        <pc:chgData name="Gabriele Baj" userId="37e9716d1ac12819" providerId="LiveId" clId="{630663E6-D99C-494F-997D-E4AB18685045}" dt="2024-05-30T02:45:26.069" v="44" actId="478"/>
        <pc:sldMkLst>
          <pc:docMk/>
          <pc:sldMk cId="0" sldId="271"/>
        </pc:sldMkLst>
        <pc:spChg chg="del">
          <ac:chgData name="Gabriele Baj" userId="37e9716d1ac12819" providerId="LiveId" clId="{630663E6-D99C-494F-997D-E4AB18685045}" dt="2024-05-30T02:45:26.069" v="44" actId="478"/>
          <ac:spMkLst>
            <pc:docMk/>
            <pc:sldMk cId="0" sldId="271"/>
            <ac:spMk id="34818" creationId="{00000000-0000-0000-0000-000000000000}"/>
          </ac:spMkLst>
        </pc:spChg>
      </pc:sldChg>
      <pc:sldChg chg="delSp add mod">
        <pc:chgData name="Gabriele Baj" userId="37e9716d1ac12819" providerId="LiveId" clId="{630663E6-D99C-494F-997D-E4AB18685045}" dt="2024-05-30T02:45:30.570" v="45" actId="478"/>
        <pc:sldMkLst>
          <pc:docMk/>
          <pc:sldMk cId="0" sldId="272"/>
        </pc:sldMkLst>
        <pc:spChg chg="del">
          <ac:chgData name="Gabriele Baj" userId="37e9716d1ac12819" providerId="LiveId" clId="{630663E6-D99C-494F-997D-E4AB18685045}" dt="2024-05-30T02:45:30.570" v="45" actId="478"/>
          <ac:spMkLst>
            <pc:docMk/>
            <pc:sldMk cId="0" sldId="272"/>
            <ac:spMk id="35842" creationId="{00000000-0000-0000-0000-000000000000}"/>
          </ac:spMkLst>
        </pc:spChg>
      </pc:sldChg>
      <pc:sldChg chg="delSp add mod">
        <pc:chgData name="Gabriele Baj" userId="37e9716d1ac12819" providerId="LiveId" clId="{630663E6-D99C-494F-997D-E4AB18685045}" dt="2024-05-30T02:44:49.040" v="40" actId="478"/>
        <pc:sldMkLst>
          <pc:docMk/>
          <pc:sldMk cId="0" sldId="273"/>
        </pc:sldMkLst>
        <pc:spChg chg="del">
          <ac:chgData name="Gabriele Baj" userId="37e9716d1ac12819" providerId="LiveId" clId="{630663E6-D99C-494F-997D-E4AB18685045}" dt="2024-05-30T02:44:49.040" v="40" actId="478"/>
          <ac:spMkLst>
            <pc:docMk/>
            <pc:sldMk cId="0" sldId="273"/>
            <ac:spMk id="35842" creationId="{00000000-0000-0000-0000-000000000000}"/>
          </ac:spMkLst>
        </pc:spChg>
      </pc:sldChg>
      <pc:sldChg chg="delSp add mod">
        <pc:chgData name="Gabriele Baj" userId="37e9716d1ac12819" providerId="LiveId" clId="{630663E6-D99C-494F-997D-E4AB18685045}" dt="2024-05-30T02:45:12.595" v="42" actId="478"/>
        <pc:sldMkLst>
          <pc:docMk/>
          <pc:sldMk cId="0" sldId="277"/>
        </pc:sldMkLst>
        <pc:spChg chg="del">
          <ac:chgData name="Gabriele Baj" userId="37e9716d1ac12819" providerId="LiveId" clId="{630663E6-D99C-494F-997D-E4AB18685045}" dt="2024-05-30T02:45:12.595" v="42" actId="478"/>
          <ac:spMkLst>
            <pc:docMk/>
            <pc:sldMk cId="0" sldId="277"/>
            <ac:spMk id="35842" creationId="{00000000-0000-0000-0000-000000000000}"/>
          </ac:spMkLst>
        </pc:spChg>
        <pc:spChg chg="del">
          <ac:chgData name="Gabriele Baj" userId="37e9716d1ac12819" providerId="LiveId" clId="{630663E6-D99C-494F-997D-E4AB18685045}" dt="2024-05-30T02:45:08.290" v="41" actId="478"/>
          <ac:spMkLst>
            <pc:docMk/>
            <pc:sldMk cId="0" sldId="277"/>
            <ac:spMk id="38916" creationId="{00000000-0000-0000-0000-000000000000}"/>
          </ac:spMkLst>
        </pc:spChg>
      </pc:sldChg>
      <pc:sldChg chg="del">
        <pc:chgData name="Gabriele Baj" userId="37e9716d1ac12819" providerId="LiveId" clId="{630663E6-D99C-494F-997D-E4AB18685045}" dt="2024-05-30T02:35:30.924" v="10" actId="47"/>
        <pc:sldMkLst>
          <pc:docMk/>
          <pc:sldMk cId="2356089190" sldId="277"/>
        </pc:sldMkLst>
      </pc:sldChg>
      <pc:sldChg chg="delSp add mod">
        <pc:chgData name="Gabriele Baj" userId="37e9716d1ac12819" providerId="LiveId" clId="{630663E6-D99C-494F-997D-E4AB18685045}" dt="2024-05-30T02:45:17.795" v="43" actId="478"/>
        <pc:sldMkLst>
          <pc:docMk/>
          <pc:sldMk cId="0" sldId="278"/>
        </pc:sldMkLst>
        <pc:spChg chg="del">
          <ac:chgData name="Gabriele Baj" userId="37e9716d1ac12819" providerId="LiveId" clId="{630663E6-D99C-494F-997D-E4AB18685045}" dt="2024-05-30T02:45:17.795" v="43" actId="478"/>
          <ac:spMkLst>
            <pc:docMk/>
            <pc:sldMk cId="0" sldId="278"/>
            <ac:spMk id="35842" creationId="{00000000-0000-0000-0000-000000000000}"/>
          </ac:spMkLst>
        </pc:spChg>
      </pc:sldChg>
      <pc:sldChg chg="del">
        <pc:chgData name="Gabriele Baj" userId="37e9716d1ac12819" providerId="LiveId" clId="{630663E6-D99C-494F-997D-E4AB18685045}" dt="2024-05-30T02:35:30.924" v="10" actId="47"/>
        <pc:sldMkLst>
          <pc:docMk/>
          <pc:sldMk cId="300193287" sldId="278"/>
        </pc:sldMkLst>
      </pc:sldChg>
      <pc:sldChg chg="delSp modSp add mod">
        <pc:chgData name="Gabriele Baj" userId="37e9716d1ac12819" providerId="LiveId" clId="{630663E6-D99C-494F-997D-E4AB18685045}" dt="2024-05-30T07:29:55.457" v="154" actId="1076"/>
        <pc:sldMkLst>
          <pc:docMk/>
          <pc:sldMk cId="0" sldId="279"/>
        </pc:sldMkLst>
        <pc:spChg chg="mod">
          <ac:chgData name="Gabriele Baj" userId="37e9716d1ac12819" providerId="LiveId" clId="{630663E6-D99C-494F-997D-E4AB18685045}" dt="2024-05-30T07:29:55.457" v="154" actId="1076"/>
          <ac:spMkLst>
            <pc:docMk/>
            <pc:sldMk cId="0" sldId="279"/>
            <ac:spMk id="5" creationId="{00000000-0000-0000-0000-000000000000}"/>
          </ac:spMkLst>
        </pc:spChg>
        <pc:spChg chg="mod">
          <ac:chgData name="Gabriele Baj" userId="37e9716d1ac12819" providerId="LiveId" clId="{630663E6-D99C-494F-997D-E4AB18685045}" dt="2024-05-30T07:29:55.457" v="154" actId="1076"/>
          <ac:spMkLst>
            <pc:docMk/>
            <pc:sldMk cId="0" sldId="279"/>
            <ac:spMk id="6" creationId="{00000000-0000-0000-0000-000000000000}"/>
          </ac:spMkLst>
        </pc:spChg>
        <pc:spChg chg="del">
          <ac:chgData name="Gabriele Baj" userId="37e9716d1ac12819" providerId="LiveId" clId="{630663E6-D99C-494F-997D-E4AB18685045}" dt="2024-05-30T02:42:51.855" v="25" actId="478"/>
          <ac:spMkLst>
            <pc:docMk/>
            <pc:sldMk cId="0" sldId="279"/>
            <ac:spMk id="23554" creationId="{00000000-0000-0000-0000-000000000000}"/>
          </ac:spMkLst>
        </pc:spChg>
      </pc:sldChg>
      <pc:sldChg chg="del">
        <pc:chgData name="Gabriele Baj" userId="37e9716d1ac12819" providerId="LiveId" clId="{630663E6-D99C-494F-997D-E4AB18685045}" dt="2024-05-30T02:35:30.924" v="10" actId="47"/>
        <pc:sldMkLst>
          <pc:docMk/>
          <pc:sldMk cId="1933740594" sldId="279"/>
        </pc:sldMkLst>
      </pc:sldChg>
      <pc:sldChg chg="delSp add mod">
        <pc:chgData name="Gabriele Baj" userId="37e9716d1ac12819" providerId="LiveId" clId="{630663E6-D99C-494F-997D-E4AB18685045}" dt="2024-05-30T02:41:19.989" v="20" actId="478"/>
        <pc:sldMkLst>
          <pc:docMk/>
          <pc:sldMk cId="0" sldId="280"/>
        </pc:sldMkLst>
        <pc:spChg chg="del">
          <ac:chgData name="Gabriele Baj" userId="37e9716d1ac12819" providerId="LiveId" clId="{630663E6-D99C-494F-997D-E4AB18685045}" dt="2024-05-30T02:41:19.989" v="20" actId="478"/>
          <ac:spMkLst>
            <pc:docMk/>
            <pc:sldMk cId="0" sldId="280"/>
            <ac:spMk id="25602" creationId="{00000000-0000-0000-0000-000000000000}"/>
          </ac:spMkLst>
        </pc:spChg>
      </pc:sldChg>
      <pc:sldChg chg="del">
        <pc:chgData name="Gabriele Baj" userId="37e9716d1ac12819" providerId="LiveId" clId="{630663E6-D99C-494F-997D-E4AB18685045}" dt="2024-05-30T02:35:30.924" v="10" actId="47"/>
        <pc:sldMkLst>
          <pc:docMk/>
          <pc:sldMk cId="3916440548" sldId="280"/>
        </pc:sldMkLst>
      </pc:sldChg>
      <pc:sldChg chg="addSp delSp modSp add mod">
        <pc:chgData name="Gabriele Baj" userId="37e9716d1ac12819" providerId="LiveId" clId="{630663E6-D99C-494F-997D-E4AB18685045}" dt="2024-05-30T07:50:06.244" v="311" actId="208"/>
        <pc:sldMkLst>
          <pc:docMk/>
          <pc:sldMk cId="1749445230" sldId="281"/>
        </pc:sldMkLst>
        <pc:spChg chg="add mod">
          <ac:chgData name="Gabriele Baj" userId="37e9716d1ac12819" providerId="LiveId" clId="{630663E6-D99C-494F-997D-E4AB18685045}" dt="2024-05-30T07:49:59.318" v="309" actId="1076"/>
          <ac:spMkLst>
            <pc:docMk/>
            <pc:sldMk cId="1749445230" sldId="281"/>
            <ac:spMk id="3" creationId="{9CF6B14C-66E4-A7D0-3DF8-7A318C4041C7}"/>
          </ac:spMkLst>
        </pc:spChg>
        <pc:spChg chg="del">
          <ac:chgData name="Gabriele Baj" userId="37e9716d1ac12819" providerId="LiveId" clId="{630663E6-D99C-494F-997D-E4AB18685045}" dt="2024-05-30T02:43:13.658" v="28" actId="478"/>
          <ac:spMkLst>
            <pc:docMk/>
            <pc:sldMk cId="1749445230" sldId="281"/>
            <ac:spMk id="16" creationId="{D6C09156-2AD9-4199-BCFB-70EF9859B6E1}"/>
          </ac:spMkLst>
        </pc:spChg>
        <pc:picChg chg="mod">
          <ac:chgData name="Gabriele Baj" userId="37e9716d1ac12819" providerId="LiveId" clId="{630663E6-D99C-494F-997D-E4AB18685045}" dt="2024-05-30T02:43:48.224" v="32" actId="1076"/>
          <ac:picMkLst>
            <pc:docMk/>
            <pc:sldMk cId="1749445230" sldId="281"/>
            <ac:picMk id="6" creationId="{2D1B1176-DAAF-40FE-BA5A-D5950B2CD37B}"/>
          </ac:picMkLst>
        </pc:picChg>
        <pc:cxnChg chg="add mod">
          <ac:chgData name="Gabriele Baj" userId="37e9716d1ac12819" providerId="LiveId" clId="{630663E6-D99C-494F-997D-E4AB18685045}" dt="2024-05-30T07:50:06.244" v="311" actId="208"/>
          <ac:cxnSpMkLst>
            <pc:docMk/>
            <pc:sldMk cId="1749445230" sldId="281"/>
            <ac:cxnSpMk id="5" creationId="{8480CCDD-DBCD-4B87-FC81-E0F3D48ED56D}"/>
          </ac:cxnSpMkLst>
        </pc:cxnChg>
      </pc:sldChg>
      <pc:sldChg chg="del">
        <pc:chgData name="Gabriele Baj" userId="37e9716d1ac12819" providerId="LiveId" clId="{630663E6-D99C-494F-997D-E4AB18685045}" dt="2024-05-30T02:35:30.924" v="10" actId="47"/>
        <pc:sldMkLst>
          <pc:docMk/>
          <pc:sldMk cId="1917551214" sldId="281"/>
        </pc:sldMkLst>
      </pc:sldChg>
      <pc:sldChg chg="del">
        <pc:chgData name="Gabriele Baj" userId="37e9716d1ac12819" providerId="LiveId" clId="{630663E6-D99C-494F-997D-E4AB18685045}" dt="2024-05-30T02:35:30.924" v="10" actId="47"/>
        <pc:sldMkLst>
          <pc:docMk/>
          <pc:sldMk cId="1708586462" sldId="282"/>
        </pc:sldMkLst>
      </pc:sldChg>
      <pc:sldChg chg="del">
        <pc:chgData name="Gabriele Baj" userId="37e9716d1ac12819" providerId="LiveId" clId="{630663E6-D99C-494F-997D-E4AB18685045}" dt="2024-05-30T02:35:30.924" v="10" actId="47"/>
        <pc:sldMkLst>
          <pc:docMk/>
          <pc:sldMk cId="2032697061" sldId="283"/>
        </pc:sldMkLst>
      </pc:sldChg>
      <pc:sldChg chg="del">
        <pc:chgData name="Gabriele Baj" userId="37e9716d1ac12819" providerId="LiveId" clId="{630663E6-D99C-494F-997D-E4AB18685045}" dt="2024-05-30T02:35:30.924" v="10" actId="47"/>
        <pc:sldMkLst>
          <pc:docMk/>
          <pc:sldMk cId="315972087" sldId="284"/>
        </pc:sldMkLst>
      </pc:sldChg>
      <pc:sldChg chg="del">
        <pc:chgData name="Gabriele Baj" userId="37e9716d1ac12819" providerId="LiveId" clId="{630663E6-D99C-494F-997D-E4AB18685045}" dt="2024-05-30T02:35:30.924" v="10" actId="47"/>
        <pc:sldMkLst>
          <pc:docMk/>
          <pc:sldMk cId="1629330264" sldId="286"/>
        </pc:sldMkLst>
      </pc:sldChg>
      <pc:sldChg chg="del">
        <pc:chgData name="Gabriele Baj" userId="37e9716d1ac12819" providerId="LiveId" clId="{630663E6-D99C-494F-997D-E4AB18685045}" dt="2024-05-30T02:35:30.924" v="10" actId="47"/>
        <pc:sldMkLst>
          <pc:docMk/>
          <pc:sldMk cId="93461699" sldId="295"/>
        </pc:sldMkLst>
      </pc:sldChg>
      <pc:sldChg chg="del">
        <pc:chgData name="Gabriele Baj" userId="37e9716d1ac12819" providerId="LiveId" clId="{630663E6-D99C-494F-997D-E4AB18685045}" dt="2024-05-30T02:35:30.924" v="10" actId="47"/>
        <pc:sldMkLst>
          <pc:docMk/>
          <pc:sldMk cId="924495041" sldId="296"/>
        </pc:sldMkLst>
      </pc:sldChg>
      <pc:sldChg chg="del">
        <pc:chgData name="Gabriele Baj" userId="37e9716d1ac12819" providerId="LiveId" clId="{630663E6-D99C-494F-997D-E4AB18685045}" dt="2024-05-30T02:35:30.924" v="10" actId="47"/>
        <pc:sldMkLst>
          <pc:docMk/>
          <pc:sldMk cId="499282741" sldId="306"/>
        </pc:sldMkLst>
      </pc:sldChg>
      <pc:sldChg chg="del">
        <pc:chgData name="Gabriele Baj" userId="37e9716d1ac12819" providerId="LiveId" clId="{630663E6-D99C-494F-997D-E4AB18685045}" dt="2024-05-30T02:35:30.924" v="10" actId="47"/>
        <pc:sldMkLst>
          <pc:docMk/>
          <pc:sldMk cId="1508787083" sldId="308"/>
        </pc:sldMkLst>
      </pc:sldChg>
      <pc:sldChg chg="del">
        <pc:chgData name="Gabriele Baj" userId="37e9716d1ac12819" providerId="LiveId" clId="{630663E6-D99C-494F-997D-E4AB18685045}" dt="2024-05-30T02:35:30.924" v="10" actId="47"/>
        <pc:sldMkLst>
          <pc:docMk/>
          <pc:sldMk cId="3740275919" sldId="309"/>
        </pc:sldMkLst>
      </pc:sldChg>
      <pc:sldChg chg="addSp modSp mod">
        <pc:chgData name="Gabriele Baj" userId="37e9716d1ac12819" providerId="LiveId" clId="{630663E6-D99C-494F-997D-E4AB18685045}" dt="2024-05-30T08:03:24.482" v="474" actId="20577"/>
        <pc:sldMkLst>
          <pc:docMk/>
          <pc:sldMk cId="1276693098" sldId="310"/>
        </pc:sldMkLst>
        <pc:spChg chg="mod">
          <ac:chgData name="Gabriele Baj" userId="37e9716d1ac12819" providerId="LiveId" clId="{630663E6-D99C-494F-997D-E4AB18685045}" dt="2024-05-30T02:35:12.242" v="8" actId="20577"/>
          <ac:spMkLst>
            <pc:docMk/>
            <pc:sldMk cId="1276693098" sldId="310"/>
            <ac:spMk id="2" creationId="{4F79C632-7A02-33A3-8198-AD23D9F2006A}"/>
          </ac:spMkLst>
        </pc:spChg>
        <pc:spChg chg="add mod">
          <ac:chgData name="Gabriele Baj" userId="37e9716d1ac12819" providerId="LiveId" clId="{630663E6-D99C-494F-997D-E4AB18685045}" dt="2024-05-30T08:03:24.482" v="474" actId="20577"/>
          <ac:spMkLst>
            <pc:docMk/>
            <pc:sldMk cId="1276693098" sldId="310"/>
            <ac:spMk id="3" creationId="{7E23295A-09BA-909A-4B5B-FA9C98EE8C16}"/>
          </ac:spMkLst>
        </pc:spChg>
      </pc:sldChg>
      <pc:sldChg chg="del">
        <pc:chgData name="Gabriele Baj" userId="37e9716d1ac12819" providerId="LiveId" clId="{630663E6-D99C-494F-997D-E4AB18685045}" dt="2024-05-30T02:35:30.924" v="10" actId="47"/>
        <pc:sldMkLst>
          <pc:docMk/>
          <pc:sldMk cId="698699480" sldId="311"/>
        </pc:sldMkLst>
      </pc:sldChg>
      <pc:sldChg chg="del">
        <pc:chgData name="Gabriele Baj" userId="37e9716d1ac12819" providerId="LiveId" clId="{630663E6-D99C-494F-997D-E4AB18685045}" dt="2024-05-30T02:35:30.924" v="10" actId="47"/>
        <pc:sldMkLst>
          <pc:docMk/>
          <pc:sldMk cId="3461242179" sldId="315"/>
        </pc:sldMkLst>
      </pc:sldChg>
      <pc:sldChg chg="del">
        <pc:chgData name="Gabriele Baj" userId="37e9716d1ac12819" providerId="LiveId" clId="{630663E6-D99C-494F-997D-E4AB18685045}" dt="2024-05-30T02:35:30.924" v="10" actId="47"/>
        <pc:sldMkLst>
          <pc:docMk/>
          <pc:sldMk cId="3574947397" sldId="316"/>
        </pc:sldMkLst>
      </pc:sldChg>
      <pc:sldChg chg="del">
        <pc:chgData name="Gabriele Baj" userId="37e9716d1ac12819" providerId="LiveId" clId="{630663E6-D99C-494F-997D-E4AB18685045}" dt="2024-05-30T02:35:30.924" v="10" actId="47"/>
        <pc:sldMkLst>
          <pc:docMk/>
          <pc:sldMk cId="689000399" sldId="321"/>
        </pc:sldMkLst>
      </pc:sldChg>
      <pc:sldChg chg="del">
        <pc:chgData name="Gabriele Baj" userId="37e9716d1ac12819" providerId="LiveId" clId="{630663E6-D99C-494F-997D-E4AB18685045}" dt="2024-05-30T02:35:30.924" v="10" actId="47"/>
        <pc:sldMkLst>
          <pc:docMk/>
          <pc:sldMk cId="3207517218" sldId="322"/>
        </pc:sldMkLst>
      </pc:sldChg>
      <pc:sldChg chg="del">
        <pc:chgData name="Gabriele Baj" userId="37e9716d1ac12819" providerId="LiveId" clId="{630663E6-D99C-494F-997D-E4AB18685045}" dt="2024-05-30T02:35:30.924" v="10" actId="47"/>
        <pc:sldMkLst>
          <pc:docMk/>
          <pc:sldMk cId="679238714" sldId="323"/>
        </pc:sldMkLst>
      </pc:sldChg>
      <pc:sldChg chg="del">
        <pc:chgData name="Gabriele Baj" userId="37e9716d1ac12819" providerId="LiveId" clId="{630663E6-D99C-494F-997D-E4AB18685045}" dt="2024-05-30T02:35:30.924" v="10" actId="47"/>
        <pc:sldMkLst>
          <pc:docMk/>
          <pc:sldMk cId="3270925190" sldId="324"/>
        </pc:sldMkLst>
      </pc:sldChg>
      <pc:sldChg chg="del">
        <pc:chgData name="Gabriele Baj" userId="37e9716d1ac12819" providerId="LiveId" clId="{630663E6-D99C-494F-997D-E4AB18685045}" dt="2024-05-30T02:35:30.924" v="10" actId="47"/>
        <pc:sldMkLst>
          <pc:docMk/>
          <pc:sldMk cId="964839508" sldId="325"/>
        </pc:sldMkLst>
      </pc:sldChg>
      <pc:sldChg chg="del">
        <pc:chgData name="Gabriele Baj" userId="37e9716d1ac12819" providerId="LiveId" clId="{630663E6-D99C-494F-997D-E4AB18685045}" dt="2024-05-30T02:35:30.924" v="10" actId="47"/>
        <pc:sldMkLst>
          <pc:docMk/>
          <pc:sldMk cId="1467138530" sldId="326"/>
        </pc:sldMkLst>
      </pc:sldChg>
      <pc:sldChg chg="del">
        <pc:chgData name="Gabriele Baj" userId="37e9716d1ac12819" providerId="LiveId" clId="{630663E6-D99C-494F-997D-E4AB18685045}" dt="2024-05-30T02:35:30.924" v="10" actId="47"/>
        <pc:sldMkLst>
          <pc:docMk/>
          <pc:sldMk cId="1378140267" sldId="328"/>
        </pc:sldMkLst>
      </pc:sldChg>
      <pc:sldChg chg="del">
        <pc:chgData name="Gabriele Baj" userId="37e9716d1ac12819" providerId="LiveId" clId="{630663E6-D99C-494F-997D-E4AB18685045}" dt="2024-05-30T02:35:30.924" v="10" actId="47"/>
        <pc:sldMkLst>
          <pc:docMk/>
          <pc:sldMk cId="4102043596" sldId="329"/>
        </pc:sldMkLst>
      </pc:sldChg>
      <pc:sldChg chg="del">
        <pc:chgData name="Gabriele Baj" userId="37e9716d1ac12819" providerId="LiveId" clId="{630663E6-D99C-494F-997D-E4AB18685045}" dt="2024-05-30T02:35:30.924" v="10" actId="47"/>
        <pc:sldMkLst>
          <pc:docMk/>
          <pc:sldMk cId="541991130" sldId="330"/>
        </pc:sldMkLst>
      </pc:sldChg>
      <pc:sldChg chg="del">
        <pc:chgData name="Gabriele Baj" userId="37e9716d1ac12819" providerId="LiveId" clId="{630663E6-D99C-494F-997D-E4AB18685045}" dt="2024-05-30T02:35:30.924" v="10" actId="47"/>
        <pc:sldMkLst>
          <pc:docMk/>
          <pc:sldMk cId="1123176775" sldId="332"/>
        </pc:sldMkLst>
      </pc:sldChg>
      <pc:sldChg chg="del">
        <pc:chgData name="Gabriele Baj" userId="37e9716d1ac12819" providerId="LiveId" clId="{630663E6-D99C-494F-997D-E4AB18685045}" dt="2024-05-30T02:35:30.924" v="10" actId="47"/>
        <pc:sldMkLst>
          <pc:docMk/>
          <pc:sldMk cId="2168187550" sldId="333"/>
        </pc:sldMkLst>
      </pc:sldChg>
      <pc:sldChg chg="del">
        <pc:chgData name="Gabriele Baj" userId="37e9716d1ac12819" providerId="LiveId" clId="{630663E6-D99C-494F-997D-E4AB18685045}" dt="2024-05-30T02:35:30.924" v="10" actId="47"/>
        <pc:sldMkLst>
          <pc:docMk/>
          <pc:sldMk cId="3066715138" sldId="334"/>
        </pc:sldMkLst>
      </pc:sldChg>
      <pc:sldChg chg="del">
        <pc:chgData name="Gabriele Baj" userId="37e9716d1ac12819" providerId="LiveId" clId="{630663E6-D99C-494F-997D-E4AB18685045}" dt="2024-05-30T02:35:30.924" v="10" actId="47"/>
        <pc:sldMkLst>
          <pc:docMk/>
          <pc:sldMk cId="468509041" sldId="335"/>
        </pc:sldMkLst>
      </pc:sldChg>
      <pc:sldChg chg="del">
        <pc:chgData name="Gabriele Baj" userId="37e9716d1ac12819" providerId="LiveId" clId="{630663E6-D99C-494F-997D-E4AB18685045}" dt="2024-05-30T02:35:30.924" v="10" actId="47"/>
        <pc:sldMkLst>
          <pc:docMk/>
          <pc:sldMk cId="1702214220" sldId="336"/>
        </pc:sldMkLst>
      </pc:sldChg>
      <pc:sldChg chg="del">
        <pc:chgData name="Gabriele Baj" userId="37e9716d1ac12819" providerId="LiveId" clId="{630663E6-D99C-494F-997D-E4AB18685045}" dt="2024-05-30T02:35:30.924" v="10" actId="47"/>
        <pc:sldMkLst>
          <pc:docMk/>
          <pc:sldMk cId="3019576429" sldId="337"/>
        </pc:sldMkLst>
      </pc:sldChg>
      <pc:sldChg chg="new del">
        <pc:chgData name="Gabriele Baj" userId="37e9716d1ac12819" providerId="LiveId" clId="{630663E6-D99C-494F-997D-E4AB18685045}" dt="2024-05-30T02:47:10.413" v="48" actId="47"/>
        <pc:sldMkLst>
          <pc:docMk/>
          <pc:sldMk cId="2071875144" sldId="338"/>
        </pc:sldMkLst>
      </pc:sldChg>
      <pc:sldChg chg="addSp delSp modSp new mod ord">
        <pc:chgData name="Gabriele Baj" userId="37e9716d1ac12819" providerId="LiveId" clId="{630663E6-D99C-494F-997D-E4AB18685045}" dt="2024-05-30T08:06:32.755" v="501" actId="1076"/>
        <pc:sldMkLst>
          <pc:docMk/>
          <pc:sldMk cId="3630179968" sldId="339"/>
        </pc:sldMkLst>
        <pc:grpChg chg="add mod">
          <ac:chgData name="Gabriele Baj" userId="37e9716d1ac12819" providerId="LiveId" clId="{630663E6-D99C-494F-997D-E4AB18685045}" dt="2024-05-30T08:06:32.755" v="501" actId="1076"/>
          <ac:grpSpMkLst>
            <pc:docMk/>
            <pc:sldMk cId="3630179968" sldId="339"/>
            <ac:grpSpMk id="8" creationId="{80E35C6F-5C76-76A1-DEF7-0102CE629867}"/>
          </ac:grpSpMkLst>
        </pc:grpChg>
        <pc:picChg chg="add del mod">
          <ac:chgData name="Gabriele Baj" userId="37e9716d1ac12819" providerId="LiveId" clId="{630663E6-D99C-494F-997D-E4AB18685045}" dt="2024-05-30T08:05:36.973" v="483" actId="478"/>
          <ac:picMkLst>
            <pc:docMk/>
            <pc:sldMk cId="3630179968" sldId="339"/>
            <ac:picMk id="3" creationId="{4549309A-22D0-E877-7998-9EDCBCE36E27}"/>
          </ac:picMkLst>
        </pc:picChg>
        <pc:picChg chg="add mod modCrop">
          <ac:chgData name="Gabriele Baj" userId="37e9716d1ac12819" providerId="LiveId" clId="{630663E6-D99C-494F-997D-E4AB18685045}" dt="2024-05-30T08:06:23.537" v="498" actId="164"/>
          <ac:picMkLst>
            <pc:docMk/>
            <pc:sldMk cId="3630179968" sldId="339"/>
            <ac:picMk id="5" creationId="{55F81D22-D097-C3BE-8614-78C89D6E420B}"/>
          </ac:picMkLst>
        </pc:picChg>
        <pc:picChg chg="add mod modCrop">
          <ac:chgData name="Gabriele Baj" userId="37e9716d1ac12819" providerId="LiveId" clId="{630663E6-D99C-494F-997D-E4AB18685045}" dt="2024-05-30T08:06:23.537" v="498" actId="164"/>
          <ac:picMkLst>
            <pc:docMk/>
            <pc:sldMk cId="3630179968" sldId="339"/>
            <ac:picMk id="7" creationId="{16C32C31-CD86-890C-2547-02B806D3ABFE}"/>
          </ac:picMkLst>
        </pc:picChg>
      </pc:sldChg>
      <pc:sldChg chg="delSp add mod ord modNotes">
        <pc:chgData name="Gabriele Baj" userId="37e9716d1ac12819" providerId="LiveId" clId="{630663E6-D99C-494F-997D-E4AB18685045}" dt="2024-05-30T07:53:29.777" v="422"/>
        <pc:sldMkLst>
          <pc:docMk/>
          <pc:sldMk cId="0" sldId="340"/>
        </pc:sldMkLst>
        <pc:spChg chg="del">
          <ac:chgData name="Gabriele Baj" userId="37e9716d1ac12819" providerId="LiveId" clId="{630663E6-D99C-494F-997D-E4AB18685045}" dt="2024-05-30T02:43:55.139" v="33" actId="478"/>
          <ac:spMkLst>
            <pc:docMk/>
            <pc:sldMk cId="0" sldId="340"/>
            <ac:spMk id="26626" creationId="{00000000-0000-0000-0000-000000000000}"/>
          </ac:spMkLst>
        </pc:spChg>
      </pc:sldChg>
      <pc:sldChg chg="add del">
        <pc:chgData name="Gabriele Baj" userId="37e9716d1ac12819" providerId="LiveId" clId="{630663E6-D99C-494F-997D-E4AB18685045}" dt="2024-05-30T02:47:11.303" v="49" actId="47"/>
        <pc:sldMkLst>
          <pc:docMk/>
          <pc:sldMk cId="141342053" sldId="341"/>
        </pc:sldMkLst>
      </pc:sldChg>
      <pc:sldChg chg="add del">
        <pc:chgData name="Gabriele Baj" userId="37e9716d1ac12819" providerId="LiveId" clId="{630663E6-D99C-494F-997D-E4AB18685045}" dt="2024-05-30T02:44:04.949" v="34" actId="47"/>
        <pc:sldMkLst>
          <pc:docMk/>
          <pc:sldMk cId="3986985394" sldId="341"/>
        </pc:sldMkLst>
      </pc:sldChg>
      <pc:sldChg chg="delSp modSp add ord">
        <pc:chgData name="Gabriele Baj" userId="37e9716d1ac12819" providerId="LiveId" clId="{630663E6-D99C-494F-997D-E4AB18685045}" dt="2024-05-30T07:27:51.876" v="74"/>
        <pc:sldMkLst>
          <pc:docMk/>
          <pc:sldMk cId="0" sldId="344"/>
        </pc:sldMkLst>
        <pc:picChg chg="del mod">
          <ac:chgData name="Gabriele Baj" userId="37e9716d1ac12819" providerId="LiveId" clId="{630663E6-D99C-494F-997D-E4AB18685045}" dt="2024-05-30T07:27:42.399" v="70" actId="478"/>
          <ac:picMkLst>
            <pc:docMk/>
            <pc:sldMk cId="0" sldId="344"/>
            <ac:picMk id="2" creationId="{64294D08-AD7F-DE52-E212-142F5EC310FA}"/>
          </ac:picMkLst>
        </pc:picChg>
        <pc:picChg chg="mod">
          <ac:chgData name="Gabriele Baj" userId="37e9716d1ac12819" providerId="LiveId" clId="{630663E6-D99C-494F-997D-E4AB18685045}" dt="2024-05-30T07:27:47.149" v="72" actId="1076"/>
          <ac:picMkLst>
            <pc:docMk/>
            <pc:sldMk cId="0" sldId="344"/>
            <ac:picMk id="91139" creationId="{4D1AAC09-AC0B-6AE1-41B2-C7F8552CCCB4}"/>
          </ac:picMkLst>
        </pc:picChg>
      </pc:sldChg>
      <pc:sldChg chg="addSp modSp new mod ord">
        <pc:chgData name="Gabriele Baj" userId="37e9716d1ac12819" providerId="LiveId" clId="{630663E6-D99C-494F-997D-E4AB18685045}" dt="2024-05-30T07:26:17.483" v="65" actId="2710"/>
        <pc:sldMkLst>
          <pc:docMk/>
          <pc:sldMk cId="470884951" sldId="345"/>
        </pc:sldMkLst>
        <pc:spChg chg="add mod">
          <ac:chgData name="Gabriele Baj" userId="37e9716d1ac12819" providerId="LiveId" clId="{630663E6-D99C-494F-997D-E4AB18685045}" dt="2024-05-30T07:26:17.483" v="65" actId="2710"/>
          <ac:spMkLst>
            <pc:docMk/>
            <pc:sldMk cId="470884951" sldId="345"/>
            <ac:spMk id="5" creationId="{88597E68-39B1-318F-44CC-734F3A7F7C7E}"/>
          </ac:spMkLst>
        </pc:spChg>
        <pc:picChg chg="add mod">
          <ac:chgData name="Gabriele Baj" userId="37e9716d1ac12819" providerId="LiveId" clId="{630663E6-D99C-494F-997D-E4AB18685045}" dt="2024-05-30T07:26:11.989" v="62" actId="1076"/>
          <ac:picMkLst>
            <pc:docMk/>
            <pc:sldMk cId="470884951" sldId="345"/>
            <ac:picMk id="3" creationId="{8F0E3917-CF9D-6B86-8BB4-C99D3A813CF7}"/>
          </ac:picMkLst>
        </pc:picChg>
      </pc:sldChg>
      <pc:sldChg chg="new del">
        <pc:chgData name="Gabriele Baj" userId="37e9716d1ac12819" providerId="LiveId" clId="{630663E6-D99C-494F-997D-E4AB18685045}" dt="2024-05-30T07:25:04.510" v="52" actId="47"/>
        <pc:sldMkLst>
          <pc:docMk/>
          <pc:sldMk cId="2591632599" sldId="346"/>
        </pc:sldMkLst>
      </pc:sldChg>
      <pc:sldChg chg="addSp modSp new mod">
        <pc:chgData name="Gabriele Baj" userId="37e9716d1ac12819" providerId="LiveId" clId="{630663E6-D99C-494F-997D-E4AB18685045}" dt="2024-05-30T07:31:56.509" v="162" actId="14100"/>
        <pc:sldMkLst>
          <pc:docMk/>
          <pc:sldMk cId="2850428166" sldId="346"/>
        </pc:sldMkLst>
        <pc:spChg chg="mod">
          <ac:chgData name="Gabriele Baj" userId="37e9716d1ac12819" providerId="LiveId" clId="{630663E6-D99C-494F-997D-E4AB18685045}" dt="2024-05-30T07:31:40.660" v="156"/>
          <ac:spMkLst>
            <pc:docMk/>
            <pc:sldMk cId="2850428166" sldId="346"/>
            <ac:spMk id="4" creationId="{AF4ED314-E7F5-FF75-1520-24D7F19258F6}"/>
          </ac:spMkLst>
        </pc:spChg>
        <pc:spChg chg="mod">
          <ac:chgData name="Gabriele Baj" userId="37e9716d1ac12819" providerId="LiveId" clId="{630663E6-D99C-494F-997D-E4AB18685045}" dt="2024-05-30T07:31:40.660" v="156"/>
          <ac:spMkLst>
            <pc:docMk/>
            <pc:sldMk cId="2850428166" sldId="346"/>
            <ac:spMk id="6" creationId="{359D4A31-8EBC-BFCE-FD12-AE0D0F7C76E0}"/>
          </ac:spMkLst>
        </pc:spChg>
        <pc:spChg chg="mod">
          <ac:chgData name="Gabriele Baj" userId="37e9716d1ac12819" providerId="LiveId" clId="{630663E6-D99C-494F-997D-E4AB18685045}" dt="2024-05-30T07:31:40.660" v="156"/>
          <ac:spMkLst>
            <pc:docMk/>
            <pc:sldMk cId="2850428166" sldId="346"/>
            <ac:spMk id="8" creationId="{3693A0B0-5884-4D4B-148F-F2B885BD5D8D}"/>
          </ac:spMkLst>
        </pc:spChg>
        <pc:spChg chg="add mod">
          <ac:chgData name="Gabriele Baj" userId="37e9716d1ac12819" providerId="LiveId" clId="{630663E6-D99C-494F-997D-E4AB18685045}" dt="2024-05-30T07:31:44.821" v="157" actId="164"/>
          <ac:spMkLst>
            <pc:docMk/>
            <pc:sldMk cId="2850428166" sldId="346"/>
            <ac:spMk id="9" creationId="{BF17CA27-3477-E513-0E1B-8A452EDCB9E7}"/>
          </ac:spMkLst>
        </pc:spChg>
        <pc:spChg chg="add mod">
          <ac:chgData name="Gabriele Baj" userId="37e9716d1ac12819" providerId="LiveId" clId="{630663E6-D99C-494F-997D-E4AB18685045}" dt="2024-05-30T07:31:44.821" v="157" actId="164"/>
          <ac:spMkLst>
            <pc:docMk/>
            <pc:sldMk cId="2850428166" sldId="346"/>
            <ac:spMk id="10" creationId="{0BBDA895-7799-0A63-DC59-28DC996F3F72}"/>
          </ac:spMkLst>
        </pc:spChg>
        <pc:spChg chg="add mod">
          <ac:chgData name="Gabriele Baj" userId="37e9716d1ac12819" providerId="LiveId" clId="{630663E6-D99C-494F-997D-E4AB18685045}" dt="2024-05-30T07:31:44.821" v="157" actId="164"/>
          <ac:spMkLst>
            <pc:docMk/>
            <pc:sldMk cId="2850428166" sldId="346"/>
            <ac:spMk id="11" creationId="{2318652A-2466-05E2-34C8-5CE93423EAF3}"/>
          </ac:spMkLst>
        </pc:spChg>
        <pc:spChg chg="add mod">
          <ac:chgData name="Gabriele Baj" userId="37e9716d1ac12819" providerId="LiveId" clId="{630663E6-D99C-494F-997D-E4AB18685045}" dt="2024-05-30T07:31:44.821" v="157" actId="164"/>
          <ac:spMkLst>
            <pc:docMk/>
            <pc:sldMk cId="2850428166" sldId="346"/>
            <ac:spMk id="12" creationId="{D9D40E0B-4B30-797C-5074-A366DDE128F9}"/>
          </ac:spMkLst>
        </pc:spChg>
        <pc:spChg chg="add mod">
          <ac:chgData name="Gabriele Baj" userId="37e9716d1ac12819" providerId="LiveId" clId="{630663E6-D99C-494F-997D-E4AB18685045}" dt="2024-05-30T07:31:44.821" v="157" actId="164"/>
          <ac:spMkLst>
            <pc:docMk/>
            <pc:sldMk cId="2850428166" sldId="346"/>
            <ac:spMk id="13" creationId="{D0FD2E1A-21A3-0D93-99F0-0065E9CFA656}"/>
          </ac:spMkLst>
        </pc:spChg>
        <pc:spChg chg="add mod">
          <ac:chgData name="Gabriele Baj" userId="37e9716d1ac12819" providerId="LiveId" clId="{630663E6-D99C-494F-997D-E4AB18685045}" dt="2024-05-30T07:31:44.821" v="157" actId="164"/>
          <ac:spMkLst>
            <pc:docMk/>
            <pc:sldMk cId="2850428166" sldId="346"/>
            <ac:spMk id="14" creationId="{76A655A8-5260-EB7C-6580-8B7DD3428D95}"/>
          </ac:spMkLst>
        </pc:spChg>
        <pc:spChg chg="add mod">
          <ac:chgData name="Gabriele Baj" userId="37e9716d1ac12819" providerId="LiveId" clId="{630663E6-D99C-494F-997D-E4AB18685045}" dt="2024-05-30T07:31:44.821" v="157" actId="164"/>
          <ac:spMkLst>
            <pc:docMk/>
            <pc:sldMk cId="2850428166" sldId="346"/>
            <ac:spMk id="15" creationId="{5AA6A4B3-4961-70D1-48BC-961D6DDADD49}"/>
          </ac:spMkLst>
        </pc:spChg>
        <pc:spChg chg="add mod">
          <ac:chgData name="Gabriele Baj" userId="37e9716d1ac12819" providerId="LiveId" clId="{630663E6-D99C-494F-997D-E4AB18685045}" dt="2024-05-30T07:31:44.821" v="157" actId="164"/>
          <ac:spMkLst>
            <pc:docMk/>
            <pc:sldMk cId="2850428166" sldId="346"/>
            <ac:spMk id="16" creationId="{1BADFBBC-79DA-8E20-6D68-13EC4651C6B1}"/>
          </ac:spMkLst>
        </pc:spChg>
        <pc:spChg chg="add mod">
          <ac:chgData name="Gabriele Baj" userId="37e9716d1ac12819" providerId="LiveId" clId="{630663E6-D99C-494F-997D-E4AB18685045}" dt="2024-05-30T07:31:44.821" v="157" actId="164"/>
          <ac:spMkLst>
            <pc:docMk/>
            <pc:sldMk cId="2850428166" sldId="346"/>
            <ac:spMk id="17" creationId="{32AE9FD1-05EC-7330-326C-831B5A9A0738}"/>
          </ac:spMkLst>
        </pc:spChg>
        <pc:spChg chg="add mod">
          <ac:chgData name="Gabriele Baj" userId="37e9716d1ac12819" providerId="LiveId" clId="{630663E6-D99C-494F-997D-E4AB18685045}" dt="2024-05-30T07:31:44.821" v="157" actId="164"/>
          <ac:spMkLst>
            <pc:docMk/>
            <pc:sldMk cId="2850428166" sldId="346"/>
            <ac:spMk id="18" creationId="{012F7172-3AB9-9CF3-E99A-EED7A2E4265F}"/>
          </ac:spMkLst>
        </pc:spChg>
        <pc:spChg chg="add mod">
          <ac:chgData name="Gabriele Baj" userId="37e9716d1ac12819" providerId="LiveId" clId="{630663E6-D99C-494F-997D-E4AB18685045}" dt="2024-05-30T07:31:44.821" v="157" actId="164"/>
          <ac:spMkLst>
            <pc:docMk/>
            <pc:sldMk cId="2850428166" sldId="346"/>
            <ac:spMk id="19" creationId="{4230E0AC-6EE7-0EE1-19E5-DFB17EB13EA6}"/>
          </ac:spMkLst>
        </pc:spChg>
        <pc:spChg chg="add mod">
          <ac:chgData name="Gabriele Baj" userId="37e9716d1ac12819" providerId="LiveId" clId="{630663E6-D99C-494F-997D-E4AB18685045}" dt="2024-05-30T07:31:44.821" v="157" actId="164"/>
          <ac:spMkLst>
            <pc:docMk/>
            <pc:sldMk cId="2850428166" sldId="346"/>
            <ac:spMk id="20" creationId="{8E5DE76D-A705-07B1-ACAD-6F6F83942E09}"/>
          </ac:spMkLst>
        </pc:spChg>
        <pc:grpChg chg="add mod">
          <ac:chgData name="Gabriele Baj" userId="37e9716d1ac12819" providerId="LiveId" clId="{630663E6-D99C-494F-997D-E4AB18685045}" dt="2024-05-30T07:31:44.821" v="157" actId="164"/>
          <ac:grpSpMkLst>
            <pc:docMk/>
            <pc:sldMk cId="2850428166" sldId="346"/>
            <ac:grpSpMk id="2" creationId="{68EC079C-A61E-C67A-7F3B-4ABFE953BE13}"/>
          </ac:grpSpMkLst>
        </pc:grpChg>
        <pc:grpChg chg="mod">
          <ac:chgData name="Gabriele Baj" userId="37e9716d1ac12819" providerId="LiveId" clId="{630663E6-D99C-494F-997D-E4AB18685045}" dt="2024-05-30T07:31:40.660" v="156"/>
          <ac:grpSpMkLst>
            <pc:docMk/>
            <pc:sldMk cId="2850428166" sldId="346"/>
            <ac:grpSpMk id="3" creationId="{BA95256A-7EF3-B067-0080-33F188B689F9}"/>
          </ac:grpSpMkLst>
        </pc:grpChg>
        <pc:grpChg chg="mod">
          <ac:chgData name="Gabriele Baj" userId="37e9716d1ac12819" providerId="LiveId" clId="{630663E6-D99C-494F-997D-E4AB18685045}" dt="2024-05-30T07:31:40.660" v="156"/>
          <ac:grpSpMkLst>
            <pc:docMk/>
            <pc:sldMk cId="2850428166" sldId="346"/>
            <ac:grpSpMk id="5" creationId="{E90BE364-5C2F-2139-8519-5B91F2888AB8}"/>
          </ac:grpSpMkLst>
        </pc:grpChg>
        <pc:grpChg chg="add mod">
          <ac:chgData name="Gabriele Baj" userId="37e9716d1ac12819" providerId="LiveId" clId="{630663E6-D99C-494F-997D-E4AB18685045}" dt="2024-05-30T07:31:56.509" v="162" actId="14100"/>
          <ac:grpSpMkLst>
            <pc:docMk/>
            <pc:sldMk cId="2850428166" sldId="346"/>
            <ac:grpSpMk id="27" creationId="{51405B86-619A-0C1D-A9E7-1DEFAA73B6B4}"/>
          </ac:grpSpMkLst>
        </pc:grpChg>
        <pc:picChg chg="mod">
          <ac:chgData name="Gabriele Baj" userId="37e9716d1ac12819" providerId="LiveId" clId="{630663E6-D99C-494F-997D-E4AB18685045}" dt="2024-05-30T07:31:40.660" v="156"/>
          <ac:picMkLst>
            <pc:docMk/>
            <pc:sldMk cId="2850428166" sldId="346"/>
            <ac:picMk id="7" creationId="{83A99407-FF44-7B32-DA3C-E76E193A70B1}"/>
          </ac:picMkLst>
        </pc:picChg>
        <pc:cxnChg chg="add mod">
          <ac:chgData name="Gabriele Baj" userId="37e9716d1ac12819" providerId="LiveId" clId="{630663E6-D99C-494F-997D-E4AB18685045}" dt="2024-05-30T07:31:44.821" v="157" actId="164"/>
          <ac:cxnSpMkLst>
            <pc:docMk/>
            <pc:sldMk cId="2850428166" sldId="346"/>
            <ac:cxnSpMk id="21" creationId="{CC948918-71F6-3487-24C4-C0AA20725CD2}"/>
          </ac:cxnSpMkLst>
        </pc:cxnChg>
        <pc:cxnChg chg="add mod">
          <ac:chgData name="Gabriele Baj" userId="37e9716d1ac12819" providerId="LiveId" clId="{630663E6-D99C-494F-997D-E4AB18685045}" dt="2024-05-30T07:31:44.821" v="157" actId="164"/>
          <ac:cxnSpMkLst>
            <pc:docMk/>
            <pc:sldMk cId="2850428166" sldId="346"/>
            <ac:cxnSpMk id="22" creationId="{2BC74CCB-104C-929F-6965-F5993832E234}"/>
          </ac:cxnSpMkLst>
        </pc:cxnChg>
        <pc:cxnChg chg="add mod">
          <ac:chgData name="Gabriele Baj" userId="37e9716d1ac12819" providerId="LiveId" clId="{630663E6-D99C-494F-997D-E4AB18685045}" dt="2024-05-30T07:31:44.821" v="157" actId="164"/>
          <ac:cxnSpMkLst>
            <pc:docMk/>
            <pc:sldMk cId="2850428166" sldId="346"/>
            <ac:cxnSpMk id="23" creationId="{DDBDAD07-DA43-DEF0-18BE-E596ACCF9936}"/>
          </ac:cxnSpMkLst>
        </pc:cxnChg>
        <pc:cxnChg chg="add mod">
          <ac:chgData name="Gabriele Baj" userId="37e9716d1ac12819" providerId="LiveId" clId="{630663E6-D99C-494F-997D-E4AB18685045}" dt="2024-05-30T07:31:44.821" v="157" actId="164"/>
          <ac:cxnSpMkLst>
            <pc:docMk/>
            <pc:sldMk cId="2850428166" sldId="346"/>
            <ac:cxnSpMk id="24" creationId="{227EA1DC-C10B-C360-9BE4-ED137EF4D430}"/>
          </ac:cxnSpMkLst>
        </pc:cxnChg>
        <pc:cxnChg chg="add mod">
          <ac:chgData name="Gabriele Baj" userId="37e9716d1ac12819" providerId="LiveId" clId="{630663E6-D99C-494F-997D-E4AB18685045}" dt="2024-05-30T07:31:44.821" v="157" actId="164"/>
          <ac:cxnSpMkLst>
            <pc:docMk/>
            <pc:sldMk cId="2850428166" sldId="346"/>
            <ac:cxnSpMk id="25" creationId="{6BFEBE47-7F51-2EB4-B08E-3F58986D18ED}"/>
          </ac:cxnSpMkLst>
        </pc:cxnChg>
        <pc:cxnChg chg="add mod">
          <ac:chgData name="Gabriele Baj" userId="37e9716d1ac12819" providerId="LiveId" clId="{630663E6-D99C-494F-997D-E4AB18685045}" dt="2024-05-30T07:31:44.821" v="157" actId="164"/>
          <ac:cxnSpMkLst>
            <pc:docMk/>
            <pc:sldMk cId="2850428166" sldId="346"/>
            <ac:cxnSpMk id="26" creationId="{0201178A-79CE-B3F2-D7AF-1520A2F988A3}"/>
          </ac:cxnSpMkLst>
        </pc:cxnChg>
      </pc:sldChg>
      <pc:sldChg chg="addSp modSp new mod">
        <pc:chgData name="Gabriele Baj" userId="37e9716d1ac12819" providerId="LiveId" clId="{630663E6-D99C-494F-997D-E4AB18685045}" dt="2024-05-30T07:34:49.524" v="175"/>
        <pc:sldMkLst>
          <pc:docMk/>
          <pc:sldMk cId="2960459429" sldId="347"/>
        </pc:sldMkLst>
        <pc:spChg chg="add mod">
          <ac:chgData name="Gabriele Baj" userId="37e9716d1ac12819" providerId="LiveId" clId="{630663E6-D99C-494F-997D-E4AB18685045}" dt="2024-05-30T07:34:43.921" v="174" actId="1076"/>
          <ac:spMkLst>
            <pc:docMk/>
            <pc:sldMk cId="2960459429" sldId="347"/>
            <ac:spMk id="3" creationId="{CADA189B-007B-449E-EF28-8E38018E7F6B}"/>
          </ac:spMkLst>
        </pc:spChg>
        <pc:spChg chg="add mod">
          <ac:chgData name="Gabriele Baj" userId="37e9716d1ac12819" providerId="LiveId" clId="{630663E6-D99C-494F-997D-E4AB18685045}" dt="2024-05-30T07:34:49.524" v="175"/>
          <ac:spMkLst>
            <pc:docMk/>
            <pc:sldMk cId="2960459429" sldId="347"/>
            <ac:spMk id="6" creationId="{4F9123C3-85D9-BC4D-84F0-7DC846B4F6F5}"/>
          </ac:spMkLst>
        </pc:spChg>
        <pc:spChg chg="mod">
          <ac:chgData name="Gabriele Baj" userId="37e9716d1ac12819" providerId="LiveId" clId="{630663E6-D99C-494F-997D-E4AB18685045}" dt="2024-05-30T07:34:49.524" v="175"/>
          <ac:spMkLst>
            <pc:docMk/>
            <pc:sldMk cId="2960459429" sldId="347"/>
            <ac:spMk id="9" creationId="{613C7A4E-4ECD-179D-B77B-8B5580FFBACE}"/>
          </ac:spMkLst>
        </pc:spChg>
        <pc:spChg chg="mod">
          <ac:chgData name="Gabriele Baj" userId="37e9716d1ac12819" providerId="LiveId" clId="{630663E6-D99C-494F-997D-E4AB18685045}" dt="2024-05-30T07:34:49.524" v="175"/>
          <ac:spMkLst>
            <pc:docMk/>
            <pc:sldMk cId="2960459429" sldId="347"/>
            <ac:spMk id="10" creationId="{303AE33F-4613-05B1-6E64-FCB417A44ADA}"/>
          </ac:spMkLst>
        </pc:spChg>
        <pc:spChg chg="mod">
          <ac:chgData name="Gabriele Baj" userId="37e9716d1ac12819" providerId="LiveId" clId="{630663E6-D99C-494F-997D-E4AB18685045}" dt="2024-05-30T07:34:49.524" v="175"/>
          <ac:spMkLst>
            <pc:docMk/>
            <pc:sldMk cId="2960459429" sldId="347"/>
            <ac:spMk id="13" creationId="{11527094-D772-AD5C-A094-6989A37189EB}"/>
          </ac:spMkLst>
        </pc:spChg>
        <pc:spChg chg="mod">
          <ac:chgData name="Gabriele Baj" userId="37e9716d1ac12819" providerId="LiveId" clId="{630663E6-D99C-494F-997D-E4AB18685045}" dt="2024-05-30T07:34:49.524" v="175"/>
          <ac:spMkLst>
            <pc:docMk/>
            <pc:sldMk cId="2960459429" sldId="347"/>
            <ac:spMk id="30" creationId="{A0784258-6A72-9E5F-5E40-BE285E1B410A}"/>
          </ac:spMkLst>
        </pc:spChg>
        <pc:spChg chg="mod">
          <ac:chgData name="Gabriele Baj" userId="37e9716d1ac12819" providerId="LiveId" clId="{630663E6-D99C-494F-997D-E4AB18685045}" dt="2024-05-30T07:34:49.524" v="175"/>
          <ac:spMkLst>
            <pc:docMk/>
            <pc:sldMk cId="2960459429" sldId="347"/>
            <ac:spMk id="31" creationId="{618DA53E-8780-B2B1-9A96-283A98BC76D2}"/>
          </ac:spMkLst>
        </pc:spChg>
        <pc:spChg chg="mod">
          <ac:chgData name="Gabriele Baj" userId="37e9716d1ac12819" providerId="LiveId" clId="{630663E6-D99C-494F-997D-E4AB18685045}" dt="2024-05-30T07:34:49.524" v="175"/>
          <ac:spMkLst>
            <pc:docMk/>
            <pc:sldMk cId="2960459429" sldId="347"/>
            <ac:spMk id="32" creationId="{ABC4F58D-FCD5-F829-0306-8E89A5C45E1F}"/>
          </ac:spMkLst>
        </pc:spChg>
        <pc:spChg chg="mod">
          <ac:chgData name="Gabriele Baj" userId="37e9716d1ac12819" providerId="LiveId" clId="{630663E6-D99C-494F-997D-E4AB18685045}" dt="2024-05-30T07:34:49.524" v="175"/>
          <ac:spMkLst>
            <pc:docMk/>
            <pc:sldMk cId="2960459429" sldId="347"/>
            <ac:spMk id="33" creationId="{4EF7DD52-CA03-1E42-2125-E427FB843C5A}"/>
          </ac:spMkLst>
        </pc:spChg>
        <pc:spChg chg="mod">
          <ac:chgData name="Gabriele Baj" userId="37e9716d1ac12819" providerId="LiveId" clId="{630663E6-D99C-494F-997D-E4AB18685045}" dt="2024-05-30T07:34:49.524" v="175"/>
          <ac:spMkLst>
            <pc:docMk/>
            <pc:sldMk cId="2960459429" sldId="347"/>
            <ac:spMk id="34" creationId="{E584E98F-E6B1-74F7-F35B-BF282FEF50C1}"/>
          </ac:spMkLst>
        </pc:spChg>
        <pc:spChg chg="mod">
          <ac:chgData name="Gabriele Baj" userId="37e9716d1ac12819" providerId="LiveId" clId="{630663E6-D99C-494F-997D-E4AB18685045}" dt="2024-05-30T07:34:49.524" v="175"/>
          <ac:spMkLst>
            <pc:docMk/>
            <pc:sldMk cId="2960459429" sldId="347"/>
            <ac:spMk id="35" creationId="{4F63AF5D-99DC-A216-A92D-313E081B84AE}"/>
          </ac:spMkLst>
        </pc:spChg>
        <pc:spChg chg="mod">
          <ac:chgData name="Gabriele Baj" userId="37e9716d1ac12819" providerId="LiveId" clId="{630663E6-D99C-494F-997D-E4AB18685045}" dt="2024-05-30T07:34:49.524" v="175"/>
          <ac:spMkLst>
            <pc:docMk/>
            <pc:sldMk cId="2960459429" sldId="347"/>
            <ac:spMk id="36" creationId="{FAB76B52-9FBC-F581-A36A-75BD9F56F456}"/>
          </ac:spMkLst>
        </pc:spChg>
        <pc:spChg chg="mod">
          <ac:chgData name="Gabriele Baj" userId="37e9716d1ac12819" providerId="LiveId" clId="{630663E6-D99C-494F-997D-E4AB18685045}" dt="2024-05-30T07:34:49.524" v="175"/>
          <ac:spMkLst>
            <pc:docMk/>
            <pc:sldMk cId="2960459429" sldId="347"/>
            <ac:spMk id="37" creationId="{43163A0C-4F45-0BD0-AEA0-DC22DB439F0D}"/>
          </ac:spMkLst>
        </pc:spChg>
        <pc:spChg chg="mod">
          <ac:chgData name="Gabriele Baj" userId="37e9716d1ac12819" providerId="LiveId" clId="{630663E6-D99C-494F-997D-E4AB18685045}" dt="2024-05-30T07:34:49.524" v="175"/>
          <ac:spMkLst>
            <pc:docMk/>
            <pc:sldMk cId="2960459429" sldId="347"/>
            <ac:spMk id="38" creationId="{CDAB49A6-7A97-FE1E-33C7-CCDD371540CB}"/>
          </ac:spMkLst>
        </pc:spChg>
        <pc:spChg chg="mod">
          <ac:chgData name="Gabriele Baj" userId="37e9716d1ac12819" providerId="LiveId" clId="{630663E6-D99C-494F-997D-E4AB18685045}" dt="2024-05-30T07:34:49.524" v="175"/>
          <ac:spMkLst>
            <pc:docMk/>
            <pc:sldMk cId="2960459429" sldId="347"/>
            <ac:spMk id="39" creationId="{92AD3B40-CE04-95EE-0B96-1939D026EAF7}"/>
          </ac:spMkLst>
        </pc:spChg>
        <pc:spChg chg="mod">
          <ac:chgData name="Gabriele Baj" userId="37e9716d1ac12819" providerId="LiveId" clId="{630663E6-D99C-494F-997D-E4AB18685045}" dt="2024-05-30T07:34:49.524" v="175"/>
          <ac:spMkLst>
            <pc:docMk/>
            <pc:sldMk cId="2960459429" sldId="347"/>
            <ac:spMk id="40" creationId="{843EA051-A334-D6B6-16FD-4824C0D8ACAF}"/>
          </ac:spMkLst>
        </pc:spChg>
        <pc:spChg chg="mod">
          <ac:chgData name="Gabriele Baj" userId="37e9716d1ac12819" providerId="LiveId" clId="{630663E6-D99C-494F-997D-E4AB18685045}" dt="2024-05-30T07:34:49.524" v="175"/>
          <ac:spMkLst>
            <pc:docMk/>
            <pc:sldMk cId="2960459429" sldId="347"/>
            <ac:spMk id="43" creationId="{666A5307-EB08-0237-7A23-5650B66DCC42}"/>
          </ac:spMkLst>
        </pc:spChg>
        <pc:spChg chg="mod">
          <ac:chgData name="Gabriele Baj" userId="37e9716d1ac12819" providerId="LiveId" clId="{630663E6-D99C-494F-997D-E4AB18685045}" dt="2024-05-30T07:34:49.524" v="175"/>
          <ac:spMkLst>
            <pc:docMk/>
            <pc:sldMk cId="2960459429" sldId="347"/>
            <ac:spMk id="44" creationId="{610133BE-0FD5-761C-0F2E-6B7E3A72D696}"/>
          </ac:spMkLst>
        </pc:spChg>
        <pc:spChg chg="mod">
          <ac:chgData name="Gabriele Baj" userId="37e9716d1ac12819" providerId="LiveId" clId="{630663E6-D99C-494F-997D-E4AB18685045}" dt="2024-05-30T07:34:49.524" v="175"/>
          <ac:spMkLst>
            <pc:docMk/>
            <pc:sldMk cId="2960459429" sldId="347"/>
            <ac:spMk id="45" creationId="{D68DACB0-9FF2-1104-FB58-0B36D660CAAF}"/>
          </ac:spMkLst>
        </pc:spChg>
        <pc:spChg chg="mod">
          <ac:chgData name="Gabriele Baj" userId="37e9716d1ac12819" providerId="LiveId" clId="{630663E6-D99C-494F-997D-E4AB18685045}" dt="2024-05-30T07:34:49.524" v="175"/>
          <ac:spMkLst>
            <pc:docMk/>
            <pc:sldMk cId="2960459429" sldId="347"/>
            <ac:spMk id="46" creationId="{E42BCF95-4E36-4284-11B6-D6840122F46C}"/>
          </ac:spMkLst>
        </pc:spChg>
        <pc:spChg chg="mod">
          <ac:chgData name="Gabriele Baj" userId="37e9716d1ac12819" providerId="LiveId" clId="{630663E6-D99C-494F-997D-E4AB18685045}" dt="2024-05-30T07:34:49.524" v="175"/>
          <ac:spMkLst>
            <pc:docMk/>
            <pc:sldMk cId="2960459429" sldId="347"/>
            <ac:spMk id="47" creationId="{A934B0FA-2A0E-7C1F-5ED9-F317E9D6BBB7}"/>
          </ac:spMkLst>
        </pc:spChg>
        <pc:spChg chg="mod">
          <ac:chgData name="Gabriele Baj" userId="37e9716d1ac12819" providerId="LiveId" clId="{630663E6-D99C-494F-997D-E4AB18685045}" dt="2024-05-30T07:34:49.524" v="175"/>
          <ac:spMkLst>
            <pc:docMk/>
            <pc:sldMk cId="2960459429" sldId="347"/>
            <ac:spMk id="49" creationId="{92B88465-170F-33EE-913A-564CFA68BF48}"/>
          </ac:spMkLst>
        </pc:spChg>
        <pc:grpChg chg="add mod">
          <ac:chgData name="Gabriele Baj" userId="37e9716d1ac12819" providerId="LiveId" clId="{630663E6-D99C-494F-997D-E4AB18685045}" dt="2024-05-30T07:34:49.524" v="175"/>
          <ac:grpSpMkLst>
            <pc:docMk/>
            <pc:sldMk cId="2960459429" sldId="347"/>
            <ac:grpSpMk id="7" creationId="{D93A29C7-B9E6-D1E5-B5BB-13236DBAB4C2}"/>
          </ac:grpSpMkLst>
        </pc:grpChg>
        <pc:grpChg chg="mod">
          <ac:chgData name="Gabriele Baj" userId="37e9716d1ac12819" providerId="LiveId" clId="{630663E6-D99C-494F-997D-E4AB18685045}" dt="2024-05-30T07:34:49.524" v="175"/>
          <ac:grpSpMkLst>
            <pc:docMk/>
            <pc:sldMk cId="2960459429" sldId="347"/>
            <ac:grpSpMk id="8" creationId="{2FD448C7-5E09-C605-BF94-1ABD7B8267D5}"/>
          </ac:grpSpMkLst>
        </pc:grpChg>
        <pc:grpChg chg="mod">
          <ac:chgData name="Gabriele Baj" userId="37e9716d1ac12819" providerId="LiveId" clId="{630663E6-D99C-494F-997D-E4AB18685045}" dt="2024-05-30T07:34:49.524" v="175"/>
          <ac:grpSpMkLst>
            <pc:docMk/>
            <pc:sldMk cId="2960459429" sldId="347"/>
            <ac:grpSpMk id="11" creationId="{F867414E-8283-BA66-39CE-1759870B5933}"/>
          </ac:grpSpMkLst>
        </pc:grpChg>
        <pc:grpChg chg="mod">
          <ac:chgData name="Gabriele Baj" userId="37e9716d1ac12819" providerId="LiveId" clId="{630663E6-D99C-494F-997D-E4AB18685045}" dt="2024-05-30T07:34:49.524" v="175"/>
          <ac:grpSpMkLst>
            <pc:docMk/>
            <pc:sldMk cId="2960459429" sldId="347"/>
            <ac:grpSpMk id="12" creationId="{4B99154F-0798-1B0C-01C9-E7613020FFC8}"/>
          </ac:grpSpMkLst>
        </pc:grpChg>
        <pc:grpChg chg="mod">
          <ac:chgData name="Gabriele Baj" userId="37e9716d1ac12819" providerId="LiveId" clId="{630663E6-D99C-494F-997D-E4AB18685045}" dt="2024-05-30T07:34:49.524" v="175"/>
          <ac:grpSpMkLst>
            <pc:docMk/>
            <pc:sldMk cId="2960459429" sldId="347"/>
            <ac:grpSpMk id="17" creationId="{EEB6A336-EE62-EF55-B105-3DEED78FE43E}"/>
          </ac:grpSpMkLst>
        </pc:grpChg>
        <pc:grpChg chg="mod">
          <ac:chgData name="Gabriele Baj" userId="37e9716d1ac12819" providerId="LiveId" clId="{630663E6-D99C-494F-997D-E4AB18685045}" dt="2024-05-30T07:34:49.524" v="175"/>
          <ac:grpSpMkLst>
            <pc:docMk/>
            <pc:sldMk cId="2960459429" sldId="347"/>
            <ac:grpSpMk id="18" creationId="{FDACC545-9B3A-F8DB-8755-66857208442B}"/>
          </ac:grpSpMkLst>
        </pc:grpChg>
        <pc:grpChg chg="mod">
          <ac:chgData name="Gabriele Baj" userId="37e9716d1ac12819" providerId="LiveId" clId="{630663E6-D99C-494F-997D-E4AB18685045}" dt="2024-05-30T07:34:49.524" v="175"/>
          <ac:grpSpMkLst>
            <pc:docMk/>
            <pc:sldMk cId="2960459429" sldId="347"/>
            <ac:grpSpMk id="19" creationId="{88F7070C-573E-E809-C88C-B2460448D042}"/>
          </ac:grpSpMkLst>
        </pc:grpChg>
        <pc:graphicFrameChg chg="add mod">
          <ac:chgData name="Gabriele Baj" userId="37e9716d1ac12819" providerId="LiveId" clId="{630663E6-D99C-494F-997D-E4AB18685045}" dt="2024-05-30T07:34:49.524" v="175"/>
          <ac:graphicFrameMkLst>
            <pc:docMk/>
            <pc:sldMk cId="2960459429" sldId="347"/>
            <ac:graphicFrameMk id="4" creationId="{AC140A4D-573B-BF98-D4ED-0551D85AF868}"/>
          </ac:graphicFrameMkLst>
        </pc:graphicFrameChg>
        <pc:picChg chg="mod">
          <ac:chgData name="Gabriele Baj" userId="37e9716d1ac12819" providerId="LiveId" clId="{630663E6-D99C-494F-997D-E4AB18685045}" dt="2024-05-30T07:34:49.524" v="175"/>
          <ac:picMkLst>
            <pc:docMk/>
            <pc:sldMk cId="2960459429" sldId="347"/>
            <ac:picMk id="48" creationId="{C5982A35-8B2F-1EE5-B4D4-3BF55A11C6BD}"/>
          </ac:picMkLst>
        </pc:picChg>
        <pc:cxnChg chg="add mod">
          <ac:chgData name="Gabriele Baj" userId="37e9716d1ac12819" providerId="LiveId" clId="{630663E6-D99C-494F-997D-E4AB18685045}" dt="2024-05-30T07:34:49.524" v="175"/>
          <ac:cxnSpMkLst>
            <pc:docMk/>
            <pc:sldMk cId="2960459429" sldId="347"/>
            <ac:cxnSpMk id="5" creationId="{0DEA2ADE-A2F3-0236-70C8-B3783D73A4C6}"/>
          </ac:cxnSpMkLst>
        </pc:cxnChg>
        <pc:cxnChg chg="mod">
          <ac:chgData name="Gabriele Baj" userId="37e9716d1ac12819" providerId="LiveId" clId="{630663E6-D99C-494F-997D-E4AB18685045}" dt="2024-05-30T07:34:49.524" v="175"/>
          <ac:cxnSpMkLst>
            <pc:docMk/>
            <pc:sldMk cId="2960459429" sldId="347"/>
            <ac:cxnSpMk id="14" creationId="{71FEFBA4-9393-4395-B160-EBC1FE4A79FB}"/>
          </ac:cxnSpMkLst>
        </pc:cxnChg>
        <pc:cxnChg chg="mod">
          <ac:chgData name="Gabriele Baj" userId="37e9716d1ac12819" providerId="LiveId" clId="{630663E6-D99C-494F-997D-E4AB18685045}" dt="2024-05-30T07:34:49.524" v="175"/>
          <ac:cxnSpMkLst>
            <pc:docMk/>
            <pc:sldMk cId="2960459429" sldId="347"/>
            <ac:cxnSpMk id="15" creationId="{A4E683B8-CE16-9017-AC38-EA7A7E303942}"/>
          </ac:cxnSpMkLst>
        </pc:cxnChg>
        <pc:cxnChg chg="mod">
          <ac:chgData name="Gabriele Baj" userId="37e9716d1ac12819" providerId="LiveId" clId="{630663E6-D99C-494F-997D-E4AB18685045}" dt="2024-05-30T07:34:49.524" v="175"/>
          <ac:cxnSpMkLst>
            <pc:docMk/>
            <pc:sldMk cId="2960459429" sldId="347"/>
            <ac:cxnSpMk id="16" creationId="{2C389F0C-5135-0752-B9C9-F87BEAC3337D}"/>
          </ac:cxnSpMkLst>
        </pc:cxnChg>
        <pc:cxnChg chg="mod">
          <ac:chgData name="Gabriele Baj" userId="37e9716d1ac12819" providerId="LiveId" clId="{630663E6-D99C-494F-997D-E4AB18685045}" dt="2024-05-30T07:34:49.524" v="175"/>
          <ac:cxnSpMkLst>
            <pc:docMk/>
            <pc:sldMk cId="2960459429" sldId="347"/>
            <ac:cxnSpMk id="20" creationId="{80CCFD67-B8F7-1913-826D-E71337E09615}"/>
          </ac:cxnSpMkLst>
        </pc:cxnChg>
        <pc:cxnChg chg="mod">
          <ac:chgData name="Gabriele Baj" userId="37e9716d1ac12819" providerId="LiveId" clId="{630663E6-D99C-494F-997D-E4AB18685045}" dt="2024-05-30T07:34:49.524" v="175"/>
          <ac:cxnSpMkLst>
            <pc:docMk/>
            <pc:sldMk cId="2960459429" sldId="347"/>
            <ac:cxnSpMk id="21" creationId="{5074DF29-72FF-A6F5-1A17-2513ED4A9E65}"/>
          </ac:cxnSpMkLst>
        </pc:cxnChg>
        <pc:cxnChg chg="mod">
          <ac:chgData name="Gabriele Baj" userId="37e9716d1ac12819" providerId="LiveId" clId="{630663E6-D99C-494F-997D-E4AB18685045}" dt="2024-05-30T07:34:49.524" v="175"/>
          <ac:cxnSpMkLst>
            <pc:docMk/>
            <pc:sldMk cId="2960459429" sldId="347"/>
            <ac:cxnSpMk id="22" creationId="{339D051B-7FBA-9AA8-B164-06E24D0E1439}"/>
          </ac:cxnSpMkLst>
        </pc:cxnChg>
        <pc:cxnChg chg="mod">
          <ac:chgData name="Gabriele Baj" userId="37e9716d1ac12819" providerId="LiveId" clId="{630663E6-D99C-494F-997D-E4AB18685045}" dt="2024-05-30T07:34:49.524" v="175"/>
          <ac:cxnSpMkLst>
            <pc:docMk/>
            <pc:sldMk cId="2960459429" sldId="347"/>
            <ac:cxnSpMk id="23" creationId="{0D3FF1FB-09BF-D371-8F49-81181AD782AB}"/>
          </ac:cxnSpMkLst>
        </pc:cxnChg>
        <pc:cxnChg chg="mod">
          <ac:chgData name="Gabriele Baj" userId="37e9716d1ac12819" providerId="LiveId" clId="{630663E6-D99C-494F-997D-E4AB18685045}" dt="2024-05-30T07:34:49.524" v="175"/>
          <ac:cxnSpMkLst>
            <pc:docMk/>
            <pc:sldMk cId="2960459429" sldId="347"/>
            <ac:cxnSpMk id="24" creationId="{DDCA97D4-B368-0A27-930D-F32393001ED5}"/>
          </ac:cxnSpMkLst>
        </pc:cxnChg>
        <pc:cxnChg chg="mod">
          <ac:chgData name="Gabriele Baj" userId="37e9716d1ac12819" providerId="LiveId" clId="{630663E6-D99C-494F-997D-E4AB18685045}" dt="2024-05-30T07:34:49.524" v="175"/>
          <ac:cxnSpMkLst>
            <pc:docMk/>
            <pc:sldMk cId="2960459429" sldId="347"/>
            <ac:cxnSpMk id="25" creationId="{3939FCF7-2B8E-A9D5-010C-197ADABB216B}"/>
          </ac:cxnSpMkLst>
        </pc:cxnChg>
        <pc:cxnChg chg="mod">
          <ac:chgData name="Gabriele Baj" userId="37e9716d1ac12819" providerId="LiveId" clId="{630663E6-D99C-494F-997D-E4AB18685045}" dt="2024-05-30T07:34:49.524" v="175"/>
          <ac:cxnSpMkLst>
            <pc:docMk/>
            <pc:sldMk cId="2960459429" sldId="347"/>
            <ac:cxnSpMk id="26" creationId="{3817FC2F-27E5-8241-5697-25CFD777E60C}"/>
          </ac:cxnSpMkLst>
        </pc:cxnChg>
        <pc:cxnChg chg="mod">
          <ac:chgData name="Gabriele Baj" userId="37e9716d1ac12819" providerId="LiveId" clId="{630663E6-D99C-494F-997D-E4AB18685045}" dt="2024-05-30T07:34:49.524" v="175"/>
          <ac:cxnSpMkLst>
            <pc:docMk/>
            <pc:sldMk cId="2960459429" sldId="347"/>
            <ac:cxnSpMk id="27" creationId="{85F4ABFC-5EC7-E6A6-36E5-2319A39AA757}"/>
          </ac:cxnSpMkLst>
        </pc:cxnChg>
        <pc:cxnChg chg="mod">
          <ac:chgData name="Gabriele Baj" userId="37e9716d1ac12819" providerId="LiveId" clId="{630663E6-D99C-494F-997D-E4AB18685045}" dt="2024-05-30T07:34:49.524" v="175"/>
          <ac:cxnSpMkLst>
            <pc:docMk/>
            <pc:sldMk cId="2960459429" sldId="347"/>
            <ac:cxnSpMk id="28" creationId="{A9868337-7978-27EF-6885-1BD395028BE8}"/>
          </ac:cxnSpMkLst>
        </pc:cxnChg>
        <pc:cxnChg chg="mod">
          <ac:chgData name="Gabriele Baj" userId="37e9716d1ac12819" providerId="LiveId" clId="{630663E6-D99C-494F-997D-E4AB18685045}" dt="2024-05-30T07:34:49.524" v="175"/>
          <ac:cxnSpMkLst>
            <pc:docMk/>
            <pc:sldMk cId="2960459429" sldId="347"/>
            <ac:cxnSpMk id="29" creationId="{98BB7340-85BE-9AB9-73F8-FC2D7D77A90F}"/>
          </ac:cxnSpMkLst>
        </pc:cxnChg>
        <pc:cxnChg chg="mod">
          <ac:chgData name="Gabriele Baj" userId="37e9716d1ac12819" providerId="LiveId" clId="{630663E6-D99C-494F-997D-E4AB18685045}" dt="2024-05-30T07:34:49.524" v="175"/>
          <ac:cxnSpMkLst>
            <pc:docMk/>
            <pc:sldMk cId="2960459429" sldId="347"/>
            <ac:cxnSpMk id="41" creationId="{4856028A-5685-BB58-3B83-DA5D8C4F9736}"/>
          </ac:cxnSpMkLst>
        </pc:cxnChg>
        <pc:cxnChg chg="mod">
          <ac:chgData name="Gabriele Baj" userId="37e9716d1ac12819" providerId="LiveId" clId="{630663E6-D99C-494F-997D-E4AB18685045}" dt="2024-05-30T07:34:49.524" v="175"/>
          <ac:cxnSpMkLst>
            <pc:docMk/>
            <pc:sldMk cId="2960459429" sldId="347"/>
            <ac:cxnSpMk id="42" creationId="{6E417183-B19D-181A-EB1D-F6237056D05F}"/>
          </ac:cxnSpMkLst>
        </pc:cxnChg>
      </pc:sldChg>
      <pc:sldChg chg="addSp new mod">
        <pc:chgData name="Gabriele Baj" userId="37e9716d1ac12819" providerId="LiveId" clId="{630663E6-D99C-494F-997D-E4AB18685045}" dt="2024-05-30T07:35:47.760" v="179" actId="22"/>
        <pc:sldMkLst>
          <pc:docMk/>
          <pc:sldMk cId="335002420" sldId="348"/>
        </pc:sldMkLst>
        <pc:picChg chg="add">
          <ac:chgData name="Gabriele Baj" userId="37e9716d1ac12819" providerId="LiveId" clId="{630663E6-D99C-494F-997D-E4AB18685045}" dt="2024-05-30T07:35:47.760" v="179" actId="22"/>
          <ac:picMkLst>
            <pc:docMk/>
            <pc:sldMk cId="335002420" sldId="348"/>
            <ac:picMk id="3" creationId="{D37819EB-2148-F0AD-7485-6414E3C5C2CE}"/>
          </ac:picMkLst>
        </pc:picChg>
      </pc:sldChg>
      <pc:sldChg chg="addSp modSp new mod">
        <pc:chgData name="Gabriele Baj" userId="37e9716d1ac12819" providerId="LiveId" clId="{630663E6-D99C-494F-997D-E4AB18685045}" dt="2024-05-30T07:40:42.103" v="222" actId="1076"/>
        <pc:sldMkLst>
          <pc:docMk/>
          <pc:sldMk cId="1701910292" sldId="349"/>
        </pc:sldMkLst>
        <pc:spChg chg="add mod">
          <ac:chgData name="Gabriele Baj" userId="37e9716d1ac12819" providerId="LiveId" clId="{630663E6-D99C-494F-997D-E4AB18685045}" dt="2024-05-30T07:40:42.103" v="222" actId="1076"/>
          <ac:spMkLst>
            <pc:docMk/>
            <pc:sldMk cId="1701910292" sldId="349"/>
            <ac:spMk id="3" creationId="{EE036477-45DB-DB07-5DF3-AD3BEF8E7963}"/>
          </ac:spMkLst>
        </pc:spChg>
        <pc:spChg chg="add mod">
          <ac:chgData name="Gabriele Baj" userId="37e9716d1ac12819" providerId="LiveId" clId="{630663E6-D99C-494F-997D-E4AB18685045}" dt="2024-05-30T07:40:36.056" v="219" actId="1076"/>
          <ac:spMkLst>
            <pc:docMk/>
            <pc:sldMk cId="1701910292" sldId="349"/>
            <ac:spMk id="5" creationId="{1A5F4DE6-4F69-8F77-4DBA-41A2BDFA8183}"/>
          </ac:spMkLst>
        </pc:spChg>
        <pc:picChg chg="add mod">
          <ac:chgData name="Gabriele Baj" userId="37e9716d1ac12819" providerId="LiveId" clId="{630663E6-D99C-494F-997D-E4AB18685045}" dt="2024-05-30T07:40:33.939" v="218" actId="1076"/>
          <ac:picMkLst>
            <pc:docMk/>
            <pc:sldMk cId="1701910292" sldId="349"/>
            <ac:picMk id="6" creationId="{AFF25BC1-8CE9-32E2-8BED-D425EEBD8D0E}"/>
          </ac:picMkLst>
        </pc:picChg>
      </pc:sldChg>
      <pc:sldChg chg="addSp modSp new mod">
        <pc:chgData name="Gabriele Baj" userId="37e9716d1ac12819" providerId="LiveId" clId="{630663E6-D99C-494F-997D-E4AB18685045}" dt="2024-05-30T07:42:48.840" v="258" actId="1076"/>
        <pc:sldMkLst>
          <pc:docMk/>
          <pc:sldMk cId="674918479" sldId="350"/>
        </pc:sldMkLst>
        <pc:spChg chg="add mod">
          <ac:chgData name="Gabriele Baj" userId="37e9716d1ac12819" providerId="LiveId" clId="{630663E6-D99C-494F-997D-E4AB18685045}" dt="2024-05-30T07:41:54.816" v="247" actId="1076"/>
          <ac:spMkLst>
            <pc:docMk/>
            <pc:sldMk cId="674918479" sldId="350"/>
            <ac:spMk id="3" creationId="{FCA214AB-44E2-E20A-54D8-C6B24FCF5E59}"/>
          </ac:spMkLst>
        </pc:spChg>
        <pc:spChg chg="add mod">
          <ac:chgData name="Gabriele Baj" userId="37e9716d1ac12819" providerId="LiveId" clId="{630663E6-D99C-494F-997D-E4AB18685045}" dt="2024-05-30T07:42:48.840" v="258" actId="1076"/>
          <ac:spMkLst>
            <pc:docMk/>
            <pc:sldMk cId="674918479" sldId="350"/>
            <ac:spMk id="5" creationId="{89B3D7E8-9BD6-8DC7-2993-C74591BCAC45}"/>
          </ac:spMkLst>
        </pc:spChg>
      </pc:sldChg>
      <pc:sldChg chg="addSp modSp new mod">
        <pc:chgData name="Gabriele Baj" userId="37e9716d1ac12819" providerId="LiveId" clId="{630663E6-D99C-494F-997D-E4AB18685045}" dt="2024-05-30T07:44:40.119" v="286" actId="1076"/>
        <pc:sldMkLst>
          <pc:docMk/>
          <pc:sldMk cId="713832571" sldId="351"/>
        </pc:sldMkLst>
        <pc:spChg chg="add mod">
          <ac:chgData name="Gabriele Baj" userId="37e9716d1ac12819" providerId="LiveId" clId="{630663E6-D99C-494F-997D-E4AB18685045}" dt="2024-05-30T07:44:27.135" v="281" actId="6549"/>
          <ac:spMkLst>
            <pc:docMk/>
            <pc:sldMk cId="713832571" sldId="351"/>
            <ac:spMk id="3" creationId="{02EA209C-4D76-3891-7CFD-C9F65746C3F0}"/>
          </ac:spMkLst>
        </pc:spChg>
        <pc:spChg chg="add mod">
          <ac:chgData name="Gabriele Baj" userId="37e9716d1ac12819" providerId="LiveId" clId="{630663E6-D99C-494F-997D-E4AB18685045}" dt="2024-05-30T07:44:40.119" v="286" actId="1076"/>
          <ac:spMkLst>
            <pc:docMk/>
            <pc:sldMk cId="713832571" sldId="351"/>
            <ac:spMk id="5" creationId="{94CBEF77-C63D-2EBC-8022-A5CDE372D03A}"/>
          </ac:spMkLst>
        </pc:spChg>
      </pc:sldChg>
      <pc:sldChg chg="addSp modSp new mod">
        <pc:chgData name="Gabriele Baj" userId="37e9716d1ac12819" providerId="LiveId" clId="{630663E6-D99C-494F-997D-E4AB18685045}" dt="2024-05-30T07:45:49.282" v="305" actId="403"/>
        <pc:sldMkLst>
          <pc:docMk/>
          <pc:sldMk cId="1284017057" sldId="352"/>
        </pc:sldMkLst>
        <pc:spChg chg="add mod">
          <ac:chgData name="Gabriele Baj" userId="37e9716d1ac12819" providerId="LiveId" clId="{630663E6-D99C-494F-997D-E4AB18685045}" dt="2024-05-30T07:45:49.282" v="305" actId="403"/>
          <ac:spMkLst>
            <pc:docMk/>
            <pc:sldMk cId="1284017057" sldId="352"/>
            <ac:spMk id="3" creationId="{E74AE8C8-EF61-C78E-9151-E841A7A6BA33}"/>
          </ac:spMkLst>
        </pc:spChg>
      </pc:sldChg>
      <pc:sldChg chg="new">
        <pc:chgData name="Gabriele Baj" userId="37e9716d1ac12819" providerId="LiveId" clId="{630663E6-D99C-494F-997D-E4AB18685045}" dt="2024-05-30T08:03:55.660" v="480" actId="680"/>
        <pc:sldMkLst>
          <pc:docMk/>
          <pc:sldMk cId="1276160015" sldId="353"/>
        </pc:sldMkLst>
      </pc:sldChg>
      <pc:sldChg chg="addSp delSp modSp new mod">
        <pc:chgData name="Gabriele Baj" userId="37e9716d1ac12819" providerId="LiveId" clId="{630663E6-D99C-494F-997D-E4AB18685045}" dt="2024-05-30T08:15:19.686" v="575" actId="20577"/>
        <pc:sldMkLst>
          <pc:docMk/>
          <pc:sldMk cId="4283550727" sldId="354"/>
        </pc:sldMkLst>
        <pc:spChg chg="add mod">
          <ac:chgData name="Gabriele Baj" userId="37e9716d1ac12819" providerId="LiveId" clId="{630663E6-D99C-494F-997D-E4AB18685045}" dt="2024-05-30T08:07:46.039" v="507" actId="14100"/>
          <ac:spMkLst>
            <pc:docMk/>
            <pc:sldMk cId="4283550727" sldId="354"/>
            <ac:spMk id="5" creationId="{F4751E8D-10B6-889C-3177-CC02680F9D11}"/>
          </ac:spMkLst>
        </pc:spChg>
        <pc:spChg chg="add mod">
          <ac:chgData name="Gabriele Baj" userId="37e9716d1ac12819" providerId="LiveId" clId="{630663E6-D99C-494F-997D-E4AB18685045}" dt="2024-05-30T08:15:07.123" v="570" actId="1076"/>
          <ac:spMkLst>
            <pc:docMk/>
            <pc:sldMk cId="4283550727" sldId="354"/>
            <ac:spMk id="7" creationId="{C5680EEA-791A-81A3-A901-42A2B3676CDA}"/>
          </ac:spMkLst>
        </pc:spChg>
        <pc:spChg chg="add mod">
          <ac:chgData name="Gabriele Baj" userId="37e9716d1ac12819" providerId="LiveId" clId="{630663E6-D99C-494F-997D-E4AB18685045}" dt="2024-05-30T08:15:08.745" v="571" actId="1076"/>
          <ac:spMkLst>
            <pc:docMk/>
            <pc:sldMk cId="4283550727" sldId="354"/>
            <ac:spMk id="9" creationId="{BF6C3AEA-7935-F0FE-E3BA-85502CCF4EB7}"/>
          </ac:spMkLst>
        </pc:spChg>
        <pc:spChg chg="add mod">
          <ac:chgData name="Gabriele Baj" userId="37e9716d1ac12819" providerId="LiveId" clId="{630663E6-D99C-494F-997D-E4AB18685045}" dt="2024-05-30T08:15:10.696" v="572" actId="1076"/>
          <ac:spMkLst>
            <pc:docMk/>
            <pc:sldMk cId="4283550727" sldId="354"/>
            <ac:spMk id="11" creationId="{71FE6D2E-9623-C92D-D3C6-9A4F6ABFF8CC}"/>
          </ac:spMkLst>
        </pc:spChg>
        <pc:spChg chg="add mod">
          <ac:chgData name="Gabriele Baj" userId="37e9716d1ac12819" providerId="LiveId" clId="{630663E6-D99C-494F-997D-E4AB18685045}" dt="2024-05-30T08:15:19.686" v="575" actId="20577"/>
          <ac:spMkLst>
            <pc:docMk/>
            <pc:sldMk cId="4283550727" sldId="354"/>
            <ac:spMk id="13" creationId="{E611F1E0-59AD-4BEA-A309-3933DAC68B70}"/>
          </ac:spMkLst>
        </pc:spChg>
        <pc:picChg chg="add del">
          <ac:chgData name="Gabriele Baj" userId="37e9716d1ac12819" providerId="LiveId" clId="{630663E6-D99C-494F-997D-E4AB18685045}" dt="2024-05-30T08:07:38.747" v="504" actId="478"/>
          <ac:picMkLst>
            <pc:docMk/>
            <pc:sldMk cId="4283550727" sldId="354"/>
            <ac:picMk id="3" creationId="{0D25F0B9-66DD-34E4-9B4D-44FA3F76875B}"/>
          </ac:picMkLst>
        </pc:picChg>
      </pc:sldChg>
      <pc:sldChg chg="addSp delSp add mod">
        <pc:chgData name="Gabriele Baj" userId="37e9716d1ac12819" providerId="LiveId" clId="{630663E6-D99C-494F-997D-E4AB18685045}" dt="2024-05-30T08:12:54.758" v="542" actId="478"/>
        <pc:sldMkLst>
          <pc:docMk/>
          <pc:sldMk cId="1644519951" sldId="355"/>
        </pc:sldMkLst>
        <pc:spChg chg="add del">
          <ac:chgData name="Gabriele Baj" userId="37e9716d1ac12819" providerId="LiveId" clId="{630663E6-D99C-494F-997D-E4AB18685045}" dt="2024-05-30T08:12:54.758" v="542" actId="478"/>
          <ac:spMkLst>
            <pc:docMk/>
            <pc:sldMk cId="1644519951" sldId="355"/>
            <ac:spMk id="29" creationId="{CAFA4357-7688-DF63-7198-8D18B63C30D3}"/>
          </ac:spMkLst>
        </pc:spChg>
      </pc:sldChg>
      <pc:sldChg chg="addSp delSp modSp add del mod">
        <pc:chgData name="Gabriele Baj" userId="37e9716d1ac12819" providerId="LiveId" clId="{630663E6-D99C-494F-997D-E4AB18685045}" dt="2024-05-30T08:15:35.876" v="579" actId="47"/>
        <pc:sldMkLst>
          <pc:docMk/>
          <pc:sldMk cId="1869326584" sldId="356"/>
        </pc:sldMkLst>
        <pc:spChg chg="add del mod">
          <ac:chgData name="Gabriele Baj" userId="37e9716d1ac12819" providerId="LiveId" clId="{630663E6-D99C-494F-997D-E4AB18685045}" dt="2024-05-30T08:15:31.138" v="578" actId="21"/>
          <ac:spMkLst>
            <pc:docMk/>
            <pc:sldMk cId="1869326584" sldId="356"/>
            <ac:spMk id="29" creationId="{BC3A7B09-B5CE-1536-7C75-F42F3A0583D2}"/>
          </ac:spMkLst>
        </pc:spChg>
        <pc:grpChg chg="del">
          <ac:chgData name="Gabriele Baj" userId="37e9716d1ac12819" providerId="LiveId" clId="{630663E6-D99C-494F-997D-E4AB18685045}" dt="2024-05-30T08:11:54.229" v="539" actId="478"/>
          <ac:grpSpMkLst>
            <pc:docMk/>
            <pc:sldMk cId="1869326584" sldId="356"/>
            <ac:grpSpMk id="27" creationId="{51405B86-619A-0C1D-A9E7-1DEFAA73B6B4}"/>
          </ac:grpSpMkLst>
        </pc:grpChg>
      </pc:sldChg>
      <pc:sldChg chg="addSp modSp new mod">
        <pc:chgData name="Gabriele Baj" userId="37e9716d1ac12819" providerId="LiveId" clId="{630663E6-D99C-494F-997D-E4AB18685045}" dt="2024-05-30T08:20:51.022" v="624" actId="1076"/>
        <pc:sldMkLst>
          <pc:docMk/>
          <pc:sldMk cId="4198561674" sldId="356"/>
        </pc:sldMkLst>
        <pc:spChg chg="add mod">
          <ac:chgData name="Gabriele Baj" userId="37e9716d1ac12819" providerId="LiveId" clId="{630663E6-D99C-494F-997D-E4AB18685045}" dt="2024-05-30T08:20:51.022" v="624" actId="1076"/>
          <ac:spMkLst>
            <pc:docMk/>
            <pc:sldMk cId="4198561674" sldId="356"/>
            <ac:spMk id="3" creationId="{C398E53D-31A3-11A3-3359-CE0BBDFE9F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6BE97-0D32-4D0B-BE12-7DDAFD609E29}" type="datetimeFigureOut">
              <a:rPr lang="en-GB" smtClean="0"/>
              <a:t>30/05/2024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B8275-8B1D-4864-A890-A432F675E626}" type="slidenum">
              <a:rPr lang="en-GB" smtClean="0"/>
              <a:t>‹#›</a:t>
            </a:fld>
            <a:endParaRPr lang="en-GB"/>
          </a:p>
        </p:txBody>
      </p:sp>
    </p:spTree>
    <p:extLst>
      <p:ext uri="{BB962C8B-B14F-4D97-AF65-F5344CB8AC3E}">
        <p14:creationId xmlns:p14="http://schemas.microsoft.com/office/powerpoint/2010/main" val="341990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i="0" dirty="0">
                <a:solidFill>
                  <a:srgbClr val="202122"/>
                </a:solidFill>
                <a:effectLst/>
                <a:latin typeface="Arial" panose="020B0604020202020204" pitchFamily="34" charset="0"/>
              </a:rPr>
              <a:t>Terapsidi</a:t>
            </a:r>
            <a:r>
              <a:rPr lang="it-IT" b="0" i="0" dirty="0">
                <a:solidFill>
                  <a:srgbClr val="202122"/>
                </a:solidFill>
                <a:effectLst/>
                <a:latin typeface="Arial" panose="020B0604020202020204" pitchFamily="34" charset="0"/>
              </a:rPr>
              <a:t> (</a:t>
            </a:r>
            <a:r>
              <a:rPr lang="it-IT" b="1" i="0" dirty="0" err="1">
                <a:solidFill>
                  <a:srgbClr val="202122"/>
                </a:solidFill>
                <a:effectLst/>
                <a:latin typeface="Arial" panose="020B0604020202020204" pitchFamily="34" charset="0"/>
              </a:rPr>
              <a:t>Therapsida</a:t>
            </a:r>
            <a:r>
              <a:rPr lang="it-IT" b="0" i="0" dirty="0">
                <a:solidFill>
                  <a:srgbClr val="202122"/>
                </a:solidFill>
                <a:effectLst/>
                <a:latin typeface="Arial" panose="020B0604020202020204" pitchFamily="34" charset="0"/>
              </a:rPr>
              <a:t>) costituiscono un </a:t>
            </a:r>
            <a:r>
              <a:rPr lang="it-IT" b="0" i="0" u="none" strike="noStrike" dirty="0">
                <a:solidFill>
                  <a:srgbClr val="0645AD"/>
                </a:solidFill>
                <a:effectLst/>
                <a:latin typeface="Arial" panose="020B0604020202020204" pitchFamily="34" charset="0"/>
              </a:rPr>
              <a:t>superordine</a:t>
            </a:r>
            <a:r>
              <a:rPr lang="it-IT" b="0" i="0" dirty="0">
                <a:solidFill>
                  <a:srgbClr val="202122"/>
                </a:solidFill>
                <a:effectLst/>
                <a:latin typeface="Arial" panose="020B0604020202020204" pitchFamily="34" charset="0"/>
              </a:rPr>
              <a:t> appartenente alla </a:t>
            </a:r>
            <a:r>
              <a:rPr lang="it-IT" b="0" i="0" u="none" strike="noStrike" dirty="0">
                <a:solidFill>
                  <a:srgbClr val="0645AD"/>
                </a:solidFill>
                <a:effectLst/>
                <a:latin typeface="Arial" panose="020B0604020202020204" pitchFamily="34" charset="0"/>
              </a:rPr>
              <a:t>classe</a:t>
            </a:r>
            <a:r>
              <a:rPr lang="it-IT" b="0" i="0" dirty="0">
                <a:solidFill>
                  <a:srgbClr val="202122"/>
                </a:solidFill>
                <a:effectLst/>
                <a:latin typeface="Arial" panose="020B0604020202020204" pitchFamily="34" charset="0"/>
              </a:rPr>
              <a:t> dei </a:t>
            </a:r>
            <a:r>
              <a:rPr lang="it-IT" b="0" i="0" u="none" strike="noStrike" dirty="0">
                <a:solidFill>
                  <a:srgbClr val="0645AD"/>
                </a:solidFill>
                <a:effectLst/>
                <a:latin typeface="Arial" panose="020B0604020202020204" pitchFamily="34" charset="0"/>
              </a:rPr>
              <a:t>Sinapsidi</a:t>
            </a:r>
            <a:r>
              <a:rPr lang="it-IT" b="0" i="0" dirty="0">
                <a:solidFill>
                  <a:srgbClr val="202122"/>
                </a:solidFill>
                <a:effectLst/>
                <a:latin typeface="Arial" panose="020B0604020202020204" pitchFamily="34" charset="0"/>
              </a:rPr>
              <a:t>, comparso nel </a:t>
            </a:r>
            <a:r>
              <a:rPr lang="it-IT" b="0" i="0" u="none" strike="noStrike" dirty="0">
                <a:solidFill>
                  <a:srgbClr val="0645AD"/>
                </a:solidFill>
                <a:effectLst/>
                <a:latin typeface="Arial" panose="020B0604020202020204" pitchFamily="34" charset="0"/>
              </a:rPr>
              <a:t>Permiano medio</a:t>
            </a:r>
            <a:r>
              <a:rPr lang="it-IT" b="0" i="0" dirty="0">
                <a:solidFill>
                  <a:srgbClr val="202122"/>
                </a:solidFill>
                <a:effectLst/>
                <a:latin typeface="Arial" panose="020B0604020202020204" pitchFamily="34" charset="0"/>
              </a:rPr>
              <a:t> ed estintosi nel </a:t>
            </a:r>
            <a:r>
              <a:rPr lang="it-IT" b="0" i="0" u="none" strike="noStrike" dirty="0">
                <a:solidFill>
                  <a:srgbClr val="0645AD"/>
                </a:solidFill>
                <a:effectLst/>
                <a:latin typeface="Arial" panose="020B0604020202020204" pitchFamily="34" charset="0"/>
              </a:rPr>
              <a:t>Mesozoico</a:t>
            </a:r>
            <a:r>
              <a:rPr lang="it-IT" b="0" i="0" dirty="0">
                <a:solidFill>
                  <a:srgbClr val="202122"/>
                </a:solidFill>
                <a:effectLst/>
                <a:latin typeface="Arial" panose="020B0604020202020204" pitchFamily="34" charset="0"/>
              </a:rPr>
              <a:t> inoltrato.</a:t>
            </a:r>
          </a:p>
          <a:p>
            <a:r>
              <a:rPr lang="it-IT" b="0" i="0" dirty="0">
                <a:solidFill>
                  <a:srgbClr val="202122"/>
                </a:solidFill>
                <a:effectLst/>
                <a:latin typeface="Arial" panose="020B0604020202020204" pitchFamily="34" charset="0"/>
              </a:rPr>
              <a:t>Sono considerati gli antenati dei </a:t>
            </a:r>
            <a:r>
              <a:rPr lang="it-IT" b="0" i="0" u="none" strike="noStrike" dirty="0">
                <a:solidFill>
                  <a:srgbClr val="0645AD"/>
                </a:solidFill>
                <a:effectLst/>
                <a:latin typeface="Arial" panose="020B0604020202020204" pitchFamily="34" charset="0"/>
              </a:rPr>
              <a:t>mammiferi</a:t>
            </a:r>
            <a:r>
              <a:rPr lang="it-IT" b="0" i="0" dirty="0">
                <a:solidFill>
                  <a:srgbClr val="202122"/>
                </a:solidFill>
                <a:effectLst/>
                <a:latin typeface="Arial" panose="020B0604020202020204" pitchFamily="34" charset="0"/>
              </a:rPr>
              <a:t> per l'aspetto </a:t>
            </a:r>
            <a:r>
              <a:rPr lang="it-IT" b="0" i="0" u="none" strike="noStrike" dirty="0" err="1">
                <a:solidFill>
                  <a:srgbClr val="0645AD"/>
                </a:solidFill>
                <a:effectLst/>
                <a:latin typeface="Arial" panose="020B0604020202020204" pitchFamily="34" charset="0"/>
              </a:rPr>
              <a:t>rettiliforme</a:t>
            </a:r>
            <a:r>
              <a:rPr lang="it-IT" b="0" i="0" dirty="0">
                <a:solidFill>
                  <a:srgbClr val="202122"/>
                </a:solidFill>
                <a:effectLst/>
                <a:latin typeface="Arial" panose="020B0604020202020204" pitchFamily="34" charset="0"/>
              </a:rPr>
              <a:t> molto particolare (sono chiamati </a:t>
            </a:r>
            <a:r>
              <a:rPr lang="it-IT" b="0" i="1" dirty="0">
                <a:solidFill>
                  <a:srgbClr val="202122"/>
                </a:solidFill>
                <a:effectLst/>
                <a:latin typeface="Arial" panose="020B0604020202020204" pitchFamily="34" charset="0"/>
              </a:rPr>
              <a:t>rettili simili ai mammiferi</a:t>
            </a:r>
            <a:r>
              <a:rPr lang="it-IT" b="0" i="0" dirty="0">
                <a:solidFill>
                  <a:srgbClr val="202122"/>
                </a:solidFill>
                <a:effectLst/>
                <a:latin typeface="Arial" panose="020B0604020202020204" pitchFamily="34" charset="0"/>
              </a:rPr>
              <a:t>) che anticipa alcune loro caratteristiche. </a:t>
            </a:r>
          </a:p>
          <a:p>
            <a:pPr algn="l"/>
            <a:r>
              <a:rPr lang="it-IT" b="0" i="0" dirty="0">
                <a:solidFill>
                  <a:srgbClr val="202122"/>
                </a:solidFill>
                <a:effectLst/>
                <a:latin typeface="Arial" panose="020B0604020202020204" pitchFamily="34" charset="0"/>
              </a:rPr>
              <a:t>Apparvero per la prima volta nell'</a:t>
            </a:r>
            <a:r>
              <a:rPr lang="it-IT" b="0" i="0" u="none" strike="noStrike" dirty="0">
                <a:solidFill>
                  <a:srgbClr val="0645AD"/>
                </a:solidFill>
                <a:effectLst/>
                <a:latin typeface="Arial" panose="020B0604020202020204" pitchFamily="34" charset="0"/>
              </a:rPr>
              <a:t>emisfero australe</a:t>
            </a:r>
            <a:r>
              <a:rPr lang="it-IT" b="0" i="0" dirty="0">
                <a:solidFill>
                  <a:srgbClr val="202122"/>
                </a:solidFill>
                <a:effectLst/>
                <a:latin typeface="Arial" panose="020B0604020202020204" pitchFamily="34" charset="0"/>
              </a:rPr>
              <a:t>, dove il progressivo ritirarsi dei ghiacci aveva lasciato il posto a nuovi spazi, nuove terre, occupate dapprima dalle piante, poi dagli invertebrati e infine dai rettili mammaliani. Si ritiene che essi discendano da un ramo dei </a:t>
            </a:r>
            <a:r>
              <a:rPr lang="it-IT" b="0" i="0" u="none" strike="noStrike" dirty="0" err="1">
                <a:solidFill>
                  <a:srgbClr val="0645AD"/>
                </a:solidFill>
                <a:effectLst/>
                <a:latin typeface="Arial" panose="020B0604020202020204" pitchFamily="34" charset="0"/>
              </a:rPr>
              <a:t>Pelicosauri</a:t>
            </a:r>
            <a:r>
              <a:rPr lang="it-IT" b="0" i="0" dirty="0">
                <a:solidFill>
                  <a:srgbClr val="202122"/>
                </a:solidFill>
                <a:effectLst/>
                <a:latin typeface="Arial" panose="020B0604020202020204" pitchFamily="34" charset="0"/>
              </a:rPr>
              <a:t>, i Sinapsidi dominanti del Permiano. Gran parte dell'ordine si estinse a fine </a:t>
            </a:r>
            <a:r>
              <a:rPr lang="it-IT" b="0" i="0" u="none" strike="noStrike" dirty="0">
                <a:solidFill>
                  <a:srgbClr val="0645AD"/>
                </a:solidFill>
                <a:effectLst/>
                <a:latin typeface="Arial" panose="020B0604020202020204" pitchFamily="34" charset="0"/>
              </a:rPr>
              <a:t>Permiano</a:t>
            </a:r>
            <a:r>
              <a:rPr lang="it-IT" b="0" i="0" dirty="0">
                <a:solidFill>
                  <a:srgbClr val="202122"/>
                </a:solidFill>
                <a:effectLst/>
                <a:latin typeface="Arial" panose="020B0604020202020204" pitchFamily="34" charset="0"/>
              </a:rPr>
              <a:t> - inizio </a:t>
            </a:r>
            <a:r>
              <a:rPr lang="it-IT" b="0" i="0" u="none" strike="noStrike" dirty="0">
                <a:solidFill>
                  <a:srgbClr val="0645AD"/>
                </a:solidFill>
                <a:effectLst/>
                <a:latin typeface="Arial" panose="020B0604020202020204" pitchFamily="34" charset="0"/>
              </a:rPr>
              <a:t>Triassico</a:t>
            </a:r>
            <a:r>
              <a:rPr lang="it-IT" b="0" i="0" dirty="0">
                <a:solidFill>
                  <a:srgbClr val="202122"/>
                </a:solidFill>
                <a:effectLst/>
                <a:latin typeface="Arial" panose="020B0604020202020204" pitchFamily="34" charset="0"/>
              </a:rPr>
              <a:t> a causa di cambiamenti climatici, lasciando la scena ai </a:t>
            </a:r>
            <a:r>
              <a:rPr lang="it-IT" b="0" i="0" u="none" strike="noStrike" dirty="0">
                <a:solidFill>
                  <a:srgbClr val="0645AD"/>
                </a:solidFill>
                <a:effectLst/>
                <a:latin typeface="Arial" panose="020B0604020202020204" pitchFamily="34" charset="0"/>
              </a:rPr>
              <a:t>dinosauri</a:t>
            </a:r>
            <a:r>
              <a:rPr lang="it-IT" b="0" i="0" dirty="0">
                <a:solidFill>
                  <a:srgbClr val="202122"/>
                </a:solidFill>
                <a:effectLst/>
                <a:latin typeface="Arial" panose="020B0604020202020204" pitchFamily="34" charset="0"/>
              </a:rPr>
              <a:t>.</a:t>
            </a:r>
          </a:p>
          <a:p>
            <a:pPr algn="l"/>
            <a:r>
              <a:rPr lang="it-IT" b="0" i="0" dirty="0">
                <a:solidFill>
                  <a:srgbClr val="202122"/>
                </a:solidFill>
                <a:effectLst/>
                <a:latin typeface="Arial" panose="020B0604020202020204" pitchFamily="34" charset="0"/>
              </a:rPr>
              <a:t>I superstiti generarono e convissero per molti milioni di anni con i primi mammiferi, fino a </a:t>
            </a:r>
            <a:r>
              <a:rPr lang="it-IT" b="0" i="0" u="none" strike="noStrike" dirty="0">
                <a:solidFill>
                  <a:srgbClr val="0645AD"/>
                </a:solidFill>
                <a:effectLst/>
                <a:latin typeface="Arial" panose="020B0604020202020204" pitchFamily="34" charset="0"/>
              </a:rPr>
              <a:t>Giurassico</a:t>
            </a:r>
            <a:r>
              <a:rPr lang="it-IT" b="0" i="0" dirty="0">
                <a:solidFill>
                  <a:srgbClr val="202122"/>
                </a:solidFill>
                <a:effectLst/>
                <a:latin typeface="Arial" panose="020B0604020202020204" pitchFamily="34" charset="0"/>
              </a:rPr>
              <a:t> inoltrato, finché ressero la competizione con questi ultimi.</a:t>
            </a:r>
          </a:p>
          <a:p>
            <a:endParaRPr lang="en-GB" dirty="0"/>
          </a:p>
        </p:txBody>
      </p:sp>
      <p:sp>
        <p:nvSpPr>
          <p:cNvPr id="4" name="Slide Number Placeholder 3"/>
          <p:cNvSpPr>
            <a:spLocks noGrp="1"/>
          </p:cNvSpPr>
          <p:nvPr>
            <p:ph type="sldNum" sz="quarter" idx="5"/>
          </p:nvPr>
        </p:nvSpPr>
        <p:spPr/>
        <p:txBody>
          <a:bodyPr/>
          <a:lstStyle/>
          <a:p>
            <a:fld id="{4D4B8275-8B1D-4864-A890-A432F675E626}" type="slidenum">
              <a:rPr lang="en-GB" smtClean="0"/>
              <a:t>4</a:t>
            </a:fld>
            <a:endParaRPr lang="en-GB"/>
          </a:p>
        </p:txBody>
      </p:sp>
    </p:spTree>
    <p:extLst>
      <p:ext uri="{BB962C8B-B14F-4D97-AF65-F5344CB8AC3E}">
        <p14:creationId xmlns:p14="http://schemas.microsoft.com/office/powerpoint/2010/main" val="1870793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r>
              <a:rPr lang="it-IT" dirty="0"/>
              <a:t>Superordini: </a:t>
            </a:r>
            <a:r>
              <a:rPr lang="it-IT" dirty="0" err="1"/>
              <a:t>Xenarthra</a:t>
            </a:r>
            <a:r>
              <a:rPr lang="it-IT" dirty="0"/>
              <a:t>, </a:t>
            </a:r>
            <a:r>
              <a:rPr lang="it-IT" dirty="0" err="1"/>
              <a:t>Afrotheria</a:t>
            </a:r>
            <a:r>
              <a:rPr lang="it-IT" dirty="0"/>
              <a:t>, </a:t>
            </a:r>
            <a:r>
              <a:rPr lang="it-IT" dirty="0" err="1"/>
              <a:t>Laurasiatheria</a:t>
            </a:r>
            <a:r>
              <a:rPr lang="it-IT" dirty="0"/>
              <a:t>, </a:t>
            </a:r>
            <a:r>
              <a:rPr lang="it-IT" dirty="0" err="1"/>
              <a:t>Euarchontoglires</a:t>
            </a:r>
            <a:endParaRPr lang="it-IT" dirty="0"/>
          </a:p>
          <a:p>
            <a:endParaRPr lang="it-IT" dirty="0"/>
          </a:p>
          <a:p>
            <a:r>
              <a:rPr lang="it-IT" dirty="0" err="1"/>
              <a:t>Sloth=</a:t>
            </a:r>
            <a:r>
              <a:rPr lang="it-IT" dirty="0"/>
              <a:t> bradipo</a:t>
            </a:r>
          </a:p>
          <a:p>
            <a:r>
              <a:rPr lang="it-IT" dirty="0" err="1"/>
              <a:t>Hyrax=</a:t>
            </a:r>
            <a:r>
              <a:rPr lang="it-IT" dirty="0"/>
              <a:t> irace, </a:t>
            </a:r>
            <a:r>
              <a:rPr lang="it-IT" dirty="0" err="1"/>
              <a:t>procavie</a:t>
            </a:r>
            <a:endParaRPr lang="it-IT" dirty="0"/>
          </a:p>
          <a:p>
            <a:r>
              <a:rPr lang="it-IT" dirty="0" err="1"/>
              <a:t>Tenrec=</a:t>
            </a:r>
            <a:r>
              <a:rPr lang="it-IT" dirty="0"/>
              <a:t> mammiferi del Madagascar e Africa orientale (</a:t>
            </a:r>
            <a:r>
              <a:rPr lang="it-IT" dirty="0" err="1"/>
              <a:t>Afrosoricida</a:t>
            </a:r>
            <a:r>
              <a:rPr lang="it-IT" dirty="0"/>
              <a:t>) </a:t>
            </a:r>
          </a:p>
          <a:p>
            <a:r>
              <a:rPr lang="it-IT" dirty="0" err="1"/>
              <a:t>Hedgehog=</a:t>
            </a:r>
            <a:r>
              <a:rPr lang="it-IT" dirty="0"/>
              <a:t> riccio</a:t>
            </a:r>
          </a:p>
          <a:p>
            <a:r>
              <a:rPr lang="it-IT" dirty="0" err="1"/>
              <a:t>Shrew=</a:t>
            </a:r>
            <a:r>
              <a:rPr lang="it-IT" dirty="0"/>
              <a:t> toporagno</a:t>
            </a:r>
          </a:p>
          <a:p>
            <a:r>
              <a:rPr lang="it-IT" dirty="0" err="1"/>
              <a:t>Echolocating</a:t>
            </a:r>
            <a:r>
              <a:rPr lang="it-IT" dirty="0"/>
              <a:t> </a:t>
            </a:r>
            <a:r>
              <a:rPr lang="it-IT" dirty="0" err="1"/>
              <a:t>bat=</a:t>
            </a:r>
            <a:r>
              <a:rPr lang="it-IT" dirty="0"/>
              <a:t> </a:t>
            </a:r>
            <a:r>
              <a:rPr lang="it-IT" dirty="0" err="1"/>
              <a:t>microbat</a:t>
            </a:r>
            <a:endParaRPr lang="it-IT" dirty="0"/>
          </a:p>
          <a:p>
            <a:r>
              <a:rPr lang="it-IT" dirty="0" err="1"/>
              <a:t>Fruit</a:t>
            </a:r>
            <a:r>
              <a:rPr lang="it-IT" dirty="0"/>
              <a:t> </a:t>
            </a:r>
            <a:r>
              <a:rPr lang="it-IT" dirty="0" err="1"/>
              <a:t>bat=</a:t>
            </a:r>
            <a:r>
              <a:rPr lang="it-IT" dirty="0"/>
              <a:t> </a:t>
            </a:r>
            <a:r>
              <a:rPr lang="it-IT" dirty="0" err="1"/>
              <a:t>megabat</a:t>
            </a:r>
            <a:endParaRPr lang="it-IT" dirty="0"/>
          </a:p>
          <a:p>
            <a:r>
              <a:rPr lang="it-IT" dirty="0"/>
              <a:t>Pika= PICA O OCOTONE, simili a conigli, piccoli, corpo rotondo, corte orecchie, no coda. Montagne dell’Asia e </a:t>
            </a:r>
            <a:r>
              <a:rPr lang="it-IT" dirty="0" err="1"/>
              <a:t>Nord-America</a:t>
            </a:r>
            <a:endParaRPr lang="it-IT" dirty="0"/>
          </a:p>
          <a:p>
            <a:r>
              <a:rPr lang="it-IT" dirty="0" err="1"/>
              <a:t>Tree</a:t>
            </a:r>
            <a:r>
              <a:rPr lang="it-IT" dirty="0"/>
              <a:t> </a:t>
            </a:r>
            <a:r>
              <a:rPr lang="it-IT" dirty="0" err="1"/>
              <a:t>Shrew=</a:t>
            </a:r>
            <a:r>
              <a:rPr lang="it-IT" dirty="0"/>
              <a:t> tupaia (foreste tropicali del Sud Est Asiatico)</a:t>
            </a:r>
          </a:p>
          <a:p>
            <a:r>
              <a:rPr lang="it-IT" dirty="0"/>
              <a:t>Mouse </a:t>
            </a:r>
            <a:r>
              <a:rPr lang="it-IT" dirty="0" err="1"/>
              <a:t>Lemur=</a:t>
            </a:r>
            <a:r>
              <a:rPr lang="it-IT" dirty="0"/>
              <a:t> lemuri topo o microcebi, simili a ghiri,</a:t>
            </a:r>
            <a:r>
              <a:rPr lang="it-IT" baseline="0" dirty="0"/>
              <a:t> sottordine </a:t>
            </a:r>
            <a:r>
              <a:rPr lang="it-IT" dirty="0" err="1"/>
              <a:t>Strepsirrhini</a:t>
            </a:r>
            <a:r>
              <a:rPr lang="it-IT" dirty="0"/>
              <a:t> </a:t>
            </a:r>
          </a:p>
          <a:p>
            <a:r>
              <a:rPr lang="it-IT" dirty="0" err="1"/>
              <a:t>Galago=</a:t>
            </a:r>
            <a:r>
              <a:rPr lang="it-IT" baseline="0" dirty="0"/>
              <a:t> Galagoni, simili a lemuri notturni, sottordine </a:t>
            </a:r>
            <a:r>
              <a:rPr lang="it-IT" dirty="0" err="1"/>
              <a:t>Strepsirrhini</a:t>
            </a:r>
            <a:endParaRPr lang="it-IT" dirty="0"/>
          </a:p>
          <a:p>
            <a:r>
              <a:rPr lang="it-IT" dirty="0" err="1"/>
              <a:t>Marmoset=</a:t>
            </a:r>
            <a:r>
              <a:rPr lang="it-IT" dirty="0"/>
              <a:t> scimmie del Nuovo Mondo,  native del Sud America, </a:t>
            </a:r>
            <a:r>
              <a:rPr lang="it-IT" dirty="0" err="1"/>
              <a:t>parvordine</a:t>
            </a:r>
            <a:r>
              <a:rPr lang="it-IT" dirty="0"/>
              <a:t> </a:t>
            </a:r>
            <a:r>
              <a:rPr lang="it-IT" dirty="0" err="1"/>
              <a:t>Platiyrrhini</a:t>
            </a:r>
            <a:r>
              <a:rPr lang="it-IT" dirty="0"/>
              <a:t> (naso</a:t>
            </a:r>
            <a:r>
              <a:rPr lang="it-IT" baseline="0" dirty="0"/>
              <a:t> piatto, narici rivolte </a:t>
            </a:r>
            <a:r>
              <a:rPr lang="it-IT" baseline="0" dirty="0" err="1"/>
              <a:t>lateralmernte</a:t>
            </a:r>
            <a:r>
              <a:rPr lang="it-IT" baseline="0" dirty="0"/>
              <a:t>)</a:t>
            </a:r>
            <a:endParaRPr lang="it-IT" dirty="0"/>
          </a:p>
          <a:p>
            <a:r>
              <a:rPr lang="it-IT" dirty="0"/>
              <a:t>Scimmie del vecchio mondo = </a:t>
            </a:r>
            <a:r>
              <a:rPr lang="it-IT" dirty="0" err="1"/>
              <a:t>Catarrhini</a:t>
            </a:r>
            <a:r>
              <a:rPr lang="it-IT" dirty="0"/>
              <a:t> (narici</a:t>
            </a:r>
            <a:r>
              <a:rPr lang="it-IT" baseline="0" dirty="0"/>
              <a:t> che guardano in basso).</a:t>
            </a:r>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r>
              <a:rPr lang="it-IT" dirty="0"/>
              <a:t>L'ordine </a:t>
            </a:r>
            <a:r>
              <a:rPr lang="it-IT" dirty="0" err="1"/>
              <a:t>Dermoptera</a:t>
            </a:r>
            <a:r>
              <a:rPr lang="it-IT" dirty="0"/>
              <a:t> comprende un'unica famiglia vivente, i </a:t>
            </a:r>
            <a:r>
              <a:rPr lang="it-IT" b="1" dirty="0" err="1"/>
              <a:t>Cinocefalidi</a:t>
            </a:r>
            <a:r>
              <a:rPr lang="it-IT" b="1" dirty="0"/>
              <a:t>. </a:t>
            </a:r>
            <a:r>
              <a:rPr lang="it-IT" b="0" dirty="0"/>
              <a:t>Appartiene al superordine </a:t>
            </a:r>
            <a:r>
              <a:rPr lang="it-IT" dirty="0" err="1"/>
              <a:t>Euarchontoglires</a:t>
            </a:r>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r>
              <a:rPr lang="it-IT" dirty="0"/>
              <a:t>I </a:t>
            </a:r>
            <a:r>
              <a:rPr lang="it-IT" b="1" dirty="0" err="1"/>
              <a:t>Boroeuteri</a:t>
            </a:r>
            <a:r>
              <a:rPr lang="it-IT" dirty="0"/>
              <a:t> (</a:t>
            </a:r>
            <a:r>
              <a:rPr lang="it-IT" b="1" dirty="0" err="1"/>
              <a:t>Boreoeutheria</a:t>
            </a:r>
            <a:r>
              <a:rPr lang="it-IT" dirty="0"/>
              <a:t>) sono un </a:t>
            </a:r>
            <a:r>
              <a:rPr lang="it-IT" dirty="0" err="1"/>
              <a:t>clade</a:t>
            </a:r>
            <a:r>
              <a:rPr lang="it-IT" dirty="0"/>
              <a:t> composto dai superordini </a:t>
            </a:r>
            <a:r>
              <a:rPr lang="it-IT" dirty="0" err="1"/>
              <a:t>Laurasiatheria</a:t>
            </a:r>
            <a:r>
              <a:rPr lang="it-IT" dirty="0"/>
              <a:t> ed </a:t>
            </a:r>
            <a:r>
              <a:rPr lang="it-IT" dirty="0" err="1"/>
              <a:t>Euarchontoglires</a:t>
            </a:r>
            <a:r>
              <a:rPr lang="it-IT" dirty="0"/>
              <a:t>. Questo raggruppamento è ben supportato dalle analisi della sequenza del DNA, oltre che da studi di presenza/assenza di </a:t>
            </a:r>
            <a:r>
              <a:rPr lang="it-IT" dirty="0" err="1"/>
              <a:t>retrotrasposoni</a:t>
            </a:r>
            <a:r>
              <a:rPr lang="it-IT"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r>
              <a:rPr lang="it-IT" b="1" dirty="0" err="1"/>
              <a:t>Atlantogenata</a:t>
            </a:r>
            <a:r>
              <a:rPr lang="it-IT" dirty="0"/>
              <a:t> è un </a:t>
            </a:r>
            <a:r>
              <a:rPr lang="it-IT" dirty="0" err="1"/>
              <a:t>clade</a:t>
            </a:r>
            <a:r>
              <a:rPr lang="it-IT" dirty="0"/>
              <a:t> di mammiferi comprendente i superordini </a:t>
            </a:r>
            <a:r>
              <a:rPr lang="it-IT" dirty="0" err="1"/>
              <a:t>Xenarthra</a:t>
            </a:r>
            <a:r>
              <a:rPr lang="it-IT" dirty="0"/>
              <a:t>, </a:t>
            </a:r>
            <a:r>
              <a:rPr lang="it-IT" dirty="0" err="1"/>
              <a:t>Afrotheria</a:t>
            </a:r>
            <a:r>
              <a:rPr lang="it-IT" dirty="0"/>
              <a:t>. </a:t>
            </a:r>
          </a:p>
          <a:p>
            <a:endParaRPr lang="it-IT" b="0" dirty="0"/>
          </a:p>
          <a:p>
            <a:endParaRPr lang="it-IT" b="0" dirty="0"/>
          </a:p>
        </p:txBody>
      </p:sp>
      <p:sp>
        <p:nvSpPr>
          <p:cNvPr id="4" name="Segnaposto numero diapositiva 3"/>
          <p:cNvSpPr>
            <a:spLocks noGrp="1"/>
          </p:cNvSpPr>
          <p:nvPr>
            <p:ph type="sldNum" sz="quarter" idx="10"/>
          </p:nvPr>
        </p:nvSpPr>
        <p:spPr/>
        <p:txBody>
          <a:bodyPr/>
          <a:lstStyle/>
          <a:p>
            <a:fld id="{6058D0B8-106D-4011-8CB5-BCCF55D7D6DB}" type="slidenum">
              <a:rPr lang="it-IT" smtClean="0"/>
              <a:pPr/>
              <a:t>25</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Hominoidea</a:t>
            </a:r>
            <a:r>
              <a:rPr lang="it-IT" dirty="0"/>
              <a:t>= superfamiglia</a:t>
            </a:r>
          </a:p>
        </p:txBody>
      </p:sp>
      <p:sp>
        <p:nvSpPr>
          <p:cNvPr id="4" name="Segnaposto numero diapositiva 3"/>
          <p:cNvSpPr>
            <a:spLocks noGrp="1"/>
          </p:cNvSpPr>
          <p:nvPr>
            <p:ph type="sldNum" sz="quarter" idx="5"/>
          </p:nvPr>
        </p:nvSpPr>
        <p:spPr/>
        <p:txBody>
          <a:bodyPr/>
          <a:lstStyle/>
          <a:p>
            <a:fld id="{6058D0B8-106D-4011-8CB5-BCCF55D7D6DB}" type="slidenum">
              <a:rPr lang="it-IT" smtClean="0"/>
              <a:pPr/>
              <a:t>27</a:t>
            </a:fld>
            <a:endParaRPr lang="it-IT"/>
          </a:p>
        </p:txBody>
      </p:sp>
    </p:spTree>
    <p:extLst>
      <p:ext uri="{BB962C8B-B14F-4D97-AF65-F5344CB8AC3E}">
        <p14:creationId xmlns:p14="http://schemas.microsoft.com/office/powerpoint/2010/main" val="1268107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058D0B8-106D-4011-8CB5-BCCF55D7D6DB}" type="slidenum">
              <a:rPr lang="it-IT" smtClean="0"/>
              <a:pPr/>
              <a:t>31</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058D0B8-106D-4011-8CB5-BCCF55D7D6DB}" type="slidenum">
              <a:rPr lang="it-IT" smtClean="0"/>
              <a:pPr/>
              <a:t>32</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058D0B8-106D-4011-8CB5-BCCF55D7D6DB}" type="slidenum">
              <a:rPr lang="it-IT" smtClean="0"/>
              <a:pPr/>
              <a:t>33</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D2C5AC8-17FD-414A-9C88-4465BA2775BB}" type="slidenum">
              <a:rPr lang="it-IT" altLang="it-IT" smtClean="0"/>
              <a:pPr/>
              <a:t>34</a:t>
            </a:fld>
            <a:endParaRPr lang="it-IT" altLang="it-IT"/>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it-IT" altLang="it-IT" dirty="0" err="1"/>
              <a:t>Eukaryota</a:t>
            </a:r>
            <a:r>
              <a:rPr lang="it-IT" altLang="it-IT" dirty="0"/>
              <a:t>; Dominio</a:t>
            </a:r>
          </a:p>
          <a:p>
            <a:pPr eaLnBrk="1" hangingPunct="1"/>
            <a:r>
              <a:rPr lang="it-IT" altLang="it-IT" dirty="0" err="1"/>
              <a:t>Metazoa</a:t>
            </a:r>
            <a:r>
              <a:rPr lang="it-IT" altLang="it-IT" dirty="0"/>
              <a:t>; Regno (anche detto </a:t>
            </a:r>
            <a:r>
              <a:rPr lang="it-IT" altLang="it-IT" dirty="0" err="1"/>
              <a:t>Animalia</a:t>
            </a:r>
            <a:r>
              <a:rPr lang="it-IT" altLang="it-IT" dirty="0"/>
              <a:t>)</a:t>
            </a:r>
          </a:p>
          <a:p>
            <a:pPr eaLnBrk="1" hangingPunct="1"/>
            <a:r>
              <a:rPr lang="it-IT" altLang="it-IT" dirty="0" err="1"/>
              <a:t>Chordata</a:t>
            </a:r>
            <a:r>
              <a:rPr lang="it-IT" altLang="it-IT" dirty="0"/>
              <a:t>; Phylum</a:t>
            </a:r>
          </a:p>
          <a:p>
            <a:pPr eaLnBrk="1" hangingPunct="1"/>
            <a:r>
              <a:rPr lang="it-IT" altLang="it-IT" dirty="0" err="1"/>
              <a:t>Craniata</a:t>
            </a:r>
            <a:r>
              <a:rPr lang="it-IT" altLang="it-IT" dirty="0"/>
              <a:t>; </a:t>
            </a:r>
            <a:r>
              <a:rPr lang="it-IT" altLang="it-IT" dirty="0" err="1"/>
              <a:t>clade</a:t>
            </a:r>
            <a:r>
              <a:rPr lang="it-IT" altLang="it-IT" dirty="0"/>
              <a:t> del phylum dei </a:t>
            </a:r>
            <a:r>
              <a:rPr lang="it-IT" altLang="it-IT" dirty="0" err="1"/>
              <a:t>Chordata</a:t>
            </a:r>
            <a:endParaRPr lang="it-IT" altLang="it-IT" dirty="0"/>
          </a:p>
          <a:p>
            <a:pPr eaLnBrk="1" hangingPunct="1"/>
            <a:r>
              <a:rPr lang="it-IT" altLang="it-IT" dirty="0"/>
              <a:t>Vertebrata; </a:t>
            </a:r>
            <a:r>
              <a:rPr lang="it-IT" altLang="it-IT" dirty="0" err="1"/>
              <a:t>Subphylum</a:t>
            </a:r>
            <a:endParaRPr lang="it-IT" altLang="it-IT" dirty="0"/>
          </a:p>
          <a:p>
            <a:pPr eaLnBrk="1" hangingPunct="1"/>
            <a:r>
              <a:rPr lang="it-IT" altLang="it-IT" dirty="0" err="1"/>
              <a:t>Euteleostomi</a:t>
            </a:r>
            <a:r>
              <a:rPr lang="it-IT" altLang="it-IT" dirty="0"/>
              <a:t>; </a:t>
            </a:r>
            <a:r>
              <a:rPr lang="it-IT" altLang="it-IT" dirty="0" err="1"/>
              <a:t>Clade</a:t>
            </a:r>
            <a:r>
              <a:rPr lang="it-IT" altLang="it-IT" dirty="0"/>
              <a:t> (“vertebrati ossei”)</a:t>
            </a:r>
          </a:p>
          <a:p>
            <a:pPr eaLnBrk="1" hangingPunct="1"/>
            <a:r>
              <a:rPr lang="it-IT" altLang="it-IT" dirty="0" err="1"/>
              <a:t>Mammalia</a:t>
            </a:r>
            <a:r>
              <a:rPr lang="it-IT" altLang="it-IT" dirty="0"/>
              <a:t>; Classe</a:t>
            </a:r>
          </a:p>
          <a:p>
            <a:pPr eaLnBrk="1" hangingPunct="1"/>
            <a:r>
              <a:rPr lang="it-IT" altLang="it-IT" dirty="0" err="1"/>
              <a:t>Eutheria</a:t>
            </a:r>
            <a:r>
              <a:rPr lang="it-IT" altLang="it-IT" dirty="0"/>
              <a:t>; </a:t>
            </a:r>
            <a:r>
              <a:rPr lang="it-IT" altLang="it-IT" dirty="0" err="1"/>
              <a:t>Infraclasse</a:t>
            </a:r>
            <a:endParaRPr lang="it-IT" altLang="it-IT" dirty="0"/>
          </a:p>
          <a:p>
            <a:pPr eaLnBrk="1" hangingPunct="1"/>
            <a:r>
              <a:rPr lang="it-IT" altLang="it-IT" dirty="0" err="1"/>
              <a:t>Euarchontoglires</a:t>
            </a:r>
            <a:r>
              <a:rPr lang="it-IT" altLang="it-IT" dirty="0"/>
              <a:t>; Superordine</a:t>
            </a:r>
          </a:p>
          <a:p>
            <a:pPr eaLnBrk="1" hangingPunct="1"/>
            <a:r>
              <a:rPr lang="it-IT" altLang="it-IT" dirty="0" err="1"/>
              <a:t>Primates</a:t>
            </a:r>
            <a:r>
              <a:rPr lang="it-IT" altLang="it-IT" dirty="0"/>
              <a:t>; Ordine</a:t>
            </a:r>
          </a:p>
          <a:p>
            <a:pPr eaLnBrk="1" hangingPunct="1"/>
            <a:r>
              <a:rPr lang="it-IT" altLang="it-IT" dirty="0" err="1"/>
              <a:t>Haplorrhini</a:t>
            </a:r>
            <a:r>
              <a:rPr lang="it-IT" altLang="it-IT" dirty="0"/>
              <a:t>; Sottordine</a:t>
            </a:r>
          </a:p>
          <a:p>
            <a:pPr eaLnBrk="1" hangingPunct="1"/>
            <a:r>
              <a:rPr lang="it-IT" altLang="it-IT" dirty="0" err="1"/>
              <a:t>Catarrhini</a:t>
            </a:r>
            <a:r>
              <a:rPr lang="it-IT" altLang="it-IT" dirty="0"/>
              <a:t>; </a:t>
            </a:r>
            <a:r>
              <a:rPr lang="it-IT" altLang="it-IT" dirty="0" err="1"/>
              <a:t>Parvordine</a:t>
            </a:r>
            <a:endParaRPr lang="it-IT" altLang="it-IT" dirty="0"/>
          </a:p>
          <a:p>
            <a:pPr eaLnBrk="1" hangingPunct="1"/>
            <a:r>
              <a:rPr lang="it-IT" altLang="it-IT" dirty="0" err="1"/>
              <a:t>Hominidae</a:t>
            </a:r>
            <a:r>
              <a:rPr lang="it-IT" altLang="it-IT" dirty="0"/>
              <a:t>; Famiglia</a:t>
            </a:r>
          </a:p>
          <a:p>
            <a:pPr eaLnBrk="1" hangingPunct="1"/>
            <a:r>
              <a:rPr lang="it-IT" altLang="it-IT" dirty="0"/>
              <a:t>Homo; Genere</a:t>
            </a:r>
          </a:p>
          <a:p>
            <a:pPr eaLnBrk="1" hangingPunct="1"/>
            <a:endParaRPr lang="it-IT" altLang="it-IT" dirty="0"/>
          </a:p>
          <a:p>
            <a:pPr eaLnBrk="1" hangingPunct="1"/>
            <a:r>
              <a:rPr lang="it-IT" altLang="it-IT" dirty="0" err="1"/>
              <a:t>Glires</a:t>
            </a:r>
            <a:r>
              <a:rPr lang="it-IT" altLang="it-IT" dirty="0"/>
              <a:t>; </a:t>
            </a:r>
            <a:r>
              <a:rPr lang="it-IT" altLang="it-IT" dirty="0" err="1"/>
              <a:t>clade</a:t>
            </a:r>
            <a:endParaRPr lang="it-IT" altLang="it-IT" dirty="0"/>
          </a:p>
          <a:p>
            <a:pPr eaLnBrk="1" hangingPunct="1"/>
            <a:r>
              <a:rPr lang="it-IT" altLang="it-IT" dirty="0" err="1"/>
              <a:t>Rodentia</a:t>
            </a:r>
            <a:r>
              <a:rPr lang="it-IT" altLang="it-IT" dirty="0"/>
              <a:t>; ordine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058D0B8-106D-4011-8CB5-BCCF55D7D6DB}" type="slidenum">
              <a:rPr lang="it-IT" smtClean="0"/>
              <a:pPr/>
              <a:t>35</a:t>
            </a:fld>
            <a:endParaRPr lang="it-IT"/>
          </a:p>
        </p:txBody>
      </p:sp>
    </p:spTree>
    <p:extLst>
      <p:ext uri="{BB962C8B-B14F-4D97-AF65-F5344CB8AC3E}">
        <p14:creationId xmlns:p14="http://schemas.microsoft.com/office/powerpoint/2010/main" val="242655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0" i="0" dirty="0">
                <a:solidFill>
                  <a:srgbClr val="202122"/>
                </a:solidFill>
                <a:effectLst/>
                <a:latin typeface="Arial" panose="020B0604020202020204" pitchFamily="34" charset="0"/>
              </a:rPr>
              <a:t>I </a:t>
            </a:r>
            <a:r>
              <a:rPr lang="it-IT" b="1" i="0" dirty="0">
                <a:solidFill>
                  <a:srgbClr val="202122"/>
                </a:solidFill>
                <a:effectLst/>
                <a:latin typeface="Arial" panose="020B0604020202020204" pitchFamily="34" charset="0"/>
              </a:rPr>
              <a:t>Terapsidi</a:t>
            </a:r>
            <a:r>
              <a:rPr lang="it-IT" b="0" i="0" dirty="0">
                <a:solidFill>
                  <a:srgbClr val="202122"/>
                </a:solidFill>
                <a:effectLst/>
                <a:latin typeface="Arial" panose="020B0604020202020204" pitchFamily="34" charset="0"/>
              </a:rPr>
              <a:t> (</a:t>
            </a:r>
            <a:r>
              <a:rPr lang="it-IT" b="1" i="0" dirty="0" err="1">
                <a:solidFill>
                  <a:srgbClr val="202122"/>
                </a:solidFill>
                <a:effectLst/>
                <a:latin typeface="Arial" panose="020B0604020202020204" pitchFamily="34" charset="0"/>
              </a:rPr>
              <a:t>Therapsida</a:t>
            </a:r>
            <a:r>
              <a:rPr lang="it-IT" b="0" i="0" dirty="0">
                <a:solidFill>
                  <a:srgbClr val="202122"/>
                </a:solidFill>
                <a:effectLst/>
                <a:latin typeface="Arial" panose="020B0604020202020204" pitchFamily="34" charset="0"/>
              </a:rPr>
              <a:t>) costituiscono un </a:t>
            </a:r>
            <a:r>
              <a:rPr lang="it-IT" b="0" i="0" u="none" strike="noStrike" dirty="0">
                <a:solidFill>
                  <a:srgbClr val="0645AD"/>
                </a:solidFill>
                <a:effectLst/>
                <a:latin typeface="Arial" panose="020B0604020202020204" pitchFamily="34" charset="0"/>
              </a:rPr>
              <a:t>superordine</a:t>
            </a:r>
            <a:r>
              <a:rPr lang="it-IT" b="0" i="0" dirty="0">
                <a:solidFill>
                  <a:srgbClr val="202122"/>
                </a:solidFill>
                <a:effectLst/>
                <a:latin typeface="Arial" panose="020B0604020202020204" pitchFamily="34" charset="0"/>
              </a:rPr>
              <a:t> appartenente alla </a:t>
            </a:r>
            <a:r>
              <a:rPr lang="it-IT" b="0" i="0" u="none" strike="noStrike" dirty="0">
                <a:solidFill>
                  <a:srgbClr val="0645AD"/>
                </a:solidFill>
                <a:effectLst/>
                <a:latin typeface="Arial" panose="020B0604020202020204" pitchFamily="34" charset="0"/>
              </a:rPr>
              <a:t>classe</a:t>
            </a:r>
            <a:r>
              <a:rPr lang="it-IT" b="0" i="0" dirty="0">
                <a:solidFill>
                  <a:srgbClr val="202122"/>
                </a:solidFill>
                <a:effectLst/>
                <a:latin typeface="Arial" panose="020B0604020202020204" pitchFamily="34" charset="0"/>
              </a:rPr>
              <a:t> dei </a:t>
            </a:r>
            <a:r>
              <a:rPr lang="it-IT" b="0" i="0" u="none" strike="noStrike" dirty="0">
                <a:solidFill>
                  <a:srgbClr val="0645AD"/>
                </a:solidFill>
                <a:effectLst/>
                <a:latin typeface="Arial" panose="020B0604020202020204" pitchFamily="34" charset="0"/>
              </a:rPr>
              <a:t>Sinapsidi</a:t>
            </a:r>
            <a:r>
              <a:rPr lang="it-IT" b="0" i="0" dirty="0">
                <a:solidFill>
                  <a:srgbClr val="202122"/>
                </a:solidFill>
                <a:effectLst/>
                <a:latin typeface="Arial" panose="020B0604020202020204" pitchFamily="34" charset="0"/>
              </a:rPr>
              <a:t>, comparso nel </a:t>
            </a:r>
            <a:r>
              <a:rPr lang="it-IT" b="0" i="0" u="none" strike="noStrike" dirty="0">
                <a:solidFill>
                  <a:srgbClr val="0645AD"/>
                </a:solidFill>
                <a:effectLst/>
                <a:latin typeface="Arial" panose="020B0604020202020204" pitchFamily="34" charset="0"/>
              </a:rPr>
              <a:t>Permiano medio</a:t>
            </a:r>
            <a:r>
              <a:rPr lang="it-IT" b="0" i="0" dirty="0">
                <a:solidFill>
                  <a:srgbClr val="202122"/>
                </a:solidFill>
                <a:effectLst/>
                <a:latin typeface="Arial" panose="020B0604020202020204" pitchFamily="34" charset="0"/>
              </a:rPr>
              <a:t> ed estintosi nel </a:t>
            </a:r>
            <a:r>
              <a:rPr lang="it-IT" b="0" i="0" u="none" strike="noStrike" dirty="0">
                <a:solidFill>
                  <a:srgbClr val="0645AD"/>
                </a:solidFill>
                <a:effectLst/>
                <a:latin typeface="Arial" panose="020B0604020202020204" pitchFamily="34" charset="0"/>
              </a:rPr>
              <a:t>Mesozoico</a:t>
            </a:r>
            <a:r>
              <a:rPr lang="it-IT" b="0" i="0" dirty="0">
                <a:solidFill>
                  <a:srgbClr val="202122"/>
                </a:solidFill>
                <a:effectLst/>
                <a:latin typeface="Arial" panose="020B0604020202020204" pitchFamily="34" charset="0"/>
              </a:rPr>
              <a:t> inoltrato.</a:t>
            </a:r>
          </a:p>
          <a:p>
            <a:r>
              <a:rPr lang="it-IT" b="0" i="0" dirty="0">
                <a:solidFill>
                  <a:srgbClr val="202122"/>
                </a:solidFill>
                <a:effectLst/>
                <a:latin typeface="Arial" panose="020B0604020202020204" pitchFamily="34" charset="0"/>
              </a:rPr>
              <a:t>Sono considerati gli antenati dei </a:t>
            </a:r>
            <a:r>
              <a:rPr lang="it-IT" b="0" i="0" u="none" strike="noStrike" dirty="0">
                <a:solidFill>
                  <a:srgbClr val="0645AD"/>
                </a:solidFill>
                <a:effectLst/>
                <a:latin typeface="Arial" panose="020B0604020202020204" pitchFamily="34" charset="0"/>
              </a:rPr>
              <a:t>mammiferi</a:t>
            </a:r>
            <a:r>
              <a:rPr lang="it-IT" b="0" i="0" dirty="0">
                <a:solidFill>
                  <a:srgbClr val="202122"/>
                </a:solidFill>
                <a:effectLst/>
                <a:latin typeface="Arial" panose="020B0604020202020204" pitchFamily="34" charset="0"/>
              </a:rPr>
              <a:t> per l'aspetto </a:t>
            </a:r>
            <a:r>
              <a:rPr lang="it-IT" b="0" i="0" u="none" strike="noStrike" dirty="0" err="1">
                <a:solidFill>
                  <a:srgbClr val="0645AD"/>
                </a:solidFill>
                <a:effectLst/>
                <a:latin typeface="Arial" panose="020B0604020202020204" pitchFamily="34" charset="0"/>
              </a:rPr>
              <a:t>rettiliforme</a:t>
            </a:r>
            <a:r>
              <a:rPr lang="it-IT" b="0" i="0" dirty="0">
                <a:solidFill>
                  <a:srgbClr val="202122"/>
                </a:solidFill>
                <a:effectLst/>
                <a:latin typeface="Arial" panose="020B0604020202020204" pitchFamily="34" charset="0"/>
              </a:rPr>
              <a:t> molto particolare (sono chiamati </a:t>
            </a:r>
            <a:r>
              <a:rPr lang="it-IT" b="0" i="1" dirty="0">
                <a:solidFill>
                  <a:srgbClr val="202122"/>
                </a:solidFill>
                <a:effectLst/>
                <a:latin typeface="Arial" panose="020B0604020202020204" pitchFamily="34" charset="0"/>
              </a:rPr>
              <a:t>rettili simili ai mammiferi</a:t>
            </a:r>
            <a:r>
              <a:rPr lang="it-IT" b="0" i="0" dirty="0">
                <a:solidFill>
                  <a:srgbClr val="202122"/>
                </a:solidFill>
                <a:effectLst/>
                <a:latin typeface="Arial" panose="020B0604020202020204" pitchFamily="34" charset="0"/>
              </a:rPr>
              <a:t>) che anticipa alcune loro caratteristiche. </a:t>
            </a:r>
          </a:p>
          <a:p>
            <a:pPr algn="l"/>
            <a:r>
              <a:rPr lang="it-IT" b="0" i="0" dirty="0">
                <a:solidFill>
                  <a:srgbClr val="202122"/>
                </a:solidFill>
                <a:effectLst/>
                <a:latin typeface="Arial" panose="020B0604020202020204" pitchFamily="34" charset="0"/>
              </a:rPr>
              <a:t>Apparvero per la prima volta nell'</a:t>
            </a:r>
            <a:r>
              <a:rPr lang="it-IT" b="0" i="0" u="none" strike="noStrike" dirty="0">
                <a:solidFill>
                  <a:srgbClr val="0645AD"/>
                </a:solidFill>
                <a:effectLst/>
                <a:latin typeface="Arial" panose="020B0604020202020204" pitchFamily="34" charset="0"/>
              </a:rPr>
              <a:t>emisfero australe</a:t>
            </a:r>
            <a:r>
              <a:rPr lang="it-IT" b="0" i="0" dirty="0">
                <a:solidFill>
                  <a:srgbClr val="202122"/>
                </a:solidFill>
                <a:effectLst/>
                <a:latin typeface="Arial" panose="020B0604020202020204" pitchFamily="34" charset="0"/>
              </a:rPr>
              <a:t>, dove il progressivo ritirarsi dei ghiacci aveva lasciato il posto a nuovi spazi, nuove terre, occupate dapprima dalle piante, poi dagli invertebrati e infine dai rettili mammaliani. Si ritiene che essi discendano da un ramo dei </a:t>
            </a:r>
            <a:r>
              <a:rPr lang="it-IT" b="0" i="0" u="none" strike="noStrike" dirty="0" err="1">
                <a:solidFill>
                  <a:srgbClr val="0645AD"/>
                </a:solidFill>
                <a:effectLst/>
                <a:latin typeface="Arial" panose="020B0604020202020204" pitchFamily="34" charset="0"/>
              </a:rPr>
              <a:t>Pelicosauri</a:t>
            </a:r>
            <a:r>
              <a:rPr lang="it-IT" b="0" i="0" dirty="0">
                <a:solidFill>
                  <a:srgbClr val="202122"/>
                </a:solidFill>
                <a:effectLst/>
                <a:latin typeface="Arial" panose="020B0604020202020204" pitchFamily="34" charset="0"/>
              </a:rPr>
              <a:t>, i Sinapsidi dominanti del Permiano. Gran parte dell'ordine si estinse a fine </a:t>
            </a:r>
            <a:r>
              <a:rPr lang="it-IT" b="0" i="0" u="none" strike="noStrike" dirty="0">
                <a:solidFill>
                  <a:srgbClr val="0645AD"/>
                </a:solidFill>
                <a:effectLst/>
                <a:latin typeface="Arial" panose="020B0604020202020204" pitchFamily="34" charset="0"/>
              </a:rPr>
              <a:t>Permiano</a:t>
            </a:r>
            <a:r>
              <a:rPr lang="it-IT" b="0" i="0" dirty="0">
                <a:solidFill>
                  <a:srgbClr val="202122"/>
                </a:solidFill>
                <a:effectLst/>
                <a:latin typeface="Arial" panose="020B0604020202020204" pitchFamily="34" charset="0"/>
              </a:rPr>
              <a:t> - inizio </a:t>
            </a:r>
            <a:r>
              <a:rPr lang="it-IT" b="0" i="0" u="none" strike="noStrike" dirty="0">
                <a:solidFill>
                  <a:srgbClr val="0645AD"/>
                </a:solidFill>
                <a:effectLst/>
                <a:latin typeface="Arial" panose="020B0604020202020204" pitchFamily="34" charset="0"/>
              </a:rPr>
              <a:t>Triassico</a:t>
            </a:r>
            <a:r>
              <a:rPr lang="it-IT" b="0" i="0" dirty="0">
                <a:solidFill>
                  <a:srgbClr val="202122"/>
                </a:solidFill>
                <a:effectLst/>
                <a:latin typeface="Arial" panose="020B0604020202020204" pitchFamily="34" charset="0"/>
              </a:rPr>
              <a:t> a causa di cambiamenti climatici, lasciando la scena ai </a:t>
            </a:r>
            <a:r>
              <a:rPr lang="it-IT" b="0" i="0" u="none" strike="noStrike" dirty="0">
                <a:solidFill>
                  <a:srgbClr val="0645AD"/>
                </a:solidFill>
                <a:effectLst/>
                <a:latin typeface="Arial" panose="020B0604020202020204" pitchFamily="34" charset="0"/>
              </a:rPr>
              <a:t>dinosauri</a:t>
            </a:r>
            <a:r>
              <a:rPr lang="it-IT" b="0" i="0" dirty="0">
                <a:solidFill>
                  <a:srgbClr val="202122"/>
                </a:solidFill>
                <a:effectLst/>
                <a:latin typeface="Arial" panose="020B0604020202020204" pitchFamily="34" charset="0"/>
              </a:rPr>
              <a:t>.</a:t>
            </a:r>
          </a:p>
          <a:p>
            <a:pPr algn="l"/>
            <a:r>
              <a:rPr lang="it-IT" b="0" i="0" dirty="0">
                <a:solidFill>
                  <a:srgbClr val="202122"/>
                </a:solidFill>
                <a:effectLst/>
                <a:latin typeface="Arial" panose="020B0604020202020204" pitchFamily="34" charset="0"/>
              </a:rPr>
              <a:t>I superstiti generarono e convissero per molti milioni di anni con i primi mammiferi, fino a </a:t>
            </a:r>
            <a:r>
              <a:rPr lang="it-IT" b="0" i="0" u="none" strike="noStrike" dirty="0">
                <a:solidFill>
                  <a:srgbClr val="0645AD"/>
                </a:solidFill>
                <a:effectLst/>
                <a:latin typeface="Arial" panose="020B0604020202020204" pitchFamily="34" charset="0"/>
              </a:rPr>
              <a:t>Giurassico</a:t>
            </a:r>
            <a:r>
              <a:rPr lang="it-IT" b="0" i="0" dirty="0">
                <a:solidFill>
                  <a:srgbClr val="202122"/>
                </a:solidFill>
                <a:effectLst/>
                <a:latin typeface="Arial" panose="020B0604020202020204" pitchFamily="34" charset="0"/>
              </a:rPr>
              <a:t> inoltrato, finché ressero la competizione con questi ultimi.</a:t>
            </a:r>
          </a:p>
          <a:p>
            <a:endParaRPr lang="it-IT" dirty="0"/>
          </a:p>
        </p:txBody>
      </p:sp>
      <p:sp>
        <p:nvSpPr>
          <p:cNvPr id="4" name="Segnaposto numero diapositiva 3"/>
          <p:cNvSpPr>
            <a:spLocks noGrp="1"/>
          </p:cNvSpPr>
          <p:nvPr>
            <p:ph type="sldNum" sz="quarter" idx="10"/>
          </p:nvPr>
        </p:nvSpPr>
        <p:spPr/>
        <p:txBody>
          <a:bodyPr/>
          <a:lstStyle/>
          <a:p>
            <a:fld id="{6058D0B8-106D-4011-8CB5-BCCF55D7D6DB}" type="slidenum">
              <a:rPr lang="it-IT" smtClean="0"/>
              <a:pPr/>
              <a:t>5</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4B8275-8B1D-4864-A890-A432F675E626}" type="slidenum">
              <a:rPr lang="en-GB" smtClean="0"/>
              <a:t>6</a:t>
            </a:fld>
            <a:endParaRPr lang="en-GB"/>
          </a:p>
        </p:txBody>
      </p:sp>
    </p:spTree>
    <p:extLst>
      <p:ext uri="{BB962C8B-B14F-4D97-AF65-F5344CB8AC3E}">
        <p14:creationId xmlns:p14="http://schemas.microsoft.com/office/powerpoint/2010/main" val="3264182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a:t>Cytogenet</a:t>
            </a:r>
            <a:r>
              <a:rPr lang="it-IT" sz="1200" dirty="0"/>
              <a:t> </a:t>
            </a:r>
            <a:r>
              <a:rPr lang="it-IT" sz="1200" dirty="0" err="1"/>
              <a:t>Genome</a:t>
            </a:r>
            <a:r>
              <a:rPr lang="it-IT" sz="1200" dirty="0"/>
              <a:t> </a:t>
            </a:r>
            <a:r>
              <a:rPr lang="it-IT" sz="1200" dirty="0" err="1"/>
              <a:t>Res</a:t>
            </a:r>
            <a:r>
              <a:rPr lang="it-IT" sz="1200" dirty="0"/>
              <a:t> 2012;137:113–129</a:t>
            </a:r>
          </a:p>
          <a:p>
            <a:r>
              <a:rPr lang="en-US" sz="1200" kern="1200" dirty="0">
                <a:solidFill>
                  <a:schemeClr val="tx1"/>
                </a:solidFill>
                <a:latin typeface="+mn-lt"/>
                <a:ea typeface="+mn-ea"/>
                <a:cs typeface="+mn-cs"/>
              </a:rPr>
              <a:t> Mammals are divided into 3 major </a:t>
            </a:r>
            <a:r>
              <a:rPr lang="it-IT" sz="1200" kern="1200" dirty="0" err="1">
                <a:solidFill>
                  <a:schemeClr val="tx1"/>
                </a:solidFill>
                <a:latin typeface="+mn-lt"/>
                <a:ea typeface="+mn-ea"/>
                <a:cs typeface="+mn-cs"/>
              </a:rPr>
              <a:t>lineages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that</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diverged</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from</a:t>
            </a:r>
            <a:r>
              <a:rPr lang="it-IT" sz="1200" kern="1200" dirty="0">
                <a:solidFill>
                  <a:schemeClr val="tx1"/>
                </a:solidFill>
                <a:latin typeface="+mn-lt"/>
                <a:ea typeface="+mn-ea"/>
                <a:cs typeface="+mn-cs"/>
              </a:rPr>
              <a:t> a common </a:t>
            </a:r>
            <a:r>
              <a:rPr lang="it-IT" sz="1200" kern="1200" dirty="0" err="1">
                <a:solidFill>
                  <a:schemeClr val="tx1"/>
                </a:solidFill>
                <a:latin typeface="+mn-lt"/>
                <a:ea typeface="+mn-ea"/>
                <a:cs typeface="+mn-cs"/>
              </a:rPr>
              <a:t>ancestor</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be</a:t>
            </a:r>
            <a:r>
              <a:rPr lang="en-US" sz="1200" kern="1200" dirty="0" err="1">
                <a:solidFill>
                  <a:schemeClr val="tx1"/>
                </a:solidFill>
                <a:latin typeface="+mn-lt"/>
                <a:ea typeface="+mn-ea"/>
                <a:cs typeface="+mn-cs"/>
              </a:rPr>
              <a:t>tween</a:t>
            </a:r>
            <a:r>
              <a:rPr lang="en-US" sz="1200" kern="1200" dirty="0">
                <a:solidFill>
                  <a:schemeClr val="tx1"/>
                </a:solidFill>
                <a:latin typeface="+mn-lt"/>
                <a:ea typeface="+mn-ea"/>
                <a:cs typeface="+mn-cs"/>
              </a:rPr>
              <a:t> 161 and 217 million years ago (</a:t>
            </a:r>
            <a:r>
              <a:rPr lang="en-US" sz="1200" kern="1200" dirty="0" err="1">
                <a:solidFill>
                  <a:schemeClr val="tx1"/>
                </a:solidFill>
                <a:latin typeface="+mn-lt"/>
                <a:ea typeface="+mn-ea"/>
                <a:cs typeface="+mn-cs"/>
              </a:rPr>
              <a:t>mya</a:t>
            </a:r>
            <a:r>
              <a:rPr lang="en-US" sz="1200" kern="1200" dirty="0">
                <a:solidFill>
                  <a:schemeClr val="tx1"/>
                </a:solidFill>
                <a:latin typeface="+mn-lt"/>
                <a:ea typeface="+mn-ea"/>
                <a:cs typeface="+mn-cs"/>
              </a:rPr>
              <a:t>) ( fig. 1 ) [Phillips et al., 2009]. The egg-laying </a:t>
            </a:r>
            <a:r>
              <a:rPr lang="en-US" sz="1200" kern="1200" dirty="0" err="1">
                <a:solidFill>
                  <a:schemeClr val="tx1"/>
                </a:solidFill>
                <a:latin typeface="+mn-lt"/>
                <a:ea typeface="+mn-ea"/>
                <a:cs typeface="+mn-cs"/>
              </a:rPr>
              <a:t>monotremes</a:t>
            </a:r>
            <a:r>
              <a:rPr lang="en-US" sz="1200" kern="1200" dirty="0">
                <a:solidFill>
                  <a:schemeClr val="tx1"/>
                </a:solidFill>
                <a:latin typeface="+mn-lt"/>
                <a:ea typeface="+mn-ea"/>
                <a:cs typeface="+mn-cs"/>
              </a:rPr>
              <a:t> (subclass </a:t>
            </a:r>
            <a:r>
              <a:rPr lang="en-US" sz="1200" kern="1200" dirty="0" err="1">
                <a:solidFill>
                  <a:schemeClr val="tx1"/>
                </a:solidFill>
                <a:latin typeface="+mn-lt"/>
                <a:ea typeface="+mn-ea"/>
                <a:cs typeface="+mn-cs"/>
              </a:rPr>
              <a:t>Prototheria</a:t>
            </a:r>
            <a:r>
              <a:rPr lang="en-US" sz="1200" kern="1200" dirty="0">
                <a:solidFill>
                  <a:schemeClr val="tx1"/>
                </a:solidFill>
                <a:latin typeface="+mn-lt"/>
                <a:ea typeface="+mn-ea"/>
                <a:cs typeface="+mn-cs"/>
              </a:rPr>
              <a:t>) are the earliest offshoot of the class </a:t>
            </a:r>
            <a:r>
              <a:rPr lang="en-US" sz="1200" kern="1200" dirty="0" err="1">
                <a:solidFill>
                  <a:schemeClr val="tx1"/>
                </a:solidFill>
                <a:latin typeface="+mn-lt"/>
                <a:ea typeface="+mn-ea"/>
                <a:cs typeface="+mn-cs"/>
              </a:rPr>
              <a:t>Mammalia</a:t>
            </a:r>
            <a:r>
              <a:rPr lang="en-US" sz="1200" kern="1200" dirty="0">
                <a:solidFill>
                  <a:schemeClr val="tx1"/>
                </a:solidFill>
                <a:latin typeface="+mn-lt"/>
                <a:ea typeface="+mn-ea"/>
                <a:cs typeface="+mn-cs"/>
              </a:rPr>
              <a:t> </a:t>
            </a:r>
            <a:r>
              <a:rPr lang="it-IT" sz="1200" kern="1200" dirty="0">
                <a:solidFill>
                  <a:schemeClr val="tx1"/>
                </a:solidFill>
                <a:latin typeface="+mn-lt"/>
                <a:ea typeface="+mn-ea"/>
                <a:cs typeface="+mn-cs"/>
              </a:rPr>
              <a:t>and are </a:t>
            </a:r>
            <a:r>
              <a:rPr lang="it-IT" sz="1200" kern="1200" dirty="0" err="1">
                <a:solidFill>
                  <a:schemeClr val="tx1"/>
                </a:solidFill>
                <a:latin typeface="+mn-lt"/>
                <a:ea typeface="+mn-ea"/>
                <a:cs typeface="+mn-cs"/>
              </a:rPr>
              <a:t>represented</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by</a:t>
            </a:r>
            <a:r>
              <a:rPr lang="it-IT" sz="1200" kern="1200" dirty="0">
                <a:solidFill>
                  <a:schemeClr val="tx1"/>
                </a:solidFill>
                <a:latin typeface="+mn-lt"/>
                <a:ea typeface="+mn-ea"/>
                <a:cs typeface="+mn-cs"/>
              </a:rPr>
              <a:t> 1 </a:t>
            </a:r>
            <a:r>
              <a:rPr lang="it-IT" sz="1200" kern="1200" dirty="0" err="1">
                <a:solidFill>
                  <a:schemeClr val="tx1"/>
                </a:solidFill>
                <a:latin typeface="+mn-lt"/>
                <a:ea typeface="+mn-ea"/>
                <a:cs typeface="+mn-cs"/>
              </a:rPr>
              <a:t>extant</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species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of</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platypus</a:t>
            </a:r>
            <a:r>
              <a:rPr lang="it-IT" sz="1200" kern="1200" dirty="0">
                <a:solidFill>
                  <a:schemeClr val="tx1"/>
                </a:solidFill>
                <a:latin typeface="+mn-lt"/>
                <a:ea typeface="+mn-ea"/>
                <a:cs typeface="+mn-cs"/>
              </a:rPr>
              <a:t> and 4 </a:t>
            </a:r>
            <a:r>
              <a:rPr lang="it-IT" sz="1200" kern="1200" dirty="0" err="1">
                <a:solidFill>
                  <a:schemeClr val="tx1"/>
                </a:solidFill>
                <a:latin typeface="+mn-lt"/>
                <a:ea typeface="+mn-ea"/>
                <a:cs typeface="+mn-cs"/>
              </a:rPr>
              <a:t>species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of</a:t>
            </a:r>
            <a:r>
              <a:rPr lang="it-IT" sz="1200" kern="1200" dirty="0">
                <a:solidFill>
                  <a:schemeClr val="tx1"/>
                </a:solidFill>
                <a:latin typeface="+mn-lt"/>
                <a:ea typeface="+mn-ea"/>
                <a:cs typeface="+mn-cs"/>
              </a:rPr>
              <a:t> echidna.</a:t>
            </a:r>
          </a:p>
          <a:p>
            <a:r>
              <a:rPr lang="it-IT" sz="1200" kern="1200" dirty="0" err="1">
                <a:solidFill>
                  <a:schemeClr val="tx1"/>
                </a:solidFill>
                <a:latin typeface="+mn-lt"/>
                <a:ea typeface="+mn-ea"/>
                <a:cs typeface="+mn-cs"/>
              </a:rPr>
              <a:t>Marsupial</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infraclass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Metatheria</a:t>
            </a:r>
            <a:r>
              <a:rPr lang="it-IT" sz="1200" kern="1200" dirty="0">
                <a:solidFill>
                  <a:schemeClr val="tx1"/>
                </a:solidFill>
                <a:latin typeface="+mn-lt"/>
                <a:ea typeface="+mn-ea"/>
                <a:cs typeface="+mn-cs"/>
              </a:rPr>
              <a:t>) and </a:t>
            </a:r>
            <a:r>
              <a:rPr lang="it-IT" sz="1200" kern="1200" dirty="0" err="1">
                <a:solidFill>
                  <a:schemeClr val="tx1"/>
                </a:solidFill>
                <a:latin typeface="+mn-lt"/>
                <a:ea typeface="+mn-ea"/>
                <a:cs typeface="+mn-cs"/>
              </a:rPr>
              <a:t>Eutherian</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Mammals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combined</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make</a:t>
            </a:r>
            <a:r>
              <a:rPr lang="it-IT" sz="1200" kern="1200" dirty="0">
                <a:solidFill>
                  <a:schemeClr val="tx1"/>
                </a:solidFill>
                <a:latin typeface="+mn-lt"/>
                <a:ea typeface="+mn-ea"/>
                <a:cs typeface="+mn-cs"/>
              </a:rPr>
              <a:t> up the </a:t>
            </a:r>
            <a:r>
              <a:rPr lang="it-IT" sz="1200" kern="1200" dirty="0" err="1">
                <a:solidFill>
                  <a:schemeClr val="tx1"/>
                </a:solidFill>
                <a:latin typeface="+mn-lt"/>
                <a:ea typeface="+mn-ea"/>
                <a:cs typeface="+mn-cs"/>
              </a:rPr>
              <a:t>subclass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Theria</a:t>
            </a:r>
            <a:r>
              <a:rPr lang="it-IT" sz="1200" kern="1200" dirty="0">
                <a:solidFill>
                  <a:schemeClr val="tx1"/>
                </a:solidFill>
                <a:latin typeface="+mn-lt"/>
                <a:ea typeface="+mn-ea"/>
                <a:cs typeface="+mn-cs"/>
              </a:rPr>
              <a:t>.</a:t>
            </a:r>
          </a:p>
          <a:p>
            <a:r>
              <a:rPr lang="it-IT" sz="1200" kern="1200" dirty="0" err="1">
                <a:solidFill>
                  <a:schemeClr val="tx1"/>
                </a:solidFill>
                <a:latin typeface="+mn-lt"/>
                <a:ea typeface="+mn-ea"/>
                <a:cs typeface="+mn-cs"/>
              </a:rPr>
              <a:t>Marsupials</a:t>
            </a:r>
            <a:r>
              <a:rPr lang="it-IT" sz="1200" kern="1200" dirty="0">
                <a:solidFill>
                  <a:schemeClr val="tx1"/>
                </a:solidFill>
                <a:latin typeface="+mn-lt"/>
                <a:ea typeface="+mn-ea"/>
                <a:cs typeface="+mn-cs"/>
              </a:rPr>
              <a:t> And </a:t>
            </a:r>
            <a:r>
              <a:rPr lang="it-IT" sz="1200" kern="1200" dirty="0" err="1">
                <a:solidFill>
                  <a:schemeClr val="tx1"/>
                </a:solidFill>
                <a:latin typeface="+mn-lt"/>
                <a:ea typeface="+mn-ea"/>
                <a:cs typeface="+mn-cs"/>
              </a:rPr>
              <a:t>Eutherians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diverged</a:t>
            </a:r>
            <a:r>
              <a:rPr lang="it-IT" sz="1200" kern="1200" dirty="0">
                <a:solidFill>
                  <a:schemeClr val="tx1"/>
                </a:solidFill>
                <a:latin typeface="+mn-lt"/>
                <a:ea typeface="+mn-ea"/>
                <a:cs typeface="+mn-cs"/>
              </a:rPr>
              <a:t> 143–178 </a:t>
            </a:r>
            <a:r>
              <a:rPr lang="it-IT" sz="1200" kern="1200" dirty="0" err="1">
                <a:solidFill>
                  <a:schemeClr val="tx1"/>
                </a:solidFill>
                <a:latin typeface="+mn-lt"/>
                <a:ea typeface="+mn-ea"/>
                <a:cs typeface="+mn-cs"/>
              </a:rPr>
              <a:t>mya</a:t>
            </a:r>
            <a:r>
              <a:rPr lang="it-IT" sz="1200" kern="1200" dirty="0">
                <a:solidFill>
                  <a:schemeClr val="tx1"/>
                </a:solidFill>
                <a:latin typeface="+mn-lt"/>
                <a:ea typeface="+mn-ea"/>
                <a:cs typeface="+mn-cs"/>
              </a:rPr>
              <a:t>.</a:t>
            </a:r>
          </a:p>
          <a:p>
            <a:endParaRPr lang="it-IT" sz="1200" kern="1200" dirty="0">
              <a:solidFill>
                <a:schemeClr val="tx1"/>
              </a:solidFill>
              <a:latin typeface="+mn-lt"/>
              <a:ea typeface="+mn-ea"/>
              <a:cs typeface="+mn-cs"/>
            </a:endParaRPr>
          </a:p>
          <a:p>
            <a:r>
              <a:rPr lang="it-IT" sz="1200" kern="1200" dirty="0">
                <a:solidFill>
                  <a:schemeClr val="tx1"/>
                </a:solidFill>
                <a:latin typeface="+mn-lt"/>
                <a:ea typeface="+mn-ea"/>
                <a:cs typeface="+mn-cs"/>
              </a:rPr>
              <a:t>Nature 2018 558(7710) 390-395</a:t>
            </a:r>
          </a:p>
          <a:p>
            <a:r>
              <a:rPr lang="en-US" sz="1200" b="0" kern="1200" dirty="0">
                <a:solidFill>
                  <a:schemeClr val="tx1"/>
                </a:solidFill>
                <a:latin typeface="+mn-lt"/>
                <a:ea typeface="+mn-ea"/>
                <a:cs typeface="+mn-cs"/>
              </a:rPr>
              <a:t>Molecular estimates of the divergence of placental and marsupial mammals and their broader clades (</a:t>
            </a:r>
            <a:r>
              <a:rPr lang="en-US" sz="1200" b="0" kern="1200" dirty="0" err="1">
                <a:solidFill>
                  <a:schemeClr val="tx1"/>
                </a:solidFill>
                <a:latin typeface="+mn-lt"/>
                <a:ea typeface="+mn-ea"/>
                <a:cs typeface="+mn-cs"/>
              </a:rPr>
              <a:t>Eutheria</a:t>
            </a:r>
            <a:r>
              <a:rPr lang="en-US" sz="1200" b="0" kern="1200" dirty="0">
                <a:solidFill>
                  <a:schemeClr val="tx1"/>
                </a:solidFill>
                <a:latin typeface="+mn-lt"/>
                <a:ea typeface="+mn-ea"/>
                <a:cs typeface="+mn-cs"/>
              </a:rPr>
              <a:t> and Metatheria, respectively) fall primarily in the Jurassic period. Supporting these estimates, </a:t>
            </a:r>
            <a:r>
              <a:rPr lang="en-US" sz="1200" b="0" i="1" kern="1200" dirty="0" err="1">
                <a:solidFill>
                  <a:schemeClr val="tx1"/>
                </a:solidFill>
                <a:latin typeface="+mn-lt"/>
                <a:ea typeface="+mn-ea"/>
                <a:cs typeface="+mn-cs"/>
              </a:rPr>
              <a:t>Juramaia</a:t>
            </a:r>
            <a:r>
              <a:rPr lang="en-US" sz="1200" b="0" i="1" kern="1200" dirty="0">
                <a:solidFill>
                  <a:schemeClr val="tx1"/>
                </a:solidFill>
                <a:latin typeface="+mn-lt"/>
                <a:ea typeface="+mn-ea"/>
                <a:cs typeface="+mn-cs"/>
              </a:rPr>
              <a:t>—</a:t>
            </a:r>
            <a:r>
              <a:rPr lang="en-US" sz="1200" b="0" i="0" kern="1200" dirty="0">
                <a:solidFill>
                  <a:schemeClr val="tx1"/>
                </a:solidFill>
                <a:latin typeface="+mn-lt"/>
                <a:ea typeface="+mn-ea"/>
                <a:cs typeface="+mn-cs"/>
              </a:rPr>
              <a:t>the oldest purported </a:t>
            </a:r>
            <a:r>
              <a:rPr lang="en-US" sz="1200" b="0" kern="1200" dirty="0">
                <a:solidFill>
                  <a:schemeClr val="tx1"/>
                </a:solidFill>
                <a:latin typeface="+mn-lt"/>
                <a:ea typeface="+mn-ea"/>
                <a:cs typeface="+mn-cs"/>
              </a:rPr>
              <a:t>eutherian—is from the early Late Jurassic (160 million years ago) of northeastern China. </a:t>
            </a:r>
            <a:r>
              <a:rPr lang="en-US" sz="1200" b="0" i="1" kern="1200" dirty="0" err="1">
                <a:solidFill>
                  <a:schemeClr val="tx1"/>
                </a:solidFill>
                <a:latin typeface="+mn-lt"/>
                <a:ea typeface="+mn-ea"/>
                <a:cs typeface="+mn-cs"/>
              </a:rPr>
              <a:t>Sinodelphys</a:t>
            </a:r>
            <a:r>
              <a:rPr lang="en-US" sz="1200" b="0" i="1" kern="1200" dirty="0">
                <a:solidFill>
                  <a:schemeClr val="tx1"/>
                </a:solidFill>
                <a:latin typeface="+mn-lt"/>
                <a:ea typeface="+mn-ea"/>
                <a:cs typeface="+mn-cs"/>
              </a:rPr>
              <a:t>—</a:t>
            </a:r>
            <a:r>
              <a:rPr lang="en-US" sz="1200" b="0" i="0" kern="1200" dirty="0">
                <a:solidFill>
                  <a:schemeClr val="tx1"/>
                </a:solidFill>
                <a:latin typeface="+mn-lt"/>
                <a:ea typeface="+mn-ea"/>
                <a:cs typeface="+mn-cs"/>
              </a:rPr>
              <a:t>the oldest purported </a:t>
            </a:r>
            <a:r>
              <a:rPr lang="en-US" sz="1200" b="0" i="1" kern="1200" dirty="0">
                <a:solidFill>
                  <a:schemeClr val="tx1"/>
                </a:solidFill>
                <a:latin typeface="+mn-lt"/>
                <a:ea typeface="+mn-ea"/>
                <a:cs typeface="+mn-cs"/>
              </a:rPr>
              <a:t> </a:t>
            </a:r>
            <a:r>
              <a:rPr lang="en-US" sz="1200" b="0" kern="1200" dirty="0" err="1">
                <a:solidFill>
                  <a:schemeClr val="tx1"/>
                </a:solidFill>
                <a:latin typeface="+mn-lt"/>
                <a:ea typeface="+mn-ea"/>
                <a:cs typeface="+mn-cs"/>
              </a:rPr>
              <a:t>metatherian</a:t>
            </a:r>
            <a:r>
              <a:rPr lang="en-US" sz="1200" b="0" kern="1200" dirty="0">
                <a:solidFill>
                  <a:schemeClr val="tx1"/>
                </a:solidFill>
                <a:latin typeface="+mn-lt"/>
                <a:ea typeface="+mn-ea"/>
                <a:cs typeface="+mn-cs"/>
              </a:rPr>
              <a:t>—is from the same geographic area (</a:t>
            </a:r>
            <a:r>
              <a:rPr lang="it-IT" sz="1200" kern="1200" dirty="0" err="1">
                <a:solidFill>
                  <a:schemeClr val="tx1"/>
                </a:solidFill>
                <a:latin typeface="+mn-lt"/>
                <a:ea typeface="+mn-ea"/>
                <a:cs typeface="+mn-cs"/>
              </a:rPr>
              <a:t>northeastern</a:t>
            </a:r>
            <a:r>
              <a:rPr lang="it-IT" sz="1200" kern="1200" dirty="0">
                <a:solidFill>
                  <a:schemeClr val="tx1"/>
                </a:solidFill>
                <a:latin typeface="+mn-lt"/>
                <a:ea typeface="+mn-ea"/>
                <a:cs typeface="+mn-cs"/>
              </a:rPr>
              <a:t> China)</a:t>
            </a:r>
            <a:r>
              <a:rPr lang="en-US" sz="1200" b="0" kern="1200" dirty="0">
                <a:solidFill>
                  <a:schemeClr val="tx1"/>
                </a:solidFill>
                <a:latin typeface="+mn-lt"/>
                <a:ea typeface="+mn-ea"/>
                <a:cs typeface="+mn-cs"/>
              </a:rPr>
              <a:t> but is 35 million years younger (earl </a:t>
            </a:r>
            <a:r>
              <a:rPr lang="en-US" sz="1200" b="0" kern="1200" dirty="0" err="1">
                <a:solidFill>
                  <a:schemeClr val="tx1"/>
                </a:solidFill>
                <a:latin typeface="+mn-lt"/>
                <a:ea typeface="+mn-ea"/>
                <a:cs typeface="+mn-cs"/>
              </a:rPr>
              <a:t>Cretaceus</a:t>
            </a:r>
            <a:r>
              <a:rPr lang="en-US" sz="1200" b="0" kern="1200" dirty="0">
                <a:solidFill>
                  <a:schemeClr val="tx1"/>
                </a:solidFill>
                <a:latin typeface="+mn-lt"/>
                <a:ea typeface="+mn-ea"/>
                <a:cs typeface="+mn-cs"/>
              </a:rPr>
              <a:t>), from the </a:t>
            </a:r>
            <a:r>
              <a:rPr lang="en-US" sz="1200" b="0" kern="1200" dirty="0" err="1">
                <a:solidFill>
                  <a:schemeClr val="tx1"/>
                </a:solidFill>
                <a:latin typeface="+mn-lt"/>
                <a:ea typeface="+mn-ea"/>
                <a:cs typeface="+mn-cs"/>
              </a:rPr>
              <a:t>Jehol</a:t>
            </a:r>
            <a:r>
              <a:rPr lang="en-US" sz="1200" b="0" kern="1200" dirty="0">
                <a:solidFill>
                  <a:schemeClr val="tx1"/>
                </a:solidFill>
                <a:latin typeface="+mn-lt"/>
                <a:ea typeface="+mn-ea"/>
                <a:cs typeface="+mn-cs"/>
              </a:rPr>
              <a:t> biota (</a:t>
            </a:r>
            <a:r>
              <a:rPr lang="en-US" dirty="0"/>
              <a:t>includes all the living organisms – the ecosystem – of northeastern China between 133 and 120 million years ago)</a:t>
            </a:r>
            <a:r>
              <a:rPr lang="en-US" sz="1200" b="0" kern="1200" dirty="0">
                <a:solidFill>
                  <a:schemeClr val="tx1"/>
                </a:solidFill>
                <a:latin typeface="+mn-lt"/>
                <a:ea typeface="+mn-ea"/>
                <a:cs typeface="+mn-cs"/>
              </a:rPr>
              <a:t>.</a:t>
            </a:r>
            <a:endParaRPr lang="it-IT" sz="1200" b="0" kern="1200" dirty="0">
              <a:solidFill>
                <a:schemeClr val="tx1"/>
              </a:solidFill>
              <a:latin typeface="+mn-lt"/>
              <a:ea typeface="+mn-ea"/>
              <a:cs typeface="+mn-cs"/>
            </a:endParaRPr>
          </a:p>
          <a:p>
            <a:endParaRPr lang="it-IT" sz="1200" kern="1200" dirty="0">
              <a:solidFill>
                <a:schemeClr val="tx1"/>
              </a:solidFill>
              <a:latin typeface="+mn-lt"/>
              <a:ea typeface="+mn-ea"/>
              <a:cs typeface="+mn-cs"/>
            </a:endParaRPr>
          </a:p>
          <a:p>
            <a:r>
              <a:rPr lang="en-US" sz="1200" kern="1200" dirty="0">
                <a:solidFill>
                  <a:schemeClr val="tx1"/>
                </a:solidFill>
                <a:latin typeface="+mn-lt"/>
                <a:ea typeface="+mn-ea"/>
                <a:cs typeface="+mn-cs"/>
              </a:rPr>
              <a:t>One of the major differences between these 3 mammalian </a:t>
            </a:r>
            <a:r>
              <a:rPr lang="it-IT" sz="1200" kern="1200" dirty="0" err="1">
                <a:solidFill>
                  <a:schemeClr val="tx1"/>
                </a:solidFill>
                <a:latin typeface="+mn-lt"/>
                <a:ea typeface="+mn-ea"/>
                <a:cs typeface="+mn-cs"/>
              </a:rPr>
              <a:t>lineages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is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their</a:t>
            </a:r>
            <a:r>
              <a:rPr lang="it-IT" sz="1200" kern="1200" dirty="0">
                <a:solidFill>
                  <a:schemeClr val="tx1"/>
                </a:solidFill>
                <a:latin typeface="+mn-lt"/>
                <a:ea typeface="+mn-ea"/>
                <a:cs typeface="+mn-cs"/>
              </a:rPr>
              <a:t> mode </a:t>
            </a:r>
            <a:r>
              <a:rPr lang="it-IT" sz="1200" kern="1200" dirty="0" err="1">
                <a:solidFill>
                  <a:schemeClr val="tx1"/>
                </a:solidFill>
                <a:latin typeface="+mn-lt"/>
                <a:ea typeface="+mn-ea"/>
                <a:cs typeface="+mn-cs"/>
              </a:rPr>
              <a:t>of</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reproduction</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Marsupials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give</a:t>
            </a:r>
            <a:r>
              <a:rPr lang="it-IT" sz="1200" kern="1200" dirty="0">
                <a:solidFill>
                  <a:schemeClr val="tx1"/>
                </a:solidFill>
                <a:latin typeface="+mn-lt"/>
                <a:ea typeface="+mn-ea"/>
                <a:cs typeface="+mn-cs"/>
              </a:rPr>
              <a:t> birth </a:t>
            </a:r>
            <a:r>
              <a:rPr lang="it-IT" sz="1200" kern="1200" dirty="0" err="1">
                <a:solidFill>
                  <a:schemeClr val="tx1"/>
                </a:solidFill>
                <a:latin typeface="+mn-lt"/>
                <a:ea typeface="+mn-ea"/>
                <a:cs typeface="+mn-cs"/>
              </a:rPr>
              <a:t>to</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altricial</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young</a:t>
            </a:r>
            <a:r>
              <a:rPr lang="it-IT" sz="1200" kern="1200" dirty="0">
                <a:solidFill>
                  <a:schemeClr val="tx1"/>
                </a:solidFill>
                <a:latin typeface="+mn-lt"/>
                <a:ea typeface="+mn-ea"/>
                <a:cs typeface="+mn-cs"/>
              </a:rPr>
              <a:t>, and </a:t>
            </a:r>
            <a:r>
              <a:rPr lang="it-IT" sz="1200" kern="1200" dirty="0" err="1">
                <a:solidFill>
                  <a:schemeClr val="tx1"/>
                </a:solidFill>
                <a:latin typeface="+mn-lt"/>
                <a:ea typeface="+mn-ea"/>
                <a:cs typeface="+mn-cs"/>
              </a:rPr>
              <a:t>evolution</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has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resulted</a:t>
            </a:r>
            <a:r>
              <a:rPr lang="it-IT" sz="1200" kern="1200" dirty="0">
                <a:solidFill>
                  <a:schemeClr val="tx1"/>
                </a:solidFill>
                <a:latin typeface="+mn-lt"/>
                <a:ea typeface="+mn-ea"/>
                <a:cs typeface="+mn-cs"/>
              </a:rPr>
              <a:t> in more </a:t>
            </a:r>
            <a:r>
              <a:rPr lang="it-IT" sz="1200" kern="1200" dirty="0" err="1">
                <a:solidFill>
                  <a:schemeClr val="tx1"/>
                </a:solidFill>
                <a:latin typeface="+mn-lt"/>
                <a:ea typeface="+mn-ea"/>
                <a:cs typeface="+mn-cs"/>
              </a:rPr>
              <a:t>emphasis</a:t>
            </a:r>
            <a:r>
              <a:rPr lang="it-IT" sz="1200" kern="1200" dirty="0">
                <a:solidFill>
                  <a:schemeClr val="tx1"/>
                </a:solidFill>
                <a:latin typeface="+mn-lt"/>
                <a:ea typeface="+mn-ea"/>
                <a:cs typeface="+mn-cs"/>
              </a:rPr>
              <a:t> on a sophisticated </a:t>
            </a:r>
            <a:r>
              <a:rPr lang="it-IT" sz="1200" kern="1200" dirty="0" err="1">
                <a:solidFill>
                  <a:schemeClr val="tx1"/>
                </a:solidFill>
                <a:latin typeface="+mn-lt"/>
                <a:ea typeface="+mn-ea"/>
                <a:cs typeface="+mn-cs"/>
              </a:rPr>
              <a:t>lactation</a:t>
            </a:r>
            <a:r>
              <a:rPr lang="it-IT" sz="1200" kern="1200" dirty="0">
                <a:solidFill>
                  <a:schemeClr val="tx1"/>
                </a:solidFill>
                <a:latin typeface="+mn-lt"/>
                <a:ea typeface="+mn-ea"/>
                <a:cs typeface="+mn-cs"/>
              </a:rPr>
              <a:t> system </a:t>
            </a:r>
            <a:r>
              <a:rPr lang="it-IT" sz="1200" kern="1200" dirty="0" err="1">
                <a:solidFill>
                  <a:schemeClr val="tx1"/>
                </a:solidFill>
                <a:latin typeface="+mn-lt"/>
                <a:ea typeface="+mn-ea"/>
                <a:cs typeface="+mn-cs"/>
              </a:rPr>
              <a:t>than</a:t>
            </a:r>
            <a:r>
              <a:rPr lang="it-IT" sz="1200" kern="1200" dirty="0">
                <a:solidFill>
                  <a:schemeClr val="tx1"/>
                </a:solidFill>
                <a:latin typeface="+mn-lt"/>
                <a:ea typeface="+mn-ea"/>
                <a:cs typeface="+mn-cs"/>
              </a:rPr>
              <a:t> in </a:t>
            </a:r>
            <a:r>
              <a:rPr lang="it-IT" sz="1200" kern="1200" dirty="0" err="1">
                <a:solidFill>
                  <a:schemeClr val="tx1"/>
                </a:solidFill>
                <a:latin typeface="+mn-lt"/>
                <a:ea typeface="+mn-ea"/>
                <a:cs typeface="+mn-cs"/>
              </a:rPr>
              <a:t>prolonged</a:t>
            </a:r>
            <a:r>
              <a:rPr lang="it-IT" sz="1200" kern="1200" dirty="0">
                <a:solidFill>
                  <a:schemeClr val="tx1"/>
                </a:solidFill>
                <a:latin typeface="+mn-lt"/>
                <a:ea typeface="+mn-ea"/>
                <a:cs typeface="+mn-cs"/>
              </a:rPr>
              <a:t> in utero </a:t>
            </a:r>
            <a:r>
              <a:rPr lang="it-IT" sz="1200" kern="1200" dirty="0" err="1">
                <a:solidFill>
                  <a:schemeClr val="tx1"/>
                </a:solidFill>
                <a:latin typeface="+mn-lt"/>
                <a:ea typeface="+mn-ea"/>
                <a:cs typeface="+mn-cs"/>
              </a:rPr>
              <a:t>development</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as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observed</a:t>
            </a:r>
            <a:r>
              <a:rPr lang="it-IT" sz="1200" kern="1200" dirty="0">
                <a:solidFill>
                  <a:schemeClr val="tx1"/>
                </a:solidFill>
                <a:latin typeface="+mn-lt"/>
                <a:ea typeface="+mn-ea"/>
                <a:cs typeface="+mn-cs"/>
              </a:rPr>
              <a:t> in </a:t>
            </a:r>
            <a:r>
              <a:rPr lang="it-IT" sz="1200" kern="1200" dirty="0" err="1">
                <a:solidFill>
                  <a:schemeClr val="tx1"/>
                </a:solidFill>
                <a:latin typeface="+mn-lt"/>
                <a:ea typeface="+mn-ea"/>
                <a:cs typeface="+mn-cs"/>
              </a:rPr>
              <a:t>eutherian</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species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It</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is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important</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to</a:t>
            </a:r>
            <a:r>
              <a:rPr lang="it-IT" sz="1200" kern="1200" dirty="0">
                <a:solidFill>
                  <a:schemeClr val="tx1"/>
                </a:solidFill>
                <a:latin typeface="+mn-lt"/>
                <a:ea typeface="+mn-ea"/>
                <a:cs typeface="+mn-cs"/>
              </a:rPr>
              <a:t> stress </a:t>
            </a:r>
            <a:r>
              <a:rPr lang="it-IT" sz="1200" kern="1200" dirty="0" err="1">
                <a:solidFill>
                  <a:schemeClr val="tx1"/>
                </a:solidFill>
                <a:latin typeface="+mn-lt"/>
                <a:ea typeface="+mn-ea"/>
                <a:cs typeface="+mn-cs"/>
              </a:rPr>
              <a:t>that</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despite</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laying</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eggs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monotremes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possess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features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that</a:t>
            </a:r>
            <a:r>
              <a:rPr lang="it-IT" sz="1200" kern="1200" dirty="0">
                <a:solidFill>
                  <a:schemeClr val="tx1"/>
                </a:solidFill>
                <a:latin typeface="+mn-lt"/>
                <a:ea typeface="+mn-ea"/>
                <a:cs typeface="+mn-cs"/>
              </a:rPr>
              <a:t> are </a:t>
            </a:r>
            <a:r>
              <a:rPr lang="it-IT" sz="1200" kern="1200" dirty="0" err="1">
                <a:solidFill>
                  <a:schemeClr val="tx1"/>
                </a:solidFill>
                <a:latin typeface="+mn-lt"/>
                <a:ea typeface="+mn-ea"/>
                <a:cs typeface="+mn-cs"/>
              </a:rPr>
              <a:t>distinctively</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mammalian</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they</a:t>
            </a:r>
            <a:r>
              <a:rPr lang="it-IT" sz="1200" kern="1200" dirty="0">
                <a:solidFill>
                  <a:schemeClr val="tx1"/>
                </a:solidFill>
                <a:latin typeface="+mn-lt"/>
                <a:ea typeface="+mn-ea"/>
                <a:cs typeface="+mn-cs"/>
              </a:rPr>
              <a:t> are </a:t>
            </a:r>
            <a:r>
              <a:rPr lang="it-IT" sz="1200" kern="1200" dirty="0" err="1">
                <a:solidFill>
                  <a:schemeClr val="tx1"/>
                </a:solidFill>
                <a:latin typeface="+mn-lt"/>
                <a:ea typeface="+mn-ea"/>
                <a:cs typeface="+mn-cs"/>
              </a:rPr>
              <a:t>fur-bearing</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animals</a:t>
            </a:r>
            <a:r>
              <a:rPr lang="it-IT" sz="1200" kern="1200" dirty="0">
                <a:solidFill>
                  <a:schemeClr val="tx1"/>
                </a:solidFill>
                <a:latin typeface="+mn-lt"/>
                <a:ea typeface="+mn-ea"/>
                <a:cs typeface="+mn-cs"/>
              </a:rPr>
              <a:t> and, </a:t>
            </a:r>
            <a:r>
              <a:rPr lang="it-IT" sz="1200" kern="1200" dirty="0" err="1">
                <a:solidFill>
                  <a:schemeClr val="tx1"/>
                </a:solidFill>
                <a:latin typeface="+mn-lt"/>
                <a:ea typeface="+mn-ea"/>
                <a:cs typeface="+mn-cs"/>
              </a:rPr>
              <a:t>even</a:t>
            </a:r>
            <a:r>
              <a:rPr lang="it-IT" sz="1200" kern="1200" dirty="0">
                <a:solidFill>
                  <a:schemeClr val="tx1"/>
                </a:solidFill>
                <a:latin typeface="+mn-lt"/>
                <a:ea typeface="+mn-ea"/>
                <a:cs typeface="+mn-cs"/>
              </a:rPr>
              <a:t> in the </a:t>
            </a:r>
            <a:r>
              <a:rPr lang="it-IT" sz="1200" kern="1200" dirty="0" err="1">
                <a:solidFill>
                  <a:schemeClr val="tx1"/>
                </a:solidFill>
                <a:latin typeface="+mn-lt"/>
                <a:ea typeface="+mn-ea"/>
                <a:cs typeface="+mn-cs"/>
              </a:rPr>
              <a:t>absence</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of</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nipples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feed</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their</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young</a:t>
            </a:r>
            <a:r>
              <a:rPr lang="it-IT" sz="1200" kern="1200" dirty="0">
                <a:solidFill>
                  <a:schemeClr val="tx1"/>
                </a:solidFill>
                <a:latin typeface="+mn-lt"/>
                <a:ea typeface="+mn-ea"/>
                <a:cs typeface="+mn-cs"/>
              </a:rPr>
              <a:t> milk </a:t>
            </a:r>
            <a:r>
              <a:rPr lang="it-IT" sz="1200" kern="1200" dirty="0" err="1">
                <a:solidFill>
                  <a:schemeClr val="tx1"/>
                </a:solidFill>
                <a:latin typeface="+mn-lt"/>
                <a:ea typeface="+mn-ea"/>
                <a:cs typeface="+mn-cs"/>
              </a:rPr>
              <a:t>that</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is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produced</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by</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glands</a:t>
            </a:r>
            <a:r>
              <a:rPr lang="it-IT" sz="1200" kern="1200" dirty="0">
                <a:solidFill>
                  <a:schemeClr val="tx1"/>
                </a:solidFill>
                <a:latin typeface="+mn-lt"/>
                <a:ea typeface="+mn-ea"/>
                <a:cs typeface="+mn-cs"/>
              </a:rPr>
              <a:t> and </a:t>
            </a:r>
            <a:r>
              <a:rPr lang="it-IT" sz="1200" kern="1200" dirty="0" err="1">
                <a:solidFill>
                  <a:schemeClr val="tx1"/>
                </a:solidFill>
                <a:latin typeface="+mn-lt"/>
                <a:ea typeface="+mn-ea"/>
                <a:cs typeface="+mn-cs"/>
              </a:rPr>
              <a:t>oozes</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onto</a:t>
            </a:r>
            <a:r>
              <a:rPr lang="it-IT" sz="1200" kern="1200" dirty="0">
                <a:solidFill>
                  <a:schemeClr val="tx1"/>
                </a:solidFill>
                <a:latin typeface="+mn-lt"/>
                <a:ea typeface="+mn-ea"/>
                <a:cs typeface="+mn-cs"/>
              </a:rPr>
              <a:t> the </a:t>
            </a:r>
            <a:r>
              <a:rPr lang="it-IT" sz="1200" kern="1200" dirty="0" err="1">
                <a:solidFill>
                  <a:schemeClr val="tx1"/>
                </a:solidFill>
                <a:latin typeface="+mn-lt"/>
                <a:ea typeface="+mn-ea"/>
                <a:cs typeface="+mn-cs"/>
              </a:rPr>
              <a:t>skin</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of</a:t>
            </a:r>
            <a:r>
              <a:rPr lang="it-IT" sz="1200" kern="1200" dirty="0">
                <a:solidFill>
                  <a:schemeClr val="tx1"/>
                </a:solidFill>
                <a:latin typeface="+mn-lt"/>
                <a:ea typeface="+mn-ea"/>
                <a:cs typeface="+mn-cs"/>
              </a:rPr>
              <a:t> the </a:t>
            </a:r>
            <a:r>
              <a:rPr lang="it-IT" sz="1200" kern="1200" dirty="0" err="1">
                <a:solidFill>
                  <a:schemeClr val="tx1"/>
                </a:solidFill>
                <a:latin typeface="+mn-lt"/>
                <a:ea typeface="+mn-ea"/>
                <a:cs typeface="+mn-cs"/>
              </a:rPr>
              <a:t>mother</a:t>
            </a:r>
            <a:r>
              <a:rPr lang="it-IT" sz="1200" kern="1200" dirty="0">
                <a:solidFill>
                  <a:schemeClr val="tx1"/>
                </a:solidFill>
                <a:latin typeface="+mn-lt"/>
                <a:ea typeface="+mn-ea"/>
                <a:cs typeface="+mn-cs"/>
              </a:rPr>
              <a:t>’s </a:t>
            </a:r>
            <a:r>
              <a:rPr lang="it-IT" sz="1200" kern="1200" dirty="0" err="1">
                <a:solidFill>
                  <a:schemeClr val="tx1"/>
                </a:solidFill>
                <a:latin typeface="+mn-lt"/>
                <a:ea typeface="+mn-ea"/>
                <a:cs typeface="+mn-cs"/>
              </a:rPr>
              <a:t>abdomen</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to</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be</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licked</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by</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their</a:t>
            </a:r>
            <a:r>
              <a:rPr lang="it-IT" sz="1200" kern="1200" dirty="0">
                <a:solidFill>
                  <a:schemeClr val="tx1"/>
                </a:solidFill>
                <a:latin typeface="+mn-lt"/>
                <a:ea typeface="+mn-ea"/>
                <a:cs typeface="+mn-cs"/>
              </a:rPr>
              <a:t> </a:t>
            </a:r>
            <a:r>
              <a:rPr lang="it-IT" sz="1200" kern="1200" dirty="0" err="1">
                <a:solidFill>
                  <a:schemeClr val="tx1"/>
                </a:solidFill>
                <a:latin typeface="+mn-lt"/>
                <a:ea typeface="+mn-ea"/>
                <a:cs typeface="+mn-cs"/>
              </a:rPr>
              <a:t>young</a:t>
            </a:r>
            <a:r>
              <a:rPr lang="it-IT" sz="1200" kern="1200" dirty="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6058D0B8-106D-4011-8CB5-BCCF55D7D6DB}" type="slidenum">
              <a:rPr lang="it-IT" smtClean="0"/>
              <a:pPr/>
              <a:t>10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The </a:t>
            </a:r>
            <a:r>
              <a:rPr lang="it-IT" b="1" dirty="0" err="1"/>
              <a:t>platypus</a:t>
            </a:r>
            <a:r>
              <a:rPr lang="it-IT" dirty="0"/>
              <a:t> (</a:t>
            </a:r>
            <a:r>
              <a:rPr lang="it-IT" i="1" dirty="0" err="1"/>
              <a:t>Ornithorhynchus</a:t>
            </a:r>
            <a:r>
              <a:rPr lang="it-IT" i="1" dirty="0"/>
              <a:t> </a:t>
            </a:r>
            <a:r>
              <a:rPr lang="it-IT" i="1" dirty="0" err="1"/>
              <a:t>anatinus</a:t>
            </a:r>
            <a:r>
              <a:rPr lang="it-IT" dirty="0"/>
              <a:t>), t</a:t>
            </a:r>
            <a:r>
              <a:rPr lang="en-US" dirty="0" err="1"/>
              <a:t>ogether</a:t>
            </a:r>
            <a:r>
              <a:rPr lang="en-US" dirty="0"/>
              <a:t> with the four species of echidna, it is one of the five extant species of </a:t>
            </a:r>
            <a:r>
              <a:rPr lang="en-US" dirty="0" err="1"/>
              <a:t>monotremes</a:t>
            </a:r>
            <a:r>
              <a:rPr lang="en-US" dirty="0"/>
              <a:t>, the only mammals that lay eggs instead of giving birth to live young. Like other </a:t>
            </a:r>
            <a:r>
              <a:rPr lang="en-US" dirty="0" err="1"/>
              <a:t>monotremes</a:t>
            </a:r>
            <a:r>
              <a:rPr lang="en-US" dirty="0"/>
              <a:t> it senses prey through </a:t>
            </a:r>
            <a:r>
              <a:rPr lang="en-US" dirty="0" err="1"/>
              <a:t>electrolocation</a:t>
            </a:r>
            <a:r>
              <a:rPr lang="en-US" dirty="0"/>
              <a:t>. It is one of the few species of venomous mammals, as the male platypus has a spur on the hind foot that delivers a venom capable of causing severe pain to humans. </a:t>
            </a:r>
          </a:p>
          <a:p>
            <a:endParaRPr lang="en-US" dirty="0"/>
          </a:p>
        </p:txBody>
      </p:sp>
      <p:sp>
        <p:nvSpPr>
          <p:cNvPr id="4" name="Segnaposto numero diapositiva 3"/>
          <p:cNvSpPr>
            <a:spLocks noGrp="1"/>
          </p:cNvSpPr>
          <p:nvPr>
            <p:ph type="sldNum" sz="quarter" idx="10"/>
          </p:nvPr>
        </p:nvSpPr>
        <p:spPr/>
        <p:txBody>
          <a:bodyPr/>
          <a:lstStyle/>
          <a:p>
            <a:fld id="{6058D0B8-106D-4011-8CB5-BCCF55D7D6DB}" type="slidenum">
              <a:rPr lang="it-IT" smtClean="0"/>
              <a:pPr/>
              <a:t>11</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a:t>DIPROTODONTI</a:t>
            </a:r>
          </a:p>
          <a:p>
            <a:r>
              <a:rPr lang="it-IT" dirty="0"/>
              <a:t>Le zampe anteriori terminano con cinque dita, usate per prendere ed aggrapparsi. Nei piedi, invece, manca il primo dito, il secondo e il terzo sono uniti per sindattilia e il quarto dito è il più forte e sviluppato.</a:t>
            </a:r>
          </a:p>
        </p:txBody>
      </p:sp>
      <p:sp>
        <p:nvSpPr>
          <p:cNvPr id="4" name="Segnaposto numero diapositiva 3"/>
          <p:cNvSpPr>
            <a:spLocks noGrp="1"/>
          </p:cNvSpPr>
          <p:nvPr>
            <p:ph type="sldNum" sz="quarter" idx="10"/>
          </p:nvPr>
        </p:nvSpPr>
        <p:spPr/>
        <p:txBody>
          <a:bodyPr/>
          <a:lstStyle/>
          <a:p>
            <a:fld id="{6058D0B8-106D-4011-8CB5-BCCF55D7D6DB}" type="slidenum">
              <a:rPr lang="it-IT" smtClean="0"/>
              <a:pPr/>
              <a:t>13</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058D0B8-106D-4011-8CB5-BCCF55D7D6DB}" type="slidenum">
              <a:rPr lang="it-IT" smtClean="0"/>
              <a:pPr/>
              <a:t>19</a:t>
            </a:fld>
            <a:endParaRPr lang="it-IT"/>
          </a:p>
        </p:txBody>
      </p:sp>
    </p:spTree>
    <p:extLst>
      <p:ext uri="{BB962C8B-B14F-4D97-AF65-F5344CB8AC3E}">
        <p14:creationId xmlns:p14="http://schemas.microsoft.com/office/powerpoint/2010/main" val="159899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r>
              <a:rPr lang="it-IT" dirty="0"/>
              <a:t>Superordini: </a:t>
            </a:r>
            <a:r>
              <a:rPr lang="it-IT" dirty="0" err="1"/>
              <a:t>Xenarthra</a:t>
            </a:r>
            <a:r>
              <a:rPr lang="it-IT" dirty="0"/>
              <a:t>, </a:t>
            </a:r>
            <a:r>
              <a:rPr lang="it-IT" dirty="0" err="1"/>
              <a:t>Afrotheria</a:t>
            </a:r>
            <a:r>
              <a:rPr lang="it-IT" dirty="0"/>
              <a:t>, </a:t>
            </a:r>
            <a:r>
              <a:rPr lang="it-IT" dirty="0" err="1"/>
              <a:t>Laurasiatheria</a:t>
            </a:r>
            <a:r>
              <a:rPr lang="it-IT" dirty="0"/>
              <a:t>, </a:t>
            </a:r>
            <a:r>
              <a:rPr lang="it-IT" dirty="0" err="1"/>
              <a:t>Euarchontoglires</a:t>
            </a:r>
            <a:endParaRPr lang="it-IT" dirty="0"/>
          </a:p>
          <a:p>
            <a:endParaRPr lang="it-IT" dirty="0"/>
          </a:p>
          <a:p>
            <a:r>
              <a:rPr lang="it-IT" dirty="0" err="1"/>
              <a:t>Sloth=</a:t>
            </a:r>
            <a:r>
              <a:rPr lang="it-IT" dirty="0"/>
              <a:t> bradipo</a:t>
            </a:r>
          </a:p>
          <a:p>
            <a:r>
              <a:rPr lang="it-IT" dirty="0" err="1"/>
              <a:t>Hyrax=</a:t>
            </a:r>
            <a:r>
              <a:rPr lang="it-IT" dirty="0"/>
              <a:t> irace, </a:t>
            </a:r>
            <a:r>
              <a:rPr lang="it-IT" dirty="0" err="1"/>
              <a:t>procavie</a:t>
            </a:r>
            <a:endParaRPr lang="it-IT" dirty="0"/>
          </a:p>
          <a:p>
            <a:r>
              <a:rPr lang="it-IT" dirty="0" err="1"/>
              <a:t>Tenrec=</a:t>
            </a:r>
            <a:r>
              <a:rPr lang="it-IT" dirty="0"/>
              <a:t> mammiferi del Madagascar e Africa orientale (</a:t>
            </a:r>
            <a:r>
              <a:rPr lang="it-IT" dirty="0" err="1"/>
              <a:t>Afrosoricida</a:t>
            </a:r>
            <a:r>
              <a:rPr lang="it-IT" dirty="0"/>
              <a:t>) </a:t>
            </a:r>
          </a:p>
          <a:p>
            <a:r>
              <a:rPr lang="it-IT" dirty="0" err="1"/>
              <a:t>Hedgehog=</a:t>
            </a:r>
            <a:r>
              <a:rPr lang="it-IT" dirty="0"/>
              <a:t> riccio</a:t>
            </a:r>
          </a:p>
          <a:p>
            <a:r>
              <a:rPr lang="it-IT" dirty="0" err="1"/>
              <a:t>Shrew=</a:t>
            </a:r>
            <a:r>
              <a:rPr lang="it-IT" dirty="0"/>
              <a:t> toporagno</a:t>
            </a:r>
          </a:p>
          <a:p>
            <a:r>
              <a:rPr lang="it-IT" dirty="0" err="1"/>
              <a:t>Echolocating</a:t>
            </a:r>
            <a:r>
              <a:rPr lang="it-IT" dirty="0"/>
              <a:t> </a:t>
            </a:r>
            <a:r>
              <a:rPr lang="it-IT" dirty="0" err="1"/>
              <a:t>bat=</a:t>
            </a:r>
            <a:r>
              <a:rPr lang="it-IT" dirty="0"/>
              <a:t> </a:t>
            </a:r>
            <a:r>
              <a:rPr lang="it-IT" dirty="0" err="1"/>
              <a:t>microbat</a:t>
            </a:r>
            <a:endParaRPr lang="it-IT" dirty="0"/>
          </a:p>
          <a:p>
            <a:r>
              <a:rPr lang="it-IT" dirty="0" err="1"/>
              <a:t>Fruit</a:t>
            </a:r>
            <a:r>
              <a:rPr lang="it-IT" dirty="0"/>
              <a:t> </a:t>
            </a:r>
            <a:r>
              <a:rPr lang="it-IT" dirty="0" err="1"/>
              <a:t>bat=</a:t>
            </a:r>
            <a:r>
              <a:rPr lang="it-IT" dirty="0"/>
              <a:t> </a:t>
            </a:r>
            <a:r>
              <a:rPr lang="it-IT" dirty="0" err="1"/>
              <a:t>megabat</a:t>
            </a:r>
            <a:endParaRPr lang="it-IT" dirty="0"/>
          </a:p>
          <a:p>
            <a:r>
              <a:rPr lang="it-IT" dirty="0" err="1"/>
              <a:t>Pika=</a:t>
            </a:r>
            <a:r>
              <a:rPr lang="it-IT" dirty="0"/>
              <a:t> simili a conigli, piccoli, corpo rotondo, corte orecchie, no coda. Montagne dell’Asia e </a:t>
            </a:r>
            <a:r>
              <a:rPr lang="it-IT" dirty="0" err="1"/>
              <a:t>Nord-America</a:t>
            </a:r>
            <a:endParaRPr lang="it-IT" dirty="0"/>
          </a:p>
          <a:p>
            <a:r>
              <a:rPr lang="it-IT" dirty="0" err="1"/>
              <a:t>Tree</a:t>
            </a:r>
            <a:r>
              <a:rPr lang="it-IT" dirty="0"/>
              <a:t> </a:t>
            </a:r>
            <a:r>
              <a:rPr lang="it-IT" dirty="0" err="1"/>
              <a:t>Shrew=</a:t>
            </a:r>
            <a:r>
              <a:rPr lang="it-IT" dirty="0"/>
              <a:t> tupaia (foreste tropicali del Sud Est Asiatico)</a:t>
            </a:r>
          </a:p>
          <a:p>
            <a:r>
              <a:rPr lang="it-IT" dirty="0"/>
              <a:t>Mouse </a:t>
            </a:r>
            <a:r>
              <a:rPr lang="it-IT" dirty="0" err="1"/>
              <a:t>Lemur=</a:t>
            </a:r>
            <a:r>
              <a:rPr lang="it-IT" dirty="0"/>
              <a:t> lemuri topo o microcebi, simili a ghiri,</a:t>
            </a:r>
            <a:r>
              <a:rPr lang="it-IT" baseline="0" dirty="0"/>
              <a:t> sottordine </a:t>
            </a:r>
            <a:r>
              <a:rPr lang="it-IT" dirty="0" err="1"/>
              <a:t>Strepsirrhini</a:t>
            </a:r>
            <a:r>
              <a:rPr lang="it-IT" dirty="0"/>
              <a:t> </a:t>
            </a:r>
          </a:p>
          <a:p>
            <a:r>
              <a:rPr lang="it-IT" dirty="0" err="1"/>
              <a:t>Galago=</a:t>
            </a:r>
            <a:r>
              <a:rPr lang="it-IT" baseline="0" dirty="0"/>
              <a:t> Galagoni, simili a lemuri notturni, sottordine </a:t>
            </a:r>
            <a:r>
              <a:rPr lang="it-IT" dirty="0" err="1"/>
              <a:t>Strepsirrhini</a:t>
            </a:r>
            <a:endParaRPr lang="it-IT" dirty="0"/>
          </a:p>
          <a:p>
            <a:r>
              <a:rPr lang="it-IT" dirty="0" err="1"/>
              <a:t>Marmoset=</a:t>
            </a:r>
            <a:r>
              <a:rPr lang="it-IT" dirty="0"/>
              <a:t> scimmie del Nuovo Mondo,  native del Sud America, </a:t>
            </a:r>
            <a:r>
              <a:rPr lang="it-IT" dirty="0" err="1"/>
              <a:t>parvordine</a:t>
            </a:r>
            <a:r>
              <a:rPr lang="it-IT" dirty="0"/>
              <a:t> </a:t>
            </a:r>
            <a:r>
              <a:rPr lang="it-IT" dirty="0" err="1"/>
              <a:t>Platiyrrhini</a:t>
            </a:r>
            <a:r>
              <a:rPr lang="it-IT" dirty="0"/>
              <a:t> (naso</a:t>
            </a:r>
            <a:r>
              <a:rPr lang="it-IT" baseline="0" dirty="0"/>
              <a:t> piatto, narici rivolte </a:t>
            </a:r>
            <a:r>
              <a:rPr lang="it-IT" baseline="0" dirty="0" err="1"/>
              <a:t>lateralmernte</a:t>
            </a:r>
            <a:r>
              <a:rPr lang="it-IT" baseline="0" dirty="0"/>
              <a:t>)</a:t>
            </a:r>
            <a:endParaRPr lang="it-IT" dirty="0"/>
          </a:p>
          <a:p>
            <a:r>
              <a:rPr lang="it-IT" dirty="0"/>
              <a:t>Scimmie del vecchio mondo = </a:t>
            </a:r>
            <a:r>
              <a:rPr lang="it-IT" dirty="0" err="1"/>
              <a:t>Catarrhini</a:t>
            </a:r>
            <a:r>
              <a:rPr lang="it-IT" dirty="0"/>
              <a:t> (narici</a:t>
            </a:r>
            <a:r>
              <a:rPr lang="it-IT" baseline="0" dirty="0"/>
              <a:t> che guardano in basso).</a:t>
            </a:r>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r>
              <a:rPr lang="it-IT" dirty="0"/>
              <a:t>L'ordine </a:t>
            </a:r>
            <a:r>
              <a:rPr lang="it-IT" dirty="0" err="1"/>
              <a:t>Dermoptera</a:t>
            </a:r>
            <a:r>
              <a:rPr lang="it-IT" dirty="0"/>
              <a:t> comprende un'unica famiglia vivente, i </a:t>
            </a:r>
            <a:r>
              <a:rPr lang="it-IT" b="1" dirty="0" err="1"/>
              <a:t>Cinocefalidi</a:t>
            </a:r>
            <a:r>
              <a:rPr lang="it-IT" b="1" dirty="0"/>
              <a:t>. </a:t>
            </a:r>
            <a:r>
              <a:rPr lang="it-IT" b="0" dirty="0"/>
              <a:t>Appartiene al superordine </a:t>
            </a:r>
            <a:r>
              <a:rPr lang="it-IT" dirty="0" err="1"/>
              <a:t>Euarchontoglires</a:t>
            </a:r>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r>
              <a:rPr lang="it-IT" dirty="0"/>
              <a:t>I </a:t>
            </a:r>
            <a:r>
              <a:rPr lang="it-IT" b="1" dirty="0" err="1"/>
              <a:t>Boroeuteri</a:t>
            </a:r>
            <a:r>
              <a:rPr lang="it-IT" dirty="0"/>
              <a:t> (</a:t>
            </a:r>
            <a:r>
              <a:rPr lang="it-IT" b="1" dirty="0" err="1"/>
              <a:t>Boreoeutheria</a:t>
            </a:r>
            <a:r>
              <a:rPr lang="it-IT" dirty="0"/>
              <a:t>) sono un </a:t>
            </a:r>
            <a:r>
              <a:rPr lang="it-IT" dirty="0" err="1"/>
              <a:t>clade</a:t>
            </a:r>
            <a:r>
              <a:rPr lang="it-IT" dirty="0"/>
              <a:t> composto dai superordini </a:t>
            </a:r>
            <a:r>
              <a:rPr lang="it-IT" dirty="0" err="1"/>
              <a:t>Laurasiatheria</a:t>
            </a:r>
            <a:r>
              <a:rPr lang="it-IT" dirty="0"/>
              <a:t> ed </a:t>
            </a:r>
            <a:r>
              <a:rPr lang="it-IT" dirty="0" err="1"/>
              <a:t>Euarchontoglires</a:t>
            </a:r>
            <a:r>
              <a:rPr lang="it-IT" dirty="0"/>
              <a:t>. Questo raggruppamento è ben supportato dalle analisi della sequenza del DNA, oltre che da studi di presenza/assenza di </a:t>
            </a:r>
            <a:r>
              <a:rPr lang="it-IT" dirty="0" err="1"/>
              <a:t>retrotrasposoni</a:t>
            </a:r>
            <a:r>
              <a:rPr lang="it-IT"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indent="0" algn="l" defTabSz="914400" rtl="0" eaLnBrk="1" fontAlgn="auto" latinLnBrk="0" hangingPunct="1">
              <a:lnSpc>
                <a:spcPct val="100000"/>
              </a:lnSpc>
              <a:spcBef>
                <a:spcPts val="0"/>
              </a:spcBef>
              <a:spcAft>
                <a:spcPts val="0"/>
              </a:spcAft>
              <a:buClrTx/>
              <a:buSzTx/>
              <a:buFontTx/>
              <a:buNone/>
              <a:tabLst/>
              <a:defRPr/>
            </a:pPr>
            <a:r>
              <a:rPr lang="it-IT" b="1" dirty="0" err="1"/>
              <a:t>Atlantogenata</a:t>
            </a:r>
            <a:r>
              <a:rPr lang="it-IT" dirty="0"/>
              <a:t> è un </a:t>
            </a:r>
            <a:r>
              <a:rPr lang="it-IT" dirty="0" err="1"/>
              <a:t>clade</a:t>
            </a:r>
            <a:r>
              <a:rPr lang="it-IT" dirty="0"/>
              <a:t> di mammiferi comprendente i superordini </a:t>
            </a:r>
            <a:r>
              <a:rPr lang="it-IT" dirty="0" err="1"/>
              <a:t>Xenarthra</a:t>
            </a:r>
            <a:r>
              <a:rPr lang="it-IT" dirty="0"/>
              <a:t>, </a:t>
            </a:r>
            <a:r>
              <a:rPr lang="it-IT" dirty="0" err="1"/>
              <a:t>Afrotheria</a:t>
            </a:r>
            <a:r>
              <a:rPr lang="it-IT" dirty="0"/>
              <a:t>. </a:t>
            </a:r>
          </a:p>
          <a:p>
            <a:endParaRPr lang="it-IT" b="0" dirty="0"/>
          </a:p>
          <a:p>
            <a:endParaRPr lang="it-IT" b="0" dirty="0"/>
          </a:p>
        </p:txBody>
      </p:sp>
      <p:sp>
        <p:nvSpPr>
          <p:cNvPr id="4" name="Segnaposto numero diapositiva 3"/>
          <p:cNvSpPr>
            <a:spLocks noGrp="1"/>
          </p:cNvSpPr>
          <p:nvPr>
            <p:ph type="sldNum" sz="quarter" idx="10"/>
          </p:nvPr>
        </p:nvSpPr>
        <p:spPr/>
        <p:txBody>
          <a:bodyPr/>
          <a:lstStyle/>
          <a:p>
            <a:fld id="{6058D0B8-106D-4011-8CB5-BCCF55D7D6DB}" type="slidenum">
              <a:rPr lang="it-IT" smtClean="0"/>
              <a:pPr/>
              <a:t>21</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4B8275-8B1D-4864-A890-A432F675E626}" type="slidenum">
              <a:rPr lang="en-GB" smtClean="0"/>
              <a:t>22</a:t>
            </a:fld>
            <a:endParaRPr lang="en-GB"/>
          </a:p>
        </p:txBody>
      </p:sp>
    </p:spTree>
    <p:extLst>
      <p:ext uri="{BB962C8B-B14F-4D97-AF65-F5344CB8AC3E}">
        <p14:creationId xmlns:p14="http://schemas.microsoft.com/office/powerpoint/2010/main" val="242800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5DEADA-1973-4DC1-861C-DB614455108C}"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420860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DEADA-1973-4DC1-861C-DB614455108C}"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93503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DEADA-1973-4DC1-861C-DB614455108C}"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244872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DEADA-1973-4DC1-861C-DB614455108C}"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233166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5DEADA-1973-4DC1-861C-DB614455108C}"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213492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DEADA-1973-4DC1-861C-DB614455108C}"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313672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5DEADA-1973-4DC1-861C-DB614455108C}"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364816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5DEADA-1973-4DC1-861C-DB614455108C}"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409004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DEADA-1973-4DC1-861C-DB614455108C}"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390197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5DEADA-1973-4DC1-861C-DB614455108C}"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168860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5DEADA-1973-4DC1-861C-DB614455108C}"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389704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DEADA-1973-4DC1-861C-DB614455108C}" type="datetimeFigureOut">
              <a:rPr lang="en-US" smtClean="0"/>
              <a:t>5/30/2024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90753-5D01-49ED-814B-D82D12C4642E}" type="slidenum">
              <a:rPr lang="en-US" smtClean="0"/>
              <a:t>‹#›</a:t>
            </a:fld>
            <a:endParaRPr lang="en-US"/>
          </a:p>
        </p:txBody>
      </p:sp>
    </p:spTree>
    <p:extLst>
      <p:ext uri="{BB962C8B-B14F-4D97-AF65-F5344CB8AC3E}">
        <p14:creationId xmlns:p14="http://schemas.microsoft.com/office/powerpoint/2010/main" val="1442539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ncbi.nlm.nih.gov/Taxonomy/Browser/wwwtax.cgi?id=7955"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hyperlink" Target="https://www.ncbi.nlm.nih.gov/Taxonomy/Browser/wwwtax.cgi?id=8355"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hyperlink" Target="https://www.ncbi.nlm.nih.gov/Taxonomy/Browser/wwwtax.cgi?id=208526"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hyperlink" Target="https://www.ncbi.nlm.nih.gov/Taxonomy/Browser/wwwtax.cgi?id=10090"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hyperlink" Target="https://www.ncbi.nlm.nih.gov/Taxonomy/Browser/wwwtax.cgi?id=9606"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hyperlink" Target="https://www.ncbi.nlm.nih.gov/protein/AAA16334.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79C632-7A02-33A3-8198-AD23D9F2006A}"/>
              </a:ext>
            </a:extLst>
          </p:cNvPr>
          <p:cNvSpPr txBox="1"/>
          <p:nvPr/>
        </p:nvSpPr>
        <p:spPr>
          <a:xfrm>
            <a:off x="3672265" y="2093632"/>
            <a:ext cx="4307168" cy="1200329"/>
          </a:xfrm>
          <a:prstGeom prst="rect">
            <a:avLst/>
          </a:prstGeom>
          <a:noFill/>
        </p:spPr>
        <p:txBody>
          <a:bodyPr wrap="square" rtlCol="0">
            <a:spAutoFit/>
          </a:bodyPr>
          <a:lstStyle/>
          <a:p>
            <a:r>
              <a:rPr lang="en-GB" sz="7200" dirty="0" err="1"/>
              <a:t>Sinapsidi</a:t>
            </a:r>
            <a:endParaRPr lang="en-GB" sz="7200" dirty="0"/>
          </a:p>
        </p:txBody>
      </p:sp>
      <p:sp>
        <p:nvSpPr>
          <p:cNvPr id="3" name="TextBox 2">
            <a:extLst>
              <a:ext uri="{FF2B5EF4-FFF2-40B4-BE49-F238E27FC236}">
                <a16:creationId xmlns:a16="http://schemas.microsoft.com/office/drawing/2014/main" id="{7E23295A-09BA-909A-4B5B-FA9C98EE8C16}"/>
              </a:ext>
            </a:extLst>
          </p:cNvPr>
          <p:cNvSpPr txBox="1"/>
          <p:nvPr/>
        </p:nvSpPr>
        <p:spPr>
          <a:xfrm>
            <a:off x="2791609" y="4356847"/>
            <a:ext cx="3931919" cy="646331"/>
          </a:xfrm>
          <a:prstGeom prst="rect">
            <a:avLst/>
          </a:prstGeom>
          <a:noFill/>
        </p:spPr>
        <p:txBody>
          <a:bodyPr wrap="square" rtlCol="0">
            <a:spAutoFit/>
          </a:bodyPr>
          <a:lstStyle/>
          <a:p>
            <a:r>
              <a:rPr lang="en-GB" dirty="0"/>
              <a:t>LIEM- </a:t>
            </a:r>
            <a:r>
              <a:rPr lang="en-GB" dirty="0" err="1"/>
              <a:t>capitolo</a:t>
            </a:r>
            <a:r>
              <a:rPr lang="en-GB" dirty="0"/>
              <a:t> 3</a:t>
            </a:r>
          </a:p>
          <a:p>
            <a:r>
              <a:rPr lang="en-GB" dirty="0"/>
              <a:t>Stingo-  </a:t>
            </a:r>
            <a:r>
              <a:rPr lang="en-GB" dirty="0" err="1"/>
              <a:t>capitolo</a:t>
            </a:r>
            <a:r>
              <a:rPr lang="en-GB" dirty="0"/>
              <a:t> 2 </a:t>
            </a:r>
          </a:p>
        </p:txBody>
      </p:sp>
    </p:spTree>
    <p:extLst>
      <p:ext uri="{BB962C8B-B14F-4D97-AF65-F5344CB8AC3E}">
        <p14:creationId xmlns:p14="http://schemas.microsoft.com/office/powerpoint/2010/main" val="1276693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9654F85-D3A1-43FC-A63C-33008E40507B}"/>
              </a:ext>
            </a:extLst>
          </p:cNvPr>
          <p:cNvPicPr>
            <a:picLocks noChangeAspect="1"/>
          </p:cNvPicPr>
          <p:nvPr/>
        </p:nvPicPr>
        <p:blipFill>
          <a:blip r:embed="rId3"/>
          <a:stretch>
            <a:fillRect/>
          </a:stretch>
        </p:blipFill>
        <p:spPr>
          <a:xfrm>
            <a:off x="0" y="-18738"/>
            <a:ext cx="5059992" cy="6701246"/>
          </a:xfrm>
          <a:prstGeom prst="rect">
            <a:avLst/>
          </a:prstGeom>
        </p:spPr>
      </p:pic>
      <p:grpSp>
        <p:nvGrpSpPr>
          <p:cNvPr id="13" name="Gruppo 12"/>
          <p:cNvGrpSpPr/>
          <p:nvPr/>
        </p:nvGrpSpPr>
        <p:grpSpPr>
          <a:xfrm>
            <a:off x="5025350" y="172059"/>
            <a:ext cx="4364137" cy="3017997"/>
            <a:chOff x="4768066" y="269173"/>
            <a:chExt cx="4364137" cy="3017997"/>
          </a:xfrm>
        </p:grpSpPr>
        <p:grpSp>
          <p:nvGrpSpPr>
            <p:cNvPr id="10" name="Gruppo 9"/>
            <p:cNvGrpSpPr/>
            <p:nvPr/>
          </p:nvGrpSpPr>
          <p:grpSpPr>
            <a:xfrm>
              <a:off x="4768066" y="269173"/>
              <a:ext cx="3879783" cy="3017997"/>
              <a:chOff x="5076825" y="304799"/>
              <a:chExt cx="3879783" cy="3017997"/>
            </a:xfrm>
          </p:grpSpPr>
          <p:pic>
            <p:nvPicPr>
              <p:cNvPr id="19457" name="Picture 1"/>
              <p:cNvPicPr>
                <a:picLocks noChangeAspect="1" noChangeArrowheads="1"/>
              </p:cNvPicPr>
              <p:nvPr/>
            </p:nvPicPr>
            <p:blipFill>
              <a:blip r:embed="rId4" cstate="print"/>
              <a:srcRect/>
              <a:stretch>
                <a:fillRect/>
              </a:stretch>
            </p:blipFill>
            <p:spPr bwMode="auto">
              <a:xfrm>
                <a:off x="5076825" y="304799"/>
                <a:ext cx="3662363" cy="2738215"/>
              </a:xfrm>
              <a:prstGeom prst="rect">
                <a:avLst/>
              </a:prstGeom>
              <a:noFill/>
              <a:ln w="9525">
                <a:noFill/>
                <a:miter lim="800000"/>
                <a:headEnd/>
                <a:tailEnd/>
              </a:ln>
            </p:spPr>
          </p:pic>
          <p:sp>
            <p:nvSpPr>
              <p:cNvPr id="9" name="CasellaDiTesto 8"/>
              <p:cNvSpPr txBox="1"/>
              <p:nvPr/>
            </p:nvSpPr>
            <p:spPr>
              <a:xfrm>
                <a:off x="6534150" y="3076575"/>
                <a:ext cx="2422458" cy="246221"/>
              </a:xfrm>
              <a:prstGeom prst="rect">
                <a:avLst/>
              </a:prstGeom>
              <a:noFill/>
            </p:spPr>
            <p:txBody>
              <a:bodyPr wrap="none" rtlCol="0">
                <a:spAutoFit/>
              </a:bodyPr>
              <a:lstStyle/>
              <a:p>
                <a:r>
                  <a:rPr lang="it-IT" sz="1000" dirty="0" err="1"/>
                  <a:t>Cytogenet</a:t>
                </a:r>
                <a:r>
                  <a:rPr lang="it-IT" sz="1000" dirty="0"/>
                  <a:t> </a:t>
                </a:r>
                <a:r>
                  <a:rPr lang="it-IT" sz="1000" dirty="0" err="1"/>
                  <a:t>Genome</a:t>
                </a:r>
                <a:r>
                  <a:rPr lang="it-IT" sz="1000" dirty="0"/>
                  <a:t> </a:t>
                </a:r>
                <a:r>
                  <a:rPr lang="it-IT" sz="1000" dirty="0" err="1"/>
                  <a:t>Res</a:t>
                </a:r>
                <a:r>
                  <a:rPr lang="it-IT" sz="1000" dirty="0"/>
                  <a:t> 2012;137:113–129</a:t>
                </a:r>
              </a:p>
            </p:txBody>
          </p:sp>
        </p:grpSp>
        <p:sp>
          <p:nvSpPr>
            <p:cNvPr id="11" name="CasellaDiTesto 10"/>
            <p:cNvSpPr txBox="1"/>
            <p:nvPr/>
          </p:nvSpPr>
          <p:spPr>
            <a:xfrm>
              <a:off x="7309268" y="1695819"/>
              <a:ext cx="1822935" cy="446276"/>
            </a:xfrm>
            <a:prstGeom prst="rect">
              <a:avLst/>
            </a:prstGeom>
            <a:noFill/>
          </p:spPr>
          <p:txBody>
            <a:bodyPr wrap="none" rtlCol="0">
              <a:spAutoFit/>
            </a:bodyPr>
            <a:lstStyle/>
            <a:p>
              <a:r>
                <a:rPr lang="it-IT" sz="1200" dirty="0"/>
                <a:t>      143–178 </a:t>
              </a:r>
              <a:r>
                <a:rPr lang="it-IT" sz="1200" dirty="0" err="1"/>
                <a:t>mya</a:t>
              </a:r>
              <a:endParaRPr lang="it-IT" sz="1200" dirty="0"/>
            </a:p>
            <a:p>
              <a:r>
                <a:rPr lang="en-US" sz="1100" dirty="0"/>
                <a:t>earl </a:t>
              </a:r>
              <a:r>
                <a:rPr lang="en-US" sz="1100" dirty="0" err="1"/>
                <a:t>Cretaceus</a:t>
              </a:r>
              <a:r>
                <a:rPr lang="en-US" sz="1100" dirty="0"/>
                <a:t>- Late Jurassic </a:t>
              </a:r>
              <a:endParaRPr lang="it-IT" sz="1100" dirty="0"/>
            </a:p>
          </p:txBody>
        </p:sp>
        <p:sp>
          <p:nvSpPr>
            <p:cNvPr id="12" name="CasellaDiTesto 11"/>
            <p:cNvSpPr txBox="1"/>
            <p:nvPr/>
          </p:nvSpPr>
          <p:spPr>
            <a:xfrm>
              <a:off x="7277966" y="2095500"/>
              <a:ext cx="1491370" cy="461665"/>
            </a:xfrm>
            <a:prstGeom prst="rect">
              <a:avLst/>
            </a:prstGeom>
            <a:noFill/>
          </p:spPr>
          <p:txBody>
            <a:bodyPr wrap="none" rtlCol="0">
              <a:spAutoFit/>
            </a:bodyPr>
            <a:lstStyle/>
            <a:p>
              <a:r>
                <a:rPr lang="it-IT" sz="1200" dirty="0"/>
                <a:t>161–217 </a:t>
              </a:r>
              <a:r>
                <a:rPr lang="it-IT" sz="1200" dirty="0" err="1"/>
                <a:t>mya</a:t>
              </a:r>
              <a:r>
                <a:rPr lang="it-IT" sz="1200" dirty="0"/>
                <a:t> </a:t>
              </a:r>
            </a:p>
            <a:p>
              <a:r>
                <a:rPr lang="en-US" sz="1200" dirty="0"/>
                <a:t>Late Jurassic -Triassic</a:t>
              </a:r>
              <a:endParaRPr lang="it-IT" sz="1200" dirty="0"/>
            </a:p>
          </p:txBody>
        </p:sp>
      </p:grpSp>
      <p:sp>
        <p:nvSpPr>
          <p:cNvPr id="26" name="CasellaDiTesto 25"/>
          <p:cNvSpPr txBox="1"/>
          <p:nvPr/>
        </p:nvSpPr>
        <p:spPr>
          <a:xfrm>
            <a:off x="1990127" y="2574839"/>
            <a:ext cx="1229504" cy="461665"/>
          </a:xfrm>
          <a:prstGeom prst="rect">
            <a:avLst/>
          </a:prstGeom>
          <a:noFill/>
        </p:spPr>
        <p:txBody>
          <a:bodyPr wrap="none" rtlCol="0">
            <a:spAutoFit/>
          </a:bodyPr>
          <a:lstStyle/>
          <a:p>
            <a:r>
              <a:rPr lang="it-IT" sz="1200" dirty="0"/>
              <a:t>RATTI OPOSSUM</a:t>
            </a:r>
          </a:p>
          <a:p>
            <a:r>
              <a:rPr lang="it-IT" sz="1200" dirty="0"/>
              <a:t>S. AMERICA</a:t>
            </a:r>
          </a:p>
        </p:txBody>
      </p:sp>
      <p:sp>
        <p:nvSpPr>
          <p:cNvPr id="27" name="CasellaDiTesto 26"/>
          <p:cNvSpPr txBox="1"/>
          <p:nvPr/>
        </p:nvSpPr>
        <p:spPr>
          <a:xfrm>
            <a:off x="1907000" y="3193386"/>
            <a:ext cx="1370119" cy="276999"/>
          </a:xfrm>
          <a:prstGeom prst="rect">
            <a:avLst/>
          </a:prstGeom>
          <a:noFill/>
        </p:spPr>
        <p:txBody>
          <a:bodyPr wrap="none" rtlCol="0">
            <a:spAutoFit/>
          </a:bodyPr>
          <a:lstStyle/>
          <a:p>
            <a:r>
              <a:rPr lang="it-IT" sz="1200" dirty="0"/>
              <a:t>GATTI MARSUPIALI</a:t>
            </a:r>
          </a:p>
        </p:txBody>
      </p:sp>
      <p:sp>
        <p:nvSpPr>
          <p:cNvPr id="14" name="CasellaDiTesto 13"/>
          <p:cNvSpPr txBox="1"/>
          <p:nvPr/>
        </p:nvSpPr>
        <p:spPr>
          <a:xfrm>
            <a:off x="1463339" y="870013"/>
            <a:ext cx="2015232" cy="461665"/>
          </a:xfrm>
          <a:prstGeom prst="rect">
            <a:avLst/>
          </a:prstGeom>
          <a:noFill/>
        </p:spPr>
        <p:txBody>
          <a:bodyPr wrap="none" rtlCol="0">
            <a:spAutoFit/>
          </a:bodyPr>
          <a:lstStyle/>
          <a:p>
            <a:pPr algn="ctr"/>
            <a:r>
              <a:rPr lang="it-IT" sz="1200" dirty="0">
                <a:solidFill>
                  <a:srgbClr val="002E8A"/>
                </a:solidFill>
              </a:rPr>
              <a:t>Simili a roditori</a:t>
            </a:r>
          </a:p>
          <a:p>
            <a:pPr algn="ctr"/>
            <a:r>
              <a:rPr lang="it-IT" sz="1200" dirty="0">
                <a:solidFill>
                  <a:srgbClr val="002E8A"/>
                </a:solidFill>
              </a:rPr>
              <a:t>Tardo </a:t>
            </a:r>
            <a:r>
              <a:rPr lang="it-IT" sz="1200" dirty="0" err="1">
                <a:solidFill>
                  <a:srgbClr val="002E8A"/>
                </a:solidFill>
              </a:rPr>
              <a:t>Meso-primo</a:t>
            </a:r>
            <a:r>
              <a:rPr lang="it-IT" sz="1200" dirty="0">
                <a:solidFill>
                  <a:srgbClr val="002E8A"/>
                </a:solidFill>
              </a:rPr>
              <a:t> Cenozoico</a:t>
            </a:r>
          </a:p>
        </p:txBody>
      </p:sp>
      <p:grpSp>
        <p:nvGrpSpPr>
          <p:cNvPr id="21" name="Gruppo 20">
            <a:extLst>
              <a:ext uri="{FF2B5EF4-FFF2-40B4-BE49-F238E27FC236}">
                <a16:creationId xmlns:a16="http://schemas.microsoft.com/office/drawing/2014/main" id="{1F9502EF-1AE8-4242-B972-FA50858BA48C}"/>
              </a:ext>
            </a:extLst>
          </p:cNvPr>
          <p:cNvGrpSpPr/>
          <p:nvPr/>
        </p:nvGrpSpPr>
        <p:grpSpPr>
          <a:xfrm>
            <a:off x="4504371" y="3734565"/>
            <a:ext cx="3536207" cy="612037"/>
            <a:chOff x="4247087" y="3831679"/>
            <a:chExt cx="3536207" cy="612037"/>
          </a:xfrm>
        </p:grpSpPr>
        <p:cxnSp>
          <p:nvCxnSpPr>
            <p:cNvPr id="17" name="Connettore 2 16"/>
            <p:cNvCxnSpPr/>
            <p:nvPr/>
          </p:nvCxnSpPr>
          <p:spPr>
            <a:xfrm flipV="1">
              <a:off x="4247087" y="4314070"/>
              <a:ext cx="843148" cy="95002"/>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5042735" y="4135939"/>
              <a:ext cx="1672253" cy="307777"/>
            </a:xfrm>
            <a:prstGeom prst="rect">
              <a:avLst/>
            </a:prstGeom>
            <a:noFill/>
          </p:spPr>
          <p:txBody>
            <a:bodyPr wrap="none" rtlCol="0">
              <a:spAutoFit/>
            </a:bodyPr>
            <a:lstStyle/>
            <a:p>
              <a:r>
                <a:rPr lang="it-IT" sz="1400" dirty="0">
                  <a:solidFill>
                    <a:srgbClr val="0000FF"/>
                  </a:solidFill>
                </a:rPr>
                <a:t>DENTI TRIBOSFENICI</a:t>
              </a:r>
            </a:p>
          </p:txBody>
        </p:sp>
        <p:cxnSp>
          <p:nvCxnSpPr>
            <p:cNvPr id="22" name="Connettore 2 21"/>
            <p:cNvCxnSpPr>
              <a:cxnSpLocks/>
            </p:cNvCxnSpPr>
            <p:nvPr/>
          </p:nvCxnSpPr>
          <p:spPr>
            <a:xfrm flipV="1">
              <a:off x="4457046" y="3991491"/>
              <a:ext cx="525511" cy="42319"/>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4966882" y="3831679"/>
              <a:ext cx="2816412" cy="307777"/>
            </a:xfrm>
            <a:prstGeom prst="rect">
              <a:avLst/>
            </a:prstGeom>
            <a:noFill/>
          </p:spPr>
          <p:txBody>
            <a:bodyPr wrap="none" rtlCol="0">
              <a:spAutoFit/>
            </a:bodyPr>
            <a:lstStyle/>
            <a:p>
              <a:r>
                <a:rPr lang="it-IT" sz="1400" dirty="0">
                  <a:solidFill>
                    <a:srgbClr val="0000FF"/>
                  </a:solidFill>
                </a:rPr>
                <a:t>OCCLUSIONE TRIGONALE INVERTITA</a:t>
              </a:r>
            </a:p>
          </p:txBody>
        </p:sp>
      </p:grpSp>
      <p:grpSp>
        <p:nvGrpSpPr>
          <p:cNvPr id="5" name="Gruppo 4">
            <a:extLst>
              <a:ext uri="{FF2B5EF4-FFF2-40B4-BE49-F238E27FC236}">
                <a16:creationId xmlns:a16="http://schemas.microsoft.com/office/drawing/2014/main" id="{D23ACD31-3D75-4347-ADCC-04BCA0FDD246}"/>
              </a:ext>
            </a:extLst>
          </p:cNvPr>
          <p:cNvGrpSpPr/>
          <p:nvPr/>
        </p:nvGrpSpPr>
        <p:grpSpPr>
          <a:xfrm>
            <a:off x="287364" y="1988192"/>
            <a:ext cx="567489" cy="3004457"/>
            <a:chOff x="406288" y="2085306"/>
            <a:chExt cx="567489" cy="3004457"/>
          </a:xfrm>
        </p:grpSpPr>
        <p:sp>
          <p:nvSpPr>
            <p:cNvPr id="28" name="Parentesi graffa aperta 27"/>
            <p:cNvSpPr/>
            <p:nvPr/>
          </p:nvSpPr>
          <p:spPr>
            <a:xfrm>
              <a:off x="736270" y="2085306"/>
              <a:ext cx="237507" cy="3004457"/>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solidFill>
                  <a:srgbClr val="0000FF"/>
                </a:solidFill>
              </a:endParaRPr>
            </a:p>
          </p:txBody>
        </p:sp>
        <p:sp>
          <p:nvSpPr>
            <p:cNvPr id="29" name="CasellaDiTesto 28"/>
            <p:cNvSpPr txBox="1"/>
            <p:nvPr/>
          </p:nvSpPr>
          <p:spPr>
            <a:xfrm rot="16200000">
              <a:off x="-463117" y="3427219"/>
              <a:ext cx="2108141" cy="369332"/>
            </a:xfrm>
            <a:prstGeom prst="rect">
              <a:avLst/>
            </a:prstGeom>
            <a:noFill/>
          </p:spPr>
          <p:txBody>
            <a:bodyPr wrap="none" rtlCol="0">
              <a:spAutoFit/>
            </a:bodyPr>
            <a:lstStyle/>
            <a:p>
              <a:r>
                <a:rPr lang="it-IT" dirty="0">
                  <a:solidFill>
                    <a:srgbClr val="0000FF"/>
                  </a:solidFill>
                </a:rPr>
                <a:t>“POLIPROTODONTA”</a:t>
              </a:r>
            </a:p>
          </p:txBody>
        </p:sp>
      </p:grpSp>
      <p:sp>
        <p:nvSpPr>
          <p:cNvPr id="32" name="CasellaDiTesto 9">
            <a:extLst>
              <a:ext uri="{FF2B5EF4-FFF2-40B4-BE49-F238E27FC236}">
                <a16:creationId xmlns:a16="http://schemas.microsoft.com/office/drawing/2014/main" id="{417A860F-4B48-463B-A269-5FD441332CDA}"/>
              </a:ext>
            </a:extLst>
          </p:cNvPr>
          <p:cNvSpPr txBox="1">
            <a:spLocks noChangeArrowheads="1"/>
          </p:cNvSpPr>
          <p:nvPr/>
        </p:nvSpPr>
        <p:spPr bwMode="auto">
          <a:xfrm>
            <a:off x="7743182" y="6389843"/>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grpSp>
        <p:nvGrpSpPr>
          <p:cNvPr id="34" name="Gruppo 33">
            <a:extLst>
              <a:ext uri="{FF2B5EF4-FFF2-40B4-BE49-F238E27FC236}">
                <a16:creationId xmlns:a16="http://schemas.microsoft.com/office/drawing/2014/main" id="{C600B1D6-2E03-4396-B237-70A71DEBC043}"/>
              </a:ext>
            </a:extLst>
          </p:cNvPr>
          <p:cNvGrpSpPr/>
          <p:nvPr/>
        </p:nvGrpSpPr>
        <p:grpSpPr>
          <a:xfrm>
            <a:off x="5142795" y="4736601"/>
            <a:ext cx="2352675" cy="1373461"/>
            <a:chOff x="5538650" y="4833715"/>
            <a:chExt cx="2352675" cy="1373461"/>
          </a:xfrm>
        </p:grpSpPr>
        <p:pic>
          <p:nvPicPr>
            <p:cNvPr id="24581" name="Picture 7"/>
            <p:cNvPicPr>
              <a:picLocks noChangeAspect="1" noChangeArrowheads="1"/>
            </p:cNvPicPr>
            <p:nvPr/>
          </p:nvPicPr>
          <p:blipFill>
            <a:blip r:embed="rId5" cstate="print"/>
            <a:srcRect/>
            <a:stretch>
              <a:fillRect/>
            </a:stretch>
          </p:blipFill>
          <p:spPr bwMode="auto">
            <a:xfrm>
              <a:off x="5538650" y="4935588"/>
              <a:ext cx="2352675" cy="1271588"/>
            </a:xfrm>
            <a:prstGeom prst="rect">
              <a:avLst/>
            </a:prstGeom>
            <a:noFill/>
            <a:ln w="9525">
              <a:noFill/>
              <a:miter lim="800000"/>
              <a:headEnd/>
              <a:tailEnd/>
            </a:ln>
          </p:spPr>
        </p:pic>
        <p:sp>
          <p:nvSpPr>
            <p:cNvPr id="33" name="CasellaDiTesto 32">
              <a:extLst>
                <a:ext uri="{FF2B5EF4-FFF2-40B4-BE49-F238E27FC236}">
                  <a16:creationId xmlns:a16="http://schemas.microsoft.com/office/drawing/2014/main" id="{B24E9F64-947D-4124-990A-038831C768EB}"/>
                </a:ext>
              </a:extLst>
            </p:cNvPr>
            <p:cNvSpPr txBox="1"/>
            <p:nvPr/>
          </p:nvSpPr>
          <p:spPr>
            <a:xfrm>
              <a:off x="5538650" y="4833715"/>
              <a:ext cx="1851028" cy="369332"/>
            </a:xfrm>
            <a:prstGeom prst="rect">
              <a:avLst/>
            </a:prstGeom>
            <a:solidFill>
              <a:schemeClr val="bg1"/>
            </a:solidFill>
          </p:spPr>
          <p:txBody>
            <a:bodyPr wrap="square" rtlCol="0">
              <a:spAutoFit/>
            </a:bodyPr>
            <a:lstStyle/>
            <a:p>
              <a:r>
                <a:rPr lang="it-IT" b="1" dirty="0"/>
                <a:t>Figura 2.36</a:t>
              </a:r>
            </a:p>
          </p:txBody>
        </p:sp>
      </p:grpSp>
      <p:sp>
        <p:nvSpPr>
          <p:cNvPr id="3" name="CasellaDiTesto 2">
            <a:extLst>
              <a:ext uri="{FF2B5EF4-FFF2-40B4-BE49-F238E27FC236}">
                <a16:creationId xmlns:a16="http://schemas.microsoft.com/office/drawing/2014/main" id="{24C424AD-F7BF-113B-C646-F36A43FA5132}"/>
              </a:ext>
            </a:extLst>
          </p:cNvPr>
          <p:cNvSpPr txBox="1"/>
          <p:nvPr/>
        </p:nvSpPr>
        <p:spPr>
          <a:xfrm>
            <a:off x="1919820" y="3798196"/>
            <a:ext cx="1415965" cy="276999"/>
          </a:xfrm>
          <a:prstGeom prst="rect">
            <a:avLst/>
          </a:prstGeom>
          <a:noFill/>
        </p:spPr>
        <p:txBody>
          <a:bodyPr wrap="none" rtlCol="0">
            <a:spAutoFit/>
          </a:bodyPr>
          <a:lstStyle/>
          <a:p>
            <a:r>
              <a:rPr lang="it-IT" sz="1200" dirty="0"/>
              <a:t>TALPA MARSUPIALE</a:t>
            </a:r>
          </a:p>
        </p:txBody>
      </p:sp>
      <p:sp>
        <p:nvSpPr>
          <p:cNvPr id="6" name="TextBox 5">
            <a:extLst>
              <a:ext uri="{FF2B5EF4-FFF2-40B4-BE49-F238E27FC236}">
                <a16:creationId xmlns:a16="http://schemas.microsoft.com/office/drawing/2014/main" id="{1F000F9C-D0A7-9C5A-CDA0-3E8392324849}"/>
              </a:ext>
            </a:extLst>
          </p:cNvPr>
          <p:cNvSpPr txBox="1"/>
          <p:nvPr/>
        </p:nvSpPr>
        <p:spPr>
          <a:xfrm>
            <a:off x="8040578" y="3309955"/>
            <a:ext cx="4122112" cy="2585323"/>
          </a:xfrm>
          <a:prstGeom prst="rect">
            <a:avLst/>
          </a:prstGeom>
          <a:noFill/>
        </p:spPr>
        <p:txBody>
          <a:bodyPr wrap="square">
            <a:spAutoFit/>
          </a:bodyPr>
          <a:lstStyle/>
          <a:p>
            <a:r>
              <a:rPr lang="it-IT" b="0" i="0" dirty="0">
                <a:effectLst/>
                <a:latin typeface="Arial" panose="020B0604020202020204" pitchFamily="34" charset="0"/>
              </a:rPr>
              <a:t>La tradizionale sistematica, supportata anche dalla filogenesi molecolare, considera i mammiferi attuali suddivisi in due linee: monotremi e </a:t>
            </a:r>
            <a:r>
              <a:rPr lang="it-IT" b="0" i="0" dirty="0" err="1">
                <a:effectLst/>
                <a:latin typeface="Arial" panose="020B0604020202020204" pitchFamily="34" charset="0"/>
              </a:rPr>
              <a:t>teri</a:t>
            </a:r>
            <a:r>
              <a:rPr lang="it-IT" b="0" i="0" dirty="0">
                <a:effectLst/>
                <a:latin typeface="Arial" panose="020B0604020202020204" pitchFamily="34" charset="0"/>
              </a:rPr>
              <a:t>.</a:t>
            </a:r>
          </a:p>
          <a:p>
            <a:r>
              <a:rPr lang="it-IT" b="0" i="0" dirty="0">
                <a:effectLst/>
                <a:latin typeface="Arial" panose="020B0604020202020204" pitchFamily="34" charset="0"/>
              </a:rPr>
              <a:t> La divergenza dei monotremi è avvenuta prima della divergenza, all’interno dei </a:t>
            </a:r>
            <a:r>
              <a:rPr lang="it-IT" b="0" i="0" dirty="0" err="1">
                <a:effectLst/>
                <a:latin typeface="Arial" panose="020B0604020202020204" pitchFamily="34" charset="0"/>
              </a:rPr>
              <a:t>teri</a:t>
            </a:r>
            <a:r>
              <a:rPr lang="it-IT" b="0" i="0" dirty="0">
                <a:effectLst/>
                <a:latin typeface="Arial" panose="020B0604020202020204" pitchFamily="34" charset="0"/>
              </a:rPr>
              <a:t>, dei </a:t>
            </a:r>
            <a:r>
              <a:rPr lang="it-IT" b="0" i="0" dirty="0" err="1">
                <a:effectLst/>
                <a:latin typeface="Arial" panose="020B0604020202020204" pitchFamily="34" charset="0"/>
              </a:rPr>
              <a:t>metateri</a:t>
            </a:r>
            <a:r>
              <a:rPr lang="it-IT" b="0" i="0" dirty="0">
                <a:effectLst/>
                <a:latin typeface="Arial" panose="020B0604020202020204" pitchFamily="34" charset="0"/>
              </a:rPr>
              <a:t> (marsupiali) dagli euteri (mammiferi placentati). </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o 34"/>
          <p:cNvGrpSpPr/>
          <p:nvPr/>
        </p:nvGrpSpPr>
        <p:grpSpPr>
          <a:xfrm>
            <a:off x="1975263" y="95251"/>
            <a:ext cx="7921212" cy="6701195"/>
            <a:chOff x="451263" y="95250"/>
            <a:chExt cx="7921212" cy="6701195"/>
          </a:xfrm>
        </p:grpSpPr>
        <p:grpSp>
          <p:nvGrpSpPr>
            <p:cNvPr id="20" name="Gruppo 19"/>
            <p:cNvGrpSpPr/>
            <p:nvPr/>
          </p:nvGrpSpPr>
          <p:grpSpPr>
            <a:xfrm>
              <a:off x="451263" y="95250"/>
              <a:ext cx="7921212" cy="6691313"/>
              <a:chOff x="451263" y="95250"/>
              <a:chExt cx="7921212" cy="6691313"/>
            </a:xfrm>
          </p:grpSpPr>
          <p:grpSp>
            <p:nvGrpSpPr>
              <p:cNvPr id="10" name="Gruppo 9"/>
              <p:cNvGrpSpPr/>
              <p:nvPr/>
            </p:nvGrpSpPr>
            <p:grpSpPr>
              <a:xfrm>
                <a:off x="677863" y="95250"/>
                <a:ext cx="7694612" cy="6691313"/>
                <a:chOff x="1144588" y="95250"/>
                <a:chExt cx="7694612" cy="6691313"/>
              </a:xfrm>
            </p:grpSpPr>
            <p:grpSp>
              <p:nvGrpSpPr>
                <p:cNvPr id="2" name="Group 3"/>
                <p:cNvGrpSpPr>
                  <a:grpSpLocks/>
                </p:cNvGrpSpPr>
                <p:nvPr/>
              </p:nvGrpSpPr>
              <p:grpSpPr bwMode="auto">
                <a:xfrm>
                  <a:off x="1144588" y="95250"/>
                  <a:ext cx="7510462" cy="6691313"/>
                  <a:chOff x="721" y="105"/>
                  <a:chExt cx="4731" cy="4215"/>
                </a:xfrm>
              </p:grpSpPr>
              <p:grpSp>
                <p:nvGrpSpPr>
                  <p:cNvPr id="3" name="Group 4"/>
                  <p:cNvGrpSpPr>
                    <a:grpSpLocks/>
                  </p:cNvGrpSpPr>
                  <p:nvPr/>
                </p:nvGrpSpPr>
                <p:grpSpPr bwMode="auto">
                  <a:xfrm>
                    <a:off x="721" y="105"/>
                    <a:ext cx="4271" cy="4215"/>
                    <a:chOff x="102" y="64"/>
                    <a:chExt cx="4271" cy="4215"/>
                  </a:xfrm>
                </p:grpSpPr>
                <p:pic>
                  <p:nvPicPr>
                    <p:cNvPr id="25606" name="Picture 5"/>
                    <p:cNvPicPr>
                      <a:picLocks noChangeAspect="1" noChangeArrowheads="1"/>
                    </p:cNvPicPr>
                    <p:nvPr/>
                  </p:nvPicPr>
                  <p:blipFill>
                    <a:blip r:embed="rId3" cstate="print"/>
                    <a:srcRect/>
                    <a:stretch>
                      <a:fillRect/>
                    </a:stretch>
                  </p:blipFill>
                  <p:spPr bwMode="auto">
                    <a:xfrm>
                      <a:off x="112" y="64"/>
                      <a:ext cx="4261" cy="4210"/>
                    </a:xfrm>
                    <a:prstGeom prst="rect">
                      <a:avLst/>
                    </a:prstGeom>
                    <a:noFill/>
                    <a:ln w="9525">
                      <a:noFill/>
                      <a:miter lim="800000"/>
                      <a:headEnd/>
                      <a:tailEnd/>
                    </a:ln>
                  </p:spPr>
                </p:pic>
                <p:sp>
                  <p:nvSpPr>
                    <p:cNvPr id="25607" name="Rectangle 6"/>
                    <p:cNvSpPr>
                      <a:spLocks noChangeArrowheads="1"/>
                    </p:cNvSpPr>
                    <p:nvPr/>
                  </p:nvSpPr>
                  <p:spPr bwMode="auto">
                    <a:xfrm>
                      <a:off x="102" y="4111"/>
                      <a:ext cx="1534" cy="168"/>
                    </a:xfrm>
                    <a:prstGeom prst="rect">
                      <a:avLst/>
                    </a:prstGeom>
                    <a:solidFill>
                      <a:schemeClr val="bg1"/>
                    </a:solidFill>
                    <a:ln w="9525">
                      <a:noFill/>
                      <a:miter lim="800000"/>
                      <a:headEnd/>
                      <a:tailEnd/>
                    </a:ln>
                  </p:spPr>
                  <p:txBody>
                    <a:bodyPr wrap="none" anchor="ctr"/>
                    <a:lstStyle/>
                    <a:p>
                      <a:endParaRPr lang="it-IT" altLang="it-IT"/>
                    </a:p>
                  </p:txBody>
                </p:sp>
              </p:grpSp>
              <p:pic>
                <p:nvPicPr>
                  <p:cNvPr id="25605" name="Picture 7"/>
                  <p:cNvPicPr>
                    <a:picLocks noChangeAspect="1" noChangeArrowheads="1"/>
                  </p:cNvPicPr>
                  <p:nvPr/>
                </p:nvPicPr>
                <p:blipFill>
                  <a:blip r:embed="rId4" cstate="print"/>
                  <a:srcRect/>
                  <a:stretch>
                    <a:fillRect/>
                  </a:stretch>
                </p:blipFill>
                <p:spPr bwMode="auto">
                  <a:xfrm>
                    <a:off x="4418" y="4095"/>
                    <a:ext cx="1034" cy="222"/>
                  </a:xfrm>
                  <a:prstGeom prst="rect">
                    <a:avLst/>
                  </a:prstGeom>
                  <a:noFill/>
                  <a:ln w="9525" algn="ctr">
                    <a:noFill/>
                    <a:miter lim="800000"/>
                    <a:headEnd/>
                    <a:tailEnd/>
                  </a:ln>
                </p:spPr>
              </p:pic>
            </p:grpSp>
            <p:pic>
              <p:nvPicPr>
                <p:cNvPr id="18435" name="Picture 3"/>
                <p:cNvPicPr>
                  <a:picLocks noChangeAspect="1" noChangeArrowheads="1"/>
                </p:cNvPicPr>
                <p:nvPr/>
              </p:nvPicPr>
              <p:blipFill>
                <a:blip r:embed="rId5" cstate="print"/>
                <a:srcRect/>
                <a:stretch>
                  <a:fillRect/>
                </a:stretch>
              </p:blipFill>
              <p:spPr bwMode="auto">
                <a:xfrm>
                  <a:off x="6781800" y="3917948"/>
                  <a:ext cx="2057400" cy="1508404"/>
                </a:xfrm>
                <a:prstGeom prst="rect">
                  <a:avLst/>
                </a:prstGeom>
                <a:noFill/>
                <a:ln w="9525">
                  <a:noFill/>
                  <a:miter lim="800000"/>
                  <a:headEnd/>
                  <a:tailEnd/>
                </a:ln>
                <a:effectLst/>
              </p:spPr>
            </p:pic>
          </p:grpSp>
          <p:sp>
            <p:nvSpPr>
              <p:cNvPr id="19" name="CasellaDiTesto 18"/>
              <p:cNvSpPr txBox="1"/>
              <p:nvPr/>
            </p:nvSpPr>
            <p:spPr>
              <a:xfrm>
                <a:off x="451263" y="106880"/>
                <a:ext cx="1305486" cy="369332"/>
              </a:xfrm>
              <a:prstGeom prst="rect">
                <a:avLst/>
              </a:prstGeom>
              <a:noFill/>
            </p:spPr>
            <p:txBody>
              <a:bodyPr wrap="none" rtlCol="0">
                <a:spAutoFit/>
              </a:bodyPr>
              <a:lstStyle/>
              <a:p>
                <a:r>
                  <a:rPr lang="it-IT" dirty="0"/>
                  <a:t>Late </a:t>
                </a:r>
                <a:r>
                  <a:rPr lang="it-IT" dirty="0" err="1"/>
                  <a:t>Triassic</a:t>
                </a:r>
                <a:endParaRPr lang="it-IT" dirty="0"/>
              </a:p>
            </p:txBody>
          </p:sp>
        </p:grpSp>
        <p:sp>
          <p:nvSpPr>
            <p:cNvPr id="33" name="CasellaDiTesto 32"/>
            <p:cNvSpPr txBox="1"/>
            <p:nvPr/>
          </p:nvSpPr>
          <p:spPr>
            <a:xfrm>
              <a:off x="4963886" y="6488668"/>
              <a:ext cx="1391920" cy="307777"/>
            </a:xfrm>
            <a:prstGeom prst="rect">
              <a:avLst/>
            </a:prstGeom>
            <a:noFill/>
          </p:spPr>
          <p:txBody>
            <a:bodyPr wrap="none" rtlCol="0">
              <a:spAutoFit/>
            </a:bodyPr>
            <a:lstStyle/>
            <a:p>
              <a:r>
                <a:rPr lang="it-IT" sz="1400" dirty="0">
                  <a:solidFill>
                    <a:srgbClr val="0000FF"/>
                  </a:solidFill>
                </a:rPr>
                <a:t>SINDATTILIA II-III</a:t>
              </a:r>
            </a:p>
          </p:txBody>
        </p:sp>
        <p:sp>
          <p:nvSpPr>
            <p:cNvPr id="34" name="Rettangolo 33"/>
            <p:cNvSpPr/>
            <p:nvPr/>
          </p:nvSpPr>
          <p:spPr>
            <a:xfrm>
              <a:off x="6555179" y="4857008"/>
              <a:ext cx="688769" cy="20188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8" name="Gruppo 17"/>
          <p:cNvGrpSpPr/>
          <p:nvPr/>
        </p:nvGrpSpPr>
        <p:grpSpPr>
          <a:xfrm>
            <a:off x="2319648" y="1531924"/>
            <a:ext cx="2125683" cy="307777"/>
            <a:chOff x="795647" y="1531923"/>
            <a:chExt cx="2125683" cy="307777"/>
          </a:xfrm>
        </p:grpSpPr>
        <p:cxnSp>
          <p:nvCxnSpPr>
            <p:cNvPr id="16" name="Connettore 1 15"/>
            <p:cNvCxnSpPr/>
            <p:nvPr/>
          </p:nvCxnSpPr>
          <p:spPr>
            <a:xfrm flipV="1">
              <a:off x="795647" y="1781299"/>
              <a:ext cx="2125683" cy="11875"/>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2030681" y="1531923"/>
              <a:ext cx="822661" cy="307777"/>
            </a:xfrm>
            <a:prstGeom prst="rect">
              <a:avLst/>
            </a:prstGeom>
            <a:noFill/>
          </p:spPr>
          <p:txBody>
            <a:bodyPr wrap="none" rtlCol="0">
              <a:spAutoFit/>
            </a:bodyPr>
            <a:lstStyle/>
            <a:p>
              <a:r>
                <a:rPr lang="it-IT" sz="1400" dirty="0"/>
                <a:t>10-15cm</a:t>
              </a:r>
            </a:p>
          </p:txBody>
        </p:sp>
      </p:grpSp>
      <p:sp>
        <p:nvSpPr>
          <p:cNvPr id="25" name="CasellaDiTesto 24"/>
          <p:cNvSpPr txBox="1"/>
          <p:nvPr/>
        </p:nvSpPr>
        <p:spPr>
          <a:xfrm>
            <a:off x="2474027" y="3598224"/>
            <a:ext cx="777777" cy="307777"/>
          </a:xfrm>
          <a:prstGeom prst="rect">
            <a:avLst/>
          </a:prstGeom>
          <a:noFill/>
        </p:spPr>
        <p:txBody>
          <a:bodyPr wrap="none" rtlCol="0">
            <a:spAutoFit/>
          </a:bodyPr>
          <a:lstStyle/>
          <a:p>
            <a:r>
              <a:rPr lang="it-IT" sz="1400" dirty="0">
                <a:solidFill>
                  <a:srgbClr val="002E8A"/>
                </a:solidFill>
              </a:rPr>
              <a:t>4 specie</a:t>
            </a:r>
          </a:p>
        </p:txBody>
      </p:sp>
      <p:grpSp>
        <p:nvGrpSpPr>
          <p:cNvPr id="32" name="Gruppo 31"/>
          <p:cNvGrpSpPr/>
          <p:nvPr/>
        </p:nvGrpSpPr>
        <p:grpSpPr>
          <a:xfrm>
            <a:off x="8150431" y="438151"/>
            <a:ext cx="2278438" cy="1927225"/>
            <a:chOff x="6626431" y="438150"/>
            <a:chExt cx="2278438" cy="1927225"/>
          </a:xfrm>
        </p:grpSpPr>
        <p:grpSp>
          <p:nvGrpSpPr>
            <p:cNvPr id="24" name="Gruppo 23"/>
            <p:cNvGrpSpPr/>
            <p:nvPr/>
          </p:nvGrpSpPr>
          <p:grpSpPr>
            <a:xfrm>
              <a:off x="7023100" y="438150"/>
              <a:ext cx="1881769" cy="1927225"/>
              <a:chOff x="7023100" y="438150"/>
              <a:chExt cx="1881769" cy="1927225"/>
            </a:xfrm>
          </p:grpSpPr>
          <p:grpSp>
            <p:nvGrpSpPr>
              <p:cNvPr id="23" name="Gruppo 22"/>
              <p:cNvGrpSpPr/>
              <p:nvPr/>
            </p:nvGrpSpPr>
            <p:grpSpPr>
              <a:xfrm>
                <a:off x="7023100" y="733425"/>
                <a:ext cx="1673225" cy="1631950"/>
                <a:chOff x="7242175" y="942975"/>
                <a:chExt cx="1673225" cy="1631950"/>
              </a:xfrm>
            </p:grpSpPr>
            <p:pic>
              <p:nvPicPr>
                <p:cNvPr id="18438" name="Picture 6"/>
                <p:cNvPicPr>
                  <a:picLocks noChangeAspect="1" noChangeArrowheads="1"/>
                </p:cNvPicPr>
                <p:nvPr/>
              </p:nvPicPr>
              <p:blipFill>
                <a:blip r:embed="rId6" cstate="print"/>
                <a:srcRect/>
                <a:stretch>
                  <a:fillRect/>
                </a:stretch>
              </p:blipFill>
              <p:spPr bwMode="auto">
                <a:xfrm>
                  <a:off x="7242175" y="1142053"/>
                  <a:ext cx="1673225" cy="1432872"/>
                </a:xfrm>
                <a:prstGeom prst="rect">
                  <a:avLst/>
                </a:prstGeom>
                <a:noFill/>
                <a:ln w="9525">
                  <a:noFill/>
                  <a:miter lim="800000"/>
                  <a:headEnd/>
                  <a:tailEnd/>
                </a:ln>
              </p:spPr>
            </p:pic>
            <p:cxnSp>
              <p:nvCxnSpPr>
                <p:cNvPr id="21" name="Connettore 2 20"/>
                <p:cNvCxnSpPr/>
                <p:nvPr/>
              </p:nvCxnSpPr>
              <p:spPr>
                <a:xfrm flipH="1">
                  <a:off x="8134350" y="942975"/>
                  <a:ext cx="238125" cy="7429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2" name="CasellaDiTesto 21"/>
              <p:cNvSpPr txBox="1"/>
              <p:nvPr/>
            </p:nvSpPr>
            <p:spPr>
              <a:xfrm>
                <a:off x="7419975" y="438150"/>
                <a:ext cx="1484894" cy="307777"/>
              </a:xfrm>
              <a:prstGeom prst="rect">
                <a:avLst/>
              </a:prstGeom>
              <a:noFill/>
            </p:spPr>
            <p:txBody>
              <a:bodyPr wrap="none" rtlCol="0">
                <a:spAutoFit/>
              </a:bodyPr>
              <a:lstStyle/>
              <a:p>
                <a:r>
                  <a:rPr lang="it-IT" sz="1400" dirty="0"/>
                  <a:t>Sperone velenoso</a:t>
                </a:r>
              </a:p>
            </p:txBody>
          </p:sp>
        </p:grpSp>
        <p:cxnSp>
          <p:nvCxnSpPr>
            <p:cNvPr id="31" name="Connettore 2 30"/>
            <p:cNvCxnSpPr/>
            <p:nvPr/>
          </p:nvCxnSpPr>
          <p:spPr>
            <a:xfrm flipH="1" flipV="1">
              <a:off x="6626431" y="1377538"/>
              <a:ext cx="1543792" cy="4393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6" name="CasellaDiTesto 9">
            <a:extLst>
              <a:ext uri="{FF2B5EF4-FFF2-40B4-BE49-F238E27FC236}">
                <a16:creationId xmlns:a16="http://schemas.microsoft.com/office/drawing/2014/main" id="{51805B5B-8E86-433D-BDD5-C3DD39A9EA68}"/>
              </a:ext>
            </a:extLst>
          </p:cNvPr>
          <p:cNvSpPr txBox="1">
            <a:spLocks noChangeArrowheads="1"/>
          </p:cNvSpPr>
          <p:nvPr/>
        </p:nvSpPr>
        <p:spPr bwMode="auto">
          <a:xfrm>
            <a:off x="2127836" y="6437979"/>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4" name="CasellaDiTesto 3">
            <a:extLst>
              <a:ext uri="{FF2B5EF4-FFF2-40B4-BE49-F238E27FC236}">
                <a16:creationId xmlns:a16="http://schemas.microsoft.com/office/drawing/2014/main" id="{3BBF8559-6443-4B89-8CCB-45D1EF972617}"/>
              </a:ext>
            </a:extLst>
          </p:cNvPr>
          <p:cNvSpPr txBox="1"/>
          <p:nvPr/>
        </p:nvSpPr>
        <p:spPr>
          <a:xfrm flipH="1">
            <a:off x="3186700" y="3389224"/>
            <a:ext cx="1222635" cy="276999"/>
          </a:xfrm>
          <a:prstGeom prst="rect">
            <a:avLst/>
          </a:prstGeom>
          <a:noFill/>
        </p:spPr>
        <p:txBody>
          <a:bodyPr wrap="square" rtlCol="0">
            <a:spAutoFit/>
          </a:bodyPr>
          <a:lstStyle/>
          <a:p>
            <a:r>
              <a:rPr lang="it-IT" sz="1200" dirty="0"/>
              <a:t>e </a:t>
            </a:r>
            <a:r>
              <a:rPr lang="it-IT" sz="1200" i="1" dirty="0" err="1"/>
              <a:t>Zaglossus</a:t>
            </a:r>
            <a:r>
              <a:rPr lang="it-IT" sz="12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A214AB-44E2-E20A-54D8-C6B24FCF5E59}"/>
              </a:ext>
            </a:extLst>
          </p:cNvPr>
          <p:cNvSpPr txBox="1"/>
          <p:nvPr/>
        </p:nvSpPr>
        <p:spPr>
          <a:xfrm>
            <a:off x="693295" y="403857"/>
            <a:ext cx="7791137" cy="2554545"/>
          </a:xfrm>
          <a:prstGeom prst="rect">
            <a:avLst/>
          </a:prstGeom>
          <a:noFill/>
        </p:spPr>
        <p:txBody>
          <a:bodyPr wrap="square">
            <a:spAutoFit/>
          </a:bodyPr>
          <a:lstStyle/>
          <a:p>
            <a:r>
              <a:rPr lang="it-IT" sz="3200" b="0" i="0" dirty="0">
                <a:effectLst/>
                <a:latin typeface="Arial" panose="020B0604020202020204" pitchFamily="34" charset="0"/>
              </a:rPr>
              <a:t>Monotremi:</a:t>
            </a:r>
          </a:p>
          <a:p>
            <a:r>
              <a:rPr lang="it-IT" sz="3200" dirty="0">
                <a:latin typeface="Arial" panose="020B0604020202020204" pitchFamily="34" charset="0"/>
              </a:rPr>
              <a:t>	</a:t>
            </a:r>
            <a:r>
              <a:rPr lang="it-IT" sz="3200" b="0" i="0" dirty="0">
                <a:effectLst/>
                <a:latin typeface="Arial" panose="020B0604020202020204" pitchFamily="34" charset="0"/>
              </a:rPr>
              <a:t>• Ovipari</a:t>
            </a:r>
          </a:p>
          <a:p>
            <a:r>
              <a:rPr lang="it-IT" sz="3200" dirty="0">
                <a:latin typeface="Arial" panose="020B0604020202020204" pitchFamily="34" charset="0"/>
              </a:rPr>
              <a:t>	</a:t>
            </a:r>
            <a:r>
              <a:rPr lang="it-IT" sz="3200" b="0" i="0" dirty="0">
                <a:effectLst/>
                <a:latin typeface="Arial" panose="020B0604020202020204" pitchFamily="34" charset="0"/>
              </a:rPr>
              <a:t>• Assenza padiglione auricolare</a:t>
            </a:r>
          </a:p>
          <a:p>
            <a:r>
              <a:rPr lang="it-IT" sz="3200" dirty="0">
                <a:latin typeface="Arial" panose="020B0604020202020204" pitchFamily="34" charset="0"/>
              </a:rPr>
              <a:t>	</a:t>
            </a:r>
            <a:r>
              <a:rPr lang="it-IT" sz="3200" b="0" i="0" dirty="0">
                <a:effectLst/>
                <a:latin typeface="Arial" panose="020B0604020202020204" pitchFamily="34" charset="0"/>
              </a:rPr>
              <a:t>• Assenza di capezzoli</a:t>
            </a:r>
          </a:p>
          <a:p>
            <a:r>
              <a:rPr lang="it-IT" sz="3200" dirty="0">
                <a:latin typeface="Arial" panose="020B0604020202020204" pitchFamily="34" charset="0"/>
              </a:rPr>
              <a:t>	</a:t>
            </a:r>
            <a:r>
              <a:rPr lang="it-IT" sz="3200" b="0" i="0" dirty="0">
                <a:effectLst/>
                <a:latin typeface="Arial" panose="020B0604020202020204" pitchFamily="34" charset="0"/>
              </a:rPr>
              <a:t>• Cloaca</a:t>
            </a:r>
            <a:endParaRPr lang="en-GB" sz="3200" dirty="0"/>
          </a:p>
        </p:txBody>
      </p:sp>
      <p:sp>
        <p:nvSpPr>
          <p:cNvPr id="5" name="TextBox 4">
            <a:extLst>
              <a:ext uri="{FF2B5EF4-FFF2-40B4-BE49-F238E27FC236}">
                <a16:creationId xmlns:a16="http://schemas.microsoft.com/office/drawing/2014/main" id="{89B3D7E8-9BD6-8DC7-2993-C74591BCAC45}"/>
              </a:ext>
            </a:extLst>
          </p:cNvPr>
          <p:cNvSpPr txBox="1"/>
          <p:nvPr/>
        </p:nvSpPr>
        <p:spPr>
          <a:xfrm>
            <a:off x="4860560" y="3780232"/>
            <a:ext cx="6093500" cy="1077218"/>
          </a:xfrm>
          <a:prstGeom prst="rect">
            <a:avLst/>
          </a:prstGeom>
          <a:noFill/>
        </p:spPr>
        <p:txBody>
          <a:bodyPr wrap="square">
            <a:spAutoFit/>
          </a:bodyPr>
          <a:lstStyle/>
          <a:p>
            <a:r>
              <a:rPr lang="en-GB" sz="3200" b="0" i="0" dirty="0">
                <a:effectLst/>
                <a:latin typeface="Arial" panose="020B0604020202020204" pitchFamily="34" charset="0"/>
              </a:rPr>
              <a:t>Le </a:t>
            </a:r>
            <a:r>
              <a:rPr lang="en-GB" sz="3200" b="0" i="0" dirty="0" err="1">
                <a:effectLst/>
                <a:latin typeface="Arial" panose="020B0604020202020204" pitchFamily="34" charset="0"/>
              </a:rPr>
              <a:t>echidne</a:t>
            </a:r>
            <a:r>
              <a:rPr lang="en-GB" sz="3200" b="0" i="0" dirty="0">
                <a:effectLst/>
                <a:latin typeface="Arial" panose="020B0604020202020204" pitchFamily="34" charset="0"/>
              </a:rPr>
              <a:t> </a:t>
            </a:r>
          </a:p>
          <a:p>
            <a:r>
              <a:rPr lang="en-GB" sz="3200" b="0" i="0" dirty="0">
                <a:effectLst/>
                <a:latin typeface="Arial" panose="020B0604020202020204" pitchFamily="34" charset="0"/>
              </a:rPr>
              <a:t>L’ </a:t>
            </a:r>
            <a:r>
              <a:rPr lang="en-GB" sz="3200" b="0" i="0" dirty="0" err="1">
                <a:effectLst/>
                <a:latin typeface="Arial" panose="020B0604020202020204" pitchFamily="34" charset="0"/>
              </a:rPr>
              <a:t>ornitorinco</a:t>
            </a:r>
            <a:r>
              <a:rPr lang="en-GB" sz="3200" b="0" i="0" dirty="0">
                <a:effectLst/>
                <a:latin typeface="Arial" panose="020B0604020202020204" pitchFamily="34" charset="0"/>
              </a:rPr>
              <a:t> </a:t>
            </a:r>
            <a:endParaRPr lang="en-GB" sz="3200" dirty="0"/>
          </a:p>
        </p:txBody>
      </p:sp>
    </p:spTree>
    <p:extLst>
      <p:ext uri="{BB962C8B-B14F-4D97-AF65-F5344CB8AC3E}">
        <p14:creationId xmlns:p14="http://schemas.microsoft.com/office/powerpoint/2010/main" val="67491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asellaDiTesto 27"/>
          <p:cNvSpPr txBox="1"/>
          <p:nvPr/>
        </p:nvSpPr>
        <p:spPr>
          <a:xfrm>
            <a:off x="2343151" y="762000"/>
            <a:ext cx="1325363" cy="369332"/>
          </a:xfrm>
          <a:prstGeom prst="rect">
            <a:avLst/>
          </a:prstGeom>
          <a:noFill/>
        </p:spPr>
        <p:txBody>
          <a:bodyPr wrap="none" rtlCol="0">
            <a:spAutoFit/>
          </a:bodyPr>
          <a:lstStyle/>
          <a:p>
            <a:r>
              <a:rPr lang="it-IT" dirty="0"/>
              <a:t>SINDATTILIA</a:t>
            </a:r>
          </a:p>
        </p:txBody>
      </p:sp>
      <p:grpSp>
        <p:nvGrpSpPr>
          <p:cNvPr id="49" name="Gruppo 48"/>
          <p:cNvGrpSpPr/>
          <p:nvPr/>
        </p:nvGrpSpPr>
        <p:grpSpPr>
          <a:xfrm>
            <a:off x="2228850" y="1143001"/>
            <a:ext cx="2524126" cy="2181285"/>
            <a:chOff x="704850" y="1143000"/>
            <a:chExt cx="2524126" cy="2181285"/>
          </a:xfrm>
        </p:grpSpPr>
        <p:sp>
          <p:nvSpPr>
            <p:cNvPr id="27" name="CasellaDiTesto 26"/>
            <p:cNvSpPr txBox="1"/>
            <p:nvPr/>
          </p:nvSpPr>
          <p:spPr>
            <a:xfrm>
              <a:off x="704850" y="2924175"/>
              <a:ext cx="2524126" cy="400110"/>
            </a:xfrm>
            <a:prstGeom prst="rect">
              <a:avLst/>
            </a:prstGeom>
            <a:noFill/>
          </p:spPr>
          <p:txBody>
            <a:bodyPr wrap="square" rtlCol="0">
              <a:spAutoFit/>
            </a:bodyPr>
            <a:lstStyle/>
            <a:p>
              <a:r>
                <a:rPr lang="en-US" sz="1000" dirty="0" err="1"/>
                <a:t>Macropus</a:t>
              </a:r>
              <a:r>
                <a:rPr lang="en-US" sz="1000" dirty="0"/>
                <a:t> </a:t>
              </a:r>
              <a:r>
                <a:rPr lang="en-US" sz="1000" dirty="0" err="1"/>
                <a:t>giganteus</a:t>
              </a:r>
              <a:endParaRPr lang="en-US" sz="1000" dirty="0"/>
            </a:p>
            <a:p>
              <a:r>
                <a:rPr lang="en-US" sz="1000" dirty="0"/>
                <a:t>By Donald </a:t>
              </a:r>
              <a:r>
                <a:rPr lang="en-US" sz="1000" dirty="0" err="1"/>
                <a:t>Hobern</a:t>
              </a:r>
              <a:r>
                <a:rPr lang="en-US" sz="1000" dirty="0"/>
                <a:t>  (Copenhagen, Denmark)</a:t>
              </a:r>
              <a:endParaRPr lang="it-IT" sz="1000" dirty="0"/>
            </a:p>
          </p:txBody>
        </p:sp>
        <p:grpSp>
          <p:nvGrpSpPr>
            <p:cNvPr id="35" name="Gruppo 34"/>
            <p:cNvGrpSpPr/>
            <p:nvPr/>
          </p:nvGrpSpPr>
          <p:grpSpPr>
            <a:xfrm>
              <a:off x="809625" y="1143000"/>
              <a:ext cx="2247900" cy="1838326"/>
              <a:chOff x="771525" y="766763"/>
              <a:chExt cx="2952750" cy="2214563"/>
            </a:xfrm>
          </p:grpSpPr>
          <p:pic>
            <p:nvPicPr>
              <p:cNvPr id="2050" name="Picture 2" descr="https://upload.wikimedia.org/wikipedia/commons/thumb/2/27/Macropus_giganteus_%2812211274856%29.jpg/1024px-Macropus_giganteus_%2812211274856%29.jpg"/>
              <p:cNvPicPr>
                <a:picLocks noChangeAspect="1" noChangeArrowheads="1"/>
              </p:cNvPicPr>
              <p:nvPr/>
            </p:nvPicPr>
            <p:blipFill>
              <a:blip r:embed="rId3" cstate="print"/>
              <a:srcRect/>
              <a:stretch>
                <a:fillRect/>
              </a:stretch>
            </p:blipFill>
            <p:spPr bwMode="auto">
              <a:xfrm>
                <a:off x="771525" y="766763"/>
                <a:ext cx="2952750" cy="2214563"/>
              </a:xfrm>
              <a:prstGeom prst="rect">
                <a:avLst/>
              </a:prstGeom>
              <a:noFill/>
            </p:spPr>
          </p:pic>
          <p:sp>
            <p:nvSpPr>
              <p:cNvPr id="29" name="CasellaDiTesto 28"/>
              <p:cNvSpPr txBox="1"/>
              <p:nvPr/>
            </p:nvSpPr>
            <p:spPr>
              <a:xfrm>
                <a:off x="1543051" y="1285875"/>
                <a:ext cx="556311" cy="333690"/>
              </a:xfrm>
              <a:prstGeom prst="rect">
                <a:avLst/>
              </a:prstGeom>
              <a:noFill/>
            </p:spPr>
            <p:txBody>
              <a:bodyPr wrap="none" rtlCol="0">
                <a:spAutoFit/>
              </a:bodyPr>
              <a:lstStyle/>
              <a:p>
                <a:r>
                  <a:rPr lang="it-IT" sz="1200" dirty="0">
                    <a:solidFill>
                      <a:srgbClr val="FF0000"/>
                    </a:solidFill>
                  </a:rPr>
                  <a:t>II-III</a:t>
                </a:r>
              </a:p>
            </p:txBody>
          </p:sp>
          <p:sp>
            <p:nvSpPr>
              <p:cNvPr id="30" name="CasellaDiTesto 29"/>
              <p:cNvSpPr txBox="1"/>
              <p:nvPr/>
            </p:nvSpPr>
            <p:spPr>
              <a:xfrm>
                <a:off x="2286000" y="1743075"/>
                <a:ext cx="491035" cy="444921"/>
              </a:xfrm>
              <a:prstGeom prst="rect">
                <a:avLst/>
              </a:prstGeom>
              <a:noFill/>
            </p:spPr>
            <p:txBody>
              <a:bodyPr wrap="none" rtlCol="0">
                <a:spAutoFit/>
              </a:bodyPr>
              <a:lstStyle/>
              <a:p>
                <a:r>
                  <a:rPr lang="it-IT" dirty="0">
                    <a:solidFill>
                      <a:srgbClr val="FF0000"/>
                    </a:solidFill>
                  </a:rPr>
                  <a:t>IV</a:t>
                </a:r>
              </a:p>
            </p:txBody>
          </p:sp>
          <p:sp>
            <p:nvSpPr>
              <p:cNvPr id="32" name="CasellaDiTesto 31"/>
              <p:cNvSpPr txBox="1"/>
              <p:nvPr/>
            </p:nvSpPr>
            <p:spPr>
              <a:xfrm>
                <a:off x="1466850" y="1971675"/>
                <a:ext cx="396282" cy="407843"/>
              </a:xfrm>
              <a:prstGeom prst="rect">
                <a:avLst/>
              </a:prstGeom>
              <a:noFill/>
            </p:spPr>
            <p:txBody>
              <a:bodyPr wrap="none" rtlCol="0">
                <a:spAutoFit/>
              </a:bodyPr>
              <a:lstStyle/>
              <a:p>
                <a:r>
                  <a:rPr lang="it-IT" sz="1600" dirty="0">
                    <a:solidFill>
                      <a:srgbClr val="FF0000"/>
                    </a:solidFill>
                  </a:rPr>
                  <a:t>V</a:t>
                </a:r>
              </a:p>
            </p:txBody>
          </p:sp>
        </p:grpSp>
      </p:grpSp>
      <p:grpSp>
        <p:nvGrpSpPr>
          <p:cNvPr id="37" name="Gruppo 36"/>
          <p:cNvGrpSpPr/>
          <p:nvPr/>
        </p:nvGrpSpPr>
        <p:grpSpPr>
          <a:xfrm>
            <a:off x="7458076" y="262808"/>
            <a:ext cx="2219325" cy="3159148"/>
            <a:chOff x="5934075" y="485775"/>
            <a:chExt cx="1991518" cy="2807132"/>
          </a:xfrm>
        </p:grpSpPr>
        <p:pic>
          <p:nvPicPr>
            <p:cNvPr id="2052" name="Picture 4" descr="Wallaby - Wikipedia"/>
            <p:cNvPicPr>
              <a:picLocks noChangeAspect="1" noChangeArrowheads="1"/>
            </p:cNvPicPr>
            <p:nvPr/>
          </p:nvPicPr>
          <p:blipFill>
            <a:blip r:embed="rId4" cstate="print"/>
            <a:srcRect/>
            <a:stretch>
              <a:fillRect/>
            </a:stretch>
          </p:blipFill>
          <p:spPr bwMode="auto">
            <a:xfrm>
              <a:off x="6019800" y="485775"/>
              <a:ext cx="1905793" cy="2541057"/>
            </a:xfrm>
            <a:prstGeom prst="rect">
              <a:avLst/>
            </a:prstGeom>
            <a:noFill/>
          </p:spPr>
        </p:pic>
        <p:sp>
          <p:nvSpPr>
            <p:cNvPr id="36" name="CasellaDiTesto 35"/>
            <p:cNvSpPr txBox="1"/>
            <p:nvPr/>
          </p:nvSpPr>
          <p:spPr>
            <a:xfrm>
              <a:off x="5934075" y="3019425"/>
              <a:ext cx="691554" cy="273482"/>
            </a:xfrm>
            <a:prstGeom prst="rect">
              <a:avLst/>
            </a:prstGeom>
            <a:noFill/>
          </p:spPr>
          <p:txBody>
            <a:bodyPr wrap="none" rtlCol="0">
              <a:spAutoFit/>
            </a:bodyPr>
            <a:lstStyle/>
            <a:p>
              <a:r>
                <a:rPr lang="it-IT" sz="1400" dirty="0" err="1"/>
                <a:t>Wallaby</a:t>
              </a:r>
              <a:endParaRPr lang="it-IT" sz="1400" dirty="0"/>
            </a:p>
          </p:txBody>
        </p:sp>
      </p:grpSp>
      <p:grpSp>
        <p:nvGrpSpPr>
          <p:cNvPr id="46" name="Gruppo 45"/>
          <p:cNvGrpSpPr/>
          <p:nvPr/>
        </p:nvGrpSpPr>
        <p:grpSpPr>
          <a:xfrm>
            <a:off x="2328687" y="3448050"/>
            <a:ext cx="2896592" cy="3155753"/>
            <a:chOff x="804687" y="3448049"/>
            <a:chExt cx="2896592" cy="3155753"/>
          </a:xfrm>
        </p:grpSpPr>
        <p:pic>
          <p:nvPicPr>
            <p:cNvPr id="2054" name="Picture 6" descr="https://upload.wikimedia.org/wikipedia/commons/4/49/Koala_climbing_tree.jpg"/>
            <p:cNvPicPr>
              <a:picLocks noChangeAspect="1" noChangeArrowheads="1"/>
            </p:cNvPicPr>
            <p:nvPr/>
          </p:nvPicPr>
          <p:blipFill>
            <a:blip r:embed="rId5" cstate="print"/>
            <a:srcRect/>
            <a:stretch>
              <a:fillRect/>
            </a:stretch>
          </p:blipFill>
          <p:spPr bwMode="auto">
            <a:xfrm>
              <a:off x="804687" y="3448049"/>
              <a:ext cx="2896592" cy="2847975"/>
            </a:xfrm>
            <a:prstGeom prst="rect">
              <a:avLst/>
            </a:prstGeom>
            <a:noFill/>
          </p:spPr>
        </p:pic>
        <p:sp>
          <p:nvSpPr>
            <p:cNvPr id="38" name="CasellaDiTesto 37"/>
            <p:cNvSpPr txBox="1"/>
            <p:nvPr/>
          </p:nvSpPr>
          <p:spPr>
            <a:xfrm>
              <a:off x="809625" y="6296025"/>
              <a:ext cx="1865832" cy="307777"/>
            </a:xfrm>
            <a:prstGeom prst="rect">
              <a:avLst/>
            </a:prstGeom>
            <a:noFill/>
          </p:spPr>
          <p:txBody>
            <a:bodyPr wrap="none" rtlCol="0">
              <a:spAutoFit/>
            </a:bodyPr>
            <a:lstStyle/>
            <a:p>
              <a:r>
                <a:rPr lang="it-IT" sz="1400" b="1" i="1" dirty="0" err="1"/>
                <a:t>Phascolarctos</a:t>
              </a:r>
              <a:r>
                <a:rPr lang="it-IT" sz="1400" b="1" i="1" dirty="0"/>
                <a:t> </a:t>
              </a:r>
              <a:r>
                <a:rPr lang="it-IT" sz="1400" b="1" i="1" dirty="0" err="1"/>
                <a:t>cinereus</a:t>
              </a:r>
              <a:endParaRPr lang="it-IT" sz="1400" dirty="0"/>
            </a:p>
          </p:txBody>
        </p:sp>
      </p:grpSp>
      <p:grpSp>
        <p:nvGrpSpPr>
          <p:cNvPr id="45" name="Gruppo 44"/>
          <p:cNvGrpSpPr/>
          <p:nvPr/>
        </p:nvGrpSpPr>
        <p:grpSpPr>
          <a:xfrm>
            <a:off x="7543800" y="3511551"/>
            <a:ext cx="2108200" cy="1711127"/>
            <a:chOff x="6019800" y="3511550"/>
            <a:chExt cx="2108200" cy="1711127"/>
          </a:xfrm>
        </p:grpSpPr>
        <p:pic>
          <p:nvPicPr>
            <p:cNvPr id="2056" name="Picture 8" descr="Vombatus ursinus (Wombat in snow).jpg"/>
            <p:cNvPicPr>
              <a:picLocks noChangeAspect="1" noChangeArrowheads="1"/>
            </p:cNvPicPr>
            <p:nvPr/>
          </p:nvPicPr>
          <p:blipFill>
            <a:blip r:embed="rId6" cstate="print"/>
            <a:srcRect/>
            <a:stretch>
              <a:fillRect/>
            </a:stretch>
          </p:blipFill>
          <p:spPr bwMode="auto">
            <a:xfrm>
              <a:off x="6032500" y="3511550"/>
              <a:ext cx="2095500" cy="1400175"/>
            </a:xfrm>
            <a:prstGeom prst="rect">
              <a:avLst/>
            </a:prstGeom>
            <a:noFill/>
          </p:spPr>
        </p:pic>
        <p:sp>
          <p:nvSpPr>
            <p:cNvPr id="39" name="CasellaDiTesto 38"/>
            <p:cNvSpPr txBox="1"/>
            <p:nvPr/>
          </p:nvSpPr>
          <p:spPr>
            <a:xfrm>
              <a:off x="6019800" y="4914900"/>
              <a:ext cx="1486689" cy="307777"/>
            </a:xfrm>
            <a:prstGeom prst="rect">
              <a:avLst/>
            </a:prstGeom>
            <a:noFill/>
          </p:spPr>
          <p:txBody>
            <a:bodyPr wrap="none" rtlCol="0">
              <a:spAutoFit/>
            </a:bodyPr>
            <a:lstStyle/>
            <a:p>
              <a:r>
                <a:rPr lang="it-IT" sz="1400" i="1" dirty="0" err="1"/>
                <a:t>Vombatus</a:t>
              </a:r>
              <a:r>
                <a:rPr lang="it-IT" sz="1400" i="1" dirty="0"/>
                <a:t> </a:t>
              </a:r>
              <a:r>
                <a:rPr lang="it-IT" sz="1400" i="1" dirty="0" err="1"/>
                <a:t>ursinus</a:t>
              </a:r>
              <a:endParaRPr lang="it-IT" sz="1400" dirty="0"/>
            </a:p>
          </p:txBody>
        </p:sp>
      </p:grpSp>
      <p:grpSp>
        <p:nvGrpSpPr>
          <p:cNvPr id="47" name="Gruppo 46"/>
          <p:cNvGrpSpPr/>
          <p:nvPr/>
        </p:nvGrpSpPr>
        <p:grpSpPr>
          <a:xfrm>
            <a:off x="7543800" y="5283200"/>
            <a:ext cx="2095500" cy="1360190"/>
            <a:chOff x="6156325" y="5283200"/>
            <a:chExt cx="2095500" cy="1360190"/>
          </a:xfrm>
        </p:grpSpPr>
        <p:pic>
          <p:nvPicPr>
            <p:cNvPr id="2058" name="Picture 10" descr="Hypsyprymnodon moschatus.JPG"/>
            <p:cNvPicPr>
              <a:picLocks noChangeAspect="1" noChangeArrowheads="1"/>
            </p:cNvPicPr>
            <p:nvPr/>
          </p:nvPicPr>
          <p:blipFill>
            <a:blip r:embed="rId7" cstate="print"/>
            <a:srcRect/>
            <a:stretch>
              <a:fillRect/>
            </a:stretch>
          </p:blipFill>
          <p:spPr bwMode="auto">
            <a:xfrm>
              <a:off x="6156325" y="5283200"/>
              <a:ext cx="2095500" cy="923925"/>
            </a:xfrm>
            <a:prstGeom prst="rect">
              <a:avLst/>
            </a:prstGeom>
            <a:noFill/>
          </p:spPr>
        </p:pic>
        <p:sp>
          <p:nvSpPr>
            <p:cNvPr id="41" name="CasellaDiTesto 40"/>
            <p:cNvSpPr txBox="1"/>
            <p:nvPr/>
          </p:nvSpPr>
          <p:spPr>
            <a:xfrm>
              <a:off x="6162675" y="6181725"/>
              <a:ext cx="1943224" cy="461665"/>
            </a:xfrm>
            <a:prstGeom prst="rect">
              <a:avLst/>
            </a:prstGeom>
            <a:noFill/>
          </p:spPr>
          <p:txBody>
            <a:bodyPr wrap="none" rtlCol="0">
              <a:spAutoFit/>
            </a:bodyPr>
            <a:lstStyle/>
            <a:p>
              <a:r>
                <a:rPr lang="it-IT" sz="1200" i="1" dirty="0" err="1"/>
                <a:t>Hypsiprymnodon</a:t>
              </a:r>
              <a:r>
                <a:rPr lang="it-IT" sz="1200" i="1" dirty="0"/>
                <a:t> </a:t>
              </a:r>
              <a:r>
                <a:rPr lang="it-IT" sz="1200" i="1" dirty="0" err="1"/>
                <a:t>moschatus</a:t>
              </a:r>
              <a:endParaRPr lang="it-IT" sz="1200" i="1" dirty="0"/>
            </a:p>
            <a:p>
              <a:r>
                <a:rPr lang="it-IT" sz="1200" dirty="0"/>
                <a:t>Ratto canguro</a:t>
              </a:r>
            </a:p>
          </p:txBody>
        </p:sp>
      </p:grpSp>
      <p:grpSp>
        <p:nvGrpSpPr>
          <p:cNvPr id="44" name="Gruppo 43"/>
          <p:cNvGrpSpPr/>
          <p:nvPr/>
        </p:nvGrpSpPr>
        <p:grpSpPr>
          <a:xfrm>
            <a:off x="5314950" y="2187576"/>
            <a:ext cx="2108200" cy="2036465"/>
            <a:chOff x="3867150" y="3502025"/>
            <a:chExt cx="2108200" cy="2036465"/>
          </a:xfrm>
        </p:grpSpPr>
        <p:pic>
          <p:nvPicPr>
            <p:cNvPr id="2060" name="Picture 12" descr="Possum clayton.jpg"/>
            <p:cNvPicPr>
              <a:picLocks noChangeAspect="1" noChangeArrowheads="1"/>
            </p:cNvPicPr>
            <p:nvPr/>
          </p:nvPicPr>
          <p:blipFill>
            <a:blip r:embed="rId8" cstate="print"/>
            <a:srcRect/>
            <a:stretch>
              <a:fillRect/>
            </a:stretch>
          </p:blipFill>
          <p:spPr bwMode="auto">
            <a:xfrm>
              <a:off x="3879850" y="3502025"/>
              <a:ext cx="2095500" cy="1562100"/>
            </a:xfrm>
            <a:prstGeom prst="rect">
              <a:avLst/>
            </a:prstGeom>
            <a:noFill/>
          </p:spPr>
        </p:pic>
        <p:sp>
          <p:nvSpPr>
            <p:cNvPr id="43" name="CasellaDiTesto 42"/>
            <p:cNvSpPr txBox="1"/>
            <p:nvPr/>
          </p:nvSpPr>
          <p:spPr>
            <a:xfrm>
              <a:off x="3867150" y="5076825"/>
              <a:ext cx="2095510" cy="461665"/>
            </a:xfrm>
            <a:prstGeom prst="rect">
              <a:avLst/>
            </a:prstGeom>
            <a:noFill/>
          </p:spPr>
          <p:txBody>
            <a:bodyPr wrap="none" rtlCol="0">
              <a:spAutoFit/>
            </a:bodyPr>
            <a:lstStyle/>
            <a:p>
              <a:r>
                <a:rPr lang="it-IT" sz="1200" i="1" dirty="0" err="1"/>
                <a:t>Trichosurus</a:t>
              </a:r>
              <a:r>
                <a:rPr lang="it-IT" sz="1200" i="1" dirty="0"/>
                <a:t> </a:t>
              </a:r>
              <a:r>
                <a:rPr lang="it-IT" sz="1200" i="1" dirty="0" err="1"/>
                <a:t>vulpecula</a:t>
              </a:r>
              <a:endParaRPr lang="it-IT" sz="1200" i="1" dirty="0"/>
            </a:p>
            <a:p>
              <a:r>
                <a:rPr lang="it-IT" sz="1200" dirty="0" err="1"/>
                <a:t>Possum</a:t>
              </a:r>
              <a:r>
                <a:rPr lang="it-IT" sz="1200" dirty="0"/>
                <a:t> (opossum australiano)</a:t>
              </a:r>
            </a:p>
          </p:txBody>
        </p:sp>
      </p:grpSp>
      <p:sp>
        <p:nvSpPr>
          <p:cNvPr id="48" name="CasellaDiTesto 47"/>
          <p:cNvSpPr txBox="1"/>
          <p:nvPr/>
        </p:nvSpPr>
        <p:spPr>
          <a:xfrm>
            <a:off x="3714750" y="133350"/>
            <a:ext cx="3783472" cy="892552"/>
          </a:xfrm>
          <a:prstGeom prst="rect">
            <a:avLst/>
          </a:prstGeom>
          <a:noFill/>
        </p:spPr>
        <p:txBody>
          <a:bodyPr wrap="none" rtlCol="0">
            <a:spAutoFit/>
          </a:bodyPr>
          <a:lstStyle/>
          <a:p>
            <a:r>
              <a:rPr lang="it-IT" b="1" dirty="0"/>
              <a:t>Ordine </a:t>
            </a:r>
            <a:r>
              <a:rPr lang="it-IT" b="1" dirty="0" err="1"/>
              <a:t>Diprotodontia</a:t>
            </a:r>
            <a:endParaRPr lang="it-IT" b="1" dirty="0"/>
          </a:p>
          <a:p>
            <a:pPr>
              <a:buFont typeface="Arial" pitchFamily="34" charset="0"/>
              <a:buChar char="•"/>
            </a:pPr>
            <a:r>
              <a:rPr lang="it-IT" sz="1700" dirty="0"/>
              <a:t> coppia di larghi incisivi sulla mandibola </a:t>
            </a:r>
          </a:p>
          <a:p>
            <a:pPr>
              <a:buFont typeface="Arial" pitchFamily="34" charset="0"/>
              <a:buChar char="•"/>
            </a:pPr>
            <a:r>
              <a:rPr lang="it-IT" sz="1700" dirty="0"/>
              <a:t> sindattilia (piede)</a:t>
            </a:r>
          </a:p>
        </p:txBody>
      </p:sp>
      <p:sp>
        <p:nvSpPr>
          <p:cNvPr id="2062" name="AutoShape 14" descr="NEWTON - Lo scoiattolo volante ha vinto una nuova battaglia in ..."/>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64" name="AutoShape 16" descr="NEWTON - Lo scoiattolo volante ha vinto una nuova battaglia in ..."/>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66" name="Picture 18" descr="Il petauro dello zucchero: un marsupiale volante - BioPills"/>
          <p:cNvPicPr>
            <a:picLocks noChangeAspect="1" noChangeArrowheads="1"/>
          </p:cNvPicPr>
          <p:nvPr/>
        </p:nvPicPr>
        <p:blipFill>
          <a:blip r:embed="rId9" cstate="print"/>
          <a:srcRect/>
          <a:stretch>
            <a:fillRect/>
          </a:stretch>
        </p:blipFill>
        <p:spPr bwMode="auto">
          <a:xfrm>
            <a:off x="5318125" y="4430354"/>
            <a:ext cx="2139950" cy="1437047"/>
          </a:xfrm>
          <a:prstGeom prst="rect">
            <a:avLst/>
          </a:prstGeom>
          <a:noFill/>
        </p:spPr>
      </p:pic>
      <p:sp>
        <p:nvSpPr>
          <p:cNvPr id="53" name="CasellaDiTesto 52"/>
          <p:cNvSpPr txBox="1"/>
          <p:nvPr/>
        </p:nvSpPr>
        <p:spPr>
          <a:xfrm>
            <a:off x="5314950" y="5924551"/>
            <a:ext cx="1747594" cy="646331"/>
          </a:xfrm>
          <a:prstGeom prst="rect">
            <a:avLst/>
          </a:prstGeom>
          <a:noFill/>
        </p:spPr>
        <p:txBody>
          <a:bodyPr wrap="none" rtlCol="0">
            <a:spAutoFit/>
          </a:bodyPr>
          <a:lstStyle/>
          <a:p>
            <a:r>
              <a:rPr lang="it-IT" sz="1200" i="1" dirty="0" err="1"/>
              <a:t>Petaurus</a:t>
            </a:r>
            <a:r>
              <a:rPr lang="it-IT" sz="1200" i="1" dirty="0"/>
              <a:t> </a:t>
            </a:r>
            <a:r>
              <a:rPr lang="it-IT" sz="1200" i="1" dirty="0" err="1"/>
              <a:t>breviceps</a:t>
            </a:r>
            <a:endParaRPr lang="it-IT" sz="1200" i="1" dirty="0"/>
          </a:p>
          <a:p>
            <a:r>
              <a:rPr lang="it-IT" sz="1200" dirty="0"/>
              <a:t>Scoiattolo dello zucchero</a:t>
            </a:r>
          </a:p>
          <a:p>
            <a:r>
              <a:rPr lang="it-IT" sz="1200" dirty="0"/>
              <a:t>“scoiattolo volante”</a:t>
            </a:r>
          </a:p>
        </p:txBody>
      </p:sp>
      <p:sp>
        <p:nvSpPr>
          <p:cNvPr id="31" name="CasellaDiTesto 9">
            <a:extLst>
              <a:ext uri="{FF2B5EF4-FFF2-40B4-BE49-F238E27FC236}">
                <a16:creationId xmlns:a16="http://schemas.microsoft.com/office/drawing/2014/main" id="{5777F73A-637F-4DFB-B7F1-15B744D94F24}"/>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o 13"/>
          <p:cNvGrpSpPr/>
          <p:nvPr/>
        </p:nvGrpSpPr>
        <p:grpSpPr>
          <a:xfrm>
            <a:off x="1703389" y="333376"/>
            <a:ext cx="8785225" cy="6048375"/>
            <a:chOff x="179388" y="333375"/>
            <a:chExt cx="8785225" cy="6048375"/>
          </a:xfrm>
        </p:grpSpPr>
        <p:grpSp>
          <p:nvGrpSpPr>
            <p:cNvPr id="2" name="Gruppo 5"/>
            <p:cNvGrpSpPr>
              <a:grpSpLocks/>
            </p:cNvGrpSpPr>
            <p:nvPr/>
          </p:nvGrpSpPr>
          <p:grpSpPr bwMode="auto">
            <a:xfrm>
              <a:off x="179388" y="333375"/>
              <a:ext cx="8785225" cy="6048375"/>
              <a:chOff x="179513" y="332656"/>
              <a:chExt cx="8784976" cy="6048672"/>
            </a:xfrm>
          </p:grpSpPr>
          <p:pic>
            <p:nvPicPr>
              <p:cNvPr id="27651" name="Immagine 1" descr="Radiazione Marsupiali_2.jpg"/>
              <p:cNvPicPr>
                <a:picLocks noChangeAspect="1"/>
              </p:cNvPicPr>
              <p:nvPr/>
            </p:nvPicPr>
            <p:blipFill>
              <a:blip r:embed="rId2" cstate="print"/>
              <a:srcRect/>
              <a:stretch>
                <a:fillRect/>
              </a:stretch>
            </p:blipFill>
            <p:spPr bwMode="auto">
              <a:xfrm>
                <a:off x="1854516" y="704543"/>
                <a:ext cx="5381780" cy="4092609"/>
              </a:xfrm>
              <a:prstGeom prst="rect">
                <a:avLst/>
              </a:prstGeom>
              <a:noFill/>
              <a:ln w="9525">
                <a:noFill/>
                <a:miter lim="800000"/>
                <a:headEnd/>
                <a:tailEnd/>
              </a:ln>
            </p:spPr>
          </p:pic>
          <p:sp>
            <p:nvSpPr>
              <p:cNvPr id="27652" name="CasellaDiTesto 2"/>
              <p:cNvSpPr txBox="1">
                <a:spLocks noChangeArrowheads="1"/>
              </p:cNvSpPr>
              <p:nvPr/>
            </p:nvSpPr>
            <p:spPr bwMode="auto">
              <a:xfrm>
                <a:off x="3131840" y="332656"/>
                <a:ext cx="3257623" cy="369332"/>
              </a:xfrm>
              <a:prstGeom prst="rect">
                <a:avLst/>
              </a:prstGeom>
              <a:noFill/>
              <a:ln w="9525">
                <a:noFill/>
                <a:miter lim="800000"/>
                <a:headEnd/>
                <a:tailEnd/>
              </a:ln>
            </p:spPr>
            <p:txBody>
              <a:bodyPr wrap="none">
                <a:spAutoFit/>
              </a:bodyPr>
              <a:lstStyle/>
              <a:p>
                <a:r>
                  <a:rPr lang="it-IT" altLang="it-IT" b="1">
                    <a:latin typeface="Comic Sans MS" pitchFamily="66" charset="0"/>
                  </a:rPr>
                  <a:t>RADIAZIONE DEI  THERI</a:t>
                </a:r>
              </a:p>
            </p:txBody>
          </p:sp>
          <p:sp>
            <p:nvSpPr>
              <p:cNvPr id="27653" name="CasellaDiTesto 3"/>
              <p:cNvSpPr txBox="1">
                <a:spLocks noChangeArrowheads="1"/>
              </p:cNvSpPr>
              <p:nvPr/>
            </p:nvSpPr>
            <p:spPr bwMode="auto">
              <a:xfrm>
                <a:off x="179513" y="4996333"/>
                <a:ext cx="8784976" cy="1384995"/>
              </a:xfrm>
              <a:prstGeom prst="rect">
                <a:avLst/>
              </a:prstGeom>
              <a:noFill/>
              <a:ln w="9525">
                <a:noFill/>
                <a:miter lim="800000"/>
                <a:headEnd/>
                <a:tailEnd/>
              </a:ln>
            </p:spPr>
            <p:txBody>
              <a:bodyPr>
                <a:spAutoFit/>
              </a:bodyPr>
              <a:lstStyle/>
              <a:p>
                <a:r>
                  <a:rPr lang="it-IT" altLang="it-IT" sz="1400"/>
                  <a:t>Posizione dei continenti durante il tardo Mesozoico. Sebbene oggi la maggior parte dei marsupiali vivano in Australia, probabilmente originarono nel tardo Cretaceo nel Nuovo Mondo. Da lì si sparsero in due direzioni: 1- durante l’Eocene in Europa e Nord Africa, sebbene si estinsero successivamente in entrambi i continenti (frecce tratteggiate); 2- attraverso l’America meridionale e l’Antartide in Australia, prima che questi continenti si separassero. I Placentati, originati nel vecchio mondo e diffusi nel Nuovo Mondo attraverso le connessioni che esistevano tra i continenti durante il Mesozoico</a:t>
                </a:r>
              </a:p>
            </p:txBody>
          </p:sp>
          <p:sp>
            <p:nvSpPr>
              <p:cNvPr id="27654" name="CasellaDiTesto 4"/>
              <p:cNvSpPr txBox="1">
                <a:spLocks noChangeArrowheads="1"/>
              </p:cNvSpPr>
              <p:nvPr/>
            </p:nvSpPr>
            <p:spPr bwMode="auto">
              <a:xfrm>
                <a:off x="5508104" y="4581128"/>
                <a:ext cx="1407718" cy="246233"/>
              </a:xfrm>
              <a:prstGeom prst="rect">
                <a:avLst/>
              </a:prstGeom>
              <a:noFill/>
              <a:ln w="9525">
                <a:noFill/>
                <a:miter lim="800000"/>
                <a:headEnd/>
                <a:tailEnd/>
              </a:ln>
            </p:spPr>
            <p:txBody>
              <a:bodyPr wrap="none">
                <a:spAutoFit/>
              </a:bodyPr>
              <a:lstStyle/>
              <a:p>
                <a:r>
                  <a:rPr lang="it-IT" altLang="it-IT" sz="1000"/>
                  <a:t>Kardong, VERTEBRATES</a:t>
                </a:r>
              </a:p>
            </p:txBody>
          </p:sp>
        </p:grpSp>
        <p:grpSp>
          <p:nvGrpSpPr>
            <p:cNvPr id="13" name="Gruppo 12"/>
            <p:cNvGrpSpPr/>
            <p:nvPr/>
          </p:nvGrpSpPr>
          <p:grpSpPr>
            <a:xfrm>
              <a:off x="2363190" y="1531916"/>
              <a:ext cx="997527" cy="1745124"/>
              <a:chOff x="2363190" y="1531916"/>
              <a:chExt cx="997527" cy="1745124"/>
            </a:xfrm>
          </p:grpSpPr>
          <p:sp>
            <p:nvSpPr>
              <p:cNvPr id="7" name="Ovale 6"/>
              <p:cNvSpPr/>
              <p:nvPr/>
            </p:nvSpPr>
            <p:spPr>
              <a:xfrm rot="19739886">
                <a:off x="2363190" y="1531916"/>
                <a:ext cx="997527" cy="332509"/>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00FF"/>
                  </a:solidFill>
                </a:endParaRPr>
              </a:p>
            </p:txBody>
          </p:sp>
          <p:sp>
            <p:nvSpPr>
              <p:cNvPr id="10" name="Freccia curva 9"/>
              <p:cNvSpPr/>
              <p:nvPr/>
            </p:nvSpPr>
            <p:spPr>
              <a:xfrm>
                <a:off x="2631882" y="1948070"/>
                <a:ext cx="198782" cy="850789"/>
              </a:xfrm>
              <a:prstGeom prst="bentArrow">
                <a:avLst>
                  <a:gd name="adj1" fmla="val 25000"/>
                  <a:gd name="adj2" fmla="val 25000"/>
                  <a:gd name="adj3" fmla="val 29000"/>
                  <a:gd name="adj4" fmla="val 0"/>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Freccia curva 11"/>
              <p:cNvSpPr/>
              <p:nvPr/>
            </p:nvSpPr>
            <p:spPr>
              <a:xfrm rot="10273670" flipH="1">
                <a:off x="2536730" y="1961540"/>
                <a:ext cx="154690" cy="1315500"/>
              </a:xfrm>
              <a:prstGeom prst="ben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grpSp>
      <p:sp>
        <p:nvSpPr>
          <p:cNvPr id="15" name="CasellaDiTesto 9">
            <a:extLst>
              <a:ext uri="{FF2B5EF4-FFF2-40B4-BE49-F238E27FC236}">
                <a16:creationId xmlns:a16="http://schemas.microsoft.com/office/drawing/2014/main" id="{7201D880-3445-4D2C-95AC-FF6A0C61AE4A}"/>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EA209C-4D76-3891-7CFD-C9F65746C3F0}"/>
              </a:ext>
            </a:extLst>
          </p:cNvPr>
          <p:cNvSpPr txBox="1"/>
          <p:nvPr/>
        </p:nvSpPr>
        <p:spPr>
          <a:xfrm>
            <a:off x="753256" y="441064"/>
            <a:ext cx="10579308" cy="3458960"/>
          </a:xfrm>
          <a:prstGeom prst="rect">
            <a:avLst/>
          </a:prstGeom>
          <a:noFill/>
        </p:spPr>
        <p:txBody>
          <a:bodyPr wrap="square">
            <a:spAutoFit/>
          </a:bodyPr>
          <a:lstStyle/>
          <a:p>
            <a:pPr>
              <a:lnSpc>
                <a:spcPct val="150000"/>
              </a:lnSpc>
            </a:pPr>
            <a:r>
              <a:rPr lang="it-IT" sz="2800" b="1" i="0" dirty="0" err="1">
                <a:effectLst/>
                <a:latin typeface="Arial" panose="020B0604020202020204" pitchFamily="34" charset="0"/>
              </a:rPr>
              <a:t>Metateri</a:t>
            </a:r>
            <a:endParaRPr lang="it-IT" sz="2800" b="1" i="0" dirty="0">
              <a:effectLst/>
              <a:latin typeface="Arial" panose="020B0604020202020204" pitchFamily="34" charset="0"/>
            </a:endParaRPr>
          </a:p>
          <a:p>
            <a:pPr>
              <a:lnSpc>
                <a:spcPct val="150000"/>
              </a:lnSpc>
            </a:pPr>
            <a:r>
              <a:rPr lang="it-IT" sz="2000" b="0" i="0" dirty="0">
                <a:effectLst/>
                <a:latin typeface="Arial" panose="020B0604020202020204" pitchFamily="34" charset="0"/>
              </a:rPr>
              <a:t>Le attuali specie di </a:t>
            </a:r>
            <a:r>
              <a:rPr lang="it-IT" sz="2000" b="0" i="0" dirty="0" err="1">
                <a:effectLst/>
                <a:latin typeface="Arial" panose="020B0604020202020204" pitchFamily="34" charset="0"/>
              </a:rPr>
              <a:t>metateri</a:t>
            </a:r>
            <a:r>
              <a:rPr lang="it-IT" sz="2000" b="0" i="0" dirty="0">
                <a:effectLst/>
                <a:latin typeface="Arial" panose="020B0604020202020204" pitchFamily="34" charset="0"/>
              </a:rPr>
              <a:t> (</a:t>
            </a:r>
            <a:r>
              <a:rPr lang="it-IT" sz="2000" b="0" i="0" dirty="0" err="1">
                <a:effectLst/>
                <a:latin typeface="Arial" panose="020B0604020202020204" pitchFamily="34" charset="0"/>
              </a:rPr>
              <a:t>Metatheria</a:t>
            </a:r>
            <a:r>
              <a:rPr lang="it-IT" sz="2000" b="0" i="0" dirty="0">
                <a:effectLst/>
                <a:latin typeface="Arial" panose="020B0604020202020204" pitchFamily="34" charset="0"/>
              </a:rPr>
              <a:t>), o marsupiali (</a:t>
            </a:r>
            <a:r>
              <a:rPr lang="it-IT" sz="2000" b="0" i="0" dirty="0" err="1">
                <a:effectLst/>
                <a:latin typeface="Arial" panose="020B0604020202020204" pitchFamily="34" charset="0"/>
              </a:rPr>
              <a:t>Marsupialia</a:t>
            </a:r>
            <a:r>
              <a:rPr lang="it-IT" sz="2000" b="0" i="0" dirty="0">
                <a:effectLst/>
                <a:latin typeface="Arial" panose="020B0604020202020204" pitchFamily="34" charset="0"/>
              </a:rPr>
              <a:t>), sono distribuite in </a:t>
            </a:r>
            <a:r>
              <a:rPr lang="it-IT" sz="2000" b="0" i="0" dirty="0" err="1">
                <a:effectLst/>
                <a:latin typeface="Arial" panose="020B0604020202020204" pitchFamily="34" charset="0"/>
              </a:rPr>
              <a:t>australasia</a:t>
            </a:r>
            <a:r>
              <a:rPr lang="it-IT" sz="2000" b="0" i="0" dirty="0">
                <a:effectLst/>
                <a:latin typeface="Arial" panose="020B0604020202020204" pitchFamily="34" charset="0"/>
              </a:rPr>
              <a:t> (circa 200 specie) e in </a:t>
            </a:r>
            <a:r>
              <a:rPr lang="it-IT" sz="2000" b="0" i="0" dirty="0" err="1">
                <a:effectLst/>
                <a:latin typeface="Arial" panose="020B0604020202020204" pitchFamily="34" charset="0"/>
              </a:rPr>
              <a:t>america</a:t>
            </a:r>
            <a:r>
              <a:rPr lang="it-IT" sz="2000" b="0" i="0" dirty="0">
                <a:effectLst/>
                <a:latin typeface="Arial" panose="020B0604020202020204" pitchFamily="34" charset="0"/>
              </a:rPr>
              <a:t> centrale e meridionale (circa 70 specie) (Fig. 2.37 d, e). Un’unica specie (</a:t>
            </a:r>
            <a:r>
              <a:rPr lang="it-IT" sz="2000" b="0" i="0" dirty="0" err="1">
                <a:effectLst/>
                <a:latin typeface="Arial" panose="020B0604020202020204" pitchFamily="34" charset="0"/>
              </a:rPr>
              <a:t>Didelphis</a:t>
            </a:r>
            <a:r>
              <a:rPr lang="it-IT" sz="2000" b="0" i="0" dirty="0">
                <a:effectLst/>
                <a:latin typeface="Arial" panose="020B0604020202020204" pitchFamily="34" charset="0"/>
              </a:rPr>
              <a:t> virginiana) si trova anche in nord </a:t>
            </a:r>
            <a:r>
              <a:rPr lang="it-IT" sz="2000" b="0" i="0" dirty="0" err="1">
                <a:effectLst/>
                <a:latin typeface="Arial" panose="020B0604020202020204" pitchFamily="34" charset="0"/>
              </a:rPr>
              <a:t>america</a:t>
            </a:r>
            <a:r>
              <a:rPr lang="it-IT" sz="2000" b="0" i="0" dirty="0">
                <a:effectLst/>
                <a:latin typeface="Arial" panose="020B0604020202020204" pitchFamily="34" charset="0"/>
              </a:rPr>
              <a:t>. nonostante la più alta diversità sia in </a:t>
            </a:r>
            <a:r>
              <a:rPr lang="it-IT" sz="2000" b="0" i="0" dirty="0" err="1">
                <a:effectLst/>
                <a:latin typeface="Arial" panose="020B0604020202020204" pitchFamily="34" charset="0"/>
              </a:rPr>
              <a:t>australasia</a:t>
            </a:r>
            <a:r>
              <a:rPr lang="it-IT" sz="2000" b="0" i="0" dirty="0">
                <a:effectLst/>
                <a:latin typeface="Arial" panose="020B0604020202020204" pitchFamily="34" charset="0"/>
              </a:rPr>
              <a:t>, le filogenesi basate su dati molecolari e il dato paleontologico convergono nel proporre </a:t>
            </a:r>
            <a:r>
              <a:rPr lang="it-IT" sz="2000" b="0" i="0" dirty="0" err="1">
                <a:effectLst/>
                <a:latin typeface="Arial" panose="020B0604020202020204" pitchFamily="34" charset="0"/>
              </a:rPr>
              <a:t>l’america</a:t>
            </a:r>
            <a:r>
              <a:rPr lang="it-IT" sz="2000" b="0" i="0" dirty="0">
                <a:effectLst/>
                <a:latin typeface="Arial" panose="020B0604020202020204" pitchFamily="34" charset="0"/>
              </a:rPr>
              <a:t> meridionale come area di diversificazione dei </a:t>
            </a:r>
            <a:r>
              <a:rPr lang="it-IT" sz="2000" b="0" i="0" dirty="0" err="1">
                <a:effectLst/>
                <a:latin typeface="Arial" panose="020B0604020202020204" pitchFamily="34" charset="0"/>
              </a:rPr>
              <a:t>metateri</a:t>
            </a:r>
            <a:r>
              <a:rPr lang="it-IT" sz="2000" b="0" i="0" dirty="0">
                <a:effectLst/>
                <a:latin typeface="Arial" panose="020B0604020202020204" pitchFamily="34" charset="0"/>
              </a:rPr>
              <a:t> </a:t>
            </a:r>
            <a:endParaRPr lang="en-GB" sz="2000" dirty="0"/>
          </a:p>
        </p:txBody>
      </p:sp>
      <p:sp>
        <p:nvSpPr>
          <p:cNvPr id="5" name="TextBox 4">
            <a:extLst>
              <a:ext uri="{FF2B5EF4-FFF2-40B4-BE49-F238E27FC236}">
                <a16:creationId xmlns:a16="http://schemas.microsoft.com/office/drawing/2014/main" id="{94CBEF77-C63D-2EBC-8022-A5CDE372D03A}"/>
              </a:ext>
            </a:extLst>
          </p:cNvPr>
          <p:cNvSpPr txBox="1"/>
          <p:nvPr/>
        </p:nvSpPr>
        <p:spPr>
          <a:xfrm>
            <a:off x="2297242" y="4882328"/>
            <a:ext cx="8495675" cy="923330"/>
          </a:xfrm>
          <a:prstGeom prst="rect">
            <a:avLst/>
          </a:prstGeom>
          <a:noFill/>
        </p:spPr>
        <p:txBody>
          <a:bodyPr wrap="square">
            <a:spAutoFit/>
          </a:bodyPr>
          <a:lstStyle/>
          <a:p>
            <a:r>
              <a:rPr lang="it-IT" b="0" i="0" dirty="0">
                <a:effectLst/>
                <a:latin typeface="Arial" panose="020B0604020202020204" pitchFamily="34" charset="0"/>
              </a:rPr>
              <a:t>Viviparo</a:t>
            </a:r>
          </a:p>
          <a:p>
            <a:r>
              <a:rPr lang="it-IT" b="0" i="0" dirty="0">
                <a:effectLst/>
                <a:latin typeface="Arial" panose="020B0604020202020204" pitchFamily="34" charset="0"/>
              </a:rPr>
              <a:t> Animale il cui embrione è accolto e si sviluppa nell’utero materno, che provvede alla sua nutrizione prevalentemente attraverso la placenta</a:t>
            </a:r>
            <a:endParaRPr lang="en-GB" dirty="0"/>
          </a:p>
        </p:txBody>
      </p:sp>
    </p:spTree>
    <p:extLst>
      <p:ext uri="{BB962C8B-B14F-4D97-AF65-F5344CB8AC3E}">
        <p14:creationId xmlns:p14="http://schemas.microsoft.com/office/powerpoint/2010/main" val="71383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4AE8C8-EF61-C78E-9151-E841A7A6BA33}"/>
              </a:ext>
            </a:extLst>
          </p:cNvPr>
          <p:cNvSpPr txBox="1"/>
          <p:nvPr/>
        </p:nvSpPr>
        <p:spPr>
          <a:xfrm>
            <a:off x="693294" y="572975"/>
            <a:ext cx="10489367" cy="3539430"/>
          </a:xfrm>
          <a:prstGeom prst="rect">
            <a:avLst/>
          </a:prstGeom>
          <a:noFill/>
        </p:spPr>
        <p:txBody>
          <a:bodyPr wrap="square">
            <a:spAutoFit/>
          </a:bodyPr>
          <a:lstStyle/>
          <a:p>
            <a:r>
              <a:rPr lang="it-IT" sz="2800" b="0" i="0" dirty="0">
                <a:effectLst/>
                <a:latin typeface="Arial" panose="020B0604020202020204" pitchFamily="34" charset="0"/>
              </a:rPr>
              <a:t>La classificazione </a:t>
            </a:r>
            <a:r>
              <a:rPr lang="it-IT" sz="2800" b="0" i="0" dirty="0" err="1">
                <a:effectLst/>
                <a:latin typeface="Arial" panose="020B0604020202020204" pitchFamily="34" charset="0"/>
              </a:rPr>
              <a:t>sopraordinale</a:t>
            </a:r>
            <a:r>
              <a:rPr lang="it-IT" sz="2800" b="0" i="0" dirty="0">
                <a:effectLst/>
                <a:latin typeface="Arial" panose="020B0604020202020204" pitchFamily="34" charset="0"/>
              </a:rPr>
              <a:t> è, invece, argomento di acceso dibattito. </a:t>
            </a:r>
          </a:p>
          <a:p>
            <a:r>
              <a:rPr lang="it-IT" sz="2800" b="0" i="0" dirty="0">
                <a:effectLst/>
                <a:latin typeface="Arial" panose="020B0604020202020204" pitchFamily="34" charset="0"/>
              </a:rPr>
              <a:t>Le filogenesi molecolari concordano nel riconoscere i quattro macro raggruppamenti:</a:t>
            </a:r>
          </a:p>
          <a:p>
            <a:pPr marL="285750" indent="-285750">
              <a:buFont typeface="Arial" panose="020B0604020202020204" pitchFamily="34" charset="0"/>
              <a:buChar char="•"/>
            </a:pPr>
            <a:r>
              <a:rPr lang="it-IT" sz="2800" b="0" i="0" dirty="0">
                <a:effectLst/>
                <a:latin typeface="Arial" panose="020B0604020202020204" pitchFamily="34" charset="0"/>
              </a:rPr>
              <a:t> </a:t>
            </a:r>
            <a:r>
              <a:rPr lang="it-IT" sz="2800" b="0" i="0" dirty="0" err="1">
                <a:effectLst/>
                <a:latin typeface="Arial" panose="020B0604020202020204" pitchFamily="34" charset="0"/>
              </a:rPr>
              <a:t>afroteri</a:t>
            </a:r>
            <a:r>
              <a:rPr lang="it-IT" sz="2800" b="0" i="0" dirty="0">
                <a:effectLst/>
                <a:latin typeface="Arial" panose="020B0604020202020204" pitchFamily="34" charset="0"/>
              </a:rPr>
              <a:t> (</a:t>
            </a:r>
            <a:r>
              <a:rPr lang="it-IT" sz="2800" b="0" i="0" dirty="0" err="1">
                <a:effectLst/>
                <a:latin typeface="Arial" panose="020B0604020202020204" pitchFamily="34" charset="0"/>
              </a:rPr>
              <a:t>Afrotheria</a:t>
            </a:r>
            <a:r>
              <a:rPr lang="it-IT" sz="2800" b="0" i="0" dirty="0">
                <a:effectLst/>
                <a:latin typeface="Arial" panose="020B0604020202020204" pitchFamily="34" charset="0"/>
              </a:rPr>
              <a:t>),</a:t>
            </a:r>
          </a:p>
          <a:p>
            <a:pPr marL="285750" indent="-285750">
              <a:buFont typeface="Arial" panose="020B0604020202020204" pitchFamily="34" charset="0"/>
              <a:buChar char="•"/>
            </a:pPr>
            <a:r>
              <a:rPr lang="it-IT" sz="2800" b="0" i="0" dirty="0">
                <a:effectLst/>
                <a:latin typeface="Arial" panose="020B0604020202020204" pitchFamily="34" charset="0"/>
              </a:rPr>
              <a:t> xenartri (</a:t>
            </a:r>
            <a:r>
              <a:rPr lang="it-IT" sz="2800" b="0" i="0" dirty="0" err="1">
                <a:effectLst/>
                <a:latin typeface="Arial" panose="020B0604020202020204" pitchFamily="34" charset="0"/>
              </a:rPr>
              <a:t>Xenarthra</a:t>
            </a:r>
            <a:r>
              <a:rPr lang="it-IT" sz="2800" b="0" i="0" dirty="0">
                <a:effectLst/>
                <a:latin typeface="Arial" panose="020B0604020202020204" pitchFamily="34" charset="0"/>
              </a:rPr>
              <a:t>),</a:t>
            </a:r>
          </a:p>
          <a:p>
            <a:pPr marL="285750" indent="-285750">
              <a:buFont typeface="Arial" panose="020B0604020202020204" pitchFamily="34" charset="0"/>
              <a:buChar char="•"/>
            </a:pPr>
            <a:r>
              <a:rPr lang="it-IT" sz="2800" b="0" i="0" dirty="0">
                <a:effectLst/>
                <a:latin typeface="Arial" panose="020B0604020202020204" pitchFamily="34" charset="0"/>
              </a:rPr>
              <a:t> </a:t>
            </a:r>
            <a:r>
              <a:rPr lang="it-IT" sz="2800" b="0" i="0" dirty="0" err="1">
                <a:effectLst/>
                <a:latin typeface="Arial" panose="020B0604020202020204" pitchFamily="34" charset="0"/>
              </a:rPr>
              <a:t>Euarchontoglires</a:t>
            </a:r>
            <a:r>
              <a:rPr lang="it-IT" sz="2800" b="0" i="0" dirty="0">
                <a:effectLst/>
                <a:latin typeface="Arial" panose="020B0604020202020204" pitchFamily="34" charset="0"/>
              </a:rPr>
              <a:t> e </a:t>
            </a:r>
          </a:p>
          <a:p>
            <a:pPr marL="285750" indent="-285750">
              <a:buFont typeface="Arial" panose="020B0604020202020204" pitchFamily="34" charset="0"/>
              <a:buChar char="•"/>
            </a:pPr>
            <a:r>
              <a:rPr lang="it-IT" sz="2800" b="0" i="0" dirty="0" err="1">
                <a:effectLst/>
                <a:latin typeface="Arial" panose="020B0604020202020204" pitchFamily="34" charset="0"/>
              </a:rPr>
              <a:t>Laurasiatheria</a:t>
            </a:r>
            <a:r>
              <a:rPr lang="it-IT" sz="2800" b="0" i="0" dirty="0">
                <a:effectLst/>
                <a:latin typeface="Arial" panose="020B0604020202020204" pitchFamily="34" charset="0"/>
              </a:rPr>
              <a:t>, </a:t>
            </a:r>
            <a:endParaRPr lang="en-GB" sz="2800" dirty="0"/>
          </a:p>
        </p:txBody>
      </p:sp>
    </p:spTree>
    <p:extLst>
      <p:ext uri="{BB962C8B-B14F-4D97-AF65-F5344CB8AC3E}">
        <p14:creationId xmlns:p14="http://schemas.microsoft.com/office/powerpoint/2010/main" val="1284017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1405B86-619A-0C1D-A9E7-1DEFAA73B6B4}"/>
              </a:ext>
            </a:extLst>
          </p:cNvPr>
          <p:cNvGrpSpPr/>
          <p:nvPr/>
        </p:nvGrpSpPr>
        <p:grpSpPr>
          <a:xfrm rot="16200000">
            <a:off x="3408794" y="-2449423"/>
            <a:ext cx="5384409" cy="10972802"/>
            <a:chOff x="1608559" y="139700"/>
            <a:chExt cx="2927350" cy="6578600"/>
          </a:xfrm>
        </p:grpSpPr>
        <p:grpSp>
          <p:nvGrpSpPr>
            <p:cNvPr id="2" name="Gruppo 47">
              <a:extLst>
                <a:ext uri="{FF2B5EF4-FFF2-40B4-BE49-F238E27FC236}">
                  <a16:creationId xmlns:a16="http://schemas.microsoft.com/office/drawing/2014/main" id="{68EC079C-A61E-C67A-7F3B-4ABFE953BE13}"/>
                </a:ext>
              </a:extLst>
            </p:cNvPr>
            <p:cNvGrpSpPr/>
            <p:nvPr/>
          </p:nvGrpSpPr>
          <p:grpSpPr>
            <a:xfrm>
              <a:off x="1608559" y="139700"/>
              <a:ext cx="2927350" cy="6578600"/>
              <a:chOff x="88900" y="150813"/>
              <a:chExt cx="2927350" cy="6578600"/>
            </a:xfrm>
            <a:noFill/>
          </p:grpSpPr>
          <p:grpSp>
            <p:nvGrpSpPr>
              <p:cNvPr id="3" name="Gruppo 44">
                <a:extLst>
                  <a:ext uri="{FF2B5EF4-FFF2-40B4-BE49-F238E27FC236}">
                    <a16:creationId xmlns:a16="http://schemas.microsoft.com/office/drawing/2014/main" id="{BA95256A-7EF3-B067-0080-33F188B689F9}"/>
                  </a:ext>
                </a:extLst>
              </p:cNvPr>
              <p:cNvGrpSpPr/>
              <p:nvPr/>
            </p:nvGrpSpPr>
            <p:grpSpPr>
              <a:xfrm>
                <a:off x="88900" y="150813"/>
                <a:ext cx="2927350" cy="6578600"/>
                <a:chOff x="88900" y="150813"/>
                <a:chExt cx="2927350" cy="6578600"/>
              </a:xfrm>
              <a:grpFill/>
            </p:grpSpPr>
            <p:grpSp>
              <p:nvGrpSpPr>
                <p:cNvPr id="5" name="Gruppo 21">
                  <a:extLst>
                    <a:ext uri="{FF2B5EF4-FFF2-40B4-BE49-F238E27FC236}">
                      <a16:creationId xmlns:a16="http://schemas.microsoft.com/office/drawing/2014/main" id="{E90BE364-5C2F-2139-8519-5B91F2888AB8}"/>
                    </a:ext>
                  </a:extLst>
                </p:cNvPr>
                <p:cNvGrpSpPr/>
                <p:nvPr/>
              </p:nvGrpSpPr>
              <p:grpSpPr>
                <a:xfrm>
                  <a:off x="88900" y="150813"/>
                  <a:ext cx="2927350" cy="6578600"/>
                  <a:chOff x="88900" y="150813"/>
                  <a:chExt cx="2927350" cy="6578600"/>
                </a:xfrm>
                <a:grpFill/>
              </p:grpSpPr>
              <p:pic>
                <p:nvPicPr>
                  <p:cNvPr id="7" name="Picture 4">
                    <a:extLst>
                      <a:ext uri="{FF2B5EF4-FFF2-40B4-BE49-F238E27FC236}">
                        <a16:creationId xmlns:a16="http://schemas.microsoft.com/office/drawing/2014/main" id="{83A99407-FF44-7B32-DA3C-E76E193A70B1}"/>
                      </a:ext>
                    </a:extLst>
                  </p:cNvPr>
                  <p:cNvPicPr>
                    <a:picLocks noChangeAspect="1" noChangeArrowheads="1"/>
                  </p:cNvPicPr>
                  <p:nvPr/>
                </p:nvPicPr>
                <p:blipFill>
                  <a:blip r:embed="rId2" cstate="print"/>
                  <a:srcRect/>
                  <a:stretch>
                    <a:fillRect/>
                  </a:stretch>
                </p:blipFill>
                <p:spPr bwMode="auto">
                  <a:xfrm>
                    <a:off x="88900" y="150813"/>
                    <a:ext cx="2927350" cy="6578600"/>
                  </a:xfrm>
                  <a:prstGeom prst="rect">
                    <a:avLst/>
                  </a:prstGeom>
                  <a:grpFill/>
                  <a:ln w="9525">
                    <a:noFill/>
                    <a:miter lim="800000"/>
                    <a:headEnd/>
                    <a:tailEnd/>
                  </a:ln>
                </p:spPr>
              </p:pic>
              <p:sp>
                <p:nvSpPr>
                  <p:cNvPr id="8" name="CasellaDiTesto 20">
                    <a:extLst>
                      <a:ext uri="{FF2B5EF4-FFF2-40B4-BE49-F238E27FC236}">
                        <a16:creationId xmlns:a16="http://schemas.microsoft.com/office/drawing/2014/main" id="{3693A0B0-5884-4D4B-148F-F2B885BD5D8D}"/>
                      </a:ext>
                    </a:extLst>
                  </p:cNvPr>
                  <p:cNvSpPr txBox="1"/>
                  <p:nvPr/>
                </p:nvSpPr>
                <p:spPr>
                  <a:xfrm>
                    <a:off x="628073" y="1560947"/>
                    <a:ext cx="1366982" cy="400110"/>
                  </a:xfrm>
                  <a:prstGeom prst="rect">
                    <a:avLst/>
                  </a:prstGeom>
                  <a:grpFill/>
                </p:spPr>
                <p:txBody>
                  <a:bodyPr wrap="square" rtlCol="0">
                    <a:spAutoFit/>
                  </a:bodyPr>
                  <a:lstStyle/>
                  <a:p>
                    <a:r>
                      <a:rPr lang="it-IT" sz="1000" dirty="0"/>
                      <a:t>Toporagno elefante, ora in </a:t>
                    </a:r>
                    <a:r>
                      <a:rPr lang="it-IT" sz="1000" dirty="0" err="1"/>
                      <a:t>Afrotheria</a:t>
                    </a:r>
                    <a:endParaRPr lang="it-IT" sz="1000" dirty="0"/>
                  </a:p>
                </p:txBody>
              </p:sp>
            </p:grpSp>
            <p:sp>
              <p:nvSpPr>
                <p:cNvPr id="6" name="CasellaDiTesto 43">
                  <a:extLst>
                    <a:ext uri="{FF2B5EF4-FFF2-40B4-BE49-F238E27FC236}">
                      <a16:creationId xmlns:a16="http://schemas.microsoft.com/office/drawing/2014/main" id="{359D4A31-8EBC-BFCE-FD12-AE0D0F7C76E0}"/>
                    </a:ext>
                  </a:extLst>
                </p:cNvPr>
                <p:cNvSpPr txBox="1"/>
                <p:nvPr/>
              </p:nvSpPr>
              <p:spPr>
                <a:xfrm>
                  <a:off x="803240" y="4811289"/>
                  <a:ext cx="1064715" cy="246221"/>
                </a:xfrm>
                <a:prstGeom prst="rect">
                  <a:avLst/>
                </a:prstGeom>
                <a:grpFill/>
              </p:spPr>
              <p:txBody>
                <a:bodyPr wrap="none" rtlCol="0">
                  <a:spAutoFit/>
                </a:bodyPr>
                <a:lstStyle/>
                <a:p>
                  <a:r>
                    <a:rPr lang="it-IT" sz="1000" dirty="0" err="1"/>
                    <a:t>Euarchontoglires</a:t>
                  </a:r>
                  <a:endParaRPr lang="it-IT" sz="1000" dirty="0"/>
                </a:p>
              </p:txBody>
            </p:sp>
          </p:grpSp>
          <p:sp>
            <p:nvSpPr>
              <p:cNvPr id="4" name="CasellaDiTesto 46">
                <a:extLst>
                  <a:ext uri="{FF2B5EF4-FFF2-40B4-BE49-F238E27FC236}">
                    <a16:creationId xmlns:a16="http://schemas.microsoft.com/office/drawing/2014/main" id="{AF4ED314-E7F5-FF75-1520-24D7F19258F6}"/>
                  </a:ext>
                </a:extLst>
              </p:cNvPr>
              <p:cNvSpPr txBox="1"/>
              <p:nvPr/>
            </p:nvSpPr>
            <p:spPr>
              <a:xfrm>
                <a:off x="790575" y="3181350"/>
                <a:ext cx="889987" cy="246221"/>
              </a:xfrm>
              <a:prstGeom prst="rect">
                <a:avLst/>
              </a:prstGeom>
              <a:grpFill/>
            </p:spPr>
            <p:txBody>
              <a:bodyPr wrap="none" rtlCol="0">
                <a:spAutoFit/>
              </a:bodyPr>
              <a:lstStyle/>
              <a:p>
                <a:r>
                  <a:rPr lang="it-IT" sz="1000" dirty="0" err="1"/>
                  <a:t>Eulipotyphyla</a:t>
                </a:r>
                <a:endParaRPr lang="it-IT" sz="1000" dirty="0"/>
              </a:p>
            </p:txBody>
          </p:sp>
        </p:grpSp>
        <p:sp>
          <p:nvSpPr>
            <p:cNvPr id="9" name="Rettangolo 1">
              <a:extLst>
                <a:ext uri="{FF2B5EF4-FFF2-40B4-BE49-F238E27FC236}">
                  <a16:creationId xmlns:a16="http://schemas.microsoft.com/office/drawing/2014/main" id="{BF17CA27-3477-E513-0E1B-8A452EDCB9E7}"/>
                </a:ext>
              </a:extLst>
            </p:cNvPr>
            <p:cNvSpPr/>
            <p:nvPr/>
          </p:nvSpPr>
          <p:spPr>
            <a:xfrm>
              <a:off x="2343519" y="5667800"/>
              <a:ext cx="894518" cy="425543"/>
            </a:xfrm>
            <a:prstGeom prst="rect">
              <a:avLst/>
            </a:prstGeom>
            <a:solidFill>
              <a:srgbClr val="FF9900">
                <a:alpha val="29804"/>
              </a:srgbClr>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38">
              <a:extLst>
                <a:ext uri="{FF2B5EF4-FFF2-40B4-BE49-F238E27FC236}">
                  <a16:creationId xmlns:a16="http://schemas.microsoft.com/office/drawing/2014/main" id="{0BBDA895-7799-0A63-DC59-28DC996F3F72}"/>
                </a:ext>
              </a:extLst>
            </p:cNvPr>
            <p:cNvSpPr/>
            <p:nvPr/>
          </p:nvSpPr>
          <p:spPr>
            <a:xfrm>
              <a:off x="2360235" y="6221929"/>
              <a:ext cx="806410" cy="368726"/>
            </a:xfrm>
            <a:prstGeom prst="rect">
              <a:avLst/>
            </a:prstGeom>
            <a:solidFill>
              <a:srgbClr val="C9C400">
                <a:alpha val="3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40">
              <a:extLst>
                <a:ext uri="{FF2B5EF4-FFF2-40B4-BE49-F238E27FC236}">
                  <a16:creationId xmlns:a16="http://schemas.microsoft.com/office/drawing/2014/main" id="{2318652A-2466-05E2-34C8-5CE93423EAF3}"/>
                </a:ext>
              </a:extLst>
            </p:cNvPr>
            <p:cNvSpPr/>
            <p:nvPr/>
          </p:nvSpPr>
          <p:spPr>
            <a:xfrm>
              <a:off x="2353253" y="5153840"/>
              <a:ext cx="643946" cy="333592"/>
            </a:xfrm>
            <a:prstGeom prst="rect">
              <a:avLst/>
            </a:prstGeom>
            <a:solidFill>
              <a:srgbClr val="808000">
                <a:alpha val="30000"/>
              </a:srgbClr>
            </a:solid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45">
              <a:extLst>
                <a:ext uri="{FF2B5EF4-FFF2-40B4-BE49-F238E27FC236}">
                  <a16:creationId xmlns:a16="http://schemas.microsoft.com/office/drawing/2014/main" id="{D9D40E0B-4B30-797C-5074-A366DDE128F9}"/>
                </a:ext>
              </a:extLst>
            </p:cNvPr>
            <p:cNvSpPr/>
            <p:nvPr/>
          </p:nvSpPr>
          <p:spPr>
            <a:xfrm>
              <a:off x="2350632" y="4636730"/>
              <a:ext cx="991195" cy="390266"/>
            </a:xfrm>
            <a:prstGeom prst="rect">
              <a:avLst/>
            </a:prstGeom>
            <a:solidFill>
              <a:srgbClr val="FF9900">
                <a:alpha val="30000"/>
              </a:srgbClr>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48">
              <a:extLst>
                <a:ext uri="{FF2B5EF4-FFF2-40B4-BE49-F238E27FC236}">
                  <a16:creationId xmlns:a16="http://schemas.microsoft.com/office/drawing/2014/main" id="{D0FD2E1A-21A3-0D93-99F0-0065E9CFA656}"/>
                </a:ext>
              </a:extLst>
            </p:cNvPr>
            <p:cNvSpPr/>
            <p:nvPr/>
          </p:nvSpPr>
          <p:spPr>
            <a:xfrm>
              <a:off x="2308987" y="4085084"/>
              <a:ext cx="688212" cy="281943"/>
            </a:xfrm>
            <a:prstGeom prst="rect">
              <a:avLst/>
            </a:prstGeom>
            <a:solidFill>
              <a:srgbClr val="D600D6">
                <a:alpha val="30000"/>
              </a:srgbClr>
            </a:solidFill>
            <a:ln>
              <a:solidFill>
                <a:srgbClr val="D60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49">
              <a:extLst>
                <a:ext uri="{FF2B5EF4-FFF2-40B4-BE49-F238E27FC236}">
                  <a16:creationId xmlns:a16="http://schemas.microsoft.com/office/drawing/2014/main" id="{76A655A8-5260-EB7C-6580-8B7DD3428D95}"/>
                </a:ext>
              </a:extLst>
            </p:cNvPr>
            <p:cNvSpPr/>
            <p:nvPr/>
          </p:nvSpPr>
          <p:spPr>
            <a:xfrm>
              <a:off x="2302239" y="2967812"/>
              <a:ext cx="864406" cy="440541"/>
            </a:xfrm>
            <a:prstGeom prst="rect">
              <a:avLst/>
            </a:prstGeom>
            <a:solidFill>
              <a:srgbClr val="757575">
                <a:alpha val="30000"/>
              </a:srgbClr>
            </a:solidFill>
            <a:ln>
              <a:solidFill>
                <a:srgbClr val="75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50">
              <a:extLst>
                <a:ext uri="{FF2B5EF4-FFF2-40B4-BE49-F238E27FC236}">
                  <a16:creationId xmlns:a16="http://schemas.microsoft.com/office/drawing/2014/main" id="{5AA6A4B3-4961-70D1-48BC-961D6DDADD49}"/>
                </a:ext>
              </a:extLst>
            </p:cNvPr>
            <p:cNvSpPr/>
            <p:nvPr/>
          </p:nvSpPr>
          <p:spPr>
            <a:xfrm>
              <a:off x="2299155" y="3537922"/>
              <a:ext cx="679572" cy="306222"/>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Rettangolo 51">
              <a:extLst>
                <a:ext uri="{FF2B5EF4-FFF2-40B4-BE49-F238E27FC236}">
                  <a16:creationId xmlns:a16="http://schemas.microsoft.com/office/drawing/2014/main" id="{1BADFBBC-79DA-8E20-6D68-13EC4651C6B1}"/>
                </a:ext>
              </a:extLst>
            </p:cNvPr>
            <p:cNvSpPr/>
            <p:nvPr/>
          </p:nvSpPr>
          <p:spPr>
            <a:xfrm>
              <a:off x="2330001" y="2403254"/>
              <a:ext cx="667198" cy="440541"/>
            </a:xfrm>
            <a:prstGeom prst="rect">
              <a:avLst/>
            </a:prstGeom>
            <a:solidFill>
              <a:srgbClr val="642302">
                <a:alpha val="29804"/>
              </a:srgbClr>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52">
              <a:extLst>
                <a:ext uri="{FF2B5EF4-FFF2-40B4-BE49-F238E27FC236}">
                  <a16:creationId xmlns:a16="http://schemas.microsoft.com/office/drawing/2014/main" id="{32AE9FD1-05EC-7330-326C-831B5A9A0738}"/>
                </a:ext>
              </a:extLst>
            </p:cNvPr>
            <p:cNvSpPr/>
            <p:nvPr/>
          </p:nvSpPr>
          <p:spPr>
            <a:xfrm>
              <a:off x="2330400" y="1927370"/>
              <a:ext cx="762713" cy="288518"/>
            </a:xfrm>
            <a:prstGeom prst="rect">
              <a:avLst/>
            </a:prstGeom>
            <a:solidFill>
              <a:srgbClr val="CC9900">
                <a:alpha val="30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ttangolo 53">
              <a:extLst>
                <a:ext uri="{FF2B5EF4-FFF2-40B4-BE49-F238E27FC236}">
                  <a16:creationId xmlns:a16="http://schemas.microsoft.com/office/drawing/2014/main" id="{012F7172-3AB9-9CF3-E99A-EED7A2E4265F}"/>
                </a:ext>
              </a:extLst>
            </p:cNvPr>
            <p:cNvSpPr/>
            <p:nvPr/>
          </p:nvSpPr>
          <p:spPr>
            <a:xfrm>
              <a:off x="2212773" y="1370568"/>
              <a:ext cx="1088817" cy="525658"/>
            </a:xfrm>
            <a:prstGeom prst="rect">
              <a:avLst/>
            </a:prstGeom>
            <a:solidFill>
              <a:srgbClr val="006600">
                <a:alpha val="3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Rettangolo 54">
              <a:extLst>
                <a:ext uri="{FF2B5EF4-FFF2-40B4-BE49-F238E27FC236}">
                  <a16:creationId xmlns:a16="http://schemas.microsoft.com/office/drawing/2014/main" id="{4230E0AC-6EE7-0EE1-19E5-DFB17EB13EA6}"/>
                </a:ext>
              </a:extLst>
            </p:cNvPr>
            <p:cNvSpPr/>
            <p:nvPr/>
          </p:nvSpPr>
          <p:spPr>
            <a:xfrm>
              <a:off x="2343519" y="805495"/>
              <a:ext cx="575816" cy="304075"/>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Rettangolo 55">
              <a:extLst>
                <a:ext uri="{FF2B5EF4-FFF2-40B4-BE49-F238E27FC236}">
                  <a16:creationId xmlns:a16="http://schemas.microsoft.com/office/drawing/2014/main" id="{8E5DE76D-A705-07B1-ACAD-6F6F83942E09}"/>
                </a:ext>
              </a:extLst>
            </p:cNvPr>
            <p:cNvSpPr/>
            <p:nvPr/>
          </p:nvSpPr>
          <p:spPr>
            <a:xfrm>
              <a:off x="2299155" y="214142"/>
              <a:ext cx="679572" cy="440541"/>
            </a:xfrm>
            <a:prstGeom prst="rect">
              <a:avLst/>
            </a:prstGeom>
            <a:solidFill>
              <a:srgbClr val="FF66CC">
                <a:alpha val="30000"/>
              </a:srgbClr>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1" name="Connettore diritto 3">
              <a:extLst>
                <a:ext uri="{FF2B5EF4-FFF2-40B4-BE49-F238E27FC236}">
                  <a16:creationId xmlns:a16="http://schemas.microsoft.com/office/drawing/2014/main" id="{CC948918-71F6-3487-24C4-C0AA20725CD2}"/>
                </a:ext>
              </a:extLst>
            </p:cNvPr>
            <p:cNvCxnSpPr/>
            <p:nvPr/>
          </p:nvCxnSpPr>
          <p:spPr>
            <a:xfrm flipV="1">
              <a:off x="2405489" y="6250476"/>
              <a:ext cx="727606" cy="30418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Connettore diritto 56">
              <a:extLst>
                <a:ext uri="{FF2B5EF4-FFF2-40B4-BE49-F238E27FC236}">
                  <a16:creationId xmlns:a16="http://schemas.microsoft.com/office/drawing/2014/main" id="{2BC74CCB-104C-929F-6965-F5993832E234}"/>
                </a:ext>
              </a:extLst>
            </p:cNvPr>
            <p:cNvCxnSpPr/>
            <p:nvPr/>
          </p:nvCxnSpPr>
          <p:spPr>
            <a:xfrm flipV="1">
              <a:off x="2405489" y="6254200"/>
              <a:ext cx="727606" cy="30418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Connettore diritto 57">
              <a:extLst>
                <a:ext uri="{FF2B5EF4-FFF2-40B4-BE49-F238E27FC236}">
                  <a16:creationId xmlns:a16="http://schemas.microsoft.com/office/drawing/2014/main" id="{DDBDAD07-DA43-DEF0-18BE-E596ACCF9936}"/>
                </a:ext>
              </a:extLst>
            </p:cNvPr>
            <p:cNvCxnSpPr>
              <a:cxnSpLocks/>
            </p:cNvCxnSpPr>
            <p:nvPr/>
          </p:nvCxnSpPr>
          <p:spPr>
            <a:xfrm flipV="1">
              <a:off x="2558997" y="6298509"/>
              <a:ext cx="593660" cy="27228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Connettore diritto 58">
              <a:extLst>
                <a:ext uri="{FF2B5EF4-FFF2-40B4-BE49-F238E27FC236}">
                  <a16:creationId xmlns:a16="http://schemas.microsoft.com/office/drawing/2014/main" id="{227EA1DC-C10B-C360-9BE4-ED137EF4D430}"/>
                </a:ext>
              </a:extLst>
            </p:cNvPr>
            <p:cNvCxnSpPr>
              <a:cxnSpLocks/>
            </p:cNvCxnSpPr>
            <p:nvPr/>
          </p:nvCxnSpPr>
          <p:spPr>
            <a:xfrm flipV="1">
              <a:off x="2690675" y="6365548"/>
              <a:ext cx="455914" cy="20598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Connettore diritto 59">
              <a:extLst>
                <a:ext uri="{FF2B5EF4-FFF2-40B4-BE49-F238E27FC236}">
                  <a16:creationId xmlns:a16="http://schemas.microsoft.com/office/drawing/2014/main" id="{6BFEBE47-7F51-2EB4-B08E-3F58986D18ED}"/>
                </a:ext>
              </a:extLst>
            </p:cNvPr>
            <p:cNvCxnSpPr>
              <a:cxnSpLocks/>
            </p:cNvCxnSpPr>
            <p:nvPr/>
          </p:nvCxnSpPr>
          <p:spPr>
            <a:xfrm flipV="1">
              <a:off x="2389479" y="6244158"/>
              <a:ext cx="650417" cy="27371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Connettore diritto 65">
              <a:extLst>
                <a:ext uri="{FF2B5EF4-FFF2-40B4-BE49-F238E27FC236}">
                  <a16:creationId xmlns:a16="http://schemas.microsoft.com/office/drawing/2014/main" id="{0201178A-79CE-B3F2-D7AF-1520A2F988A3}"/>
                </a:ext>
              </a:extLst>
            </p:cNvPr>
            <p:cNvCxnSpPr>
              <a:cxnSpLocks/>
            </p:cNvCxnSpPr>
            <p:nvPr/>
          </p:nvCxnSpPr>
          <p:spPr>
            <a:xfrm flipV="1">
              <a:off x="2391502" y="6238062"/>
              <a:ext cx="487199" cy="21009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0428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751E8D-10B6-889C-3177-CC02680F9D11}"/>
              </a:ext>
            </a:extLst>
          </p:cNvPr>
          <p:cNvSpPr txBox="1"/>
          <p:nvPr/>
        </p:nvSpPr>
        <p:spPr>
          <a:xfrm>
            <a:off x="857249" y="564341"/>
            <a:ext cx="10639985" cy="646331"/>
          </a:xfrm>
          <a:prstGeom prst="rect">
            <a:avLst/>
          </a:prstGeom>
          <a:noFill/>
        </p:spPr>
        <p:txBody>
          <a:bodyPr wrap="square">
            <a:spAutoFit/>
          </a:bodyPr>
          <a:lstStyle/>
          <a:p>
            <a:r>
              <a:rPr lang="en-GB" dirty="0"/>
              <a:t>Xenarthra (dal </a:t>
            </a:r>
            <a:r>
              <a:rPr lang="en-GB" dirty="0" err="1"/>
              <a:t>greco</a:t>
            </a:r>
            <a:r>
              <a:rPr lang="en-GB" dirty="0"/>
              <a:t>, </a:t>
            </a:r>
            <a:r>
              <a:rPr lang="en-GB" dirty="0" err="1"/>
              <a:t>xenos</a:t>
            </a:r>
            <a:r>
              <a:rPr lang="en-GB" dirty="0"/>
              <a:t> = </a:t>
            </a:r>
            <a:r>
              <a:rPr lang="en-GB" dirty="0" err="1"/>
              <a:t>diverso</a:t>
            </a:r>
            <a:r>
              <a:rPr lang="en-GB" dirty="0"/>
              <a:t> + arthron = </a:t>
            </a:r>
            <a:r>
              <a:rPr lang="en-GB" dirty="0" err="1"/>
              <a:t>articolazione</a:t>
            </a:r>
            <a:r>
              <a:rPr lang="en-GB" dirty="0"/>
              <a:t>, </a:t>
            </a:r>
            <a:r>
              <a:rPr lang="en-GB" dirty="0" err="1"/>
              <a:t>riferito</a:t>
            </a:r>
            <a:r>
              <a:rPr lang="en-GB" dirty="0"/>
              <a:t> </a:t>
            </a:r>
            <a:r>
              <a:rPr lang="en-GB" dirty="0" err="1"/>
              <a:t>alla</a:t>
            </a:r>
            <a:r>
              <a:rPr lang="en-GB" dirty="0"/>
              <a:t> </a:t>
            </a:r>
            <a:r>
              <a:rPr lang="en-GB" dirty="0" err="1"/>
              <a:t>peculiare</a:t>
            </a:r>
            <a:r>
              <a:rPr lang="en-GB" dirty="0"/>
              <a:t> </a:t>
            </a:r>
            <a:r>
              <a:rPr lang="en-GB" dirty="0" err="1"/>
              <a:t>articolazione</a:t>
            </a:r>
            <a:r>
              <a:rPr lang="en-GB" dirty="0"/>
              <a:t> </a:t>
            </a:r>
            <a:r>
              <a:rPr lang="en-GB" dirty="0" err="1"/>
              <a:t>tra</a:t>
            </a:r>
            <a:r>
              <a:rPr lang="en-GB" dirty="0"/>
              <a:t> le </a:t>
            </a:r>
            <a:r>
              <a:rPr lang="en-GB" dirty="0" err="1"/>
              <a:t>vertebre</a:t>
            </a:r>
            <a:r>
              <a:rPr lang="en-GB" dirty="0"/>
              <a:t>)</a:t>
            </a:r>
          </a:p>
        </p:txBody>
      </p:sp>
      <p:sp>
        <p:nvSpPr>
          <p:cNvPr id="7" name="TextBox 6">
            <a:extLst>
              <a:ext uri="{FF2B5EF4-FFF2-40B4-BE49-F238E27FC236}">
                <a16:creationId xmlns:a16="http://schemas.microsoft.com/office/drawing/2014/main" id="{C5680EEA-791A-81A3-A901-42A2B3676CDA}"/>
              </a:ext>
            </a:extLst>
          </p:cNvPr>
          <p:cNvSpPr txBox="1"/>
          <p:nvPr/>
        </p:nvSpPr>
        <p:spPr>
          <a:xfrm>
            <a:off x="857247" y="1333055"/>
            <a:ext cx="6098240" cy="369332"/>
          </a:xfrm>
          <a:prstGeom prst="rect">
            <a:avLst/>
          </a:prstGeom>
          <a:noFill/>
        </p:spPr>
        <p:txBody>
          <a:bodyPr wrap="square">
            <a:spAutoFit/>
          </a:bodyPr>
          <a:lstStyle/>
          <a:p>
            <a:r>
              <a:rPr lang="it-IT" dirty="0" err="1"/>
              <a:t>Pholidota</a:t>
            </a:r>
            <a:r>
              <a:rPr lang="it-IT" dirty="0"/>
              <a:t> (dal greco, </a:t>
            </a:r>
            <a:r>
              <a:rPr lang="it-IT" dirty="0" err="1"/>
              <a:t>folidotòs</a:t>
            </a:r>
            <a:r>
              <a:rPr lang="it-IT" dirty="0"/>
              <a:t> = coperto di scaglie)</a:t>
            </a:r>
            <a:endParaRPr lang="en-GB" dirty="0"/>
          </a:p>
        </p:txBody>
      </p:sp>
      <p:sp>
        <p:nvSpPr>
          <p:cNvPr id="9" name="TextBox 8">
            <a:extLst>
              <a:ext uri="{FF2B5EF4-FFF2-40B4-BE49-F238E27FC236}">
                <a16:creationId xmlns:a16="http://schemas.microsoft.com/office/drawing/2014/main" id="{BF6C3AEA-7935-F0FE-E3BA-85502CCF4EB7}"/>
              </a:ext>
            </a:extLst>
          </p:cNvPr>
          <p:cNvSpPr txBox="1"/>
          <p:nvPr/>
        </p:nvSpPr>
        <p:spPr>
          <a:xfrm>
            <a:off x="857247" y="1791233"/>
            <a:ext cx="10639985" cy="923330"/>
          </a:xfrm>
          <a:prstGeom prst="rect">
            <a:avLst/>
          </a:prstGeom>
          <a:noFill/>
        </p:spPr>
        <p:txBody>
          <a:bodyPr wrap="square">
            <a:spAutoFit/>
          </a:bodyPr>
          <a:lstStyle/>
          <a:p>
            <a:r>
              <a:rPr lang="it-IT" dirty="0" err="1"/>
              <a:t>Glires</a:t>
            </a:r>
            <a:r>
              <a:rPr lang="it-IT" dirty="0"/>
              <a:t> (dal latino, </a:t>
            </a:r>
            <a:r>
              <a:rPr lang="it-IT" dirty="0" err="1"/>
              <a:t>glires</a:t>
            </a:r>
            <a:r>
              <a:rPr lang="it-IT" dirty="0"/>
              <a:t> = ghiri) comprende topi saltatori (</a:t>
            </a:r>
            <a:r>
              <a:rPr lang="it-IT" dirty="0" err="1"/>
              <a:t>Macroscelidea</a:t>
            </a:r>
            <a:r>
              <a:rPr lang="it-IT" dirty="0"/>
              <a:t>), conigli (</a:t>
            </a:r>
            <a:r>
              <a:rPr lang="it-IT" dirty="0" err="1"/>
              <a:t>Lagomorpha</a:t>
            </a:r>
            <a:r>
              <a:rPr lang="it-IT" dirty="0"/>
              <a:t>) e roditori (</a:t>
            </a:r>
            <a:r>
              <a:rPr lang="it-IT" dirty="0" err="1"/>
              <a:t>Rodentia</a:t>
            </a:r>
            <a:r>
              <a:rPr lang="it-IT" dirty="0"/>
              <a:t>- 30 famiglie attuali). Sia i lagomorfi che i roditori non hanno denti canini e hanno un diastema (una interruzione nella fila dentaria tra gli incisivi e i molari)</a:t>
            </a:r>
            <a:endParaRPr lang="en-GB" dirty="0"/>
          </a:p>
        </p:txBody>
      </p:sp>
      <p:sp>
        <p:nvSpPr>
          <p:cNvPr id="11" name="TextBox 10">
            <a:extLst>
              <a:ext uri="{FF2B5EF4-FFF2-40B4-BE49-F238E27FC236}">
                <a16:creationId xmlns:a16="http://schemas.microsoft.com/office/drawing/2014/main" id="{71FE6D2E-9623-C92D-D3C6-9A4F6ABFF8CC}"/>
              </a:ext>
            </a:extLst>
          </p:cNvPr>
          <p:cNvSpPr txBox="1"/>
          <p:nvPr/>
        </p:nvSpPr>
        <p:spPr>
          <a:xfrm>
            <a:off x="857247" y="2726700"/>
            <a:ext cx="10250023" cy="1200329"/>
          </a:xfrm>
          <a:prstGeom prst="rect">
            <a:avLst/>
          </a:prstGeom>
          <a:noFill/>
        </p:spPr>
        <p:txBody>
          <a:bodyPr wrap="square">
            <a:spAutoFit/>
          </a:bodyPr>
          <a:lstStyle/>
          <a:p>
            <a:r>
              <a:rPr lang="en-GB" dirty="0" err="1"/>
              <a:t>Insectivora</a:t>
            </a:r>
            <a:r>
              <a:rPr lang="en-GB" dirty="0"/>
              <a:t>  </a:t>
            </a:r>
            <a:r>
              <a:rPr lang="en-GB" dirty="0" err="1"/>
              <a:t>comprende</a:t>
            </a:r>
            <a:r>
              <a:rPr lang="en-GB" dirty="0"/>
              <a:t> </a:t>
            </a:r>
            <a:r>
              <a:rPr lang="en-GB" dirty="0" err="1"/>
              <a:t>numerose</a:t>
            </a:r>
            <a:r>
              <a:rPr lang="en-GB" dirty="0"/>
              <a:t> </a:t>
            </a:r>
            <a:r>
              <a:rPr lang="en-GB" dirty="0" err="1"/>
              <a:t>famiglie</a:t>
            </a:r>
            <a:r>
              <a:rPr lang="en-GB" dirty="0"/>
              <a:t>. La </a:t>
            </a:r>
            <a:r>
              <a:rPr lang="en-GB" dirty="0" err="1"/>
              <a:t>maggior</a:t>
            </a:r>
            <a:r>
              <a:rPr lang="en-GB" dirty="0"/>
              <a:t> </a:t>
            </a:r>
            <a:r>
              <a:rPr lang="en-GB" dirty="0" err="1"/>
              <a:t>parte</a:t>
            </a:r>
            <a:r>
              <a:rPr lang="en-GB" dirty="0"/>
              <a:t> </a:t>
            </a:r>
            <a:r>
              <a:rPr lang="en-GB" dirty="0" err="1"/>
              <a:t>sono</a:t>
            </a:r>
            <a:r>
              <a:rPr lang="en-GB" dirty="0"/>
              <a:t> </a:t>
            </a:r>
            <a:r>
              <a:rPr lang="en-GB" dirty="0" err="1"/>
              <a:t>piccoli</a:t>
            </a:r>
            <a:r>
              <a:rPr lang="en-GB" dirty="0"/>
              <a:t> </a:t>
            </a:r>
            <a:r>
              <a:rPr lang="en-GB" dirty="0" err="1"/>
              <a:t>animali</a:t>
            </a:r>
            <a:r>
              <a:rPr lang="en-GB" dirty="0"/>
              <a:t> notturni </a:t>
            </a:r>
            <a:r>
              <a:rPr lang="en-GB" dirty="0" err="1"/>
              <a:t>che</a:t>
            </a:r>
            <a:r>
              <a:rPr lang="en-GB" dirty="0"/>
              <a:t> </a:t>
            </a:r>
            <a:r>
              <a:rPr lang="en-GB" dirty="0" err="1"/>
              <a:t>si</a:t>
            </a:r>
            <a:r>
              <a:rPr lang="en-GB" dirty="0"/>
              <a:t> </a:t>
            </a:r>
            <a:r>
              <a:rPr lang="en-GB" dirty="0" err="1"/>
              <a:t>cibano</a:t>
            </a:r>
            <a:r>
              <a:rPr lang="en-GB" dirty="0"/>
              <a:t> di </a:t>
            </a:r>
            <a:r>
              <a:rPr lang="en-GB" dirty="0" err="1"/>
              <a:t>insetti</a:t>
            </a:r>
            <a:r>
              <a:rPr lang="en-GB" dirty="0"/>
              <a:t> con </a:t>
            </a:r>
            <a:r>
              <a:rPr lang="en-GB" dirty="0" err="1"/>
              <a:t>naso</a:t>
            </a:r>
            <a:r>
              <a:rPr lang="en-GB" dirty="0"/>
              <a:t> e </a:t>
            </a:r>
            <a:r>
              <a:rPr lang="en-GB" dirty="0" err="1"/>
              <a:t>orecchi</a:t>
            </a:r>
            <a:r>
              <a:rPr lang="en-GB" dirty="0"/>
              <a:t> ben </a:t>
            </a:r>
            <a:r>
              <a:rPr lang="en-GB" dirty="0" err="1"/>
              <a:t>sviluppati</a:t>
            </a:r>
            <a:r>
              <a:rPr lang="en-GB" dirty="0"/>
              <a:t>, ma </a:t>
            </a:r>
            <a:r>
              <a:rPr lang="en-GB" dirty="0" err="1"/>
              <a:t>occhi</a:t>
            </a:r>
            <a:r>
              <a:rPr lang="en-GB" dirty="0"/>
              <a:t> </a:t>
            </a:r>
            <a:r>
              <a:rPr lang="en-GB" dirty="0" err="1"/>
              <a:t>piccoli</a:t>
            </a:r>
            <a:r>
              <a:rPr lang="en-GB" dirty="0"/>
              <a:t>. Tutti </a:t>
            </a:r>
            <a:r>
              <a:rPr lang="en-GB" dirty="0" err="1"/>
              <a:t>i</a:t>
            </a:r>
            <a:r>
              <a:rPr lang="en-GB" dirty="0"/>
              <a:t> loro </a:t>
            </a:r>
            <a:r>
              <a:rPr lang="en-GB" dirty="0" err="1"/>
              <a:t>denti</a:t>
            </a:r>
            <a:r>
              <a:rPr lang="en-GB" dirty="0"/>
              <a:t> </a:t>
            </a:r>
            <a:r>
              <a:rPr lang="en-GB" dirty="0" err="1"/>
              <a:t>sono</a:t>
            </a:r>
            <a:r>
              <a:rPr lang="en-GB" dirty="0"/>
              <a:t> ben </a:t>
            </a:r>
            <a:r>
              <a:rPr lang="en-GB" dirty="0" err="1"/>
              <a:t>adattati</a:t>
            </a:r>
            <a:r>
              <a:rPr lang="en-GB" dirty="0"/>
              <a:t> per bucare, </a:t>
            </a:r>
            <a:r>
              <a:rPr lang="en-GB" dirty="0" err="1"/>
              <a:t>uccidere</a:t>
            </a:r>
            <a:r>
              <a:rPr lang="en-GB" dirty="0"/>
              <a:t>, </a:t>
            </a:r>
            <a:r>
              <a:rPr lang="en-GB" dirty="0" err="1"/>
              <a:t>tagliare</a:t>
            </a:r>
            <a:r>
              <a:rPr lang="en-GB" dirty="0"/>
              <a:t> e </a:t>
            </a:r>
            <a:r>
              <a:rPr lang="en-GB" dirty="0" err="1"/>
              <a:t>frantumare</a:t>
            </a:r>
            <a:r>
              <a:rPr lang="en-GB" dirty="0"/>
              <a:t> il </a:t>
            </a:r>
            <a:r>
              <a:rPr lang="en-GB" dirty="0" err="1"/>
              <a:t>cibo</a:t>
            </a:r>
            <a:r>
              <a:rPr lang="en-GB" dirty="0"/>
              <a:t>. Hanno cinque dita con </a:t>
            </a:r>
            <a:r>
              <a:rPr lang="en-GB" dirty="0" err="1"/>
              <a:t>artigli</a:t>
            </a:r>
            <a:r>
              <a:rPr lang="en-GB" dirty="0"/>
              <a:t> e il primo </a:t>
            </a:r>
            <a:r>
              <a:rPr lang="en-GB" dirty="0" err="1"/>
              <a:t>dito</a:t>
            </a:r>
            <a:r>
              <a:rPr lang="en-GB" dirty="0"/>
              <a:t> </a:t>
            </a:r>
            <a:r>
              <a:rPr lang="en-GB" dirty="0" err="1"/>
              <a:t>può</a:t>
            </a:r>
            <a:r>
              <a:rPr lang="en-GB" dirty="0"/>
              <a:t>, in </a:t>
            </a:r>
            <a:r>
              <a:rPr lang="en-GB" dirty="0" err="1"/>
              <a:t>qualche</a:t>
            </a:r>
            <a:r>
              <a:rPr lang="en-GB" dirty="0"/>
              <a:t> </a:t>
            </a:r>
            <a:r>
              <a:rPr lang="en-GB" dirty="0" err="1"/>
              <a:t>misura</a:t>
            </a:r>
            <a:r>
              <a:rPr lang="en-GB" dirty="0"/>
              <a:t>, </a:t>
            </a:r>
            <a:r>
              <a:rPr lang="en-GB" dirty="0" err="1"/>
              <a:t>opporsi</a:t>
            </a:r>
            <a:r>
              <a:rPr lang="en-GB" dirty="0"/>
              <a:t> </a:t>
            </a:r>
            <a:r>
              <a:rPr lang="en-GB" dirty="0" err="1"/>
              <a:t>agli</a:t>
            </a:r>
            <a:r>
              <a:rPr lang="en-GB" dirty="0"/>
              <a:t> </a:t>
            </a:r>
            <a:r>
              <a:rPr lang="en-GB" dirty="0" err="1"/>
              <a:t>altri</a:t>
            </a:r>
            <a:r>
              <a:rPr lang="en-GB" dirty="0"/>
              <a:t>. Il </a:t>
            </a:r>
            <a:r>
              <a:rPr lang="en-GB" dirty="0" err="1"/>
              <a:t>piede</a:t>
            </a:r>
            <a:r>
              <a:rPr lang="en-GB" dirty="0"/>
              <a:t> ha </a:t>
            </a:r>
            <a:r>
              <a:rPr lang="en-GB" dirty="0" err="1"/>
              <a:t>una</a:t>
            </a:r>
            <a:r>
              <a:rPr lang="en-GB" dirty="0"/>
              <a:t> </a:t>
            </a:r>
            <a:r>
              <a:rPr lang="en-GB" dirty="0" err="1"/>
              <a:t>postura</a:t>
            </a:r>
            <a:r>
              <a:rPr lang="en-GB" dirty="0"/>
              <a:t> </a:t>
            </a:r>
            <a:r>
              <a:rPr lang="en-GB" dirty="0" err="1"/>
              <a:t>plantigrada</a:t>
            </a:r>
            <a:r>
              <a:rPr lang="en-GB" dirty="0"/>
              <a:t>.</a:t>
            </a:r>
          </a:p>
        </p:txBody>
      </p:sp>
      <p:sp>
        <p:nvSpPr>
          <p:cNvPr id="13" name="TextBox 12">
            <a:extLst>
              <a:ext uri="{FF2B5EF4-FFF2-40B4-BE49-F238E27FC236}">
                <a16:creationId xmlns:a16="http://schemas.microsoft.com/office/drawing/2014/main" id="{E611F1E0-59AD-4BEA-A309-3933DAC68B70}"/>
              </a:ext>
            </a:extLst>
          </p:cNvPr>
          <p:cNvSpPr txBox="1"/>
          <p:nvPr/>
        </p:nvSpPr>
        <p:spPr>
          <a:xfrm>
            <a:off x="857247" y="4143438"/>
            <a:ext cx="10895482" cy="1754326"/>
          </a:xfrm>
          <a:prstGeom prst="rect">
            <a:avLst/>
          </a:prstGeom>
          <a:noFill/>
        </p:spPr>
        <p:txBody>
          <a:bodyPr wrap="square">
            <a:spAutoFit/>
          </a:bodyPr>
          <a:lstStyle/>
          <a:p>
            <a:r>
              <a:rPr lang="en-GB" dirty="0"/>
              <a:t> Carnivora </a:t>
            </a:r>
            <a:r>
              <a:rPr lang="en-GB" dirty="0" err="1"/>
              <a:t>comprendono</a:t>
            </a:r>
            <a:r>
              <a:rPr lang="en-GB" dirty="0"/>
              <a:t> </a:t>
            </a:r>
            <a:r>
              <a:rPr lang="en-GB" dirty="0" err="1"/>
              <a:t>nove</a:t>
            </a:r>
            <a:r>
              <a:rPr lang="en-GB" dirty="0"/>
              <a:t> </a:t>
            </a:r>
            <a:r>
              <a:rPr lang="en-GB" dirty="0" err="1"/>
              <a:t>famiglie</a:t>
            </a:r>
            <a:r>
              <a:rPr lang="en-GB" dirty="0"/>
              <a:t> di </a:t>
            </a:r>
            <a:r>
              <a:rPr lang="en-GB" dirty="0" err="1"/>
              <a:t>euteri</a:t>
            </a:r>
            <a:r>
              <a:rPr lang="en-GB" dirty="0"/>
              <a:t> </a:t>
            </a:r>
            <a:r>
              <a:rPr lang="en-GB" dirty="0" err="1"/>
              <a:t>attuali</a:t>
            </a:r>
            <a:r>
              <a:rPr lang="en-GB" dirty="0"/>
              <a:t> </a:t>
            </a:r>
            <a:r>
              <a:rPr lang="en-GB" dirty="0" err="1"/>
              <a:t>prevalentemente</a:t>
            </a:r>
            <a:r>
              <a:rPr lang="en-GB" dirty="0"/>
              <a:t> </a:t>
            </a:r>
            <a:r>
              <a:rPr lang="en-GB" dirty="0" err="1"/>
              <a:t>mangiatori</a:t>
            </a:r>
            <a:r>
              <a:rPr lang="en-GB" dirty="0"/>
              <a:t> di carne</a:t>
            </a:r>
          </a:p>
          <a:p>
            <a:endParaRPr lang="en-GB" dirty="0"/>
          </a:p>
          <a:p>
            <a:r>
              <a:rPr lang="it-IT" sz="1800" dirty="0"/>
              <a:t> </a:t>
            </a:r>
            <a:r>
              <a:rPr lang="it-IT" sz="1800" dirty="0" err="1"/>
              <a:t>Archonta</a:t>
            </a:r>
            <a:r>
              <a:rPr lang="it-IT" sz="1800" dirty="0"/>
              <a:t> comprendono numerosi gruppi. I cinque generi attuali di tupaie (</a:t>
            </a:r>
            <a:r>
              <a:rPr lang="it-IT" sz="1800" dirty="0" err="1"/>
              <a:t>Scandentia</a:t>
            </a:r>
            <a:r>
              <a:rPr lang="it-IT" sz="1800" dirty="0"/>
              <a:t>) sono originari delle foreste del Sud Est dell’Asia. </a:t>
            </a:r>
            <a:r>
              <a:rPr lang="en-GB" sz="1800" dirty="0" err="1"/>
              <a:t>Alcuni</a:t>
            </a:r>
            <a:r>
              <a:rPr lang="en-GB" sz="1800" dirty="0"/>
              <a:t> </a:t>
            </a:r>
            <a:r>
              <a:rPr lang="en-GB" sz="1800" dirty="0" err="1"/>
              <a:t>studiosi</a:t>
            </a:r>
            <a:r>
              <a:rPr lang="en-GB" sz="1800" dirty="0"/>
              <a:t> di </a:t>
            </a:r>
            <a:r>
              <a:rPr lang="en-GB" sz="1800" dirty="0" err="1"/>
              <a:t>mammiferi</a:t>
            </a:r>
            <a:r>
              <a:rPr lang="en-GB" sz="1800" dirty="0"/>
              <a:t> </a:t>
            </a:r>
            <a:r>
              <a:rPr lang="en-GB" sz="1800" dirty="0" err="1"/>
              <a:t>considerano</a:t>
            </a:r>
            <a:r>
              <a:rPr lang="en-GB" sz="1800" dirty="0"/>
              <a:t> </a:t>
            </a:r>
            <a:r>
              <a:rPr lang="en-GB" sz="1800" dirty="0" err="1"/>
              <a:t>i</a:t>
            </a:r>
            <a:r>
              <a:rPr lang="en-GB" sz="1800" dirty="0"/>
              <a:t> </a:t>
            </a:r>
            <a:r>
              <a:rPr lang="en-GB" sz="1800" dirty="0" err="1"/>
              <a:t>cinocefali</a:t>
            </a:r>
            <a:r>
              <a:rPr lang="en-GB" sz="1800" dirty="0"/>
              <a:t> (Dermoptera) e </a:t>
            </a:r>
            <a:r>
              <a:rPr lang="en-GB" sz="1800" dirty="0" err="1"/>
              <a:t>i</a:t>
            </a:r>
            <a:r>
              <a:rPr lang="en-GB" sz="1800" dirty="0"/>
              <a:t> </a:t>
            </a:r>
            <a:r>
              <a:rPr lang="en-GB" sz="1800" dirty="0" err="1"/>
              <a:t>pipistrelli</a:t>
            </a:r>
            <a:r>
              <a:rPr lang="en-GB" sz="1800" dirty="0"/>
              <a:t> (</a:t>
            </a:r>
            <a:r>
              <a:rPr lang="en-GB" sz="1800" dirty="0" err="1"/>
              <a:t>Chiroptera</a:t>
            </a:r>
            <a:r>
              <a:rPr lang="en-GB" sz="1800" dirty="0"/>
              <a:t>) come sister taxa</a:t>
            </a:r>
          </a:p>
          <a:p>
            <a:endParaRPr lang="en-GB" dirty="0"/>
          </a:p>
        </p:txBody>
      </p:sp>
    </p:spTree>
    <p:extLst>
      <p:ext uri="{BB962C8B-B14F-4D97-AF65-F5344CB8AC3E}">
        <p14:creationId xmlns:p14="http://schemas.microsoft.com/office/powerpoint/2010/main" val="4283550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3067051" y="6347929"/>
            <a:ext cx="1641475" cy="352425"/>
          </a:xfrm>
          <a:prstGeom prst="rect">
            <a:avLst/>
          </a:prstGeom>
          <a:noFill/>
          <a:ln w="9525" algn="ctr">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3067051" y="100014"/>
            <a:ext cx="6037263" cy="5172075"/>
          </a:xfrm>
          <a:prstGeom prst="rect">
            <a:avLst/>
          </a:prstGeom>
          <a:noFill/>
          <a:ln w="9525">
            <a:noFill/>
            <a:miter lim="800000"/>
            <a:headEnd/>
            <a:tailEnd/>
          </a:ln>
        </p:spPr>
      </p:pic>
      <p:pic>
        <p:nvPicPr>
          <p:cNvPr id="28677" name="Picture 5"/>
          <p:cNvPicPr>
            <a:picLocks noChangeAspect="1" noChangeArrowheads="1"/>
          </p:cNvPicPr>
          <p:nvPr/>
        </p:nvPicPr>
        <p:blipFill>
          <a:blip r:embed="rId5" cstate="print"/>
          <a:srcRect/>
          <a:stretch>
            <a:fillRect/>
          </a:stretch>
        </p:blipFill>
        <p:spPr bwMode="auto">
          <a:xfrm>
            <a:off x="2048845" y="5272089"/>
            <a:ext cx="7850188" cy="865187"/>
          </a:xfrm>
          <a:prstGeom prst="rect">
            <a:avLst/>
          </a:prstGeom>
          <a:noFill/>
          <a:ln w="9525">
            <a:noFill/>
            <a:miter lim="800000"/>
            <a:headEnd/>
            <a:tailEnd/>
          </a:ln>
        </p:spPr>
      </p:pic>
      <p:sp>
        <p:nvSpPr>
          <p:cNvPr id="6" name="CasellaDiTesto 9">
            <a:extLst>
              <a:ext uri="{FF2B5EF4-FFF2-40B4-BE49-F238E27FC236}">
                <a16:creationId xmlns:a16="http://schemas.microsoft.com/office/drawing/2014/main" id="{A1D40669-7D89-40F4-96A7-7D27C266FA82}"/>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12" name="CasellaDiTesto 11">
            <a:extLst>
              <a:ext uri="{FF2B5EF4-FFF2-40B4-BE49-F238E27FC236}">
                <a16:creationId xmlns:a16="http://schemas.microsoft.com/office/drawing/2014/main" id="{4D39BCD8-A0C7-4B1C-B5C8-9CAE91B41CA5}"/>
              </a:ext>
            </a:extLst>
          </p:cNvPr>
          <p:cNvSpPr txBox="1"/>
          <p:nvPr/>
        </p:nvSpPr>
        <p:spPr>
          <a:xfrm>
            <a:off x="4005188" y="2272847"/>
            <a:ext cx="1336584" cy="584775"/>
          </a:xfrm>
          <a:prstGeom prst="rect">
            <a:avLst/>
          </a:prstGeom>
          <a:noFill/>
        </p:spPr>
        <p:txBody>
          <a:bodyPr wrap="none" rtlCol="0">
            <a:spAutoFit/>
          </a:bodyPr>
          <a:lstStyle/>
          <a:p>
            <a:r>
              <a:rPr lang="it-IT" dirty="0">
                <a:solidFill>
                  <a:srgbClr val="FF66FF"/>
                </a:solidFill>
              </a:rPr>
              <a:t>XENARTHRA</a:t>
            </a:r>
          </a:p>
          <a:p>
            <a:r>
              <a:rPr lang="it-IT" sz="1400" dirty="0">
                <a:solidFill>
                  <a:srgbClr val="FF66FF"/>
                </a:solidFill>
              </a:rPr>
              <a:t>(EDENTATA)</a:t>
            </a:r>
          </a:p>
        </p:txBody>
      </p:sp>
      <p:sp>
        <p:nvSpPr>
          <p:cNvPr id="13" name="CasellaDiTesto 12">
            <a:extLst>
              <a:ext uri="{FF2B5EF4-FFF2-40B4-BE49-F238E27FC236}">
                <a16:creationId xmlns:a16="http://schemas.microsoft.com/office/drawing/2014/main" id="{92F809D5-B52F-4EE4-AB4F-60348C9A3C44}"/>
              </a:ext>
            </a:extLst>
          </p:cNvPr>
          <p:cNvSpPr txBox="1"/>
          <p:nvPr/>
        </p:nvSpPr>
        <p:spPr>
          <a:xfrm>
            <a:off x="4708525" y="5150683"/>
            <a:ext cx="1328762" cy="369332"/>
          </a:xfrm>
          <a:prstGeom prst="rect">
            <a:avLst/>
          </a:prstGeom>
          <a:noFill/>
        </p:spPr>
        <p:txBody>
          <a:bodyPr wrap="none" rtlCol="0">
            <a:spAutoFit/>
          </a:bodyPr>
          <a:lstStyle/>
          <a:p>
            <a:r>
              <a:rPr lang="it-IT" dirty="0">
                <a:solidFill>
                  <a:srgbClr val="FF0000"/>
                </a:solidFill>
              </a:rPr>
              <a:t>CARNIVORO</a:t>
            </a:r>
          </a:p>
        </p:txBody>
      </p:sp>
      <p:sp>
        <p:nvSpPr>
          <p:cNvPr id="14" name="CasellaDiTesto 13">
            <a:extLst>
              <a:ext uri="{FF2B5EF4-FFF2-40B4-BE49-F238E27FC236}">
                <a16:creationId xmlns:a16="http://schemas.microsoft.com/office/drawing/2014/main" id="{D575467D-CD01-4817-8F1B-A56B153C99FD}"/>
              </a:ext>
            </a:extLst>
          </p:cNvPr>
          <p:cNvSpPr txBox="1"/>
          <p:nvPr/>
        </p:nvSpPr>
        <p:spPr>
          <a:xfrm>
            <a:off x="6204089" y="2456608"/>
            <a:ext cx="955398" cy="369332"/>
          </a:xfrm>
          <a:prstGeom prst="rect">
            <a:avLst/>
          </a:prstGeom>
          <a:noFill/>
        </p:spPr>
        <p:txBody>
          <a:bodyPr wrap="square" rtlCol="0">
            <a:spAutoFit/>
          </a:bodyPr>
          <a:lstStyle/>
          <a:p>
            <a:r>
              <a:rPr lang="it-IT" dirty="0">
                <a:solidFill>
                  <a:srgbClr val="663300"/>
                </a:solidFill>
              </a:rPr>
              <a:t>GLIRES</a:t>
            </a:r>
          </a:p>
        </p:txBody>
      </p:sp>
      <p:sp>
        <p:nvSpPr>
          <p:cNvPr id="15" name="CasellaDiTesto 14">
            <a:extLst>
              <a:ext uri="{FF2B5EF4-FFF2-40B4-BE49-F238E27FC236}">
                <a16:creationId xmlns:a16="http://schemas.microsoft.com/office/drawing/2014/main" id="{26EAC86E-223A-40EA-AA3C-90FACE838F6A}"/>
              </a:ext>
            </a:extLst>
          </p:cNvPr>
          <p:cNvSpPr txBox="1"/>
          <p:nvPr/>
        </p:nvSpPr>
        <p:spPr>
          <a:xfrm>
            <a:off x="7198004" y="1223034"/>
            <a:ext cx="1511990" cy="369332"/>
          </a:xfrm>
          <a:prstGeom prst="rect">
            <a:avLst/>
          </a:prstGeom>
          <a:noFill/>
        </p:spPr>
        <p:txBody>
          <a:bodyPr wrap="square" rtlCol="0">
            <a:spAutoFit/>
          </a:bodyPr>
          <a:lstStyle/>
          <a:p>
            <a:r>
              <a:rPr lang="it-IT" dirty="0">
                <a:solidFill>
                  <a:srgbClr val="757575"/>
                </a:solidFill>
              </a:rPr>
              <a:t>INSECTIVORA</a:t>
            </a:r>
          </a:p>
        </p:txBody>
      </p:sp>
      <p:sp>
        <p:nvSpPr>
          <p:cNvPr id="16" name="CasellaDiTesto 15">
            <a:extLst>
              <a:ext uri="{FF2B5EF4-FFF2-40B4-BE49-F238E27FC236}">
                <a16:creationId xmlns:a16="http://schemas.microsoft.com/office/drawing/2014/main" id="{9E618F09-7626-4ED3-9A15-768FFDE3DCD7}"/>
              </a:ext>
            </a:extLst>
          </p:cNvPr>
          <p:cNvSpPr txBox="1"/>
          <p:nvPr/>
        </p:nvSpPr>
        <p:spPr>
          <a:xfrm flipH="1">
            <a:off x="7229032" y="4966859"/>
            <a:ext cx="1967977" cy="369332"/>
          </a:xfrm>
          <a:prstGeom prst="rect">
            <a:avLst/>
          </a:prstGeom>
          <a:noFill/>
        </p:spPr>
        <p:txBody>
          <a:bodyPr wrap="square" rtlCol="0">
            <a:spAutoFit/>
          </a:bodyPr>
          <a:lstStyle/>
          <a:p>
            <a:r>
              <a:rPr lang="it-IT" dirty="0">
                <a:solidFill>
                  <a:srgbClr val="808000"/>
                </a:solidFill>
              </a:rPr>
              <a:t>MEGACHIROPTERA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3">
            <a:extLst>
              <a:ext uri="{FF2B5EF4-FFF2-40B4-BE49-F238E27FC236}">
                <a16:creationId xmlns:a16="http://schemas.microsoft.com/office/drawing/2014/main" id="{4CB85728-E2D2-6D27-A490-5E339AD61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138" name="Picture 4">
            <a:extLst>
              <a:ext uri="{FF2B5EF4-FFF2-40B4-BE49-F238E27FC236}">
                <a16:creationId xmlns:a16="http://schemas.microsoft.com/office/drawing/2014/main" id="{086BF52A-FDCA-821E-4603-98500F160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139" name="Picture 2">
            <a:extLst>
              <a:ext uri="{FF2B5EF4-FFF2-40B4-BE49-F238E27FC236}">
                <a16:creationId xmlns:a16="http://schemas.microsoft.com/office/drawing/2014/main" id="{4D1AAC09-AC0B-6AE1-41B2-C7F8552CC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26" y="758470"/>
            <a:ext cx="10481103" cy="428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1405B86-619A-0C1D-A9E7-1DEFAA73B6B4}"/>
              </a:ext>
            </a:extLst>
          </p:cNvPr>
          <p:cNvGrpSpPr/>
          <p:nvPr/>
        </p:nvGrpSpPr>
        <p:grpSpPr>
          <a:xfrm rot="16200000">
            <a:off x="3408794" y="-2449423"/>
            <a:ext cx="5384409" cy="10972802"/>
            <a:chOff x="1608559" y="139700"/>
            <a:chExt cx="2927350" cy="6578600"/>
          </a:xfrm>
        </p:grpSpPr>
        <p:grpSp>
          <p:nvGrpSpPr>
            <p:cNvPr id="2" name="Gruppo 47">
              <a:extLst>
                <a:ext uri="{FF2B5EF4-FFF2-40B4-BE49-F238E27FC236}">
                  <a16:creationId xmlns:a16="http://schemas.microsoft.com/office/drawing/2014/main" id="{68EC079C-A61E-C67A-7F3B-4ABFE953BE13}"/>
                </a:ext>
              </a:extLst>
            </p:cNvPr>
            <p:cNvGrpSpPr/>
            <p:nvPr/>
          </p:nvGrpSpPr>
          <p:grpSpPr>
            <a:xfrm>
              <a:off x="1608559" y="139700"/>
              <a:ext cx="2927350" cy="6578600"/>
              <a:chOff x="88900" y="150813"/>
              <a:chExt cx="2927350" cy="6578600"/>
            </a:xfrm>
            <a:noFill/>
          </p:grpSpPr>
          <p:grpSp>
            <p:nvGrpSpPr>
              <p:cNvPr id="3" name="Gruppo 44">
                <a:extLst>
                  <a:ext uri="{FF2B5EF4-FFF2-40B4-BE49-F238E27FC236}">
                    <a16:creationId xmlns:a16="http://schemas.microsoft.com/office/drawing/2014/main" id="{BA95256A-7EF3-B067-0080-33F188B689F9}"/>
                  </a:ext>
                </a:extLst>
              </p:cNvPr>
              <p:cNvGrpSpPr/>
              <p:nvPr/>
            </p:nvGrpSpPr>
            <p:grpSpPr>
              <a:xfrm>
                <a:off x="88900" y="150813"/>
                <a:ext cx="2927350" cy="6578600"/>
                <a:chOff x="88900" y="150813"/>
                <a:chExt cx="2927350" cy="6578600"/>
              </a:xfrm>
              <a:grpFill/>
            </p:grpSpPr>
            <p:grpSp>
              <p:nvGrpSpPr>
                <p:cNvPr id="5" name="Gruppo 21">
                  <a:extLst>
                    <a:ext uri="{FF2B5EF4-FFF2-40B4-BE49-F238E27FC236}">
                      <a16:creationId xmlns:a16="http://schemas.microsoft.com/office/drawing/2014/main" id="{E90BE364-5C2F-2139-8519-5B91F2888AB8}"/>
                    </a:ext>
                  </a:extLst>
                </p:cNvPr>
                <p:cNvGrpSpPr/>
                <p:nvPr/>
              </p:nvGrpSpPr>
              <p:grpSpPr>
                <a:xfrm>
                  <a:off x="88900" y="150813"/>
                  <a:ext cx="2927350" cy="6578600"/>
                  <a:chOff x="88900" y="150813"/>
                  <a:chExt cx="2927350" cy="6578600"/>
                </a:xfrm>
                <a:grpFill/>
              </p:grpSpPr>
              <p:pic>
                <p:nvPicPr>
                  <p:cNvPr id="7" name="Picture 4">
                    <a:extLst>
                      <a:ext uri="{FF2B5EF4-FFF2-40B4-BE49-F238E27FC236}">
                        <a16:creationId xmlns:a16="http://schemas.microsoft.com/office/drawing/2014/main" id="{83A99407-FF44-7B32-DA3C-E76E193A70B1}"/>
                      </a:ext>
                    </a:extLst>
                  </p:cNvPr>
                  <p:cNvPicPr>
                    <a:picLocks noChangeAspect="1" noChangeArrowheads="1"/>
                  </p:cNvPicPr>
                  <p:nvPr/>
                </p:nvPicPr>
                <p:blipFill>
                  <a:blip r:embed="rId2" cstate="print"/>
                  <a:srcRect/>
                  <a:stretch>
                    <a:fillRect/>
                  </a:stretch>
                </p:blipFill>
                <p:spPr bwMode="auto">
                  <a:xfrm>
                    <a:off x="88900" y="150813"/>
                    <a:ext cx="2927350" cy="6578600"/>
                  </a:xfrm>
                  <a:prstGeom prst="rect">
                    <a:avLst/>
                  </a:prstGeom>
                  <a:grpFill/>
                  <a:ln w="9525">
                    <a:noFill/>
                    <a:miter lim="800000"/>
                    <a:headEnd/>
                    <a:tailEnd/>
                  </a:ln>
                </p:spPr>
              </p:pic>
              <p:sp>
                <p:nvSpPr>
                  <p:cNvPr id="8" name="CasellaDiTesto 20">
                    <a:extLst>
                      <a:ext uri="{FF2B5EF4-FFF2-40B4-BE49-F238E27FC236}">
                        <a16:creationId xmlns:a16="http://schemas.microsoft.com/office/drawing/2014/main" id="{3693A0B0-5884-4D4B-148F-F2B885BD5D8D}"/>
                      </a:ext>
                    </a:extLst>
                  </p:cNvPr>
                  <p:cNvSpPr txBox="1"/>
                  <p:nvPr/>
                </p:nvSpPr>
                <p:spPr>
                  <a:xfrm>
                    <a:off x="628073" y="1560947"/>
                    <a:ext cx="1366982" cy="400110"/>
                  </a:xfrm>
                  <a:prstGeom prst="rect">
                    <a:avLst/>
                  </a:prstGeom>
                  <a:grpFill/>
                </p:spPr>
                <p:txBody>
                  <a:bodyPr wrap="square" rtlCol="0">
                    <a:spAutoFit/>
                  </a:bodyPr>
                  <a:lstStyle/>
                  <a:p>
                    <a:r>
                      <a:rPr lang="it-IT" sz="1000" dirty="0"/>
                      <a:t>Toporagno elefante, ora in </a:t>
                    </a:r>
                    <a:r>
                      <a:rPr lang="it-IT" sz="1000" dirty="0" err="1"/>
                      <a:t>Afrotheria</a:t>
                    </a:r>
                    <a:endParaRPr lang="it-IT" sz="1000" dirty="0"/>
                  </a:p>
                </p:txBody>
              </p:sp>
            </p:grpSp>
            <p:sp>
              <p:nvSpPr>
                <p:cNvPr id="6" name="CasellaDiTesto 43">
                  <a:extLst>
                    <a:ext uri="{FF2B5EF4-FFF2-40B4-BE49-F238E27FC236}">
                      <a16:creationId xmlns:a16="http://schemas.microsoft.com/office/drawing/2014/main" id="{359D4A31-8EBC-BFCE-FD12-AE0D0F7C76E0}"/>
                    </a:ext>
                  </a:extLst>
                </p:cNvPr>
                <p:cNvSpPr txBox="1"/>
                <p:nvPr/>
              </p:nvSpPr>
              <p:spPr>
                <a:xfrm>
                  <a:off x="803240" y="4811289"/>
                  <a:ext cx="1064715" cy="246221"/>
                </a:xfrm>
                <a:prstGeom prst="rect">
                  <a:avLst/>
                </a:prstGeom>
                <a:grpFill/>
              </p:spPr>
              <p:txBody>
                <a:bodyPr wrap="none" rtlCol="0">
                  <a:spAutoFit/>
                </a:bodyPr>
                <a:lstStyle/>
                <a:p>
                  <a:r>
                    <a:rPr lang="it-IT" sz="1000" dirty="0" err="1"/>
                    <a:t>Euarchontoglires</a:t>
                  </a:r>
                  <a:endParaRPr lang="it-IT" sz="1000" dirty="0"/>
                </a:p>
              </p:txBody>
            </p:sp>
          </p:grpSp>
          <p:sp>
            <p:nvSpPr>
              <p:cNvPr id="4" name="CasellaDiTesto 46">
                <a:extLst>
                  <a:ext uri="{FF2B5EF4-FFF2-40B4-BE49-F238E27FC236}">
                    <a16:creationId xmlns:a16="http://schemas.microsoft.com/office/drawing/2014/main" id="{AF4ED314-E7F5-FF75-1520-24D7F19258F6}"/>
                  </a:ext>
                </a:extLst>
              </p:cNvPr>
              <p:cNvSpPr txBox="1"/>
              <p:nvPr/>
            </p:nvSpPr>
            <p:spPr>
              <a:xfrm>
                <a:off x="790575" y="3181350"/>
                <a:ext cx="889987" cy="246221"/>
              </a:xfrm>
              <a:prstGeom prst="rect">
                <a:avLst/>
              </a:prstGeom>
              <a:grpFill/>
            </p:spPr>
            <p:txBody>
              <a:bodyPr wrap="none" rtlCol="0">
                <a:spAutoFit/>
              </a:bodyPr>
              <a:lstStyle/>
              <a:p>
                <a:r>
                  <a:rPr lang="it-IT" sz="1000" dirty="0" err="1"/>
                  <a:t>Eulipotyphyla</a:t>
                </a:r>
                <a:endParaRPr lang="it-IT" sz="1000" dirty="0"/>
              </a:p>
            </p:txBody>
          </p:sp>
        </p:grpSp>
        <p:sp>
          <p:nvSpPr>
            <p:cNvPr id="9" name="Rettangolo 1">
              <a:extLst>
                <a:ext uri="{FF2B5EF4-FFF2-40B4-BE49-F238E27FC236}">
                  <a16:creationId xmlns:a16="http://schemas.microsoft.com/office/drawing/2014/main" id="{BF17CA27-3477-E513-0E1B-8A452EDCB9E7}"/>
                </a:ext>
              </a:extLst>
            </p:cNvPr>
            <p:cNvSpPr/>
            <p:nvPr/>
          </p:nvSpPr>
          <p:spPr>
            <a:xfrm>
              <a:off x="2343519" y="5667800"/>
              <a:ext cx="894518" cy="425543"/>
            </a:xfrm>
            <a:prstGeom prst="rect">
              <a:avLst/>
            </a:prstGeom>
            <a:solidFill>
              <a:srgbClr val="FF9900">
                <a:alpha val="29804"/>
              </a:srgbClr>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38">
              <a:extLst>
                <a:ext uri="{FF2B5EF4-FFF2-40B4-BE49-F238E27FC236}">
                  <a16:creationId xmlns:a16="http://schemas.microsoft.com/office/drawing/2014/main" id="{0BBDA895-7799-0A63-DC59-28DC996F3F72}"/>
                </a:ext>
              </a:extLst>
            </p:cNvPr>
            <p:cNvSpPr/>
            <p:nvPr/>
          </p:nvSpPr>
          <p:spPr>
            <a:xfrm>
              <a:off x="2360235" y="6221929"/>
              <a:ext cx="806410" cy="368726"/>
            </a:xfrm>
            <a:prstGeom prst="rect">
              <a:avLst/>
            </a:prstGeom>
            <a:solidFill>
              <a:srgbClr val="C9C400">
                <a:alpha val="3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40">
              <a:extLst>
                <a:ext uri="{FF2B5EF4-FFF2-40B4-BE49-F238E27FC236}">
                  <a16:creationId xmlns:a16="http://schemas.microsoft.com/office/drawing/2014/main" id="{2318652A-2466-05E2-34C8-5CE93423EAF3}"/>
                </a:ext>
              </a:extLst>
            </p:cNvPr>
            <p:cNvSpPr/>
            <p:nvPr/>
          </p:nvSpPr>
          <p:spPr>
            <a:xfrm>
              <a:off x="2353253" y="5153840"/>
              <a:ext cx="643946" cy="333592"/>
            </a:xfrm>
            <a:prstGeom prst="rect">
              <a:avLst/>
            </a:prstGeom>
            <a:solidFill>
              <a:srgbClr val="808000">
                <a:alpha val="30000"/>
              </a:srgbClr>
            </a:solid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45">
              <a:extLst>
                <a:ext uri="{FF2B5EF4-FFF2-40B4-BE49-F238E27FC236}">
                  <a16:creationId xmlns:a16="http://schemas.microsoft.com/office/drawing/2014/main" id="{D9D40E0B-4B30-797C-5074-A366DDE128F9}"/>
                </a:ext>
              </a:extLst>
            </p:cNvPr>
            <p:cNvSpPr/>
            <p:nvPr/>
          </p:nvSpPr>
          <p:spPr>
            <a:xfrm>
              <a:off x="2350632" y="4636730"/>
              <a:ext cx="991195" cy="390266"/>
            </a:xfrm>
            <a:prstGeom prst="rect">
              <a:avLst/>
            </a:prstGeom>
            <a:solidFill>
              <a:srgbClr val="FF9900">
                <a:alpha val="30000"/>
              </a:srgbClr>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48">
              <a:extLst>
                <a:ext uri="{FF2B5EF4-FFF2-40B4-BE49-F238E27FC236}">
                  <a16:creationId xmlns:a16="http://schemas.microsoft.com/office/drawing/2014/main" id="{D0FD2E1A-21A3-0D93-99F0-0065E9CFA656}"/>
                </a:ext>
              </a:extLst>
            </p:cNvPr>
            <p:cNvSpPr/>
            <p:nvPr/>
          </p:nvSpPr>
          <p:spPr>
            <a:xfrm>
              <a:off x="2308987" y="4085084"/>
              <a:ext cx="688212" cy="281943"/>
            </a:xfrm>
            <a:prstGeom prst="rect">
              <a:avLst/>
            </a:prstGeom>
            <a:solidFill>
              <a:srgbClr val="D600D6">
                <a:alpha val="30000"/>
              </a:srgbClr>
            </a:solidFill>
            <a:ln>
              <a:solidFill>
                <a:srgbClr val="D60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49">
              <a:extLst>
                <a:ext uri="{FF2B5EF4-FFF2-40B4-BE49-F238E27FC236}">
                  <a16:creationId xmlns:a16="http://schemas.microsoft.com/office/drawing/2014/main" id="{76A655A8-5260-EB7C-6580-8B7DD3428D95}"/>
                </a:ext>
              </a:extLst>
            </p:cNvPr>
            <p:cNvSpPr/>
            <p:nvPr/>
          </p:nvSpPr>
          <p:spPr>
            <a:xfrm>
              <a:off x="2302239" y="2967812"/>
              <a:ext cx="864406" cy="440541"/>
            </a:xfrm>
            <a:prstGeom prst="rect">
              <a:avLst/>
            </a:prstGeom>
            <a:solidFill>
              <a:srgbClr val="757575">
                <a:alpha val="30000"/>
              </a:srgbClr>
            </a:solidFill>
            <a:ln>
              <a:solidFill>
                <a:srgbClr val="75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50">
              <a:extLst>
                <a:ext uri="{FF2B5EF4-FFF2-40B4-BE49-F238E27FC236}">
                  <a16:creationId xmlns:a16="http://schemas.microsoft.com/office/drawing/2014/main" id="{5AA6A4B3-4961-70D1-48BC-961D6DDADD49}"/>
                </a:ext>
              </a:extLst>
            </p:cNvPr>
            <p:cNvSpPr/>
            <p:nvPr/>
          </p:nvSpPr>
          <p:spPr>
            <a:xfrm>
              <a:off x="2299155" y="3537922"/>
              <a:ext cx="679572" cy="306222"/>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Rettangolo 51">
              <a:extLst>
                <a:ext uri="{FF2B5EF4-FFF2-40B4-BE49-F238E27FC236}">
                  <a16:creationId xmlns:a16="http://schemas.microsoft.com/office/drawing/2014/main" id="{1BADFBBC-79DA-8E20-6D68-13EC4651C6B1}"/>
                </a:ext>
              </a:extLst>
            </p:cNvPr>
            <p:cNvSpPr/>
            <p:nvPr/>
          </p:nvSpPr>
          <p:spPr>
            <a:xfrm>
              <a:off x="2330001" y="2403254"/>
              <a:ext cx="667198" cy="440541"/>
            </a:xfrm>
            <a:prstGeom prst="rect">
              <a:avLst/>
            </a:prstGeom>
            <a:solidFill>
              <a:srgbClr val="642302">
                <a:alpha val="29804"/>
              </a:srgbClr>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52">
              <a:extLst>
                <a:ext uri="{FF2B5EF4-FFF2-40B4-BE49-F238E27FC236}">
                  <a16:creationId xmlns:a16="http://schemas.microsoft.com/office/drawing/2014/main" id="{32AE9FD1-05EC-7330-326C-831B5A9A0738}"/>
                </a:ext>
              </a:extLst>
            </p:cNvPr>
            <p:cNvSpPr/>
            <p:nvPr/>
          </p:nvSpPr>
          <p:spPr>
            <a:xfrm>
              <a:off x="2330400" y="1927370"/>
              <a:ext cx="762713" cy="288518"/>
            </a:xfrm>
            <a:prstGeom prst="rect">
              <a:avLst/>
            </a:prstGeom>
            <a:solidFill>
              <a:srgbClr val="CC9900">
                <a:alpha val="30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ttangolo 53">
              <a:extLst>
                <a:ext uri="{FF2B5EF4-FFF2-40B4-BE49-F238E27FC236}">
                  <a16:creationId xmlns:a16="http://schemas.microsoft.com/office/drawing/2014/main" id="{012F7172-3AB9-9CF3-E99A-EED7A2E4265F}"/>
                </a:ext>
              </a:extLst>
            </p:cNvPr>
            <p:cNvSpPr/>
            <p:nvPr/>
          </p:nvSpPr>
          <p:spPr>
            <a:xfrm>
              <a:off x="2212773" y="1370568"/>
              <a:ext cx="1088817" cy="525658"/>
            </a:xfrm>
            <a:prstGeom prst="rect">
              <a:avLst/>
            </a:prstGeom>
            <a:solidFill>
              <a:srgbClr val="006600">
                <a:alpha val="3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Rettangolo 54">
              <a:extLst>
                <a:ext uri="{FF2B5EF4-FFF2-40B4-BE49-F238E27FC236}">
                  <a16:creationId xmlns:a16="http://schemas.microsoft.com/office/drawing/2014/main" id="{4230E0AC-6EE7-0EE1-19E5-DFB17EB13EA6}"/>
                </a:ext>
              </a:extLst>
            </p:cNvPr>
            <p:cNvSpPr/>
            <p:nvPr/>
          </p:nvSpPr>
          <p:spPr>
            <a:xfrm>
              <a:off x="2343519" y="805495"/>
              <a:ext cx="575816" cy="304075"/>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Rettangolo 55">
              <a:extLst>
                <a:ext uri="{FF2B5EF4-FFF2-40B4-BE49-F238E27FC236}">
                  <a16:creationId xmlns:a16="http://schemas.microsoft.com/office/drawing/2014/main" id="{8E5DE76D-A705-07B1-ACAD-6F6F83942E09}"/>
                </a:ext>
              </a:extLst>
            </p:cNvPr>
            <p:cNvSpPr/>
            <p:nvPr/>
          </p:nvSpPr>
          <p:spPr>
            <a:xfrm>
              <a:off x="2299155" y="214142"/>
              <a:ext cx="679572" cy="440541"/>
            </a:xfrm>
            <a:prstGeom prst="rect">
              <a:avLst/>
            </a:prstGeom>
            <a:solidFill>
              <a:srgbClr val="FF66CC">
                <a:alpha val="30000"/>
              </a:srgbClr>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1" name="Connettore diritto 3">
              <a:extLst>
                <a:ext uri="{FF2B5EF4-FFF2-40B4-BE49-F238E27FC236}">
                  <a16:creationId xmlns:a16="http://schemas.microsoft.com/office/drawing/2014/main" id="{CC948918-71F6-3487-24C4-C0AA20725CD2}"/>
                </a:ext>
              </a:extLst>
            </p:cNvPr>
            <p:cNvCxnSpPr/>
            <p:nvPr/>
          </p:nvCxnSpPr>
          <p:spPr>
            <a:xfrm flipV="1">
              <a:off x="2405489" y="6250476"/>
              <a:ext cx="727606" cy="30418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Connettore diritto 56">
              <a:extLst>
                <a:ext uri="{FF2B5EF4-FFF2-40B4-BE49-F238E27FC236}">
                  <a16:creationId xmlns:a16="http://schemas.microsoft.com/office/drawing/2014/main" id="{2BC74CCB-104C-929F-6965-F5993832E234}"/>
                </a:ext>
              </a:extLst>
            </p:cNvPr>
            <p:cNvCxnSpPr/>
            <p:nvPr/>
          </p:nvCxnSpPr>
          <p:spPr>
            <a:xfrm flipV="1">
              <a:off x="2405489" y="6254200"/>
              <a:ext cx="727606" cy="30418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Connettore diritto 57">
              <a:extLst>
                <a:ext uri="{FF2B5EF4-FFF2-40B4-BE49-F238E27FC236}">
                  <a16:creationId xmlns:a16="http://schemas.microsoft.com/office/drawing/2014/main" id="{DDBDAD07-DA43-DEF0-18BE-E596ACCF9936}"/>
                </a:ext>
              </a:extLst>
            </p:cNvPr>
            <p:cNvCxnSpPr>
              <a:cxnSpLocks/>
            </p:cNvCxnSpPr>
            <p:nvPr/>
          </p:nvCxnSpPr>
          <p:spPr>
            <a:xfrm flipV="1">
              <a:off x="2558997" y="6298509"/>
              <a:ext cx="593660" cy="27228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Connettore diritto 58">
              <a:extLst>
                <a:ext uri="{FF2B5EF4-FFF2-40B4-BE49-F238E27FC236}">
                  <a16:creationId xmlns:a16="http://schemas.microsoft.com/office/drawing/2014/main" id="{227EA1DC-C10B-C360-9BE4-ED137EF4D430}"/>
                </a:ext>
              </a:extLst>
            </p:cNvPr>
            <p:cNvCxnSpPr>
              <a:cxnSpLocks/>
            </p:cNvCxnSpPr>
            <p:nvPr/>
          </p:nvCxnSpPr>
          <p:spPr>
            <a:xfrm flipV="1">
              <a:off x="2690675" y="6365548"/>
              <a:ext cx="455914" cy="20598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Connettore diritto 59">
              <a:extLst>
                <a:ext uri="{FF2B5EF4-FFF2-40B4-BE49-F238E27FC236}">
                  <a16:creationId xmlns:a16="http://schemas.microsoft.com/office/drawing/2014/main" id="{6BFEBE47-7F51-2EB4-B08E-3F58986D18ED}"/>
                </a:ext>
              </a:extLst>
            </p:cNvPr>
            <p:cNvCxnSpPr>
              <a:cxnSpLocks/>
            </p:cNvCxnSpPr>
            <p:nvPr/>
          </p:nvCxnSpPr>
          <p:spPr>
            <a:xfrm flipV="1">
              <a:off x="2389479" y="6244158"/>
              <a:ext cx="650417" cy="27371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Connettore diritto 65">
              <a:extLst>
                <a:ext uri="{FF2B5EF4-FFF2-40B4-BE49-F238E27FC236}">
                  <a16:creationId xmlns:a16="http://schemas.microsoft.com/office/drawing/2014/main" id="{0201178A-79CE-B3F2-D7AF-1520A2F988A3}"/>
                </a:ext>
              </a:extLst>
            </p:cNvPr>
            <p:cNvCxnSpPr>
              <a:cxnSpLocks/>
            </p:cNvCxnSpPr>
            <p:nvPr/>
          </p:nvCxnSpPr>
          <p:spPr>
            <a:xfrm flipV="1">
              <a:off x="2391502" y="6238062"/>
              <a:ext cx="487199" cy="21009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451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3" cstate="print"/>
          <a:srcRect/>
          <a:stretch>
            <a:fillRect/>
          </a:stretch>
        </p:blipFill>
        <p:spPr bwMode="auto">
          <a:xfrm>
            <a:off x="4567239" y="6451738"/>
            <a:ext cx="1641475" cy="352425"/>
          </a:xfrm>
          <a:prstGeom prst="rect">
            <a:avLst/>
          </a:prstGeom>
          <a:noFill/>
          <a:ln w="9525" algn="ctr">
            <a:noFill/>
            <a:miter lim="800000"/>
            <a:headEnd/>
            <a:tailEnd/>
          </a:ln>
        </p:spPr>
      </p:pic>
      <p:pic>
        <p:nvPicPr>
          <p:cNvPr id="26629" name="Picture 5"/>
          <p:cNvPicPr>
            <a:picLocks noChangeAspect="1" noChangeArrowheads="1"/>
          </p:cNvPicPr>
          <p:nvPr/>
        </p:nvPicPr>
        <p:blipFill>
          <a:blip r:embed="rId4" cstate="print"/>
          <a:srcRect/>
          <a:stretch>
            <a:fillRect/>
          </a:stretch>
        </p:blipFill>
        <p:spPr bwMode="auto">
          <a:xfrm>
            <a:off x="4629150" y="5918500"/>
            <a:ext cx="3390900" cy="431800"/>
          </a:xfrm>
          <a:prstGeom prst="rect">
            <a:avLst/>
          </a:prstGeom>
          <a:noFill/>
          <a:ln w="9525">
            <a:noFill/>
            <a:miter lim="800000"/>
            <a:headEnd/>
            <a:tailEnd/>
          </a:ln>
        </p:spPr>
      </p:pic>
      <p:cxnSp>
        <p:nvCxnSpPr>
          <p:cNvPr id="9" name="Connettore 1 8"/>
          <p:cNvCxnSpPr/>
          <p:nvPr/>
        </p:nvCxnSpPr>
        <p:spPr>
          <a:xfrm>
            <a:off x="10226675" y="677863"/>
            <a:ext cx="0" cy="24241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0226676" y="3146426"/>
            <a:ext cx="4763" cy="156527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flipH="1">
            <a:off x="10226675" y="4738688"/>
            <a:ext cx="7938" cy="4254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H="1">
            <a:off x="10226676" y="5192713"/>
            <a:ext cx="3175" cy="2397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636" name="CasellaDiTesto 17"/>
          <p:cNvSpPr txBox="1">
            <a:spLocks noChangeArrowheads="1"/>
          </p:cNvSpPr>
          <p:nvPr/>
        </p:nvSpPr>
        <p:spPr bwMode="auto">
          <a:xfrm rot="5400000">
            <a:off x="9551988" y="1668463"/>
            <a:ext cx="1695450" cy="307975"/>
          </a:xfrm>
          <a:prstGeom prst="rect">
            <a:avLst/>
          </a:prstGeom>
          <a:noFill/>
          <a:ln w="9525">
            <a:noFill/>
            <a:miter lim="800000"/>
            <a:headEnd/>
            <a:tailEnd/>
          </a:ln>
        </p:spPr>
        <p:txBody>
          <a:bodyPr wrap="none">
            <a:spAutoFit/>
          </a:bodyPr>
          <a:lstStyle/>
          <a:p>
            <a:r>
              <a:rPr lang="it-IT" altLang="it-IT" sz="1400">
                <a:latin typeface="Verdana" pitchFamily="34" charset="0"/>
              </a:rPr>
              <a:t>Euarchontoglires</a:t>
            </a:r>
          </a:p>
        </p:txBody>
      </p:sp>
      <p:sp>
        <p:nvSpPr>
          <p:cNvPr id="26637" name="CasellaDiTesto 18"/>
          <p:cNvSpPr txBox="1">
            <a:spLocks noChangeArrowheads="1"/>
          </p:cNvSpPr>
          <p:nvPr/>
        </p:nvSpPr>
        <p:spPr bwMode="auto">
          <a:xfrm rot="5400000">
            <a:off x="9668669" y="3707607"/>
            <a:ext cx="1462088" cy="307975"/>
          </a:xfrm>
          <a:prstGeom prst="rect">
            <a:avLst/>
          </a:prstGeom>
          <a:noFill/>
          <a:ln w="9525">
            <a:noFill/>
            <a:miter lim="800000"/>
            <a:headEnd/>
            <a:tailEnd/>
          </a:ln>
        </p:spPr>
        <p:txBody>
          <a:bodyPr wrap="none">
            <a:spAutoFit/>
          </a:bodyPr>
          <a:lstStyle/>
          <a:p>
            <a:r>
              <a:rPr lang="it-IT" altLang="it-IT" sz="1400">
                <a:latin typeface="Verdana" pitchFamily="34" charset="0"/>
              </a:rPr>
              <a:t>Laurasiatheria</a:t>
            </a:r>
          </a:p>
        </p:txBody>
      </p:sp>
      <p:sp>
        <p:nvSpPr>
          <p:cNvPr id="26638" name="CasellaDiTesto 19"/>
          <p:cNvSpPr txBox="1">
            <a:spLocks noChangeArrowheads="1"/>
          </p:cNvSpPr>
          <p:nvPr/>
        </p:nvSpPr>
        <p:spPr bwMode="auto">
          <a:xfrm rot="5400000">
            <a:off x="10162381" y="4744244"/>
            <a:ext cx="598488" cy="431800"/>
          </a:xfrm>
          <a:prstGeom prst="rect">
            <a:avLst/>
          </a:prstGeom>
          <a:noFill/>
          <a:ln w="9525">
            <a:noFill/>
            <a:miter lim="800000"/>
            <a:headEnd/>
            <a:tailEnd/>
          </a:ln>
        </p:spPr>
        <p:txBody>
          <a:bodyPr wrap="none">
            <a:spAutoFit/>
          </a:bodyPr>
          <a:lstStyle/>
          <a:p>
            <a:r>
              <a:rPr lang="it-IT" altLang="it-IT" sz="1100">
                <a:latin typeface="Verdana" pitchFamily="34" charset="0"/>
              </a:rPr>
              <a:t>Afro</a:t>
            </a:r>
          </a:p>
          <a:p>
            <a:r>
              <a:rPr lang="it-IT" altLang="it-IT" sz="1100">
                <a:latin typeface="Verdana" pitchFamily="34" charset="0"/>
              </a:rPr>
              <a:t>theria</a:t>
            </a:r>
          </a:p>
        </p:txBody>
      </p:sp>
      <p:sp>
        <p:nvSpPr>
          <p:cNvPr id="26639" name="CasellaDiTesto 20"/>
          <p:cNvSpPr txBox="1">
            <a:spLocks noChangeArrowheads="1"/>
          </p:cNvSpPr>
          <p:nvPr/>
        </p:nvSpPr>
        <p:spPr bwMode="auto">
          <a:xfrm rot="5400000">
            <a:off x="10191751" y="5141913"/>
            <a:ext cx="509587" cy="401638"/>
          </a:xfrm>
          <a:prstGeom prst="rect">
            <a:avLst/>
          </a:prstGeom>
          <a:noFill/>
          <a:ln w="9525">
            <a:noFill/>
            <a:miter lim="800000"/>
            <a:headEnd/>
            <a:tailEnd/>
          </a:ln>
        </p:spPr>
        <p:txBody>
          <a:bodyPr wrap="none">
            <a:spAutoFit/>
          </a:bodyPr>
          <a:lstStyle/>
          <a:p>
            <a:r>
              <a:rPr lang="it-IT" altLang="it-IT" sz="1000">
                <a:latin typeface="Verdana" pitchFamily="34" charset="0"/>
              </a:rPr>
              <a:t>Xena</a:t>
            </a:r>
          </a:p>
          <a:p>
            <a:r>
              <a:rPr lang="it-IT" altLang="it-IT" sz="1000">
                <a:latin typeface="Verdana" pitchFamily="34" charset="0"/>
              </a:rPr>
              <a:t>rthra</a:t>
            </a:r>
          </a:p>
        </p:txBody>
      </p:sp>
      <p:grpSp>
        <p:nvGrpSpPr>
          <p:cNvPr id="43" name="Gruppo 42"/>
          <p:cNvGrpSpPr/>
          <p:nvPr/>
        </p:nvGrpSpPr>
        <p:grpSpPr>
          <a:xfrm>
            <a:off x="4511824" y="0"/>
            <a:ext cx="6156176" cy="6041690"/>
            <a:chOff x="2987824" y="0"/>
            <a:chExt cx="6156176" cy="6041690"/>
          </a:xfrm>
        </p:grpSpPr>
        <p:grpSp>
          <p:nvGrpSpPr>
            <p:cNvPr id="24" name="Gruppo 23"/>
            <p:cNvGrpSpPr/>
            <p:nvPr/>
          </p:nvGrpSpPr>
          <p:grpSpPr>
            <a:xfrm>
              <a:off x="2987824" y="0"/>
              <a:ext cx="6156176" cy="6041690"/>
              <a:chOff x="3024336" y="35913"/>
              <a:chExt cx="6156176" cy="6041690"/>
            </a:xfrm>
          </p:grpSpPr>
          <p:grpSp>
            <p:nvGrpSpPr>
              <p:cNvPr id="20" name="Gruppo 19"/>
              <p:cNvGrpSpPr/>
              <p:nvPr/>
            </p:nvGrpSpPr>
            <p:grpSpPr>
              <a:xfrm>
                <a:off x="3024336" y="35913"/>
                <a:ext cx="6156176" cy="6041690"/>
                <a:chOff x="3024336" y="35913"/>
                <a:chExt cx="6156176" cy="6041690"/>
              </a:xfrm>
            </p:grpSpPr>
            <p:grpSp>
              <p:nvGrpSpPr>
                <p:cNvPr id="17" name="Gruppo 16"/>
                <p:cNvGrpSpPr/>
                <p:nvPr/>
              </p:nvGrpSpPr>
              <p:grpSpPr>
                <a:xfrm>
                  <a:off x="3024336" y="35913"/>
                  <a:ext cx="6156176" cy="6041690"/>
                  <a:chOff x="3024336" y="35913"/>
                  <a:chExt cx="6156176" cy="6041690"/>
                </a:xfrm>
              </p:grpSpPr>
              <p:pic>
                <p:nvPicPr>
                  <p:cNvPr id="26630" name="Picture 6"/>
                  <p:cNvPicPr>
                    <a:picLocks noChangeAspect="1" noChangeArrowheads="1"/>
                  </p:cNvPicPr>
                  <p:nvPr/>
                </p:nvPicPr>
                <p:blipFill>
                  <a:blip r:embed="rId5" cstate="print"/>
                  <a:srcRect/>
                  <a:stretch>
                    <a:fillRect/>
                  </a:stretch>
                </p:blipFill>
                <p:spPr bwMode="auto">
                  <a:xfrm>
                    <a:off x="3079750" y="652463"/>
                    <a:ext cx="5575300" cy="5226050"/>
                  </a:xfrm>
                  <a:prstGeom prst="rect">
                    <a:avLst/>
                  </a:prstGeom>
                  <a:noFill/>
                  <a:ln w="9525">
                    <a:noFill/>
                    <a:miter lim="800000"/>
                    <a:headEnd/>
                    <a:tailEnd/>
                  </a:ln>
                </p:spPr>
              </p:pic>
              <p:sp>
                <p:nvSpPr>
                  <p:cNvPr id="26631" name="CasellaDiTesto 6"/>
                  <p:cNvSpPr txBox="1">
                    <a:spLocks noChangeArrowheads="1"/>
                  </p:cNvSpPr>
                  <p:nvPr/>
                </p:nvSpPr>
                <p:spPr bwMode="auto">
                  <a:xfrm>
                    <a:off x="6415545" y="5831382"/>
                    <a:ext cx="1975221" cy="246221"/>
                  </a:xfrm>
                  <a:prstGeom prst="rect">
                    <a:avLst/>
                  </a:prstGeom>
                  <a:noFill/>
                  <a:ln w="9525">
                    <a:noFill/>
                    <a:miter lim="800000"/>
                    <a:headEnd/>
                    <a:tailEnd/>
                  </a:ln>
                </p:spPr>
                <p:txBody>
                  <a:bodyPr wrap="none">
                    <a:spAutoFit/>
                  </a:bodyPr>
                  <a:lstStyle/>
                  <a:p>
                    <a:r>
                      <a:rPr lang="it-IT" altLang="it-IT" sz="1000" dirty="0"/>
                      <a:t>PNAS  2012 109 (37) 14942-14947</a:t>
                    </a:r>
                  </a:p>
                </p:txBody>
              </p:sp>
              <p:sp>
                <p:nvSpPr>
                  <p:cNvPr id="16" name="CasellaDiTesto 15"/>
                  <p:cNvSpPr txBox="1"/>
                  <p:nvPr/>
                </p:nvSpPr>
                <p:spPr>
                  <a:xfrm>
                    <a:off x="3024336" y="35913"/>
                    <a:ext cx="6156176" cy="584775"/>
                  </a:xfrm>
                  <a:prstGeom prst="rect">
                    <a:avLst/>
                  </a:prstGeom>
                  <a:noFill/>
                </p:spPr>
                <p:txBody>
                  <a:bodyPr wrap="square" rtlCol="0">
                    <a:spAutoFit/>
                  </a:bodyPr>
                  <a:lstStyle/>
                  <a:p>
                    <a:r>
                      <a:rPr lang="en-US" sz="1600" dirty="0"/>
                      <a:t>Evolutionary relationships of </a:t>
                    </a:r>
                    <a:r>
                      <a:rPr lang="en-US" sz="1600" dirty="0" err="1"/>
                      <a:t>eutherian</a:t>
                    </a:r>
                    <a:r>
                      <a:rPr lang="en-US" sz="1600" dirty="0"/>
                      <a:t> mammals based on maximum-likelihood analysis of genome-wide data of 447 nuclear genes.</a:t>
                    </a:r>
                    <a:endParaRPr lang="it-IT" sz="1600" dirty="0"/>
                  </a:p>
                </p:txBody>
              </p:sp>
            </p:grpSp>
            <p:sp>
              <p:nvSpPr>
                <p:cNvPr id="18" name="CasellaDiTesto 17"/>
                <p:cNvSpPr txBox="1"/>
                <p:nvPr/>
              </p:nvSpPr>
              <p:spPr>
                <a:xfrm>
                  <a:off x="3779912" y="5570768"/>
                  <a:ext cx="933269" cy="253916"/>
                </a:xfrm>
                <a:prstGeom prst="rect">
                  <a:avLst/>
                </a:prstGeom>
                <a:noFill/>
              </p:spPr>
              <p:txBody>
                <a:bodyPr wrap="none" rtlCol="0">
                  <a:spAutoFit/>
                </a:bodyPr>
                <a:lstStyle/>
                <a:p>
                  <a:r>
                    <a:rPr lang="it-IT" sz="1050" dirty="0" err="1">
                      <a:latin typeface="Verdana" pitchFamily="34" charset="0"/>
                      <a:ea typeface="Verdana" pitchFamily="34" charset="0"/>
                      <a:cs typeface="Verdana" pitchFamily="34" charset="0"/>
                    </a:rPr>
                    <a:t>Prototheria</a:t>
                  </a:r>
                  <a:endParaRPr lang="it-IT" sz="1050" dirty="0">
                    <a:latin typeface="Verdana" pitchFamily="34" charset="0"/>
                    <a:ea typeface="Verdana" pitchFamily="34" charset="0"/>
                    <a:cs typeface="Verdana" pitchFamily="34" charset="0"/>
                  </a:endParaRPr>
                </a:p>
              </p:txBody>
            </p:sp>
            <p:sp>
              <p:nvSpPr>
                <p:cNvPr id="19" name="CasellaDiTesto 18"/>
                <p:cNvSpPr txBox="1"/>
                <p:nvPr/>
              </p:nvSpPr>
              <p:spPr>
                <a:xfrm>
                  <a:off x="3784536" y="5326020"/>
                  <a:ext cx="904415" cy="253916"/>
                </a:xfrm>
                <a:prstGeom prst="rect">
                  <a:avLst/>
                </a:prstGeom>
                <a:noFill/>
              </p:spPr>
              <p:txBody>
                <a:bodyPr wrap="none" rtlCol="0">
                  <a:spAutoFit/>
                </a:bodyPr>
                <a:lstStyle/>
                <a:p>
                  <a:r>
                    <a:rPr lang="it-IT" sz="1050" dirty="0" err="1">
                      <a:latin typeface="Verdana" pitchFamily="34" charset="0"/>
                      <a:ea typeface="Verdana" pitchFamily="34" charset="0"/>
                      <a:cs typeface="Verdana" pitchFamily="34" charset="0"/>
                    </a:rPr>
                    <a:t>Metatheria</a:t>
                  </a:r>
                  <a:endParaRPr lang="it-IT" sz="1050" dirty="0">
                    <a:latin typeface="Verdana" pitchFamily="34" charset="0"/>
                    <a:ea typeface="Verdana" pitchFamily="34" charset="0"/>
                    <a:cs typeface="Verdana" pitchFamily="34" charset="0"/>
                  </a:endParaRPr>
                </a:p>
              </p:txBody>
            </p:sp>
          </p:grpSp>
          <p:sp>
            <p:nvSpPr>
              <p:cNvPr id="23" name="CasellaDiTesto 22"/>
              <p:cNvSpPr txBox="1"/>
              <p:nvPr/>
            </p:nvSpPr>
            <p:spPr>
              <a:xfrm rot="5400000">
                <a:off x="8110884" y="2530465"/>
                <a:ext cx="894368" cy="307777"/>
              </a:xfrm>
              <a:prstGeom prst="rect">
                <a:avLst/>
              </a:prstGeom>
              <a:noFill/>
            </p:spPr>
            <p:txBody>
              <a:bodyPr wrap="square" rtlCol="0">
                <a:spAutoFit/>
              </a:bodyPr>
              <a:lstStyle/>
              <a:p>
                <a:r>
                  <a:rPr lang="it-IT" sz="1400" dirty="0">
                    <a:latin typeface="Verdana" pitchFamily="34" charset="0"/>
                    <a:ea typeface="Verdana" pitchFamily="34" charset="0"/>
                    <a:cs typeface="Verdana" pitchFamily="34" charset="0"/>
                  </a:rPr>
                  <a:t>GLIRES</a:t>
                </a:r>
              </a:p>
            </p:txBody>
          </p:sp>
        </p:grpSp>
        <p:grpSp>
          <p:nvGrpSpPr>
            <p:cNvPr id="42" name="Gruppo 41"/>
            <p:cNvGrpSpPr/>
            <p:nvPr/>
          </p:nvGrpSpPr>
          <p:grpSpPr>
            <a:xfrm>
              <a:off x="6814171" y="571192"/>
              <a:ext cx="1321521" cy="1343433"/>
              <a:chOff x="6814171" y="571192"/>
              <a:chExt cx="1321521" cy="1343433"/>
            </a:xfrm>
          </p:grpSpPr>
          <p:sp>
            <p:nvSpPr>
              <p:cNvPr id="25" name="CasellaDiTesto 24"/>
              <p:cNvSpPr txBox="1"/>
              <p:nvPr/>
            </p:nvSpPr>
            <p:spPr>
              <a:xfrm>
                <a:off x="6836939" y="1606848"/>
                <a:ext cx="1298753" cy="307777"/>
              </a:xfrm>
              <a:prstGeom prst="rect">
                <a:avLst/>
              </a:prstGeom>
              <a:noFill/>
            </p:spPr>
            <p:txBody>
              <a:bodyPr wrap="none" rtlCol="0">
                <a:spAutoFit/>
              </a:bodyPr>
              <a:lstStyle/>
              <a:p>
                <a:r>
                  <a:rPr lang="it-IT" sz="1400" dirty="0" err="1">
                    <a:latin typeface="Verdana" pitchFamily="34" charset="0"/>
                    <a:ea typeface="Verdana" pitchFamily="34" charset="0"/>
                    <a:cs typeface="Verdana" pitchFamily="34" charset="0"/>
                  </a:rPr>
                  <a:t>Strepsirrhini</a:t>
                </a:r>
                <a:endParaRPr lang="it-IT" sz="1400" dirty="0">
                  <a:latin typeface="Verdana" pitchFamily="34" charset="0"/>
                  <a:ea typeface="Verdana" pitchFamily="34" charset="0"/>
                  <a:cs typeface="Verdana" pitchFamily="34" charset="0"/>
                </a:endParaRPr>
              </a:p>
            </p:txBody>
          </p:sp>
          <p:sp>
            <p:nvSpPr>
              <p:cNvPr id="26" name="CasellaDiTesto 25"/>
              <p:cNvSpPr txBox="1"/>
              <p:nvPr/>
            </p:nvSpPr>
            <p:spPr>
              <a:xfrm rot="5400000">
                <a:off x="6722068" y="968095"/>
                <a:ext cx="1101584" cy="307777"/>
              </a:xfrm>
              <a:prstGeom prst="rect">
                <a:avLst/>
              </a:prstGeom>
              <a:noFill/>
            </p:spPr>
            <p:txBody>
              <a:bodyPr wrap="none" rtlCol="0">
                <a:spAutoFit/>
              </a:bodyPr>
              <a:lstStyle/>
              <a:p>
                <a:r>
                  <a:rPr lang="it-IT" sz="1400" dirty="0" err="1">
                    <a:latin typeface="Verdana" pitchFamily="34" charset="0"/>
                    <a:ea typeface="Verdana" pitchFamily="34" charset="0"/>
                    <a:cs typeface="Verdana" pitchFamily="34" charset="0"/>
                  </a:rPr>
                  <a:t>Haplorhini</a:t>
                </a:r>
                <a:endParaRPr lang="it-IT" sz="1400" dirty="0">
                  <a:latin typeface="Verdana" pitchFamily="34" charset="0"/>
                  <a:ea typeface="Verdana" pitchFamily="34" charset="0"/>
                  <a:cs typeface="Verdana" pitchFamily="34" charset="0"/>
                </a:endParaRPr>
              </a:p>
            </p:txBody>
          </p:sp>
          <p:sp>
            <p:nvSpPr>
              <p:cNvPr id="27" name="CasellaDiTesto 26"/>
              <p:cNvSpPr txBox="1"/>
              <p:nvPr/>
            </p:nvSpPr>
            <p:spPr>
              <a:xfrm rot="5400000">
                <a:off x="6468564" y="920471"/>
                <a:ext cx="998991" cy="307777"/>
              </a:xfrm>
              <a:prstGeom prst="rect">
                <a:avLst/>
              </a:prstGeom>
              <a:noFill/>
            </p:spPr>
            <p:txBody>
              <a:bodyPr wrap="none" rtlCol="0">
                <a:spAutoFit/>
              </a:bodyPr>
              <a:lstStyle/>
              <a:p>
                <a:r>
                  <a:rPr lang="it-IT" sz="1400" dirty="0" err="1">
                    <a:latin typeface="Verdana" pitchFamily="34" charset="0"/>
                    <a:ea typeface="Verdana" pitchFamily="34" charset="0"/>
                    <a:cs typeface="Verdana" pitchFamily="34" charset="0"/>
                  </a:rPr>
                  <a:t>Catarhini</a:t>
                </a:r>
                <a:endParaRPr lang="it-IT" sz="1400" dirty="0">
                  <a:latin typeface="Verdana" pitchFamily="34" charset="0"/>
                  <a:ea typeface="Verdana" pitchFamily="34" charset="0"/>
                  <a:cs typeface="Verdana" pitchFamily="34" charset="0"/>
                </a:endParaRPr>
              </a:p>
            </p:txBody>
          </p:sp>
          <p:cxnSp>
            <p:nvCxnSpPr>
              <p:cNvPr id="29" name="Connettore 1 28"/>
              <p:cNvCxnSpPr/>
              <p:nvPr/>
            </p:nvCxnSpPr>
            <p:spPr>
              <a:xfrm flipH="1">
                <a:off x="6848475" y="647700"/>
                <a:ext cx="9525" cy="6477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a:off x="7153277" y="638175"/>
                <a:ext cx="9523" cy="9620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a:off x="6848475" y="1657350"/>
                <a:ext cx="0" cy="2190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8" name="Gruppo 47"/>
          <p:cNvGrpSpPr/>
          <p:nvPr/>
        </p:nvGrpSpPr>
        <p:grpSpPr>
          <a:xfrm>
            <a:off x="1608559" y="139700"/>
            <a:ext cx="2927350" cy="6578600"/>
            <a:chOff x="88900" y="150813"/>
            <a:chExt cx="2927350" cy="6578600"/>
          </a:xfrm>
          <a:noFill/>
        </p:grpSpPr>
        <p:grpSp>
          <p:nvGrpSpPr>
            <p:cNvPr id="45" name="Gruppo 44"/>
            <p:cNvGrpSpPr/>
            <p:nvPr/>
          </p:nvGrpSpPr>
          <p:grpSpPr>
            <a:xfrm>
              <a:off x="88900" y="150813"/>
              <a:ext cx="2927350" cy="6578600"/>
              <a:chOff x="88900" y="150813"/>
              <a:chExt cx="2927350" cy="6578600"/>
            </a:xfrm>
            <a:grpFill/>
          </p:grpSpPr>
          <p:grpSp>
            <p:nvGrpSpPr>
              <p:cNvPr id="22" name="Gruppo 21"/>
              <p:cNvGrpSpPr/>
              <p:nvPr/>
            </p:nvGrpSpPr>
            <p:grpSpPr>
              <a:xfrm>
                <a:off x="88900" y="150813"/>
                <a:ext cx="2927350" cy="6578600"/>
                <a:chOff x="88900" y="150813"/>
                <a:chExt cx="2927350" cy="6578600"/>
              </a:xfrm>
              <a:grpFill/>
            </p:grpSpPr>
            <p:pic>
              <p:nvPicPr>
                <p:cNvPr id="26628" name="Picture 4"/>
                <p:cNvPicPr>
                  <a:picLocks noChangeAspect="1" noChangeArrowheads="1"/>
                </p:cNvPicPr>
                <p:nvPr/>
              </p:nvPicPr>
              <p:blipFill>
                <a:blip r:embed="rId6" cstate="print"/>
                <a:srcRect/>
                <a:stretch>
                  <a:fillRect/>
                </a:stretch>
              </p:blipFill>
              <p:spPr bwMode="auto">
                <a:xfrm>
                  <a:off x="88900" y="150813"/>
                  <a:ext cx="2927350" cy="6578600"/>
                </a:xfrm>
                <a:prstGeom prst="rect">
                  <a:avLst/>
                </a:prstGeom>
                <a:grpFill/>
                <a:ln w="9525">
                  <a:noFill/>
                  <a:miter lim="800000"/>
                  <a:headEnd/>
                  <a:tailEnd/>
                </a:ln>
              </p:spPr>
            </p:pic>
            <p:sp>
              <p:nvSpPr>
                <p:cNvPr id="21" name="CasellaDiTesto 20"/>
                <p:cNvSpPr txBox="1"/>
                <p:nvPr/>
              </p:nvSpPr>
              <p:spPr>
                <a:xfrm>
                  <a:off x="628073" y="1560947"/>
                  <a:ext cx="1366982" cy="400110"/>
                </a:xfrm>
                <a:prstGeom prst="rect">
                  <a:avLst/>
                </a:prstGeom>
                <a:grpFill/>
              </p:spPr>
              <p:txBody>
                <a:bodyPr wrap="square" rtlCol="0">
                  <a:spAutoFit/>
                </a:bodyPr>
                <a:lstStyle/>
                <a:p>
                  <a:r>
                    <a:rPr lang="it-IT" sz="1000" dirty="0"/>
                    <a:t>Toporagno elefante, ora in </a:t>
                  </a:r>
                  <a:r>
                    <a:rPr lang="it-IT" sz="1000" dirty="0" err="1"/>
                    <a:t>Afrotheria</a:t>
                  </a:r>
                  <a:endParaRPr lang="it-IT" sz="1000" dirty="0"/>
                </a:p>
              </p:txBody>
            </p:sp>
          </p:grpSp>
          <p:sp>
            <p:nvSpPr>
              <p:cNvPr id="44" name="CasellaDiTesto 43"/>
              <p:cNvSpPr txBox="1"/>
              <p:nvPr/>
            </p:nvSpPr>
            <p:spPr>
              <a:xfrm>
                <a:off x="803240" y="4811289"/>
                <a:ext cx="1064715" cy="246221"/>
              </a:xfrm>
              <a:prstGeom prst="rect">
                <a:avLst/>
              </a:prstGeom>
              <a:grpFill/>
            </p:spPr>
            <p:txBody>
              <a:bodyPr wrap="none" rtlCol="0">
                <a:spAutoFit/>
              </a:bodyPr>
              <a:lstStyle/>
              <a:p>
                <a:r>
                  <a:rPr lang="it-IT" sz="1000" dirty="0" err="1"/>
                  <a:t>Euarchontoglires</a:t>
                </a:r>
                <a:endParaRPr lang="it-IT" sz="1000" dirty="0"/>
              </a:p>
            </p:txBody>
          </p:sp>
        </p:grpSp>
        <p:sp>
          <p:nvSpPr>
            <p:cNvPr id="47" name="CasellaDiTesto 46"/>
            <p:cNvSpPr txBox="1"/>
            <p:nvPr/>
          </p:nvSpPr>
          <p:spPr>
            <a:xfrm>
              <a:off x="790575" y="3181350"/>
              <a:ext cx="889987" cy="246221"/>
            </a:xfrm>
            <a:prstGeom prst="rect">
              <a:avLst/>
            </a:prstGeom>
            <a:grpFill/>
          </p:spPr>
          <p:txBody>
            <a:bodyPr wrap="none" rtlCol="0">
              <a:spAutoFit/>
            </a:bodyPr>
            <a:lstStyle/>
            <a:p>
              <a:r>
                <a:rPr lang="it-IT" sz="1000" dirty="0" err="1"/>
                <a:t>Eulipotyphyla</a:t>
              </a:r>
              <a:endParaRPr lang="it-IT" sz="1000" dirty="0"/>
            </a:p>
          </p:txBody>
        </p:sp>
      </p:grpSp>
      <p:sp>
        <p:nvSpPr>
          <p:cNvPr id="37" name="CasellaDiTesto 9">
            <a:extLst>
              <a:ext uri="{FF2B5EF4-FFF2-40B4-BE49-F238E27FC236}">
                <a16:creationId xmlns:a16="http://schemas.microsoft.com/office/drawing/2014/main" id="{68B0E3A0-3D4D-4CD9-8726-E9657A7E02D7}"/>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2" name="Rettangolo 1">
            <a:extLst>
              <a:ext uri="{FF2B5EF4-FFF2-40B4-BE49-F238E27FC236}">
                <a16:creationId xmlns:a16="http://schemas.microsoft.com/office/drawing/2014/main" id="{AEB43819-16CC-4DC3-9EAF-B45680912A11}"/>
              </a:ext>
            </a:extLst>
          </p:cNvPr>
          <p:cNvSpPr/>
          <p:nvPr/>
        </p:nvSpPr>
        <p:spPr>
          <a:xfrm>
            <a:off x="2343519" y="5667800"/>
            <a:ext cx="894518" cy="425543"/>
          </a:xfrm>
          <a:prstGeom prst="rect">
            <a:avLst/>
          </a:prstGeom>
          <a:solidFill>
            <a:srgbClr val="FF9900">
              <a:alpha val="29804"/>
            </a:srgbClr>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Rettangolo 38">
            <a:extLst>
              <a:ext uri="{FF2B5EF4-FFF2-40B4-BE49-F238E27FC236}">
                <a16:creationId xmlns:a16="http://schemas.microsoft.com/office/drawing/2014/main" id="{D4CD03FE-80D7-4A03-A72C-4B3C0AAA25F3}"/>
              </a:ext>
            </a:extLst>
          </p:cNvPr>
          <p:cNvSpPr/>
          <p:nvPr/>
        </p:nvSpPr>
        <p:spPr>
          <a:xfrm>
            <a:off x="2360235" y="6221929"/>
            <a:ext cx="806410" cy="368726"/>
          </a:xfrm>
          <a:prstGeom prst="rect">
            <a:avLst/>
          </a:prstGeom>
          <a:solidFill>
            <a:srgbClr val="C9C400">
              <a:alpha val="3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581F2CCD-1DC1-4009-A1AB-D22BD7D5A30A}"/>
              </a:ext>
            </a:extLst>
          </p:cNvPr>
          <p:cNvSpPr/>
          <p:nvPr/>
        </p:nvSpPr>
        <p:spPr>
          <a:xfrm>
            <a:off x="2353253" y="5153840"/>
            <a:ext cx="643946" cy="333592"/>
          </a:xfrm>
          <a:prstGeom prst="rect">
            <a:avLst/>
          </a:prstGeom>
          <a:solidFill>
            <a:srgbClr val="808000">
              <a:alpha val="30000"/>
            </a:srgbClr>
          </a:solid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6" name="Rettangolo 45">
            <a:extLst>
              <a:ext uri="{FF2B5EF4-FFF2-40B4-BE49-F238E27FC236}">
                <a16:creationId xmlns:a16="http://schemas.microsoft.com/office/drawing/2014/main" id="{47D9A472-D3C6-42E6-B224-F1D47CB4D82B}"/>
              </a:ext>
            </a:extLst>
          </p:cNvPr>
          <p:cNvSpPr/>
          <p:nvPr/>
        </p:nvSpPr>
        <p:spPr>
          <a:xfrm>
            <a:off x="2350632" y="4636730"/>
            <a:ext cx="991195" cy="390266"/>
          </a:xfrm>
          <a:prstGeom prst="rect">
            <a:avLst/>
          </a:prstGeom>
          <a:solidFill>
            <a:srgbClr val="FF9900">
              <a:alpha val="30000"/>
            </a:srgbClr>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9" name="Rettangolo 48">
            <a:extLst>
              <a:ext uri="{FF2B5EF4-FFF2-40B4-BE49-F238E27FC236}">
                <a16:creationId xmlns:a16="http://schemas.microsoft.com/office/drawing/2014/main" id="{001B541B-1237-4935-9E45-D262BB7FFDA0}"/>
              </a:ext>
            </a:extLst>
          </p:cNvPr>
          <p:cNvSpPr/>
          <p:nvPr/>
        </p:nvSpPr>
        <p:spPr>
          <a:xfrm>
            <a:off x="2308987" y="4085084"/>
            <a:ext cx="688212" cy="281943"/>
          </a:xfrm>
          <a:prstGeom prst="rect">
            <a:avLst/>
          </a:prstGeom>
          <a:solidFill>
            <a:srgbClr val="D600D6">
              <a:alpha val="30000"/>
            </a:srgbClr>
          </a:solidFill>
          <a:ln>
            <a:solidFill>
              <a:srgbClr val="D60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0" name="Rettangolo 49">
            <a:extLst>
              <a:ext uri="{FF2B5EF4-FFF2-40B4-BE49-F238E27FC236}">
                <a16:creationId xmlns:a16="http://schemas.microsoft.com/office/drawing/2014/main" id="{DA04C987-CB2A-42D0-8974-66F6E4ED9508}"/>
              </a:ext>
            </a:extLst>
          </p:cNvPr>
          <p:cNvSpPr/>
          <p:nvPr/>
        </p:nvSpPr>
        <p:spPr>
          <a:xfrm>
            <a:off x="2302239" y="2967812"/>
            <a:ext cx="864406" cy="440541"/>
          </a:xfrm>
          <a:prstGeom prst="rect">
            <a:avLst/>
          </a:prstGeom>
          <a:solidFill>
            <a:srgbClr val="757575">
              <a:alpha val="30000"/>
            </a:srgbClr>
          </a:solidFill>
          <a:ln>
            <a:solidFill>
              <a:srgbClr val="75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1" name="Rettangolo 50">
            <a:extLst>
              <a:ext uri="{FF2B5EF4-FFF2-40B4-BE49-F238E27FC236}">
                <a16:creationId xmlns:a16="http://schemas.microsoft.com/office/drawing/2014/main" id="{F02479CE-A230-42F9-A9C4-98A8DEA0EADF}"/>
              </a:ext>
            </a:extLst>
          </p:cNvPr>
          <p:cNvSpPr/>
          <p:nvPr/>
        </p:nvSpPr>
        <p:spPr>
          <a:xfrm>
            <a:off x="2299155" y="3537922"/>
            <a:ext cx="679572" cy="306222"/>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2" name="Rettangolo 51">
            <a:extLst>
              <a:ext uri="{FF2B5EF4-FFF2-40B4-BE49-F238E27FC236}">
                <a16:creationId xmlns:a16="http://schemas.microsoft.com/office/drawing/2014/main" id="{3B2DDC59-8777-4639-80D4-E82B7581A81B}"/>
              </a:ext>
            </a:extLst>
          </p:cNvPr>
          <p:cNvSpPr/>
          <p:nvPr/>
        </p:nvSpPr>
        <p:spPr>
          <a:xfrm>
            <a:off x="2330001" y="2403254"/>
            <a:ext cx="667198" cy="440541"/>
          </a:xfrm>
          <a:prstGeom prst="rect">
            <a:avLst/>
          </a:prstGeom>
          <a:solidFill>
            <a:srgbClr val="642302">
              <a:alpha val="29804"/>
            </a:srgbClr>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3" name="Rettangolo 52">
            <a:extLst>
              <a:ext uri="{FF2B5EF4-FFF2-40B4-BE49-F238E27FC236}">
                <a16:creationId xmlns:a16="http://schemas.microsoft.com/office/drawing/2014/main" id="{15313837-898D-4254-8B88-226B8B167291}"/>
              </a:ext>
            </a:extLst>
          </p:cNvPr>
          <p:cNvSpPr/>
          <p:nvPr/>
        </p:nvSpPr>
        <p:spPr>
          <a:xfrm>
            <a:off x="2330400" y="1927370"/>
            <a:ext cx="762713" cy="288518"/>
          </a:xfrm>
          <a:prstGeom prst="rect">
            <a:avLst/>
          </a:prstGeom>
          <a:solidFill>
            <a:srgbClr val="CC9900">
              <a:alpha val="30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4" name="Rettangolo 53">
            <a:extLst>
              <a:ext uri="{FF2B5EF4-FFF2-40B4-BE49-F238E27FC236}">
                <a16:creationId xmlns:a16="http://schemas.microsoft.com/office/drawing/2014/main" id="{BFF9A5B9-38BC-48FA-B30C-E72A5BE9FFA1}"/>
              </a:ext>
            </a:extLst>
          </p:cNvPr>
          <p:cNvSpPr/>
          <p:nvPr/>
        </p:nvSpPr>
        <p:spPr>
          <a:xfrm>
            <a:off x="2212773" y="1370568"/>
            <a:ext cx="1088817" cy="525658"/>
          </a:xfrm>
          <a:prstGeom prst="rect">
            <a:avLst/>
          </a:prstGeom>
          <a:solidFill>
            <a:srgbClr val="006600">
              <a:alpha val="3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5" name="Rettangolo 54">
            <a:extLst>
              <a:ext uri="{FF2B5EF4-FFF2-40B4-BE49-F238E27FC236}">
                <a16:creationId xmlns:a16="http://schemas.microsoft.com/office/drawing/2014/main" id="{5238C7D0-2A82-4A6D-B050-B828CB9E6DD2}"/>
              </a:ext>
            </a:extLst>
          </p:cNvPr>
          <p:cNvSpPr/>
          <p:nvPr/>
        </p:nvSpPr>
        <p:spPr>
          <a:xfrm>
            <a:off x="2343519" y="805495"/>
            <a:ext cx="575816" cy="304075"/>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 name="Rettangolo 55">
            <a:extLst>
              <a:ext uri="{FF2B5EF4-FFF2-40B4-BE49-F238E27FC236}">
                <a16:creationId xmlns:a16="http://schemas.microsoft.com/office/drawing/2014/main" id="{B82F0E43-A0C3-4740-B707-4647F1692866}"/>
              </a:ext>
            </a:extLst>
          </p:cNvPr>
          <p:cNvSpPr/>
          <p:nvPr/>
        </p:nvSpPr>
        <p:spPr>
          <a:xfrm>
            <a:off x="2299155" y="214142"/>
            <a:ext cx="679572" cy="440541"/>
          </a:xfrm>
          <a:prstGeom prst="rect">
            <a:avLst/>
          </a:prstGeom>
          <a:solidFill>
            <a:srgbClr val="FF66CC">
              <a:alpha val="30000"/>
            </a:srgbClr>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4" name="Connettore diritto 3">
            <a:extLst>
              <a:ext uri="{FF2B5EF4-FFF2-40B4-BE49-F238E27FC236}">
                <a16:creationId xmlns:a16="http://schemas.microsoft.com/office/drawing/2014/main" id="{33B20750-6F5D-4DE9-AD04-D40A03497751}"/>
              </a:ext>
            </a:extLst>
          </p:cNvPr>
          <p:cNvCxnSpPr/>
          <p:nvPr/>
        </p:nvCxnSpPr>
        <p:spPr>
          <a:xfrm flipV="1">
            <a:off x="2405489" y="6250476"/>
            <a:ext cx="727606" cy="30418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D2484624-9680-4AC6-9124-0536D648A7C6}"/>
              </a:ext>
            </a:extLst>
          </p:cNvPr>
          <p:cNvCxnSpPr/>
          <p:nvPr/>
        </p:nvCxnSpPr>
        <p:spPr>
          <a:xfrm flipV="1">
            <a:off x="2405489" y="6254200"/>
            <a:ext cx="727606" cy="30418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A56C756D-29B0-4AD0-88CA-F6D8C7FBF0B6}"/>
              </a:ext>
            </a:extLst>
          </p:cNvPr>
          <p:cNvCxnSpPr>
            <a:cxnSpLocks/>
          </p:cNvCxnSpPr>
          <p:nvPr/>
        </p:nvCxnSpPr>
        <p:spPr>
          <a:xfrm flipV="1">
            <a:off x="2558997" y="6298509"/>
            <a:ext cx="593660" cy="27228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8A6A7EB2-746A-4292-ADEC-F47F46431911}"/>
              </a:ext>
            </a:extLst>
          </p:cNvPr>
          <p:cNvCxnSpPr>
            <a:cxnSpLocks/>
          </p:cNvCxnSpPr>
          <p:nvPr/>
        </p:nvCxnSpPr>
        <p:spPr>
          <a:xfrm flipV="1">
            <a:off x="2690675" y="6365548"/>
            <a:ext cx="455914" cy="20598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83F787AC-6C33-45EB-B352-CA8CFB6404B3}"/>
              </a:ext>
            </a:extLst>
          </p:cNvPr>
          <p:cNvCxnSpPr>
            <a:cxnSpLocks/>
          </p:cNvCxnSpPr>
          <p:nvPr/>
        </p:nvCxnSpPr>
        <p:spPr>
          <a:xfrm flipV="1">
            <a:off x="2389479" y="6244158"/>
            <a:ext cx="650417" cy="27371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Connettore diritto 65">
            <a:extLst>
              <a:ext uri="{FF2B5EF4-FFF2-40B4-BE49-F238E27FC236}">
                <a16:creationId xmlns:a16="http://schemas.microsoft.com/office/drawing/2014/main" id="{A9876625-5752-4746-8BAB-9C15CAB57013}"/>
              </a:ext>
            </a:extLst>
          </p:cNvPr>
          <p:cNvCxnSpPr>
            <a:cxnSpLocks/>
          </p:cNvCxnSpPr>
          <p:nvPr/>
        </p:nvCxnSpPr>
        <p:spPr>
          <a:xfrm flipV="1">
            <a:off x="2391502" y="6238062"/>
            <a:ext cx="487199" cy="21009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3" cstate="print"/>
          <a:srcRect/>
          <a:stretch>
            <a:fillRect/>
          </a:stretch>
        </p:blipFill>
        <p:spPr bwMode="auto">
          <a:xfrm>
            <a:off x="8972953" y="6225424"/>
            <a:ext cx="1641475" cy="352425"/>
          </a:xfrm>
          <a:prstGeom prst="rect">
            <a:avLst/>
          </a:prstGeom>
          <a:noFill/>
          <a:ln w="9525" algn="ctr">
            <a:noFill/>
            <a:miter lim="800000"/>
            <a:headEnd/>
            <a:tailEnd/>
          </a:ln>
        </p:spPr>
      </p:pic>
      <p:pic>
        <p:nvPicPr>
          <p:cNvPr id="31749" name="Picture 5"/>
          <p:cNvPicPr>
            <a:picLocks noChangeAspect="1" noChangeArrowheads="1"/>
          </p:cNvPicPr>
          <p:nvPr/>
        </p:nvPicPr>
        <p:blipFill>
          <a:blip r:embed="rId4" cstate="print"/>
          <a:srcRect/>
          <a:stretch>
            <a:fillRect/>
          </a:stretch>
        </p:blipFill>
        <p:spPr bwMode="auto">
          <a:xfrm>
            <a:off x="8816876" y="5276850"/>
            <a:ext cx="3033712" cy="490538"/>
          </a:xfrm>
          <a:prstGeom prst="rect">
            <a:avLst/>
          </a:prstGeom>
          <a:noFill/>
          <a:ln w="9525">
            <a:noFill/>
            <a:miter lim="800000"/>
            <a:headEnd/>
            <a:tailEnd/>
          </a:ln>
        </p:spPr>
      </p:pic>
      <p:grpSp>
        <p:nvGrpSpPr>
          <p:cNvPr id="12" name="Gruppo 11">
            <a:extLst>
              <a:ext uri="{FF2B5EF4-FFF2-40B4-BE49-F238E27FC236}">
                <a16:creationId xmlns:a16="http://schemas.microsoft.com/office/drawing/2014/main" id="{CE5D5905-F1CF-5566-EAF3-B121E03437C7}"/>
              </a:ext>
            </a:extLst>
          </p:cNvPr>
          <p:cNvGrpSpPr/>
          <p:nvPr/>
        </p:nvGrpSpPr>
        <p:grpSpPr>
          <a:xfrm>
            <a:off x="3735264" y="254434"/>
            <a:ext cx="4865713" cy="6232525"/>
            <a:chOff x="812775" y="254433"/>
            <a:chExt cx="4865713" cy="6232525"/>
          </a:xfrm>
        </p:grpSpPr>
        <p:grpSp>
          <p:nvGrpSpPr>
            <p:cNvPr id="11" name="Gruppo 10">
              <a:extLst>
                <a:ext uri="{FF2B5EF4-FFF2-40B4-BE49-F238E27FC236}">
                  <a16:creationId xmlns:a16="http://schemas.microsoft.com/office/drawing/2014/main" id="{0839342C-071C-9571-DA6D-10084CEBDCB7}"/>
                </a:ext>
              </a:extLst>
            </p:cNvPr>
            <p:cNvGrpSpPr/>
            <p:nvPr/>
          </p:nvGrpSpPr>
          <p:grpSpPr>
            <a:xfrm>
              <a:off x="960438" y="254433"/>
              <a:ext cx="4718050" cy="6232525"/>
              <a:chOff x="958850" y="254000"/>
              <a:chExt cx="4718050" cy="6232525"/>
            </a:xfrm>
          </p:grpSpPr>
          <p:pic>
            <p:nvPicPr>
              <p:cNvPr id="31748" name="Picture 4"/>
              <p:cNvPicPr>
                <a:picLocks noChangeAspect="1" noChangeArrowheads="1"/>
              </p:cNvPicPr>
              <p:nvPr/>
            </p:nvPicPr>
            <p:blipFill>
              <a:blip r:embed="rId5" cstate="print"/>
              <a:srcRect/>
              <a:stretch>
                <a:fillRect/>
              </a:stretch>
            </p:blipFill>
            <p:spPr bwMode="auto">
              <a:xfrm>
                <a:off x="958850" y="254000"/>
                <a:ext cx="4718050" cy="6232525"/>
              </a:xfrm>
              <a:prstGeom prst="rect">
                <a:avLst/>
              </a:prstGeom>
              <a:noFill/>
              <a:ln w="9525">
                <a:noFill/>
                <a:miter lim="800000"/>
                <a:headEnd/>
                <a:tailEnd/>
              </a:ln>
            </p:spPr>
          </p:pic>
          <p:sp>
            <p:nvSpPr>
              <p:cNvPr id="5" name="Rettangolo 4">
                <a:extLst>
                  <a:ext uri="{FF2B5EF4-FFF2-40B4-BE49-F238E27FC236}">
                    <a16:creationId xmlns:a16="http://schemas.microsoft.com/office/drawing/2014/main" id="{E7923C15-6552-A695-3348-D8353EBD3296}"/>
                  </a:ext>
                </a:extLst>
              </p:cNvPr>
              <p:cNvSpPr/>
              <p:nvPr/>
            </p:nvSpPr>
            <p:spPr>
              <a:xfrm>
                <a:off x="983179" y="1806894"/>
                <a:ext cx="266700" cy="1320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 name="CasellaDiTesto 2">
              <a:extLst>
                <a:ext uri="{FF2B5EF4-FFF2-40B4-BE49-F238E27FC236}">
                  <a16:creationId xmlns:a16="http://schemas.microsoft.com/office/drawing/2014/main" id="{CFC57799-3C00-9B4D-7514-6CBE2BDA50A3}"/>
                </a:ext>
              </a:extLst>
            </p:cNvPr>
            <p:cNvSpPr txBox="1"/>
            <p:nvPr/>
          </p:nvSpPr>
          <p:spPr>
            <a:xfrm rot="16200000">
              <a:off x="245859" y="1529281"/>
              <a:ext cx="1503168" cy="369332"/>
            </a:xfrm>
            <a:prstGeom prst="rect">
              <a:avLst/>
            </a:prstGeom>
            <a:noFill/>
          </p:spPr>
          <p:txBody>
            <a:bodyPr wrap="none" rtlCol="0">
              <a:spAutoFit/>
            </a:bodyPr>
            <a:lstStyle/>
            <a:p>
              <a:r>
                <a:rPr lang="it-IT" dirty="0">
                  <a:solidFill>
                    <a:srgbClr val="99CC00"/>
                  </a:solidFill>
                </a:rPr>
                <a:t>LAURASIATERI</a:t>
              </a:r>
            </a:p>
          </p:txBody>
        </p:sp>
        <p:sp>
          <p:nvSpPr>
            <p:cNvPr id="4" name="Parentesi graffa aperta 3">
              <a:extLst>
                <a:ext uri="{FF2B5EF4-FFF2-40B4-BE49-F238E27FC236}">
                  <a16:creationId xmlns:a16="http://schemas.microsoft.com/office/drawing/2014/main" id="{45F0B04B-F7A5-A659-0C0F-B593D96CADB3}"/>
                </a:ext>
              </a:extLst>
            </p:cNvPr>
            <p:cNvSpPr/>
            <p:nvPr/>
          </p:nvSpPr>
          <p:spPr>
            <a:xfrm>
              <a:off x="1171575" y="457197"/>
              <a:ext cx="266700" cy="2467092"/>
            </a:xfrm>
            <a:prstGeom prst="leftBrace">
              <a:avLst/>
            </a:prstGeom>
            <a:ln w="25400">
              <a:solidFill>
                <a:srgbClr val="99C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8" name="Gruppo 7"/>
            <p:cNvGrpSpPr/>
            <p:nvPr/>
          </p:nvGrpSpPr>
          <p:grpSpPr>
            <a:xfrm>
              <a:off x="812775" y="3257550"/>
              <a:ext cx="625500" cy="2924175"/>
              <a:chOff x="812775" y="3257550"/>
              <a:chExt cx="625500" cy="2924175"/>
            </a:xfrm>
          </p:grpSpPr>
          <p:sp>
            <p:nvSpPr>
              <p:cNvPr id="7" name="Parentesi graffa aperta 6"/>
              <p:cNvSpPr/>
              <p:nvPr/>
            </p:nvSpPr>
            <p:spPr>
              <a:xfrm>
                <a:off x="1171575" y="3257550"/>
                <a:ext cx="266700" cy="2924175"/>
              </a:xfrm>
              <a:prstGeom prst="leftBrace">
                <a:avLst/>
              </a:prstGeom>
              <a:ln w="254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solidFill>
                    <a:srgbClr val="008000"/>
                  </a:solidFill>
                </a:endParaRPr>
              </a:p>
            </p:txBody>
          </p:sp>
          <p:sp>
            <p:nvSpPr>
              <p:cNvPr id="6" name="CasellaDiTesto 5"/>
              <p:cNvSpPr txBox="1"/>
              <p:nvPr/>
            </p:nvSpPr>
            <p:spPr>
              <a:xfrm rot="16200000">
                <a:off x="447675" y="4562475"/>
                <a:ext cx="1099532" cy="369332"/>
              </a:xfrm>
              <a:prstGeom prst="rect">
                <a:avLst/>
              </a:prstGeom>
              <a:noFill/>
            </p:spPr>
            <p:txBody>
              <a:bodyPr wrap="none" rtlCol="0">
                <a:spAutoFit/>
              </a:bodyPr>
              <a:lstStyle/>
              <a:p>
                <a:r>
                  <a:rPr lang="it-IT" dirty="0">
                    <a:solidFill>
                      <a:srgbClr val="008000"/>
                    </a:solidFill>
                  </a:rPr>
                  <a:t>AFROTERI</a:t>
                </a:r>
              </a:p>
            </p:txBody>
          </p:sp>
        </p:grpSp>
      </p:grpSp>
      <p:sp>
        <p:nvSpPr>
          <p:cNvPr id="2" name="TextBox 1">
            <a:extLst>
              <a:ext uri="{FF2B5EF4-FFF2-40B4-BE49-F238E27FC236}">
                <a16:creationId xmlns:a16="http://schemas.microsoft.com/office/drawing/2014/main" id="{C04A1D1D-36F7-04FC-04B4-1E45B0492954}"/>
              </a:ext>
            </a:extLst>
          </p:cNvPr>
          <p:cNvSpPr txBox="1"/>
          <p:nvPr/>
        </p:nvSpPr>
        <p:spPr>
          <a:xfrm>
            <a:off x="774281" y="284964"/>
            <a:ext cx="2578719" cy="769441"/>
          </a:xfrm>
          <a:prstGeom prst="rect">
            <a:avLst/>
          </a:prstGeom>
          <a:noFill/>
        </p:spPr>
        <p:txBody>
          <a:bodyPr wrap="none" rtlCol="0">
            <a:spAutoFit/>
          </a:bodyPr>
          <a:lstStyle/>
          <a:p>
            <a:r>
              <a:rPr lang="en-GB" sz="4400" dirty="0"/>
              <a:t>UNGOLATI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98E53D-31A3-11A3-3359-CE0BBDFE9F6B}"/>
              </a:ext>
            </a:extLst>
          </p:cNvPr>
          <p:cNvSpPr txBox="1"/>
          <p:nvPr/>
        </p:nvSpPr>
        <p:spPr>
          <a:xfrm>
            <a:off x="924485" y="170347"/>
            <a:ext cx="9994527" cy="6186309"/>
          </a:xfrm>
          <a:prstGeom prst="rect">
            <a:avLst/>
          </a:prstGeom>
          <a:noFill/>
        </p:spPr>
        <p:txBody>
          <a:bodyPr wrap="square">
            <a:spAutoFit/>
          </a:bodyPr>
          <a:lstStyle/>
          <a:p>
            <a:r>
              <a:rPr lang="it-IT" dirty="0"/>
              <a:t>Le mascelle e i denti degli ungulati terrestri sono specializzati per brucare o per pascolare sui vegetali e la maggior parte degli ungulati ha arti allungati che permettono loro di sfuggire ai predatori. Ciascun dito porta uno zoccolo, che è all’origine del nome ungulati (dal latino, ungula = zoccolo)</a:t>
            </a:r>
          </a:p>
          <a:p>
            <a:endParaRPr lang="it-IT" dirty="0"/>
          </a:p>
          <a:p>
            <a:r>
              <a:rPr lang="it-IT" dirty="0" err="1"/>
              <a:t>Artiodactyla</a:t>
            </a:r>
            <a:r>
              <a:rPr lang="it-IT" dirty="0"/>
              <a:t> (dal greco, </a:t>
            </a:r>
            <a:r>
              <a:rPr lang="it-IT" dirty="0" err="1"/>
              <a:t>artios</a:t>
            </a:r>
            <a:r>
              <a:rPr lang="it-IT" dirty="0"/>
              <a:t> = pari + </a:t>
            </a:r>
            <a:r>
              <a:rPr lang="it-IT" dirty="0" err="1"/>
              <a:t>daktylos</a:t>
            </a:r>
            <a:r>
              <a:rPr lang="it-IT" dirty="0"/>
              <a:t> = dito) hanno un numero pari di dita nell’arto anteriore o in quello posteriore. La presenza di quattro dita è una condizione </a:t>
            </a:r>
            <a:r>
              <a:rPr lang="it-IT" dirty="0" err="1"/>
              <a:t>plesiomorfica</a:t>
            </a:r>
            <a:r>
              <a:rPr lang="it-IT" dirty="0"/>
              <a:t> per gli artiodattili; questa condizione è rimasta nei maiali (</a:t>
            </a:r>
            <a:r>
              <a:rPr lang="it-IT" dirty="0" err="1"/>
              <a:t>Suidae</a:t>
            </a:r>
            <a:r>
              <a:rPr lang="it-IT" dirty="0"/>
              <a:t>), nei </a:t>
            </a:r>
            <a:r>
              <a:rPr lang="it-IT" dirty="0" err="1"/>
              <a:t>peccari</a:t>
            </a:r>
            <a:r>
              <a:rPr lang="it-IT" dirty="0"/>
              <a:t> (</a:t>
            </a:r>
            <a:r>
              <a:rPr lang="it-IT" dirty="0" err="1"/>
              <a:t>Tayassuidae</a:t>
            </a:r>
            <a:r>
              <a:rPr lang="it-IT" dirty="0"/>
              <a:t>) e negli ippopotami (</a:t>
            </a:r>
            <a:r>
              <a:rPr lang="it-IT" dirty="0" err="1"/>
              <a:t>Hippopotamidae</a:t>
            </a:r>
            <a:r>
              <a:rPr lang="it-IT" dirty="0"/>
              <a:t>). Cammelli, lama e vigogna (</a:t>
            </a:r>
            <a:r>
              <a:rPr lang="it-IT" dirty="0" err="1"/>
              <a:t>Camelidae</a:t>
            </a:r>
            <a:r>
              <a:rPr lang="it-IT" dirty="0"/>
              <a:t>) sono didattili (hanno due dita su ciascun piede).</a:t>
            </a:r>
          </a:p>
          <a:p>
            <a:endParaRPr lang="it-IT" dirty="0"/>
          </a:p>
          <a:p>
            <a:r>
              <a:rPr lang="it-IT" dirty="0"/>
              <a:t> Quello dei ruminanti è il gruppo che comprende cervi (</a:t>
            </a:r>
            <a:r>
              <a:rPr lang="it-IT" dirty="0" err="1"/>
              <a:t>Cervidae</a:t>
            </a:r>
            <a:r>
              <a:rPr lang="it-IT" dirty="0"/>
              <a:t>), giraffe (</a:t>
            </a:r>
            <a:r>
              <a:rPr lang="it-IT" dirty="0" err="1"/>
              <a:t>Giraffidae</a:t>
            </a:r>
            <a:r>
              <a:rPr lang="it-IT" dirty="0"/>
              <a:t>) e antilopi (</a:t>
            </a:r>
            <a:r>
              <a:rPr lang="it-IT" dirty="0" err="1"/>
              <a:t>Bovidae</a:t>
            </a:r>
            <a:r>
              <a:rPr lang="it-IT" dirty="0"/>
              <a:t>)</a:t>
            </a:r>
          </a:p>
          <a:p>
            <a:endParaRPr lang="it-IT" dirty="0"/>
          </a:p>
          <a:p>
            <a:r>
              <a:rPr lang="it-IT" dirty="0"/>
              <a:t>I </a:t>
            </a:r>
            <a:r>
              <a:rPr lang="it-IT" dirty="0" err="1"/>
              <a:t>Cetacea</a:t>
            </a:r>
            <a:r>
              <a:rPr lang="it-IT" dirty="0"/>
              <a:t> attuali (Fig. 3-39) sono ungulati acquatici, altamente specializzati, con corpi affusolati, senza arti posteriori, una coda orizzontale con due lobi </a:t>
            </a:r>
            <a:r>
              <a:rPr lang="it-IT" dirty="0" err="1"/>
              <a:t>enarici</a:t>
            </a:r>
            <a:r>
              <a:rPr lang="it-IT" dirty="0"/>
              <a:t> localizzate dorsalmente, dette sfiatatoio</a:t>
            </a:r>
            <a:endParaRPr lang="en-GB" dirty="0"/>
          </a:p>
          <a:p>
            <a:endParaRPr lang="en-GB" dirty="0"/>
          </a:p>
          <a:p>
            <a:r>
              <a:rPr lang="en-GB" dirty="0" err="1"/>
              <a:t>L’ordine</a:t>
            </a:r>
            <a:r>
              <a:rPr lang="en-GB" dirty="0"/>
              <a:t> </a:t>
            </a:r>
            <a:r>
              <a:rPr lang="en-GB" dirty="0" err="1"/>
              <a:t>Perissodactyla</a:t>
            </a:r>
            <a:r>
              <a:rPr lang="en-GB" dirty="0"/>
              <a:t> (dal </a:t>
            </a:r>
            <a:r>
              <a:rPr lang="en-GB" dirty="0" err="1"/>
              <a:t>greco</a:t>
            </a:r>
            <a:r>
              <a:rPr lang="en-GB" dirty="0"/>
              <a:t>, </a:t>
            </a:r>
            <a:r>
              <a:rPr lang="en-GB" dirty="0" err="1"/>
              <a:t>perissos</a:t>
            </a:r>
            <a:r>
              <a:rPr lang="en-GB" dirty="0"/>
              <a:t> = </a:t>
            </a:r>
            <a:r>
              <a:rPr lang="en-GB" dirty="0" err="1"/>
              <a:t>dispari</a:t>
            </a:r>
            <a:r>
              <a:rPr lang="en-GB" dirty="0"/>
              <a:t> + </a:t>
            </a:r>
            <a:r>
              <a:rPr lang="en-GB" dirty="0" err="1"/>
              <a:t>daktylos</a:t>
            </a:r>
            <a:r>
              <a:rPr lang="en-GB" dirty="0"/>
              <a:t> = </a:t>
            </a:r>
            <a:r>
              <a:rPr lang="en-GB" dirty="0" err="1"/>
              <a:t>dito</a:t>
            </a:r>
            <a:r>
              <a:rPr lang="en-GB" dirty="0"/>
              <a:t> è </a:t>
            </a:r>
            <a:r>
              <a:rPr lang="en-GB" dirty="0" err="1"/>
              <a:t>rappresentato</a:t>
            </a:r>
            <a:r>
              <a:rPr lang="en-GB" dirty="0"/>
              <a:t> </a:t>
            </a:r>
            <a:r>
              <a:rPr lang="en-GB" dirty="0" err="1"/>
              <a:t>oggi</a:t>
            </a:r>
            <a:r>
              <a:rPr lang="en-GB" dirty="0"/>
              <a:t> </a:t>
            </a:r>
            <a:r>
              <a:rPr lang="en-GB" dirty="0" err="1"/>
              <a:t>dai</a:t>
            </a:r>
            <a:r>
              <a:rPr lang="en-GB" dirty="0"/>
              <a:t> </a:t>
            </a:r>
            <a:r>
              <a:rPr lang="en-GB" dirty="0" err="1"/>
              <a:t>tapiri</a:t>
            </a:r>
            <a:r>
              <a:rPr lang="en-GB" dirty="0"/>
              <a:t> (</a:t>
            </a:r>
            <a:r>
              <a:rPr lang="en-GB" dirty="0" err="1"/>
              <a:t>Tapiridae</a:t>
            </a:r>
            <a:r>
              <a:rPr lang="en-GB" dirty="0"/>
              <a:t>), </a:t>
            </a:r>
            <a:r>
              <a:rPr lang="en-GB" dirty="0" err="1"/>
              <a:t>i</a:t>
            </a:r>
            <a:r>
              <a:rPr lang="en-GB" dirty="0"/>
              <a:t> </a:t>
            </a:r>
            <a:r>
              <a:rPr lang="en-GB" dirty="0" err="1"/>
              <a:t>rinoceronti</a:t>
            </a:r>
            <a:r>
              <a:rPr lang="en-GB" dirty="0"/>
              <a:t> (</a:t>
            </a:r>
            <a:r>
              <a:rPr lang="en-GB" dirty="0" err="1"/>
              <a:t>Rhinocerotidae</a:t>
            </a:r>
            <a:r>
              <a:rPr lang="en-GB" dirty="0"/>
              <a:t>) e </a:t>
            </a:r>
            <a:r>
              <a:rPr lang="en-GB" dirty="0" err="1"/>
              <a:t>i</a:t>
            </a:r>
            <a:r>
              <a:rPr lang="en-GB" dirty="0"/>
              <a:t> </a:t>
            </a:r>
            <a:r>
              <a:rPr lang="en-GB" dirty="0" err="1"/>
              <a:t>cavalli</a:t>
            </a:r>
            <a:endParaRPr lang="en-GB" dirty="0"/>
          </a:p>
          <a:p>
            <a:endParaRPr lang="en-GB" dirty="0"/>
          </a:p>
          <a:p>
            <a:r>
              <a:rPr lang="it-IT" dirty="0"/>
              <a:t>Un altro piccolo gruppo di ungulati è quello dei </a:t>
            </a:r>
            <a:r>
              <a:rPr lang="it-IT" dirty="0" err="1"/>
              <a:t>Tubulidentata</a:t>
            </a:r>
            <a:r>
              <a:rPr lang="it-IT" dirty="0"/>
              <a:t>, che comprende una sola specie vivente, l’oritteropo (</a:t>
            </a:r>
            <a:r>
              <a:rPr lang="it-IT" dirty="0" err="1"/>
              <a:t>Orycteropus</a:t>
            </a:r>
            <a:r>
              <a:rPr lang="it-IT" dirty="0"/>
              <a:t> </a:t>
            </a:r>
            <a:r>
              <a:rPr lang="it-IT" dirty="0" err="1"/>
              <a:t>afer</a:t>
            </a:r>
            <a:r>
              <a:rPr lang="it-IT" dirty="0"/>
              <a:t>), che vive in Africa, specializzato nel mangiare termiti.</a:t>
            </a:r>
          </a:p>
          <a:p>
            <a:endParaRPr lang="it-IT" dirty="0"/>
          </a:p>
          <a:p>
            <a:r>
              <a:rPr lang="it-IT" dirty="0" err="1"/>
              <a:t>Procavie</a:t>
            </a:r>
            <a:r>
              <a:rPr lang="it-IT" dirty="0"/>
              <a:t> (</a:t>
            </a:r>
            <a:r>
              <a:rPr lang="it-IT" dirty="0" err="1"/>
              <a:t>Hyracoidea</a:t>
            </a:r>
            <a:r>
              <a:rPr lang="it-IT" dirty="0"/>
              <a:t>), dugonghi e manati (</a:t>
            </a:r>
            <a:r>
              <a:rPr lang="it-IT" dirty="0" err="1"/>
              <a:t>Sirenia</a:t>
            </a:r>
            <a:r>
              <a:rPr lang="it-IT" dirty="0"/>
              <a:t>) ed elefanti (</a:t>
            </a:r>
            <a:r>
              <a:rPr lang="it-IT" dirty="0" err="1"/>
              <a:t>Proboscidea</a:t>
            </a:r>
            <a:r>
              <a:rPr lang="it-IT" dirty="0"/>
              <a:t>) appartengono al gruppo </a:t>
            </a:r>
            <a:r>
              <a:rPr lang="it-IT" dirty="0" err="1"/>
              <a:t>Paenungulata</a:t>
            </a:r>
            <a:endParaRPr lang="en-GB" dirty="0"/>
          </a:p>
        </p:txBody>
      </p:sp>
    </p:spTree>
    <p:extLst>
      <p:ext uri="{BB962C8B-B14F-4D97-AF65-F5344CB8AC3E}">
        <p14:creationId xmlns:p14="http://schemas.microsoft.com/office/powerpoint/2010/main" val="4198561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9">
            <a:extLst>
              <a:ext uri="{FF2B5EF4-FFF2-40B4-BE49-F238E27FC236}">
                <a16:creationId xmlns:a16="http://schemas.microsoft.com/office/drawing/2014/main" id="{7201D880-3445-4D2C-95AC-FF6A0C61AE4A}"/>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pic>
        <p:nvPicPr>
          <p:cNvPr id="6" name="Immagine 5">
            <a:extLst>
              <a:ext uri="{FF2B5EF4-FFF2-40B4-BE49-F238E27FC236}">
                <a16:creationId xmlns:a16="http://schemas.microsoft.com/office/drawing/2014/main" id="{2D1B1176-DAAF-40FE-BA5A-D5950B2CD37B}"/>
              </a:ext>
            </a:extLst>
          </p:cNvPr>
          <p:cNvPicPr>
            <a:picLocks noChangeAspect="1"/>
          </p:cNvPicPr>
          <p:nvPr/>
        </p:nvPicPr>
        <p:blipFill>
          <a:blip r:embed="rId2"/>
          <a:stretch>
            <a:fillRect/>
          </a:stretch>
        </p:blipFill>
        <p:spPr>
          <a:xfrm rot="16200000">
            <a:off x="2614472" y="-3507412"/>
            <a:ext cx="6963056" cy="11891862"/>
          </a:xfrm>
          <a:prstGeom prst="rect">
            <a:avLst/>
          </a:prstGeom>
        </p:spPr>
      </p:pic>
      <p:pic>
        <p:nvPicPr>
          <p:cNvPr id="9" name="Immagine 8">
            <a:extLst>
              <a:ext uri="{FF2B5EF4-FFF2-40B4-BE49-F238E27FC236}">
                <a16:creationId xmlns:a16="http://schemas.microsoft.com/office/drawing/2014/main" id="{36C66B27-D599-41A7-B4E9-DEB3C0188B50}"/>
              </a:ext>
            </a:extLst>
          </p:cNvPr>
          <p:cNvPicPr>
            <a:picLocks noChangeAspect="1"/>
          </p:cNvPicPr>
          <p:nvPr/>
        </p:nvPicPr>
        <p:blipFill>
          <a:blip r:embed="rId3"/>
          <a:stretch>
            <a:fillRect/>
          </a:stretch>
        </p:blipFill>
        <p:spPr>
          <a:xfrm>
            <a:off x="6246952" y="6150380"/>
            <a:ext cx="3970764" cy="299650"/>
          </a:xfrm>
          <a:prstGeom prst="rect">
            <a:avLst/>
          </a:prstGeom>
        </p:spPr>
      </p:pic>
      <p:sp>
        <p:nvSpPr>
          <p:cNvPr id="3" name="TextBox 2">
            <a:extLst>
              <a:ext uri="{FF2B5EF4-FFF2-40B4-BE49-F238E27FC236}">
                <a16:creationId xmlns:a16="http://schemas.microsoft.com/office/drawing/2014/main" id="{9CF6B14C-66E4-A7D0-3DF8-7A318C4041C7}"/>
              </a:ext>
            </a:extLst>
          </p:cNvPr>
          <p:cNvSpPr txBox="1"/>
          <p:nvPr/>
        </p:nvSpPr>
        <p:spPr>
          <a:xfrm>
            <a:off x="5684744" y="5273716"/>
            <a:ext cx="6098240" cy="646331"/>
          </a:xfrm>
          <a:prstGeom prst="rect">
            <a:avLst/>
          </a:prstGeom>
          <a:noFill/>
        </p:spPr>
        <p:txBody>
          <a:bodyPr wrap="square">
            <a:spAutoFit/>
          </a:bodyPr>
          <a:lstStyle/>
          <a:p>
            <a:r>
              <a:rPr lang="it-IT" b="0" i="0" dirty="0">
                <a:effectLst/>
                <a:latin typeface="Arial" panose="020B0604020202020204" pitchFamily="34" charset="0"/>
              </a:rPr>
              <a:t>una delle tre linee di vertebrati (insieme agli uccelli e agli pterosauri) dotati di volo attivo</a:t>
            </a:r>
            <a:endParaRPr lang="en-GB" dirty="0"/>
          </a:p>
        </p:txBody>
      </p:sp>
      <p:cxnSp>
        <p:nvCxnSpPr>
          <p:cNvPr id="5" name="Straight Arrow Connector 4">
            <a:extLst>
              <a:ext uri="{FF2B5EF4-FFF2-40B4-BE49-F238E27FC236}">
                <a16:creationId xmlns:a16="http://schemas.microsoft.com/office/drawing/2014/main" id="{8480CCDD-DBCD-4B87-FC81-E0F3D48ED56D}"/>
              </a:ext>
            </a:extLst>
          </p:cNvPr>
          <p:cNvCxnSpPr/>
          <p:nvPr/>
        </p:nvCxnSpPr>
        <p:spPr>
          <a:xfrm flipV="1">
            <a:off x="10217716" y="4168588"/>
            <a:ext cx="1346755" cy="8068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445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3" cstate="print"/>
          <a:srcRect/>
          <a:stretch>
            <a:fillRect/>
          </a:stretch>
        </p:blipFill>
        <p:spPr bwMode="auto">
          <a:xfrm>
            <a:off x="4567239" y="6451738"/>
            <a:ext cx="1641475" cy="352425"/>
          </a:xfrm>
          <a:prstGeom prst="rect">
            <a:avLst/>
          </a:prstGeom>
          <a:noFill/>
          <a:ln w="9525" algn="ctr">
            <a:noFill/>
            <a:miter lim="800000"/>
            <a:headEnd/>
            <a:tailEnd/>
          </a:ln>
        </p:spPr>
      </p:pic>
      <p:pic>
        <p:nvPicPr>
          <p:cNvPr id="26629" name="Picture 5"/>
          <p:cNvPicPr>
            <a:picLocks noChangeAspect="1" noChangeArrowheads="1"/>
          </p:cNvPicPr>
          <p:nvPr/>
        </p:nvPicPr>
        <p:blipFill>
          <a:blip r:embed="rId4" cstate="print"/>
          <a:srcRect/>
          <a:stretch>
            <a:fillRect/>
          </a:stretch>
        </p:blipFill>
        <p:spPr bwMode="auto">
          <a:xfrm>
            <a:off x="4629150" y="5918500"/>
            <a:ext cx="3390900" cy="431800"/>
          </a:xfrm>
          <a:prstGeom prst="rect">
            <a:avLst/>
          </a:prstGeom>
          <a:noFill/>
          <a:ln w="9525">
            <a:noFill/>
            <a:miter lim="800000"/>
            <a:headEnd/>
            <a:tailEnd/>
          </a:ln>
        </p:spPr>
      </p:pic>
      <p:cxnSp>
        <p:nvCxnSpPr>
          <p:cNvPr id="9" name="Connettore 1 8"/>
          <p:cNvCxnSpPr/>
          <p:nvPr/>
        </p:nvCxnSpPr>
        <p:spPr>
          <a:xfrm>
            <a:off x="10226675" y="677863"/>
            <a:ext cx="0" cy="24241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0226676" y="3146426"/>
            <a:ext cx="4763" cy="156527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flipH="1">
            <a:off x="10226675" y="4738688"/>
            <a:ext cx="7938" cy="4254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H="1">
            <a:off x="10226676" y="5192713"/>
            <a:ext cx="3175" cy="2397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636" name="CasellaDiTesto 17"/>
          <p:cNvSpPr txBox="1">
            <a:spLocks noChangeArrowheads="1"/>
          </p:cNvSpPr>
          <p:nvPr/>
        </p:nvSpPr>
        <p:spPr bwMode="auto">
          <a:xfrm rot="5400000">
            <a:off x="9551988" y="1668463"/>
            <a:ext cx="1695450" cy="307975"/>
          </a:xfrm>
          <a:prstGeom prst="rect">
            <a:avLst/>
          </a:prstGeom>
          <a:noFill/>
          <a:ln w="9525">
            <a:noFill/>
            <a:miter lim="800000"/>
            <a:headEnd/>
            <a:tailEnd/>
          </a:ln>
        </p:spPr>
        <p:txBody>
          <a:bodyPr wrap="none">
            <a:spAutoFit/>
          </a:bodyPr>
          <a:lstStyle/>
          <a:p>
            <a:r>
              <a:rPr lang="it-IT" altLang="it-IT" sz="1400">
                <a:latin typeface="Verdana" pitchFamily="34" charset="0"/>
              </a:rPr>
              <a:t>Euarchontoglires</a:t>
            </a:r>
          </a:p>
        </p:txBody>
      </p:sp>
      <p:sp>
        <p:nvSpPr>
          <p:cNvPr id="26637" name="CasellaDiTesto 18"/>
          <p:cNvSpPr txBox="1">
            <a:spLocks noChangeArrowheads="1"/>
          </p:cNvSpPr>
          <p:nvPr/>
        </p:nvSpPr>
        <p:spPr bwMode="auto">
          <a:xfrm rot="5400000">
            <a:off x="9668669" y="3707607"/>
            <a:ext cx="1462088" cy="307975"/>
          </a:xfrm>
          <a:prstGeom prst="rect">
            <a:avLst/>
          </a:prstGeom>
          <a:noFill/>
          <a:ln w="9525">
            <a:noFill/>
            <a:miter lim="800000"/>
            <a:headEnd/>
            <a:tailEnd/>
          </a:ln>
        </p:spPr>
        <p:txBody>
          <a:bodyPr wrap="none">
            <a:spAutoFit/>
          </a:bodyPr>
          <a:lstStyle/>
          <a:p>
            <a:r>
              <a:rPr lang="it-IT" altLang="it-IT" sz="1400" dirty="0" err="1">
                <a:latin typeface="Verdana" pitchFamily="34" charset="0"/>
              </a:rPr>
              <a:t>Laurasiatheria</a:t>
            </a:r>
            <a:endParaRPr lang="it-IT" altLang="it-IT" sz="1400" dirty="0">
              <a:latin typeface="Verdana" pitchFamily="34" charset="0"/>
            </a:endParaRPr>
          </a:p>
        </p:txBody>
      </p:sp>
      <p:sp>
        <p:nvSpPr>
          <p:cNvPr id="26638" name="CasellaDiTesto 19"/>
          <p:cNvSpPr txBox="1">
            <a:spLocks noChangeArrowheads="1"/>
          </p:cNvSpPr>
          <p:nvPr/>
        </p:nvSpPr>
        <p:spPr bwMode="auto">
          <a:xfrm rot="5400000">
            <a:off x="10162381" y="4744244"/>
            <a:ext cx="598488" cy="431800"/>
          </a:xfrm>
          <a:prstGeom prst="rect">
            <a:avLst/>
          </a:prstGeom>
          <a:noFill/>
          <a:ln w="9525">
            <a:noFill/>
            <a:miter lim="800000"/>
            <a:headEnd/>
            <a:tailEnd/>
          </a:ln>
        </p:spPr>
        <p:txBody>
          <a:bodyPr wrap="none">
            <a:spAutoFit/>
          </a:bodyPr>
          <a:lstStyle/>
          <a:p>
            <a:r>
              <a:rPr lang="it-IT" altLang="it-IT" sz="1100">
                <a:latin typeface="Verdana" pitchFamily="34" charset="0"/>
              </a:rPr>
              <a:t>Afro</a:t>
            </a:r>
          </a:p>
          <a:p>
            <a:r>
              <a:rPr lang="it-IT" altLang="it-IT" sz="1100">
                <a:latin typeface="Verdana" pitchFamily="34" charset="0"/>
              </a:rPr>
              <a:t>theria</a:t>
            </a:r>
          </a:p>
        </p:txBody>
      </p:sp>
      <p:sp>
        <p:nvSpPr>
          <p:cNvPr id="26639" name="CasellaDiTesto 20"/>
          <p:cNvSpPr txBox="1">
            <a:spLocks noChangeArrowheads="1"/>
          </p:cNvSpPr>
          <p:nvPr/>
        </p:nvSpPr>
        <p:spPr bwMode="auto">
          <a:xfrm rot="5400000">
            <a:off x="10191751" y="5141913"/>
            <a:ext cx="509587" cy="401638"/>
          </a:xfrm>
          <a:prstGeom prst="rect">
            <a:avLst/>
          </a:prstGeom>
          <a:noFill/>
          <a:ln w="9525">
            <a:noFill/>
            <a:miter lim="800000"/>
            <a:headEnd/>
            <a:tailEnd/>
          </a:ln>
        </p:spPr>
        <p:txBody>
          <a:bodyPr wrap="none">
            <a:spAutoFit/>
          </a:bodyPr>
          <a:lstStyle/>
          <a:p>
            <a:r>
              <a:rPr lang="it-IT" altLang="it-IT" sz="1000">
                <a:latin typeface="Verdana" pitchFamily="34" charset="0"/>
              </a:rPr>
              <a:t>Xena</a:t>
            </a:r>
          </a:p>
          <a:p>
            <a:r>
              <a:rPr lang="it-IT" altLang="it-IT" sz="1000">
                <a:latin typeface="Verdana" pitchFamily="34" charset="0"/>
              </a:rPr>
              <a:t>rthra</a:t>
            </a:r>
          </a:p>
        </p:txBody>
      </p:sp>
      <p:grpSp>
        <p:nvGrpSpPr>
          <p:cNvPr id="43" name="Gruppo 42"/>
          <p:cNvGrpSpPr/>
          <p:nvPr/>
        </p:nvGrpSpPr>
        <p:grpSpPr>
          <a:xfrm>
            <a:off x="4511824" y="9780"/>
            <a:ext cx="6156176" cy="6041690"/>
            <a:chOff x="2987824" y="0"/>
            <a:chExt cx="6156176" cy="6041690"/>
          </a:xfrm>
        </p:grpSpPr>
        <p:grpSp>
          <p:nvGrpSpPr>
            <p:cNvPr id="24" name="Gruppo 23"/>
            <p:cNvGrpSpPr/>
            <p:nvPr/>
          </p:nvGrpSpPr>
          <p:grpSpPr>
            <a:xfrm>
              <a:off x="2987824" y="0"/>
              <a:ext cx="6156176" cy="6041690"/>
              <a:chOff x="3024336" y="35913"/>
              <a:chExt cx="6156176" cy="6041690"/>
            </a:xfrm>
          </p:grpSpPr>
          <p:grpSp>
            <p:nvGrpSpPr>
              <p:cNvPr id="20" name="Gruppo 19"/>
              <p:cNvGrpSpPr/>
              <p:nvPr/>
            </p:nvGrpSpPr>
            <p:grpSpPr>
              <a:xfrm>
                <a:off x="3024336" y="35913"/>
                <a:ext cx="6156176" cy="6041690"/>
                <a:chOff x="3024336" y="35913"/>
                <a:chExt cx="6156176" cy="6041690"/>
              </a:xfrm>
            </p:grpSpPr>
            <p:grpSp>
              <p:nvGrpSpPr>
                <p:cNvPr id="17" name="Gruppo 16"/>
                <p:cNvGrpSpPr/>
                <p:nvPr/>
              </p:nvGrpSpPr>
              <p:grpSpPr>
                <a:xfrm>
                  <a:off x="3024336" y="35913"/>
                  <a:ext cx="6156176" cy="6041690"/>
                  <a:chOff x="3024336" y="35913"/>
                  <a:chExt cx="6156176" cy="6041690"/>
                </a:xfrm>
              </p:grpSpPr>
              <p:pic>
                <p:nvPicPr>
                  <p:cNvPr id="26630" name="Picture 6"/>
                  <p:cNvPicPr>
                    <a:picLocks noChangeAspect="1" noChangeArrowheads="1"/>
                  </p:cNvPicPr>
                  <p:nvPr/>
                </p:nvPicPr>
                <p:blipFill>
                  <a:blip r:embed="rId5" cstate="print"/>
                  <a:srcRect/>
                  <a:stretch>
                    <a:fillRect/>
                  </a:stretch>
                </p:blipFill>
                <p:spPr bwMode="auto">
                  <a:xfrm>
                    <a:off x="3079750" y="652463"/>
                    <a:ext cx="5575300" cy="5226050"/>
                  </a:xfrm>
                  <a:prstGeom prst="rect">
                    <a:avLst/>
                  </a:prstGeom>
                  <a:noFill/>
                  <a:ln w="9525">
                    <a:noFill/>
                    <a:miter lim="800000"/>
                    <a:headEnd/>
                    <a:tailEnd/>
                  </a:ln>
                </p:spPr>
              </p:pic>
              <p:sp>
                <p:nvSpPr>
                  <p:cNvPr id="26631" name="CasellaDiTesto 6"/>
                  <p:cNvSpPr txBox="1">
                    <a:spLocks noChangeArrowheads="1"/>
                  </p:cNvSpPr>
                  <p:nvPr/>
                </p:nvSpPr>
                <p:spPr bwMode="auto">
                  <a:xfrm>
                    <a:off x="6415545" y="5831382"/>
                    <a:ext cx="1975221" cy="246221"/>
                  </a:xfrm>
                  <a:prstGeom prst="rect">
                    <a:avLst/>
                  </a:prstGeom>
                  <a:noFill/>
                  <a:ln w="9525">
                    <a:noFill/>
                    <a:miter lim="800000"/>
                    <a:headEnd/>
                    <a:tailEnd/>
                  </a:ln>
                </p:spPr>
                <p:txBody>
                  <a:bodyPr wrap="none">
                    <a:spAutoFit/>
                  </a:bodyPr>
                  <a:lstStyle/>
                  <a:p>
                    <a:r>
                      <a:rPr lang="it-IT" altLang="it-IT" sz="1000" dirty="0"/>
                      <a:t>PNAS  2012 109 (37) 14942-14947</a:t>
                    </a:r>
                  </a:p>
                </p:txBody>
              </p:sp>
              <p:sp>
                <p:nvSpPr>
                  <p:cNvPr id="16" name="CasellaDiTesto 15"/>
                  <p:cNvSpPr txBox="1"/>
                  <p:nvPr/>
                </p:nvSpPr>
                <p:spPr>
                  <a:xfrm>
                    <a:off x="3024336" y="35913"/>
                    <a:ext cx="6156176" cy="584775"/>
                  </a:xfrm>
                  <a:prstGeom prst="rect">
                    <a:avLst/>
                  </a:prstGeom>
                  <a:noFill/>
                </p:spPr>
                <p:txBody>
                  <a:bodyPr wrap="square" rtlCol="0">
                    <a:spAutoFit/>
                  </a:bodyPr>
                  <a:lstStyle/>
                  <a:p>
                    <a:r>
                      <a:rPr lang="en-US" sz="1600" dirty="0"/>
                      <a:t>Evolutionary relationships of </a:t>
                    </a:r>
                    <a:r>
                      <a:rPr lang="en-US" sz="1600" dirty="0" err="1"/>
                      <a:t>eutherian</a:t>
                    </a:r>
                    <a:r>
                      <a:rPr lang="en-US" sz="1600" dirty="0"/>
                      <a:t> mammals based on maximum-likelihood analysis of genome-wide data of 447 nuclear genes.</a:t>
                    </a:r>
                    <a:endParaRPr lang="it-IT" sz="1600" dirty="0"/>
                  </a:p>
                </p:txBody>
              </p:sp>
            </p:grpSp>
            <p:sp>
              <p:nvSpPr>
                <p:cNvPr id="18" name="CasellaDiTesto 17"/>
                <p:cNvSpPr txBox="1"/>
                <p:nvPr/>
              </p:nvSpPr>
              <p:spPr>
                <a:xfrm>
                  <a:off x="3779912" y="5570768"/>
                  <a:ext cx="933269" cy="253916"/>
                </a:xfrm>
                <a:prstGeom prst="rect">
                  <a:avLst/>
                </a:prstGeom>
                <a:noFill/>
              </p:spPr>
              <p:txBody>
                <a:bodyPr wrap="none" rtlCol="0">
                  <a:spAutoFit/>
                </a:bodyPr>
                <a:lstStyle/>
                <a:p>
                  <a:r>
                    <a:rPr lang="it-IT" sz="1050" dirty="0" err="1">
                      <a:latin typeface="Verdana" pitchFamily="34" charset="0"/>
                      <a:ea typeface="Verdana" pitchFamily="34" charset="0"/>
                      <a:cs typeface="Verdana" pitchFamily="34" charset="0"/>
                    </a:rPr>
                    <a:t>Prototheria</a:t>
                  </a:r>
                  <a:endParaRPr lang="it-IT" sz="1050" dirty="0">
                    <a:latin typeface="Verdana" pitchFamily="34" charset="0"/>
                    <a:ea typeface="Verdana" pitchFamily="34" charset="0"/>
                    <a:cs typeface="Verdana" pitchFamily="34" charset="0"/>
                  </a:endParaRPr>
                </a:p>
              </p:txBody>
            </p:sp>
            <p:sp>
              <p:nvSpPr>
                <p:cNvPr id="19" name="CasellaDiTesto 18"/>
                <p:cNvSpPr txBox="1"/>
                <p:nvPr/>
              </p:nvSpPr>
              <p:spPr>
                <a:xfrm>
                  <a:off x="3784536" y="5326020"/>
                  <a:ext cx="904415" cy="253916"/>
                </a:xfrm>
                <a:prstGeom prst="rect">
                  <a:avLst/>
                </a:prstGeom>
                <a:noFill/>
              </p:spPr>
              <p:txBody>
                <a:bodyPr wrap="none" rtlCol="0">
                  <a:spAutoFit/>
                </a:bodyPr>
                <a:lstStyle/>
                <a:p>
                  <a:r>
                    <a:rPr lang="it-IT" sz="1050" dirty="0" err="1">
                      <a:latin typeface="Verdana" pitchFamily="34" charset="0"/>
                      <a:ea typeface="Verdana" pitchFamily="34" charset="0"/>
                      <a:cs typeface="Verdana" pitchFamily="34" charset="0"/>
                    </a:rPr>
                    <a:t>Metatheria</a:t>
                  </a:r>
                  <a:endParaRPr lang="it-IT" sz="1050" dirty="0">
                    <a:latin typeface="Verdana" pitchFamily="34" charset="0"/>
                    <a:ea typeface="Verdana" pitchFamily="34" charset="0"/>
                    <a:cs typeface="Verdana" pitchFamily="34" charset="0"/>
                  </a:endParaRPr>
                </a:p>
              </p:txBody>
            </p:sp>
          </p:grpSp>
          <p:sp>
            <p:nvSpPr>
              <p:cNvPr id="23" name="CasellaDiTesto 22"/>
              <p:cNvSpPr txBox="1"/>
              <p:nvPr/>
            </p:nvSpPr>
            <p:spPr>
              <a:xfrm rot="5400000">
                <a:off x="8110884" y="2530465"/>
                <a:ext cx="894368" cy="307777"/>
              </a:xfrm>
              <a:prstGeom prst="rect">
                <a:avLst/>
              </a:prstGeom>
              <a:noFill/>
            </p:spPr>
            <p:txBody>
              <a:bodyPr wrap="square" rtlCol="0">
                <a:spAutoFit/>
              </a:bodyPr>
              <a:lstStyle/>
              <a:p>
                <a:r>
                  <a:rPr lang="it-IT" sz="1400" dirty="0">
                    <a:latin typeface="Verdana" pitchFamily="34" charset="0"/>
                    <a:ea typeface="Verdana" pitchFamily="34" charset="0"/>
                    <a:cs typeface="Verdana" pitchFamily="34" charset="0"/>
                  </a:rPr>
                  <a:t>GLIRES</a:t>
                </a:r>
              </a:p>
            </p:txBody>
          </p:sp>
        </p:grpSp>
        <p:grpSp>
          <p:nvGrpSpPr>
            <p:cNvPr id="42" name="Gruppo 41"/>
            <p:cNvGrpSpPr/>
            <p:nvPr/>
          </p:nvGrpSpPr>
          <p:grpSpPr>
            <a:xfrm>
              <a:off x="6814171" y="571192"/>
              <a:ext cx="1321521" cy="1343433"/>
              <a:chOff x="6814171" y="571192"/>
              <a:chExt cx="1321521" cy="1343433"/>
            </a:xfrm>
          </p:grpSpPr>
          <p:sp>
            <p:nvSpPr>
              <p:cNvPr id="25" name="CasellaDiTesto 24"/>
              <p:cNvSpPr txBox="1"/>
              <p:nvPr/>
            </p:nvSpPr>
            <p:spPr>
              <a:xfrm>
                <a:off x="6836939" y="1606848"/>
                <a:ext cx="1298753" cy="307777"/>
              </a:xfrm>
              <a:prstGeom prst="rect">
                <a:avLst/>
              </a:prstGeom>
              <a:noFill/>
            </p:spPr>
            <p:txBody>
              <a:bodyPr wrap="none" rtlCol="0">
                <a:spAutoFit/>
              </a:bodyPr>
              <a:lstStyle/>
              <a:p>
                <a:r>
                  <a:rPr lang="it-IT" sz="1400" dirty="0" err="1">
                    <a:latin typeface="Verdana" pitchFamily="34" charset="0"/>
                    <a:ea typeface="Verdana" pitchFamily="34" charset="0"/>
                    <a:cs typeface="Verdana" pitchFamily="34" charset="0"/>
                  </a:rPr>
                  <a:t>Strepsirrhini</a:t>
                </a:r>
                <a:endParaRPr lang="it-IT" sz="1400" dirty="0">
                  <a:latin typeface="Verdana" pitchFamily="34" charset="0"/>
                  <a:ea typeface="Verdana" pitchFamily="34" charset="0"/>
                  <a:cs typeface="Verdana" pitchFamily="34" charset="0"/>
                </a:endParaRPr>
              </a:p>
            </p:txBody>
          </p:sp>
          <p:sp>
            <p:nvSpPr>
              <p:cNvPr id="26" name="CasellaDiTesto 25"/>
              <p:cNvSpPr txBox="1"/>
              <p:nvPr/>
            </p:nvSpPr>
            <p:spPr>
              <a:xfrm rot="5400000">
                <a:off x="6722068" y="968095"/>
                <a:ext cx="1101584" cy="307777"/>
              </a:xfrm>
              <a:prstGeom prst="rect">
                <a:avLst/>
              </a:prstGeom>
              <a:noFill/>
            </p:spPr>
            <p:txBody>
              <a:bodyPr wrap="none" rtlCol="0">
                <a:spAutoFit/>
              </a:bodyPr>
              <a:lstStyle/>
              <a:p>
                <a:r>
                  <a:rPr lang="it-IT" sz="1400" dirty="0" err="1">
                    <a:latin typeface="Verdana" pitchFamily="34" charset="0"/>
                    <a:ea typeface="Verdana" pitchFamily="34" charset="0"/>
                    <a:cs typeface="Verdana" pitchFamily="34" charset="0"/>
                  </a:rPr>
                  <a:t>Haplorhini</a:t>
                </a:r>
                <a:endParaRPr lang="it-IT" sz="1400" dirty="0">
                  <a:latin typeface="Verdana" pitchFamily="34" charset="0"/>
                  <a:ea typeface="Verdana" pitchFamily="34" charset="0"/>
                  <a:cs typeface="Verdana" pitchFamily="34" charset="0"/>
                </a:endParaRPr>
              </a:p>
            </p:txBody>
          </p:sp>
          <p:sp>
            <p:nvSpPr>
              <p:cNvPr id="27" name="CasellaDiTesto 26"/>
              <p:cNvSpPr txBox="1"/>
              <p:nvPr/>
            </p:nvSpPr>
            <p:spPr>
              <a:xfrm rot="5400000">
                <a:off x="6468564" y="920471"/>
                <a:ext cx="998991" cy="307777"/>
              </a:xfrm>
              <a:prstGeom prst="rect">
                <a:avLst/>
              </a:prstGeom>
              <a:noFill/>
            </p:spPr>
            <p:txBody>
              <a:bodyPr wrap="none" rtlCol="0">
                <a:spAutoFit/>
              </a:bodyPr>
              <a:lstStyle/>
              <a:p>
                <a:r>
                  <a:rPr lang="it-IT" sz="1400" dirty="0" err="1">
                    <a:latin typeface="Verdana" pitchFamily="34" charset="0"/>
                    <a:ea typeface="Verdana" pitchFamily="34" charset="0"/>
                    <a:cs typeface="Verdana" pitchFamily="34" charset="0"/>
                  </a:rPr>
                  <a:t>Catarhini</a:t>
                </a:r>
                <a:endParaRPr lang="it-IT" sz="1400" dirty="0">
                  <a:latin typeface="Verdana" pitchFamily="34" charset="0"/>
                  <a:ea typeface="Verdana" pitchFamily="34" charset="0"/>
                  <a:cs typeface="Verdana" pitchFamily="34" charset="0"/>
                </a:endParaRPr>
              </a:p>
            </p:txBody>
          </p:sp>
          <p:cxnSp>
            <p:nvCxnSpPr>
              <p:cNvPr id="29" name="Connettore 1 28"/>
              <p:cNvCxnSpPr/>
              <p:nvPr/>
            </p:nvCxnSpPr>
            <p:spPr>
              <a:xfrm flipH="1">
                <a:off x="6848475" y="647700"/>
                <a:ext cx="9525" cy="6477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a:off x="7153277" y="638175"/>
                <a:ext cx="9523" cy="9620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a:off x="6848475" y="1657350"/>
                <a:ext cx="0" cy="2190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8" name="Gruppo 47"/>
          <p:cNvGrpSpPr/>
          <p:nvPr/>
        </p:nvGrpSpPr>
        <p:grpSpPr>
          <a:xfrm>
            <a:off x="1608559" y="139700"/>
            <a:ext cx="2927350" cy="6578600"/>
            <a:chOff x="88900" y="150813"/>
            <a:chExt cx="2927350" cy="6578600"/>
          </a:xfrm>
          <a:noFill/>
        </p:grpSpPr>
        <p:grpSp>
          <p:nvGrpSpPr>
            <p:cNvPr id="45" name="Gruppo 44"/>
            <p:cNvGrpSpPr/>
            <p:nvPr/>
          </p:nvGrpSpPr>
          <p:grpSpPr>
            <a:xfrm>
              <a:off x="88900" y="150813"/>
              <a:ext cx="2927350" cy="6578600"/>
              <a:chOff x="88900" y="150813"/>
              <a:chExt cx="2927350" cy="6578600"/>
            </a:xfrm>
            <a:grpFill/>
          </p:grpSpPr>
          <p:grpSp>
            <p:nvGrpSpPr>
              <p:cNvPr id="22" name="Gruppo 21"/>
              <p:cNvGrpSpPr/>
              <p:nvPr/>
            </p:nvGrpSpPr>
            <p:grpSpPr>
              <a:xfrm>
                <a:off x="88900" y="150813"/>
                <a:ext cx="2927350" cy="6578600"/>
                <a:chOff x="88900" y="150813"/>
                <a:chExt cx="2927350" cy="6578600"/>
              </a:xfrm>
              <a:grpFill/>
            </p:grpSpPr>
            <p:pic>
              <p:nvPicPr>
                <p:cNvPr id="26628" name="Picture 4"/>
                <p:cNvPicPr>
                  <a:picLocks noChangeAspect="1" noChangeArrowheads="1"/>
                </p:cNvPicPr>
                <p:nvPr/>
              </p:nvPicPr>
              <p:blipFill>
                <a:blip r:embed="rId6" cstate="print"/>
                <a:srcRect/>
                <a:stretch>
                  <a:fillRect/>
                </a:stretch>
              </p:blipFill>
              <p:spPr bwMode="auto">
                <a:xfrm>
                  <a:off x="88900" y="150813"/>
                  <a:ext cx="2927350" cy="6578600"/>
                </a:xfrm>
                <a:prstGeom prst="rect">
                  <a:avLst/>
                </a:prstGeom>
                <a:grpFill/>
                <a:ln w="9525">
                  <a:noFill/>
                  <a:miter lim="800000"/>
                  <a:headEnd/>
                  <a:tailEnd/>
                </a:ln>
              </p:spPr>
            </p:pic>
            <p:sp>
              <p:nvSpPr>
                <p:cNvPr id="21" name="CasellaDiTesto 20"/>
                <p:cNvSpPr txBox="1"/>
                <p:nvPr/>
              </p:nvSpPr>
              <p:spPr>
                <a:xfrm>
                  <a:off x="628073" y="1560947"/>
                  <a:ext cx="1366982" cy="400110"/>
                </a:xfrm>
                <a:prstGeom prst="rect">
                  <a:avLst/>
                </a:prstGeom>
                <a:grpFill/>
              </p:spPr>
              <p:txBody>
                <a:bodyPr wrap="square" rtlCol="0">
                  <a:spAutoFit/>
                </a:bodyPr>
                <a:lstStyle/>
                <a:p>
                  <a:r>
                    <a:rPr lang="it-IT" sz="1000" dirty="0"/>
                    <a:t>Toporagno elefante, ora in </a:t>
                  </a:r>
                  <a:r>
                    <a:rPr lang="it-IT" sz="1000" dirty="0" err="1"/>
                    <a:t>Afrotheria</a:t>
                  </a:r>
                  <a:endParaRPr lang="it-IT" sz="1000" dirty="0"/>
                </a:p>
              </p:txBody>
            </p:sp>
          </p:grpSp>
          <p:sp>
            <p:nvSpPr>
              <p:cNvPr id="44" name="CasellaDiTesto 43"/>
              <p:cNvSpPr txBox="1"/>
              <p:nvPr/>
            </p:nvSpPr>
            <p:spPr>
              <a:xfrm>
                <a:off x="803240" y="4811289"/>
                <a:ext cx="1064715" cy="246221"/>
              </a:xfrm>
              <a:prstGeom prst="rect">
                <a:avLst/>
              </a:prstGeom>
              <a:grpFill/>
            </p:spPr>
            <p:txBody>
              <a:bodyPr wrap="none" rtlCol="0">
                <a:spAutoFit/>
              </a:bodyPr>
              <a:lstStyle/>
              <a:p>
                <a:r>
                  <a:rPr lang="it-IT" sz="1000" dirty="0" err="1"/>
                  <a:t>Euarchontoglires</a:t>
                </a:r>
                <a:endParaRPr lang="it-IT" sz="1000" dirty="0"/>
              </a:p>
            </p:txBody>
          </p:sp>
        </p:grpSp>
        <p:sp>
          <p:nvSpPr>
            <p:cNvPr id="47" name="CasellaDiTesto 46"/>
            <p:cNvSpPr txBox="1"/>
            <p:nvPr/>
          </p:nvSpPr>
          <p:spPr>
            <a:xfrm>
              <a:off x="790575" y="3181350"/>
              <a:ext cx="889987" cy="246221"/>
            </a:xfrm>
            <a:prstGeom prst="rect">
              <a:avLst/>
            </a:prstGeom>
            <a:grpFill/>
          </p:spPr>
          <p:txBody>
            <a:bodyPr wrap="none" rtlCol="0">
              <a:spAutoFit/>
            </a:bodyPr>
            <a:lstStyle/>
            <a:p>
              <a:r>
                <a:rPr lang="it-IT" sz="1000" dirty="0" err="1"/>
                <a:t>Eulipotyphyla</a:t>
              </a:r>
              <a:endParaRPr lang="it-IT" sz="1000" dirty="0"/>
            </a:p>
          </p:txBody>
        </p:sp>
      </p:grpSp>
      <p:sp>
        <p:nvSpPr>
          <p:cNvPr id="37" name="CasellaDiTesto 9">
            <a:extLst>
              <a:ext uri="{FF2B5EF4-FFF2-40B4-BE49-F238E27FC236}">
                <a16:creationId xmlns:a16="http://schemas.microsoft.com/office/drawing/2014/main" id="{68B0E3A0-3D4D-4CD9-8726-E9657A7E02D7}"/>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2" name="Rettangolo 1">
            <a:extLst>
              <a:ext uri="{FF2B5EF4-FFF2-40B4-BE49-F238E27FC236}">
                <a16:creationId xmlns:a16="http://schemas.microsoft.com/office/drawing/2014/main" id="{AEB43819-16CC-4DC3-9EAF-B45680912A11}"/>
              </a:ext>
            </a:extLst>
          </p:cNvPr>
          <p:cNvSpPr/>
          <p:nvPr/>
        </p:nvSpPr>
        <p:spPr>
          <a:xfrm>
            <a:off x="2343519" y="5667800"/>
            <a:ext cx="894518" cy="425543"/>
          </a:xfrm>
          <a:prstGeom prst="rect">
            <a:avLst/>
          </a:prstGeom>
          <a:solidFill>
            <a:srgbClr val="FF9900">
              <a:alpha val="29804"/>
            </a:srgbClr>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Rettangolo 38">
            <a:extLst>
              <a:ext uri="{FF2B5EF4-FFF2-40B4-BE49-F238E27FC236}">
                <a16:creationId xmlns:a16="http://schemas.microsoft.com/office/drawing/2014/main" id="{D4CD03FE-80D7-4A03-A72C-4B3C0AAA25F3}"/>
              </a:ext>
            </a:extLst>
          </p:cNvPr>
          <p:cNvSpPr/>
          <p:nvPr/>
        </p:nvSpPr>
        <p:spPr>
          <a:xfrm>
            <a:off x="2360235" y="6221929"/>
            <a:ext cx="806410" cy="368726"/>
          </a:xfrm>
          <a:prstGeom prst="rect">
            <a:avLst/>
          </a:prstGeom>
          <a:solidFill>
            <a:srgbClr val="C9C400">
              <a:alpha val="3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581F2CCD-1DC1-4009-A1AB-D22BD7D5A30A}"/>
              </a:ext>
            </a:extLst>
          </p:cNvPr>
          <p:cNvSpPr/>
          <p:nvPr/>
        </p:nvSpPr>
        <p:spPr>
          <a:xfrm>
            <a:off x="2353253" y="5153840"/>
            <a:ext cx="643946" cy="333592"/>
          </a:xfrm>
          <a:prstGeom prst="rect">
            <a:avLst/>
          </a:prstGeom>
          <a:solidFill>
            <a:srgbClr val="808000">
              <a:alpha val="30000"/>
            </a:srgbClr>
          </a:solid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6" name="Rettangolo 45">
            <a:extLst>
              <a:ext uri="{FF2B5EF4-FFF2-40B4-BE49-F238E27FC236}">
                <a16:creationId xmlns:a16="http://schemas.microsoft.com/office/drawing/2014/main" id="{47D9A472-D3C6-42E6-B224-F1D47CB4D82B}"/>
              </a:ext>
            </a:extLst>
          </p:cNvPr>
          <p:cNvSpPr/>
          <p:nvPr/>
        </p:nvSpPr>
        <p:spPr>
          <a:xfrm>
            <a:off x="2350632" y="4636730"/>
            <a:ext cx="991195" cy="390266"/>
          </a:xfrm>
          <a:prstGeom prst="rect">
            <a:avLst/>
          </a:prstGeom>
          <a:solidFill>
            <a:srgbClr val="FF9900">
              <a:alpha val="30000"/>
            </a:srgbClr>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9" name="Rettangolo 48">
            <a:extLst>
              <a:ext uri="{FF2B5EF4-FFF2-40B4-BE49-F238E27FC236}">
                <a16:creationId xmlns:a16="http://schemas.microsoft.com/office/drawing/2014/main" id="{001B541B-1237-4935-9E45-D262BB7FFDA0}"/>
              </a:ext>
            </a:extLst>
          </p:cNvPr>
          <p:cNvSpPr/>
          <p:nvPr/>
        </p:nvSpPr>
        <p:spPr>
          <a:xfrm>
            <a:off x="2308987" y="4085084"/>
            <a:ext cx="688212" cy="281943"/>
          </a:xfrm>
          <a:prstGeom prst="rect">
            <a:avLst/>
          </a:prstGeom>
          <a:solidFill>
            <a:srgbClr val="D600D6">
              <a:alpha val="30000"/>
            </a:srgbClr>
          </a:solidFill>
          <a:ln>
            <a:solidFill>
              <a:srgbClr val="D60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0" name="Rettangolo 49">
            <a:extLst>
              <a:ext uri="{FF2B5EF4-FFF2-40B4-BE49-F238E27FC236}">
                <a16:creationId xmlns:a16="http://schemas.microsoft.com/office/drawing/2014/main" id="{DA04C987-CB2A-42D0-8974-66F6E4ED9508}"/>
              </a:ext>
            </a:extLst>
          </p:cNvPr>
          <p:cNvSpPr/>
          <p:nvPr/>
        </p:nvSpPr>
        <p:spPr>
          <a:xfrm>
            <a:off x="2302239" y="2967812"/>
            <a:ext cx="864406" cy="440541"/>
          </a:xfrm>
          <a:prstGeom prst="rect">
            <a:avLst/>
          </a:prstGeom>
          <a:solidFill>
            <a:srgbClr val="757575">
              <a:alpha val="30000"/>
            </a:srgbClr>
          </a:solidFill>
          <a:ln>
            <a:solidFill>
              <a:srgbClr val="75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1" name="Rettangolo 50">
            <a:extLst>
              <a:ext uri="{FF2B5EF4-FFF2-40B4-BE49-F238E27FC236}">
                <a16:creationId xmlns:a16="http://schemas.microsoft.com/office/drawing/2014/main" id="{F02479CE-A230-42F9-A9C4-98A8DEA0EADF}"/>
              </a:ext>
            </a:extLst>
          </p:cNvPr>
          <p:cNvSpPr/>
          <p:nvPr/>
        </p:nvSpPr>
        <p:spPr>
          <a:xfrm>
            <a:off x="2299155" y="3537922"/>
            <a:ext cx="679572" cy="306222"/>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2" name="Rettangolo 51">
            <a:extLst>
              <a:ext uri="{FF2B5EF4-FFF2-40B4-BE49-F238E27FC236}">
                <a16:creationId xmlns:a16="http://schemas.microsoft.com/office/drawing/2014/main" id="{3B2DDC59-8777-4639-80D4-E82B7581A81B}"/>
              </a:ext>
            </a:extLst>
          </p:cNvPr>
          <p:cNvSpPr/>
          <p:nvPr/>
        </p:nvSpPr>
        <p:spPr>
          <a:xfrm>
            <a:off x="2330001" y="2403254"/>
            <a:ext cx="667198" cy="440541"/>
          </a:xfrm>
          <a:prstGeom prst="rect">
            <a:avLst/>
          </a:prstGeom>
          <a:solidFill>
            <a:srgbClr val="642302">
              <a:alpha val="29804"/>
            </a:srgbClr>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3" name="Rettangolo 52">
            <a:extLst>
              <a:ext uri="{FF2B5EF4-FFF2-40B4-BE49-F238E27FC236}">
                <a16:creationId xmlns:a16="http://schemas.microsoft.com/office/drawing/2014/main" id="{15313837-898D-4254-8B88-226B8B167291}"/>
              </a:ext>
            </a:extLst>
          </p:cNvPr>
          <p:cNvSpPr/>
          <p:nvPr/>
        </p:nvSpPr>
        <p:spPr>
          <a:xfrm>
            <a:off x="2330400" y="1927370"/>
            <a:ext cx="762713" cy="288518"/>
          </a:xfrm>
          <a:prstGeom prst="rect">
            <a:avLst/>
          </a:prstGeom>
          <a:solidFill>
            <a:srgbClr val="CC9900">
              <a:alpha val="30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4" name="Rettangolo 53">
            <a:extLst>
              <a:ext uri="{FF2B5EF4-FFF2-40B4-BE49-F238E27FC236}">
                <a16:creationId xmlns:a16="http://schemas.microsoft.com/office/drawing/2014/main" id="{BFF9A5B9-38BC-48FA-B30C-E72A5BE9FFA1}"/>
              </a:ext>
            </a:extLst>
          </p:cNvPr>
          <p:cNvSpPr/>
          <p:nvPr/>
        </p:nvSpPr>
        <p:spPr>
          <a:xfrm>
            <a:off x="2212773" y="1370568"/>
            <a:ext cx="1088817" cy="525658"/>
          </a:xfrm>
          <a:prstGeom prst="rect">
            <a:avLst/>
          </a:prstGeom>
          <a:solidFill>
            <a:srgbClr val="006600">
              <a:alpha val="3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5" name="Rettangolo 54">
            <a:extLst>
              <a:ext uri="{FF2B5EF4-FFF2-40B4-BE49-F238E27FC236}">
                <a16:creationId xmlns:a16="http://schemas.microsoft.com/office/drawing/2014/main" id="{5238C7D0-2A82-4A6D-B050-B828CB9E6DD2}"/>
              </a:ext>
            </a:extLst>
          </p:cNvPr>
          <p:cNvSpPr/>
          <p:nvPr/>
        </p:nvSpPr>
        <p:spPr>
          <a:xfrm>
            <a:off x="2343519" y="805495"/>
            <a:ext cx="575816" cy="304075"/>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 name="Rettangolo 55">
            <a:extLst>
              <a:ext uri="{FF2B5EF4-FFF2-40B4-BE49-F238E27FC236}">
                <a16:creationId xmlns:a16="http://schemas.microsoft.com/office/drawing/2014/main" id="{B82F0E43-A0C3-4740-B707-4647F1692866}"/>
              </a:ext>
            </a:extLst>
          </p:cNvPr>
          <p:cNvSpPr/>
          <p:nvPr/>
        </p:nvSpPr>
        <p:spPr>
          <a:xfrm>
            <a:off x="2299155" y="214142"/>
            <a:ext cx="679572" cy="440541"/>
          </a:xfrm>
          <a:prstGeom prst="rect">
            <a:avLst/>
          </a:prstGeom>
          <a:solidFill>
            <a:srgbClr val="FF66CC">
              <a:alpha val="30000"/>
            </a:srgbClr>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4" name="Connettore diritto 3">
            <a:extLst>
              <a:ext uri="{FF2B5EF4-FFF2-40B4-BE49-F238E27FC236}">
                <a16:creationId xmlns:a16="http://schemas.microsoft.com/office/drawing/2014/main" id="{33B20750-6F5D-4DE9-AD04-D40A03497751}"/>
              </a:ext>
            </a:extLst>
          </p:cNvPr>
          <p:cNvCxnSpPr/>
          <p:nvPr/>
        </p:nvCxnSpPr>
        <p:spPr>
          <a:xfrm flipV="1">
            <a:off x="2405489" y="6250476"/>
            <a:ext cx="727606" cy="30418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D2484624-9680-4AC6-9124-0536D648A7C6}"/>
              </a:ext>
            </a:extLst>
          </p:cNvPr>
          <p:cNvCxnSpPr/>
          <p:nvPr/>
        </p:nvCxnSpPr>
        <p:spPr>
          <a:xfrm flipV="1">
            <a:off x="2405489" y="6254200"/>
            <a:ext cx="727606" cy="30418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A56C756D-29B0-4AD0-88CA-F6D8C7FBF0B6}"/>
              </a:ext>
            </a:extLst>
          </p:cNvPr>
          <p:cNvCxnSpPr>
            <a:cxnSpLocks/>
          </p:cNvCxnSpPr>
          <p:nvPr/>
        </p:nvCxnSpPr>
        <p:spPr>
          <a:xfrm flipV="1">
            <a:off x="2558997" y="6298509"/>
            <a:ext cx="593660" cy="27228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8A6A7EB2-746A-4292-ADEC-F47F46431911}"/>
              </a:ext>
            </a:extLst>
          </p:cNvPr>
          <p:cNvCxnSpPr>
            <a:cxnSpLocks/>
          </p:cNvCxnSpPr>
          <p:nvPr/>
        </p:nvCxnSpPr>
        <p:spPr>
          <a:xfrm flipV="1">
            <a:off x="2690675" y="6365548"/>
            <a:ext cx="455914" cy="20598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83F787AC-6C33-45EB-B352-CA8CFB6404B3}"/>
              </a:ext>
            </a:extLst>
          </p:cNvPr>
          <p:cNvCxnSpPr>
            <a:cxnSpLocks/>
          </p:cNvCxnSpPr>
          <p:nvPr/>
        </p:nvCxnSpPr>
        <p:spPr>
          <a:xfrm flipV="1">
            <a:off x="2389479" y="6244158"/>
            <a:ext cx="650417" cy="27371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Connettore diritto 65">
            <a:extLst>
              <a:ext uri="{FF2B5EF4-FFF2-40B4-BE49-F238E27FC236}">
                <a16:creationId xmlns:a16="http://schemas.microsoft.com/office/drawing/2014/main" id="{A9876625-5752-4746-8BAB-9C15CAB57013}"/>
              </a:ext>
            </a:extLst>
          </p:cNvPr>
          <p:cNvCxnSpPr>
            <a:cxnSpLocks/>
          </p:cNvCxnSpPr>
          <p:nvPr/>
        </p:nvCxnSpPr>
        <p:spPr>
          <a:xfrm flipV="1">
            <a:off x="2391502" y="6238062"/>
            <a:ext cx="487199" cy="21009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9">
            <a:extLst>
              <a:ext uri="{FF2B5EF4-FFF2-40B4-BE49-F238E27FC236}">
                <a16:creationId xmlns:a16="http://schemas.microsoft.com/office/drawing/2014/main" id="{8521D377-9491-496C-94E1-E207F37CADCA}"/>
              </a:ext>
            </a:extLst>
          </p:cNvPr>
          <p:cNvSpPr txBox="1">
            <a:spLocks noChangeArrowheads="1"/>
          </p:cNvSpPr>
          <p:nvPr/>
        </p:nvSpPr>
        <p:spPr bwMode="auto">
          <a:xfrm>
            <a:off x="1627160" y="646692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grpSp>
        <p:nvGrpSpPr>
          <p:cNvPr id="7" name="Gruppo 6">
            <a:extLst>
              <a:ext uri="{FF2B5EF4-FFF2-40B4-BE49-F238E27FC236}">
                <a16:creationId xmlns:a16="http://schemas.microsoft.com/office/drawing/2014/main" id="{402F765D-7E3E-1F09-1A23-F4C2FB6A4E63}"/>
              </a:ext>
            </a:extLst>
          </p:cNvPr>
          <p:cNvGrpSpPr/>
          <p:nvPr/>
        </p:nvGrpSpPr>
        <p:grpSpPr>
          <a:xfrm>
            <a:off x="1837082" y="142876"/>
            <a:ext cx="8659468" cy="6604973"/>
            <a:chOff x="313082" y="142875"/>
            <a:chExt cx="8659468" cy="6604973"/>
          </a:xfrm>
        </p:grpSpPr>
        <p:grpSp>
          <p:nvGrpSpPr>
            <p:cNvPr id="2" name="Group 3"/>
            <p:cNvGrpSpPr>
              <a:grpSpLocks/>
            </p:cNvGrpSpPr>
            <p:nvPr/>
          </p:nvGrpSpPr>
          <p:grpSpPr bwMode="auto">
            <a:xfrm>
              <a:off x="349250" y="142875"/>
              <a:ext cx="8623300" cy="6535738"/>
              <a:chOff x="328" y="72"/>
              <a:chExt cx="5432" cy="4117"/>
            </a:xfrm>
          </p:grpSpPr>
          <p:pic>
            <p:nvPicPr>
              <p:cNvPr id="32772" name="Picture 4"/>
              <p:cNvPicPr>
                <a:picLocks noChangeAspect="1" noChangeArrowheads="1"/>
              </p:cNvPicPr>
              <p:nvPr/>
            </p:nvPicPr>
            <p:blipFill>
              <a:blip r:embed="rId2" cstate="print"/>
              <a:srcRect/>
              <a:stretch>
                <a:fillRect/>
              </a:stretch>
            </p:blipFill>
            <p:spPr bwMode="auto">
              <a:xfrm>
                <a:off x="4726" y="3967"/>
                <a:ext cx="1034" cy="222"/>
              </a:xfrm>
              <a:prstGeom prst="rect">
                <a:avLst/>
              </a:prstGeom>
              <a:noFill/>
              <a:ln w="9525" algn="ctr">
                <a:noFill/>
                <a:miter lim="800000"/>
                <a:headEnd/>
                <a:tailEnd/>
              </a:ln>
            </p:spPr>
          </p:pic>
          <p:grpSp>
            <p:nvGrpSpPr>
              <p:cNvPr id="3" name="Group 5"/>
              <p:cNvGrpSpPr>
                <a:grpSpLocks/>
              </p:cNvGrpSpPr>
              <p:nvPr/>
            </p:nvGrpSpPr>
            <p:grpSpPr bwMode="auto">
              <a:xfrm>
                <a:off x="328" y="72"/>
                <a:ext cx="5252" cy="4102"/>
                <a:chOff x="247" y="72"/>
                <a:chExt cx="5252" cy="4102"/>
              </a:xfrm>
            </p:grpSpPr>
            <p:pic>
              <p:nvPicPr>
                <p:cNvPr id="32774" name="Picture 6"/>
                <p:cNvPicPr>
                  <a:picLocks noChangeAspect="1" noChangeArrowheads="1"/>
                </p:cNvPicPr>
                <p:nvPr/>
              </p:nvPicPr>
              <p:blipFill>
                <a:blip r:embed="rId3" cstate="print"/>
                <a:srcRect/>
                <a:stretch>
                  <a:fillRect/>
                </a:stretch>
              </p:blipFill>
              <p:spPr bwMode="auto">
                <a:xfrm>
                  <a:off x="1174" y="535"/>
                  <a:ext cx="3398" cy="3639"/>
                </a:xfrm>
                <a:prstGeom prst="rect">
                  <a:avLst/>
                </a:prstGeom>
                <a:noFill/>
                <a:ln w="9525">
                  <a:noFill/>
                  <a:miter lim="800000"/>
                  <a:headEnd/>
                  <a:tailEnd/>
                </a:ln>
              </p:spPr>
            </p:pic>
            <p:pic>
              <p:nvPicPr>
                <p:cNvPr id="32775" name="Picture 7"/>
                <p:cNvPicPr>
                  <a:picLocks noChangeAspect="1" noChangeArrowheads="1"/>
                </p:cNvPicPr>
                <p:nvPr/>
              </p:nvPicPr>
              <p:blipFill>
                <a:blip r:embed="rId4" cstate="print"/>
                <a:srcRect/>
                <a:stretch>
                  <a:fillRect/>
                </a:stretch>
              </p:blipFill>
              <p:spPr bwMode="auto">
                <a:xfrm>
                  <a:off x="247" y="72"/>
                  <a:ext cx="5252" cy="435"/>
                </a:xfrm>
                <a:prstGeom prst="rect">
                  <a:avLst/>
                </a:prstGeom>
                <a:noFill/>
                <a:ln w="9525">
                  <a:noFill/>
                  <a:miter lim="800000"/>
                  <a:headEnd/>
                  <a:tailEnd/>
                </a:ln>
              </p:spPr>
            </p:pic>
          </p:grpSp>
        </p:grpSp>
        <p:sp>
          <p:nvSpPr>
            <p:cNvPr id="4" name="CasellaDiTesto 3">
              <a:extLst>
                <a:ext uri="{FF2B5EF4-FFF2-40B4-BE49-F238E27FC236}">
                  <a16:creationId xmlns:a16="http://schemas.microsoft.com/office/drawing/2014/main" id="{B865EB96-2523-4908-98A8-E72E3C8E76A4}"/>
                </a:ext>
              </a:extLst>
            </p:cNvPr>
            <p:cNvSpPr txBox="1"/>
            <p:nvPr/>
          </p:nvSpPr>
          <p:spPr>
            <a:xfrm>
              <a:off x="313082" y="2564295"/>
              <a:ext cx="1915909" cy="369332"/>
            </a:xfrm>
            <a:prstGeom prst="rect">
              <a:avLst/>
            </a:prstGeom>
            <a:noFill/>
          </p:spPr>
          <p:txBody>
            <a:bodyPr wrap="none" rtlCol="0">
              <a:spAutoFit/>
            </a:bodyPr>
            <a:lstStyle/>
            <a:p>
              <a:r>
                <a:rPr lang="it-IT" b="1" i="1" dirty="0" err="1">
                  <a:solidFill>
                    <a:srgbClr val="99CC00"/>
                  </a:solidFill>
                  <a:latin typeface="Arial" panose="020B0604020202020204" pitchFamily="34" charset="0"/>
                </a:rPr>
                <a:t>Cetartiodactyla</a:t>
              </a:r>
              <a:r>
                <a:rPr lang="it-IT" dirty="0">
                  <a:solidFill>
                    <a:srgbClr val="99CC00"/>
                  </a:solidFill>
                  <a:latin typeface="Arial" panose="020B0604020202020204" pitchFamily="34" charset="0"/>
                </a:rPr>
                <a:t>.</a:t>
              </a:r>
              <a:endParaRPr lang="it-IT" dirty="0">
                <a:solidFill>
                  <a:srgbClr val="99CC00"/>
                </a:solidFill>
              </a:endParaRPr>
            </a:p>
          </p:txBody>
        </p:sp>
        <p:sp>
          <p:nvSpPr>
            <p:cNvPr id="5" name="CasellaDiTesto 4">
              <a:extLst>
                <a:ext uri="{FF2B5EF4-FFF2-40B4-BE49-F238E27FC236}">
                  <a16:creationId xmlns:a16="http://schemas.microsoft.com/office/drawing/2014/main" id="{12AD2C1E-0364-00BA-62A8-92A2298017BD}"/>
                </a:ext>
              </a:extLst>
            </p:cNvPr>
            <p:cNvSpPr txBox="1"/>
            <p:nvPr/>
          </p:nvSpPr>
          <p:spPr>
            <a:xfrm>
              <a:off x="5148348" y="6378516"/>
              <a:ext cx="1351652" cy="369332"/>
            </a:xfrm>
            <a:prstGeom prst="rect">
              <a:avLst/>
            </a:prstGeom>
            <a:noFill/>
          </p:spPr>
          <p:txBody>
            <a:bodyPr wrap="none" rtlCol="0">
              <a:spAutoFit/>
            </a:bodyPr>
            <a:lstStyle/>
            <a:p>
              <a:r>
                <a:rPr lang="it-IT" b="1" i="1" dirty="0" err="1">
                  <a:solidFill>
                    <a:srgbClr val="008000"/>
                  </a:solidFill>
                  <a:latin typeface="Arial" panose="020B0604020202020204" pitchFamily="34" charset="0"/>
                </a:rPr>
                <a:t>Afrotheria</a:t>
              </a:r>
              <a:r>
                <a:rPr lang="it-IT" dirty="0">
                  <a:solidFill>
                    <a:srgbClr val="008000"/>
                  </a:solidFill>
                  <a:latin typeface="Arial" panose="020B0604020202020204" pitchFamily="34" charset="0"/>
                </a:rPr>
                <a:t>.</a:t>
              </a:r>
              <a:endParaRPr lang="it-IT" dirty="0">
                <a:solidFill>
                  <a:srgbClr val="008000"/>
                </a:solidFill>
              </a:endParaRPr>
            </a:p>
          </p:txBody>
        </p:sp>
        <p:sp>
          <p:nvSpPr>
            <p:cNvPr id="6" name="CasellaDiTesto 5">
              <a:extLst>
                <a:ext uri="{FF2B5EF4-FFF2-40B4-BE49-F238E27FC236}">
                  <a16:creationId xmlns:a16="http://schemas.microsoft.com/office/drawing/2014/main" id="{FF5ACEA8-A508-D031-0A9A-D6F57EDC74D5}"/>
                </a:ext>
              </a:extLst>
            </p:cNvPr>
            <p:cNvSpPr txBox="1"/>
            <p:nvPr/>
          </p:nvSpPr>
          <p:spPr>
            <a:xfrm>
              <a:off x="598632" y="5795446"/>
              <a:ext cx="1877437" cy="369332"/>
            </a:xfrm>
            <a:prstGeom prst="rect">
              <a:avLst/>
            </a:prstGeom>
            <a:noFill/>
          </p:spPr>
          <p:txBody>
            <a:bodyPr wrap="none" rtlCol="0">
              <a:spAutoFit/>
            </a:bodyPr>
            <a:lstStyle/>
            <a:p>
              <a:r>
                <a:rPr lang="it-IT" b="1" i="1" dirty="0" err="1">
                  <a:solidFill>
                    <a:srgbClr val="0000FF"/>
                  </a:solidFill>
                  <a:latin typeface="Arial" panose="020B0604020202020204" pitchFamily="34" charset="0"/>
                </a:rPr>
                <a:t>Perissodactyla</a:t>
              </a:r>
              <a:r>
                <a:rPr lang="it-IT" dirty="0">
                  <a:solidFill>
                    <a:srgbClr val="0000FF"/>
                  </a:solidFill>
                  <a:latin typeface="Arial" panose="020B0604020202020204" pitchFamily="34" charset="0"/>
                </a:rPr>
                <a:t>.</a:t>
              </a:r>
              <a:endParaRPr lang="it-IT" dirty="0">
                <a:solidFill>
                  <a:srgbClr val="0000FF"/>
                </a:solidFil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cstate="print"/>
          <a:srcRect/>
          <a:stretch>
            <a:fillRect/>
          </a:stretch>
        </p:blipFill>
        <p:spPr bwMode="auto">
          <a:xfrm>
            <a:off x="7843902" y="6236000"/>
            <a:ext cx="1641475" cy="352425"/>
          </a:xfrm>
          <a:prstGeom prst="rect">
            <a:avLst/>
          </a:prstGeom>
          <a:noFill/>
          <a:ln w="9525" algn="ctr">
            <a:noFill/>
            <a:miter lim="800000"/>
            <a:headEnd/>
            <a:tailEnd/>
          </a:ln>
        </p:spPr>
      </p:pic>
      <p:pic>
        <p:nvPicPr>
          <p:cNvPr id="29700" name="Picture 4"/>
          <p:cNvPicPr>
            <a:picLocks noChangeAspect="1" noChangeArrowheads="1"/>
          </p:cNvPicPr>
          <p:nvPr/>
        </p:nvPicPr>
        <p:blipFill>
          <a:blip r:embed="rId4" cstate="print"/>
          <a:srcRect/>
          <a:stretch>
            <a:fillRect/>
          </a:stretch>
        </p:blipFill>
        <p:spPr bwMode="auto">
          <a:xfrm>
            <a:off x="5166533" y="197952"/>
            <a:ext cx="4511675" cy="6492875"/>
          </a:xfrm>
          <a:prstGeom prst="rect">
            <a:avLst/>
          </a:prstGeom>
          <a:noFill/>
          <a:ln w="9525">
            <a:noFill/>
            <a:miter lim="800000"/>
            <a:headEnd/>
            <a:tailEnd/>
          </a:ln>
        </p:spPr>
      </p:pic>
      <p:sp>
        <p:nvSpPr>
          <p:cNvPr id="6" name="CasellaDiTesto 9">
            <a:extLst>
              <a:ext uri="{FF2B5EF4-FFF2-40B4-BE49-F238E27FC236}">
                <a16:creationId xmlns:a16="http://schemas.microsoft.com/office/drawing/2014/main" id="{6CD555D8-95EF-4FDC-897A-D6B7888BD743}"/>
              </a:ext>
            </a:extLst>
          </p:cNvPr>
          <p:cNvSpPr txBox="1">
            <a:spLocks noChangeArrowheads="1"/>
          </p:cNvSpPr>
          <p:nvPr/>
        </p:nvSpPr>
        <p:spPr bwMode="auto">
          <a:xfrm>
            <a:off x="9819587" y="6502346"/>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2" name="CasellaDiTesto 1">
            <a:extLst>
              <a:ext uri="{FF2B5EF4-FFF2-40B4-BE49-F238E27FC236}">
                <a16:creationId xmlns:a16="http://schemas.microsoft.com/office/drawing/2014/main" id="{2045DB46-E172-196F-BCDB-E0122A1C7587}"/>
              </a:ext>
            </a:extLst>
          </p:cNvPr>
          <p:cNvSpPr txBox="1"/>
          <p:nvPr/>
        </p:nvSpPr>
        <p:spPr>
          <a:xfrm>
            <a:off x="9678207" y="300352"/>
            <a:ext cx="1739512" cy="369332"/>
          </a:xfrm>
          <a:prstGeom prst="rect">
            <a:avLst/>
          </a:prstGeom>
          <a:noFill/>
        </p:spPr>
        <p:txBody>
          <a:bodyPr wrap="square" rtlCol="0">
            <a:spAutoFit/>
          </a:bodyPr>
          <a:lstStyle/>
          <a:p>
            <a:r>
              <a:rPr lang="it-IT" dirty="0"/>
              <a:t>STRESPIRRHINI</a:t>
            </a:r>
          </a:p>
        </p:txBody>
      </p:sp>
      <p:cxnSp>
        <p:nvCxnSpPr>
          <p:cNvPr id="4" name="Connettore diritto 3">
            <a:extLst>
              <a:ext uri="{FF2B5EF4-FFF2-40B4-BE49-F238E27FC236}">
                <a16:creationId xmlns:a16="http://schemas.microsoft.com/office/drawing/2014/main" id="{271D6DA4-4335-FE82-B850-AA3C9488AF91}"/>
              </a:ext>
            </a:extLst>
          </p:cNvPr>
          <p:cNvCxnSpPr>
            <a:cxnSpLocks/>
          </p:cNvCxnSpPr>
          <p:nvPr/>
        </p:nvCxnSpPr>
        <p:spPr>
          <a:xfrm flipH="1">
            <a:off x="9742625" y="915118"/>
            <a:ext cx="68458" cy="5771894"/>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D712DF05-ED08-4598-BC44-44252BC4F726}"/>
              </a:ext>
            </a:extLst>
          </p:cNvPr>
          <p:cNvSpPr txBox="1"/>
          <p:nvPr/>
        </p:nvSpPr>
        <p:spPr>
          <a:xfrm rot="5400000">
            <a:off x="9184647" y="3408947"/>
            <a:ext cx="1739512" cy="369332"/>
          </a:xfrm>
          <a:prstGeom prst="rect">
            <a:avLst/>
          </a:prstGeom>
          <a:noFill/>
        </p:spPr>
        <p:txBody>
          <a:bodyPr wrap="square" rtlCol="0">
            <a:spAutoFit/>
          </a:bodyPr>
          <a:lstStyle/>
          <a:p>
            <a:r>
              <a:rPr lang="it-IT" dirty="0"/>
              <a:t>HAPLORRHINI</a:t>
            </a:r>
          </a:p>
        </p:txBody>
      </p:sp>
      <p:sp>
        <p:nvSpPr>
          <p:cNvPr id="8" name="CasellaDiTesto 7">
            <a:extLst>
              <a:ext uri="{FF2B5EF4-FFF2-40B4-BE49-F238E27FC236}">
                <a16:creationId xmlns:a16="http://schemas.microsoft.com/office/drawing/2014/main" id="{AB7FB315-C229-A72F-CCBB-90D73852A847}"/>
              </a:ext>
            </a:extLst>
          </p:cNvPr>
          <p:cNvSpPr txBox="1"/>
          <p:nvPr/>
        </p:nvSpPr>
        <p:spPr>
          <a:xfrm>
            <a:off x="9873991" y="1505408"/>
            <a:ext cx="1739512" cy="369332"/>
          </a:xfrm>
          <a:prstGeom prst="rect">
            <a:avLst/>
          </a:prstGeom>
          <a:noFill/>
        </p:spPr>
        <p:txBody>
          <a:bodyPr wrap="square" rtlCol="0">
            <a:spAutoFit/>
          </a:bodyPr>
          <a:lstStyle/>
          <a:p>
            <a:r>
              <a:rPr lang="it-IT" dirty="0"/>
              <a:t>PLATYRRHINI</a:t>
            </a:r>
          </a:p>
        </p:txBody>
      </p:sp>
      <p:sp>
        <p:nvSpPr>
          <p:cNvPr id="3" name="TextBox 2">
            <a:extLst>
              <a:ext uri="{FF2B5EF4-FFF2-40B4-BE49-F238E27FC236}">
                <a16:creationId xmlns:a16="http://schemas.microsoft.com/office/drawing/2014/main" id="{A313EDF7-745B-D501-5714-A1A2EC98C15E}"/>
              </a:ext>
            </a:extLst>
          </p:cNvPr>
          <p:cNvSpPr txBox="1"/>
          <p:nvPr/>
        </p:nvSpPr>
        <p:spPr>
          <a:xfrm>
            <a:off x="774281" y="284964"/>
            <a:ext cx="2109039" cy="769441"/>
          </a:xfrm>
          <a:prstGeom prst="rect">
            <a:avLst/>
          </a:prstGeom>
          <a:noFill/>
        </p:spPr>
        <p:txBody>
          <a:bodyPr wrap="none" rtlCol="0">
            <a:spAutoFit/>
          </a:bodyPr>
          <a:lstStyle/>
          <a:p>
            <a:r>
              <a:rPr lang="en-GB" sz="4400" dirty="0"/>
              <a:t>PRIMATI</a:t>
            </a:r>
          </a:p>
        </p:txBody>
      </p:sp>
      <p:sp>
        <p:nvSpPr>
          <p:cNvPr id="5" name="TextBox 4">
            <a:extLst>
              <a:ext uri="{FF2B5EF4-FFF2-40B4-BE49-F238E27FC236}">
                <a16:creationId xmlns:a16="http://schemas.microsoft.com/office/drawing/2014/main" id="{1ED97F64-3BB0-2A5A-8830-9D5388C79DA7}"/>
              </a:ext>
            </a:extLst>
          </p:cNvPr>
          <p:cNvSpPr txBox="1"/>
          <p:nvPr/>
        </p:nvSpPr>
        <p:spPr>
          <a:xfrm>
            <a:off x="361496" y="1654904"/>
            <a:ext cx="4511675" cy="4199611"/>
          </a:xfrm>
          <a:prstGeom prst="rect">
            <a:avLst/>
          </a:prstGeom>
          <a:noFill/>
        </p:spPr>
        <p:txBody>
          <a:bodyPr wrap="square">
            <a:spAutoFit/>
          </a:bodyPr>
          <a:lstStyle/>
          <a:p>
            <a:pPr>
              <a:lnSpc>
                <a:spcPct val="150000"/>
              </a:lnSpc>
            </a:pPr>
            <a:endParaRPr lang="en-GB" sz="2000" dirty="0"/>
          </a:p>
          <a:p>
            <a:pPr>
              <a:lnSpc>
                <a:spcPct val="150000"/>
              </a:lnSpc>
            </a:pPr>
            <a:r>
              <a:rPr lang="it-IT" sz="2000" dirty="0"/>
              <a:t>Primati ai lemuri, alle “scimmie” e alle scimmie antropomorfe. La presenza di dita con unghie è un carattere </a:t>
            </a:r>
            <a:r>
              <a:rPr lang="it-IT" sz="2000" dirty="0" err="1"/>
              <a:t>sinapomorfo</a:t>
            </a:r>
            <a:r>
              <a:rPr lang="it-IT" sz="2000" dirty="0"/>
              <a:t> per i primati. I primi primati somigliavano a insettivori, ma ne differivano soprattutto perché ricercavano insetti, frutta e altro cibo vegetale morbido sugli albe</a:t>
            </a:r>
            <a:endParaRPr lang="en-GB"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cstate="print"/>
          <a:srcRect/>
          <a:stretch>
            <a:fillRect/>
          </a:stretch>
        </p:blipFill>
        <p:spPr bwMode="auto">
          <a:xfrm>
            <a:off x="6698567" y="6361915"/>
            <a:ext cx="1641475" cy="352425"/>
          </a:xfrm>
          <a:prstGeom prst="rect">
            <a:avLst/>
          </a:prstGeom>
          <a:noFill/>
          <a:ln w="9525" algn="ctr">
            <a:noFill/>
            <a:miter lim="800000"/>
            <a:headEnd/>
            <a:tailEnd/>
          </a:ln>
        </p:spPr>
      </p:pic>
      <p:pic>
        <p:nvPicPr>
          <p:cNvPr id="30724" name="Picture 4"/>
          <p:cNvPicPr>
            <a:picLocks noChangeAspect="1" noChangeArrowheads="1"/>
          </p:cNvPicPr>
          <p:nvPr/>
        </p:nvPicPr>
        <p:blipFill>
          <a:blip r:embed="rId3" cstate="print"/>
          <a:srcRect/>
          <a:stretch>
            <a:fillRect/>
          </a:stretch>
        </p:blipFill>
        <p:spPr bwMode="auto">
          <a:xfrm>
            <a:off x="2371725" y="677864"/>
            <a:ext cx="7448550" cy="5502275"/>
          </a:xfrm>
          <a:prstGeom prst="rect">
            <a:avLst/>
          </a:prstGeom>
          <a:noFill/>
          <a:ln w="9525">
            <a:noFill/>
            <a:miter lim="800000"/>
            <a:headEnd/>
            <a:tailEnd/>
          </a:ln>
        </p:spPr>
      </p:pic>
      <p:sp>
        <p:nvSpPr>
          <p:cNvPr id="5" name="CasellaDiTesto 9">
            <a:extLst>
              <a:ext uri="{FF2B5EF4-FFF2-40B4-BE49-F238E27FC236}">
                <a16:creationId xmlns:a16="http://schemas.microsoft.com/office/drawing/2014/main" id="{4C49A70B-DDBE-44A0-BF2B-486E0159CFE3}"/>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2" name="CasellaDiTesto 1">
            <a:extLst>
              <a:ext uri="{FF2B5EF4-FFF2-40B4-BE49-F238E27FC236}">
                <a16:creationId xmlns:a16="http://schemas.microsoft.com/office/drawing/2014/main" id="{F850D4A8-A1C9-86DA-48E2-BDE4C34DB840}"/>
              </a:ext>
            </a:extLst>
          </p:cNvPr>
          <p:cNvSpPr txBox="1"/>
          <p:nvPr/>
        </p:nvSpPr>
        <p:spPr>
          <a:xfrm>
            <a:off x="1686055" y="5393496"/>
            <a:ext cx="3347391" cy="307777"/>
          </a:xfrm>
          <a:prstGeom prst="rect">
            <a:avLst/>
          </a:prstGeom>
          <a:noFill/>
        </p:spPr>
        <p:txBody>
          <a:bodyPr wrap="none" rtlCol="0">
            <a:spAutoFit/>
          </a:bodyPr>
          <a:lstStyle/>
          <a:p>
            <a:r>
              <a:rPr lang="it-IT" sz="1400" dirty="0" err="1">
                <a:solidFill>
                  <a:srgbClr val="202122"/>
                </a:solidFill>
                <a:latin typeface="Arial" panose="020B0604020202020204" pitchFamily="34" charset="0"/>
              </a:rPr>
              <a:t>Strepsirrhini</a:t>
            </a:r>
            <a:r>
              <a:rPr lang="it-IT" sz="1400" dirty="0">
                <a:solidFill>
                  <a:srgbClr val="202122"/>
                </a:solidFill>
                <a:latin typeface="Arial" panose="020B0604020202020204" pitchFamily="34" charset="0"/>
              </a:rPr>
              <a:t>, specie diurna, </a:t>
            </a:r>
            <a:r>
              <a:rPr lang="it-IT" sz="1400" i="1" dirty="0" err="1">
                <a:solidFill>
                  <a:srgbClr val="202122"/>
                </a:solidFill>
                <a:latin typeface="Arial" panose="020B0604020202020204" pitchFamily="34" charset="0"/>
              </a:rPr>
              <a:t>Lemur</a:t>
            </a:r>
            <a:r>
              <a:rPr lang="it-IT" sz="1400" i="1" dirty="0">
                <a:solidFill>
                  <a:srgbClr val="202122"/>
                </a:solidFill>
                <a:latin typeface="Arial" panose="020B0604020202020204" pitchFamily="34" charset="0"/>
              </a:rPr>
              <a:t> </a:t>
            </a:r>
            <a:r>
              <a:rPr lang="it-IT" sz="1400" i="1" dirty="0">
                <a:latin typeface="Arial" panose="020B0604020202020204" pitchFamily="34" charset="0"/>
              </a:rPr>
              <a:t>catta</a:t>
            </a:r>
            <a:endParaRPr lang="it-IT" sz="14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0E35C6F-5C76-76A1-DEF7-0102CE629867}"/>
              </a:ext>
            </a:extLst>
          </p:cNvPr>
          <p:cNvGrpSpPr/>
          <p:nvPr/>
        </p:nvGrpSpPr>
        <p:grpSpPr>
          <a:xfrm>
            <a:off x="2951631" y="107577"/>
            <a:ext cx="5470711" cy="6217874"/>
            <a:chOff x="203948" y="-201707"/>
            <a:chExt cx="6010422" cy="8382852"/>
          </a:xfrm>
        </p:grpSpPr>
        <p:pic>
          <p:nvPicPr>
            <p:cNvPr id="5" name="Picture 4">
              <a:extLst>
                <a:ext uri="{FF2B5EF4-FFF2-40B4-BE49-F238E27FC236}">
                  <a16:creationId xmlns:a16="http://schemas.microsoft.com/office/drawing/2014/main" id="{55F81D22-D097-C3BE-8614-78C89D6E420B}"/>
                </a:ext>
              </a:extLst>
            </p:cNvPr>
            <p:cNvPicPr>
              <a:picLocks noChangeAspect="1"/>
            </p:cNvPicPr>
            <p:nvPr/>
          </p:nvPicPr>
          <p:blipFill rotWithShape="1">
            <a:blip r:embed="rId2"/>
            <a:srcRect b="4375"/>
            <a:stretch/>
          </p:blipFill>
          <p:spPr>
            <a:xfrm>
              <a:off x="269354" y="-201707"/>
              <a:ext cx="5945016" cy="4114801"/>
            </a:xfrm>
            <a:prstGeom prst="rect">
              <a:avLst/>
            </a:prstGeom>
          </p:spPr>
        </p:pic>
        <p:pic>
          <p:nvPicPr>
            <p:cNvPr id="7" name="Picture 6">
              <a:extLst>
                <a:ext uri="{FF2B5EF4-FFF2-40B4-BE49-F238E27FC236}">
                  <a16:creationId xmlns:a16="http://schemas.microsoft.com/office/drawing/2014/main" id="{16C32C31-CD86-890C-2547-02B806D3ABFE}"/>
                </a:ext>
              </a:extLst>
            </p:cNvPr>
            <p:cNvPicPr>
              <a:picLocks noChangeAspect="1"/>
            </p:cNvPicPr>
            <p:nvPr/>
          </p:nvPicPr>
          <p:blipFill rotWithShape="1">
            <a:blip r:embed="rId3"/>
            <a:srcRect r="14150"/>
            <a:stretch/>
          </p:blipFill>
          <p:spPr>
            <a:xfrm>
              <a:off x="203948" y="3913094"/>
              <a:ext cx="5945016" cy="4268051"/>
            </a:xfrm>
            <a:prstGeom prst="rect">
              <a:avLst/>
            </a:prstGeom>
          </p:spPr>
        </p:pic>
      </p:grpSp>
    </p:spTree>
    <p:extLst>
      <p:ext uri="{BB962C8B-B14F-4D97-AF65-F5344CB8AC3E}">
        <p14:creationId xmlns:p14="http://schemas.microsoft.com/office/powerpoint/2010/main" val="3630179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0E3917-CF9D-6B86-8BB4-C99D3A813CF7}"/>
              </a:ext>
            </a:extLst>
          </p:cNvPr>
          <p:cNvPicPr>
            <a:picLocks noChangeAspect="1"/>
          </p:cNvPicPr>
          <p:nvPr/>
        </p:nvPicPr>
        <p:blipFill>
          <a:blip r:embed="rId2"/>
          <a:stretch>
            <a:fillRect/>
          </a:stretch>
        </p:blipFill>
        <p:spPr>
          <a:xfrm>
            <a:off x="411017" y="0"/>
            <a:ext cx="5260904" cy="6181562"/>
          </a:xfrm>
          <a:prstGeom prst="rect">
            <a:avLst/>
          </a:prstGeom>
        </p:spPr>
      </p:pic>
      <p:sp>
        <p:nvSpPr>
          <p:cNvPr id="5" name="TextBox 4">
            <a:extLst>
              <a:ext uri="{FF2B5EF4-FFF2-40B4-BE49-F238E27FC236}">
                <a16:creationId xmlns:a16="http://schemas.microsoft.com/office/drawing/2014/main" id="{88597E68-39B1-318F-44CC-734F3A7F7C7E}"/>
              </a:ext>
            </a:extLst>
          </p:cNvPr>
          <p:cNvSpPr txBox="1"/>
          <p:nvPr/>
        </p:nvSpPr>
        <p:spPr>
          <a:xfrm>
            <a:off x="6096000" y="1879099"/>
            <a:ext cx="5684983" cy="2956066"/>
          </a:xfrm>
          <a:prstGeom prst="rect">
            <a:avLst/>
          </a:prstGeom>
          <a:noFill/>
        </p:spPr>
        <p:txBody>
          <a:bodyPr wrap="square">
            <a:spAutoFit/>
          </a:bodyPr>
          <a:lstStyle/>
          <a:p>
            <a:pPr>
              <a:lnSpc>
                <a:spcPct val="150000"/>
              </a:lnSpc>
            </a:pPr>
            <a:r>
              <a:rPr lang="it-IT" b="0" i="0" dirty="0">
                <a:effectLst/>
                <a:latin typeface="Arial" panose="020B0604020202020204" pitchFamily="34" charset="0"/>
              </a:rPr>
              <a:t>terapsidi (</a:t>
            </a:r>
            <a:r>
              <a:rPr lang="it-IT" b="0" i="0" dirty="0" err="1">
                <a:effectLst/>
                <a:latin typeface="Arial" panose="020B0604020202020204" pitchFamily="34" charset="0"/>
              </a:rPr>
              <a:t>Therapsida</a:t>
            </a:r>
            <a:r>
              <a:rPr lang="it-IT" b="0" i="0" dirty="0">
                <a:effectLst/>
                <a:latin typeface="Arial" panose="020B0604020202020204" pitchFamily="34" charset="0"/>
              </a:rPr>
              <a:t>) sono comparsi nel Permiano e presentano numerose modifica-zioni scheletriche, in relazione a uno stile di vita più attivo. rispetto ai </a:t>
            </a:r>
            <a:r>
              <a:rPr lang="it-IT" b="0" i="0" dirty="0" err="1">
                <a:effectLst/>
                <a:latin typeface="Arial" panose="020B0604020202020204" pitchFamily="34" charset="0"/>
              </a:rPr>
              <a:t>pelicosauri</a:t>
            </a:r>
            <a:r>
              <a:rPr lang="it-IT" b="0" i="0" dirty="0">
                <a:effectLst/>
                <a:latin typeface="Arial" panose="020B0604020202020204" pitchFamily="34" charset="0"/>
              </a:rPr>
              <a:t>, nei primitivi terapsidi si assiste a una ristrutturazione dello scheletro </a:t>
            </a:r>
            <a:r>
              <a:rPr lang="it-IT" b="0" i="0" dirty="0" err="1">
                <a:effectLst/>
                <a:latin typeface="Arial" panose="020B0604020202020204" pitchFamily="34" charset="0"/>
              </a:rPr>
              <a:t>postcraniale</a:t>
            </a:r>
            <a:r>
              <a:rPr lang="it-IT" b="0" i="0" dirty="0">
                <a:effectLst/>
                <a:latin typeface="Arial" panose="020B0604020202020204" pitchFamily="34" charset="0"/>
              </a:rPr>
              <a:t>, con arti che si spostano sotto il corpo, e una riduzione della coda</a:t>
            </a:r>
            <a:endParaRPr lang="en-GB" dirty="0"/>
          </a:p>
        </p:txBody>
      </p:sp>
    </p:spTree>
    <p:extLst>
      <p:ext uri="{BB962C8B-B14F-4D97-AF65-F5344CB8AC3E}">
        <p14:creationId xmlns:p14="http://schemas.microsoft.com/office/powerpoint/2010/main" val="470884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160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3771901" y="-11376541"/>
            <a:ext cx="184731" cy="369332"/>
          </a:xfrm>
          <a:prstGeom prst="rect">
            <a:avLst/>
          </a:prstGeom>
          <a:solidFill>
            <a:srgbClr val="F9F9F9"/>
          </a:solidFill>
          <a:ln w="9525">
            <a:noFill/>
            <a:miter lim="800000"/>
            <a:headEnd/>
            <a:tailEnd/>
          </a:ln>
        </p:spPr>
        <p:txBody>
          <a:bodyPr wrap="none" anchor="ctr">
            <a:spAutoFit/>
          </a:bodyPr>
          <a:lstStyle/>
          <a:p>
            <a:endParaRPr lang="it-IT" altLang="it-IT"/>
          </a:p>
        </p:txBody>
      </p:sp>
      <p:graphicFrame>
        <p:nvGraphicFramePr>
          <p:cNvPr id="19460" name="Group 4"/>
          <p:cNvGraphicFramePr>
            <a:graphicFrameLocks noGrp="1"/>
          </p:cNvGraphicFramePr>
          <p:nvPr/>
        </p:nvGraphicFramePr>
        <p:xfrm>
          <a:off x="1990386" y="2133616"/>
          <a:ext cx="5113337" cy="4286235"/>
        </p:xfrm>
        <a:graphic>
          <a:graphicData uri="http://schemas.openxmlformats.org/drawingml/2006/table">
            <a:tbl>
              <a:tblPr/>
              <a:tblGrid>
                <a:gridCol w="1771990">
                  <a:extLst>
                    <a:ext uri="{9D8B030D-6E8A-4147-A177-3AD203B41FA5}">
                      <a16:colId xmlns:a16="http://schemas.microsoft.com/office/drawing/2014/main" val="20000"/>
                    </a:ext>
                  </a:extLst>
                </a:gridCol>
                <a:gridCol w="3341347">
                  <a:extLst>
                    <a:ext uri="{9D8B030D-6E8A-4147-A177-3AD203B41FA5}">
                      <a16:colId xmlns:a16="http://schemas.microsoft.com/office/drawing/2014/main" val="20001"/>
                    </a:ext>
                  </a:extLst>
                </a:gridCol>
              </a:tblGrid>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2E8A"/>
                          </a:solidFill>
                          <a:effectLst/>
                          <a:latin typeface="Arial" charset="0"/>
                          <a:cs typeface="Arial" charset="0"/>
                        </a:rPr>
                        <a:t>Dominio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a:ln>
                            <a:noFill/>
                          </a:ln>
                          <a:solidFill>
                            <a:srgbClr val="002E8A"/>
                          </a:solidFill>
                          <a:effectLst/>
                          <a:latin typeface="Arial" charset="0"/>
                          <a:cs typeface="Arial" charset="0"/>
                        </a:rPr>
                        <a:t>Eukaryota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70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FF0000"/>
                          </a:solidFill>
                          <a:effectLst/>
                          <a:latin typeface="Arial" charset="0"/>
                          <a:ea typeface="MS Mincho" pitchFamily="49" charset="-128"/>
                          <a:cs typeface="Times New Roman" pitchFamily="18" charset="0"/>
                        </a:rPr>
                        <a:t>Regno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it-IT" sz="1400" b="1" i="0" u="none" strike="noStrike" cap="none" normalizeH="0" baseline="0" dirty="0" err="1">
                          <a:ln>
                            <a:noFill/>
                          </a:ln>
                          <a:solidFill>
                            <a:srgbClr val="FF0000"/>
                          </a:solidFill>
                          <a:effectLst/>
                          <a:latin typeface="Arial" charset="0"/>
                          <a:ea typeface="MS Mincho" pitchFamily="49" charset="-128"/>
                          <a:cs typeface="Times New Roman" pitchFamily="18" charset="0"/>
                        </a:rPr>
                        <a:t>Animalia</a:t>
                      </a:r>
                      <a:r>
                        <a:rPr kumimoji="0" lang="it-IT" sz="1400" b="1" i="0" u="none" strike="noStrike" cap="none" normalizeH="0" baseline="0" dirty="0">
                          <a:ln>
                            <a:noFill/>
                          </a:ln>
                          <a:solidFill>
                            <a:srgbClr val="FF0000"/>
                          </a:solidFill>
                          <a:effectLst/>
                          <a:latin typeface="Arial" charset="0"/>
                          <a:ea typeface="MS Mincho" pitchFamily="49" charset="-128"/>
                          <a:cs typeface="Times New Roman" pitchFamily="18" charset="0"/>
                        </a:rPr>
                        <a:t> </a:t>
                      </a:r>
                      <a:r>
                        <a:rPr kumimoji="0" lang="it-IT" sz="1400" b="1" i="0" u="none" strike="noStrike" cap="none" normalizeH="0" baseline="0" dirty="0">
                          <a:ln>
                            <a:noFill/>
                          </a:ln>
                          <a:solidFill>
                            <a:srgbClr val="FF0000"/>
                          </a:solidFill>
                          <a:effectLst/>
                          <a:latin typeface="Arial" pitchFamily="34" charset="0"/>
                          <a:ea typeface="MS Mincho" pitchFamily="49" charset="-128"/>
                          <a:cs typeface="Arial" pitchFamily="34" charset="0"/>
                        </a:rPr>
                        <a:t>(</a:t>
                      </a:r>
                      <a:r>
                        <a:rPr kumimoji="0" lang="it-IT" sz="1400" b="1" i="0" u="none" strike="noStrike" cap="none" normalizeH="0" baseline="0" dirty="0" err="1">
                          <a:ln>
                            <a:noFill/>
                          </a:ln>
                          <a:solidFill>
                            <a:srgbClr val="FF0000"/>
                          </a:solidFill>
                          <a:effectLst/>
                          <a:latin typeface="Arial" pitchFamily="34" charset="0"/>
                          <a:ea typeface="MS Mincho" pitchFamily="49" charset="-128"/>
                          <a:cs typeface="Arial" pitchFamily="34" charset="0"/>
                        </a:rPr>
                        <a:t>Metazoa</a:t>
                      </a:r>
                      <a:r>
                        <a:rPr kumimoji="0" lang="it-IT" sz="1400" b="1" i="0" u="none" strike="noStrike" cap="none" normalizeH="0" baseline="0" dirty="0">
                          <a:ln>
                            <a:noFill/>
                          </a:ln>
                          <a:solidFill>
                            <a:srgbClr val="FF0000"/>
                          </a:solidFill>
                          <a:effectLst/>
                          <a:latin typeface="Arial" pitchFamily="34" charset="0"/>
                          <a:ea typeface="MS Mincho" pitchFamily="49" charset="-128"/>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FF0000"/>
                          </a:solidFill>
                          <a:effectLst/>
                          <a:latin typeface="Arial" charset="0"/>
                          <a:ea typeface="MS Mincho" pitchFamily="49" charset="-128"/>
                          <a:cs typeface="Times New Roman" pitchFamily="18" charset="0"/>
                        </a:rPr>
                        <a:t>Phylum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err="1">
                          <a:ln>
                            <a:noFill/>
                          </a:ln>
                          <a:solidFill>
                            <a:srgbClr val="FF0000"/>
                          </a:solidFill>
                          <a:effectLst/>
                          <a:latin typeface="Arial" charset="0"/>
                          <a:ea typeface="MS Mincho" pitchFamily="49" charset="-128"/>
                          <a:cs typeface="Times New Roman" pitchFamily="18" charset="0"/>
                        </a:rPr>
                        <a:t>Chordata</a:t>
                      </a:r>
                      <a:endParaRPr kumimoji="0" lang="it-IT" sz="1400" b="1" i="0" u="none" strike="noStrike" cap="none" normalizeH="0" baseline="0" dirty="0">
                        <a:ln>
                          <a:noFill/>
                        </a:ln>
                        <a:solidFill>
                          <a:srgbClr val="FF0000"/>
                        </a:solidFill>
                        <a:effectLst/>
                        <a:latin typeface="Arial" charset="0"/>
                        <a:ea typeface="MS Mincho" pitchFamily="49"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err="1">
                          <a:ln>
                            <a:noFill/>
                          </a:ln>
                          <a:solidFill>
                            <a:srgbClr val="002E8A"/>
                          </a:solidFill>
                          <a:effectLst/>
                          <a:latin typeface="Arial" pitchFamily="34" charset="0"/>
                          <a:ea typeface="MS Mincho" pitchFamily="49" charset="-128"/>
                          <a:cs typeface="Arial" pitchFamily="34" charset="0"/>
                        </a:rPr>
                        <a:t>Clade</a:t>
                      </a:r>
                      <a:endParaRPr kumimoji="0" lang="it-IT" sz="1400" b="1" i="0" u="none" strike="noStrike" cap="none" normalizeH="0" baseline="0" dirty="0">
                        <a:ln>
                          <a:noFill/>
                        </a:ln>
                        <a:solidFill>
                          <a:srgbClr val="002E8A"/>
                        </a:solidFill>
                        <a:effectLst/>
                        <a:latin typeface="Arial" pitchFamily="34" charset="0"/>
                        <a:ea typeface="MS Mincho" pitchFamily="49"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it-IT" altLang="it-IT" sz="1400" b="1" dirty="0" err="1">
                          <a:solidFill>
                            <a:srgbClr val="002E8A"/>
                          </a:solidFill>
                          <a:latin typeface="Arial" pitchFamily="34" charset="0"/>
                          <a:cs typeface="Arial" pitchFamily="34" charset="0"/>
                        </a:rPr>
                        <a:t>Craniata</a:t>
                      </a:r>
                      <a:endParaRPr kumimoji="0" lang="it-IT" sz="1400" b="1" i="0" u="none" strike="noStrike" cap="none" normalizeH="0" baseline="0" dirty="0">
                        <a:ln>
                          <a:noFill/>
                        </a:ln>
                        <a:solidFill>
                          <a:srgbClr val="002E8A"/>
                        </a:solidFill>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it-IT" altLang="it-IT" sz="1400" b="1" dirty="0" err="1">
                          <a:solidFill>
                            <a:srgbClr val="FF0000"/>
                          </a:solidFill>
                          <a:latin typeface="Arial" pitchFamily="34" charset="0"/>
                          <a:cs typeface="Arial" pitchFamily="34" charset="0"/>
                        </a:rPr>
                        <a:t>Subphylum</a:t>
                      </a:r>
                      <a:endParaRPr lang="it-IT" altLang="it-IT" sz="1400" b="1" dirty="0">
                        <a:solidFill>
                          <a:srgbClr val="FF0000"/>
                        </a:solidFill>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400" b="1" dirty="0">
                          <a:solidFill>
                            <a:srgbClr val="FF0000"/>
                          </a:solidFill>
                          <a:latin typeface="Arial" pitchFamily="34" charset="0"/>
                          <a:cs typeface="Arial" pitchFamily="34" charset="0"/>
                        </a:rPr>
                        <a:t>Vertebrata</a:t>
                      </a:r>
                      <a:endParaRPr kumimoji="0" lang="it-IT" sz="14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3835">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it-IT" altLang="it-IT" sz="1400" b="1" dirty="0" err="1">
                          <a:solidFill>
                            <a:srgbClr val="002E8A"/>
                          </a:solidFill>
                          <a:latin typeface="Arial" pitchFamily="34" charset="0"/>
                          <a:cs typeface="Arial" pitchFamily="34" charset="0"/>
                        </a:rPr>
                        <a:t>Clade</a:t>
                      </a:r>
                      <a:endParaRPr kumimoji="0" lang="it-IT" sz="1400" b="1" i="0" u="none" strike="noStrike" cap="none" normalizeH="0" baseline="0" dirty="0">
                        <a:ln>
                          <a:noFill/>
                        </a:ln>
                        <a:solidFill>
                          <a:srgbClr val="002E8A"/>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it-IT" altLang="it-IT" sz="1400" b="1" dirty="0" err="1">
                          <a:solidFill>
                            <a:srgbClr val="002E8A"/>
                          </a:solidFill>
                          <a:latin typeface="Arial" pitchFamily="34" charset="0"/>
                          <a:cs typeface="Arial" pitchFamily="34" charset="0"/>
                        </a:rPr>
                        <a:t>Euteleostomi</a:t>
                      </a:r>
                      <a:r>
                        <a:rPr lang="it-IT" altLang="it-IT" sz="1400" b="1" dirty="0">
                          <a:solidFill>
                            <a:srgbClr val="002E8A"/>
                          </a:solidFill>
                          <a:latin typeface="Arial" pitchFamily="34" charset="0"/>
                          <a:cs typeface="Arial" pitchFamily="34" charset="0"/>
                        </a:rPr>
                        <a:t> (“vertebrati ossei”)</a:t>
                      </a:r>
                      <a:endParaRPr kumimoji="0" lang="it-IT" sz="1400" b="1" i="0" u="none" strike="noStrike" cap="none" normalizeH="0" baseline="0" dirty="0">
                        <a:ln>
                          <a:noFill/>
                        </a:ln>
                        <a:solidFill>
                          <a:srgbClr val="002E8A"/>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FF0000"/>
                          </a:solidFill>
                          <a:effectLst/>
                          <a:latin typeface="Arial" charset="0"/>
                          <a:cs typeface="Arial" charset="0"/>
                        </a:rPr>
                        <a:t>Classe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400" b="1" dirty="0" err="1">
                          <a:solidFill>
                            <a:srgbClr val="FF0000"/>
                          </a:solidFill>
                          <a:latin typeface="Arial" pitchFamily="34" charset="0"/>
                          <a:cs typeface="Arial" pitchFamily="34" charset="0"/>
                        </a:rPr>
                        <a:t>Actinopterygii</a:t>
                      </a:r>
                      <a:endParaRPr kumimoji="0" lang="it-IT" sz="14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2E8A"/>
                          </a:solidFill>
                          <a:effectLst/>
                          <a:latin typeface="Arial" charset="0"/>
                          <a:cs typeface="Arial" charset="0"/>
                        </a:rPr>
                        <a:t>Sottoclasse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400" b="1" dirty="0" err="1">
                          <a:solidFill>
                            <a:srgbClr val="002E8A"/>
                          </a:solidFill>
                          <a:latin typeface="Arial" pitchFamily="34" charset="0"/>
                          <a:cs typeface="Arial" pitchFamily="34" charset="0"/>
                        </a:rPr>
                        <a:t>Neopterygii</a:t>
                      </a:r>
                      <a:endParaRPr kumimoji="0" lang="it-IT" sz="1400" b="1" i="0" u="none" strike="noStrike" cap="none" normalizeH="0" baseline="0" dirty="0">
                        <a:ln>
                          <a:noFill/>
                        </a:ln>
                        <a:solidFill>
                          <a:srgbClr val="002E8A"/>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err="1">
                          <a:ln>
                            <a:noFill/>
                          </a:ln>
                          <a:solidFill>
                            <a:srgbClr val="FF0000"/>
                          </a:solidFill>
                          <a:effectLst/>
                          <a:latin typeface="Arial" charset="0"/>
                          <a:cs typeface="Arial" charset="0"/>
                        </a:rPr>
                        <a:t>Infraclasse</a:t>
                      </a:r>
                      <a:endParaRPr kumimoji="0" lang="it-IT" sz="1400" b="1" i="0" u="none" strike="noStrike" cap="none" normalizeH="0" baseline="0" dirty="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400" b="1" dirty="0">
                          <a:solidFill>
                            <a:srgbClr val="FF0000"/>
                          </a:solidFill>
                          <a:latin typeface="Arial" pitchFamily="34" charset="0"/>
                          <a:cs typeface="Arial" pitchFamily="34" charset="0"/>
                        </a:rPr>
                        <a:t>Teleostei</a:t>
                      </a:r>
                      <a:endParaRPr kumimoji="0" lang="it-IT" sz="14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FF0000"/>
                          </a:solidFill>
                          <a:effectLst/>
                          <a:latin typeface="Arial" charset="0"/>
                          <a:cs typeface="Arial" charset="0"/>
                        </a:rPr>
                        <a:t>Superordine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400" b="1" dirty="0" err="1">
                          <a:solidFill>
                            <a:srgbClr val="FF0000"/>
                          </a:solidFill>
                          <a:latin typeface="Arial" pitchFamily="34" charset="0"/>
                          <a:cs typeface="Arial" pitchFamily="34" charset="0"/>
                        </a:rPr>
                        <a:t>Ostariophysi</a:t>
                      </a:r>
                      <a:endParaRPr kumimoji="0" lang="it-IT" sz="14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270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FF0000"/>
                          </a:solidFill>
                          <a:effectLst/>
                          <a:latin typeface="Arial" charset="0"/>
                          <a:cs typeface="Arial" charset="0"/>
                        </a:rPr>
                        <a:t>Ordine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400" b="1" dirty="0" err="1">
                          <a:solidFill>
                            <a:srgbClr val="FF0000"/>
                          </a:solidFill>
                          <a:latin typeface="Arial" pitchFamily="34" charset="0"/>
                          <a:cs typeface="Arial" pitchFamily="34" charset="0"/>
                        </a:rPr>
                        <a:t>Cypriniformes</a:t>
                      </a:r>
                      <a:endParaRPr kumimoji="0" lang="it-IT" sz="14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FF0000"/>
                          </a:solidFill>
                          <a:effectLst/>
                          <a:latin typeface="Arial" charset="0"/>
                          <a:cs typeface="Arial" charset="0"/>
                        </a:rPr>
                        <a:t>Famiglia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400" b="1" dirty="0" err="1">
                          <a:solidFill>
                            <a:srgbClr val="FF0000"/>
                          </a:solidFill>
                          <a:latin typeface="Arial" pitchFamily="34" charset="0"/>
                          <a:cs typeface="Arial" pitchFamily="34" charset="0"/>
                        </a:rPr>
                        <a:t>Cyprinidae</a:t>
                      </a:r>
                      <a:endParaRPr kumimoji="0" lang="it-IT" sz="14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FF0000"/>
                          </a:solidFill>
                          <a:effectLst/>
                          <a:latin typeface="Arial" charset="0"/>
                          <a:cs typeface="Arial" charset="0"/>
                        </a:rPr>
                        <a:t>Genere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400" b="1" i="1" dirty="0" err="1">
                          <a:solidFill>
                            <a:srgbClr val="FF0000"/>
                          </a:solidFill>
                          <a:latin typeface="Arial" pitchFamily="34" charset="0"/>
                          <a:cs typeface="Arial" pitchFamily="34" charset="0"/>
                        </a:rPr>
                        <a:t>Danio</a:t>
                      </a:r>
                      <a:endParaRPr kumimoji="0" lang="it-IT" sz="1400" b="1" i="1"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FF0000"/>
                          </a:solidFill>
                          <a:effectLst/>
                          <a:latin typeface="Arial" charset="0"/>
                          <a:cs typeface="Arial" charset="0"/>
                        </a:rPr>
                        <a:t>Specie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a:ln>
                            <a:noFill/>
                          </a:ln>
                          <a:solidFill>
                            <a:srgbClr val="FF0000"/>
                          </a:solidFill>
                          <a:effectLst/>
                          <a:latin typeface="Arial" pitchFamily="34" charset="0"/>
                          <a:cs typeface="Arial" pitchFamily="34" charset="0"/>
                        </a:rPr>
                        <a:t>D. </a:t>
                      </a:r>
                      <a:r>
                        <a:rPr kumimoji="0" lang="it-IT" sz="1400" b="1" i="1" u="none" strike="noStrike" cap="none" normalizeH="0" baseline="0" dirty="0" err="1">
                          <a:ln>
                            <a:noFill/>
                          </a:ln>
                          <a:solidFill>
                            <a:srgbClr val="FF0000"/>
                          </a:solidFill>
                          <a:effectLst/>
                          <a:latin typeface="Arial" pitchFamily="34" charset="0"/>
                          <a:cs typeface="Arial" pitchFamily="34" charset="0"/>
                        </a:rPr>
                        <a:t>rerio</a:t>
                      </a:r>
                      <a:endParaRPr kumimoji="0" lang="it-IT" sz="1400" b="1" i="1"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5" name="Text Box 3"/>
          <p:cNvSpPr txBox="1">
            <a:spLocks noChangeArrowheads="1"/>
          </p:cNvSpPr>
          <p:nvPr/>
        </p:nvSpPr>
        <p:spPr bwMode="auto">
          <a:xfrm>
            <a:off x="3340100" y="347663"/>
            <a:ext cx="5126038" cy="366712"/>
          </a:xfrm>
          <a:prstGeom prst="rect">
            <a:avLst/>
          </a:prstGeom>
          <a:noFill/>
          <a:ln w="9525">
            <a:noFill/>
            <a:miter lim="800000"/>
            <a:headEnd/>
            <a:tailEnd/>
          </a:ln>
        </p:spPr>
        <p:txBody>
          <a:bodyPr wrap="none">
            <a:spAutoFit/>
          </a:bodyPr>
          <a:lstStyle/>
          <a:p>
            <a:r>
              <a:rPr lang="it-IT" altLang="it-IT" b="1" dirty="0">
                <a:solidFill>
                  <a:srgbClr val="002E8A"/>
                </a:solidFill>
                <a:latin typeface="Verdana" pitchFamily="34" charset="0"/>
              </a:rPr>
              <a:t>CLASSIFICAZIONE ANIMALI MODELLO</a:t>
            </a:r>
          </a:p>
        </p:txBody>
      </p:sp>
      <p:sp>
        <p:nvSpPr>
          <p:cNvPr id="6" name="Text Box 5"/>
          <p:cNvSpPr txBox="1">
            <a:spLocks noChangeArrowheads="1"/>
          </p:cNvSpPr>
          <p:nvPr/>
        </p:nvSpPr>
        <p:spPr bwMode="auto">
          <a:xfrm>
            <a:off x="1940921" y="845243"/>
            <a:ext cx="8301038" cy="1218679"/>
          </a:xfrm>
          <a:prstGeom prst="rect">
            <a:avLst/>
          </a:prstGeom>
          <a:noFill/>
          <a:ln w="9525">
            <a:noFill/>
            <a:miter lim="800000"/>
            <a:headEnd/>
            <a:tailEnd/>
          </a:ln>
        </p:spPr>
        <p:txBody>
          <a:bodyPr wrap="square">
            <a:spAutoFit/>
          </a:bodyPr>
          <a:lstStyle/>
          <a:p>
            <a:r>
              <a:rPr lang="it-IT" altLang="it-IT" dirty="0"/>
              <a:t>Zebra </a:t>
            </a:r>
            <a:r>
              <a:rPr lang="it-IT" altLang="it-IT" dirty="0" err="1"/>
              <a:t>fish</a:t>
            </a:r>
            <a:r>
              <a:rPr lang="it-IT" altLang="it-IT" dirty="0"/>
              <a:t> (pesce zebra)</a:t>
            </a:r>
          </a:p>
          <a:p>
            <a:r>
              <a:rPr lang="it-IT" altLang="it-IT" i="1" dirty="0"/>
              <a:t>ORGANISM </a:t>
            </a:r>
            <a:r>
              <a:rPr lang="it-IT" altLang="it-IT" i="1" dirty="0" err="1">
                <a:hlinkClick r:id="rId3"/>
              </a:rPr>
              <a:t>Danio</a:t>
            </a:r>
            <a:r>
              <a:rPr lang="it-IT" altLang="it-IT" i="1" dirty="0">
                <a:hlinkClick r:id="rId3"/>
              </a:rPr>
              <a:t> </a:t>
            </a:r>
            <a:r>
              <a:rPr lang="it-IT" altLang="it-IT" i="1" dirty="0" err="1">
                <a:hlinkClick r:id="rId3"/>
              </a:rPr>
              <a:t>rerio</a:t>
            </a:r>
            <a:r>
              <a:rPr lang="it-IT" altLang="it-IT" i="1" dirty="0"/>
              <a:t> </a:t>
            </a:r>
          </a:p>
          <a:p>
            <a:r>
              <a:rPr lang="it-IT" altLang="it-IT" dirty="0" err="1"/>
              <a:t>Eukaryota</a:t>
            </a:r>
            <a:r>
              <a:rPr lang="it-IT" altLang="it-IT" dirty="0"/>
              <a:t>; </a:t>
            </a:r>
            <a:r>
              <a:rPr lang="it-IT" altLang="it-IT" dirty="0" err="1"/>
              <a:t>Metazoa</a:t>
            </a:r>
            <a:r>
              <a:rPr lang="it-IT" altLang="it-IT" dirty="0"/>
              <a:t>; </a:t>
            </a:r>
            <a:r>
              <a:rPr lang="it-IT" altLang="it-IT" dirty="0" err="1"/>
              <a:t>Chordata</a:t>
            </a:r>
            <a:r>
              <a:rPr lang="it-IT" altLang="it-IT" dirty="0"/>
              <a:t>; </a:t>
            </a:r>
            <a:r>
              <a:rPr lang="it-IT" altLang="it-IT" dirty="0" err="1"/>
              <a:t>Craniata</a:t>
            </a:r>
            <a:r>
              <a:rPr lang="it-IT" altLang="it-IT" dirty="0"/>
              <a:t>; Vertebrata; </a:t>
            </a:r>
            <a:r>
              <a:rPr lang="it-IT" altLang="it-IT" dirty="0" err="1"/>
              <a:t>Euteleostomi</a:t>
            </a:r>
            <a:r>
              <a:rPr lang="it-IT" altLang="it-IT" dirty="0"/>
              <a:t>; </a:t>
            </a:r>
            <a:r>
              <a:rPr lang="it-IT" altLang="it-IT" dirty="0" err="1"/>
              <a:t>Actinopterygii</a:t>
            </a:r>
            <a:r>
              <a:rPr lang="it-IT" altLang="it-IT" dirty="0"/>
              <a:t>; </a:t>
            </a:r>
            <a:r>
              <a:rPr lang="it-IT" altLang="it-IT" dirty="0" err="1"/>
              <a:t>Neopterygii</a:t>
            </a:r>
            <a:r>
              <a:rPr lang="it-IT" altLang="it-IT" dirty="0"/>
              <a:t>; Teleostei; </a:t>
            </a:r>
            <a:r>
              <a:rPr lang="it-IT" altLang="it-IT" dirty="0" err="1"/>
              <a:t>Ostariophysi</a:t>
            </a:r>
            <a:r>
              <a:rPr lang="it-IT" altLang="it-IT" dirty="0"/>
              <a:t>; </a:t>
            </a:r>
            <a:r>
              <a:rPr lang="it-IT" altLang="it-IT" dirty="0" err="1"/>
              <a:t>Cypriniformes</a:t>
            </a:r>
            <a:r>
              <a:rPr lang="it-IT" altLang="it-IT" dirty="0"/>
              <a:t>; </a:t>
            </a:r>
            <a:r>
              <a:rPr lang="it-IT" altLang="it-IT" dirty="0" err="1"/>
              <a:t>Cyprinidae</a:t>
            </a:r>
            <a:r>
              <a:rPr lang="it-IT" altLang="it-IT" dirty="0"/>
              <a:t>; </a:t>
            </a:r>
            <a:r>
              <a:rPr lang="it-IT" altLang="it-IT" i="1" dirty="0" err="1"/>
              <a:t>Danio</a:t>
            </a:r>
            <a:r>
              <a:rPr lang="it-IT" altLang="it-IT" dirty="0"/>
              <a:t>. </a:t>
            </a:r>
          </a:p>
        </p:txBody>
      </p:sp>
      <p:pic>
        <p:nvPicPr>
          <p:cNvPr id="4100" name="Picture 4" descr="Pregnant Zebra Danio - Is Your Fish Going to Lay Eggs? - AquariumNexus"/>
          <p:cNvPicPr>
            <a:picLocks noChangeAspect="1" noChangeArrowheads="1"/>
          </p:cNvPicPr>
          <p:nvPr/>
        </p:nvPicPr>
        <p:blipFill>
          <a:blip r:embed="rId4" cstate="print"/>
          <a:srcRect/>
          <a:stretch>
            <a:fillRect/>
          </a:stretch>
        </p:blipFill>
        <p:spPr bwMode="auto">
          <a:xfrm>
            <a:off x="7381588" y="2149438"/>
            <a:ext cx="2656897" cy="1660561"/>
          </a:xfrm>
          <a:prstGeom prst="rect">
            <a:avLst/>
          </a:prstGeom>
          <a:noFill/>
        </p:spPr>
      </p:pic>
      <p:sp>
        <p:nvSpPr>
          <p:cNvPr id="4106" name="AutoShape 10" descr="How to know the gender of zebrafish - Quora"/>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8" name="AutoShape 12" descr="Danio Rerio - Zebra Danios | My Aquarium Club"/>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 name="CasellaDiTesto 9">
            <a:extLst>
              <a:ext uri="{FF2B5EF4-FFF2-40B4-BE49-F238E27FC236}">
                <a16:creationId xmlns:a16="http://schemas.microsoft.com/office/drawing/2014/main" id="{6AB9F139-89D4-4CB7-B4E8-51A159F7F363}"/>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3771901" y="-11376541"/>
            <a:ext cx="184731" cy="369332"/>
          </a:xfrm>
          <a:prstGeom prst="rect">
            <a:avLst/>
          </a:prstGeom>
          <a:solidFill>
            <a:srgbClr val="F9F9F9"/>
          </a:solidFill>
          <a:ln w="9525">
            <a:noFill/>
            <a:miter lim="800000"/>
            <a:headEnd/>
            <a:tailEnd/>
          </a:ln>
        </p:spPr>
        <p:txBody>
          <a:bodyPr wrap="none" anchor="ctr">
            <a:spAutoFit/>
          </a:bodyPr>
          <a:lstStyle/>
          <a:p>
            <a:endParaRPr lang="it-IT" altLang="it-IT"/>
          </a:p>
        </p:txBody>
      </p:sp>
      <p:graphicFrame>
        <p:nvGraphicFramePr>
          <p:cNvPr id="19460" name="Group 4"/>
          <p:cNvGraphicFramePr>
            <a:graphicFrameLocks noGrp="1"/>
          </p:cNvGraphicFramePr>
          <p:nvPr/>
        </p:nvGraphicFramePr>
        <p:xfrm>
          <a:off x="1685926" y="2000249"/>
          <a:ext cx="4524374" cy="4429238"/>
        </p:xfrm>
        <a:graphic>
          <a:graphicData uri="http://schemas.openxmlformats.org/drawingml/2006/table">
            <a:tbl>
              <a:tblPr/>
              <a:tblGrid>
                <a:gridCol w="1609724">
                  <a:extLst>
                    <a:ext uri="{9D8B030D-6E8A-4147-A177-3AD203B41FA5}">
                      <a16:colId xmlns:a16="http://schemas.microsoft.com/office/drawing/2014/main" val="20000"/>
                    </a:ext>
                  </a:extLst>
                </a:gridCol>
                <a:gridCol w="2914650">
                  <a:extLst>
                    <a:ext uri="{9D8B030D-6E8A-4147-A177-3AD203B41FA5}">
                      <a16:colId xmlns:a16="http://schemas.microsoft.com/office/drawing/2014/main" val="20001"/>
                    </a:ext>
                  </a:extLst>
                </a:gridCol>
              </a:tblGrid>
              <a:tr h="29533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002E8A"/>
                          </a:solidFill>
                          <a:effectLst/>
                          <a:latin typeface="Arial" charset="0"/>
                          <a:cs typeface="Arial" charset="0"/>
                        </a:rPr>
                        <a:t>Dominio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err="1">
                          <a:ln>
                            <a:noFill/>
                          </a:ln>
                          <a:solidFill>
                            <a:srgbClr val="002E8A"/>
                          </a:solidFill>
                          <a:effectLst/>
                          <a:latin typeface="Arial" charset="0"/>
                          <a:cs typeface="Arial" charset="0"/>
                        </a:rPr>
                        <a:t>Eukaryota</a:t>
                      </a:r>
                      <a:endParaRPr kumimoji="0" lang="it-IT" sz="1200" b="1" i="0" u="none" strike="noStrike" cap="none" normalizeH="0" baseline="0" dirty="0">
                        <a:ln>
                          <a:noFill/>
                        </a:ln>
                        <a:solidFill>
                          <a:srgbClr val="002E8A"/>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533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charset="0"/>
                          <a:ea typeface="MS Mincho" pitchFamily="49" charset="-128"/>
                          <a:cs typeface="Times New Roman" pitchFamily="18" charset="0"/>
                        </a:rPr>
                        <a:t>Regno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err="1">
                          <a:ln>
                            <a:noFill/>
                          </a:ln>
                          <a:solidFill>
                            <a:srgbClr val="FF0000"/>
                          </a:solidFill>
                          <a:effectLst/>
                          <a:latin typeface="Arial" charset="0"/>
                          <a:ea typeface="MS Mincho" pitchFamily="49" charset="-128"/>
                          <a:cs typeface="Times New Roman" pitchFamily="18" charset="0"/>
                        </a:rPr>
                        <a:t>Animalia</a:t>
                      </a:r>
                      <a:r>
                        <a:rPr kumimoji="0" lang="it-IT" sz="1200" b="1" i="0" u="none" strike="noStrike" cap="none" normalizeH="0" baseline="0" dirty="0">
                          <a:ln>
                            <a:noFill/>
                          </a:ln>
                          <a:solidFill>
                            <a:srgbClr val="FF0000"/>
                          </a:solidFill>
                          <a:effectLst/>
                          <a:latin typeface="Arial" charset="0"/>
                          <a:ea typeface="MS Mincho" pitchFamily="49" charset="-128"/>
                          <a:cs typeface="Times New Roman" pitchFamily="18" charset="0"/>
                        </a:rPr>
                        <a:t> </a:t>
                      </a:r>
                      <a:r>
                        <a:rPr kumimoji="0" lang="it-IT" sz="1200" b="1" i="0" u="none" strike="noStrike" cap="none" normalizeH="0" baseline="0" dirty="0">
                          <a:ln>
                            <a:noFill/>
                          </a:ln>
                          <a:solidFill>
                            <a:srgbClr val="FF0000"/>
                          </a:solidFill>
                          <a:effectLst/>
                          <a:latin typeface="Arial" pitchFamily="34" charset="0"/>
                          <a:ea typeface="MS Mincho" pitchFamily="49" charset="-128"/>
                          <a:cs typeface="Arial" pitchFamily="34" charset="0"/>
                        </a:rPr>
                        <a:t>(</a:t>
                      </a:r>
                      <a:r>
                        <a:rPr kumimoji="0" lang="it-IT" sz="1200" b="1" i="0" u="none" strike="noStrike" cap="none" normalizeH="0" baseline="0" dirty="0" err="1">
                          <a:ln>
                            <a:noFill/>
                          </a:ln>
                          <a:solidFill>
                            <a:srgbClr val="FF0000"/>
                          </a:solidFill>
                          <a:effectLst/>
                          <a:latin typeface="Arial" pitchFamily="34" charset="0"/>
                          <a:ea typeface="MS Mincho" pitchFamily="49" charset="-128"/>
                          <a:cs typeface="Arial" pitchFamily="34" charset="0"/>
                        </a:rPr>
                        <a:t>Metazoa</a:t>
                      </a:r>
                      <a:r>
                        <a:rPr kumimoji="0" lang="it-IT" sz="1200" b="1" i="0" u="none" strike="noStrike" cap="none" normalizeH="0" baseline="0" dirty="0">
                          <a:ln>
                            <a:noFill/>
                          </a:ln>
                          <a:solidFill>
                            <a:srgbClr val="FF0000"/>
                          </a:solidFill>
                          <a:effectLst/>
                          <a:latin typeface="Arial" pitchFamily="34" charset="0"/>
                          <a:ea typeface="MS Mincho" pitchFamily="49" charset="-128"/>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533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a:ln>
                            <a:noFill/>
                          </a:ln>
                          <a:solidFill>
                            <a:srgbClr val="FF0000"/>
                          </a:solidFill>
                          <a:effectLst/>
                          <a:latin typeface="Arial" charset="0"/>
                          <a:ea typeface="MS Mincho" pitchFamily="49" charset="-128"/>
                          <a:cs typeface="Times New Roman" pitchFamily="18" charset="0"/>
                        </a:rPr>
                        <a:t>Phylum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err="1">
                          <a:ln>
                            <a:noFill/>
                          </a:ln>
                          <a:solidFill>
                            <a:srgbClr val="FF0000"/>
                          </a:solidFill>
                          <a:effectLst/>
                          <a:latin typeface="Arial" charset="0"/>
                          <a:ea typeface="MS Mincho" pitchFamily="49" charset="-128"/>
                          <a:cs typeface="Times New Roman" pitchFamily="18" charset="0"/>
                        </a:rPr>
                        <a:t>Chordata</a:t>
                      </a:r>
                      <a:endParaRPr kumimoji="0" lang="it-IT" sz="1200" b="1" i="0" u="none" strike="noStrike" cap="none" normalizeH="0" baseline="0" dirty="0">
                        <a:ln>
                          <a:noFill/>
                        </a:ln>
                        <a:solidFill>
                          <a:srgbClr val="FF0000"/>
                        </a:solidFill>
                        <a:effectLst/>
                        <a:latin typeface="Arial" charset="0"/>
                        <a:ea typeface="MS Mincho" pitchFamily="49"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368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err="1">
                          <a:ln>
                            <a:noFill/>
                          </a:ln>
                          <a:solidFill>
                            <a:srgbClr val="002E8A"/>
                          </a:solidFill>
                          <a:effectLst/>
                          <a:latin typeface="Arial" pitchFamily="34" charset="0"/>
                          <a:ea typeface="MS Mincho" pitchFamily="49" charset="-128"/>
                          <a:cs typeface="Arial" pitchFamily="34" charset="0"/>
                        </a:rPr>
                        <a:t>Clade</a:t>
                      </a:r>
                      <a:endParaRPr kumimoji="0" lang="it-IT" sz="1200" b="1" i="0" u="none" strike="noStrike" cap="none" normalizeH="0" baseline="0" dirty="0">
                        <a:ln>
                          <a:noFill/>
                        </a:ln>
                        <a:solidFill>
                          <a:srgbClr val="002E8A"/>
                        </a:solidFill>
                        <a:effectLst/>
                        <a:latin typeface="Arial" pitchFamily="34" charset="0"/>
                        <a:ea typeface="MS Mincho" pitchFamily="49"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it-IT" altLang="it-IT" sz="1200" b="1" dirty="0" err="1">
                          <a:solidFill>
                            <a:srgbClr val="002E8A"/>
                          </a:solidFill>
                          <a:latin typeface="Arial" pitchFamily="34" charset="0"/>
                          <a:cs typeface="Arial" pitchFamily="34" charset="0"/>
                        </a:rPr>
                        <a:t>Craniata</a:t>
                      </a:r>
                      <a:endParaRPr kumimoji="0" lang="it-IT" sz="1200" b="1" i="0" u="none" strike="noStrike" cap="none" normalizeH="0" baseline="0" dirty="0">
                        <a:ln>
                          <a:noFill/>
                        </a:ln>
                        <a:solidFill>
                          <a:srgbClr val="002E8A"/>
                        </a:solidFill>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5331">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it-IT" altLang="it-IT" sz="1200" b="1" dirty="0" err="1">
                          <a:solidFill>
                            <a:srgbClr val="FF0000"/>
                          </a:solidFill>
                          <a:latin typeface="Arial" pitchFamily="34" charset="0"/>
                          <a:cs typeface="Arial" pitchFamily="34" charset="0"/>
                        </a:rPr>
                        <a:t>Subphylum</a:t>
                      </a:r>
                      <a:endParaRPr lang="it-IT" altLang="it-IT" sz="1200" b="1" dirty="0">
                        <a:solidFill>
                          <a:srgbClr val="FF0000"/>
                        </a:solidFill>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200" b="1" dirty="0">
                          <a:solidFill>
                            <a:srgbClr val="FF0000"/>
                          </a:solidFill>
                          <a:latin typeface="Arial" pitchFamily="34" charset="0"/>
                          <a:cs typeface="Arial" pitchFamily="34" charset="0"/>
                        </a:rPr>
                        <a:t>Vertebrata</a:t>
                      </a:r>
                      <a:endParaRPr kumimoji="0" lang="it-IT" sz="12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6644">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it-IT" altLang="it-IT" sz="1200" b="1" dirty="0" err="1">
                          <a:solidFill>
                            <a:srgbClr val="002E8A"/>
                          </a:solidFill>
                          <a:latin typeface="Arial" pitchFamily="34" charset="0"/>
                          <a:cs typeface="Arial" pitchFamily="34" charset="0"/>
                        </a:rPr>
                        <a:t>Clade</a:t>
                      </a:r>
                      <a:endParaRPr kumimoji="0" lang="it-IT" sz="1200" b="1" i="0" u="none" strike="noStrike" cap="none" normalizeH="0" baseline="0" dirty="0">
                        <a:ln>
                          <a:noFill/>
                        </a:ln>
                        <a:solidFill>
                          <a:srgbClr val="002E8A"/>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it-IT" altLang="it-IT" sz="1200" b="1" dirty="0" err="1">
                          <a:solidFill>
                            <a:srgbClr val="002E8A"/>
                          </a:solidFill>
                          <a:latin typeface="Arial" pitchFamily="34" charset="0"/>
                          <a:cs typeface="Arial" pitchFamily="34" charset="0"/>
                        </a:rPr>
                        <a:t>Euteleostomi</a:t>
                      </a:r>
                      <a:r>
                        <a:rPr lang="it-IT" altLang="it-IT" sz="1200" b="1" dirty="0">
                          <a:solidFill>
                            <a:srgbClr val="002E8A"/>
                          </a:solidFill>
                          <a:latin typeface="Arial" pitchFamily="34" charset="0"/>
                          <a:cs typeface="Arial" pitchFamily="34" charset="0"/>
                        </a:rPr>
                        <a:t> (“vertebrati ossei”)</a:t>
                      </a:r>
                      <a:endParaRPr kumimoji="0" lang="it-IT" sz="1200" b="1" i="0" u="none" strike="noStrike" cap="none" normalizeH="0" baseline="0" dirty="0">
                        <a:ln>
                          <a:noFill/>
                        </a:ln>
                        <a:solidFill>
                          <a:srgbClr val="002E8A"/>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533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charset="0"/>
                          <a:cs typeface="Arial" charset="0"/>
                        </a:rPr>
                        <a:t>Classe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200" b="1" dirty="0" err="1">
                          <a:solidFill>
                            <a:srgbClr val="FF0000"/>
                          </a:solidFill>
                          <a:latin typeface="Arial" pitchFamily="34" charset="0"/>
                          <a:cs typeface="Arial" pitchFamily="34" charset="0"/>
                        </a:rPr>
                        <a:t>Amphibia</a:t>
                      </a:r>
                      <a:endParaRPr kumimoji="0" lang="it-IT" sz="12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533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charset="0"/>
                          <a:cs typeface="Arial" charset="0"/>
                        </a:rPr>
                        <a:t>Sottoclasse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sz="1200" b="1" dirty="0" err="1">
                          <a:solidFill>
                            <a:srgbClr val="FF0000"/>
                          </a:solidFill>
                          <a:latin typeface="Arial" pitchFamily="34" charset="0"/>
                          <a:cs typeface="Arial" pitchFamily="34" charset="0"/>
                        </a:rPr>
                        <a:t>Lissamphibia</a:t>
                      </a:r>
                      <a:endParaRPr kumimoji="0" lang="it-IT" sz="12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533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charset="0"/>
                          <a:cs typeface="Arial" charset="0"/>
                        </a:rPr>
                        <a:t>Superordine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200" b="1" dirty="0" err="1">
                          <a:solidFill>
                            <a:srgbClr val="FF0000"/>
                          </a:solidFill>
                          <a:latin typeface="Arial" pitchFamily="34" charset="0"/>
                          <a:cs typeface="Arial" pitchFamily="34" charset="0"/>
                        </a:rPr>
                        <a:t>Batrachia</a:t>
                      </a:r>
                      <a:r>
                        <a:rPr lang="it-IT" altLang="it-IT" sz="1200" b="1" dirty="0">
                          <a:solidFill>
                            <a:srgbClr val="FF0000"/>
                          </a:solidFill>
                          <a:latin typeface="Arial" pitchFamily="34" charset="0"/>
                          <a:cs typeface="Arial" pitchFamily="34" charset="0"/>
                        </a:rPr>
                        <a:t> (</a:t>
                      </a:r>
                      <a:r>
                        <a:rPr lang="it-IT" altLang="it-IT" sz="1200" b="1" dirty="0" err="1">
                          <a:solidFill>
                            <a:srgbClr val="FF0000"/>
                          </a:solidFill>
                          <a:latin typeface="Arial" pitchFamily="34" charset="0"/>
                          <a:cs typeface="Arial" pitchFamily="34" charset="0"/>
                        </a:rPr>
                        <a:t>clade</a:t>
                      </a:r>
                      <a:r>
                        <a:rPr lang="it-IT" altLang="it-IT" sz="1200" b="1" dirty="0">
                          <a:solidFill>
                            <a:srgbClr val="FF0000"/>
                          </a:solidFill>
                          <a:latin typeface="Arial" pitchFamily="34" charset="0"/>
                          <a:cs typeface="Arial" pitchFamily="34" charset="0"/>
                        </a:rPr>
                        <a:t>)</a:t>
                      </a:r>
                      <a:endParaRPr kumimoji="0" lang="it-IT" sz="12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533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charset="0"/>
                          <a:cs typeface="Arial" charset="0"/>
                        </a:rPr>
                        <a:t>Ordine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200" b="1" dirty="0">
                          <a:solidFill>
                            <a:srgbClr val="FF0000"/>
                          </a:solidFill>
                          <a:latin typeface="Arial" pitchFamily="34" charset="0"/>
                          <a:cs typeface="Arial" pitchFamily="34" charset="0"/>
                        </a:rPr>
                        <a:t>Anura</a:t>
                      </a:r>
                      <a:endParaRPr kumimoji="0" lang="it-IT" sz="12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533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err="1">
                          <a:ln>
                            <a:noFill/>
                          </a:ln>
                          <a:solidFill>
                            <a:srgbClr val="002E8A"/>
                          </a:solidFill>
                          <a:effectLst/>
                          <a:latin typeface="Arial" charset="0"/>
                          <a:cs typeface="Arial" charset="0"/>
                        </a:rPr>
                        <a:t>Clade</a:t>
                      </a:r>
                      <a:endParaRPr kumimoji="0" lang="it-IT" sz="1200" b="1" i="0" u="none" strike="noStrike" cap="none" normalizeH="0" baseline="0" dirty="0">
                        <a:ln>
                          <a:noFill/>
                        </a:ln>
                        <a:solidFill>
                          <a:srgbClr val="002E8A"/>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200" b="1" dirty="0" err="1">
                          <a:solidFill>
                            <a:srgbClr val="002E8A"/>
                          </a:solidFill>
                          <a:latin typeface="Arial" pitchFamily="34" charset="0"/>
                          <a:cs typeface="Arial" pitchFamily="34" charset="0"/>
                        </a:rPr>
                        <a:t>Pipoidea</a:t>
                      </a:r>
                      <a:endParaRPr kumimoji="0" lang="it-IT" sz="1200" b="1" i="0" u="none" strike="noStrike" cap="none" normalizeH="0" baseline="0" dirty="0">
                        <a:ln>
                          <a:noFill/>
                        </a:ln>
                        <a:solidFill>
                          <a:srgbClr val="002E8A"/>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533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charset="0"/>
                          <a:cs typeface="Arial" charset="0"/>
                        </a:rPr>
                        <a:t>Famiglia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200" b="1" dirty="0" err="1">
                          <a:solidFill>
                            <a:srgbClr val="FF0000"/>
                          </a:solidFill>
                          <a:latin typeface="Arial" pitchFamily="34" charset="0"/>
                          <a:cs typeface="Arial" pitchFamily="34" charset="0"/>
                        </a:rPr>
                        <a:t>Pipidae</a:t>
                      </a:r>
                      <a:endParaRPr kumimoji="0" lang="it-IT" sz="12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72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002E8A"/>
                          </a:solidFill>
                          <a:effectLst/>
                          <a:latin typeface="Arial" pitchFamily="34" charset="0"/>
                          <a:cs typeface="Arial" pitchFamily="34" charset="0"/>
                        </a:rPr>
                        <a:t>Sottofamiglia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200" b="1" dirty="0" err="1">
                          <a:solidFill>
                            <a:srgbClr val="002E8A"/>
                          </a:solidFill>
                          <a:latin typeface="Arial" pitchFamily="34" charset="0"/>
                          <a:cs typeface="Arial" pitchFamily="34" charset="0"/>
                        </a:rPr>
                        <a:t>Xenopodinae</a:t>
                      </a:r>
                      <a:endParaRPr kumimoji="0" lang="it-IT" sz="1200" b="1" i="0" u="none" strike="noStrike" cap="none" normalizeH="0" baseline="0" dirty="0">
                        <a:ln>
                          <a:noFill/>
                        </a:ln>
                        <a:solidFill>
                          <a:srgbClr val="002E8A"/>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533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charset="0"/>
                          <a:cs typeface="Arial" charset="0"/>
                        </a:rPr>
                        <a:t>Genere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200" b="1" i="1" dirty="0" err="1">
                          <a:solidFill>
                            <a:srgbClr val="FF0000"/>
                          </a:solidFill>
                          <a:latin typeface="Arial" pitchFamily="34" charset="0"/>
                          <a:cs typeface="Arial" pitchFamily="34" charset="0"/>
                        </a:rPr>
                        <a:t>Xenopus</a:t>
                      </a:r>
                      <a:endParaRPr kumimoji="0" lang="it-IT" sz="12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9533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charset="0"/>
                          <a:cs typeface="Arial" charset="0"/>
                        </a:rPr>
                        <a:t>Specie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200" b="1" i="1" dirty="0">
                          <a:solidFill>
                            <a:srgbClr val="FF0000"/>
                          </a:solidFill>
                          <a:latin typeface="Arial" pitchFamily="34" charset="0"/>
                          <a:cs typeface="Arial" pitchFamily="34" charset="0"/>
                        </a:rPr>
                        <a:t>X. </a:t>
                      </a:r>
                      <a:r>
                        <a:rPr lang="it-IT" altLang="it-IT" sz="1200" b="1" i="1" dirty="0" err="1">
                          <a:solidFill>
                            <a:srgbClr val="FF0000"/>
                          </a:solidFill>
                          <a:latin typeface="Arial" pitchFamily="34" charset="0"/>
                          <a:cs typeface="Arial" pitchFamily="34" charset="0"/>
                        </a:rPr>
                        <a:t>laevis</a:t>
                      </a:r>
                      <a:endParaRPr kumimoji="0" lang="it-IT" sz="12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5" name="Text Box 3"/>
          <p:cNvSpPr txBox="1">
            <a:spLocks noChangeArrowheads="1"/>
          </p:cNvSpPr>
          <p:nvPr/>
        </p:nvSpPr>
        <p:spPr bwMode="auto">
          <a:xfrm>
            <a:off x="3340100" y="347663"/>
            <a:ext cx="5126038" cy="366712"/>
          </a:xfrm>
          <a:prstGeom prst="rect">
            <a:avLst/>
          </a:prstGeom>
          <a:noFill/>
          <a:ln w="9525">
            <a:noFill/>
            <a:miter lim="800000"/>
            <a:headEnd/>
            <a:tailEnd/>
          </a:ln>
        </p:spPr>
        <p:txBody>
          <a:bodyPr wrap="none">
            <a:spAutoFit/>
          </a:bodyPr>
          <a:lstStyle/>
          <a:p>
            <a:r>
              <a:rPr lang="it-IT" altLang="it-IT" b="1" dirty="0">
                <a:solidFill>
                  <a:srgbClr val="002E8A"/>
                </a:solidFill>
                <a:latin typeface="Verdana" pitchFamily="34" charset="0"/>
              </a:rPr>
              <a:t>CLASSIFICAZIONE ANIMALI MODELLO</a:t>
            </a:r>
          </a:p>
        </p:txBody>
      </p:sp>
      <p:sp>
        <p:nvSpPr>
          <p:cNvPr id="4106" name="AutoShape 10" descr="How to know the gender of zebrafish - Quora"/>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8" name="AutoShape 12" descr="Danio Rerio - Zebra Danios | My Aquarium Club"/>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 name="Text Box 6"/>
          <p:cNvSpPr txBox="1">
            <a:spLocks noChangeArrowheads="1"/>
          </p:cNvSpPr>
          <p:nvPr/>
        </p:nvSpPr>
        <p:spPr bwMode="auto">
          <a:xfrm>
            <a:off x="2063750" y="938213"/>
            <a:ext cx="8229600" cy="915988"/>
          </a:xfrm>
          <a:prstGeom prst="rect">
            <a:avLst/>
          </a:prstGeom>
          <a:noFill/>
          <a:ln w="9525">
            <a:noFill/>
            <a:miter lim="800000"/>
            <a:headEnd/>
            <a:tailEnd/>
          </a:ln>
        </p:spPr>
        <p:txBody>
          <a:bodyPr>
            <a:spAutoFit/>
          </a:bodyPr>
          <a:lstStyle/>
          <a:p>
            <a:r>
              <a:rPr lang="it-IT" altLang="it-IT" dirty="0"/>
              <a:t>ORGANISM </a:t>
            </a:r>
            <a:r>
              <a:rPr lang="it-IT" altLang="it-IT" i="1" dirty="0" err="1">
                <a:hlinkClick r:id="rId3"/>
              </a:rPr>
              <a:t>Xenopus</a:t>
            </a:r>
            <a:r>
              <a:rPr lang="it-IT" altLang="it-IT" i="1" dirty="0">
                <a:hlinkClick r:id="rId3"/>
              </a:rPr>
              <a:t> </a:t>
            </a:r>
            <a:r>
              <a:rPr lang="it-IT" altLang="it-IT" i="1" dirty="0" err="1">
                <a:hlinkClick r:id="rId3"/>
              </a:rPr>
              <a:t>laevis</a:t>
            </a:r>
            <a:r>
              <a:rPr lang="it-IT" altLang="it-IT" dirty="0"/>
              <a:t> </a:t>
            </a:r>
          </a:p>
          <a:p>
            <a:r>
              <a:rPr lang="it-IT" altLang="it-IT" dirty="0" err="1"/>
              <a:t>Eukaryota</a:t>
            </a:r>
            <a:r>
              <a:rPr lang="it-IT" altLang="it-IT" dirty="0"/>
              <a:t>; </a:t>
            </a:r>
            <a:r>
              <a:rPr lang="it-IT" altLang="it-IT" dirty="0" err="1"/>
              <a:t>Metazoa</a:t>
            </a:r>
            <a:r>
              <a:rPr lang="it-IT" altLang="it-IT" dirty="0"/>
              <a:t>; </a:t>
            </a:r>
            <a:r>
              <a:rPr lang="it-IT" altLang="it-IT" dirty="0" err="1"/>
              <a:t>Chordata</a:t>
            </a:r>
            <a:r>
              <a:rPr lang="it-IT" altLang="it-IT" dirty="0"/>
              <a:t>; </a:t>
            </a:r>
            <a:r>
              <a:rPr lang="it-IT" altLang="it-IT" dirty="0" err="1"/>
              <a:t>Craniata</a:t>
            </a:r>
            <a:r>
              <a:rPr lang="it-IT" altLang="it-IT" dirty="0"/>
              <a:t>; Vertebrata; </a:t>
            </a:r>
            <a:r>
              <a:rPr lang="it-IT" altLang="it-IT" dirty="0" err="1"/>
              <a:t>Euteleostomi</a:t>
            </a:r>
            <a:r>
              <a:rPr lang="it-IT" altLang="it-IT" dirty="0"/>
              <a:t>; </a:t>
            </a:r>
            <a:r>
              <a:rPr lang="it-IT" altLang="it-IT" dirty="0" err="1"/>
              <a:t>Amphibia</a:t>
            </a:r>
            <a:r>
              <a:rPr lang="it-IT" altLang="it-IT" dirty="0"/>
              <a:t>; </a:t>
            </a:r>
            <a:r>
              <a:rPr lang="it-IT" altLang="it-IT" dirty="0" err="1"/>
              <a:t>Batrachia</a:t>
            </a:r>
            <a:r>
              <a:rPr lang="it-IT" altLang="it-IT" dirty="0"/>
              <a:t>; Anura; </a:t>
            </a:r>
            <a:r>
              <a:rPr lang="it-IT" altLang="it-IT" dirty="0" err="1"/>
              <a:t>Pipoidea</a:t>
            </a:r>
            <a:r>
              <a:rPr lang="it-IT" altLang="it-IT" dirty="0"/>
              <a:t>; </a:t>
            </a:r>
            <a:r>
              <a:rPr lang="it-IT" altLang="it-IT" dirty="0" err="1"/>
              <a:t>Pipidae</a:t>
            </a:r>
            <a:r>
              <a:rPr lang="it-IT" altLang="it-IT" dirty="0"/>
              <a:t>; </a:t>
            </a:r>
            <a:r>
              <a:rPr lang="it-IT" altLang="it-IT" dirty="0" err="1"/>
              <a:t>Xenopodinae</a:t>
            </a:r>
            <a:r>
              <a:rPr lang="it-IT" altLang="it-IT" dirty="0"/>
              <a:t>; </a:t>
            </a:r>
            <a:r>
              <a:rPr lang="it-IT" altLang="it-IT" i="1" dirty="0" err="1"/>
              <a:t>Xenopus</a:t>
            </a:r>
            <a:r>
              <a:rPr lang="it-IT" altLang="it-IT" dirty="0"/>
              <a:t>; </a:t>
            </a:r>
            <a:r>
              <a:rPr lang="it-IT" altLang="it-IT" i="1" dirty="0" err="1"/>
              <a:t>Xenopus</a:t>
            </a:r>
            <a:r>
              <a:rPr lang="it-IT" altLang="it-IT" i="1" dirty="0"/>
              <a:t> </a:t>
            </a:r>
            <a:r>
              <a:rPr lang="it-IT" altLang="it-IT" i="1" dirty="0" err="1"/>
              <a:t>laevis</a:t>
            </a:r>
            <a:r>
              <a:rPr lang="it-IT" altLang="it-IT" dirty="0"/>
              <a:t>. </a:t>
            </a:r>
          </a:p>
        </p:txBody>
      </p:sp>
      <p:sp>
        <p:nvSpPr>
          <p:cNvPr id="38914" name="AutoShape 2" descr="File:Xenopus laevis pair.JPG - Wikimedia Common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8920" name="Picture 8" descr="File:Xenopus laevis pair.JPG"/>
          <p:cNvPicPr>
            <a:picLocks noChangeAspect="1" noChangeArrowheads="1"/>
          </p:cNvPicPr>
          <p:nvPr/>
        </p:nvPicPr>
        <p:blipFill>
          <a:blip r:embed="rId4" cstate="print"/>
          <a:srcRect/>
          <a:stretch>
            <a:fillRect/>
          </a:stretch>
        </p:blipFill>
        <p:spPr bwMode="auto">
          <a:xfrm>
            <a:off x="6282863" y="1987551"/>
            <a:ext cx="4213687" cy="2270124"/>
          </a:xfrm>
          <a:prstGeom prst="rect">
            <a:avLst/>
          </a:prstGeom>
          <a:noFill/>
        </p:spPr>
      </p:pic>
      <p:sp>
        <p:nvSpPr>
          <p:cNvPr id="12" name="CasellaDiTesto 9">
            <a:extLst>
              <a:ext uri="{FF2B5EF4-FFF2-40B4-BE49-F238E27FC236}">
                <a16:creationId xmlns:a16="http://schemas.microsoft.com/office/drawing/2014/main" id="{E14AB5A6-DE01-418B-8954-E0E881956C2E}"/>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3771901" y="-11376541"/>
            <a:ext cx="184731" cy="369332"/>
          </a:xfrm>
          <a:prstGeom prst="rect">
            <a:avLst/>
          </a:prstGeom>
          <a:solidFill>
            <a:srgbClr val="F9F9F9"/>
          </a:solidFill>
          <a:ln w="9525">
            <a:noFill/>
            <a:miter lim="800000"/>
            <a:headEnd/>
            <a:tailEnd/>
          </a:ln>
        </p:spPr>
        <p:txBody>
          <a:bodyPr wrap="none" anchor="ctr">
            <a:spAutoFit/>
          </a:bodyPr>
          <a:lstStyle/>
          <a:p>
            <a:endParaRPr lang="it-IT" altLang="it-IT"/>
          </a:p>
        </p:txBody>
      </p:sp>
      <p:graphicFrame>
        <p:nvGraphicFramePr>
          <p:cNvPr id="19460" name="Group 4"/>
          <p:cNvGraphicFramePr>
            <a:graphicFrameLocks noGrp="1"/>
          </p:cNvGraphicFramePr>
          <p:nvPr/>
        </p:nvGraphicFramePr>
        <p:xfrm>
          <a:off x="2038011" y="1838341"/>
          <a:ext cx="3496015" cy="4899645"/>
        </p:xfrm>
        <a:graphic>
          <a:graphicData uri="http://schemas.openxmlformats.org/drawingml/2006/table">
            <a:tbl>
              <a:tblPr/>
              <a:tblGrid>
                <a:gridCol w="1171915">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tblGrid>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a:ln>
                            <a:noFill/>
                          </a:ln>
                          <a:solidFill>
                            <a:srgbClr val="002E8A"/>
                          </a:solidFill>
                          <a:effectLst/>
                          <a:latin typeface="Arial" pitchFamily="34" charset="0"/>
                          <a:cs typeface="Arial" pitchFamily="34" charset="0"/>
                        </a:rPr>
                        <a:t>Dominio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a:ln>
                            <a:noFill/>
                          </a:ln>
                          <a:solidFill>
                            <a:srgbClr val="002E8A"/>
                          </a:solidFill>
                          <a:effectLst/>
                          <a:latin typeface="Arial" pitchFamily="34" charset="0"/>
                          <a:cs typeface="Arial" pitchFamily="34" charset="0"/>
                        </a:rPr>
                        <a:t>Eukaryota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70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a:ln>
                            <a:noFill/>
                          </a:ln>
                          <a:solidFill>
                            <a:srgbClr val="FF0000"/>
                          </a:solidFill>
                          <a:effectLst/>
                          <a:latin typeface="Arial" pitchFamily="34" charset="0"/>
                          <a:ea typeface="MS Mincho" pitchFamily="49" charset="-128"/>
                          <a:cs typeface="Arial" pitchFamily="34" charset="0"/>
                        </a:rPr>
                        <a:t>Regno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it-IT" sz="1000" b="1" i="0" u="none" strike="noStrike" cap="none" normalizeH="0" baseline="0" dirty="0" err="1">
                          <a:ln>
                            <a:noFill/>
                          </a:ln>
                          <a:solidFill>
                            <a:srgbClr val="FF0000"/>
                          </a:solidFill>
                          <a:effectLst/>
                          <a:latin typeface="Arial" pitchFamily="34" charset="0"/>
                          <a:ea typeface="MS Mincho" pitchFamily="49" charset="-128"/>
                          <a:cs typeface="Arial" pitchFamily="34" charset="0"/>
                        </a:rPr>
                        <a:t>Animalia</a:t>
                      </a:r>
                      <a:r>
                        <a:rPr kumimoji="0" lang="it-IT" sz="1000" b="1" i="0" u="none" strike="noStrike" cap="none" normalizeH="0" baseline="0" dirty="0">
                          <a:ln>
                            <a:noFill/>
                          </a:ln>
                          <a:solidFill>
                            <a:srgbClr val="FF0000"/>
                          </a:solidFill>
                          <a:effectLst/>
                          <a:latin typeface="Arial" pitchFamily="34" charset="0"/>
                          <a:ea typeface="MS Mincho" pitchFamily="49" charset="-128"/>
                          <a:cs typeface="Arial" pitchFamily="34" charset="0"/>
                        </a:rPr>
                        <a:t> (</a:t>
                      </a:r>
                      <a:r>
                        <a:rPr kumimoji="0" lang="it-IT" sz="1000" b="1" i="0" u="none" strike="noStrike" cap="none" normalizeH="0" baseline="0" dirty="0" err="1">
                          <a:ln>
                            <a:noFill/>
                          </a:ln>
                          <a:solidFill>
                            <a:srgbClr val="FF0000"/>
                          </a:solidFill>
                          <a:effectLst/>
                          <a:latin typeface="Arial" pitchFamily="34" charset="0"/>
                          <a:ea typeface="MS Mincho" pitchFamily="49" charset="-128"/>
                          <a:cs typeface="Arial" pitchFamily="34" charset="0"/>
                        </a:rPr>
                        <a:t>Metazoa</a:t>
                      </a:r>
                      <a:r>
                        <a:rPr kumimoji="0" lang="it-IT" sz="1000" b="1" i="0" u="none" strike="noStrike" cap="none" normalizeH="0" baseline="0" dirty="0">
                          <a:ln>
                            <a:noFill/>
                          </a:ln>
                          <a:solidFill>
                            <a:srgbClr val="FF0000"/>
                          </a:solidFill>
                          <a:effectLst/>
                          <a:latin typeface="Arial" pitchFamily="34" charset="0"/>
                          <a:ea typeface="MS Mincho" pitchFamily="49" charset="-128"/>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a:ln>
                            <a:noFill/>
                          </a:ln>
                          <a:solidFill>
                            <a:srgbClr val="FF0000"/>
                          </a:solidFill>
                          <a:effectLst/>
                          <a:latin typeface="Arial" pitchFamily="34" charset="0"/>
                          <a:ea typeface="MS Mincho" pitchFamily="49" charset="-128"/>
                          <a:cs typeface="Arial" pitchFamily="34" charset="0"/>
                        </a:rPr>
                        <a:t>Phylum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err="1">
                          <a:ln>
                            <a:noFill/>
                          </a:ln>
                          <a:solidFill>
                            <a:srgbClr val="FF0000"/>
                          </a:solidFill>
                          <a:effectLst/>
                          <a:latin typeface="Arial" pitchFamily="34" charset="0"/>
                          <a:ea typeface="MS Mincho" pitchFamily="49" charset="-128"/>
                          <a:cs typeface="Arial" pitchFamily="34" charset="0"/>
                        </a:rPr>
                        <a:t>Chordata</a:t>
                      </a:r>
                      <a:endParaRPr kumimoji="0" lang="it-IT" sz="1000" b="1" i="0" u="none" strike="noStrike" cap="none" normalizeH="0" baseline="0" dirty="0">
                        <a:ln>
                          <a:noFill/>
                        </a:ln>
                        <a:solidFill>
                          <a:srgbClr val="FF0000"/>
                        </a:solidFill>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err="1">
                          <a:ln>
                            <a:noFill/>
                          </a:ln>
                          <a:solidFill>
                            <a:srgbClr val="002E8A"/>
                          </a:solidFill>
                          <a:effectLst/>
                          <a:latin typeface="Arial" pitchFamily="34" charset="0"/>
                          <a:ea typeface="MS Mincho" pitchFamily="49" charset="-128"/>
                          <a:cs typeface="Arial" pitchFamily="34" charset="0"/>
                        </a:rPr>
                        <a:t>Clade</a:t>
                      </a:r>
                      <a:endParaRPr kumimoji="0" lang="it-IT" sz="1000" b="1" i="0" u="none" strike="noStrike" cap="none" normalizeH="0" baseline="0" dirty="0">
                        <a:ln>
                          <a:noFill/>
                        </a:ln>
                        <a:solidFill>
                          <a:srgbClr val="002E8A"/>
                        </a:solidFill>
                        <a:effectLst/>
                        <a:latin typeface="Arial" pitchFamily="34" charset="0"/>
                        <a:ea typeface="MS Mincho" pitchFamily="49"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it-IT" altLang="it-IT" sz="1000" b="1" dirty="0" err="1">
                          <a:solidFill>
                            <a:srgbClr val="002E8A"/>
                          </a:solidFill>
                          <a:latin typeface="Arial" pitchFamily="34" charset="0"/>
                          <a:cs typeface="Arial" pitchFamily="34" charset="0"/>
                        </a:rPr>
                        <a:t>Craniata</a:t>
                      </a:r>
                      <a:endParaRPr kumimoji="0" lang="it-IT" sz="1000" b="1" i="0" u="none" strike="noStrike" cap="none" normalizeH="0" baseline="0" dirty="0">
                        <a:ln>
                          <a:noFill/>
                        </a:ln>
                        <a:solidFill>
                          <a:srgbClr val="002E8A"/>
                        </a:solidFill>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it-IT" altLang="it-IT" sz="1000" b="1" dirty="0" err="1">
                          <a:solidFill>
                            <a:srgbClr val="FF0000"/>
                          </a:solidFill>
                          <a:latin typeface="Arial" pitchFamily="34" charset="0"/>
                          <a:cs typeface="Arial" pitchFamily="34" charset="0"/>
                        </a:rPr>
                        <a:t>Subphylum</a:t>
                      </a:r>
                      <a:endParaRPr lang="it-IT" altLang="it-IT" sz="1000" b="1" dirty="0">
                        <a:solidFill>
                          <a:srgbClr val="FF0000"/>
                        </a:solidFill>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000" b="1" dirty="0">
                          <a:solidFill>
                            <a:srgbClr val="FF0000"/>
                          </a:solidFill>
                          <a:latin typeface="Arial" pitchFamily="34" charset="0"/>
                          <a:cs typeface="Arial" pitchFamily="34" charset="0"/>
                        </a:rPr>
                        <a:t>Vertebrata</a:t>
                      </a:r>
                      <a:endParaRPr kumimoji="0" lang="it-IT" sz="10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6685">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it-IT" altLang="it-IT" sz="1000" b="1" dirty="0" err="1">
                          <a:solidFill>
                            <a:srgbClr val="002E8A"/>
                          </a:solidFill>
                          <a:latin typeface="Arial" pitchFamily="34" charset="0"/>
                          <a:cs typeface="Arial" pitchFamily="34" charset="0"/>
                        </a:rPr>
                        <a:t>Clade</a:t>
                      </a:r>
                      <a:endParaRPr kumimoji="0" lang="it-IT" sz="1000" b="1" i="0" u="none" strike="noStrike" cap="none" normalizeH="0" baseline="0" dirty="0">
                        <a:ln>
                          <a:noFill/>
                        </a:ln>
                        <a:solidFill>
                          <a:srgbClr val="002E8A"/>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it-IT" altLang="it-IT" sz="1000" b="1" dirty="0" err="1">
                          <a:solidFill>
                            <a:srgbClr val="002E8A"/>
                          </a:solidFill>
                          <a:latin typeface="Arial" pitchFamily="34" charset="0"/>
                          <a:cs typeface="Arial" pitchFamily="34" charset="0"/>
                        </a:rPr>
                        <a:t>Euteleostomi</a:t>
                      </a:r>
                      <a:r>
                        <a:rPr lang="it-IT" altLang="it-IT" sz="1000" b="1" dirty="0">
                          <a:solidFill>
                            <a:srgbClr val="002E8A"/>
                          </a:solidFill>
                          <a:latin typeface="Arial" pitchFamily="34" charset="0"/>
                          <a:cs typeface="Arial" pitchFamily="34" charset="0"/>
                        </a:rPr>
                        <a:t> (“vertebrati ossei”)</a:t>
                      </a:r>
                      <a:endParaRPr kumimoji="0" lang="it-IT" sz="1000" b="1" i="0" u="none" strike="noStrike" cap="none" normalizeH="0" baseline="0" dirty="0">
                        <a:ln>
                          <a:noFill/>
                        </a:ln>
                        <a:solidFill>
                          <a:srgbClr val="002E8A"/>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err="1">
                          <a:ln>
                            <a:noFill/>
                          </a:ln>
                          <a:solidFill>
                            <a:srgbClr val="002E8A"/>
                          </a:solidFill>
                          <a:effectLst/>
                          <a:latin typeface="Arial" pitchFamily="34" charset="0"/>
                          <a:cs typeface="Arial" pitchFamily="34" charset="0"/>
                        </a:rPr>
                        <a:t>Clade</a:t>
                      </a:r>
                      <a:endParaRPr kumimoji="0" lang="it-IT" sz="1000" b="1" i="0" u="none" strike="noStrike" cap="none" normalizeH="0" baseline="0" dirty="0">
                        <a:ln>
                          <a:noFill/>
                        </a:ln>
                        <a:solidFill>
                          <a:srgbClr val="002E8A"/>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000" b="1" dirty="0" err="1">
                          <a:solidFill>
                            <a:srgbClr val="002E8A"/>
                          </a:solidFill>
                          <a:latin typeface="Arial" pitchFamily="34" charset="0"/>
                          <a:cs typeface="Arial" pitchFamily="34" charset="0"/>
                        </a:rPr>
                        <a:t>Archelosauria</a:t>
                      </a:r>
                      <a:endParaRPr kumimoji="0" lang="it-IT" sz="1000" b="1" i="0" u="none" strike="noStrike" cap="none" normalizeH="0" baseline="0" dirty="0">
                        <a:ln>
                          <a:noFill/>
                        </a:ln>
                        <a:solidFill>
                          <a:srgbClr val="002E8A"/>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err="1">
                          <a:ln>
                            <a:noFill/>
                          </a:ln>
                          <a:solidFill>
                            <a:srgbClr val="FF0000"/>
                          </a:solidFill>
                          <a:effectLst/>
                          <a:latin typeface="Arial" pitchFamily="34" charset="0"/>
                          <a:cs typeface="Arial" pitchFamily="34" charset="0"/>
                        </a:rPr>
                        <a:t>Clade</a:t>
                      </a:r>
                      <a:endParaRPr kumimoji="0" lang="it-IT" sz="1000" b="1" i="0" u="none" strike="noStrike" cap="none" normalizeH="0" baseline="0" dirty="0">
                        <a:ln>
                          <a:noFill/>
                        </a:ln>
                        <a:solidFill>
                          <a:srgbClr val="FF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000" b="1" dirty="0" err="1">
                          <a:solidFill>
                            <a:srgbClr val="FF0000"/>
                          </a:solidFill>
                          <a:latin typeface="Arial" pitchFamily="34" charset="0"/>
                          <a:cs typeface="Arial" pitchFamily="34" charset="0"/>
                        </a:rPr>
                        <a:t>Archosauria</a:t>
                      </a:r>
                      <a:endParaRPr kumimoji="0" lang="it-IT" sz="10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5425">
                <a:tc>
                  <a:txBody>
                    <a:bodyPr/>
                    <a:lstStyle/>
                    <a:p>
                      <a:pPr algn="r"/>
                      <a:r>
                        <a:rPr lang="it-IT" sz="1000" b="1" dirty="0" err="1">
                          <a:solidFill>
                            <a:srgbClr val="FF0000"/>
                          </a:solidFill>
                          <a:latin typeface="Arial" pitchFamily="34" charset="0"/>
                          <a:cs typeface="Arial" pitchFamily="34" charset="0"/>
                        </a:rPr>
                        <a:t>Clade</a:t>
                      </a:r>
                      <a:endParaRPr lang="it-IT" sz="1000" b="1" dirty="0">
                        <a:solidFill>
                          <a:srgbClr val="FF0000"/>
                        </a:solidFill>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r>
                        <a:rPr lang="it-IT" sz="1000" b="1" dirty="0" err="1">
                          <a:solidFill>
                            <a:srgbClr val="FF0000"/>
                          </a:solidFill>
                          <a:latin typeface="Arial" pitchFamily="34" charset="0"/>
                          <a:cs typeface="Arial" pitchFamily="34" charset="0"/>
                        </a:rPr>
                        <a:t>Dinosauria</a:t>
                      </a:r>
                      <a:endParaRPr lang="it-IT" sz="1000" b="1"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270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err="1">
                          <a:ln>
                            <a:noFill/>
                          </a:ln>
                          <a:solidFill>
                            <a:srgbClr val="FF0000"/>
                          </a:solidFill>
                          <a:effectLst/>
                          <a:latin typeface="Arial" pitchFamily="34" charset="0"/>
                          <a:cs typeface="Arial" pitchFamily="34" charset="0"/>
                        </a:rPr>
                        <a:t>Clade</a:t>
                      </a:r>
                      <a:endParaRPr kumimoji="0" lang="it-IT" sz="1000" b="1" i="0" u="none" strike="noStrike" cap="none" normalizeH="0" baseline="0" dirty="0">
                        <a:ln>
                          <a:noFill/>
                        </a:ln>
                        <a:solidFill>
                          <a:srgbClr val="FF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000" b="1" dirty="0" err="1">
                          <a:solidFill>
                            <a:srgbClr val="FF0000"/>
                          </a:solidFill>
                          <a:latin typeface="Arial" pitchFamily="34" charset="0"/>
                          <a:cs typeface="Arial" pitchFamily="34" charset="0"/>
                        </a:rPr>
                        <a:t>Saurischia</a:t>
                      </a:r>
                      <a:endParaRPr kumimoji="0" lang="it-IT" sz="10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err="1">
                          <a:ln>
                            <a:noFill/>
                          </a:ln>
                          <a:solidFill>
                            <a:srgbClr val="FF0000"/>
                          </a:solidFill>
                          <a:effectLst/>
                          <a:latin typeface="Arial" pitchFamily="34" charset="0"/>
                          <a:cs typeface="Arial" pitchFamily="34" charset="0"/>
                        </a:rPr>
                        <a:t>Clade</a:t>
                      </a:r>
                      <a:endParaRPr kumimoji="0" lang="it-IT" sz="1000" b="1" i="0" u="none" strike="noStrike" cap="none" normalizeH="0" baseline="0" dirty="0">
                        <a:ln>
                          <a:noFill/>
                        </a:ln>
                        <a:solidFill>
                          <a:srgbClr val="FF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000" b="1" dirty="0" err="1">
                          <a:solidFill>
                            <a:srgbClr val="FF0000"/>
                          </a:solidFill>
                          <a:latin typeface="Arial" pitchFamily="34" charset="0"/>
                          <a:cs typeface="Arial" pitchFamily="34" charset="0"/>
                        </a:rPr>
                        <a:t>Theropoda</a:t>
                      </a:r>
                      <a:endParaRPr kumimoji="0" lang="it-IT" sz="10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err="1">
                          <a:ln>
                            <a:noFill/>
                          </a:ln>
                          <a:solidFill>
                            <a:srgbClr val="002E8A"/>
                          </a:solidFill>
                          <a:effectLst/>
                          <a:latin typeface="Arial" pitchFamily="34" charset="0"/>
                          <a:cs typeface="Arial" pitchFamily="34" charset="0"/>
                        </a:rPr>
                        <a:t>Clade</a:t>
                      </a:r>
                      <a:endParaRPr kumimoji="0" lang="it-IT" sz="1000" b="1" i="0" u="none" strike="noStrike" cap="none" normalizeH="0" baseline="0" dirty="0">
                        <a:ln>
                          <a:noFill/>
                        </a:ln>
                        <a:solidFill>
                          <a:srgbClr val="002E8A"/>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000" b="1" dirty="0" err="1">
                          <a:solidFill>
                            <a:srgbClr val="002E8A"/>
                          </a:solidFill>
                          <a:latin typeface="Arial" pitchFamily="34" charset="0"/>
                          <a:cs typeface="Arial" pitchFamily="34" charset="0"/>
                        </a:rPr>
                        <a:t>Coelurosauria</a:t>
                      </a:r>
                      <a:endParaRPr kumimoji="0" lang="it-IT" sz="1000" b="1" i="0" u="none" strike="noStrike" cap="none" normalizeH="0" baseline="0" dirty="0">
                        <a:ln>
                          <a:noFill/>
                        </a:ln>
                        <a:solidFill>
                          <a:srgbClr val="002E8A"/>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a:ln>
                            <a:noFill/>
                          </a:ln>
                          <a:solidFill>
                            <a:srgbClr val="FF0000"/>
                          </a:solidFill>
                          <a:effectLst/>
                          <a:latin typeface="Arial" pitchFamily="34" charset="0"/>
                          <a:cs typeface="Arial" pitchFamily="34" charset="0"/>
                        </a:rPr>
                        <a:t>Classe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000" b="1" dirty="0" err="1">
                          <a:solidFill>
                            <a:srgbClr val="FF0000"/>
                          </a:solidFill>
                          <a:latin typeface="Arial" pitchFamily="34" charset="0"/>
                          <a:cs typeface="Arial" pitchFamily="34" charset="0"/>
                        </a:rPr>
                        <a:t>Aves</a:t>
                      </a:r>
                      <a:endParaRPr kumimoji="0" lang="it-IT" sz="10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a:ln>
                            <a:noFill/>
                          </a:ln>
                          <a:solidFill>
                            <a:srgbClr val="FF0000"/>
                          </a:solidFill>
                          <a:effectLst/>
                          <a:latin typeface="Arial" pitchFamily="34" charset="0"/>
                          <a:cs typeface="Arial" pitchFamily="34" charset="0"/>
                        </a:rPr>
                        <a:t>Superordine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000" b="1" dirty="0" err="1">
                          <a:solidFill>
                            <a:srgbClr val="FF0000"/>
                          </a:solidFill>
                          <a:latin typeface="Arial" pitchFamily="34" charset="0"/>
                          <a:cs typeface="Arial" pitchFamily="34" charset="0"/>
                        </a:rPr>
                        <a:t>Neognathae</a:t>
                      </a:r>
                      <a:endParaRPr kumimoji="0" lang="it-IT" sz="10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err="1">
                          <a:ln>
                            <a:noFill/>
                          </a:ln>
                          <a:solidFill>
                            <a:srgbClr val="FF0000"/>
                          </a:solidFill>
                          <a:effectLst/>
                          <a:latin typeface="Arial" pitchFamily="34" charset="0"/>
                          <a:cs typeface="Arial" pitchFamily="34" charset="0"/>
                        </a:rPr>
                        <a:t>Clade</a:t>
                      </a:r>
                      <a:endParaRPr kumimoji="0" lang="it-IT" sz="1000" b="1" i="0" u="none" strike="noStrike" cap="none" normalizeH="0" baseline="0" dirty="0">
                        <a:ln>
                          <a:noFill/>
                        </a:ln>
                        <a:solidFill>
                          <a:srgbClr val="FF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000" b="1" dirty="0" err="1">
                          <a:solidFill>
                            <a:srgbClr val="FF0000"/>
                          </a:solidFill>
                          <a:latin typeface="Arial" pitchFamily="34" charset="0"/>
                          <a:cs typeface="Arial" pitchFamily="34" charset="0"/>
                        </a:rPr>
                        <a:t>Galloanserae</a:t>
                      </a:r>
                      <a:endParaRPr kumimoji="0" lang="it-IT" sz="10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a:ln>
                            <a:noFill/>
                          </a:ln>
                          <a:solidFill>
                            <a:srgbClr val="FF0000"/>
                          </a:solidFill>
                          <a:effectLst/>
                          <a:latin typeface="Arial" pitchFamily="34" charset="0"/>
                          <a:cs typeface="Arial" pitchFamily="34" charset="0"/>
                        </a:rPr>
                        <a:t>Ordine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000" b="1" dirty="0" err="1">
                          <a:solidFill>
                            <a:srgbClr val="FF0000"/>
                          </a:solidFill>
                          <a:latin typeface="Arial" pitchFamily="34" charset="0"/>
                          <a:cs typeface="Arial" pitchFamily="34" charset="0"/>
                        </a:rPr>
                        <a:t>Galliformes</a:t>
                      </a:r>
                      <a:endParaRPr kumimoji="0" lang="it-IT" sz="10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a:ln>
                            <a:noFill/>
                          </a:ln>
                          <a:solidFill>
                            <a:srgbClr val="FF0000"/>
                          </a:solidFill>
                          <a:effectLst/>
                          <a:latin typeface="Arial" pitchFamily="34" charset="0"/>
                          <a:cs typeface="Arial" pitchFamily="34" charset="0"/>
                        </a:rPr>
                        <a:t>Famiglia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000" b="1" dirty="0" err="1">
                          <a:solidFill>
                            <a:srgbClr val="FF0000"/>
                          </a:solidFill>
                          <a:latin typeface="Arial" pitchFamily="34" charset="0"/>
                          <a:cs typeface="Arial" pitchFamily="34" charset="0"/>
                        </a:rPr>
                        <a:t>Phasianidae</a:t>
                      </a:r>
                      <a:endParaRPr kumimoji="0" lang="it-IT" sz="10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a:ln>
                            <a:noFill/>
                          </a:ln>
                          <a:solidFill>
                            <a:srgbClr val="002E8A"/>
                          </a:solidFill>
                          <a:effectLst/>
                          <a:latin typeface="Arial" pitchFamily="34" charset="0"/>
                          <a:cs typeface="Arial" pitchFamily="34" charset="0"/>
                        </a:rPr>
                        <a:t>Sottofamiglia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000" b="1" dirty="0" err="1">
                          <a:solidFill>
                            <a:srgbClr val="002E8A"/>
                          </a:solidFill>
                          <a:latin typeface="Arial" pitchFamily="34" charset="0"/>
                          <a:cs typeface="Arial" pitchFamily="34" charset="0"/>
                        </a:rPr>
                        <a:t>Phasianinae</a:t>
                      </a:r>
                      <a:endParaRPr kumimoji="0" lang="it-IT" sz="1000" b="1" i="0" u="none" strike="noStrike" cap="none" normalizeH="0" baseline="0" dirty="0">
                        <a:ln>
                          <a:noFill/>
                        </a:ln>
                        <a:solidFill>
                          <a:srgbClr val="002E8A"/>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a:ln>
                            <a:noFill/>
                          </a:ln>
                          <a:solidFill>
                            <a:srgbClr val="FF0000"/>
                          </a:solidFill>
                          <a:effectLst/>
                          <a:latin typeface="Arial" pitchFamily="34" charset="0"/>
                          <a:cs typeface="Arial" pitchFamily="34" charset="0"/>
                        </a:rPr>
                        <a:t>Genere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000" b="1" i="1" dirty="0" err="1">
                          <a:solidFill>
                            <a:srgbClr val="FF0000"/>
                          </a:solidFill>
                          <a:latin typeface="Arial" pitchFamily="34" charset="0"/>
                          <a:cs typeface="Arial" pitchFamily="34" charset="0"/>
                        </a:rPr>
                        <a:t>Gallus</a:t>
                      </a:r>
                      <a:endParaRPr kumimoji="0" lang="it-IT" sz="10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254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a:ln>
                            <a:noFill/>
                          </a:ln>
                          <a:solidFill>
                            <a:srgbClr val="FF0000"/>
                          </a:solidFill>
                          <a:effectLst/>
                          <a:latin typeface="Arial" pitchFamily="34" charset="0"/>
                          <a:cs typeface="Arial" pitchFamily="34" charset="0"/>
                        </a:rPr>
                        <a:t>Specie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000" b="1" i="1" dirty="0">
                          <a:solidFill>
                            <a:srgbClr val="FF0000"/>
                          </a:solidFill>
                          <a:latin typeface="Arial" pitchFamily="34" charset="0"/>
                          <a:cs typeface="Arial" pitchFamily="34" charset="0"/>
                        </a:rPr>
                        <a:t>G. </a:t>
                      </a:r>
                      <a:r>
                        <a:rPr lang="it-IT" altLang="it-IT" sz="1000" b="1" i="1" dirty="0" err="1">
                          <a:solidFill>
                            <a:srgbClr val="FF0000"/>
                          </a:solidFill>
                          <a:latin typeface="Arial" pitchFamily="34" charset="0"/>
                          <a:cs typeface="Arial" pitchFamily="34" charset="0"/>
                        </a:rPr>
                        <a:t>gallus</a:t>
                      </a:r>
                      <a:endParaRPr kumimoji="0" lang="it-IT" sz="10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5" name="Text Box 3"/>
          <p:cNvSpPr txBox="1">
            <a:spLocks noChangeArrowheads="1"/>
          </p:cNvSpPr>
          <p:nvPr/>
        </p:nvSpPr>
        <p:spPr bwMode="auto">
          <a:xfrm>
            <a:off x="3340100" y="347663"/>
            <a:ext cx="5126038" cy="366712"/>
          </a:xfrm>
          <a:prstGeom prst="rect">
            <a:avLst/>
          </a:prstGeom>
          <a:noFill/>
          <a:ln w="9525">
            <a:noFill/>
            <a:miter lim="800000"/>
            <a:headEnd/>
            <a:tailEnd/>
          </a:ln>
        </p:spPr>
        <p:txBody>
          <a:bodyPr wrap="none">
            <a:spAutoFit/>
          </a:bodyPr>
          <a:lstStyle/>
          <a:p>
            <a:r>
              <a:rPr lang="it-IT" altLang="it-IT" b="1" dirty="0">
                <a:solidFill>
                  <a:srgbClr val="002E8A"/>
                </a:solidFill>
                <a:latin typeface="Verdana" pitchFamily="34" charset="0"/>
              </a:rPr>
              <a:t>CLASSIFICAZIONE ANIMALI MODELLO</a:t>
            </a:r>
          </a:p>
        </p:txBody>
      </p:sp>
      <p:sp>
        <p:nvSpPr>
          <p:cNvPr id="4106" name="AutoShape 10" descr="How to know the gender of zebrafish - Quora"/>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8" name="AutoShape 12" descr="Danio Rerio - Zebra Danios | My Aquarium Club"/>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 name="Text Box 7"/>
          <p:cNvSpPr txBox="1">
            <a:spLocks noChangeArrowheads="1"/>
          </p:cNvSpPr>
          <p:nvPr/>
        </p:nvSpPr>
        <p:spPr bwMode="auto">
          <a:xfrm>
            <a:off x="1930400" y="720726"/>
            <a:ext cx="8229600" cy="1077218"/>
          </a:xfrm>
          <a:prstGeom prst="rect">
            <a:avLst/>
          </a:prstGeom>
          <a:noFill/>
          <a:ln w="9525">
            <a:noFill/>
            <a:miter lim="800000"/>
            <a:headEnd/>
            <a:tailEnd/>
          </a:ln>
        </p:spPr>
        <p:txBody>
          <a:bodyPr wrap="square">
            <a:spAutoFit/>
          </a:bodyPr>
          <a:lstStyle/>
          <a:p>
            <a:r>
              <a:rPr lang="it-IT" altLang="it-IT" dirty="0"/>
              <a:t>ORGANISM </a:t>
            </a:r>
            <a:r>
              <a:rPr lang="it-IT" altLang="it-IT" i="1" dirty="0" err="1">
                <a:hlinkClick r:id="rId3"/>
              </a:rPr>
              <a:t>Gallus</a:t>
            </a:r>
            <a:r>
              <a:rPr lang="it-IT" altLang="it-IT" i="1" dirty="0">
                <a:hlinkClick r:id="rId3"/>
              </a:rPr>
              <a:t> </a:t>
            </a:r>
            <a:r>
              <a:rPr lang="it-IT" altLang="it-IT" i="1" dirty="0" err="1">
                <a:hlinkClick r:id="rId3"/>
              </a:rPr>
              <a:t>gallus</a:t>
            </a:r>
            <a:endParaRPr lang="it-IT" altLang="it-IT" dirty="0"/>
          </a:p>
          <a:p>
            <a:r>
              <a:rPr lang="it-IT" altLang="it-IT" sz="1400" dirty="0" err="1"/>
              <a:t>Eukaryota</a:t>
            </a:r>
            <a:r>
              <a:rPr lang="it-IT" altLang="it-IT" sz="1400" dirty="0"/>
              <a:t>; </a:t>
            </a:r>
            <a:r>
              <a:rPr lang="it-IT" altLang="it-IT" sz="1400" dirty="0" err="1"/>
              <a:t>Metazoa</a:t>
            </a:r>
            <a:r>
              <a:rPr lang="it-IT" altLang="it-IT" sz="1400" dirty="0"/>
              <a:t>; </a:t>
            </a:r>
            <a:r>
              <a:rPr lang="it-IT" altLang="it-IT" sz="1400" dirty="0" err="1"/>
              <a:t>Chordata</a:t>
            </a:r>
            <a:r>
              <a:rPr lang="it-IT" altLang="it-IT" sz="1400" dirty="0"/>
              <a:t>; </a:t>
            </a:r>
            <a:r>
              <a:rPr lang="it-IT" altLang="it-IT" sz="1400" dirty="0" err="1"/>
              <a:t>Craniata</a:t>
            </a:r>
            <a:r>
              <a:rPr lang="it-IT" altLang="it-IT" sz="1400" dirty="0"/>
              <a:t>; Vertebrata; </a:t>
            </a:r>
            <a:r>
              <a:rPr lang="it-IT" altLang="it-IT" sz="1400" dirty="0" err="1"/>
              <a:t>Euteleostomi</a:t>
            </a:r>
            <a:r>
              <a:rPr lang="it-IT" altLang="it-IT" sz="1400" dirty="0"/>
              <a:t>; </a:t>
            </a:r>
            <a:r>
              <a:rPr lang="it-IT" altLang="it-IT" sz="1400" dirty="0" err="1"/>
              <a:t>Archelosauria</a:t>
            </a:r>
            <a:r>
              <a:rPr lang="it-IT" altLang="it-IT" sz="1400" dirty="0"/>
              <a:t>; </a:t>
            </a:r>
            <a:r>
              <a:rPr lang="it-IT" altLang="it-IT" sz="1400" dirty="0" err="1"/>
              <a:t>Archosauria</a:t>
            </a:r>
            <a:r>
              <a:rPr lang="it-IT" altLang="it-IT" sz="1400" dirty="0"/>
              <a:t>; </a:t>
            </a:r>
            <a:r>
              <a:rPr lang="it-IT" altLang="it-IT" sz="1400" dirty="0" err="1"/>
              <a:t>Dinosauria</a:t>
            </a:r>
            <a:r>
              <a:rPr lang="it-IT" altLang="it-IT" sz="1400" dirty="0"/>
              <a:t>; </a:t>
            </a:r>
            <a:r>
              <a:rPr lang="it-IT" altLang="it-IT" sz="1400" dirty="0" err="1"/>
              <a:t>Saurischia</a:t>
            </a:r>
            <a:r>
              <a:rPr lang="it-IT" altLang="it-IT" sz="1400" dirty="0"/>
              <a:t>; </a:t>
            </a:r>
            <a:r>
              <a:rPr lang="it-IT" altLang="it-IT" sz="1400" dirty="0" err="1"/>
              <a:t>Theropoda</a:t>
            </a:r>
            <a:r>
              <a:rPr lang="it-IT" altLang="it-IT" sz="1400" dirty="0"/>
              <a:t>; </a:t>
            </a:r>
            <a:r>
              <a:rPr lang="it-IT" altLang="it-IT" sz="1400" dirty="0" err="1"/>
              <a:t>Coelurosauria</a:t>
            </a:r>
            <a:r>
              <a:rPr lang="it-IT" altLang="it-IT" sz="1400" dirty="0"/>
              <a:t>; </a:t>
            </a:r>
            <a:r>
              <a:rPr lang="it-IT" altLang="it-IT" sz="1400" dirty="0" err="1"/>
              <a:t>Aves</a:t>
            </a:r>
            <a:r>
              <a:rPr lang="it-IT" altLang="it-IT" sz="1400" dirty="0"/>
              <a:t>; </a:t>
            </a:r>
            <a:r>
              <a:rPr lang="it-IT" altLang="it-IT" sz="1400" dirty="0" err="1"/>
              <a:t>Neognathae</a:t>
            </a:r>
            <a:r>
              <a:rPr lang="it-IT" altLang="it-IT" sz="1400" dirty="0"/>
              <a:t>; </a:t>
            </a:r>
            <a:r>
              <a:rPr lang="it-IT" altLang="it-IT" sz="1400" dirty="0" err="1"/>
              <a:t>Galloanserae</a:t>
            </a:r>
            <a:r>
              <a:rPr lang="it-IT" altLang="it-IT" sz="1400" dirty="0"/>
              <a:t>; </a:t>
            </a:r>
            <a:r>
              <a:rPr lang="it-IT" altLang="it-IT" sz="1400" dirty="0" err="1"/>
              <a:t>Galliformes</a:t>
            </a:r>
            <a:r>
              <a:rPr lang="it-IT" altLang="it-IT" sz="1400" dirty="0"/>
              <a:t>; </a:t>
            </a:r>
            <a:r>
              <a:rPr lang="it-IT" altLang="it-IT" sz="1400" dirty="0" err="1"/>
              <a:t>Phasianidae</a:t>
            </a:r>
            <a:r>
              <a:rPr lang="it-IT" altLang="it-IT" sz="1400" dirty="0"/>
              <a:t>; </a:t>
            </a:r>
            <a:r>
              <a:rPr lang="it-IT" altLang="it-IT" sz="1400" dirty="0" err="1"/>
              <a:t>Phasianinae</a:t>
            </a:r>
            <a:r>
              <a:rPr lang="it-IT" altLang="it-IT" sz="1400" dirty="0"/>
              <a:t>; </a:t>
            </a:r>
            <a:r>
              <a:rPr lang="it-IT" altLang="it-IT" sz="1400" i="1" dirty="0" err="1"/>
              <a:t>Gallus</a:t>
            </a:r>
            <a:r>
              <a:rPr lang="it-IT" altLang="it-IT" sz="1400" dirty="0"/>
              <a:t>.</a:t>
            </a:r>
            <a:r>
              <a:rPr lang="it-IT" altLang="it-IT" dirty="0"/>
              <a:t> </a:t>
            </a:r>
          </a:p>
        </p:txBody>
      </p:sp>
      <p:pic>
        <p:nvPicPr>
          <p:cNvPr id="40964" name="Picture 4" descr="Nature Picture Library - Domestic hen in high grass (Gallus gallus ..."/>
          <p:cNvPicPr>
            <a:picLocks noChangeAspect="1" noChangeArrowheads="1"/>
          </p:cNvPicPr>
          <p:nvPr/>
        </p:nvPicPr>
        <p:blipFill>
          <a:blip r:embed="rId4" cstate="print"/>
          <a:srcRect/>
          <a:stretch>
            <a:fillRect/>
          </a:stretch>
        </p:blipFill>
        <p:spPr bwMode="auto">
          <a:xfrm>
            <a:off x="6046186" y="1828801"/>
            <a:ext cx="3897703" cy="2600325"/>
          </a:xfrm>
          <a:prstGeom prst="rect">
            <a:avLst/>
          </a:prstGeom>
          <a:noFill/>
        </p:spPr>
      </p:pic>
      <p:sp>
        <p:nvSpPr>
          <p:cNvPr id="11" name="CasellaDiTesto 9">
            <a:extLst>
              <a:ext uri="{FF2B5EF4-FFF2-40B4-BE49-F238E27FC236}">
                <a16:creationId xmlns:a16="http://schemas.microsoft.com/office/drawing/2014/main" id="{04FFC5A1-7AAE-49CD-A1D7-ECC6D3062222}"/>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3340100" y="347663"/>
            <a:ext cx="5126038" cy="366712"/>
          </a:xfrm>
          <a:prstGeom prst="rect">
            <a:avLst/>
          </a:prstGeom>
          <a:noFill/>
          <a:ln w="9525">
            <a:noFill/>
            <a:miter lim="800000"/>
            <a:headEnd/>
            <a:tailEnd/>
          </a:ln>
        </p:spPr>
        <p:txBody>
          <a:bodyPr wrap="none">
            <a:spAutoFit/>
          </a:bodyPr>
          <a:lstStyle/>
          <a:p>
            <a:r>
              <a:rPr lang="it-IT" altLang="it-IT" b="1">
                <a:solidFill>
                  <a:srgbClr val="002E8A"/>
                </a:solidFill>
                <a:latin typeface="Verdana" pitchFamily="34" charset="0"/>
              </a:rPr>
              <a:t>CLASSIFICAZIONE ANIMALI MODELLO</a:t>
            </a:r>
          </a:p>
        </p:txBody>
      </p:sp>
      <p:sp>
        <p:nvSpPr>
          <p:cNvPr id="34820" name="Text Box 4"/>
          <p:cNvSpPr txBox="1">
            <a:spLocks noChangeArrowheads="1"/>
          </p:cNvSpPr>
          <p:nvPr/>
        </p:nvSpPr>
        <p:spPr bwMode="auto">
          <a:xfrm>
            <a:off x="1799648" y="712211"/>
            <a:ext cx="8642350" cy="923330"/>
          </a:xfrm>
          <a:prstGeom prst="rect">
            <a:avLst/>
          </a:prstGeom>
          <a:noFill/>
          <a:ln w="9525">
            <a:noFill/>
            <a:miter lim="800000"/>
            <a:headEnd/>
            <a:tailEnd/>
          </a:ln>
        </p:spPr>
        <p:txBody>
          <a:bodyPr wrap="square">
            <a:spAutoFit/>
          </a:bodyPr>
          <a:lstStyle/>
          <a:p>
            <a:r>
              <a:rPr lang="it-IT" altLang="it-IT" dirty="0"/>
              <a:t>ORGANISM </a:t>
            </a:r>
            <a:r>
              <a:rPr lang="it-IT" altLang="it-IT" i="1" dirty="0" err="1">
                <a:hlinkClick r:id="rId3"/>
              </a:rPr>
              <a:t>Mus</a:t>
            </a:r>
            <a:r>
              <a:rPr lang="it-IT" altLang="it-IT" i="1" dirty="0">
                <a:hlinkClick r:id="rId3"/>
              </a:rPr>
              <a:t> </a:t>
            </a:r>
            <a:r>
              <a:rPr lang="it-IT" altLang="it-IT" i="1" dirty="0" err="1">
                <a:hlinkClick r:id="rId3"/>
              </a:rPr>
              <a:t>musculus</a:t>
            </a:r>
            <a:r>
              <a:rPr lang="it-IT" altLang="it-IT" dirty="0"/>
              <a:t> </a:t>
            </a:r>
          </a:p>
          <a:p>
            <a:r>
              <a:rPr lang="it-IT" altLang="it-IT" dirty="0" err="1"/>
              <a:t>Eukaryota</a:t>
            </a:r>
            <a:r>
              <a:rPr lang="it-IT" altLang="it-IT" dirty="0"/>
              <a:t>; </a:t>
            </a:r>
            <a:r>
              <a:rPr lang="it-IT" altLang="it-IT" dirty="0" err="1"/>
              <a:t>Metazoa</a:t>
            </a:r>
            <a:r>
              <a:rPr lang="it-IT" altLang="it-IT" dirty="0"/>
              <a:t>; </a:t>
            </a:r>
            <a:r>
              <a:rPr lang="it-IT" altLang="it-IT" dirty="0" err="1"/>
              <a:t>Chordata</a:t>
            </a:r>
            <a:r>
              <a:rPr lang="it-IT" altLang="it-IT" dirty="0"/>
              <a:t>; </a:t>
            </a:r>
            <a:r>
              <a:rPr lang="it-IT" altLang="it-IT" dirty="0" err="1"/>
              <a:t>Craniata</a:t>
            </a:r>
            <a:r>
              <a:rPr lang="it-IT" altLang="it-IT" dirty="0"/>
              <a:t>; Vertebrata; </a:t>
            </a:r>
            <a:r>
              <a:rPr lang="it-IT" altLang="it-IT" dirty="0" err="1"/>
              <a:t>Euteleostomi</a:t>
            </a:r>
            <a:r>
              <a:rPr lang="it-IT" altLang="it-IT" dirty="0"/>
              <a:t>; </a:t>
            </a:r>
            <a:r>
              <a:rPr lang="it-IT" altLang="it-IT" dirty="0" err="1"/>
              <a:t>Mammalia</a:t>
            </a:r>
            <a:r>
              <a:rPr lang="it-IT" altLang="it-IT" dirty="0"/>
              <a:t>; </a:t>
            </a:r>
            <a:r>
              <a:rPr lang="it-IT" altLang="it-IT" dirty="0" err="1"/>
              <a:t>Eutheria</a:t>
            </a:r>
            <a:r>
              <a:rPr lang="it-IT" altLang="it-IT" dirty="0"/>
              <a:t>; </a:t>
            </a:r>
            <a:r>
              <a:rPr lang="it-IT" altLang="it-IT" dirty="0" err="1"/>
              <a:t>Euarchontoglires</a:t>
            </a:r>
            <a:r>
              <a:rPr lang="it-IT" altLang="it-IT" dirty="0"/>
              <a:t>; </a:t>
            </a:r>
            <a:r>
              <a:rPr lang="it-IT" altLang="it-IT" dirty="0" err="1"/>
              <a:t>Glires</a:t>
            </a:r>
            <a:r>
              <a:rPr lang="it-IT" altLang="it-IT" dirty="0"/>
              <a:t>; </a:t>
            </a:r>
            <a:r>
              <a:rPr lang="it-IT" altLang="it-IT" dirty="0" err="1"/>
              <a:t>Rodentia</a:t>
            </a:r>
            <a:r>
              <a:rPr lang="it-IT" altLang="it-IT" dirty="0"/>
              <a:t>; </a:t>
            </a:r>
            <a:r>
              <a:rPr lang="it-IT" altLang="it-IT" dirty="0" err="1"/>
              <a:t>Sciurognathi</a:t>
            </a:r>
            <a:r>
              <a:rPr lang="it-IT" altLang="it-IT" dirty="0"/>
              <a:t>; </a:t>
            </a:r>
            <a:r>
              <a:rPr lang="it-IT" altLang="it-IT" dirty="0" err="1"/>
              <a:t>Muroidea</a:t>
            </a:r>
            <a:r>
              <a:rPr lang="it-IT" altLang="it-IT" dirty="0"/>
              <a:t>; </a:t>
            </a:r>
            <a:r>
              <a:rPr lang="it-IT" altLang="it-IT" dirty="0" err="1"/>
              <a:t>Muridae</a:t>
            </a:r>
            <a:r>
              <a:rPr lang="it-IT" altLang="it-IT" dirty="0"/>
              <a:t>; </a:t>
            </a:r>
            <a:r>
              <a:rPr lang="it-IT" altLang="it-IT" dirty="0" err="1"/>
              <a:t>Murinae</a:t>
            </a:r>
            <a:r>
              <a:rPr lang="it-IT" altLang="it-IT" dirty="0"/>
              <a:t>; </a:t>
            </a:r>
            <a:r>
              <a:rPr lang="it-IT" altLang="it-IT" i="1" dirty="0"/>
              <a:t>Mus</a:t>
            </a:r>
            <a:r>
              <a:rPr lang="it-IT" altLang="it-IT" dirty="0"/>
              <a:t>. </a:t>
            </a:r>
          </a:p>
        </p:txBody>
      </p:sp>
      <p:graphicFrame>
        <p:nvGraphicFramePr>
          <p:cNvPr id="6" name="Group 4"/>
          <p:cNvGraphicFramePr>
            <a:graphicFrameLocks noGrp="1"/>
          </p:cNvGraphicFramePr>
          <p:nvPr/>
        </p:nvGraphicFramePr>
        <p:xfrm>
          <a:off x="2034046" y="1708270"/>
          <a:ext cx="3608387" cy="4882896"/>
        </p:xfrm>
        <a:graphic>
          <a:graphicData uri="http://schemas.openxmlformats.org/drawingml/2006/table">
            <a:tbl>
              <a:tblPr/>
              <a:tblGrid>
                <a:gridCol w="1591902">
                  <a:extLst>
                    <a:ext uri="{9D8B030D-6E8A-4147-A177-3AD203B41FA5}">
                      <a16:colId xmlns:a16="http://schemas.microsoft.com/office/drawing/2014/main" val="20000"/>
                    </a:ext>
                  </a:extLst>
                </a:gridCol>
                <a:gridCol w="2016485">
                  <a:extLst>
                    <a:ext uri="{9D8B030D-6E8A-4147-A177-3AD203B41FA5}">
                      <a16:colId xmlns:a16="http://schemas.microsoft.com/office/drawing/2014/main" val="20001"/>
                    </a:ext>
                  </a:extLst>
                </a:gridCol>
              </a:tblGrid>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002E8A"/>
                          </a:solidFill>
                          <a:effectLst/>
                          <a:latin typeface="Arial" pitchFamily="34" charset="0"/>
                          <a:cs typeface="Arial" pitchFamily="34" charset="0"/>
                        </a:rPr>
                        <a:t>Dominio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a:ln>
                            <a:noFill/>
                          </a:ln>
                          <a:solidFill>
                            <a:srgbClr val="002E8A"/>
                          </a:solidFill>
                          <a:effectLst/>
                          <a:latin typeface="Arial" pitchFamily="34" charset="0"/>
                          <a:cs typeface="Arial" pitchFamily="34" charset="0"/>
                        </a:rPr>
                        <a:t>Eukaryota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pitchFamily="34" charset="0"/>
                          <a:ea typeface="MS Mincho" pitchFamily="49" charset="-128"/>
                          <a:cs typeface="Arial" pitchFamily="34" charset="0"/>
                        </a:rPr>
                        <a:t>Regno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err="1">
                          <a:ln>
                            <a:noFill/>
                          </a:ln>
                          <a:solidFill>
                            <a:srgbClr val="FF0000"/>
                          </a:solidFill>
                          <a:effectLst/>
                          <a:latin typeface="Arial" pitchFamily="34" charset="0"/>
                          <a:ea typeface="MS Mincho" pitchFamily="49" charset="-128"/>
                          <a:cs typeface="Arial" pitchFamily="34" charset="0"/>
                        </a:rPr>
                        <a:t>Animalia</a:t>
                      </a:r>
                      <a:r>
                        <a:rPr kumimoji="0" lang="it-IT" sz="1200" b="1" i="0" u="none" strike="noStrike" cap="none" normalizeH="0" baseline="0" dirty="0">
                          <a:ln>
                            <a:noFill/>
                          </a:ln>
                          <a:solidFill>
                            <a:srgbClr val="FF0000"/>
                          </a:solidFill>
                          <a:effectLst/>
                          <a:latin typeface="Arial" pitchFamily="34" charset="0"/>
                          <a:ea typeface="MS Mincho" pitchFamily="49" charset="-128"/>
                          <a:cs typeface="Arial" pitchFamily="34" charset="0"/>
                        </a:rPr>
                        <a:t> (</a:t>
                      </a:r>
                      <a:r>
                        <a:rPr kumimoji="0" lang="it-IT" sz="1200" b="1" i="0" u="none" strike="noStrike" cap="none" normalizeH="0" baseline="0" dirty="0" err="1">
                          <a:ln>
                            <a:noFill/>
                          </a:ln>
                          <a:solidFill>
                            <a:srgbClr val="FF0000"/>
                          </a:solidFill>
                          <a:effectLst/>
                          <a:latin typeface="Arial" pitchFamily="34" charset="0"/>
                          <a:ea typeface="MS Mincho" pitchFamily="49" charset="-128"/>
                          <a:cs typeface="Arial" pitchFamily="34" charset="0"/>
                        </a:rPr>
                        <a:t>Metazoa</a:t>
                      </a:r>
                      <a:r>
                        <a:rPr kumimoji="0" lang="it-IT" sz="1200" b="1" i="0" u="none" strike="noStrike" cap="none" normalizeH="0" baseline="0" dirty="0">
                          <a:ln>
                            <a:noFill/>
                          </a:ln>
                          <a:solidFill>
                            <a:srgbClr val="FF0000"/>
                          </a:solidFill>
                          <a:effectLst/>
                          <a:latin typeface="Arial" pitchFamily="34" charset="0"/>
                          <a:ea typeface="MS Mincho" pitchFamily="49" charset="-128"/>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pitchFamily="34" charset="0"/>
                          <a:ea typeface="MS Mincho" pitchFamily="49" charset="-128"/>
                          <a:cs typeface="Arial" pitchFamily="34" charset="0"/>
                        </a:rPr>
                        <a:t>Phylum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err="1">
                          <a:ln>
                            <a:noFill/>
                          </a:ln>
                          <a:solidFill>
                            <a:srgbClr val="FF0000"/>
                          </a:solidFill>
                          <a:effectLst/>
                          <a:latin typeface="Arial" pitchFamily="34" charset="0"/>
                          <a:ea typeface="MS Mincho" pitchFamily="49" charset="-128"/>
                          <a:cs typeface="Arial" pitchFamily="34" charset="0"/>
                        </a:rPr>
                        <a:t>Chordata</a:t>
                      </a:r>
                      <a:endParaRPr kumimoji="0" lang="it-IT" sz="1200" b="1" i="0" u="none" strike="noStrike" cap="none" normalizeH="0" baseline="0" dirty="0">
                        <a:ln>
                          <a:noFill/>
                        </a:ln>
                        <a:solidFill>
                          <a:srgbClr val="FF0000"/>
                        </a:solidFill>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err="1">
                          <a:ln>
                            <a:noFill/>
                          </a:ln>
                          <a:solidFill>
                            <a:srgbClr val="002E8A"/>
                          </a:solidFill>
                          <a:effectLst/>
                          <a:latin typeface="Arial" pitchFamily="34" charset="0"/>
                          <a:ea typeface="MS Mincho" pitchFamily="49" charset="-128"/>
                          <a:cs typeface="Arial" pitchFamily="34" charset="0"/>
                        </a:rPr>
                        <a:t>Clade</a:t>
                      </a:r>
                      <a:endParaRPr kumimoji="0" lang="it-IT" sz="1200" b="1" i="0" u="none" strike="noStrike" cap="none" normalizeH="0" baseline="0" dirty="0">
                        <a:ln>
                          <a:noFill/>
                        </a:ln>
                        <a:solidFill>
                          <a:srgbClr val="002E8A"/>
                        </a:solidFill>
                        <a:effectLst/>
                        <a:latin typeface="Arial" pitchFamily="34" charset="0"/>
                        <a:ea typeface="MS Mincho" pitchFamily="49"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200" b="1" dirty="0" err="1">
                          <a:solidFill>
                            <a:srgbClr val="002E8A"/>
                          </a:solidFill>
                          <a:latin typeface="Arial" pitchFamily="34" charset="0"/>
                          <a:cs typeface="Arial" pitchFamily="34" charset="0"/>
                        </a:rPr>
                        <a:t>Craniata</a:t>
                      </a:r>
                      <a:endParaRPr kumimoji="0" lang="it-IT" sz="1200" b="1" i="0" u="none" strike="noStrike" cap="none" normalizeH="0" baseline="0" dirty="0">
                        <a:ln>
                          <a:noFill/>
                        </a:ln>
                        <a:solidFill>
                          <a:srgbClr val="002E8A"/>
                        </a:solidFill>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it-IT" altLang="it-IT" sz="1200" b="1" dirty="0" err="1">
                          <a:solidFill>
                            <a:srgbClr val="FF0000"/>
                          </a:solidFill>
                          <a:latin typeface="Arial" pitchFamily="34" charset="0"/>
                          <a:cs typeface="Arial" pitchFamily="34" charset="0"/>
                        </a:rPr>
                        <a:t>Subphylum</a:t>
                      </a:r>
                      <a:endParaRPr lang="it-IT" altLang="it-IT" sz="1200" b="1" dirty="0">
                        <a:solidFill>
                          <a:srgbClr val="FF0000"/>
                        </a:solidFill>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200" b="1" dirty="0">
                          <a:solidFill>
                            <a:srgbClr val="FF0000"/>
                          </a:solidFill>
                          <a:latin typeface="Arial" pitchFamily="34" charset="0"/>
                          <a:cs typeface="Arial" pitchFamily="34" charset="0"/>
                        </a:rPr>
                        <a:t>Vertebrata</a:t>
                      </a:r>
                      <a:endParaRPr kumimoji="0" lang="it-IT" sz="12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err="1">
                          <a:ln>
                            <a:noFill/>
                          </a:ln>
                          <a:solidFill>
                            <a:srgbClr val="002E8A"/>
                          </a:solidFill>
                          <a:effectLst/>
                          <a:latin typeface="Arial" pitchFamily="34" charset="0"/>
                          <a:cs typeface="Arial" pitchFamily="34" charset="0"/>
                        </a:rPr>
                        <a:t>Clade</a:t>
                      </a:r>
                      <a:endParaRPr kumimoji="0" lang="it-IT" sz="1200" b="1" i="0" u="none" strike="noStrike" cap="none" normalizeH="0" baseline="0" dirty="0">
                        <a:ln>
                          <a:noFill/>
                        </a:ln>
                        <a:solidFill>
                          <a:srgbClr val="002E8A"/>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it-IT" altLang="it-IT" sz="1200" b="1" dirty="0" err="1">
                          <a:solidFill>
                            <a:srgbClr val="002E8A"/>
                          </a:solidFill>
                          <a:latin typeface="Arial" pitchFamily="34" charset="0"/>
                          <a:cs typeface="Arial" pitchFamily="34" charset="0"/>
                        </a:rPr>
                        <a:t>Euteleostomi</a:t>
                      </a:r>
                      <a:endParaRPr kumimoji="0" lang="it-IT" sz="1200" b="1" i="0" u="none" strike="noStrike" cap="none" normalizeH="0" baseline="0" dirty="0">
                        <a:ln>
                          <a:noFill/>
                        </a:ln>
                        <a:solidFill>
                          <a:srgbClr val="002E8A"/>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it-IT" altLang="it-IT" sz="1200" b="1" dirty="0">
                          <a:solidFill>
                            <a:srgbClr val="002E8A"/>
                          </a:solidFill>
                          <a:latin typeface="Arial" pitchFamily="34" charset="0"/>
                          <a:cs typeface="Arial" pitchFamily="34" charset="0"/>
                        </a:rPr>
                        <a:t> (“vertebrati ossei”)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pitchFamily="34" charset="0"/>
                          <a:ea typeface="MS Mincho" pitchFamily="49" charset="-128"/>
                          <a:cs typeface="Arial" pitchFamily="34" charset="0"/>
                        </a:rPr>
                        <a:t>Classe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err="1">
                          <a:ln>
                            <a:noFill/>
                          </a:ln>
                          <a:solidFill>
                            <a:srgbClr val="FF0000"/>
                          </a:solidFill>
                          <a:effectLst/>
                          <a:latin typeface="Arial" pitchFamily="34" charset="0"/>
                          <a:ea typeface="MS Mincho" pitchFamily="49" charset="-128"/>
                          <a:cs typeface="Arial" pitchFamily="34" charset="0"/>
                        </a:rPr>
                        <a:t>Mammalia</a:t>
                      </a:r>
                      <a:endParaRPr kumimoji="0" lang="it-IT" sz="1200" b="1" i="0" u="none" strike="noStrike" cap="none" normalizeH="0" baseline="0" dirty="0">
                        <a:ln>
                          <a:noFill/>
                        </a:ln>
                        <a:solidFill>
                          <a:srgbClr val="FF0000"/>
                        </a:solidFill>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4598">
                <a:tc>
                  <a:txBody>
                    <a:bodyPr/>
                    <a:lstStyle/>
                    <a:p>
                      <a:pPr algn="r"/>
                      <a:r>
                        <a:rPr lang="it-IT" sz="1200" b="1" dirty="0" err="1">
                          <a:solidFill>
                            <a:srgbClr val="FF0000"/>
                          </a:solidFill>
                          <a:latin typeface="Arial" pitchFamily="34" charset="0"/>
                          <a:cs typeface="Arial" pitchFamily="34" charset="0"/>
                        </a:rPr>
                        <a:t>Infraclasse</a:t>
                      </a:r>
                      <a:r>
                        <a:rPr lang="it-IT" sz="1200" b="1" dirty="0">
                          <a:solidFill>
                            <a:srgbClr val="FF0000"/>
                          </a:solidFill>
                          <a:latin typeface="Arial" pitchFamily="34" charset="0"/>
                          <a:cs typeface="Arial" pitchFamily="34" charset="0"/>
                        </a:rPr>
                        <a:t> </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r>
                        <a:rPr lang="it-IT" sz="1200" b="1" dirty="0" err="1">
                          <a:solidFill>
                            <a:srgbClr val="FF0000"/>
                          </a:solidFill>
                          <a:latin typeface="Arial" pitchFamily="34" charset="0"/>
                          <a:cs typeface="Arial" pitchFamily="34" charset="0"/>
                        </a:rPr>
                        <a:t>Eutheria</a:t>
                      </a:r>
                      <a:endParaRPr lang="it-IT" sz="1200" b="1"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pitchFamily="34" charset="0"/>
                          <a:cs typeface="Arial" pitchFamily="34" charset="0"/>
                        </a:rPr>
                        <a:t>Superordine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err="1">
                          <a:ln>
                            <a:noFill/>
                          </a:ln>
                          <a:solidFill>
                            <a:srgbClr val="FF0000"/>
                          </a:solidFill>
                          <a:effectLst/>
                          <a:latin typeface="Arial" pitchFamily="34" charset="0"/>
                          <a:cs typeface="Arial" pitchFamily="34" charset="0"/>
                        </a:rPr>
                        <a:t>Euarchontoglires</a:t>
                      </a:r>
                      <a:endParaRPr kumimoji="0" lang="it-IT" sz="12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err="1">
                          <a:ln>
                            <a:noFill/>
                          </a:ln>
                          <a:solidFill>
                            <a:srgbClr val="FF0000"/>
                          </a:solidFill>
                          <a:effectLst/>
                          <a:latin typeface="Arial" pitchFamily="34" charset="0"/>
                          <a:cs typeface="Arial" pitchFamily="34" charset="0"/>
                        </a:rPr>
                        <a:t>Clade</a:t>
                      </a:r>
                      <a:endParaRPr kumimoji="0" lang="it-IT" sz="1200" b="1" i="0" u="none" strike="noStrike" cap="none" normalizeH="0" baseline="0" dirty="0">
                        <a:ln>
                          <a:noFill/>
                        </a:ln>
                        <a:solidFill>
                          <a:srgbClr val="FF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err="1">
                          <a:ln>
                            <a:noFill/>
                          </a:ln>
                          <a:solidFill>
                            <a:srgbClr val="FF0000"/>
                          </a:solidFill>
                          <a:effectLst/>
                          <a:latin typeface="Arial" pitchFamily="34" charset="0"/>
                          <a:cs typeface="Arial" pitchFamily="34" charset="0"/>
                        </a:rPr>
                        <a:t>Glires</a:t>
                      </a:r>
                      <a:endParaRPr kumimoji="0" lang="it-IT" sz="12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pitchFamily="34" charset="0"/>
                          <a:cs typeface="Arial" pitchFamily="34" charset="0"/>
                        </a:rPr>
                        <a:t>Ordine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err="1">
                          <a:ln>
                            <a:noFill/>
                          </a:ln>
                          <a:solidFill>
                            <a:srgbClr val="FF0000"/>
                          </a:solidFill>
                          <a:effectLst/>
                          <a:latin typeface="Arial" pitchFamily="34" charset="0"/>
                          <a:cs typeface="Arial" pitchFamily="34" charset="0"/>
                        </a:rPr>
                        <a:t>Rodentia</a:t>
                      </a:r>
                      <a:endParaRPr kumimoji="0" lang="it-IT" sz="12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002E8A"/>
                          </a:solidFill>
                          <a:effectLst/>
                          <a:latin typeface="Arial" pitchFamily="34" charset="0"/>
                          <a:cs typeface="Arial" pitchFamily="34" charset="0"/>
                        </a:rPr>
                        <a:t>Sottordine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200" b="1" dirty="0" err="1">
                          <a:solidFill>
                            <a:srgbClr val="002E8A"/>
                          </a:solidFill>
                          <a:latin typeface="Arial" pitchFamily="34" charset="0"/>
                          <a:cs typeface="Arial" pitchFamily="34" charset="0"/>
                        </a:rPr>
                        <a:t>Sciurognathi</a:t>
                      </a:r>
                      <a:endParaRPr kumimoji="0" lang="it-IT" sz="1200" b="1" i="0" u="none" strike="noStrike" cap="none" normalizeH="0" baseline="0" dirty="0">
                        <a:ln>
                          <a:noFill/>
                        </a:ln>
                        <a:solidFill>
                          <a:srgbClr val="002E8A"/>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002E8A"/>
                          </a:solidFill>
                          <a:effectLst/>
                          <a:latin typeface="Arial" pitchFamily="34" charset="0"/>
                          <a:cs typeface="Arial" pitchFamily="34" charset="0"/>
                        </a:rPr>
                        <a:t>Superfamiglia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200" b="1" dirty="0" err="1">
                          <a:solidFill>
                            <a:srgbClr val="002E8A"/>
                          </a:solidFill>
                          <a:latin typeface="Arial" pitchFamily="34" charset="0"/>
                          <a:cs typeface="Arial" pitchFamily="34" charset="0"/>
                        </a:rPr>
                        <a:t>Muroidea</a:t>
                      </a:r>
                      <a:endParaRPr kumimoji="0" lang="it-IT" sz="1200" b="1" i="0" u="none" strike="noStrike" cap="none" normalizeH="0" baseline="0" dirty="0">
                        <a:ln>
                          <a:noFill/>
                        </a:ln>
                        <a:solidFill>
                          <a:srgbClr val="002E8A"/>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pitchFamily="34" charset="0"/>
                          <a:cs typeface="Arial" pitchFamily="34" charset="0"/>
                        </a:rPr>
                        <a:t>Famiglia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200" b="1" dirty="0" err="1">
                          <a:solidFill>
                            <a:srgbClr val="FF0000"/>
                          </a:solidFill>
                          <a:latin typeface="Arial" pitchFamily="34" charset="0"/>
                          <a:cs typeface="Arial" pitchFamily="34" charset="0"/>
                        </a:rPr>
                        <a:t>Muridae</a:t>
                      </a:r>
                      <a:endParaRPr kumimoji="0" lang="it-IT" sz="12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002E8A"/>
                          </a:solidFill>
                          <a:effectLst/>
                          <a:latin typeface="Arial" pitchFamily="34" charset="0"/>
                          <a:cs typeface="Arial" pitchFamily="34" charset="0"/>
                        </a:rPr>
                        <a:t>Sottofamiglia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200" b="1" dirty="0" err="1">
                          <a:solidFill>
                            <a:srgbClr val="002E8A"/>
                          </a:solidFill>
                          <a:latin typeface="Arial" pitchFamily="34" charset="0"/>
                          <a:cs typeface="Arial" pitchFamily="34" charset="0"/>
                        </a:rPr>
                        <a:t>Murinae</a:t>
                      </a:r>
                      <a:endParaRPr kumimoji="0" lang="it-IT" sz="1200" b="1" i="0" u="none" strike="noStrike" cap="none" normalizeH="0" baseline="0" dirty="0">
                        <a:ln>
                          <a:noFill/>
                        </a:ln>
                        <a:solidFill>
                          <a:srgbClr val="002E8A"/>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pitchFamily="34" charset="0"/>
                          <a:cs typeface="Arial" pitchFamily="34" charset="0"/>
                        </a:rPr>
                        <a:t>Genere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1" u="none" strike="noStrike" cap="none" normalizeH="0" baseline="0" dirty="0" err="1">
                          <a:ln>
                            <a:noFill/>
                          </a:ln>
                          <a:solidFill>
                            <a:srgbClr val="FF0000"/>
                          </a:solidFill>
                          <a:effectLst/>
                          <a:latin typeface="Arial" pitchFamily="34" charset="0"/>
                          <a:cs typeface="Arial" pitchFamily="34" charset="0"/>
                        </a:rPr>
                        <a:t>Mus</a:t>
                      </a:r>
                      <a:endParaRPr kumimoji="0" lang="it-IT" sz="1200" b="1" i="1"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rgbClr val="FF0000"/>
                          </a:solidFill>
                          <a:effectLst/>
                          <a:latin typeface="Arial" pitchFamily="34" charset="0"/>
                          <a:cs typeface="Arial" pitchFamily="34" charset="0"/>
                        </a:rPr>
                        <a:t>Specie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1" u="none" strike="noStrike" cap="none" normalizeH="0" baseline="0" dirty="0">
                          <a:ln>
                            <a:noFill/>
                          </a:ln>
                          <a:solidFill>
                            <a:srgbClr val="FF0000"/>
                          </a:solidFill>
                          <a:effectLst/>
                          <a:latin typeface="Arial" pitchFamily="34" charset="0"/>
                          <a:cs typeface="Arial" pitchFamily="34" charset="0"/>
                        </a:rPr>
                        <a:t>M. </a:t>
                      </a:r>
                      <a:r>
                        <a:rPr kumimoji="0" lang="it-IT" sz="1200" b="1" i="1" u="none" strike="noStrike" cap="none" normalizeH="0" baseline="0" dirty="0" err="1">
                          <a:ln>
                            <a:noFill/>
                          </a:ln>
                          <a:solidFill>
                            <a:srgbClr val="FF0000"/>
                          </a:solidFill>
                          <a:effectLst/>
                          <a:latin typeface="Arial" pitchFamily="34" charset="0"/>
                          <a:cs typeface="Arial" pitchFamily="34" charset="0"/>
                        </a:rPr>
                        <a:t>musculus</a:t>
                      </a:r>
                      <a:endParaRPr kumimoji="0" lang="it-IT" sz="1200" b="1" i="1"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pic>
        <p:nvPicPr>
          <p:cNvPr id="8198" name="Picture 6" descr="https://scihigh.ca/wp-content/uploads/2017/05/shutterstock_85771906.jpg"/>
          <p:cNvPicPr>
            <a:picLocks noChangeAspect="1" noChangeArrowheads="1"/>
          </p:cNvPicPr>
          <p:nvPr/>
        </p:nvPicPr>
        <p:blipFill>
          <a:blip r:embed="rId4" cstate="print"/>
          <a:srcRect/>
          <a:stretch>
            <a:fillRect/>
          </a:stretch>
        </p:blipFill>
        <p:spPr bwMode="auto">
          <a:xfrm>
            <a:off x="6111242" y="1729317"/>
            <a:ext cx="4008119" cy="2672079"/>
          </a:xfrm>
          <a:prstGeom prst="rect">
            <a:avLst/>
          </a:prstGeom>
          <a:noFill/>
        </p:spPr>
      </p:pic>
      <p:sp>
        <p:nvSpPr>
          <p:cNvPr id="7" name="CasellaDiTesto 9">
            <a:extLst>
              <a:ext uri="{FF2B5EF4-FFF2-40B4-BE49-F238E27FC236}">
                <a16:creationId xmlns:a16="http://schemas.microsoft.com/office/drawing/2014/main" id="{B0AC82BE-039B-425B-862D-D40ADB7A67D7}"/>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3771901" y="-11376541"/>
            <a:ext cx="184731" cy="369332"/>
          </a:xfrm>
          <a:prstGeom prst="rect">
            <a:avLst/>
          </a:prstGeom>
          <a:solidFill>
            <a:srgbClr val="F9F9F9"/>
          </a:solidFill>
          <a:ln w="9525">
            <a:noFill/>
            <a:miter lim="800000"/>
            <a:headEnd/>
            <a:tailEnd/>
          </a:ln>
        </p:spPr>
        <p:txBody>
          <a:bodyPr wrap="none" anchor="ctr">
            <a:spAutoFit/>
          </a:bodyPr>
          <a:lstStyle/>
          <a:p>
            <a:endParaRPr lang="it-IT" altLang="it-IT"/>
          </a:p>
        </p:txBody>
      </p:sp>
      <p:graphicFrame>
        <p:nvGraphicFramePr>
          <p:cNvPr id="19460" name="Group 4"/>
          <p:cNvGraphicFramePr>
            <a:graphicFrameLocks noGrp="1"/>
          </p:cNvGraphicFramePr>
          <p:nvPr/>
        </p:nvGraphicFramePr>
        <p:xfrm>
          <a:off x="2034046" y="1708270"/>
          <a:ext cx="3608387" cy="4828032"/>
        </p:xfrm>
        <a:graphic>
          <a:graphicData uri="http://schemas.openxmlformats.org/drawingml/2006/table">
            <a:tbl>
              <a:tblPr/>
              <a:tblGrid>
                <a:gridCol w="1597051">
                  <a:extLst>
                    <a:ext uri="{9D8B030D-6E8A-4147-A177-3AD203B41FA5}">
                      <a16:colId xmlns:a16="http://schemas.microsoft.com/office/drawing/2014/main" val="20000"/>
                    </a:ext>
                  </a:extLst>
                </a:gridCol>
                <a:gridCol w="2011336">
                  <a:extLst>
                    <a:ext uri="{9D8B030D-6E8A-4147-A177-3AD203B41FA5}">
                      <a16:colId xmlns:a16="http://schemas.microsoft.com/office/drawing/2014/main" val="20001"/>
                    </a:ext>
                  </a:extLst>
                </a:gridCol>
              </a:tblGrid>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2E8A"/>
                          </a:solidFill>
                          <a:effectLst/>
                          <a:latin typeface="Arial" pitchFamily="34" charset="0"/>
                          <a:cs typeface="Arial" pitchFamily="34" charset="0"/>
                        </a:rPr>
                        <a:t>Dominio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a:ln>
                            <a:noFill/>
                          </a:ln>
                          <a:solidFill>
                            <a:srgbClr val="002E8A"/>
                          </a:solidFill>
                          <a:effectLst/>
                          <a:latin typeface="Arial" pitchFamily="34" charset="0"/>
                          <a:cs typeface="Arial" pitchFamily="34" charset="0"/>
                        </a:rPr>
                        <a:t>Eukaryota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FF0000"/>
                          </a:solidFill>
                          <a:effectLst/>
                          <a:latin typeface="Arial" pitchFamily="34" charset="0"/>
                          <a:ea typeface="MS Mincho" pitchFamily="49" charset="-128"/>
                          <a:cs typeface="Arial" pitchFamily="34" charset="0"/>
                        </a:rPr>
                        <a:t>Regno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err="1">
                          <a:ln>
                            <a:noFill/>
                          </a:ln>
                          <a:solidFill>
                            <a:srgbClr val="FF0000"/>
                          </a:solidFill>
                          <a:effectLst/>
                          <a:latin typeface="Arial" pitchFamily="34" charset="0"/>
                          <a:ea typeface="MS Mincho" pitchFamily="49" charset="-128"/>
                          <a:cs typeface="Arial" pitchFamily="34" charset="0"/>
                        </a:rPr>
                        <a:t>Animalia</a:t>
                      </a:r>
                      <a:r>
                        <a:rPr kumimoji="0" lang="it-IT" sz="1400" b="1" i="0" u="none" strike="noStrike" cap="none" normalizeH="0" baseline="0" dirty="0">
                          <a:ln>
                            <a:noFill/>
                          </a:ln>
                          <a:solidFill>
                            <a:srgbClr val="FF0000"/>
                          </a:solidFill>
                          <a:effectLst/>
                          <a:latin typeface="Arial" pitchFamily="34" charset="0"/>
                          <a:ea typeface="MS Mincho" pitchFamily="49" charset="-128"/>
                          <a:cs typeface="Arial" pitchFamily="34" charset="0"/>
                        </a:rPr>
                        <a:t> (</a:t>
                      </a:r>
                      <a:r>
                        <a:rPr kumimoji="0" lang="it-IT" sz="1400" b="1" i="0" u="none" strike="noStrike" cap="none" normalizeH="0" baseline="0" dirty="0" err="1">
                          <a:ln>
                            <a:noFill/>
                          </a:ln>
                          <a:solidFill>
                            <a:srgbClr val="FF0000"/>
                          </a:solidFill>
                          <a:effectLst/>
                          <a:latin typeface="Arial" pitchFamily="34" charset="0"/>
                          <a:ea typeface="MS Mincho" pitchFamily="49" charset="-128"/>
                          <a:cs typeface="Arial" pitchFamily="34" charset="0"/>
                        </a:rPr>
                        <a:t>Metazoa</a:t>
                      </a:r>
                      <a:r>
                        <a:rPr kumimoji="0" lang="it-IT" sz="1400" b="1" i="0" u="none" strike="noStrike" cap="none" normalizeH="0" baseline="0" dirty="0">
                          <a:ln>
                            <a:noFill/>
                          </a:ln>
                          <a:solidFill>
                            <a:srgbClr val="FF0000"/>
                          </a:solidFill>
                          <a:effectLst/>
                          <a:latin typeface="Arial" pitchFamily="34" charset="0"/>
                          <a:ea typeface="MS Mincho" pitchFamily="49" charset="-128"/>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FF0000"/>
                          </a:solidFill>
                          <a:effectLst/>
                          <a:latin typeface="Arial" pitchFamily="34" charset="0"/>
                          <a:ea typeface="MS Mincho" pitchFamily="49" charset="-128"/>
                          <a:cs typeface="Arial" pitchFamily="34" charset="0"/>
                        </a:rPr>
                        <a:t>Phylum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err="1">
                          <a:ln>
                            <a:noFill/>
                          </a:ln>
                          <a:solidFill>
                            <a:srgbClr val="FF0000"/>
                          </a:solidFill>
                          <a:effectLst/>
                          <a:latin typeface="Arial" pitchFamily="34" charset="0"/>
                          <a:ea typeface="MS Mincho" pitchFamily="49" charset="-128"/>
                          <a:cs typeface="Arial" pitchFamily="34" charset="0"/>
                        </a:rPr>
                        <a:t>Chordata</a:t>
                      </a:r>
                      <a:endParaRPr kumimoji="0" lang="it-IT" sz="1400" b="1" i="0" u="none" strike="noStrike" cap="none" normalizeH="0" baseline="0" dirty="0">
                        <a:ln>
                          <a:noFill/>
                        </a:ln>
                        <a:solidFill>
                          <a:srgbClr val="FF0000"/>
                        </a:solidFill>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err="1">
                          <a:ln>
                            <a:noFill/>
                          </a:ln>
                          <a:solidFill>
                            <a:srgbClr val="002E8A"/>
                          </a:solidFill>
                          <a:effectLst/>
                          <a:latin typeface="Arial" pitchFamily="34" charset="0"/>
                          <a:ea typeface="MS Mincho" pitchFamily="49" charset="-128"/>
                          <a:cs typeface="Arial" pitchFamily="34" charset="0"/>
                        </a:rPr>
                        <a:t>Clade</a:t>
                      </a:r>
                      <a:endParaRPr kumimoji="0" lang="it-IT" sz="1400" b="1" i="0" u="none" strike="noStrike" cap="none" normalizeH="0" baseline="0" dirty="0">
                        <a:ln>
                          <a:noFill/>
                        </a:ln>
                        <a:solidFill>
                          <a:srgbClr val="002E8A"/>
                        </a:solidFill>
                        <a:effectLst/>
                        <a:latin typeface="Arial" pitchFamily="34" charset="0"/>
                        <a:ea typeface="MS Mincho" pitchFamily="49"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it-IT" altLang="it-IT" sz="1400" b="1" dirty="0" err="1">
                          <a:solidFill>
                            <a:srgbClr val="002E8A"/>
                          </a:solidFill>
                          <a:latin typeface="Arial" pitchFamily="34" charset="0"/>
                          <a:cs typeface="Arial" pitchFamily="34" charset="0"/>
                        </a:rPr>
                        <a:t>Craniata</a:t>
                      </a:r>
                      <a:endParaRPr kumimoji="0" lang="it-IT" sz="1400" b="1" i="0" u="none" strike="noStrike" cap="none" normalizeH="0" baseline="0" dirty="0">
                        <a:ln>
                          <a:noFill/>
                        </a:ln>
                        <a:solidFill>
                          <a:srgbClr val="002E8A"/>
                        </a:solidFill>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it-IT" altLang="it-IT" sz="1400" b="1" dirty="0" err="1">
                          <a:solidFill>
                            <a:srgbClr val="FF0000"/>
                          </a:solidFill>
                          <a:latin typeface="Arial" pitchFamily="34" charset="0"/>
                          <a:cs typeface="Arial" pitchFamily="34" charset="0"/>
                        </a:rPr>
                        <a:t>Subphylum</a:t>
                      </a:r>
                      <a:endParaRPr lang="it-IT" altLang="it-IT" sz="1400" b="1" dirty="0">
                        <a:solidFill>
                          <a:srgbClr val="FF0000"/>
                        </a:solidFill>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it-IT" altLang="it-IT" sz="1400" b="1" dirty="0">
                          <a:solidFill>
                            <a:srgbClr val="FF0000"/>
                          </a:solidFill>
                          <a:latin typeface="Arial" pitchFamily="34" charset="0"/>
                          <a:cs typeface="Arial" pitchFamily="34" charset="0"/>
                        </a:rPr>
                        <a:t>Vertebrata</a:t>
                      </a:r>
                      <a:endParaRPr kumimoji="0" lang="it-IT" sz="14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it-IT" sz="1400" b="1" i="0" u="none" strike="noStrike" cap="none" normalizeH="0" baseline="0" dirty="0" err="1">
                          <a:ln>
                            <a:noFill/>
                          </a:ln>
                          <a:solidFill>
                            <a:srgbClr val="002E8A"/>
                          </a:solidFill>
                          <a:effectLst/>
                          <a:latin typeface="Arial" pitchFamily="34" charset="0"/>
                          <a:cs typeface="Arial" pitchFamily="34" charset="0"/>
                        </a:rPr>
                        <a:t>Clade</a:t>
                      </a:r>
                      <a:endParaRPr kumimoji="0" lang="it-IT" sz="1400" b="1" i="0" u="none" strike="noStrike" cap="none" normalizeH="0" baseline="0" dirty="0">
                        <a:ln>
                          <a:noFill/>
                        </a:ln>
                        <a:solidFill>
                          <a:srgbClr val="002E8A"/>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it-IT" altLang="it-IT" sz="1400" b="1" dirty="0" err="1">
                          <a:solidFill>
                            <a:srgbClr val="002E8A"/>
                          </a:solidFill>
                          <a:latin typeface="Arial" pitchFamily="34" charset="0"/>
                          <a:cs typeface="Arial" pitchFamily="34" charset="0"/>
                        </a:rPr>
                        <a:t>Euteleostomi</a:t>
                      </a:r>
                      <a:endParaRPr kumimoji="0" lang="it-IT" sz="1400" b="1" i="0" u="none" strike="noStrike" cap="none" normalizeH="0" baseline="0" dirty="0">
                        <a:ln>
                          <a:noFill/>
                        </a:ln>
                        <a:solidFill>
                          <a:srgbClr val="002E8A"/>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it-IT" altLang="it-IT" sz="1400" b="1" dirty="0">
                          <a:solidFill>
                            <a:srgbClr val="002E8A"/>
                          </a:solidFill>
                          <a:latin typeface="Arial" pitchFamily="34" charset="0"/>
                          <a:cs typeface="Arial" pitchFamily="34" charset="0"/>
                        </a:rPr>
                        <a:t> (“vertebrati ossei”)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FF0000"/>
                          </a:solidFill>
                          <a:effectLst/>
                          <a:latin typeface="Arial" pitchFamily="34" charset="0"/>
                          <a:ea typeface="MS Mincho" pitchFamily="49" charset="-128"/>
                          <a:cs typeface="Arial" pitchFamily="34" charset="0"/>
                        </a:rPr>
                        <a:t>Classe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err="1">
                          <a:ln>
                            <a:noFill/>
                          </a:ln>
                          <a:solidFill>
                            <a:srgbClr val="FF0000"/>
                          </a:solidFill>
                          <a:effectLst/>
                          <a:latin typeface="Arial" pitchFamily="34" charset="0"/>
                          <a:ea typeface="MS Mincho" pitchFamily="49" charset="-128"/>
                          <a:cs typeface="Arial" pitchFamily="34" charset="0"/>
                        </a:rPr>
                        <a:t>Mammalia</a:t>
                      </a:r>
                      <a:endParaRPr kumimoji="0" lang="it-IT" sz="1400" b="1" i="0" u="none" strike="noStrike" cap="none" normalizeH="0" baseline="0" dirty="0">
                        <a:ln>
                          <a:noFill/>
                        </a:ln>
                        <a:solidFill>
                          <a:srgbClr val="FF0000"/>
                        </a:solidFill>
                        <a:effectLst/>
                        <a:latin typeface="Arial" pitchFamily="34" charset="0"/>
                        <a:ea typeface="MS Mincho" pitchFamily="49"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4598">
                <a:tc>
                  <a:txBody>
                    <a:bodyPr/>
                    <a:lstStyle/>
                    <a:p>
                      <a:pPr algn="r"/>
                      <a:r>
                        <a:rPr lang="it-IT" sz="1400" b="1" dirty="0" err="1">
                          <a:solidFill>
                            <a:srgbClr val="FF0000"/>
                          </a:solidFill>
                          <a:latin typeface="Arial" pitchFamily="34" charset="0"/>
                          <a:cs typeface="Arial" pitchFamily="34" charset="0"/>
                        </a:rPr>
                        <a:t>Infraclasse</a:t>
                      </a:r>
                      <a:r>
                        <a:rPr lang="it-IT" sz="1400" b="1" dirty="0">
                          <a:solidFill>
                            <a:srgbClr val="FF0000"/>
                          </a:solidFill>
                          <a:latin typeface="Arial" pitchFamily="34" charset="0"/>
                          <a:cs typeface="Arial" pitchFamily="34" charset="0"/>
                        </a:rPr>
                        <a:t> </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r>
                        <a:rPr lang="it-IT" sz="1400" b="1" dirty="0" err="1">
                          <a:solidFill>
                            <a:srgbClr val="FF0000"/>
                          </a:solidFill>
                          <a:latin typeface="Arial" pitchFamily="34" charset="0"/>
                          <a:cs typeface="Arial" pitchFamily="34" charset="0"/>
                        </a:rPr>
                        <a:t>Eutheria</a:t>
                      </a:r>
                      <a:endParaRPr lang="it-IT" sz="1400" b="1"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FF0000"/>
                          </a:solidFill>
                          <a:effectLst/>
                          <a:latin typeface="Arial" pitchFamily="34" charset="0"/>
                          <a:cs typeface="Arial" pitchFamily="34" charset="0"/>
                        </a:rPr>
                        <a:t>Superordine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err="1">
                          <a:ln>
                            <a:noFill/>
                          </a:ln>
                          <a:solidFill>
                            <a:srgbClr val="FF0000"/>
                          </a:solidFill>
                          <a:effectLst/>
                          <a:latin typeface="Arial" pitchFamily="34" charset="0"/>
                          <a:cs typeface="Arial" pitchFamily="34" charset="0"/>
                        </a:rPr>
                        <a:t>Euarchontoglires</a:t>
                      </a:r>
                      <a:endParaRPr kumimoji="0" lang="it-IT" sz="14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FF0000"/>
                          </a:solidFill>
                          <a:effectLst/>
                          <a:latin typeface="Arial" pitchFamily="34" charset="0"/>
                          <a:cs typeface="Arial" pitchFamily="34" charset="0"/>
                        </a:rPr>
                        <a:t>Ordine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err="1">
                          <a:ln>
                            <a:noFill/>
                          </a:ln>
                          <a:solidFill>
                            <a:srgbClr val="FF0000"/>
                          </a:solidFill>
                          <a:effectLst/>
                          <a:latin typeface="Arial" pitchFamily="34" charset="0"/>
                          <a:cs typeface="Arial" pitchFamily="34" charset="0"/>
                        </a:rPr>
                        <a:t>Primates</a:t>
                      </a:r>
                      <a:endParaRPr kumimoji="0" lang="it-IT" sz="14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2E8A"/>
                          </a:solidFill>
                          <a:effectLst/>
                          <a:latin typeface="Arial" pitchFamily="34" charset="0"/>
                          <a:cs typeface="Arial" pitchFamily="34" charset="0"/>
                        </a:rPr>
                        <a:t>Sottordine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err="1">
                          <a:ln>
                            <a:noFill/>
                          </a:ln>
                          <a:solidFill>
                            <a:srgbClr val="002E8A"/>
                          </a:solidFill>
                          <a:effectLst/>
                          <a:latin typeface="Arial" pitchFamily="34" charset="0"/>
                          <a:cs typeface="Arial" pitchFamily="34" charset="0"/>
                        </a:rPr>
                        <a:t>Haplorrhini</a:t>
                      </a:r>
                      <a:endParaRPr kumimoji="0" lang="it-IT" sz="1400" b="1" i="0" u="none" strike="noStrike" cap="none" normalizeH="0" baseline="0" dirty="0">
                        <a:ln>
                          <a:noFill/>
                        </a:ln>
                        <a:solidFill>
                          <a:srgbClr val="002E8A"/>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err="1">
                          <a:ln>
                            <a:noFill/>
                          </a:ln>
                          <a:solidFill>
                            <a:srgbClr val="002E8A"/>
                          </a:solidFill>
                          <a:effectLst/>
                          <a:latin typeface="Arial" pitchFamily="34" charset="0"/>
                          <a:cs typeface="Arial" pitchFamily="34" charset="0"/>
                        </a:rPr>
                        <a:t>Parvordine</a:t>
                      </a:r>
                      <a:endParaRPr kumimoji="0" lang="it-IT" sz="1400" b="1" i="0" u="none" strike="noStrike" cap="none" normalizeH="0" baseline="0" dirty="0">
                        <a:ln>
                          <a:noFill/>
                        </a:ln>
                        <a:solidFill>
                          <a:srgbClr val="002E8A"/>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err="1">
                          <a:ln>
                            <a:noFill/>
                          </a:ln>
                          <a:solidFill>
                            <a:srgbClr val="002E8A"/>
                          </a:solidFill>
                          <a:effectLst/>
                          <a:latin typeface="Arial" pitchFamily="34" charset="0"/>
                          <a:cs typeface="Arial" pitchFamily="34" charset="0"/>
                        </a:rPr>
                        <a:t>Catarrhini</a:t>
                      </a:r>
                      <a:endParaRPr kumimoji="0" lang="it-IT" sz="1400" b="1" i="0" u="none" strike="noStrike" cap="none" normalizeH="0" baseline="0" dirty="0">
                        <a:ln>
                          <a:noFill/>
                        </a:ln>
                        <a:solidFill>
                          <a:srgbClr val="002E8A"/>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FF0000"/>
                          </a:solidFill>
                          <a:effectLst/>
                          <a:latin typeface="Arial" pitchFamily="34" charset="0"/>
                          <a:cs typeface="Arial" pitchFamily="34" charset="0"/>
                        </a:rPr>
                        <a:t>Famiglia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err="1">
                          <a:ln>
                            <a:noFill/>
                          </a:ln>
                          <a:solidFill>
                            <a:srgbClr val="FF0000"/>
                          </a:solidFill>
                          <a:effectLst/>
                          <a:latin typeface="Arial" pitchFamily="34" charset="0"/>
                          <a:cs typeface="Arial" pitchFamily="34" charset="0"/>
                        </a:rPr>
                        <a:t>Hominidae</a:t>
                      </a:r>
                      <a:endParaRPr kumimoji="0" lang="it-IT" sz="1400" b="1" i="0" u="none" strike="noStrike" cap="none" normalizeH="0" baseline="0" dirty="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FF0000"/>
                          </a:solidFill>
                          <a:effectLst/>
                          <a:latin typeface="Arial" pitchFamily="34" charset="0"/>
                          <a:cs typeface="Arial" pitchFamily="34" charset="0"/>
                        </a:rPr>
                        <a:t>Genere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a:ln>
                            <a:noFill/>
                          </a:ln>
                          <a:solidFill>
                            <a:srgbClr val="FF0000"/>
                          </a:solidFill>
                          <a:effectLst/>
                          <a:latin typeface="Arial" pitchFamily="34" charset="0"/>
                          <a:cs typeface="Arial" pitchFamily="34" charset="0"/>
                        </a:rPr>
                        <a:t>Homo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545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a:ln>
                            <a:noFill/>
                          </a:ln>
                          <a:solidFill>
                            <a:srgbClr val="FF0000"/>
                          </a:solidFill>
                          <a:effectLst/>
                          <a:latin typeface="Arial" pitchFamily="34" charset="0"/>
                          <a:cs typeface="Arial" pitchFamily="34" charset="0"/>
                        </a:rPr>
                        <a:t>Specie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9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a:ln>
                            <a:noFill/>
                          </a:ln>
                          <a:solidFill>
                            <a:srgbClr val="FF0000"/>
                          </a:solidFill>
                          <a:effectLst/>
                          <a:latin typeface="Arial" pitchFamily="34" charset="0"/>
                          <a:cs typeface="Arial" pitchFamily="34" charset="0"/>
                        </a:rPr>
                        <a:t>H. Sapiens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5" name="Text Box 5"/>
          <p:cNvSpPr txBox="1">
            <a:spLocks noChangeArrowheads="1"/>
          </p:cNvSpPr>
          <p:nvPr/>
        </p:nvSpPr>
        <p:spPr bwMode="auto">
          <a:xfrm>
            <a:off x="1882776" y="592138"/>
            <a:ext cx="8640763" cy="923330"/>
          </a:xfrm>
          <a:prstGeom prst="rect">
            <a:avLst/>
          </a:prstGeom>
          <a:noFill/>
          <a:ln w="9525">
            <a:noFill/>
            <a:miter lim="800000"/>
            <a:headEnd/>
            <a:tailEnd/>
          </a:ln>
        </p:spPr>
        <p:txBody>
          <a:bodyPr>
            <a:spAutoFit/>
          </a:bodyPr>
          <a:lstStyle/>
          <a:p>
            <a:r>
              <a:rPr lang="it-IT" altLang="it-IT" dirty="0"/>
              <a:t>ORGANISM </a:t>
            </a:r>
            <a:r>
              <a:rPr lang="it-IT" altLang="it-IT" i="1" dirty="0">
                <a:hlinkClick r:id="rId3"/>
              </a:rPr>
              <a:t>Homo sapiens</a:t>
            </a:r>
            <a:r>
              <a:rPr lang="it-IT" altLang="it-IT" dirty="0"/>
              <a:t> </a:t>
            </a:r>
          </a:p>
          <a:p>
            <a:r>
              <a:rPr lang="it-IT" altLang="it-IT" dirty="0" err="1"/>
              <a:t>Eukaryota</a:t>
            </a:r>
            <a:r>
              <a:rPr lang="it-IT" altLang="it-IT" dirty="0"/>
              <a:t>; </a:t>
            </a:r>
            <a:r>
              <a:rPr lang="it-IT" altLang="it-IT" dirty="0" err="1"/>
              <a:t>Metazoa</a:t>
            </a:r>
            <a:r>
              <a:rPr lang="it-IT" altLang="it-IT" dirty="0"/>
              <a:t>; </a:t>
            </a:r>
            <a:r>
              <a:rPr lang="it-IT" altLang="it-IT" dirty="0" err="1"/>
              <a:t>Chordata</a:t>
            </a:r>
            <a:r>
              <a:rPr lang="it-IT" altLang="it-IT" dirty="0"/>
              <a:t>; </a:t>
            </a:r>
            <a:r>
              <a:rPr lang="it-IT" altLang="it-IT" dirty="0" err="1"/>
              <a:t>Craniata</a:t>
            </a:r>
            <a:r>
              <a:rPr lang="it-IT" altLang="it-IT" dirty="0"/>
              <a:t>; Vertebrata; </a:t>
            </a:r>
            <a:r>
              <a:rPr lang="it-IT" altLang="it-IT" dirty="0" err="1"/>
              <a:t>Euteleostomi</a:t>
            </a:r>
            <a:r>
              <a:rPr lang="it-IT" altLang="it-IT" dirty="0"/>
              <a:t>; </a:t>
            </a:r>
            <a:r>
              <a:rPr lang="it-IT" altLang="it-IT" dirty="0" err="1"/>
              <a:t>Mammalia</a:t>
            </a:r>
            <a:r>
              <a:rPr lang="it-IT" altLang="it-IT" dirty="0"/>
              <a:t>; </a:t>
            </a:r>
            <a:r>
              <a:rPr lang="it-IT" altLang="it-IT" dirty="0" err="1"/>
              <a:t>Eutheria</a:t>
            </a:r>
            <a:r>
              <a:rPr lang="it-IT" altLang="it-IT" dirty="0"/>
              <a:t>; </a:t>
            </a:r>
            <a:r>
              <a:rPr lang="it-IT" altLang="it-IT" dirty="0" err="1"/>
              <a:t>Euarchontoglires</a:t>
            </a:r>
            <a:r>
              <a:rPr lang="it-IT" altLang="it-IT" dirty="0"/>
              <a:t>; </a:t>
            </a:r>
            <a:r>
              <a:rPr lang="it-IT" altLang="it-IT" dirty="0" err="1"/>
              <a:t>Primates</a:t>
            </a:r>
            <a:r>
              <a:rPr lang="it-IT" altLang="it-IT" dirty="0"/>
              <a:t>; </a:t>
            </a:r>
            <a:r>
              <a:rPr lang="it-IT" altLang="it-IT" dirty="0" err="1"/>
              <a:t>Haplorrhini</a:t>
            </a:r>
            <a:r>
              <a:rPr lang="it-IT" altLang="it-IT" dirty="0"/>
              <a:t>; </a:t>
            </a:r>
            <a:r>
              <a:rPr lang="it-IT" altLang="it-IT" dirty="0" err="1"/>
              <a:t>Catarrhini</a:t>
            </a:r>
            <a:r>
              <a:rPr lang="it-IT" altLang="it-IT" dirty="0"/>
              <a:t>; </a:t>
            </a:r>
            <a:r>
              <a:rPr lang="it-IT" altLang="it-IT" dirty="0" err="1"/>
              <a:t>Hominidae</a:t>
            </a:r>
            <a:r>
              <a:rPr lang="it-IT" altLang="it-IT" dirty="0"/>
              <a:t>; Homo. </a:t>
            </a:r>
          </a:p>
        </p:txBody>
      </p:sp>
      <p:sp>
        <p:nvSpPr>
          <p:cNvPr id="6" name="Rettangolo 5"/>
          <p:cNvSpPr/>
          <p:nvPr/>
        </p:nvSpPr>
        <p:spPr>
          <a:xfrm>
            <a:off x="5891280" y="1512836"/>
            <a:ext cx="4572000" cy="646331"/>
          </a:xfrm>
          <a:prstGeom prst="rect">
            <a:avLst/>
          </a:prstGeom>
        </p:spPr>
        <p:txBody>
          <a:bodyPr>
            <a:spAutoFit/>
          </a:bodyPr>
          <a:lstStyle/>
          <a:p>
            <a:r>
              <a:rPr lang="it-IT" altLang="it-IT" dirty="0">
                <a:hlinkClick r:id="rId4"/>
              </a:rPr>
              <a:t>https://www.ncbi.nlm.nih.gov/protein/AAA16334.1</a:t>
            </a:r>
            <a:endParaRPr lang="it-IT" altLang="it-IT" dirty="0"/>
          </a:p>
        </p:txBody>
      </p:sp>
      <p:sp>
        <p:nvSpPr>
          <p:cNvPr id="7" name="Text Box 3"/>
          <p:cNvSpPr txBox="1">
            <a:spLocks noChangeArrowheads="1"/>
          </p:cNvSpPr>
          <p:nvPr/>
        </p:nvSpPr>
        <p:spPr bwMode="auto">
          <a:xfrm>
            <a:off x="4361181" y="225743"/>
            <a:ext cx="3466013" cy="369332"/>
          </a:xfrm>
          <a:prstGeom prst="rect">
            <a:avLst/>
          </a:prstGeom>
          <a:noFill/>
          <a:ln w="9525">
            <a:noFill/>
            <a:miter lim="800000"/>
            <a:headEnd/>
            <a:tailEnd/>
          </a:ln>
        </p:spPr>
        <p:txBody>
          <a:bodyPr wrap="none">
            <a:spAutoFit/>
          </a:bodyPr>
          <a:lstStyle/>
          <a:p>
            <a:r>
              <a:rPr lang="it-IT" altLang="it-IT" b="1" dirty="0">
                <a:solidFill>
                  <a:srgbClr val="002E8A"/>
                </a:solidFill>
                <a:latin typeface="Verdana" pitchFamily="34" charset="0"/>
              </a:rPr>
              <a:t>CLASSIFICAZIONE UOMO</a:t>
            </a:r>
          </a:p>
        </p:txBody>
      </p:sp>
      <p:pic>
        <p:nvPicPr>
          <p:cNvPr id="1026" name="Picture 2" descr="https://www.fermataspettacolo.it/wp-content/uploads/2015/07/leonardo-da-vinci-12.jpg"/>
          <p:cNvPicPr>
            <a:picLocks noChangeAspect="1" noChangeArrowheads="1"/>
          </p:cNvPicPr>
          <p:nvPr/>
        </p:nvPicPr>
        <p:blipFill>
          <a:blip r:embed="rId5" cstate="print"/>
          <a:srcRect/>
          <a:stretch>
            <a:fillRect/>
          </a:stretch>
        </p:blipFill>
        <p:spPr bwMode="auto">
          <a:xfrm>
            <a:off x="6142341" y="2233613"/>
            <a:ext cx="3843034" cy="4300538"/>
          </a:xfrm>
          <a:prstGeom prst="rect">
            <a:avLst/>
          </a:prstGeom>
          <a:noFill/>
        </p:spPr>
      </p:pic>
      <p:sp>
        <p:nvSpPr>
          <p:cNvPr id="9" name="CasellaDiTesto 9">
            <a:extLst>
              <a:ext uri="{FF2B5EF4-FFF2-40B4-BE49-F238E27FC236}">
                <a16:creationId xmlns:a16="http://schemas.microsoft.com/office/drawing/2014/main" id="{B2A56BAB-6FE1-478D-A7C3-395FC5A056F8}"/>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cstate="print"/>
          <a:srcRect/>
          <a:stretch>
            <a:fillRect/>
          </a:stretch>
        </p:blipFill>
        <p:spPr bwMode="auto">
          <a:xfrm>
            <a:off x="8806499" y="5484279"/>
            <a:ext cx="1641475" cy="352425"/>
          </a:xfrm>
          <a:prstGeom prst="rect">
            <a:avLst/>
          </a:prstGeom>
          <a:noFill/>
          <a:ln w="9525" algn="ctr">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2584786" y="1852384"/>
            <a:ext cx="8020534" cy="2982503"/>
          </a:xfrm>
          <a:prstGeom prst="rect">
            <a:avLst/>
          </a:prstGeom>
          <a:noFill/>
          <a:ln w="9525">
            <a:noFill/>
            <a:miter lim="800000"/>
            <a:headEnd/>
            <a:tailEnd/>
          </a:ln>
        </p:spPr>
      </p:pic>
      <p:sp>
        <p:nvSpPr>
          <p:cNvPr id="5" name="CasellaDiTesto 9">
            <a:extLst>
              <a:ext uri="{FF2B5EF4-FFF2-40B4-BE49-F238E27FC236}">
                <a16:creationId xmlns:a16="http://schemas.microsoft.com/office/drawing/2014/main" id="{12522F12-E390-4A13-920F-8F0C6CCBAA25}"/>
              </a:ext>
            </a:extLst>
          </p:cNvPr>
          <p:cNvSpPr txBox="1">
            <a:spLocks noChangeArrowheads="1"/>
          </p:cNvSpPr>
          <p:nvPr/>
        </p:nvSpPr>
        <p:spPr bwMode="auto">
          <a:xfrm>
            <a:off x="9100207" y="6504411"/>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graphicFrame>
        <p:nvGraphicFramePr>
          <p:cNvPr id="6" name="Tabella 5">
            <a:extLst>
              <a:ext uri="{FF2B5EF4-FFF2-40B4-BE49-F238E27FC236}">
                <a16:creationId xmlns:a16="http://schemas.microsoft.com/office/drawing/2014/main" id="{9F263F20-4149-4F12-81BC-7EC903212E81}"/>
              </a:ext>
            </a:extLst>
          </p:cNvPr>
          <p:cNvGraphicFramePr>
            <a:graphicFrameLocks noGrp="1"/>
          </p:cNvGraphicFramePr>
          <p:nvPr/>
        </p:nvGraphicFramePr>
        <p:xfrm>
          <a:off x="1570752" y="482257"/>
          <a:ext cx="572855" cy="6098520"/>
        </p:xfrm>
        <a:graphic>
          <a:graphicData uri="http://schemas.openxmlformats.org/drawingml/2006/table">
            <a:tbl>
              <a:tblPr/>
              <a:tblGrid>
                <a:gridCol w="191194">
                  <a:extLst>
                    <a:ext uri="{9D8B030D-6E8A-4147-A177-3AD203B41FA5}">
                      <a16:colId xmlns:a16="http://schemas.microsoft.com/office/drawing/2014/main" val="20000"/>
                    </a:ext>
                  </a:extLst>
                </a:gridCol>
                <a:gridCol w="381661">
                  <a:extLst>
                    <a:ext uri="{9D8B030D-6E8A-4147-A177-3AD203B41FA5}">
                      <a16:colId xmlns:a16="http://schemas.microsoft.com/office/drawing/2014/main" val="20001"/>
                    </a:ext>
                  </a:extLst>
                </a:gridCol>
              </a:tblGrid>
              <a:tr h="234105">
                <a:tc rowSpan="2">
                  <a:txBody>
                    <a:bodyPr/>
                    <a:lstStyle/>
                    <a:p>
                      <a:pPr algn="ctr">
                        <a:lnSpc>
                          <a:spcPct val="115000"/>
                        </a:lnSpc>
                        <a:spcAft>
                          <a:spcPts val="0"/>
                        </a:spcAft>
                      </a:pPr>
                      <a:r>
                        <a:rPr lang="it-IT" sz="700" b="1" dirty="0">
                          <a:latin typeface="Calibri"/>
                          <a:ea typeface="Calibri"/>
                          <a:cs typeface="Times New Roman"/>
                        </a:rPr>
                        <a:t>CENOZOICO</a:t>
                      </a:r>
                    </a:p>
                  </a:txBody>
                  <a:tcPr marL="3818" marR="3818" marT="3818"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it-IT" sz="700" b="1" dirty="0">
                          <a:latin typeface="Calibri"/>
                          <a:ea typeface="Calibri"/>
                          <a:cs typeface="Times New Roman"/>
                        </a:rPr>
                        <a:t>QUA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69437">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TER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57607">
                <a:tc rowSpan="3">
                  <a:txBody>
                    <a:bodyPr/>
                    <a:lstStyle/>
                    <a:p>
                      <a:pPr algn="ctr">
                        <a:lnSpc>
                          <a:spcPct val="115000"/>
                        </a:lnSpc>
                        <a:spcAft>
                          <a:spcPts val="0"/>
                        </a:spcAft>
                      </a:pPr>
                      <a:r>
                        <a:rPr lang="it-IT" sz="700" b="1" dirty="0">
                          <a:latin typeface="Calibri"/>
                          <a:ea typeface="Calibri"/>
                          <a:cs typeface="Times New Roman"/>
                        </a:rPr>
                        <a:t>MESOZOICO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a:lnSpc>
                          <a:spcPct val="115000"/>
                        </a:lnSpc>
                        <a:spcAft>
                          <a:spcPts val="0"/>
                        </a:spcAft>
                      </a:pPr>
                      <a:r>
                        <a:rPr lang="it-IT" sz="700" b="1" dirty="0">
                          <a:latin typeface="Calibri"/>
                          <a:ea typeface="Calibri"/>
                          <a:cs typeface="Times New Roman"/>
                        </a:rPr>
                        <a:t>CRE</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54673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JUR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06085">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TRIA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E1FF"/>
                    </a:solidFill>
                  </a:tcPr>
                </a:tc>
                <a:extLst>
                  <a:ext uri="{0D108BD9-81ED-4DB2-BD59-A6C34878D82A}">
                    <a16:rowId xmlns:a16="http://schemas.microsoft.com/office/drawing/2014/main" val="10004"/>
                  </a:ext>
                </a:extLst>
              </a:tr>
              <a:tr h="546734">
                <a:tc rowSpan="6">
                  <a:txBody>
                    <a:bodyPr/>
                    <a:lstStyle/>
                    <a:p>
                      <a:pPr algn="ctr">
                        <a:lnSpc>
                          <a:spcPct val="115000"/>
                        </a:lnSpc>
                        <a:spcAft>
                          <a:spcPts val="0"/>
                        </a:spcAft>
                      </a:pPr>
                      <a:r>
                        <a:rPr lang="it-IT" sz="700" b="1" dirty="0">
                          <a:latin typeface="Calibri"/>
                          <a:ea typeface="Calibri"/>
                          <a:cs typeface="Times New Roman"/>
                        </a:rPr>
                        <a:t>PALEOZOICO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algn="ctr">
                        <a:lnSpc>
                          <a:spcPct val="115000"/>
                        </a:lnSpc>
                        <a:spcAft>
                          <a:spcPts val="0"/>
                        </a:spcAft>
                      </a:pPr>
                      <a:r>
                        <a:rPr lang="it-IT" sz="700" b="1" dirty="0">
                          <a:latin typeface="Calibri"/>
                          <a:ea typeface="Calibri"/>
                          <a:cs typeface="Times New Roman"/>
                        </a:rPr>
                        <a:t>PERM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5"/>
                  </a:ext>
                </a:extLst>
              </a:tr>
              <a:tr h="740733">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6"/>
                  </a:ext>
                </a:extLst>
              </a:tr>
              <a:tr h="54673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DEV</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45661">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SIL</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759336">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ORD</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74535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grpSp>
        <p:nvGrpSpPr>
          <p:cNvPr id="7" name="Gruppo 6">
            <a:extLst>
              <a:ext uri="{FF2B5EF4-FFF2-40B4-BE49-F238E27FC236}">
                <a16:creationId xmlns:a16="http://schemas.microsoft.com/office/drawing/2014/main" id="{10D0DF95-AE84-4675-A7DE-8B4E4F0B03C8}"/>
              </a:ext>
            </a:extLst>
          </p:cNvPr>
          <p:cNvGrpSpPr>
            <a:grpSpLocks/>
          </p:cNvGrpSpPr>
          <p:nvPr/>
        </p:nvGrpSpPr>
        <p:grpSpPr bwMode="auto">
          <a:xfrm>
            <a:off x="2144251" y="375987"/>
            <a:ext cx="519797" cy="6076932"/>
            <a:chOff x="2960688" y="400050"/>
            <a:chExt cx="520840" cy="6076327"/>
          </a:xfrm>
        </p:grpSpPr>
        <p:cxnSp>
          <p:nvCxnSpPr>
            <p:cNvPr id="8" name="Connettore 1 13">
              <a:extLst>
                <a:ext uri="{FF2B5EF4-FFF2-40B4-BE49-F238E27FC236}">
                  <a16:creationId xmlns:a16="http://schemas.microsoft.com/office/drawing/2014/main" id="{5151B283-B07E-41D3-8D8D-C3BBEB9D0CC8}"/>
                </a:ext>
              </a:extLst>
            </p:cNvPr>
            <p:cNvCxnSpPr>
              <a:cxnSpLocks noChangeShapeType="1"/>
            </p:cNvCxnSpPr>
            <p:nvPr/>
          </p:nvCxnSpPr>
          <p:spPr bwMode="auto">
            <a:xfrm flipV="1">
              <a:off x="2973391" y="503522"/>
              <a:ext cx="55576" cy="0"/>
            </a:xfrm>
            <a:prstGeom prst="line">
              <a:avLst/>
            </a:prstGeom>
            <a:noFill/>
            <a:ln w="15875" algn="ctr">
              <a:solidFill>
                <a:schemeClr val="tx1"/>
              </a:solidFill>
              <a:round/>
              <a:headEnd/>
              <a:tailEnd/>
            </a:ln>
          </p:spPr>
        </p:cxnSp>
        <p:cxnSp>
          <p:nvCxnSpPr>
            <p:cNvPr id="9" name="Connettore 1 26">
              <a:extLst>
                <a:ext uri="{FF2B5EF4-FFF2-40B4-BE49-F238E27FC236}">
                  <a16:creationId xmlns:a16="http://schemas.microsoft.com/office/drawing/2014/main" id="{BFB0AD2D-2DB4-4010-9E94-BA5B44208E07}"/>
                </a:ext>
              </a:extLst>
            </p:cNvPr>
            <p:cNvCxnSpPr>
              <a:cxnSpLocks noChangeShapeType="1"/>
            </p:cNvCxnSpPr>
            <p:nvPr/>
          </p:nvCxnSpPr>
          <p:spPr bwMode="auto">
            <a:xfrm flipV="1">
              <a:off x="2973391" y="1575860"/>
              <a:ext cx="53988" cy="0"/>
            </a:xfrm>
            <a:prstGeom prst="line">
              <a:avLst/>
            </a:prstGeom>
            <a:noFill/>
            <a:ln w="15875" algn="ctr">
              <a:solidFill>
                <a:schemeClr val="tx1"/>
              </a:solidFill>
              <a:round/>
              <a:headEnd/>
              <a:tailEnd/>
            </a:ln>
          </p:spPr>
        </p:cxnSp>
        <p:cxnSp>
          <p:nvCxnSpPr>
            <p:cNvPr id="10" name="Connettore 1 27">
              <a:extLst>
                <a:ext uri="{FF2B5EF4-FFF2-40B4-BE49-F238E27FC236}">
                  <a16:creationId xmlns:a16="http://schemas.microsoft.com/office/drawing/2014/main" id="{38014251-1CBE-4BAD-81A3-46E100F3D340}"/>
                </a:ext>
              </a:extLst>
            </p:cNvPr>
            <p:cNvCxnSpPr>
              <a:cxnSpLocks noChangeShapeType="1"/>
            </p:cNvCxnSpPr>
            <p:nvPr/>
          </p:nvCxnSpPr>
          <p:spPr bwMode="auto">
            <a:xfrm flipV="1">
              <a:off x="2973391" y="2137808"/>
              <a:ext cx="53988" cy="0"/>
            </a:xfrm>
            <a:prstGeom prst="line">
              <a:avLst/>
            </a:prstGeom>
            <a:noFill/>
            <a:ln w="15875" algn="ctr">
              <a:solidFill>
                <a:schemeClr val="tx1"/>
              </a:solidFill>
              <a:round/>
              <a:headEnd/>
              <a:tailEnd/>
            </a:ln>
          </p:spPr>
        </p:cxnSp>
        <p:cxnSp>
          <p:nvCxnSpPr>
            <p:cNvPr id="11" name="Connettore 1 28">
              <a:extLst>
                <a:ext uri="{FF2B5EF4-FFF2-40B4-BE49-F238E27FC236}">
                  <a16:creationId xmlns:a16="http://schemas.microsoft.com/office/drawing/2014/main" id="{8C0984A0-3DF1-4EB5-8D06-975161A9346B}"/>
                </a:ext>
              </a:extLst>
            </p:cNvPr>
            <p:cNvCxnSpPr>
              <a:cxnSpLocks noChangeShapeType="1"/>
            </p:cNvCxnSpPr>
            <p:nvPr/>
          </p:nvCxnSpPr>
          <p:spPr bwMode="auto">
            <a:xfrm flipV="1">
              <a:off x="2973391" y="2628322"/>
              <a:ext cx="53988" cy="0"/>
            </a:xfrm>
            <a:prstGeom prst="line">
              <a:avLst/>
            </a:prstGeom>
            <a:noFill/>
            <a:ln w="15875" algn="ctr">
              <a:solidFill>
                <a:schemeClr val="tx1"/>
              </a:solidFill>
              <a:round/>
              <a:headEnd/>
              <a:tailEnd/>
            </a:ln>
          </p:spPr>
        </p:cxnSp>
        <p:cxnSp>
          <p:nvCxnSpPr>
            <p:cNvPr id="12" name="Connettore 1 29">
              <a:extLst>
                <a:ext uri="{FF2B5EF4-FFF2-40B4-BE49-F238E27FC236}">
                  <a16:creationId xmlns:a16="http://schemas.microsoft.com/office/drawing/2014/main" id="{FF1209DE-0F9E-4027-A66D-5CA071E6D013}"/>
                </a:ext>
              </a:extLst>
            </p:cNvPr>
            <p:cNvCxnSpPr>
              <a:cxnSpLocks noChangeShapeType="1"/>
            </p:cNvCxnSpPr>
            <p:nvPr/>
          </p:nvCxnSpPr>
          <p:spPr bwMode="auto">
            <a:xfrm flipV="1">
              <a:off x="2973391" y="3171221"/>
              <a:ext cx="53988" cy="0"/>
            </a:xfrm>
            <a:prstGeom prst="line">
              <a:avLst/>
            </a:prstGeom>
            <a:noFill/>
            <a:ln w="15875" algn="ctr">
              <a:solidFill>
                <a:schemeClr val="tx1"/>
              </a:solidFill>
              <a:round/>
              <a:headEnd/>
              <a:tailEnd/>
            </a:ln>
          </p:spPr>
        </p:cxnSp>
        <p:cxnSp>
          <p:nvCxnSpPr>
            <p:cNvPr id="13" name="Connettore 1 30">
              <a:extLst>
                <a:ext uri="{FF2B5EF4-FFF2-40B4-BE49-F238E27FC236}">
                  <a16:creationId xmlns:a16="http://schemas.microsoft.com/office/drawing/2014/main" id="{B8B768A6-B2EE-4F1A-AE9B-287F90FBBC46}"/>
                </a:ext>
              </a:extLst>
            </p:cNvPr>
            <p:cNvCxnSpPr>
              <a:cxnSpLocks noChangeShapeType="1"/>
            </p:cNvCxnSpPr>
            <p:nvPr/>
          </p:nvCxnSpPr>
          <p:spPr bwMode="auto">
            <a:xfrm flipV="1">
              <a:off x="2960688" y="5838094"/>
              <a:ext cx="55576" cy="0"/>
            </a:xfrm>
            <a:prstGeom prst="line">
              <a:avLst/>
            </a:prstGeom>
            <a:noFill/>
            <a:ln w="15875" algn="ctr">
              <a:solidFill>
                <a:schemeClr val="tx1"/>
              </a:solidFill>
              <a:round/>
              <a:headEnd/>
              <a:tailEnd/>
            </a:ln>
          </p:spPr>
        </p:cxnSp>
        <p:cxnSp>
          <p:nvCxnSpPr>
            <p:cNvPr id="14" name="Connettore 1 31">
              <a:extLst>
                <a:ext uri="{FF2B5EF4-FFF2-40B4-BE49-F238E27FC236}">
                  <a16:creationId xmlns:a16="http://schemas.microsoft.com/office/drawing/2014/main" id="{D45ACFDD-50AD-43CC-853A-6FECC801831D}"/>
                </a:ext>
              </a:extLst>
            </p:cNvPr>
            <p:cNvCxnSpPr>
              <a:cxnSpLocks noChangeShapeType="1"/>
            </p:cNvCxnSpPr>
            <p:nvPr/>
          </p:nvCxnSpPr>
          <p:spPr bwMode="auto">
            <a:xfrm flipV="1">
              <a:off x="2967040" y="5328531"/>
              <a:ext cx="53988" cy="0"/>
            </a:xfrm>
            <a:prstGeom prst="line">
              <a:avLst/>
            </a:prstGeom>
            <a:noFill/>
            <a:ln w="15875" algn="ctr">
              <a:solidFill>
                <a:schemeClr val="tx1"/>
              </a:solidFill>
              <a:round/>
              <a:headEnd/>
              <a:tailEnd/>
            </a:ln>
          </p:spPr>
        </p:cxnSp>
        <p:cxnSp>
          <p:nvCxnSpPr>
            <p:cNvPr id="15" name="Connettore 1 32">
              <a:extLst>
                <a:ext uri="{FF2B5EF4-FFF2-40B4-BE49-F238E27FC236}">
                  <a16:creationId xmlns:a16="http://schemas.microsoft.com/office/drawing/2014/main" id="{7165A30D-5250-4BF5-9006-7C02211A2CC9}"/>
                </a:ext>
              </a:extLst>
            </p:cNvPr>
            <p:cNvCxnSpPr>
              <a:cxnSpLocks noChangeShapeType="1"/>
            </p:cNvCxnSpPr>
            <p:nvPr/>
          </p:nvCxnSpPr>
          <p:spPr bwMode="auto">
            <a:xfrm flipV="1">
              <a:off x="2973391" y="4761820"/>
              <a:ext cx="55576" cy="0"/>
            </a:xfrm>
            <a:prstGeom prst="line">
              <a:avLst/>
            </a:prstGeom>
            <a:noFill/>
            <a:ln w="15875" algn="ctr">
              <a:solidFill>
                <a:schemeClr val="tx1"/>
              </a:solidFill>
              <a:round/>
              <a:headEnd/>
              <a:tailEnd/>
            </a:ln>
          </p:spPr>
        </p:cxnSp>
        <p:cxnSp>
          <p:nvCxnSpPr>
            <p:cNvPr id="16" name="Connettore 1 33">
              <a:extLst>
                <a:ext uri="{FF2B5EF4-FFF2-40B4-BE49-F238E27FC236}">
                  <a16:creationId xmlns:a16="http://schemas.microsoft.com/office/drawing/2014/main" id="{10AE7E9A-EE9D-4085-AD6A-1201C7AC4AC2}"/>
                </a:ext>
              </a:extLst>
            </p:cNvPr>
            <p:cNvCxnSpPr>
              <a:cxnSpLocks noChangeShapeType="1"/>
            </p:cNvCxnSpPr>
            <p:nvPr/>
          </p:nvCxnSpPr>
          <p:spPr bwMode="auto">
            <a:xfrm flipV="1">
              <a:off x="2973391" y="4244320"/>
              <a:ext cx="53988" cy="0"/>
            </a:xfrm>
            <a:prstGeom prst="line">
              <a:avLst/>
            </a:prstGeom>
            <a:noFill/>
            <a:ln w="15875" algn="ctr">
              <a:solidFill>
                <a:schemeClr val="tx1"/>
              </a:solidFill>
              <a:round/>
              <a:headEnd/>
              <a:tailEnd/>
            </a:ln>
          </p:spPr>
        </p:cxnSp>
        <p:cxnSp>
          <p:nvCxnSpPr>
            <p:cNvPr id="17" name="Connettore 1 34">
              <a:extLst>
                <a:ext uri="{FF2B5EF4-FFF2-40B4-BE49-F238E27FC236}">
                  <a16:creationId xmlns:a16="http://schemas.microsoft.com/office/drawing/2014/main" id="{F87FE90A-C25D-48E3-B8B7-D7C1C9B3CDC3}"/>
                </a:ext>
              </a:extLst>
            </p:cNvPr>
            <p:cNvCxnSpPr>
              <a:cxnSpLocks noChangeShapeType="1"/>
            </p:cNvCxnSpPr>
            <p:nvPr/>
          </p:nvCxnSpPr>
          <p:spPr bwMode="auto">
            <a:xfrm flipV="1">
              <a:off x="2971803" y="3695071"/>
              <a:ext cx="53988" cy="0"/>
            </a:xfrm>
            <a:prstGeom prst="line">
              <a:avLst/>
            </a:prstGeom>
            <a:noFill/>
            <a:ln w="15875" algn="ctr">
              <a:solidFill>
                <a:schemeClr val="tx1"/>
              </a:solidFill>
              <a:round/>
              <a:headEnd/>
              <a:tailEnd/>
            </a:ln>
          </p:spPr>
        </p:cxnSp>
        <p:sp>
          <p:nvSpPr>
            <p:cNvPr id="18" name="CasellaDiTesto 12">
              <a:extLst>
                <a:ext uri="{FF2B5EF4-FFF2-40B4-BE49-F238E27FC236}">
                  <a16:creationId xmlns:a16="http://schemas.microsoft.com/office/drawing/2014/main" id="{30A5041E-2DD1-45ED-85B3-351DB7376B7F}"/>
                </a:ext>
              </a:extLst>
            </p:cNvPr>
            <p:cNvSpPr txBox="1">
              <a:spLocks noChangeArrowheads="1"/>
            </p:cNvSpPr>
            <p:nvPr/>
          </p:nvSpPr>
          <p:spPr bwMode="auto">
            <a:xfrm>
              <a:off x="3037905" y="400050"/>
              <a:ext cx="364202" cy="184666"/>
            </a:xfrm>
            <a:prstGeom prst="rect">
              <a:avLst/>
            </a:prstGeom>
            <a:noFill/>
            <a:ln w="9525">
              <a:noFill/>
              <a:miter lim="800000"/>
              <a:headEnd/>
              <a:tailEnd/>
            </a:ln>
          </p:spPr>
          <p:txBody>
            <a:bodyPr wrap="none">
              <a:spAutoFit/>
            </a:bodyPr>
            <a:lstStyle/>
            <a:p>
              <a:r>
                <a:rPr lang="it-IT" altLang="it-IT" sz="600"/>
                <a:t>0 MA</a:t>
              </a:r>
            </a:p>
          </p:txBody>
        </p:sp>
        <p:sp>
          <p:nvSpPr>
            <p:cNvPr id="19" name="CasellaDiTesto 14">
              <a:extLst>
                <a:ext uri="{FF2B5EF4-FFF2-40B4-BE49-F238E27FC236}">
                  <a16:creationId xmlns:a16="http://schemas.microsoft.com/office/drawing/2014/main" id="{31074851-4E9F-4E28-8E5C-55004B380E66}"/>
                </a:ext>
              </a:extLst>
            </p:cNvPr>
            <p:cNvSpPr txBox="1">
              <a:spLocks noChangeArrowheads="1"/>
            </p:cNvSpPr>
            <p:nvPr/>
          </p:nvSpPr>
          <p:spPr bwMode="auto">
            <a:xfrm>
              <a:off x="3045126" y="954206"/>
              <a:ext cx="390632" cy="184648"/>
            </a:xfrm>
            <a:prstGeom prst="rect">
              <a:avLst/>
            </a:prstGeom>
            <a:noFill/>
            <a:ln w="9525">
              <a:noFill/>
              <a:miter lim="800000"/>
              <a:headEnd/>
              <a:tailEnd/>
            </a:ln>
          </p:spPr>
          <p:txBody>
            <a:bodyPr wrap="none">
              <a:spAutoFit/>
            </a:bodyPr>
            <a:lstStyle/>
            <a:p>
              <a:r>
                <a:rPr lang="it-IT" altLang="it-IT" sz="600"/>
                <a:t>50 MA</a:t>
              </a:r>
            </a:p>
          </p:txBody>
        </p:sp>
        <p:sp>
          <p:nvSpPr>
            <p:cNvPr id="20" name="CasellaDiTesto 19">
              <a:extLst>
                <a:ext uri="{FF2B5EF4-FFF2-40B4-BE49-F238E27FC236}">
                  <a16:creationId xmlns:a16="http://schemas.microsoft.com/office/drawing/2014/main" id="{76CE9E12-2C0B-4C03-8FCB-9DB29D12F8A2}"/>
                </a:ext>
              </a:extLst>
            </p:cNvPr>
            <p:cNvSpPr txBox="1">
              <a:spLocks noChangeArrowheads="1"/>
            </p:cNvSpPr>
            <p:nvPr/>
          </p:nvSpPr>
          <p:spPr bwMode="auto">
            <a:xfrm>
              <a:off x="3052347" y="1474356"/>
              <a:ext cx="429181" cy="184648"/>
            </a:xfrm>
            <a:prstGeom prst="rect">
              <a:avLst/>
            </a:prstGeom>
            <a:noFill/>
            <a:ln w="9525">
              <a:noFill/>
              <a:miter lim="800000"/>
              <a:headEnd/>
              <a:tailEnd/>
            </a:ln>
          </p:spPr>
          <p:txBody>
            <a:bodyPr wrap="none">
              <a:spAutoFit/>
            </a:bodyPr>
            <a:lstStyle/>
            <a:p>
              <a:r>
                <a:rPr lang="it-IT" altLang="it-IT" sz="600"/>
                <a:t>100 MA</a:t>
              </a:r>
            </a:p>
          </p:txBody>
        </p:sp>
        <p:sp>
          <p:nvSpPr>
            <p:cNvPr id="21" name="CasellaDiTesto 20">
              <a:extLst>
                <a:ext uri="{FF2B5EF4-FFF2-40B4-BE49-F238E27FC236}">
                  <a16:creationId xmlns:a16="http://schemas.microsoft.com/office/drawing/2014/main" id="{4568B4C9-5D11-4FC2-BB73-F3D037F33A68}"/>
                </a:ext>
              </a:extLst>
            </p:cNvPr>
            <p:cNvSpPr txBox="1">
              <a:spLocks noChangeArrowheads="1"/>
            </p:cNvSpPr>
            <p:nvPr/>
          </p:nvSpPr>
          <p:spPr bwMode="auto">
            <a:xfrm>
              <a:off x="3052347" y="2034808"/>
              <a:ext cx="429181" cy="184648"/>
            </a:xfrm>
            <a:prstGeom prst="rect">
              <a:avLst/>
            </a:prstGeom>
            <a:noFill/>
            <a:ln w="9525">
              <a:noFill/>
              <a:miter lim="800000"/>
              <a:headEnd/>
              <a:tailEnd/>
            </a:ln>
          </p:spPr>
          <p:txBody>
            <a:bodyPr wrap="none">
              <a:spAutoFit/>
            </a:bodyPr>
            <a:lstStyle/>
            <a:p>
              <a:r>
                <a:rPr lang="it-IT" altLang="it-IT" sz="600"/>
                <a:t>150 MA</a:t>
              </a:r>
            </a:p>
          </p:txBody>
        </p:sp>
        <p:sp>
          <p:nvSpPr>
            <p:cNvPr id="22" name="CasellaDiTesto 21">
              <a:extLst>
                <a:ext uri="{FF2B5EF4-FFF2-40B4-BE49-F238E27FC236}">
                  <a16:creationId xmlns:a16="http://schemas.microsoft.com/office/drawing/2014/main" id="{4E6CF311-6F10-45E7-B446-3B252367FC1A}"/>
                </a:ext>
              </a:extLst>
            </p:cNvPr>
            <p:cNvSpPr txBox="1">
              <a:spLocks noChangeArrowheads="1"/>
            </p:cNvSpPr>
            <p:nvPr/>
          </p:nvSpPr>
          <p:spPr bwMode="auto">
            <a:xfrm>
              <a:off x="3052347" y="2519694"/>
              <a:ext cx="429181" cy="184648"/>
            </a:xfrm>
            <a:prstGeom prst="rect">
              <a:avLst/>
            </a:prstGeom>
            <a:noFill/>
            <a:ln w="9525">
              <a:noFill/>
              <a:miter lim="800000"/>
              <a:headEnd/>
              <a:tailEnd/>
            </a:ln>
          </p:spPr>
          <p:txBody>
            <a:bodyPr wrap="none">
              <a:spAutoFit/>
            </a:bodyPr>
            <a:lstStyle/>
            <a:p>
              <a:r>
                <a:rPr lang="it-IT" altLang="it-IT" sz="600"/>
                <a:t>200 MA</a:t>
              </a:r>
            </a:p>
          </p:txBody>
        </p:sp>
        <p:sp>
          <p:nvSpPr>
            <p:cNvPr id="23" name="CasellaDiTesto 22">
              <a:extLst>
                <a:ext uri="{FF2B5EF4-FFF2-40B4-BE49-F238E27FC236}">
                  <a16:creationId xmlns:a16="http://schemas.microsoft.com/office/drawing/2014/main" id="{9AC81712-8BC9-4F40-A7F4-40E121EA1B98}"/>
                </a:ext>
              </a:extLst>
            </p:cNvPr>
            <p:cNvSpPr txBox="1">
              <a:spLocks noChangeArrowheads="1"/>
            </p:cNvSpPr>
            <p:nvPr/>
          </p:nvSpPr>
          <p:spPr bwMode="auto">
            <a:xfrm>
              <a:off x="3052347" y="3049921"/>
              <a:ext cx="429181" cy="184648"/>
            </a:xfrm>
            <a:prstGeom prst="rect">
              <a:avLst/>
            </a:prstGeom>
            <a:noFill/>
            <a:ln w="9525">
              <a:noFill/>
              <a:miter lim="800000"/>
              <a:headEnd/>
              <a:tailEnd/>
            </a:ln>
          </p:spPr>
          <p:txBody>
            <a:bodyPr wrap="none">
              <a:spAutoFit/>
            </a:bodyPr>
            <a:lstStyle/>
            <a:p>
              <a:r>
                <a:rPr lang="it-IT" altLang="it-IT" sz="600"/>
                <a:t>250 MA</a:t>
              </a:r>
            </a:p>
          </p:txBody>
        </p:sp>
        <p:sp>
          <p:nvSpPr>
            <p:cNvPr id="24" name="CasellaDiTesto 23">
              <a:extLst>
                <a:ext uri="{FF2B5EF4-FFF2-40B4-BE49-F238E27FC236}">
                  <a16:creationId xmlns:a16="http://schemas.microsoft.com/office/drawing/2014/main" id="{FEC28F31-C716-4C14-AC0C-337B53E9BBA3}"/>
                </a:ext>
              </a:extLst>
            </p:cNvPr>
            <p:cNvSpPr txBox="1">
              <a:spLocks noChangeArrowheads="1"/>
            </p:cNvSpPr>
            <p:nvPr/>
          </p:nvSpPr>
          <p:spPr bwMode="auto">
            <a:xfrm>
              <a:off x="3052347" y="3595260"/>
              <a:ext cx="429181" cy="184648"/>
            </a:xfrm>
            <a:prstGeom prst="rect">
              <a:avLst/>
            </a:prstGeom>
            <a:noFill/>
            <a:ln w="9525">
              <a:noFill/>
              <a:miter lim="800000"/>
              <a:headEnd/>
              <a:tailEnd/>
            </a:ln>
          </p:spPr>
          <p:txBody>
            <a:bodyPr wrap="none">
              <a:spAutoFit/>
            </a:bodyPr>
            <a:lstStyle/>
            <a:p>
              <a:r>
                <a:rPr lang="it-IT" altLang="it-IT" sz="600"/>
                <a:t>300 MA</a:t>
              </a:r>
            </a:p>
          </p:txBody>
        </p:sp>
        <p:sp>
          <p:nvSpPr>
            <p:cNvPr id="25" name="CasellaDiTesto 24">
              <a:extLst>
                <a:ext uri="{FF2B5EF4-FFF2-40B4-BE49-F238E27FC236}">
                  <a16:creationId xmlns:a16="http://schemas.microsoft.com/office/drawing/2014/main" id="{0CA2D552-81D0-47FB-AD0B-524A3DEE73E9}"/>
                </a:ext>
              </a:extLst>
            </p:cNvPr>
            <p:cNvSpPr txBox="1">
              <a:spLocks noChangeArrowheads="1"/>
            </p:cNvSpPr>
            <p:nvPr/>
          </p:nvSpPr>
          <p:spPr bwMode="auto">
            <a:xfrm>
              <a:off x="3052347" y="4133042"/>
              <a:ext cx="429181" cy="184648"/>
            </a:xfrm>
            <a:prstGeom prst="rect">
              <a:avLst/>
            </a:prstGeom>
            <a:noFill/>
            <a:ln w="9525">
              <a:noFill/>
              <a:miter lim="800000"/>
              <a:headEnd/>
              <a:tailEnd/>
            </a:ln>
          </p:spPr>
          <p:txBody>
            <a:bodyPr wrap="none">
              <a:spAutoFit/>
            </a:bodyPr>
            <a:lstStyle/>
            <a:p>
              <a:r>
                <a:rPr lang="it-IT" altLang="it-IT" sz="600"/>
                <a:t>350 MA</a:t>
              </a:r>
            </a:p>
          </p:txBody>
        </p:sp>
        <p:sp>
          <p:nvSpPr>
            <p:cNvPr id="26" name="CasellaDiTesto 25">
              <a:extLst>
                <a:ext uri="{FF2B5EF4-FFF2-40B4-BE49-F238E27FC236}">
                  <a16:creationId xmlns:a16="http://schemas.microsoft.com/office/drawing/2014/main" id="{15144082-9658-4EDB-B08B-931052FF6DA5}"/>
                </a:ext>
              </a:extLst>
            </p:cNvPr>
            <p:cNvSpPr txBox="1">
              <a:spLocks noChangeArrowheads="1"/>
            </p:cNvSpPr>
            <p:nvPr/>
          </p:nvSpPr>
          <p:spPr bwMode="auto">
            <a:xfrm>
              <a:off x="3052347" y="4655711"/>
              <a:ext cx="429181" cy="184648"/>
            </a:xfrm>
            <a:prstGeom prst="rect">
              <a:avLst/>
            </a:prstGeom>
            <a:noFill/>
            <a:ln w="9525">
              <a:noFill/>
              <a:miter lim="800000"/>
              <a:headEnd/>
              <a:tailEnd/>
            </a:ln>
          </p:spPr>
          <p:txBody>
            <a:bodyPr wrap="none">
              <a:spAutoFit/>
            </a:bodyPr>
            <a:lstStyle/>
            <a:p>
              <a:r>
                <a:rPr lang="it-IT" altLang="it-IT" sz="600"/>
                <a:t>400 MA</a:t>
              </a:r>
            </a:p>
          </p:txBody>
        </p:sp>
        <p:sp>
          <p:nvSpPr>
            <p:cNvPr id="27" name="CasellaDiTesto 26">
              <a:extLst>
                <a:ext uri="{FF2B5EF4-FFF2-40B4-BE49-F238E27FC236}">
                  <a16:creationId xmlns:a16="http://schemas.microsoft.com/office/drawing/2014/main" id="{E76B3519-DFA2-4CBA-A683-EE689D1BED35}"/>
                </a:ext>
              </a:extLst>
            </p:cNvPr>
            <p:cNvSpPr txBox="1">
              <a:spLocks noChangeArrowheads="1"/>
            </p:cNvSpPr>
            <p:nvPr/>
          </p:nvSpPr>
          <p:spPr bwMode="auto">
            <a:xfrm>
              <a:off x="3052347" y="5216165"/>
              <a:ext cx="429181" cy="184648"/>
            </a:xfrm>
            <a:prstGeom prst="rect">
              <a:avLst/>
            </a:prstGeom>
            <a:noFill/>
            <a:ln w="9525">
              <a:noFill/>
              <a:miter lim="800000"/>
              <a:headEnd/>
              <a:tailEnd/>
            </a:ln>
          </p:spPr>
          <p:txBody>
            <a:bodyPr wrap="none">
              <a:spAutoFit/>
            </a:bodyPr>
            <a:lstStyle/>
            <a:p>
              <a:r>
                <a:rPr lang="it-IT" altLang="it-IT" sz="600"/>
                <a:t>450 MA</a:t>
              </a:r>
            </a:p>
          </p:txBody>
        </p:sp>
        <p:sp>
          <p:nvSpPr>
            <p:cNvPr id="28" name="CasellaDiTesto 27">
              <a:extLst>
                <a:ext uri="{FF2B5EF4-FFF2-40B4-BE49-F238E27FC236}">
                  <a16:creationId xmlns:a16="http://schemas.microsoft.com/office/drawing/2014/main" id="{56197BFA-247D-4297-B657-F38EF8AEBC79}"/>
                </a:ext>
              </a:extLst>
            </p:cNvPr>
            <p:cNvSpPr txBox="1">
              <a:spLocks noChangeArrowheads="1"/>
            </p:cNvSpPr>
            <p:nvPr/>
          </p:nvSpPr>
          <p:spPr bwMode="auto">
            <a:xfrm>
              <a:off x="3052347" y="5731277"/>
              <a:ext cx="429181" cy="184648"/>
            </a:xfrm>
            <a:prstGeom prst="rect">
              <a:avLst/>
            </a:prstGeom>
            <a:noFill/>
            <a:ln w="9525">
              <a:noFill/>
              <a:miter lim="800000"/>
              <a:headEnd/>
              <a:tailEnd/>
            </a:ln>
          </p:spPr>
          <p:txBody>
            <a:bodyPr wrap="none">
              <a:spAutoFit/>
            </a:bodyPr>
            <a:lstStyle/>
            <a:p>
              <a:r>
                <a:rPr lang="it-IT" altLang="it-IT" sz="600"/>
                <a:t>500 MA</a:t>
              </a:r>
            </a:p>
          </p:txBody>
        </p:sp>
        <p:cxnSp>
          <p:nvCxnSpPr>
            <p:cNvPr id="29" name="Connettore 1 26">
              <a:extLst>
                <a:ext uri="{FF2B5EF4-FFF2-40B4-BE49-F238E27FC236}">
                  <a16:creationId xmlns:a16="http://schemas.microsoft.com/office/drawing/2014/main" id="{001AC22C-04FC-482F-B153-CD6B8CFDE705}"/>
                </a:ext>
              </a:extLst>
            </p:cNvPr>
            <p:cNvCxnSpPr>
              <a:cxnSpLocks noChangeShapeType="1"/>
            </p:cNvCxnSpPr>
            <p:nvPr/>
          </p:nvCxnSpPr>
          <p:spPr bwMode="auto">
            <a:xfrm flipV="1">
              <a:off x="2974651" y="1055712"/>
              <a:ext cx="53988" cy="0"/>
            </a:xfrm>
            <a:prstGeom prst="line">
              <a:avLst/>
            </a:prstGeom>
            <a:noFill/>
            <a:ln w="15875" algn="ctr">
              <a:solidFill>
                <a:schemeClr val="tx1"/>
              </a:solidFill>
              <a:round/>
              <a:headEnd/>
              <a:tailEnd/>
            </a:ln>
          </p:spPr>
        </p:cxnSp>
        <p:cxnSp>
          <p:nvCxnSpPr>
            <p:cNvPr id="30" name="Connettore 1 31">
              <a:extLst>
                <a:ext uri="{FF2B5EF4-FFF2-40B4-BE49-F238E27FC236}">
                  <a16:creationId xmlns:a16="http://schemas.microsoft.com/office/drawing/2014/main" id="{CBFEDD2A-917E-47EA-ABDA-224BB15AD81C}"/>
                </a:ext>
              </a:extLst>
            </p:cNvPr>
            <p:cNvCxnSpPr>
              <a:cxnSpLocks noChangeShapeType="1"/>
            </p:cNvCxnSpPr>
            <p:nvPr/>
          </p:nvCxnSpPr>
          <p:spPr bwMode="auto">
            <a:xfrm flipV="1">
              <a:off x="2975859" y="6410391"/>
              <a:ext cx="53988" cy="0"/>
            </a:xfrm>
            <a:prstGeom prst="line">
              <a:avLst/>
            </a:prstGeom>
            <a:noFill/>
            <a:ln w="15875" algn="ctr">
              <a:solidFill>
                <a:schemeClr val="tx1"/>
              </a:solidFill>
              <a:round/>
              <a:headEnd/>
              <a:tailEnd/>
            </a:ln>
          </p:spPr>
        </p:cxnSp>
        <p:sp>
          <p:nvSpPr>
            <p:cNvPr id="31" name="CasellaDiTesto 30">
              <a:extLst>
                <a:ext uri="{FF2B5EF4-FFF2-40B4-BE49-F238E27FC236}">
                  <a16:creationId xmlns:a16="http://schemas.microsoft.com/office/drawing/2014/main" id="{C528785A-00E0-4A4C-8EE7-809F7C864D01}"/>
                </a:ext>
              </a:extLst>
            </p:cNvPr>
            <p:cNvSpPr txBox="1">
              <a:spLocks noChangeArrowheads="1"/>
            </p:cNvSpPr>
            <p:nvPr/>
          </p:nvSpPr>
          <p:spPr bwMode="auto">
            <a:xfrm>
              <a:off x="3052347" y="6291729"/>
              <a:ext cx="429181" cy="184648"/>
            </a:xfrm>
            <a:prstGeom prst="rect">
              <a:avLst/>
            </a:prstGeom>
            <a:noFill/>
            <a:ln w="9525">
              <a:noFill/>
              <a:miter lim="800000"/>
              <a:headEnd/>
              <a:tailEnd/>
            </a:ln>
          </p:spPr>
          <p:txBody>
            <a:bodyPr wrap="none">
              <a:spAutoFit/>
            </a:bodyPr>
            <a:lstStyle/>
            <a:p>
              <a:r>
                <a:rPr lang="it-IT" altLang="it-IT" sz="600"/>
                <a:t>550 MA</a:t>
              </a:r>
            </a:p>
          </p:txBody>
        </p:sp>
      </p:grpSp>
      <p:cxnSp>
        <p:nvCxnSpPr>
          <p:cNvPr id="3" name="Connettore 2 2">
            <a:extLst>
              <a:ext uri="{FF2B5EF4-FFF2-40B4-BE49-F238E27FC236}">
                <a16:creationId xmlns:a16="http://schemas.microsoft.com/office/drawing/2014/main" id="{85C250FB-A821-45C0-98F6-0A94EB0AF2C1}"/>
              </a:ext>
            </a:extLst>
          </p:cNvPr>
          <p:cNvCxnSpPr>
            <a:cxnSpLocks/>
          </p:cNvCxnSpPr>
          <p:nvPr/>
        </p:nvCxnSpPr>
        <p:spPr>
          <a:xfrm flipH="1">
            <a:off x="2584787" y="2621060"/>
            <a:ext cx="1053284" cy="59467"/>
          </a:xfrm>
          <a:prstGeom prst="straightConnector1">
            <a:avLst/>
          </a:prstGeom>
          <a:ln w="22225">
            <a:solidFill>
              <a:srgbClr val="AFE1FF"/>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CA57ECF1-754E-4685-9819-0F46219339B1}"/>
              </a:ext>
            </a:extLst>
          </p:cNvPr>
          <p:cNvCxnSpPr>
            <a:cxnSpLocks/>
          </p:cNvCxnSpPr>
          <p:nvPr/>
        </p:nvCxnSpPr>
        <p:spPr>
          <a:xfrm flipH="1">
            <a:off x="5258938" y="2361064"/>
            <a:ext cx="1293517" cy="125681"/>
          </a:xfrm>
          <a:prstGeom prst="line">
            <a:avLst/>
          </a:prstGeom>
          <a:ln w="22225">
            <a:solidFill>
              <a:srgbClr val="AFE1FF"/>
            </a:solidFill>
          </a:ln>
        </p:spPr>
        <p:style>
          <a:lnRef idx="1">
            <a:schemeClr val="accent1"/>
          </a:lnRef>
          <a:fillRef idx="0">
            <a:schemeClr val="accent1"/>
          </a:fillRef>
          <a:effectRef idx="0">
            <a:schemeClr val="accent1"/>
          </a:effectRef>
          <a:fontRef idx="minor">
            <a:schemeClr val="tx1"/>
          </a:fontRef>
        </p:style>
      </p:cxnSp>
      <p:sp>
        <p:nvSpPr>
          <p:cNvPr id="37" name="Parentesi graffa chiusa 36">
            <a:extLst>
              <a:ext uri="{FF2B5EF4-FFF2-40B4-BE49-F238E27FC236}">
                <a16:creationId xmlns:a16="http://schemas.microsoft.com/office/drawing/2014/main" id="{B806FCE5-0C18-4CF5-B399-56ED85389A68}"/>
              </a:ext>
            </a:extLst>
          </p:cNvPr>
          <p:cNvSpPr/>
          <p:nvPr/>
        </p:nvSpPr>
        <p:spPr>
          <a:xfrm>
            <a:off x="2522107" y="2902163"/>
            <a:ext cx="113081" cy="1275312"/>
          </a:xfrm>
          <a:prstGeom prst="rightBrace">
            <a:avLst/>
          </a:prstGeom>
          <a:ln w="22225">
            <a:solidFill>
              <a:srgbClr val="CC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cstate="print"/>
          <a:srcRect/>
          <a:stretch>
            <a:fillRect/>
          </a:stretch>
        </p:blipFill>
        <p:spPr bwMode="auto">
          <a:xfrm>
            <a:off x="7438766" y="5697520"/>
            <a:ext cx="1641475" cy="352425"/>
          </a:xfrm>
          <a:prstGeom prst="rect">
            <a:avLst/>
          </a:prstGeom>
          <a:noFill/>
          <a:ln w="9525" algn="ctr">
            <a:noFill/>
            <a:miter lim="800000"/>
            <a:headEnd/>
            <a:tailEnd/>
          </a:ln>
        </p:spPr>
      </p:pic>
      <p:pic>
        <p:nvPicPr>
          <p:cNvPr id="22532" name="Picture 7"/>
          <p:cNvPicPr>
            <a:picLocks noChangeAspect="1" noChangeArrowheads="1"/>
          </p:cNvPicPr>
          <p:nvPr/>
        </p:nvPicPr>
        <p:blipFill>
          <a:blip r:embed="rId4" cstate="print"/>
          <a:srcRect/>
          <a:stretch>
            <a:fillRect/>
          </a:stretch>
        </p:blipFill>
        <p:spPr bwMode="auto">
          <a:xfrm>
            <a:off x="6924817" y="4565199"/>
            <a:ext cx="2227263" cy="1104900"/>
          </a:xfrm>
          <a:prstGeom prst="rect">
            <a:avLst/>
          </a:prstGeom>
          <a:noFill/>
          <a:ln w="9525">
            <a:noFill/>
            <a:miter lim="800000"/>
            <a:headEnd/>
            <a:tailEnd/>
          </a:ln>
        </p:spPr>
      </p:pic>
      <p:sp>
        <p:nvSpPr>
          <p:cNvPr id="13" name="CasellaDiTesto 9">
            <a:extLst>
              <a:ext uri="{FF2B5EF4-FFF2-40B4-BE49-F238E27FC236}">
                <a16:creationId xmlns:a16="http://schemas.microsoft.com/office/drawing/2014/main" id="{E8790E78-308F-436E-A1C8-FC1FE309945F}"/>
              </a:ext>
            </a:extLst>
          </p:cNvPr>
          <p:cNvSpPr txBox="1">
            <a:spLocks noChangeArrowheads="1"/>
          </p:cNvSpPr>
          <p:nvPr/>
        </p:nvSpPr>
        <p:spPr bwMode="auto">
          <a:xfrm>
            <a:off x="7615814"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graphicFrame>
        <p:nvGraphicFramePr>
          <p:cNvPr id="14" name="Tabella 13">
            <a:extLst>
              <a:ext uri="{FF2B5EF4-FFF2-40B4-BE49-F238E27FC236}">
                <a16:creationId xmlns:a16="http://schemas.microsoft.com/office/drawing/2014/main" id="{082290EF-D67C-4095-8634-C632383EB0A1}"/>
              </a:ext>
            </a:extLst>
          </p:cNvPr>
          <p:cNvGraphicFramePr>
            <a:graphicFrameLocks noGrp="1"/>
          </p:cNvGraphicFramePr>
          <p:nvPr>
            <p:extLst>
              <p:ext uri="{D42A27DB-BD31-4B8C-83A1-F6EECF244321}">
                <p14:modId xmlns:p14="http://schemas.microsoft.com/office/powerpoint/2010/main" val="566926957"/>
              </p:ext>
            </p:extLst>
          </p:nvPr>
        </p:nvGraphicFramePr>
        <p:xfrm>
          <a:off x="199065" y="506320"/>
          <a:ext cx="572855" cy="6098520"/>
        </p:xfrm>
        <a:graphic>
          <a:graphicData uri="http://schemas.openxmlformats.org/drawingml/2006/table">
            <a:tbl>
              <a:tblPr/>
              <a:tblGrid>
                <a:gridCol w="191194">
                  <a:extLst>
                    <a:ext uri="{9D8B030D-6E8A-4147-A177-3AD203B41FA5}">
                      <a16:colId xmlns:a16="http://schemas.microsoft.com/office/drawing/2014/main" val="20000"/>
                    </a:ext>
                  </a:extLst>
                </a:gridCol>
                <a:gridCol w="381661">
                  <a:extLst>
                    <a:ext uri="{9D8B030D-6E8A-4147-A177-3AD203B41FA5}">
                      <a16:colId xmlns:a16="http://schemas.microsoft.com/office/drawing/2014/main" val="20001"/>
                    </a:ext>
                  </a:extLst>
                </a:gridCol>
              </a:tblGrid>
              <a:tr h="234105">
                <a:tc rowSpan="2">
                  <a:txBody>
                    <a:bodyPr/>
                    <a:lstStyle/>
                    <a:p>
                      <a:pPr algn="ctr">
                        <a:lnSpc>
                          <a:spcPct val="115000"/>
                        </a:lnSpc>
                        <a:spcAft>
                          <a:spcPts val="0"/>
                        </a:spcAft>
                      </a:pPr>
                      <a:r>
                        <a:rPr lang="it-IT" sz="700" b="1" dirty="0">
                          <a:latin typeface="Calibri"/>
                          <a:ea typeface="Calibri"/>
                          <a:cs typeface="Times New Roman"/>
                        </a:rPr>
                        <a:t>CENOZOICO</a:t>
                      </a:r>
                    </a:p>
                  </a:txBody>
                  <a:tcPr marL="3818" marR="3818" marT="3818"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it-IT" sz="700" b="1" dirty="0">
                          <a:latin typeface="Calibri"/>
                          <a:ea typeface="Calibri"/>
                          <a:cs typeface="Times New Roman"/>
                        </a:rPr>
                        <a:t>QUA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69437">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TER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57607">
                <a:tc rowSpan="3">
                  <a:txBody>
                    <a:bodyPr/>
                    <a:lstStyle/>
                    <a:p>
                      <a:pPr algn="ctr">
                        <a:lnSpc>
                          <a:spcPct val="115000"/>
                        </a:lnSpc>
                        <a:spcAft>
                          <a:spcPts val="0"/>
                        </a:spcAft>
                      </a:pPr>
                      <a:r>
                        <a:rPr lang="it-IT" sz="700" b="1" dirty="0">
                          <a:latin typeface="Calibri"/>
                          <a:ea typeface="Calibri"/>
                          <a:cs typeface="Times New Roman"/>
                        </a:rPr>
                        <a:t>MESOZOICO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a:lnSpc>
                          <a:spcPct val="115000"/>
                        </a:lnSpc>
                        <a:spcAft>
                          <a:spcPts val="0"/>
                        </a:spcAft>
                      </a:pPr>
                      <a:r>
                        <a:rPr lang="it-IT" sz="700" b="1" dirty="0">
                          <a:latin typeface="Calibri"/>
                          <a:ea typeface="Calibri"/>
                          <a:cs typeface="Times New Roman"/>
                        </a:rPr>
                        <a:t>CRE</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extLst>
                  <a:ext uri="{0D108BD9-81ED-4DB2-BD59-A6C34878D82A}">
                    <a16:rowId xmlns:a16="http://schemas.microsoft.com/office/drawing/2014/main" val="10002"/>
                  </a:ext>
                </a:extLst>
              </a:tr>
              <a:tr h="54673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JUR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16:rowId xmlns:a16="http://schemas.microsoft.com/office/drawing/2014/main" val="10003"/>
                  </a:ext>
                </a:extLst>
              </a:tr>
              <a:tr h="406085">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TRIA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E1FF"/>
                    </a:solidFill>
                  </a:tcPr>
                </a:tc>
                <a:extLst>
                  <a:ext uri="{0D108BD9-81ED-4DB2-BD59-A6C34878D82A}">
                    <a16:rowId xmlns:a16="http://schemas.microsoft.com/office/drawing/2014/main" val="10004"/>
                  </a:ext>
                </a:extLst>
              </a:tr>
              <a:tr h="546734">
                <a:tc rowSpan="6">
                  <a:txBody>
                    <a:bodyPr/>
                    <a:lstStyle/>
                    <a:p>
                      <a:pPr algn="ctr">
                        <a:lnSpc>
                          <a:spcPct val="115000"/>
                        </a:lnSpc>
                        <a:spcAft>
                          <a:spcPts val="0"/>
                        </a:spcAft>
                      </a:pPr>
                      <a:r>
                        <a:rPr lang="it-IT" sz="700" b="1" dirty="0">
                          <a:latin typeface="Calibri"/>
                          <a:ea typeface="Calibri"/>
                          <a:cs typeface="Times New Roman"/>
                        </a:rPr>
                        <a:t>PALEOZOICO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algn="ctr">
                        <a:lnSpc>
                          <a:spcPct val="115000"/>
                        </a:lnSpc>
                        <a:spcAft>
                          <a:spcPts val="0"/>
                        </a:spcAft>
                      </a:pPr>
                      <a:r>
                        <a:rPr lang="it-IT" sz="700" b="1" dirty="0">
                          <a:latin typeface="Calibri"/>
                          <a:ea typeface="Calibri"/>
                          <a:cs typeface="Times New Roman"/>
                        </a:rPr>
                        <a:t>PERM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5"/>
                  </a:ext>
                </a:extLst>
              </a:tr>
              <a:tr h="740733">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6"/>
                  </a:ext>
                </a:extLst>
              </a:tr>
              <a:tr h="54673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DEV</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45661">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SIL</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759336">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ORD</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74535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cxnSp>
        <p:nvCxnSpPr>
          <p:cNvPr id="45" name="Connettore diritto 44">
            <a:extLst>
              <a:ext uri="{FF2B5EF4-FFF2-40B4-BE49-F238E27FC236}">
                <a16:creationId xmlns:a16="http://schemas.microsoft.com/office/drawing/2014/main" id="{F393A6D0-2D80-3762-1D9A-6706A28464DD}"/>
              </a:ext>
            </a:extLst>
          </p:cNvPr>
          <p:cNvCxnSpPr>
            <a:cxnSpLocks/>
          </p:cNvCxnSpPr>
          <p:nvPr/>
        </p:nvCxnSpPr>
        <p:spPr>
          <a:xfrm flipV="1">
            <a:off x="2545569" y="5072421"/>
            <a:ext cx="0" cy="29251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7" name="CasellaDiTesto 46">
            <a:extLst>
              <a:ext uri="{FF2B5EF4-FFF2-40B4-BE49-F238E27FC236}">
                <a16:creationId xmlns:a16="http://schemas.microsoft.com/office/drawing/2014/main" id="{278DD513-4172-109B-9005-443C916E094E}"/>
              </a:ext>
            </a:extLst>
          </p:cNvPr>
          <p:cNvSpPr txBox="1"/>
          <p:nvPr/>
        </p:nvSpPr>
        <p:spPr>
          <a:xfrm>
            <a:off x="2013305" y="5321536"/>
            <a:ext cx="946243" cy="307777"/>
          </a:xfrm>
          <a:prstGeom prst="rect">
            <a:avLst/>
          </a:prstGeom>
          <a:noFill/>
        </p:spPr>
        <p:txBody>
          <a:bodyPr wrap="square" rtlCol="0">
            <a:spAutoFit/>
          </a:bodyPr>
          <a:lstStyle/>
          <a:p>
            <a:r>
              <a:rPr lang="it-IT" sz="1400" dirty="0"/>
              <a:t>260mya</a:t>
            </a:r>
          </a:p>
        </p:txBody>
      </p:sp>
      <p:grpSp>
        <p:nvGrpSpPr>
          <p:cNvPr id="50" name="Gruppo 49">
            <a:extLst>
              <a:ext uri="{FF2B5EF4-FFF2-40B4-BE49-F238E27FC236}">
                <a16:creationId xmlns:a16="http://schemas.microsoft.com/office/drawing/2014/main" id="{B5E313F1-4DA8-C47E-ACCB-A92325038861}"/>
              </a:ext>
            </a:extLst>
          </p:cNvPr>
          <p:cNvGrpSpPr/>
          <p:nvPr/>
        </p:nvGrpSpPr>
        <p:grpSpPr>
          <a:xfrm>
            <a:off x="793751" y="389639"/>
            <a:ext cx="7088963" cy="6122988"/>
            <a:chOff x="663835" y="389639"/>
            <a:chExt cx="7088963" cy="6122988"/>
          </a:xfrm>
        </p:grpSpPr>
        <p:grpSp>
          <p:nvGrpSpPr>
            <p:cNvPr id="43" name="Gruppo 42">
              <a:extLst>
                <a:ext uri="{FF2B5EF4-FFF2-40B4-BE49-F238E27FC236}">
                  <a16:creationId xmlns:a16="http://schemas.microsoft.com/office/drawing/2014/main" id="{C3BA212F-F064-4567-F7E0-45B54C88B3CB}"/>
                </a:ext>
              </a:extLst>
            </p:cNvPr>
            <p:cNvGrpSpPr/>
            <p:nvPr/>
          </p:nvGrpSpPr>
          <p:grpSpPr>
            <a:xfrm>
              <a:off x="663835" y="389639"/>
              <a:ext cx="7088963" cy="6122988"/>
              <a:chOff x="656034" y="400050"/>
              <a:chExt cx="7088963" cy="6122988"/>
            </a:xfrm>
          </p:grpSpPr>
          <p:grpSp>
            <p:nvGrpSpPr>
              <p:cNvPr id="8" name="Gruppo 7">
                <a:extLst>
                  <a:ext uri="{FF2B5EF4-FFF2-40B4-BE49-F238E27FC236}">
                    <a16:creationId xmlns:a16="http://schemas.microsoft.com/office/drawing/2014/main" id="{FB8272D8-3077-4C00-A5D5-59F5117CEC0E}"/>
                  </a:ext>
                </a:extLst>
              </p:cNvPr>
              <p:cNvGrpSpPr/>
              <p:nvPr/>
            </p:nvGrpSpPr>
            <p:grpSpPr>
              <a:xfrm>
                <a:off x="656034" y="400050"/>
                <a:ext cx="7088963" cy="6122988"/>
                <a:chOff x="656034" y="400050"/>
                <a:chExt cx="7088963" cy="6122988"/>
              </a:xfrm>
            </p:grpSpPr>
            <p:grpSp>
              <p:nvGrpSpPr>
                <p:cNvPr id="6" name="Gruppo 5">
                  <a:extLst>
                    <a:ext uri="{FF2B5EF4-FFF2-40B4-BE49-F238E27FC236}">
                      <a16:creationId xmlns:a16="http://schemas.microsoft.com/office/drawing/2014/main" id="{52C32B2F-46FA-4738-920E-3E5D576D2FA4}"/>
                    </a:ext>
                  </a:extLst>
                </p:cNvPr>
                <p:cNvGrpSpPr/>
                <p:nvPr/>
              </p:nvGrpSpPr>
              <p:grpSpPr>
                <a:xfrm>
                  <a:off x="1131473" y="404813"/>
                  <a:ext cx="5453063" cy="6118225"/>
                  <a:chOff x="1131473" y="404813"/>
                  <a:chExt cx="5453063" cy="6118225"/>
                </a:xfrm>
              </p:grpSpPr>
              <p:pic>
                <p:nvPicPr>
                  <p:cNvPr id="22539" name="Picture 5"/>
                  <p:cNvPicPr>
                    <a:picLocks noChangeAspect="1" noChangeArrowheads="1"/>
                  </p:cNvPicPr>
                  <p:nvPr/>
                </p:nvPicPr>
                <p:blipFill>
                  <a:blip r:embed="rId5" cstate="print"/>
                  <a:srcRect/>
                  <a:stretch>
                    <a:fillRect/>
                  </a:stretch>
                </p:blipFill>
                <p:spPr bwMode="auto">
                  <a:xfrm>
                    <a:off x="1131473" y="404813"/>
                    <a:ext cx="5453063" cy="6118225"/>
                  </a:xfrm>
                  <a:prstGeom prst="rect">
                    <a:avLst/>
                  </a:prstGeom>
                  <a:noFill/>
                  <a:ln w="9525">
                    <a:noFill/>
                    <a:miter lim="800000"/>
                    <a:headEnd/>
                    <a:tailEnd/>
                  </a:ln>
                </p:spPr>
              </p:pic>
              <p:sp>
                <p:nvSpPr>
                  <p:cNvPr id="22540" name="Rectangle 6"/>
                  <p:cNvSpPr>
                    <a:spLocks noChangeArrowheads="1"/>
                  </p:cNvSpPr>
                  <p:nvPr/>
                </p:nvSpPr>
                <p:spPr bwMode="auto">
                  <a:xfrm>
                    <a:off x="1131473" y="6010275"/>
                    <a:ext cx="836613" cy="357188"/>
                  </a:xfrm>
                  <a:prstGeom prst="rect">
                    <a:avLst/>
                  </a:prstGeom>
                  <a:solidFill>
                    <a:schemeClr val="bg1"/>
                  </a:solidFill>
                  <a:ln w="9525">
                    <a:noFill/>
                    <a:miter lim="800000"/>
                    <a:headEnd/>
                    <a:tailEnd/>
                  </a:ln>
                </p:spPr>
                <p:txBody>
                  <a:bodyPr wrap="none" anchor="ctr"/>
                  <a:lstStyle/>
                  <a:p>
                    <a:endParaRPr lang="it-IT" altLang="it-IT"/>
                  </a:p>
                </p:txBody>
              </p:sp>
            </p:grpSp>
            <p:grpSp>
              <p:nvGrpSpPr>
                <p:cNvPr id="7" name="Gruppo 6">
                  <a:extLst>
                    <a:ext uri="{FF2B5EF4-FFF2-40B4-BE49-F238E27FC236}">
                      <a16:creationId xmlns:a16="http://schemas.microsoft.com/office/drawing/2014/main" id="{580041A7-1D09-4AD3-99CC-696391CE110A}"/>
                    </a:ext>
                  </a:extLst>
                </p:cNvPr>
                <p:cNvGrpSpPr/>
                <p:nvPr/>
              </p:nvGrpSpPr>
              <p:grpSpPr>
                <a:xfrm>
                  <a:off x="6463885" y="692151"/>
                  <a:ext cx="1281112" cy="2598738"/>
                  <a:chOff x="6463885" y="692151"/>
                  <a:chExt cx="1281112" cy="2598738"/>
                </a:xfrm>
              </p:grpSpPr>
              <p:sp>
                <p:nvSpPr>
                  <p:cNvPr id="22535" name="Text Box 8"/>
                  <p:cNvSpPr txBox="1">
                    <a:spLocks noChangeArrowheads="1"/>
                  </p:cNvSpPr>
                  <p:nvPr/>
                </p:nvSpPr>
                <p:spPr bwMode="auto">
                  <a:xfrm>
                    <a:off x="6463885" y="692151"/>
                    <a:ext cx="1209675" cy="366713"/>
                  </a:xfrm>
                  <a:prstGeom prst="rect">
                    <a:avLst/>
                  </a:prstGeom>
                  <a:noFill/>
                  <a:ln w="9525">
                    <a:noFill/>
                    <a:miter lim="800000"/>
                    <a:headEnd/>
                    <a:tailEnd/>
                  </a:ln>
                </p:spPr>
                <p:txBody>
                  <a:bodyPr>
                    <a:spAutoFit/>
                  </a:bodyPr>
                  <a:lstStyle/>
                  <a:p>
                    <a:pPr>
                      <a:spcBef>
                        <a:spcPct val="50000"/>
                      </a:spcBef>
                    </a:pPr>
                    <a:r>
                      <a:rPr lang="it-IT" altLang="it-IT">
                        <a:solidFill>
                          <a:srgbClr val="002E8A"/>
                        </a:solidFill>
                        <a:latin typeface="Verdana" pitchFamily="34" charset="0"/>
                      </a:rPr>
                      <a:t>Erbivori</a:t>
                    </a:r>
                  </a:p>
                </p:txBody>
              </p:sp>
              <p:sp>
                <p:nvSpPr>
                  <p:cNvPr id="22536" name="Text Box 9"/>
                  <p:cNvSpPr txBox="1">
                    <a:spLocks noChangeArrowheads="1"/>
                  </p:cNvSpPr>
                  <p:nvPr/>
                </p:nvSpPr>
                <p:spPr bwMode="auto">
                  <a:xfrm>
                    <a:off x="6463885" y="1412876"/>
                    <a:ext cx="1281112" cy="366713"/>
                  </a:xfrm>
                  <a:prstGeom prst="rect">
                    <a:avLst/>
                  </a:prstGeom>
                  <a:noFill/>
                  <a:ln w="9525">
                    <a:noFill/>
                    <a:miter lim="800000"/>
                    <a:headEnd/>
                    <a:tailEnd/>
                  </a:ln>
                </p:spPr>
                <p:txBody>
                  <a:bodyPr>
                    <a:spAutoFit/>
                  </a:bodyPr>
                  <a:lstStyle/>
                  <a:p>
                    <a:pPr>
                      <a:spcBef>
                        <a:spcPct val="50000"/>
                      </a:spcBef>
                    </a:pPr>
                    <a:r>
                      <a:rPr lang="it-IT" altLang="it-IT">
                        <a:solidFill>
                          <a:srgbClr val="002E8A"/>
                        </a:solidFill>
                        <a:latin typeface="Verdana" pitchFamily="34" charset="0"/>
                      </a:rPr>
                      <a:t>Carnivori</a:t>
                    </a:r>
                  </a:p>
                </p:txBody>
              </p:sp>
              <p:sp>
                <p:nvSpPr>
                  <p:cNvPr id="22537" name="Text Box 10"/>
                  <p:cNvSpPr txBox="1">
                    <a:spLocks noChangeArrowheads="1"/>
                  </p:cNvSpPr>
                  <p:nvPr/>
                </p:nvSpPr>
                <p:spPr bwMode="auto">
                  <a:xfrm>
                    <a:off x="6463885" y="2133601"/>
                    <a:ext cx="1209675" cy="366713"/>
                  </a:xfrm>
                  <a:prstGeom prst="rect">
                    <a:avLst/>
                  </a:prstGeom>
                  <a:noFill/>
                  <a:ln w="9525">
                    <a:noFill/>
                    <a:miter lim="800000"/>
                    <a:headEnd/>
                    <a:tailEnd/>
                  </a:ln>
                </p:spPr>
                <p:txBody>
                  <a:bodyPr>
                    <a:spAutoFit/>
                  </a:bodyPr>
                  <a:lstStyle/>
                  <a:p>
                    <a:pPr>
                      <a:spcBef>
                        <a:spcPct val="50000"/>
                      </a:spcBef>
                    </a:pPr>
                    <a:r>
                      <a:rPr lang="it-IT" altLang="it-IT">
                        <a:solidFill>
                          <a:srgbClr val="002E8A"/>
                        </a:solidFill>
                        <a:latin typeface="Verdana" pitchFamily="34" charset="0"/>
                      </a:rPr>
                      <a:t>Erbivori</a:t>
                    </a:r>
                  </a:p>
                </p:txBody>
              </p:sp>
              <p:sp>
                <p:nvSpPr>
                  <p:cNvPr id="22538" name="Text Box 11"/>
                  <p:cNvSpPr txBox="1">
                    <a:spLocks noChangeArrowheads="1"/>
                  </p:cNvSpPr>
                  <p:nvPr/>
                </p:nvSpPr>
                <p:spPr bwMode="auto">
                  <a:xfrm>
                    <a:off x="6463885" y="2924176"/>
                    <a:ext cx="1281112" cy="366713"/>
                  </a:xfrm>
                  <a:prstGeom prst="rect">
                    <a:avLst/>
                  </a:prstGeom>
                  <a:noFill/>
                  <a:ln w="9525">
                    <a:noFill/>
                    <a:miter lim="800000"/>
                    <a:headEnd/>
                    <a:tailEnd/>
                  </a:ln>
                </p:spPr>
                <p:txBody>
                  <a:bodyPr>
                    <a:spAutoFit/>
                  </a:bodyPr>
                  <a:lstStyle/>
                  <a:p>
                    <a:pPr>
                      <a:spcBef>
                        <a:spcPct val="50000"/>
                      </a:spcBef>
                    </a:pPr>
                    <a:r>
                      <a:rPr lang="it-IT" altLang="it-IT">
                        <a:solidFill>
                          <a:srgbClr val="002E8A"/>
                        </a:solidFill>
                        <a:latin typeface="Verdana" pitchFamily="34" charset="0"/>
                      </a:rPr>
                      <a:t>Carnivori</a:t>
                    </a:r>
                  </a:p>
                </p:txBody>
              </p:sp>
            </p:grpSp>
            <p:grpSp>
              <p:nvGrpSpPr>
                <p:cNvPr id="5" name="Gruppo 4">
                  <a:extLst>
                    <a:ext uri="{FF2B5EF4-FFF2-40B4-BE49-F238E27FC236}">
                      <a16:creationId xmlns:a16="http://schemas.microsoft.com/office/drawing/2014/main" id="{09C9B46C-961B-426D-836A-89ECB94992A4}"/>
                    </a:ext>
                  </a:extLst>
                </p:cNvPr>
                <p:cNvGrpSpPr/>
                <p:nvPr/>
              </p:nvGrpSpPr>
              <p:grpSpPr>
                <a:xfrm>
                  <a:off x="656034" y="400050"/>
                  <a:ext cx="519797" cy="6076932"/>
                  <a:chOff x="656034" y="400050"/>
                  <a:chExt cx="519797" cy="6076932"/>
                </a:xfrm>
              </p:grpSpPr>
              <p:cxnSp>
                <p:nvCxnSpPr>
                  <p:cNvPr id="16" name="Connettore 1 13">
                    <a:extLst>
                      <a:ext uri="{FF2B5EF4-FFF2-40B4-BE49-F238E27FC236}">
                        <a16:creationId xmlns:a16="http://schemas.microsoft.com/office/drawing/2014/main" id="{B3E815F0-79ED-4242-80E7-AD3DA96B4018}"/>
                      </a:ext>
                    </a:extLst>
                  </p:cNvPr>
                  <p:cNvCxnSpPr>
                    <a:cxnSpLocks noChangeShapeType="1"/>
                  </p:cNvCxnSpPr>
                  <p:nvPr/>
                </p:nvCxnSpPr>
                <p:spPr bwMode="auto">
                  <a:xfrm flipV="1">
                    <a:off x="668712" y="503532"/>
                    <a:ext cx="55465" cy="0"/>
                  </a:xfrm>
                  <a:prstGeom prst="line">
                    <a:avLst/>
                  </a:prstGeom>
                  <a:noFill/>
                  <a:ln w="15875" algn="ctr">
                    <a:solidFill>
                      <a:schemeClr val="tx1"/>
                    </a:solidFill>
                    <a:round/>
                    <a:headEnd/>
                    <a:tailEnd/>
                  </a:ln>
                </p:spPr>
              </p:cxnSp>
              <p:cxnSp>
                <p:nvCxnSpPr>
                  <p:cNvPr id="17" name="Connettore 1 26">
                    <a:extLst>
                      <a:ext uri="{FF2B5EF4-FFF2-40B4-BE49-F238E27FC236}">
                        <a16:creationId xmlns:a16="http://schemas.microsoft.com/office/drawing/2014/main" id="{76959A30-EBB3-408F-84D8-8B82D7C831A4}"/>
                      </a:ext>
                    </a:extLst>
                  </p:cNvPr>
                  <p:cNvCxnSpPr>
                    <a:cxnSpLocks noChangeShapeType="1"/>
                  </p:cNvCxnSpPr>
                  <p:nvPr/>
                </p:nvCxnSpPr>
                <p:spPr bwMode="auto">
                  <a:xfrm flipV="1">
                    <a:off x="668712" y="1575977"/>
                    <a:ext cx="53880" cy="0"/>
                  </a:xfrm>
                  <a:prstGeom prst="line">
                    <a:avLst/>
                  </a:prstGeom>
                  <a:noFill/>
                  <a:ln w="15875" algn="ctr">
                    <a:solidFill>
                      <a:schemeClr val="tx1"/>
                    </a:solidFill>
                    <a:round/>
                    <a:headEnd/>
                    <a:tailEnd/>
                  </a:ln>
                </p:spPr>
              </p:cxnSp>
              <p:cxnSp>
                <p:nvCxnSpPr>
                  <p:cNvPr id="18" name="Connettore 1 27">
                    <a:extLst>
                      <a:ext uri="{FF2B5EF4-FFF2-40B4-BE49-F238E27FC236}">
                        <a16:creationId xmlns:a16="http://schemas.microsoft.com/office/drawing/2014/main" id="{E18414EC-C0DF-488A-B90B-94AB31802648}"/>
                      </a:ext>
                    </a:extLst>
                  </p:cNvPr>
                  <p:cNvCxnSpPr>
                    <a:cxnSpLocks noChangeShapeType="1"/>
                  </p:cNvCxnSpPr>
                  <p:nvPr/>
                </p:nvCxnSpPr>
                <p:spPr bwMode="auto">
                  <a:xfrm flipV="1">
                    <a:off x="668712" y="2137981"/>
                    <a:ext cx="53880" cy="0"/>
                  </a:xfrm>
                  <a:prstGeom prst="line">
                    <a:avLst/>
                  </a:prstGeom>
                  <a:noFill/>
                  <a:ln w="15875" algn="ctr">
                    <a:solidFill>
                      <a:schemeClr val="tx1"/>
                    </a:solidFill>
                    <a:round/>
                    <a:headEnd/>
                    <a:tailEnd/>
                  </a:ln>
                </p:spPr>
              </p:cxnSp>
              <p:cxnSp>
                <p:nvCxnSpPr>
                  <p:cNvPr id="19" name="Connettore 1 28">
                    <a:extLst>
                      <a:ext uri="{FF2B5EF4-FFF2-40B4-BE49-F238E27FC236}">
                        <a16:creationId xmlns:a16="http://schemas.microsoft.com/office/drawing/2014/main" id="{A12FAD48-6A85-400F-B962-493A80DCDC24}"/>
                      </a:ext>
                    </a:extLst>
                  </p:cNvPr>
                  <p:cNvCxnSpPr>
                    <a:cxnSpLocks noChangeShapeType="1"/>
                  </p:cNvCxnSpPr>
                  <p:nvPr/>
                </p:nvCxnSpPr>
                <p:spPr bwMode="auto">
                  <a:xfrm flipV="1">
                    <a:off x="668712" y="2628544"/>
                    <a:ext cx="53880" cy="0"/>
                  </a:xfrm>
                  <a:prstGeom prst="line">
                    <a:avLst/>
                  </a:prstGeom>
                  <a:noFill/>
                  <a:ln w="15875" algn="ctr">
                    <a:solidFill>
                      <a:schemeClr val="tx1"/>
                    </a:solidFill>
                    <a:round/>
                    <a:headEnd/>
                    <a:tailEnd/>
                  </a:ln>
                </p:spPr>
              </p:cxnSp>
              <p:cxnSp>
                <p:nvCxnSpPr>
                  <p:cNvPr id="20" name="Connettore 1 29">
                    <a:extLst>
                      <a:ext uri="{FF2B5EF4-FFF2-40B4-BE49-F238E27FC236}">
                        <a16:creationId xmlns:a16="http://schemas.microsoft.com/office/drawing/2014/main" id="{D8DB9383-7179-42E3-887A-02C49D350D1F}"/>
                      </a:ext>
                    </a:extLst>
                  </p:cNvPr>
                  <p:cNvCxnSpPr>
                    <a:cxnSpLocks noChangeShapeType="1"/>
                  </p:cNvCxnSpPr>
                  <p:nvPr/>
                </p:nvCxnSpPr>
                <p:spPr bwMode="auto">
                  <a:xfrm flipV="1">
                    <a:off x="668712" y="3171497"/>
                    <a:ext cx="53880" cy="0"/>
                  </a:xfrm>
                  <a:prstGeom prst="line">
                    <a:avLst/>
                  </a:prstGeom>
                  <a:noFill/>
                  <a:ln w="15875" algn="ctr">
                    <a:solidFill>
                      <a:schemeClr val="tx1"/>
                    </a:solidFill>
                    <a:round/>
                    <a:headEnd/>
                    <a:tailEnd/>
                  </a:ln>
                </p:spPr>
              </p:cxnSp>
              <p:cxnSp>
                <p:nvCxnSpPr>
                  <p:cNvPr id="21" name="Connettore 1 30">
                    <a:extLst>
                      <a:ext uri="{FF2B5EF4-FFF2-40B4-BE49-F238E27FC236}">
                        <a16:creationId xmlns:a16="http://schemas.microsoft.com/office/drawing/2014/main" id="{62B7A1AF-47A0-42F5-AF9D-832D2F3CDAB6}"/>
                      </a:ext>
                    </a:extLst>
                  </p:cNvPr>
                  <p:cNvCxnSpPr>
                    <a:cxnSpLocks noChangeShapeType="1"/>
                  </p:cNvCxnSpPr>
                  <p:nvPr/>
                </p:nvCxnSpPr>
                <p:spPr bwMode="auto">
                  <a:xfrm flipV="1">
                    <a:off x="656034" y="5838635"/>
                    <a:ext cx="55465" cy="0"/>
                  </a:xfrm>
                  <a:prstGeom prst="line">
                    <a:avLst/>
                  </a:prstGeom>
                  <a:noFill/>
                  <a:ln w="15875" algn="ctr">
                    <a:solidFill>
                      <a:schemeClr val="tx1"/>
                    </a:solidFill>
                    <a:round/>
                    <a:headEnd/>
                    <a:tailEnd/>
                  </a:ln>
                </p:spPr>
              </p:cxnSp>
              <p:cxnSp>
                <p:nvCxnSpPr>
                  <p:cNvPr id="22" name="Connettore 1 31">
                    <a:extLst>
                      <a:ext uri="{FF2B5EF4-FFF2-40B4-BE49-F238E27FC236}">
                        <a16:creationId xmlns:a16="http://schemas.microsoft.com/office/drawing/2014/main" id="{8898730E-F659-4EC8-888A-4576710407BC}"/>
                      </a:ext>
                    </a:extLst>
                  </p:cNvPr>
                  <p:cNvCxnSpPr>
                    <a:cxnSpLocks noChangeShapeType="1"/>
                  </p:cNvCxnSpPr>
                  <p:nvPr/>
                </p:nvCxnSpPr>
                <p:spPr bwMode="auto">
                  <a:xfrm flipV="1">
                    <a:off x="662373" y="5329022"/>
                    <a:ext cx="53880" cy="0"/>
                  </a:xfrm>
                  <a:prstGeom prst="line">
                    <a:avLst/>
                  </a:prstGeom>
                  <a:noFill/>
                  <a:ln w="15875" algn="ctr">
                    <a:solidFill>
                      <a:schemeClr val="tx1"/>
                    </a:solidFill>
                    <a:round/>
                    <a:headEnd/>
                    <a:tailEnd/>
                  </a:ln>
                </p:spPr>
              </p:cxnSp>
              <p:cxnSp>
                <p:nvCxnSpPr>
                  <p:cNvPr id="23" name="Connettore 1 32">
                    <a:extLst>
                      <a:ext uri="{FF2B5EF4-FFF2-40B4-BE49-F238E27FC236}">
                        <a16:creationId xmlns:a16="http://schemas.microsoft.com/office/drawing/2014/main" id="{19E9691C-CFEB-468A-81C8-4189372C3777}"/>
                      </a:ext>
                    </a:extLst>
                  </p:cNvPr>
                  <p:cNvCxnSpPr>
                    <a:cxnSpLocks noChangeShapeType="1"/>
                  </p:cNvCxnSpPr>
                  <p:nvPr/>
                </p:nvCxnSpPr>
                <p:spPr bwMode="auto">
                  <a:xfrm flipV="1">
                    <a:off x="668712" y="4762254"/>
                    <a:ext cx="55465" cy="0"/>
                  </a:xfrm>
                  <a:prstGeom prst="line">
                    <a:avLst/>
                  </a:prstGeom>
                  <a:noFill/>
                  <a:ln w="15875" algn="ctr">
                    <a:solidFill>
                      <a:schemeClr val="tx1"/>
                    </a:solidFill>
                    <a:round/>
                    <a:headEnd/>
                    <a:tailEnd/>
                  </a:ln>
                </p:spPr>
              </p:cxnSp>
              <p:cxnSp>
                <p:nvCxnSpPr>
                  <p:cNvPr id="24" name="Connettore 1 33">
                    <a:extLst>
                      <a:ext uri="{FF2B5EF4-FFF2-40B4-BE49-F238E27FC236}">
                        <a16:creationId xmlns:a16="http://schemas.microsoft.com/office/drawing/2014/main" id="{9F921368-8662-4A5B-9FA6-E557B23C783E}"/>
                      </a:ext>
                    </a:extLst>
                  </p:cNvPr>
                  <p:cNvCxnSpPr>
                    <a:cxnSpLocks noChangeShapeType="1"/>
                  </p:cNvCxnSpPr>
                  <p:nvPr/>
                </p:nvCxnSpPr>
                <p:spPr bwMode="auto">
                  <a:xfrm flipV="1">
                    <a:off x="668712" y="4244703"/>
                    <a:ext cx="53880" cy="0"/>
                  </a:xfrm>
                  <a:prstGeom prst="line">
                    <a:avLst/>
                  </a:prstGeom>
                  <a:noFill/>
                  <a:ln w="15875" algn="ctr">
                    <a:solidFill>
                      <a:schemeClr val="tx1"/>
                    </a:solidFill>
                    <a:round/>
                    <a:headEnd/>
                    <a:tailEnd/>
                  </a:ln>
                </p:spPr>
              </p:cxnSp>
              <p:cxnSp>
                <p:nvCxnSpPr>
                  <p:cNvPr id="25" name="Connettore 1 34">
                    <a:extLst>
                      <a:ext uri="{FF2B5EF4-FFF2-40B4-BE49-F238E27FC236}">
                        <a16:creationId xmlns:a16="http://schemas.microsoft.com/office/drawing/2014/main" id="{FCCDB024-5DDD-49EE-8BA9-666C6B881554}"/>
                      </a:ext>
                    </a:extLst>
                  </p:cNvPr>
                  <p:cNvCxnSpPr>
                    <a:cxnSpLocks noChangeShapeType="1"/>
                  </p:cNvCxnSpPr>
                  <p:nvPr/>
                </p:nvCxnSpPr>
                <p:spPr bwMode="auto">
                  <a:xfrm flipV="1">
                    <a:off x="667127" y="3695399"/>
                    <a:ext cx="53880" cy="0"/>
                  </a:xfrm>
                  <a:prstGeom prst="line">
                    <a:avLst/>
                  </a:prstGeom>
                  <a:noFill/>
                  <a:ln w="15875" algn="ctr">
                    <a:solidFill>
                      <a:schemeClr val="tx1"/>
                    </a:solidFill>
                    <a:round/>
                    <a:headEnd/>
                    <a:tailEnd/>
                  </a:ln>
                </p:spPr>
              </p:cxnSp>
              <p:sp>
                <p:nvSpPr>
                  <p:cNvPr id="26" name="CasellaDiTesto 12">
                    <a:extLst>
                      <a:ext uri="{FF2B5EF4-FFF2-40B4-BE49-F238E27FC236}">
                        <a16:creationId xmlns:a16="http://schemas.microsoft.com/office/drawing/2014/main" id="{B143E32C-5FDF-4265-9539-D393D3E36352}"/>
                      </a:ext>
                    </a:extLst>
                  </p:cNvPr>
                  <p:cNvSpPr txBox="1">
                    <a:spLocks noChangeArrowheads="1"/>
                  </p:cNvSpPr>
                  <p:nvPr/>
                </p:nvSpPr>
                <p:spPr bwMode="auto">
                  <a:xfrm>
                    <a:off x="733096" y="400050"/>
                    <a:ext cx="363473" cy="184684"/>
                  </a:xfrm>
                  <a:prstGeom prst="rect">
                    <a:avLst/>
                  </a:prstGeom>
                  <a:noFill/>
                  <a:ln w="9525">
                    <a:noFill/>
                    <a:miter lim="800000"/>
                    <a:headEnd/>
                    <a:tailEnd/>
                  </a:ln>
                </p:spPr>
                <p:txBody>
                  <a:bodyPr wrap="none">
                    <a:spAutoFit/>
                  </a:bodyPr>
                  <a:lstStyle/>
                  <a:p>
                    <a:r>
                      <a:rPr lang="it-IT" altLang="it-IT" sz="600"/>
                      <a:t>0 MA</a:t>
                    </a:r>
                  </a:p>
                </p:txBody>
              </p:sp>
              <p:sp>
                <p:nvSpPr>
                  <p:cNvPr id="27" name="CasellaDiTesto 14">
                    <a:extLst>
                      <a:ext uri="{FF2B5EF4-FFF2-40B4-BE49-F238E27FC236}">
                        <a16:creationId xmlns:a16="http://schemas.microsoft.com/office/drawing/2014/main" id="{0718AF56-66FB-473D-9877-2B41D6D4F53E}"/>
                      </a:ext>
                    </a:extLst>
                  </p:cNvPr>
                  <p:cNvSpPr txBox="1">
                    <a:spLocks noChangeArrowheads="1"/>
                  </p:cNvSpPr>
                  <p:nvPr/>
                </p:nvSpPr>
                <p:spPr bwMode="auto">
                  <a:xfrm>
                    <a:off x="740303" y="954261"/>
                    <a:ext cx="389850" cy="184666"/>
                  </a:xfrm>
                  <a:prstGeom prst="rect">
                    <a:avLst/>
                  </a:prstGeom>
                  <a:noFill/>
                  <a:ln w="9525">
                    <a:noFill/>
                    <a:miter lim="800000"/>
                    <a:headEnd/>
                    <a:tailEnd/>
                  </a:ln>
                </p:spPr>
                <p:txBody>
                  <a:bodyPr wrap="none">
                    <a:spAutoFit/>
                  </a:bodyPr>
                  <a:lstStyle/>
                  <a:p>
                    <a:r>
                      <a:rPr lang="it-IT" altLang="it-IT" sz="600"/>
                      <a:t>50 MA</a:t>
                    </a:r>
                  </a:p>
                </p:txBody>
              </p:sp>
              <p:sp>
                <p:nvSpPr>
                  <p:cNvPr id="28" name="CasellaDiTesto 19">
                    <a:extLst>
                      <a:ext uri="{FF2B5EF4-FFF2-40B4-BE49-F238E27FC236}">
                        <a16:creationId xmlns:a16="http://schemas.microsoft.com/office/drawing/2014/main" id="{35372820-8630-4F12-9A8F-962FD7CB1FDB}"/>
                      </a:ext>
                    </a:extLst>
                  </p:cNvPr>
                  <p:cNvSpPr txBox="1">
                    <a:spLocks noChangeArrowheads="1"/>
                  </p:cNvSpPr>
                  <p:nvPr/>
                </p:nvSpPr>
                <p:spPr bwMode="auto">
                  <a:xfrm>
                    <a:off x="747509" y="1474463"/>
                    <a:ext cx="428322" cy="184666"/>
                  </a:xfrm>
                  <a:prstGeom prst="rect">
                    <a:avLst/>
                  </a:prstGeom>
                  <a:noFill/>
                  <a:ln w="9525">
                    <a:noFill/>
                    <a:miter lim="800000"/>
                    <a:headEnd/>
                    <a:tailEnd/>
                  </a:ln>
                </p:spPr>
                <p:txBody>
                  <a:bodyPr wrap="none">
                    <a:spAutoFit/>
                  </a:bodyPr>
                  <a:lstStyle/>
                  <a:p>
                    <a:r>
                      <a:rPr lang="it-IT" altLang="it-IT" sz="600"/>
                      <a:t>100 MA</a:t>
                    </a:r>
                  </a:p>
                </p:txBody>
              </p:sp>
              <p:sp>
                <p:nvSpPr>
                  <p:cNvPr id="29" name="CasellaDiTesto 20">
                    <a:extLst>
                      <a:ext uri="{FF2B5EF4-FFF2-40B4-BE49-F238E27FC236}">
                        <a16:creationId xmlns:a16="http://schemas.microsoft.com/office/drawing/2014/main" id="{6D0785CC-2D2B-4011-8B5E-B518D7F3621B}"/>
                      </a:ext>
                    </a:extLst>
                  </p:cNvPr>
                  <p:cNvSpPr txBox="1">
                    <a:spLocks noChangeArrowheads="1"/>
                  </p:cNvSpPr>
                  <p:nvPr/>
                </p:nvSpPr>
                <p:spPr bwMode="auto">
                  <a:xfrm>
                    <a:off x="747509" y="2034971"/>
                    <a:ext cx="428322" cy="184666"/>
                  </a:xfrm>
                  <a:prstGeom prst="rect">
                    <a:avLst/>
                  </a:prstGeom>
                  <a:noFill/>
                  <a:ln w="9525">
                    <a:noFill/>
                    <a:miter lim="800000"/>
                    <a:headEnd/>
                    <a:tailEnd/>
                  </a:ln>
                </p:spPr>
                <p:txBody>
                  <a:bodyPr wrap="none">
                    <a:spAutoFit/>
                  </a:bodyPr>
                  <a:lstStyle/>
                  <a:p>
                    <a:r>
                      <a:rPr lang="it-IT" altLang="it-IT" sz="600"/>
                      <a:t>150 MA</a:t>
                    </a:r>
                  </a:p>
                </p:txBody>
              </p:sp>
              <p:sp>
                <p:nvSpPr>
                  <p:cNvPr id="30" name="CasellaDiTesto 21">
                    <a:extLst>
                      <a:ext uri="{FF2B5EF4-FFF2-40B4-BE49-F238E27FC236}">
                        <a16:creationId xmlns:a16="http://schemas.microsoft.com/office/drawing/2014/main" id="{EE1D3D97-AFAA-4563-A5AF-B93068859D2C}"/>
                      </a:ext>
                    </a:extLst>
                  </p:cNvPr>
                  <p:cNvSpPr txBox="1">
                    <a:spLocks noChangeArrowheads="1"/>
                  </p:cNvSpPr>
                  <p:nvPr/>
                </p:nvSpPr>
                <p:spPr bwMode="auto">
                  <a:xfrm>
                    <a:off x="747509" y="2519905"/>
                    <a:ext cx="428322" cy="184666"/>
                  </a:xfrm>
                  <a:prstGeom prst="rect">
                    <a:avLst/>
                  </a:prstGeom>
                  <a:noFill/>
                  <a:ln w="9525">
                    <a:noFill/>
                    <a:miter lim="800000"/>
                    <a:headEnd/>
                    <a:tailEnd/>
                  </a:ln>
                </p:spPr>
                <p:txBody>
                  <a:bodyPr wrap="none">
                    <a:spAutoFit/>
                  </a:bodyPr>
                  <a:lstStyle/>
                  <a:p>
                    <a:r>
                      <a:rPr lang="it-IT" altLang="it-IT" sz="600"/>
                      <a:t>200 MA</a:t>
                    </a:r>
                  </a:p>
                </p:txBody>
              </p:sp>
              <p:sp>
                <p:nvSpPr>
                  <p:cNvPr id="31" name="CasellaDiTesto 22">
                    <a:extLst>
                      <a:ext uri="{FF2B5EF4-FFF2-40B4-BE49-F238E27FC236}">
                        <a16:creationId xmlns:a16="http://schemas.microsoft.com/office/drawing/2014/main" id="{96CA23F8-5098-4E76-8ABC-D2A02B0C1E60}"/>
                      </a:ext>
                    </a:extLst>
                  </p:cNvPr>
                  <p:cNvSpPr txBox="1">
                    <a:spLocks noChangeArrowheads="1"/>
                  </p:cNvSpPr>
                  <p:nvPr/>
                </p:nvSpPr>
                <p:spPr bwMode="auto">
                  <a:xfrm>
                    <a:off x="747509" y="3050185"/>
                    <a:ext cx="428322" cy="184666"/>
                  </a:xfrm>
                  <a:prstGeom prst="rect">
                    <a:avLst/>
                  </a:prstGeom>
                  <a:noFill/>
                  <a:ln w="9525">
                    <a:noFill/>
                    <a:miter lim="800000"/>
                    <a:headEnd/>
                    <a:tailEnd/>
                  </a:ln>
                </p:spPr>
                <p:txBody>
                  <a:bodyPr wrap="none">
                    <a:spAutoFit/>
                  </a:bodyPr>
                  <a:lstStyle/>
                  <a:p>
                    <a:r>
                      <a:rPr lang="it-IT" altLang="it-IT" sz="600"/>
                      <a:t>250 MA</a:t>
                    </a:r>
                  </a:p>
                </p:txBody>
              </p:sp>
              <p:sp>
                <p:nvSpPr>
                  <p:cNvPr id="32" name="CasellaDiTesto 23">
                    <a:extLst>
                      <a:ext uri="{FF2B5EF4-FFF2-40B4-BE49-F238E27FC236}">
                        <a16:creationId xmlns:a16="http://schemas.microsoft.com/office/drawing/2014/main" id="{21BDC7A5-953E-4BE5-80AE-D4338A60A3A9}"/>
                      </a:ext>
                    </a:extLst>
                  </p:cNvPr>
                  <p:cNvSpPr txBox="1">
                    <a:spLocks noChangeArrowheads="1"/>
                  </p:cNvSpPr>
                  <p:nvPr/>
                </p:nvSpPr>
                <p:spPr bwMode="auto">
                  <a:xfrm>
                    <a:off x="747509" y="3595578"/>
                    <a:ext cx="428322" cy="184666"/>
                  </a:xfrm>
                  <a:prstGeom prst="rect">
                    <a:avLst/>
                  </a:prstGeom>
                  <a:noFill/>
                  <a:ln w="9525">
                    <a:noFill/>
                    <a:miter lim="800000"/>
                    <a:headEnd/>
                    <a:tailEnd/>
                  </a:ln>
                </p:spPr>
                <p:txBody>
                  <a:bodyPr wrap="none">
                    <a:spAutoFit/>
                  </a:bodyPr>
                  <a:lstStyle/>
                  <a:p>
                    <a:r>
                      <a:rPr lang="it-IT" altLang="it-IT" sz="600"/>
                      <a:t>300 MA</a:t>
                    </a:r>
                  </a:p>
                </p:txBody>
              </p:sp>
              <p:sp>
                <p:nvSpPr>
                  <p:cNvPr id="33" name="CasellaDiTesto 24">
                    <a:extLst>
                      <a:ext uri="{FF2B5EF4-FFF2-40B4-BE49-F238E27FC236}">
                        <a16:creationId xmlns:a16="http://schemas.microsoft.com/office/drawing/2014/main" id="{184EE096-D754-44FD-A767-965FB1510855}"/>
                      </a:ext>
                    </a:extLst>
                  </p:cNvPr>
                  <p:cNvSpPr txBox="1">
                    <a:spLocks noChangeArrowheads="1"/>
                  </p:cNvSpPr>
                  <p:nvPr/>
                </p:nvSpPr>
                <p:spPr bwMode="auto">
                  <a:xfrm>
                    <a:off x="747509" y="4133414"/>
                    <a:ext cx="428322" cy="184666"/>
                  </a:xfrm>
                  <a:prstGeom prst="rect">
                    <a:avLst/>
                  </a:prstGeom>
                  <a:noFill/>
                  <a:ln w="9525">
                    <a:noFill/>
                    <a:miter lim="800000"/>
                    <a:headEnd/>
                    <a:tailEnd/>
                  </a:ln>
                </p:spPr>
                <p:txBody>
                  <a:bodyPr wrap="none">
                    <a:spAutoFit/>
                  </a:bodyPr>
                  <a:lstStyle/>
                  <a:p>
                    <a:r>
                      <a:rPr lang="it-IT" altLang="it-IT" sz="600"/>
                      <a:t>350 MA</a:t>
                    </a:r>
                  </a:p>
                </p:txBody>
              </p:sp>
              <p:sp>
                <p:nvSpPr>
                  <p:cNvPr id="34" name="CasellaDiTesto 25">
                    <a:extLst>
                      <a:ext uri="{FF2B5EF4-FFF2-40B4-BE49-F238E27FC236}">
                        <a16:creationId xmlns:a16="http://schemas.microsoft.com/office/drawing/2014/main" id="{E601789C-27CC-4369-84FE-7F22200E205D}"/>
                      </a:ext>
                    </a:extLst>
                  </p:cNvPr>
                  <p:cNvSpPr txBox="1">
                    <a:spLocks noChangeArrowheads="1"/>
                  </p:cNvSpPr>
                  <p:nvPr/>
                </p:nvSpPr>
                <p:spPr bwMode="auto">
                  <a:xfrm>
                    <a:off x="747509" y="4656135"/>
                    <a:ext cx="428322" cy="184666"/>
                  </a:xfrm>
                  <a:prstGeom prst="rect">
                    <a:avLst/>
                  </a:prstGeom>
                  <a:noFill/>
                  <a:ln w="9525">
                    <a:noFill/>
                    <a:miter lim="800000"/>
                    <a:headEnd/>
                    <a:tailEnd/>
                  </a:ln>
                </p:spPr>
                <p:txBody>
                  <a:bodyPr wrap="none">
                    <a:spAutoFit/>
                  </a:bodyPr>
                  <a:lstStyle/>
                  <a:p>
                    <a:r>
                      <a:rPr lang="it-IT" altLang="it-IT" sz="600"/>
                      <a:t>400 MA</a:t>
                    </a:r>
                  </a:p>
                </p:txBody>
              </p:sp>
              <p:sp>
                <p:nvSpPr>
                  <p:cNvPr id="35" name="CasellaDiTesto 26">
                    <a:extLst>
                      <a:ext uri="{FF2B5EF4-FFF2-40B4-BE49-F238E27FC236}">
                        <a16:creationId xmlns:a16="http://schemas.microsoft.com/office/drawing/2014/main" id="{81E0F9DE-1C80-4470-AB93-5072A86A2911}"/>
                      </a:ext>
                    </a:extLst>
                  </p:cNvPr>
                  <p:cNvSpPr txBox="1">
                    <a:spLocks noChangeArrowheads="1"/>
                  </p:cNvSpPr>
                  <p:nvPr/>
                </p:nvSpPr>
                <p:spPr bwMode="auto">
                  <a:xfrm>
                    <a:off x="747509" y="5216645"/>
                    <a:ext cx="428322" cy="184666"/>
                  </a:xfrm>
                  <a:prstGeom prst="rect">
                    <a:avLst/>
                  </a:prstGeom>
                  <a:noFill/>
                  <a:ln w="9525">
                    <a:noFill/>
                    <a:miter lim="800000"/>
                    <a:headEnd/>
                    <a:tailEnd/>
                  </a:ln>
                </p:spPr>
                <p:txBody>
                  <a:bodyPr wrap="none">
                    <a:spAutoFit/>
                  </a:bodyPr>
                  <a:lstStyle/>
                  <a:p>
                    <a:r>
                      <a:rPr lang="it-IT" altLang="it-IT" sz="600"/>
                      <a:t>450 MA</a:t>
                    </a:r>
                  </a:p>
                </p:txBody>
              </p:sp>
              <p:sp>
                <p:nvSpPr>
                  <p:cNvPr id="36" name="CasellaDiTesto 27">
                    <a:extLst>
                      <a:ext uri="{FF2B5EF4-FFF2-40B4-BE49-F238E27FC236}">
                        <a16:creationId xmlns:a16="http://schemas.microsoft.com/office/drawing/2014/main" id="{320625B0-33C7-4431-A0E3-B5C7EFA0C02E}"/>
                      </a:ext>
                    </a:extLst>
                  </p:cNvPr>
                  <p:cNvSpPr txBox="1">
                    <a:spLocks noChangeArrowheads="1"/>
                  </p:cNvSpPr>
                  <p:nvPr/>
                </p:nvSpPr>
                <p:spPr bwMode="auto">
                  <a:xfrm>
                    <a:off x="747509" y="5731808"/>
                    <a:ext cx="428322" cy="184666"/>
                  </a:xfrm>
                  <a:prstGeom prst="rect">
                    <a:avLst/>
                  </a:prstGeom>
                  <a:noFill/>
                  <a:ln w="9525">
                    <a:noFill/>
                    <a:miter lim="800000"/>
                    <a:headEnd/>
                    <a:tailEnd/>
                  </a:ln>
                </p:spPr>
                <p:txBody>
                  <a:bodyPr wrap="none">
                    <a:spAutoFit/>
                  </a:bodyPr>
                  <a:lstStyle/>
                  <a:p>
                    <a:r>
                      <a:rPr lang="it-IT" altLang="it-IT" sz="600"/>
                      <a:t>500 MA</a:t>
                    </a:r>
                  </a:p>
                </p:txBody>
              </p:sp>
              <p:cxnSp>
                <p:nvCxnSpPr>
                  <p:cNvPr id="37" name="Connettore 1 26">
                    <a:extLst>
                      <a:ext uri="{FF2B5EF4-FFF2-40B4-BE49-F238E27FC236}">
                        <a16:creationId xmlns:a16="http://schemas.microsoft.com/office/drawing/2014/main" id="{CFF7D0AF-2A15-4069-ACE9-F4AA0FE0F2FF}"/>
                      </a:ext>
                    </a:extLst>
                  </p:cNvPr>
                  <p:cNvCxnSpPr>
                    <a:cxnSpLocks noChangeShapeType="1"/>
                  </p:cNvCxnSpPr>
                  <p:nvPr/>
                </p:nvCxnSpPr>
                <p:spPr bwMode="auto">
                  <a:xfrm flipV="1">
                    <a:off x="669969" y="1055777"/>
                    <a:ext cx="53880" cy="0"/>
                  </a:xfrm>
                  <a:prstGeom prst="line">
                    <a:avLst/>
                  </a:prstGeom>
                  <a:noFill/>
                  <a:ln w="15875" algn="ctr">
                    <a:solidFill>
                      <a:schemeClr val="tx1"/>
                    </a:solidFill>
                    <a:round/>
                    <a:headEnd/>
                    <a:tailEnd/>
                  </a:ln>
                </p:spPr>
              </p:cxnSp>
              <p:cxnSp>
                <p:nvCxnSpPr>
                  <p:cNvPr id="38" name="Connettore 1 31">
                    <a:extLst>
                      <a:ext uri="{FF2B5EF4-FFF2-40B4-BE49-F238E27FC236}">
                        <a16:creationId xmlns:a16="http://schemas.microsoft.com/office/drawing/2014/main" id="{A64725CF-834F-49DC-A635-DC7F34D989F3}"/>
                      </a:ext>
                    </a:extLst>
                  </p:cNvPr>
                  <p:cNvCxnSpPr>
                    <a:cxnSpLocks noChangeShapeType="1"/>
                  </p:cNvCxnSpPr>
                  <p:nvPr/>
                </p:nvCxnSpPr>
                <p:spPr bwMode="auto">
                  <a:xfrm flipV="1">
                    <a:off x="671175" y="6410989"/>
                    <a:ext cx="53880" cy="0"/>
                  </a:xfrm>
                  <a:prstGeom prst="line">
                    <a:avLst/>
                  </a:prstGeom>
                  <a:noFill/>
                  <a:ln w="15875" algn="ctr">
                    <a:solidFill>
                      <a:schemeClr val="tx1"/>
                    </a:solidFill>
                    <a:round/>
                    <a:headEnd/>
                    <a:tailEnd/>
                  </a:ln>
                </p:spPr>
              </p:cxnSp>
              <p:sp>
                <p:nvSpPr>
                  <p:cNvPr id="39" name="CasellaDiTesto 30">
                    <a:extLst>
                      <a:ext uri="{FF2B5EF4-FFF2-40B4-BE49-F238E27FC236}">
                        <a16:creationId xmlns:a16="http://schemas.microsoft.com/office/drawing/2014/main" id="{6B61C493-0B1A-48FE-AF97-B63A7AD461EE}"/>
                      </a:ext>
                    </a:extLst>
                  </p:cNvPr>
                  <p:cNvSpPr txBox="1">
                    <a:spLocks noChangeArrowheads="1"/>
                  </p:cNvSpPr>
                  <p:nvPr/>
                </p:nvSpPr>
                <p:spPr bwMode="auto">
                  <a:xfrm>
                    <a:off x="747509" y="6292316"/>
                    <a:ext cx="428322" cy="184666"/>
                  </a:xfrm>
                  <a:prstGeom prst="rect">
                    <a:avLst/>
                  </a:prstGeom>
                  <a:noFill/>
                  <a:ln w="9525">
                    <a:noFill/>
                    <a:miter lim="800000"/>
                    <a:headEnd/>
                    <a:tailEnd/>
                  </a:ln>
                </p:spPr>
                <p:txBody>
                  <a:bodyPr wrap="none">
                    <a:spAutoFit/>
                  </a:bodyPr>
                  <a:lstStyle/>
                  <a:p>
                    <a:r>
                      <a:rPr lang="it-IT" altLang="it-IT" sz="600"/>
                      <a:t>550 MA</a:t>
                    </a:r>
                  </a:p>
                </p:txBody>
              </p:sp>
            </p:grpSp>
          </p:grpSp>
          <p:grpSp>
            <p:nvGrpSpPr>
              <p:cNvPr id="41" name="Gruppo 40">
                <a:extLst>
                  <a:ext uri="{FF2B5EF4-FFF2-40B4-BE49-F238E27FC236}">
                    <a16:creationId xmlns:a16="http://schemas.microsoft.com/office/drawing/2014/main" id="{CF1A5B4A-01BB-BBCD-A4E4-06945B345D41}"/>
                  </a:ext>
                </a:extLst>
              </p:cNvPr>
              <p:cNvGrpSpPr/>
              <p:nvPr/>
            </p:nvGrpSpPr>
            <p:grpSpPr>
              <a:xfrm>
                <a:off x="5916303" y="526628"/>
                <a:ext cx="181972" cy="1317016"/>
                <a:chOff x="5916303" y="526628"/>
                <a:chExt cx="181972" cy="1317016"/>
              </a:xfrm>
            </p:grpSpPr>
            <p:cxnSp>
              <p:nvCxnSpPr>
                <p:cNvPr id="3" name="Connettore a gomito 2">
                  <a:extLst>
                    <a:ext uri="{FF2B5EF4-FFF2-40B4-BE49-F238E27FC236}">
                      <a16:creationId xmlns:a16="http://schemas.microsoft.com/office/drawing/2014/main" id="{A95A57D0-EAF1-9CE9-9376-0FC1230BB40B}"/>
                    </a:ext>
                  </a:extLst>
                </p:cNvPr>
                <p:cNvCxnSpPr>
                  <a:cxnSpLocks/>
                </p:cNvCxnSpPr>
                <p:nvPr/>
              </p:nvCxnSpPr>
              <p:spPr>
                <a:xfrm rot="16200000" flipH="1">
                  <a:off x="5440765" y="1184137"/>
                  <a:ext cx="1315019" cy="1"/>
                </a:xfrm>
                <a:prstGeom prst="bentConnector3">
                  <a:avLst/>
                </a:prstGeom>
                <a:ln w="19050">
                  <a:solidFill>
                    <a:srgbClr val="717171"/>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B6FE8E7B-79DE-C8FA-6C26-190C0488175B}"/>
                    </a:ext>
                  </a:extLst>
                </p:cNvPr>
                <p:cNvCxnSpPr>
                  <a:cxnSpLocks/>
                </p:cNvCxnSpPr>
                <p:nvPr/>
              </p:nvCxnSpPr>
              <p:spPr>
                <a:xfrm flipH="1">
                  <a:off x="5916303" y="526628"/>
                  <a:ext cx="181971" cy="0"/>
                </a:xfrm>
                <a:prstGeom prst="line">
                  <a:avLst/>
                </a:prstGeom>
                <a:ln w="19050">
                  <a:solidFill>
                    <a:srgbClr val="71717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71700C67-071B-738B-066E-74C0C29DE844}"/>
                    </a:ext>
                  </a:extLst>
                </p:cNvPr>
                <p:cNvCxnSpPr>
                  <a:cxnSpLocks/>
                </p:cNvCxnSpPr>
                <p:nvPr/>
              </p:nvCxnSpPr>
              <p:spPr>
                <a:xfrm flipH="1">
                  <a:off x="5916303" y="1843644"/>
                  <a:ext cx="181971" cy="0"/>
                </a:xfrm>
                <a:prstGeom prst="line">
                  <a:avLst/>
                </a:prstGeom>
                <a:ln w="19050">
                  <a:solidFill>
                    <a:srgbClr val="717171"/>
                  </a:solidFill>
                </a:ln>
              </p:spPr>
              <p:style>
                <a:lnRef idx="1">
                  <a:schemeClr val="accent1"/>
                </a:lnRef>
                <a:fillRef idx="0">
                  <a:schemeClr val="accent1"/>
                </a:fillRef>
                <a:effectRef idx="0">
                  <a:schemeClr val="accent1"/>
                </a:effectRef>
                <a:fontRef idx="minor">
                  <a:schemeClr val="tx1"/>
                </a:fontRef>
              </p:style>
            </p:cxnSp>
          </p:grpSp>
          <p:sp>
            <p:nvSpPr>
              <p:cNvPr id="42" name="CasellaDiTesto 41">
                <a:extLst>
                  <a:ext uri="{FF2B5EF4-FFF2-40B4-BE49-F238E27FC236}">
                    <a16:creationId xmlns:a16="http://schemas.microsoft.com/office/drawing/2014/main" id="{C6C26C7B-817B-28BE-C54C-D00D60E941F1}"/>
                  </a:ext>
                </a:extLst>
              </p:cNvPr>
              <p:cNvSpPr txBox="1"/>
              <p:nvPr/>
            </p:nvSpPr>
            <p:spPr>
              <a:xfrm rot="5400000">
                <a:off x="5545540" y="1114024"/>
                <a:ext cx="1373869" cy="307777"/>
              </a:xfrm>
              <a:prstGeom prst="rect">
                <a:avLst/>
              </a:prstGeom>
              <a:noFill/>
            </p:spPr>
            <p:txBody>
              <a:bodyPr wrap="square" rtlCol="0">
                <a:spAutoFit/>
              </a:bodyPr>
              <a:lstStyle/>
              <a:p>
                <a:r>
                  <a:rPr lang="it-IT" sz="1400" dirty="0"/>
                  <a:t>«</a:t>
                </a:r>
                <a:r>
                  <a:rPr lang="it-IT" sz="1400" dirty="0" err="1"/>
                  <a:t>Pelycosauria</a:t>
                </a:r>
                <a:r>
                  <a:rPr lang="it-IT" sz="1400" dirty="0"/>
                  <a:t>»</a:t>
                </a:r>
              </a:p>
            </p:txBody>
          </p:sp>
        </p:grpSp>
        <p:sp>
          <p:nvSpPr>
            <p:cNvPr id="48" name="CasellaDiTesto 47">
              <a:extLst>
                <a:ext uri="{FF2B5EF4-FFF2-40B4-BE49-F238E27FC236}">
                  <a16:creationId xmlns:a16="http://schemas.microsoft.com/office/drawing/2014/main" id="{F9B5564A-55F6-433A-7F90-33D9443A5DEE}"/>
                </a:ext>
              </a:extLst>
            </p:cNvPr>
            <p:cNvSpPr txBox="1"/>
            <p:nvPr/>
          </p:nvSpPr>
          <p:spPr>
            <a:xfrm flipH="1">
              <a:off x="2925396" y="3451133"/>
              <a:ext cx="1075365" cy="338554"/>
            </a:xfrm>
            <a:prstGeom prst="rect">
              <a:avLst/>
            </a:prstGeom>
            <a:noFill/>
          </p:spPr>
          <p:txBody>
            <a:bodyPr wrap="square" rtlCol="0">
              <a:spAutoFit/>
            </a:bodyPr>
            <a:lstStyle/>
            <a:p>
              <a:r>
                <a:rPr lang="it-IT" sz="1600" dirty="0">
                  <a:solidFill>
                    <a:srgbClr val="0000FF"/>
                  </a:solidFill>
                </a:rPr>
                <a:t>turbinati</a:t>
              </a:r>
            </a:p>
          </p:txBody>
        </p:sp>
        <p:sp>
          <p:nvSpPr>
            <p:cNvPr id="49" name="CasellaDiTesto 48">
              <a:extLst>
                <a:ext uri="{FF2B5EF4-FFF2-40B4-BE49-F238E27FC236}">
                  <a16:creationId xmlns:a16="http://schemas.microsoft.com/office/drawing/2014/main" id="{4866788D-8A08-4E72-422B-F762ADD2BABB}"/>
                </a:ext>
              </a:extLst>
            </p:cNvPr>
            <p:cNvSpPr txBox="1"/>
            <p:nvPr/>
          </p:nvSpPr>
          <p:spPr>
            <a:xfrm>
              <a:off x="2894685" y="4853499"/>
              <a:ext cx="2000312" cy="415755"/>
            </a:xfrm>
            <a:prstGeom prst="rect">
              <a:avLst/>
            </a:prstGeom>
            <a:noFill/>
          </p:spPr>
          <p:txBody>
            <a:bodyPr wrap="square" rtlCol="0">
              <a:spAutoFit/>
            </a:bodyPr>
            <a:lstStyle/>
            <a:p>
              <a:pPr>
                <a:lnSpc>
                  <a:spcPts val="1200"/>
                </a:lnSpc>
              </a:pPr>
              <a:r>
                <a:rPr lang="it-IT" sz="1600" dirty="0">
                  <a:solidFill>
                    <a:srgbClr val="0000FF"/>
                  </a:solidFill>
                </a:rPr>
                <a:t>Masticazione, molari, </a:t>
              </a:r>
            </a:p>
            <a:p>
              <a:pPr>
                <a:lnSpc>
                  <a:spcPts val="1200"/>
                </a:lnSpc>
              </a:pPr>
              <a:r>
                <a:rPr lang="it-IT" sz="1600" dirty="0">
                  <a:solidFill>
                    <a:srgbClr val="0000FF"/>
                  </a:solidFill>
                </a:rPr>
                <a:t>palato secondario</a:t>
              </a:r>
            </a:p>
          </p:txBody>
        </p:sp>
      </p:grpSp>
      <p:sp>
        <p:nvSpPr>
          <p:cNvPr id="4" name="TextBox 3">
            <a:extLst>
              <a:ext uri="{FF2B5EF4-FFF2-40B4-BE49-F238E27FC236}">
                <a16:creationId xmlns:a16="http://schemas.microsoft.com/office/drawing/2014/main" id="{0B50B2E4-10C3-3BF2-27F1-5CB7C24026E3}"/>
              </a:ext>
            </a:extLst>
          </p:cNvPr>
          <p:cNvSpPr txBox="1"/>
          <p:nvPr/>
        </p:nvSpPr>
        <p:spPr>
          <a:xfrm>
            <a:off x="7861599" y="1556771"/>
            <a:ext cx="3950535" cy="2966005"/>
          </a:xfrm>
          <a:prstGeom prst="rect">
            <a:avLst/>
          </a:prstGeom>
          <a:noFill/>
        </p:spPr>
        <p:txBody>
          <a:bodyPr wrap="square">
            <a:spAutoFit/>
          </a:bodyPr>
          <a:lstStyle/>
          <a:p>
            <a:pPr algn="just">
              <a:lnSpc>
                <a:spcPct val="150000"/>
              </a:lnSpc>
            </a:pPr>
            <a:r>
              <a:rPr lang="it-IT" sz="1400" b="0" i="0" dirty="0">
                <a:effectLst/>
                <a:latin typeface="Arial" panose="020B0604020202020204" pitchFamily="34" charset="0"/>
              </a:rPr>
              <a:t>Conche nasali, o turbinati. Queste sono costituite da creste ossee rivestite da una tonaca mucosa vascolarizzata. nei mammiferi attuali le conche nasali hanno il ruolo di umidificare l’aria durante il passaggio nelle vie nasali e di scambiare calore tra aria e sangue. Questo indicherebbe già nei terapsidi non mammiferi una modificazione del metabolismo verso l’</a:t>
            </a:r>
            <a:r>
              <a:rPr lang="it-IT" sz="1400" b="0" i="0" dirty="0" err="1">
                <a:effectLst/>
                <a:latin typeface="Arial" panose="020B0604020202020204" pitchFamily="34" charset="0"/>
              </a:rPr>
              <a:t>endotermia</a:t>
            </a:r>
            <a:r>
              <a:rPr lang="it-IT" sz="1400" b="0" i="0" dirty="0">
                <a:effectLst/>
                <a:latin typeface="Arial" panose="020B0604020202020204" pitchFamily="34" charset="0"/>
              </a:rPr>
              <a:t>.</a:t>
            </a:r>
            <a:endParaRPr lang="en-GB"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DA189B-007B-449E-EF28-8E38018E7F6B}"/>
              </a:ext>
            </a:extLst>
          </p:cNvPr>
          <p:cNvSpPr txBox="1"/>
          <p:nvPr/>
        </p:nvSpPr>
        <p:spPr>
          <a:xfrm>
            <a:off x="6865495" y="477135"/>
            <a:ext cx="5212828" cy="5449056"/>
          </a:xfrm>
          <a:prstGeom prst="rect">
            <a:avLst/>
          </a:prstGeom>
          <a:noFill/>
        </p:spPr>
        <p:txBody>
          <a:bodyPr wrap="square">
            <a:spAutoFit/>
          </a:bodyPr>
          <a:lstStyle/>
          <a:p>
            <a:pPr>
              <a:lnSpc>
                <a:spcPct val="150000"/>
              </a:lnSpc>
            </a:pPr>
            <a:r>
              <a:rPr lang="it-IT" b="0" i="0" dirty="0">
                <a:effectLst/>
                <a:latin typeface="Arial" panose="020B0604020202020204" pitchFamily="34" charset="0"/>
              </a:rPr>
              <a:t>I </a:t>
            </a:r>
            <a:r>
              <a:rPr lang="it-IT" b="0" i="0" dirty="0" err="1">
                <a:effectLst/>
                <a:latin typeface="Arial" panose="020B0604020202020204" pitchFamily="34" charset="0"/>
              </a:rPr>
              <a:t>cinodonti</a:t>
            </a:r>
            <a:r>
              <a:rPr lang="it-IT" b="0" i="0" dirty="0">
                <a:effectLst/>
                <a:latin typeface="Arial" panose="020B0604020202020204" pitchFamily="34" charset="0"/>
              </a:rPr>
              <a:t> (</a:t>
            </a:r>
            <a:r>
              <a:rPr lang="it-IT" b="0" i="0" dirty="0" err="1">
                <a:effectLst/>
                <a:latin typeface="Arial" panose="020B0604020202020204" pitchFamily="34" charset="0"/>
              </a:rPr>
              <a:t>Cynodontia</a:t>
            </a:r>
            <a:r>
              <a:rPr lang="it-IT" b="0" i="0" dirty="0">
                <a:effectLst/>
                <a:latin typeface="Arial" panose="020B0604020202020204" pitchFamily="34" charset="0"/>
              </a:rPr>
              <a:t>). Il gruppo include i moderni mammiferi e i loro antenati estinti. Erano sinapsidi di piccole e medie dimensione, molto attivi. L’elevato metabolismo necessitava di una rapida digestione degli alimenti per poterne sfruttare rapidamente l’energia contenuta. Compare quindi, per la prima volta nei sinapsidi, la masticazione, consentita da nuovi denti, i molari, mantenuti nei mammiferi attuali. Per potersi attuare, la masticazione necessitava dell’intera ristrutturazione del cranio, con lo sviluppo del palato secondario, che consentiva la contemporanea respirazione</a:t>
            </a:r>
            <a:endParaRPr lang="en-GB" dirty="0"/>
          </a:p>
        </p:txBody>
      </p:sp>
      <p:graphicFrame>
        <p:nvGraphicFramePr>
          <p:cNvPr id="4" name="Tabella 13">
            <a:extLst>
              <a:ext uri="{FF2B5EF4-FFF2-40B4-BE49-F238E27FC236}">
                <a16:creationId xmlns:a16="http://schemas.microsoft.com/office/drawing/2014/main" id="{AC140A4D-573B-BF98-D4ED-0551D85AF868}"/>
              </a:ext>
            </a:extLst>
          </p:cNvPr>
          <p:cNvGraphicFramePr>
            <a:graphicFrameLocks noGrp="1"/>
          </p:cNvGraphicFramePr>
          <p:nvPr>
            <p:extLst>
              <p:ext uri="{D42A27DB-BD31-4B8C-83A1-F6EECF244321}">
                <p14:modId xmlns:p14="http://schemas.microsoft.com/office/powerpoint/2010/main" val="2836935563"/>
              </p:ext>
            </p:extLst>
          </p:nvPr>
        </p:nvGraphicFramePr>
        <p:xfrm>
          <a:off x="199065" y="506320"/>
          <a:ext cx="572855" cy="6098520"/>
        </p:xfrm>
        <a:graphic>
          <a:graphicData uri="http://schemas.openxmlformats.org/drawingml/2006/table">
            <a:tbl>
              <a:tblPr/>
              <a:tblGrid>
                <a:gridCol w="191194">
                  <a:extLst>
                    <a:ext uri="{9D8B030D-6E8A-4147-A177-3AD203B41FA5}">
                      <a16:colId xmlns:a16="http://schemas.microsoft.com/office/drawing/2014/main" val="20000"/>
                    </a:ext>
                  </a:extLst>
                </a:gridCol>
                <a:gridCol w="381661">
                  <a:extLst>
                    <a:ext uri="{9D8B030D-6E8A-4147-A177-3AD203B41FA5}">
                      <a16:colId xmlns:a16="http://schemas.microsoft.com/office/drawing/2014/main" val="20001"/>
                    </a:ext>
                  </a:extLst>
                </a:gridCol>
              </a:tblGrid>
              <a:tr h="234105">
                <a:tc rowSpan="2">
                  <a:txBody>
                    <a:bodyPr/>
                    <a:lstStyle/>
                    <a:p>
                      <a:pPr algn="ctr">
                        <a:lnSpc>
                          <a:spcPct val="115000"/>
                        </a:lnSpc>
                        <a:spcAft>
                          <a:spcPts val="0"/>
                        </a:spcAft>
                      </a:pPr>
                      <a:r>
                        <a:rPr lang="it-IT" sz="700" b="1" dirty="0">
                          <a:latin typeface="Calibri"/>
                          <a:ea typeface="Calibri"/>
                          <a:cs typeface="Times New Roman"/>
                        </a:rPr>
                        <a:t>CENOZOICO</a:t>
                      </a:r>
                    </a:p>
                  </a:txBody>
                  <a:tcPr marL="3818" marR="3818" marT="3818"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it-IT" sz="700" b="1" dirty="0">
                          <a:latin typeface="Calibri"/>
                          <a:ea typeface="Calibri"/>
                          <a:cs typeface="Times New Roman"/>
                        </a:rPr>
                        <a:t>QUA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69437">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TER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57607">
                <a:tc rowSpan="3">
                  <a:txBody>
                    <a:bodyPr/>
                    <a:lstStyle/>
                    <a:p>
                      <a:pPr algn="ctr">
                        <a:lnSpc>
                          <a:spcPct val="115000"/>
                        </a:lnSpc>
                        <a:spcAft>
                          <a:spcPts val="0"/>
                        </a:spcAft>
                      </a:pPr>
                      <a:r>
                        <a:rPr lang="it-IT" sz="700" b="1" dirty="0">
                          <a:latin typeface="Calibri"/>
                          <a:ea typeface="Calibri"/>
                          <a:cs typeface="Times New Roman"/>
                        </a:rPr>
                        <a:t>MESOZOICO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a:lnSpc>
                          <a:spcPct val="115000"/>
                        </a:lnSpc>
                        <a:spcAft>
                          <a:spcPts val="0"/>
                        </a:spcAft>
                      </a:pPr>
                      <a:r>
                        <a:rPr lang="it-IT" sz="700" b="1" dirty="0">
                          <a:latin typeface="Calibri"/>
                          <a:ea typeface="Calibri"/>
                          <a:cs typeface="Times New Roman"/>
                        </a:rPr>
                        <a:t>CRE</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extLst>
                  <a:ext uri="{0D108BD9-81ED-4DB2-BD59-A6C34878D82A}">
                    <a16:rowId xmlns:a16="http://schemas.microsoft.com/office/drawing/2014/main" val="10002"/>
                  </a:ext>
                </a:extLst>
              </a:tr>
              <a:tr h="54673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JUR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16:rowId xmlns:a16="http://schemas.microsoft.com/office/drawing/2014/main" val="10003"/>
                  </a:ext>
                </a:extLst>
              </a:tr>
              <a:tr h="406085">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TRIA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E1FF"/>
                    </a:solidFill>
                  </a:tcPr>
                </a:tc>
                <a:extLst>
                  <a:ext uri="{0D108BD9-81ED-4DB2-BD59-A6C34878D82A}">
                    <a16:rowId xmlns:a16="http://schemas.microsoft.com/office/drawing/2014/main" val="10004"/>
                  </a:ext>
                </a:extLst>
              </a:tr>
              <a:tr h="546734">
                <a:tc rowSpan="6">
                  <a:txBody>
                    <a:bodyPr/>
                    <a:lstStyle/>
                    <a:p>
                      <a:pPr algn="ctr">
                        <a:lnSpc>
                          <a:spcPct val="115000"/>
                        </a:lnSpc>
                        <a:spcAft>
                          <a:spcPts val="0"/>
                        </a:spcAft>
                      </a:pPr>
                      <a:r>
                        <a:rPr lang="it-IT" sz="700" b="1" dirty="0">
                          <a:latin typeface="Calibri"/>
                          <a:ea typeface="Calibri"/>
                          <a:cs typeface="Times New Roman"/>
                        </a:rPr>
                        <a:t>PALEOZOICO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algn="ctr">
                        <a:lnSpc>
                          <a:spcPct val="115000"/>
                        </a:lnSpc>
                        <a:spcAft>
                          <a:spcPts val="0"/>
                        </a:spcAft>
                      </a:pPr>
                      <a:r>
                        <a:rPr lang="it-IT" sz="700" b="1" dirty="0">
                          <a:latin typeface="Calibri"/>
                          <a:ea typeface="Calibri"/>
                          <a:cs typeface="Times New Roman"/>
                        </a:rPr>
                        <a:t>PERM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5"/>
                  </a:ext>
                </a:extLst>
              </a:tr>
              <a:tr h="740733">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6"/>
                  </a:ext>
                </a:extLst>
              </a:tr>
              <a:tr h="54673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DEV</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45661">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SIL</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759336">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ORD</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74535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cxnSp>
        <p:nvCxnSpPr>
          <p:cNvPr id="5" name="Connettore diritto 44">
            <a:extLst>
              <a:ext uri="{FF2B5EF4-FFF2-40B4-BE49-F238E27FC236}">
                <a16:creationId xmlns:a16="http://schemas.microsoft.com/office/drawing/2014/main" id="{0DEA2ADE-A2F3-0236-70C8-B3783D73A4C6}"/>
              </a:ext>
            </a:extLst>
          </p:cNvPr>
          <p:cNvCxnSpPr>
            <a:cxnSpLocks/>
          </p:cNvCxnSpPr>
          <p:nvPr/>
        </p:nvCxnSpPr>
        <p:spPr>
          <a:xfrm flipV="1">
            <a:off x="2545569" y="5072421"/>
            <a:ext cx="0" cy="29251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asellaDiTesto 46">
            <a:extLst>
              <a:ext uri="{FF2B5EF4-FFF2-40B4-BE49-F238E27FC236}">
                <a16:creationId xmlns:a16="http://schemas.microsoft.com/office/drawing/2014/main" id="{4F9123C3-85D9-BC4D-84F0-7DC846B4F6F5}"/>
              </a:ext>
            </a:extLst>
          </p:cNvPr>
          <p:cNvSpPr txBox="1"/>
          <p:nvPr/>
        </p:nvSpPr>
        <p:spPr>
          <a:xfrm>
            <a:off x="2013305" y="5321536"/>
            <a:ext cx="946243" cy="307777"/>
          </a:xfrm>
          <a:prstGeom prst="rect">
            <a:avLst/>
          </a:prstGeom>
          <a:noFill/>
        </p:spPr>
        <p:txBody>
          <a:bodyPr wrap="square" rtlCol="0">
            <a:spAutoFit/>
          </a:bodyPr>
          <a:lstStyle/>
          <a:p>
            <a:r>
              <a:rPr lang="it-IT" sz="1400" dirty="0"/>
              <a:t>260mya</a:t>
            </a:r>
          </a:p>
        </p:txBody>
      </p:sp>
      <p:grpSp>
        <p:nvGrpSpPr>
          <p:cNvPr id="7" name="Gruppo 49">
            <a:extLst>
              <a:ext uri="{FF2B5EF4-FFF2-40B4-BE49-F238E27FC236}">
                <a16:creationId xmlns:a16="http://schemas.microsoft.com/office/drawing/2014/main" id="{D93A29C7-B9E6-D1E5-B5BB-13236DBAB4C2}"/>
              </a:ext>
            </a:extLst>
          </p:cNvPr>
          <p:cNvGrpSpPr/>
          <p:nvPr/>
        </p:nvGrpSpPr>
        <p:grpSpPr>
          <a:xfrm>
            <a:off x="793751" y="389639"/>
            <a:ext cx="7088963" cy="6122988"/>
            <a:chOff x="663835" y="389639"/>
            <a:chExt cx="7088963" cy="6122988"/>
          </a:xfrm>
        </p:grpSpPr>
        <p:grpSp>
          <p:nvGrpSpPr>
            <p:cNvPr id="8" name="Gruppo 42">
              <a:extLst>
                <a:ext uri="{FF2B5EF4-FFF2-40B4-BE49-F238E27FC236}">
                  <a16:creationId xmlns:a16="http://schemas.microsoft.com/office/drawing/2014/main" id="{2FD448C7-5E09-C605-BF94-1ABD7B8267D5}"/>
                </a:ext>
              </a:extLst>
            </p:cNvPr>
            <p:cNvGrpSpPr/>
            <p:nvPr/>
          </p:nvGrpSpPr>
          <p:grpSpPr>
            <a:xfrm>
              <a:off x="663835" y="389639"/>
              <a:ext cx="7088963" cy="6122988"/>
              <a:chOff x="656034" y="400050"/>
              <a:chExt cx="7088963" cy="6122988"/>
            </a:xfrm>
          </p:grpSpPr>
          <p:grpSp>
            <p:nvGrpSpPr>
              <p:cNvPr id="11" name="Gruppo 7">
                <a:extLst>
                  <a:ext uri="{FF2B5EF4-FFF2-40B4-BE49-F238E27FC236}">
                    <a16:creationId xmlns:a16="http://schemas.microsoft.com/office/drawing/2014/main" id="{F867414E-8283-BA66-39CE-1759870B5933}"/>
                  </a:ext>
                </a:extLst>
              </p:cNvPr>
              <p:cNvGrpSpPr/>
              <p:nvPr/>
            </p:nvGrpSpPr>
            <p:grpSpPr>
              <a:xfrm>
                <a:off x="656034" y="400050"/>
                <a:ext cx="7088963" cy="6122988"/>
                <a:chOff x="656034" y="400050"/>
                <a:chExt cx="7088963" cy="6122988"/>
              </a:xfrm>
            </p:grpSpPr>
            <p:grpSp>
              <p:nvGrpSpPr>
                <p:cNvPr id="17" name="Gruppo 5">
                  <a:extLst>
                    <a:ext uri="{FF2B5EF4-FFF2-40B4-BE49-F238E27FC236}">
                      <a16:creationId xmlns:a16="http://schemas.microsoft.com/office/drawing/2014/main" id="{EEB6A336-EE62-EF55-B105-3DEED78FE43E}"/>
                    </a:ext>
                  </a:extLst>
                </p:cNvPr>
                <p:cNvGrpSpPr/>
                <p:nvPr/>
              </p:nvGrpSpPr>
              <p:grpSpPr>
                <a:xfrm>
                  <a:off x="1131473" y="404813"/>
                  <a:ext cx="5453063" cy="6118225"/>
                  <a:chOff x="1131473" y="404813"/>
                  <a:chExt cx="5453063" cy="6118225"/>
                </a:xfrm>
              </p:grpSpPr>
              <p:pic>
                <p:nvPicPr>
                  <p:cNvPr id="48" name="Picture 5">
                    <a:extLst>
                      <a:ext uri="{FF2B5EF4-FFF2-40B4-BE49-F238E27FC236}">
                        <a16:creationId xmlns:a16="http://schemas.microsoft.com/office/drawing/2014/main" id="{C5982A35-8B2F-1EE5-B4D4-3BF55A11C6BD}"/>
                      </a:ext>
                    </a:extLst>
                  </p:cNvPr>
                  <p:cNvPicPr>
                    <a:picLocks noChangeAspect="1" noChangeArrowheads="1"/>
                  </p:cNvPicPr>
                  <p:nvPr/>
                </p:nvPicPr>
                <p:blipFill>
                  <a:blip r:embed="rId3" cstate="print"/>
                  <a:srcRect/>
                  <a:stretch>
                    <a:fillRect/>
                  </a:stretch>
                </p:blipFill>
                <p:spPr bwMode="auto">
                  <a:xfrm>
                    <a:off x="1131473" y="404813"/>
                    <a:ext cx="5453063" cy="6118225"/>
                  </a:xfrm>
                  <a:prstGeom prst="rect">
                    <a:avLst/>
                  </a:prstGeom>
                  <a:noFill/>
                  <a:ln w="9525">
                    <a:noFill/>
                    <a:miter lim="800000"/>
                    <a:headEnd/>
                    <a:tailEnd/>
                  </a:ln>
                </p:spPr>
              </p:pic>
              <p:sp>
                <p:nvSpPr>
                  <p:cNvPr id="49" name="Rectangle 6">
                    <a:extLst>
                      <a:ext uri="{FF2B5EF4-FFF2-40B4-BE49-F238E27FC236}">
                        <a16:creationId xmlns:a16="http://schemas.microsoft.com/office/drawing/2014/main" id="{92B88465-170F-33EE-913A-564CFA68BF48}"/>
                      </a:ext>
                    </a:extLst>
                  </p:cNvPr>
                  <p:cNvSpPr>
                    <a:spLocks noChangeArrowheads="1"/>
                  </p:cNvSpPr>
                  <p:nvPr/>
                </p:nvSpPr>
                <p:spPr bwMode="auto">
                  <a:xfrm>
                    <a:off x="1131473" y="6010275"/>
                    <a:ext cx="836613" cy="357188"/>
                  </a:xfrm>
                  <a:prstGeom prst="rect">
                    <a:avLst/>
                  </a:prstGeom>
                  <a:solidFill>
                    <a:schemeClr val="bg1"/>
                  </a:solidFill>
                  <a:ln w="9525">
                    <a:noFill/>
                    <a:miter lim="800000"/>
                    <a:headEnd/>
                    <a:tailEnd/>
                  </a:ln>
                </p:spPr>
                <p:txBody>
                  <a:bodyPr wrap="none" anchor="ctr"/>
                  <a:lstStyle/>
                  <a:p>
                    <a:endParaRPr lang="it-IT" altLang="it-IT"/>
                  </a:p>
                </p:txBody>
              </p:sp>
            </p:grpSp>
            <p:grpSp>
              <p:nvGrpSpPr>
                <p:cNvPr id="18" name="Gruppo 6">
                  <a:extLst>
                    <a:ext uri="{FF2B5EF4-FFF2-40B4-BE49-F238E27FC236}">
                      <a16:creationId xmlns:a16="http://schemas.microsoft.com/office/drawing/2014/main" id="{FDACC545-9B3A-F8DB-8755-66857208442B}"/>
                    </a:ext>
                  </a:extLst>
                </p:cNvPr>
                <p:cNvGrpSpPr/>
                <p:nvPr/>
              </p:nvGrpSpPr>
              <p:grpSpPr>
                <a:xfrm>
                  <a:off x="6463885" y="692151"/>
                  <a:ext cx="1281112" cy="2598738"/>
                  <a:chOff x="6463885" y="692151"/>
                  <a:chExt cx="1281112" cy="2598738"/>
                </a:xfrm>
              </p:grpSpPr>
              <p:sp>
                <p:nvSpPr>
                  <p:cNvPr id="44" name="Text Box 8">
                    <a:extLst>
                      <a:ext uri="{FF2B5EF4-FFF2-40B4-BE49-F238E27FC236}">
                        <a16:creationId xmlns:a16="http://schemas.microsoft.com/office/drawing/2014/main" id="{610133BE-0FD5-761C-0F2E-6B7E3A72D696}"/>
                      </a:ext>
                    </a:extLst>
                  </p:cNvPr>
                  <p:cNvSpPr txBox="1">
                    <a:spLocks noChangeArrowheads="1"/>
                  </p:cNvSpPr>
                  <p:nvPr/>
                </p:nvSpPr>
                <p:spPr bwMode="auto">
                  <a:xfrm>
                    <a:off x="6463885" y="692151"/>
                    <a:ext cx="1209675" cy="366713"/>
                  </a:xfrm>
                  <a:prstGeom prst="rect">
                    <a:avLst/>
                  </a:prstGeom>
                  <a:noFill/>
                  <a:ln w="9525">
                    <a:noFill/>
                    <a:miter lim="800000"/>
                    <a:headEnd/>
                    <a:tailEnd/>
                  </a:ln>
                </p:spPr>
                <p:txBody>
                  <a:bodyPr>
                    <a:spAutoFit/>
                  </a:bodyPr>
                  <a:lstStyle/>
                  <a:p>
                    <a:pPr>
                      <a:spcBef>
                        <a:spcPct val="50000"/>
                      </a:spcBef>
                    </a:pPr>
                    <a:r>
                      <a:rPr lang="it-IT" altLang="it-IT">
                        <a:solidFill>
                          <a:srgbClr val="002E8A"/>
                        </a:solidFill>
                        <a:latin typeface="Verdana" pitchFamily="34" charset="0"/>
                      </a:rPr>
                      <a:t>Erbivori</a:t>
                    </a:r>
                  </a:p>
                </p:txBody>
              </p:sp>
              <p:sp>
                <p:nvSpPr>
                  <p:cNvPr id="45" name="Text Box 9">
                    <a:extLst>
                      <a:ext uri="{FF2B5EF4-FFF2-40B4-BE49-F238E27FC236}">
                        <a16:creationId xmlns:a16="http://schemas.microsoft.com/office/drawing/2014/main" id="{D68DACB0-9FF2-1104-FB58-0B36D660CAAF}"/>
                      </a:ext>
                    </a:extLst>
                  </p:cNvPr>
                  <p:cNvSpPr txBox="1">
                    <a:spLocks noChangeArrowheads="1"/>
                  </p:cNvSpPr>
                  <p:nvPr/>
                </p:nvSpPr>
                <p:spPr bwMode="auto">
                  <a:xfrm>
                    <a:off x="6463885" y="1412876"/>
                    <a:ext cx="1281112" cy="366713"/>
                  </a:xfrm>
                  <a:prstGeom prst="rect">
                    <a:avLst/>
                  </a:prstGeom>
                  <a:noFill/>
                  <a:ln w="9525">
                    <a:noFill/>
                    <a:miter lim="800000"/>
                    <a:headEnd/>
                    <a:tailEnd/>
                  </a:ln>
                </p:spPr>
                <p:txBody>
                  <a:bodyPr>
                    <a:spAutoFit/>
                  </a:bodyPr>
                  <a:lstStyle/>
                  <a:p>
                    <a:pPr>
                      <a:spcBef>
                        <a:spcPct val="50000"/>
                      </a:spcBef>
                    </a:pPr>
                    <a:r>
                      <a:rPr lang="it-IT" altLang="it-IT">
                        <a:solidFill>
                          <a:srgbClr val="002E8A"/>
                        </a:solidFill>
                        <a:latin typeface="Verdana" pitchFamily="34" charset="0"/>
                      </a:rPr>
                      <a:t>Carnivori</a:t>
                    </a:r>
                  </a:p>
                </p:txBody>
              </p:sp>
              <p:sp>
                <p:nvSpPr>
                  <p:cNvPr id="46" name="Text Box 10">
                    <a:extLst>
                      <a:ext uri="{FF2B5EF4-FFF2-40B4-BE49-F238E27FC236}">
                        <a16:creationId xmlns:a16="http://schemas.microsoft.com/office/drawing/2014/main" id="{E42BCF95-4E36-4284-11B6-D6840122F46C}"/>
                      </a:ext>
                    </a:extLst>
                  </p:cNvPr>
                  <p:cNvSpPr txBox="1">
                    <a:spLocks noChangeArrowheads="1"/>
                  </p:cNvSpPr>
                  <p:nvPr/>
                </p:nvSpPr>
                <p:spPr bwMode="auto">
                  <a:xfrm>
                    <a:off x="6463885" y="2133601"/>
                    <a:ext cx="1209675" cy="366713"/>
                  </a:xfrm>
                  <a:prstGeom prst="rect">
                    <a:avLst/>
                  </a:prstGeom>
                  <a:noFill/>
                  <a:ln w="9525">
                    <a:noFill/>
                    <a:miter lim="800000"/>
                    <a:headEnd/>
                    <a:tailEnd/>
                  </a:ln>
                </p:spPr>
                <p:txBody>
                  <a:bodyPr>
                    <a:spAutoFit/>
                  </a:bodyPr>
                  <a:lstStyle/>
                  <a:p>
                    <a:pPr>
                      <a:spcBef>
                        <a:spcPct val="50000"/>
                      </a:spcBef>
                    </a:pPr>
                    <a:r>
                      <a:rPr lang="it-IT" altLang="it-IT">
                        <a:solidFill>
                          <a:srgbClr val="002E8A"/>
                        </a:solidFill>
                        <a:latin typeface="Verdana" pitchFamily="34" charset="0"/>
                      </a:rPr>
                      <a:t>Erbivori</a:t>
                    </a:r>
                  </a:p>
                </p:txBody>
              </p:sp>
              <p:sp>
                <p:nvSpPr>
                  <p:cNvPr id="47" name="Text Box 11">
                    <a:extLst>
                      <a:ext uri="{FF2B5EF4-FFF2-40B4-BE49-F238E27FC236}">
                        <a16:creationId xmlns:a16="http://schemas.microsoft.com/office/drawing/2014/main" id="{A934B0FA-2A0E-7C1F-5ED9-F317E9D6BBB7}"/>
                      </a:ext>
                    </a:extLst>
                  </p:cNvPr>
                  <p:cNvSpPr txBox="1">
                    <a:spLocks noChangeArrowheads="1"/>
                  </p:cNvSpPr>
                  <p:nvPr/>
                </p:nvSpPr>
                <p:spPr bwMode="auto">
                  <a:xfrm>
                    <a:off x="6463885" y="2924176"/>
                    <a:ext cx="1281112" cy="366713"/>
                  </a:xfrm>
                  <a:prstGeom prst="rect">
                    <a:avLst/>
                  </a:prstGeom>
                  <a:noFill/>
                  <a:ln w="9525">
                    <a:noFill/>
                    <a:miter lim="800000"/>
                    <a:headEnd/>
                    <a:tailEnd/>
                  </a:ln>
                </p:spPr>
                <p:txBody>
                  <a:bodyPr>
                    <a:spAutoFit/>
                  </a:bodyPr>
                  <a:lstStyle/>
                  <a:p>
                    <a:pPr>
                      <a:spcBef>
                        <a:spcPct val="50000"/>
                      </a:spcBef>
                    </a:pPr>
                    <a:r>
                      <a:rPr lang="it-IT" altLang="it-IT">
                        <a:solidFill>
                          <a:srgbClr val="002E8A"/>
                        </a:solidFill>
                        <a:latin typeface="Verdana" pitchFamily="34" charset="0"/>
                      </a:rPr>
                      <a:t>Carnivori</a:t>
                    </a:r>
                  </a:p>
                </p:txBody>
              </p:sp>
            </p:grpSp>
            <p:grpSp>
              <p:nvGrpSpPr>
                <p:cNvPr id="19" name="Gruppo 4">
                  <a:extLst>
                    <a:ext uri="{FF2B5EF4-FFF2-40B4-BE49-F238E27FC236}">
                      <a16:creationId xmlns:a16="http://schemas.microsoft.com/office/drawing/2014/main" id="{88F7070C-573E-E809-C88C-B2460448D042}"/>
                    </a:ext>
                  </a:extLst>
                </p:cNvPr>
                <p:cNvGrpSpPr/>
                <p:nvPr/>
              </p:nvGrpSpPr>
              <p:grpSpPr>
                <a:xfrm>
                  <a:off x="656034" y="400050"/>
                  <a:ext cx="519797" cy="6076932"/>
                  <a:chOff x="656034" y="400050"/>
                  <a:chExt cx="519797" cy="6076932"/>
                </a:xfrm>
              </p:grpSpPr>
              <p:cxnSp>
                <p:nvCxnSpPr>
                  <p:cNvPr id="20" name="Connettore 1 13">
                    <a:extLst>
                      <a:ext uri="{FF2B5EF4-FFF2-40B4-BE49-F238E27FC236}">
                        <a16:creationId xmlns:a16="http://schemas.microsoft.com/office/drawing/2014/main" id="{80CCFD67-B8F7-1913-826D-E71337E09615}"/>
                      </a:ext>
                    </a:extLst>
                  </p:cNvPr>
                  <p:cNvCxnSpPr>
                    <a:cxnSpLocks noChangeShapeType="1"/>
                  </p:cNvCxnSpPr>
                  <p:nvPr/>
                </p:nvCxnSpPr>
                <p:spPr bwMode="auto">
                  <a:xfrm flipV="1">
                    <a:off x="668712" y="503532"/>
                    <a:ext cx="55465" cy="0"/>
                  </a:xfrm>
                  <a:prstGeom prst="line">
                    <a:avLst/>
                  </a:prstGeom>
                  <a:noFill/>
                  <a:ln w="15875" algn="ctr">
                    <a:solidFill>
                      <a:schemeClr val="tx1"/>
                    </a:solidFill>
                    <a:round/>
                    <a:headEnd/>
                    <a:tailEnd/>
                  </a:ln>
                </p:spPr>
              </p:cxnSp>
              <p:cxnSp>
                <p:nvCxnSpPr>
                  <p:cNvPr id="21" name="Connettore 1 26">
                    <a:extLst>
                      <a:ext uri="{FF2B5EF4-FFF2-40B4-BE49-F238E27FC236}">
                        <a16:creationId xmlns:a16="http://schemas.microsoft.com/office/drawing/2014/main" id="{5074DF29-72FF-A6F5-1A17-2513ED4A9E65}"/>
                      </a:ext>
                    </a:extLst>
                  </p:cNvPr>
                  <p:cNvCxnSpPr>
                    <a:cxnSpLocks noChangeShapeType="1"/>
                  </p:cNvCxnSpPr>
                  <p:nvPr/>
                </p:nvCxnSpPr>
                <p:spPr bwMode="auto">
                  <a:xfrm flipV="1">
                    <a:off x="668712" y="1575977"/>
                    <a:ext cx="53880" cy="0"/>
                  </a:xfrm>
                  <a:prstGeom prst="line">
                    <a:avLst/>
                  </a:prstGeom>
                  <a:noFill/>
                  <a:ln w="15875" algn="ctr">
                    <a:solidFill>
                      <a:schemeClr val="tx1"/>
                    </a:solidFill>
                    <a:round/>
                    <a:headEnd/>
                    <a:tailEnd/>
                  </a:ln>
                </p:spPr>
              </p:cxnSp>
              <p:cxnSp>
                <p:nvCxnSpPr>
                  <p:cNvPr id="22" name="Connettore 1 27">
                    <a:extLst>
                      <a:ext uri="{FF2B5EF4-FFF2-40B4-BE49-F238E27FC236}">
                        <a16:creationId xmlns:a16="http://schemas.microsoft.com/office/drawing/2014/main" id="{339D051B-7FBA-9AA8-B164-06E24D0E1439}"/>
                      </a:ext>
                    </a:extLst>
                  </p:cNvPr>
                  <p:cNvCxnSpPr>
                    <a:cxnSpLocks noChangeShapeType="1"/>
                  </p:cNvCxnSpPr>
                  <p:nvPr/>
                </p:nvCxnSpPr>
                <p:spPr bwMode="auto">
                  <a:xfrm flipV="1">
                    <a:off x="668712" y="2137981"/>
                    <a:ext cx="53880" cy="0"/>
                  </a:xfrm>
                  <a:prstGeom prst="line">
                    <a:avLst/>
                  </a:prstGeom>
                  <a:noFill/>
                  <a:ln w="15875" algn="ctr">
                    <a:solidFill>
                      <a:schemeClr val="tx1"/>
                    </a:solidFill>
                    <a:round/>
                    <a:headEnd/>
                    <a:tailEnd/>
                  </a:ln>
                </p:spPr>
              </p:cxnSp>
              <p:cxnSp>
                <p:nvCxnSpPr>
                  <p:cNvPr id="23" name="Connettore 1 28">
                    <a:extLst>
                      <a:ext uri="{FF2B5EF4-FFF2-40B4-BE49-F238E27FC236}">
                        <a16:creationId xmlns:a16="http://schemas.microsoft.com/office/drawing/2014/main" id="{0D3FF1FB-09BF-D371-8F49-81181AD782AB}"/>
                      </a:ext>
                    </a:extLst>
                  </p:cNvPr>
                  <p:cNvCxnSpPr>
                    <a:cxnSpLocks noChangeShapeType="1"/>
                  </p:cNvCxnSpPr>
                  <p:nvPr/>
                </p:nvCxnSpPr>
                <p:spPr bwMode="auto">
                  <a:xfrm flipV="1">
                    <a:off x="668712" y="2628544"/>
                    <a:ext cx="53880" cy="0"/>
                  </a:xfrm>
                  <a:prstGeom prst="line">
                    <a:avLst/>
                  </a:prstGeom>
                  <a:noFill/>
                  <a:ln w="15875" algn="ctr">
                    <a:solidFill>
                      <a:schemeClr val="tx1"/>
                    </a:solidFill>
                    <a:round/>
                    <a:headEnd/>
                    <a:tailEnd/>
                  </a:ln>
                </p:spPr>
              </p:cxnSp>
              <p:cxnSp>
                <p:nvCxnSpPr>
                  <p:cNvPr id="24" name="Connettore 1 29">
                    <a:extLst>
                      <a:ext uri="{FF2B5EF4-FFF2-40B4-BE49-F238E27FC236}">
                        <a16:creationId xmlns:a16="http://schemas.microsoft.com/office/drawing/2014/main" id="{DDCA97D4-B368-0A27-930D-F32393001ED5}"/>
                      </a:ext>
                    </a:extLst>
                  </p:cNvPr>
                  <p:cNvCxnSpPr>
                    <a:cxnSpLocks noChangeShapeType="1"/>
                  </p:cNvCxnSpPr>
                  <p:nvPr/>
                </p:nvCxnSpPr>
                <p:spPr bwMode="auto">
                  <a:xfrm flipV="1">
                    <a:off x="668712" y="3171497"/>
                    <a:ext cx="53880" cy="0"/>
                  </a:xfrm>
                  <a:prstGeom prst="line">
                    <a:avLst/>
                  </a:prstGeom>
                  <a:noFill/>
                  <a:ln w="15875" algn="ctr">
                    <a:solidFill>
                      <a:schemeClr val="tx1"/>
                    </a:solidFill>
                    <a:round/>
                    <a:headEnd/>
                    <a:tailEnd/>
                  </a:ln>
                </p:spPr>
              </p:cxnSp>
              <p:cxnSp>
                <p:nvCxnSpPr>
                  <p:cNvPr id="25" name="Connettore 1 30">
                    <a:extLst>
                      <a:ext uri="{FF2B5EF4-FFF2-40B4-BE49-F238E27FC236}">
                        <a16:creationId xmlns:a16="http://schemas.microsoft.com/office/drawing/2014/main" id="{3939FCF7-2B8E-A9D5-010C-197ADABB216B}"/>
                      </a:ext>
                    </a:extLst>
                  </p:cNvPr>
                  <p:cNvCxnSpPr>
                    <a:cxnSpLocks noChangeShapeType="1"/>
                  </p:cNvCxnSpPr>
                  <p:nvPr/>
                </p:nvCxnSpPr>
                <p:spPr bwMode="auto">
                  <a:xfrm flipV="1">
                    <a:off x="656034" y="5838635"/>
                    <a:ext cx="55465" cy="0"/>
                  </a:xfrm>
                  <a:prstGeom prst="line">
                    <a:avLst/>
                  </a:prstGeom>
                  <a:noFill/>
                  <a:ln w="15875" algn="ctr">
                    <a:solidFill>
                      <a:schemeClr val="tx1"/>
                    </a:solidFill>
                    <a:round/>
                    <a:headEnd/>
                    <a:tailEnd/>
                  </a:ln>
                </p:spPr>
              </p:cxnSp>
              <p:cxnSp>
                <p:nvCxnSpPr>
                  <p:cNvPr id="26" name="Connettore 1 31">
                    <a:extLst>
                      <a:ext uri="{FF2B5EF4-FFF2-40B4-BE49-F238E27FC236}">
                        <a16:creationId xmlns:a16="http://schemas.microsoft.com/office/drawing/2014/main" id="{3817FC2F-27E5-8241-5697-25CFD777E60C}"/>
                      </a:ext>
                    </a:extLst>
                  </p:cNvPr>
                  <p:cNvCxnSpPr>
                    <a:cxnSpLocks noChangeShapeType="1"/>
                  </p:cNvCxnSpPr>
                  <p:nvPr/>
                </p:nvCxnSpPr>
                <p:spPr bwMode="auto">
                  <a:xfrm flipV="1">
                    <a:off x="662373" y="5329022"/>
                    <a:ext cx="53880" cy="0"/>
                  </a:xfrm>
                  <a:prstGeom prst="line">
                    <a:avLst/>
                  </a:prstGeom>
                  <a:noFill/>
                  <a:ln w="15875" algn="ctr">
                    <a:solidFill>
                      <a:schemeClr val="tx1"/>
                    </a:solidFill>
                    <a:round/>
                    <a:headEnd/>
                    <a:tailEnd/>
                  </a:ln>
                </p:spPr>
              </p:cxnSp>
              <p:cxnSp>
                <p:nvCxnSpPr>
                  <p:cNvPr id="27" name="Connettore 1 32">
                    <a:extLst>
                      <a:ext uri="{FF2B5EF4-FFF2-40B4-BE49-F238E27FC236}">
                        <a16:creationId xmlns:a16="http://schemas.microsoft.com/office/drawing/2014/main" id="{85F4ABFC-5EC7-E6A6-36E5-2319A39AA757}"/>
                      </a:ext>
                    </a:extLst>
                  </p:cNvPr>
                  <p:cNvCxnSpPr>
                    <a:cxnSpLocks noChangeShapeType="1"/>
                  </p:cNvCxnSpPr>
                  <p:nvPr/>
                </p:nvCxnSpPr>
                <p:spPr bwMode="auto">
                  <a:xfrm flipV="1">
                    <a:off x="668712" y="4762254"/>
                    <a:ext cx="55465" cy="0"/>
                  </a:xfrm>
                  <a:prstGeom prst="line">
                    <a:avLst/>
                  </a:prstGeom>
                  <a:noFill/>
                  <a:ln w="15875" algn="ctr">
                    <a:solidFill>
                      <a:schemeClr val="tx1"/>
                    </a:solidFill>
                    <a:round/>
                    <a:headEnd/>
                    <a:tailEnd/>
                  </a:ln>
                </p:spPr>
              </p:cxnSp>
              <p:cxnSp>
                <p:nvCxnSpPr>
                  <p:cNvPr id="28" name="Connettore 1 33">
                    <a:extLst>
                      <a:ext uri="{FF2B5EF4-FFF2-40B4-BE49-F238E27FC236}">
                        <a16:creationId xmlns:a16="http://schemas.microsoft.com/office/drawing/2014/main" id="{A9868337-7978-27EF-6885-1BD395028BE8}"/>
                      </a:ext>
                    </a:extLst>
                  </p:cNvPr>
                  <p:cNvCxnSpPr>
                    <a:cxnSpLocks noChangeShapeType="1"/>
                  </p:cNvCxnSpPr>
                  <p:nvPr/>
                </p:nvCxnSpPr>
                <p:spPr bwMode="auto">
                  <a:xfrm flipV="1">
                    <a:off x="668712" y="4244703"/>
                    <a:ext cx="53880" cy="0"/>
                  </a:xfrm>
                  <a:prstGeom prst="line">
                    <a:avLst/>
                  </a:prstGeom>
                  <a:noFill/>
                  <a:ln w="15875" algn="ctr">
                    <a:solidFill>
                      <a:schemeClr val="tx1"/>
                    </a:solidFill>
                    <a:round/>
                    <a:headEnd/>
                    <a:tailEnd/>
                  </a:ln>
                </p:spPr>
              </p:cxnSp>
              <p:cxnSp>
                <p:nvCxnSpPr>
                  <p:cNvPr id="29" name="Connettore 1 34">
                    <a:extLst>
                      <a:ext uri="{FF2B5EF4-FFF2-40B4-BE49-F238E27FC236}">
                        <a16:creationId xmlns:a16="http://schemas.microsoft.com/office/drawing/2014/main" id="{98BB7340-85BE-9AB9-73F8-FC2D7D77A90F}"/>
                      </a:ext>
                    </a:extLst>
                  </p:cNvPr>
                  <p:cNvCxnSpPr>
                    <a:cxnSpLocks noChangeShapeType="1"/>
                  </p:cNvCxnSpPr>
                  <p:nvPr/>
                </p:nvCxnSpPr>
                <p:spPr bwMode="auto">
                  <a:xfrm flipV="1">
                    <a:off x="667127" y="3695399"/>
                    <a:ext cx="53880" cy="0"/>
                  </a:xfrm>
                  <a:prstGeom prst="line">
                    <a:avLst/>
                  </a:prstGeom>
                  <a:noFill/>
                  <a:ln w="15875" algn="ctr">
                    <a:solidFill>
                      <a:schemeClr val="tx1"/>
                    </a:solidFill>
                    <a:round/>
                    <a:headEnd/>
                    <a:tailEnd/>
                  </a:ln>
                </p:spPr>
              </p:cxnSp>
              <p:sp>
                <p:nvSpPr>
                  <p:cNvPr id="30" name="CasellaDiTesto 12">
                    <a:extLst>
                      <a:ext uri="{FF2B5EF4-FFF2-40B4-BE49-F238E27FC236}">
                        <a16:creationId xmlns:a16="http://schemas.microsoft.com/office/drawing/2014/main" id="{A0784258-6A72-9E5F-5E40-BE285E1B410A}"/>
                      </a:ext>
                    </a:extLst>
                  </p:cNvPr>
                  <p:cNvSpPr txBox="1">
                    <a:spLocks noChangeArrowheads="1"/>
                  </p:cNvSpPr>
                  <p:nvPr/>
                </p:nvSpPr>
                <p:spPr bwMode="auto">
                  <a:xfrm>
                    <a:off x="733096" y="400050"/>
                    <a:ext cx="363473" cy="184684"/>
                  </a:xfrm>
                  <a:prstGeom prst="rect">
                    <a:avLst/>
                  </a:prstGeom>
                  <a:noFill/>
                  <a:ln w="9525">
                    <a:noFill/>
                    <a:miter lim="800000"/>
                    <a:headEnd/>
                    <a:tailEnd/>
                  </a:ln>
                </p:spPr>
                <p:txBody>
                  <a:bodyPr wrap="none">
                    <a:spAutoFit/>
                  </a:bodyPr>
                  <a:lstStyle/>
                  <a:p>
                    <a:r>
                      <a:rPr lang="it-IT" altLang="it-IT" sz="600"/>
                      <a:t>0 MA</a:t>
                    </a:r>
                  </a:p>
                </p:txBody>
              </p:sp>
              <p:sp>
                <p:nvSpPr>
                  <p:cNvPr id="31" name="CasellaDiTesto 14">
                    <a:extLst>
                      <a:ext uri="{FF2B5EF4-FFF2-40B4-BE49-F238E27FC236}">
                        <a16:creationId xmlns:a16="http://schemas.microsoft.com/office/drawing/2014/main" id="{618DA53E-8780-B2B1-9A96-283A98BC76D2}"/>
                      </a:ext>
                    </a:extLst>
                  </p:cNvPr>
                  <p:cNvSpPr txBox="1">
                    <a:spLocks noChangeArrowheads="1"/>
                  </p:cNvSpPr>
                  <p:nvPr/>
                </p:nvSpPr>
                <p:spPr bwMode="auto">
                  <a:xfrm>
                    <a:off x="740303" y="954261"/>
                    <a:ext cx="389850" cy="184666"/>
                  </a:xfrm>
                  <a:prstGeom prst="rect">
                    <a:avLst/>
                  </a:prstGeom>
                  <a:noFill/>
                  <a:ln w="9525">
                    <a:noFill/>
                    <a:miter lim="800000"/>
                    <a:headEnd/>
                    <a:tailEnd/>
                  </a:ln>
                </p:spPr>
                <p:txBody>
                  <a:bodyPr wrap="none">
                    <a:spAutoFit/>
                  </a:bodyPr>
                  <a:lstStyle/>
                  <a:p>
                    <a:r>
                      <a:rPr lang="it-IT" altLang="it-IT" sz="600"/>
                      <a:t>50 MA</a:t>
                    </a:r>
                  </a:p>
                </p:txBody>
              </p:sp>
              <p:sp>
                <p:nvSpPr>
                  <p:cNvPr id="32" name="CasellaDiTesto 19">
                    <a:extLst>
                      <a:ext uri="{FF2B5EF4-FFF2-40B4-BE49-F238E27FC236}">
                        <a16:creationId xmlns:a16="http://schemas.microsoft.com/office/drawing/2014/main" id="{ABC4F58D-FCD5-F829-0306-8E89A5C45E1F}"/>
                      </a:ext>
                    </a:extLst>
                  </p:cNvPr>
                  <p:cNvSpPr txBox="1">
                    <a:spLocks noChangeArrowheads="1"/>
                  </p:cNvSpPr>
                  <p:nvPr/>
                </p:nvSpPr>
                <p:spPr bwMode="auto">
                  <a:xfrm>
                    <a:off x="747509" y="1474463"/>
                    <a:ext cx="428322" cy="184666"/>
                  </a:xfrm>
                  <a:prstGeom prst="rect">
                    <a:avLst/>
                  </a:prstGeom>
                  <a:noFill/>
                  <a:ln w="9525">
                    <a:noFill/>
                    <a:miter lim="800000"/>
                    <a:headEnd/>
                    <a:tailEnd/>
                  </a:ln>
                </p:spPr>
                <p:txBody>
                  <a:bodyPr wrap="none">
                    <a:spAutoFit/>
                  </a:bodyPr>
                  <a:lstStyle/>
                  <a:p>
                    <a:r>
                      <a:rPr lang="it-IT" altLang="it-IT" sz="600"/>
                      <a:t>100 MA</a:t>
                    </a:r>
                  </a:p>
                </p:txBody>
              </p:sp>
              <p:sp>
                <p:nvSpPr>
                  <p:cNvPr id="33" name="CasellaDiTesto 20">
                    <a:extLst>
                      <a:ext uri="{FF2B5EF4-FFF2-40B4-BE49-F238E27FC236}">
                        <a16:creationId xmlns:a16="http://schemas.microsoft.com/office/drawing/2014/main" id="{4EF7DD52-CA03-1E42-2125-E427FB843C5A}"/>
                      </a:ext>
                    </a:extLst>
                  </p:cNvPr>
                  <p:cNvSpPr txBox="1">
                    <a:spLocks noChangeArrowheads="1"/>
                  </p:cNvSpPr>
                  <p:nvPr/>
                </p:nvSpPr>
                <p:spPr bwMode="auto">
                  <a:xfrm>
                    <a:off x="747509" y="2034971"/>
                    <a:ext cx="428322" cy="184666"/>
                  </a:xfrm>
                  <a:prstGeom prst="rect">
                    <a:avLst/>
                  </a:prstGeom>
                  <a:noFill/>
                  <a:ln w="9525">
                    <a:noFill/>
                    <a:miter lim="800000"/>
                    <a:headEnd/>
                    <a:tailEnd/>
                  </a:ln>
                </p:spPr>
                <p:txBody>
                  <a:bodyPr wrap="none">
                    <a:spAutoFit/>
                  </a:bodyPr>
                  <a:lstStyle/>
                  <a:p>
                    <a:r>
                      <a:rPr lang="it-IT" altLang="it-IT" sz="600"/>
                      <a:t>150 MA</a:t>
                    </a:r>
                  </a:p>
                </p:txBody>
              </p:sp>
              <p:sp>
                <p:nvSpPr>
                  <p:cNvPr id="34" name="CasellaDiTesto 21">
                    <a:extLst>
                      <a:ext uri="{FF2B5EF4-FFF2-40B4-BE49-F238E27FC236}">
                        <a16:creationId xmlns:a16="http://schemas.microsoft.com/office/drawing/2014/main" id="{E584E98F-E6B1-74F7-F35B-BF282FEF50C1}"/>
                      </a:ext>
                    </a:extLst>
                  </p:cNvPr>
                  <p:cNvSpPr txBox="1">
                    <a:spLocks noChangeArrowheads="1"/>
                  </p:cNvSpPr>
                  <p:nvPr/>
                </p:nvSpPr>
                <p:spPr bwMode="auto">
                  <a:xfrm>
                    <a:off x="747509" y="2519905"/>
                    <a:ext cx="428322" cy="184666"/>
                  </a:xfrm>
                  <a:prstGeom prst="rect">
                    <a:avLst/>
                  </a:prstGeom>
                  <a:noFill/>
                  <a:ln w="9525">
                    <a:noFill/>
                    <a:miter lim="800000"/>
                    <a:headEnd/>
                    <a:tailEnd/>
                  </a:ln>
                </p:spPr>
                <p:txBody>
                  <a:bodyPr wrap="none">
                    <a:spAutoFit/>
                  </a:bodyPr>
                  <a:lstStyle/>
                  <a:p>
                    <a:r>
                      <a:rPr lang="it-IT" altLang="it-IT" sz="600"/>
                      <a:t>200 MA</a:t>
                    </a:r>
                  </a:p>
                </p:txBody>
              </p:sp>
              <p:sp>
                <p:nvSpPr>
                  <p:cNvPr id="35" name="CasellaDiTesto 22">
                    <a:extLst>
                      <a:ext uri="{FF2B5EF4-FFF2-40B4-BE49-F238E27FC236}">
                        <a16:creationId xmlns:a16="http://schemas.microsoft.com/office/drawing/2014/main" id="{4F63AF5D-99DC-A216-A92D-313E081B84AE}"/>
                      </a:ext>
                    </a:extLst>
                  </p:cNvPr>
                  <p:cNvSpPr txBox="1">
                    <a:spLocks noChangeArrowheads="1"/>
                  </p:cNvSpPr>
                  <p:nvPr/>
                </p:nvSpPr>
                <p:spPr bwMode="auto">
                  <a:xfrm>
                    <a:off x="747509" y="3050185"/>
                    <a:ext cx="428322" cy="184666"/>
                  </a:xfrm>
                  <a:prstGeom prst="rect">
                    <a:avLst/>
                  </a:prstGeom>
                  <a:noFill/>
                  <a:ln w="9525">
                    <a:noFill/>
                    <a:miter lim="800000"/>
                    <a:headEnd/>
                    <a:tailEnd/>
                  </a:ln>
                </p:spPr>
                <p:txBody>
                  <a:bodyPr wrap="none">
                    <a:spAutoFit/>
                  </a:bodyPr>
                  <a:lstStyle/>
                  <a:p>
                    <a:r>
                      <a:rPr lang="it-IT" altLang="it-IT" sz="600"/>
                      <a:t>250 MA</a:t>
                    </a:r>
                  </a:p>
                </p:txBody>
              </p:sp>
              <p:sp>
                <p:nvSpPr>
                  <p:cNvPr id="36" name="CasellaDiTesto 23">
                    <a:extLst>
                      <a:ext uri="{FF2B5EF4-FFF2-40B4-BE49-F238E27FC236}">
                        <a16:creationId xmlns:a16="http://schemas.microsoft.com/office/drawing/2014/main" id="{FAB76B52-9FBC-F581-A36A-75BD9F56F456}"/>
                      </a:ext>
                    </a:extLst>
                  </p:cNvPr>
                  <p:cNvSpPr txBox="1">
                    <a:spLocks noChangeArrowheads="1"/>
                  </p:cNvSpPr>
                  <p:nvPr/>
                </p:nvSpPr>
                <p:spPr bwMode="auto">
                  <a:xfrm>
                    <a:off x="747509" y="3595578"/>
                    <a:ext cx="428322" cy="184666"/>
                  </a:xfrm>
                  <a:prstGeom prst="rect">
                    <a:avLst/>
                  </a:prstGeom>
                  <a:noFill/>
                  <a:ln w="9525">
                    <a:noFill/>
                    <a:miter lim="800000"/>
                    <a:headEnd/>
                    <a:tailEnd/>
                  </a:ln>
                </p:spPr>
                <p:txBody>
                  <a:bodyPr wrap="none">
                    <a:spAutoFit/>
                  </a:bodyPr>
                  <a:lstStyle/>
                  <a:p>
                    <a:r>
                      <a:rPr lang="it-IT" altLang="it-IT" sz="600"/>
                      <a:t>300 MA</a:t>
                    </a:r>
                  </a:p>
                </p:txBody>
              </p:sp>
              <p:sp>
                <p:nvSpPr>
                  <p:cNvPr id="37" name="CasellaDiTesto 24">
                    <a:extLst>
                      <a:ext uri="{FF2B5EF4-FFF2-40B4-BE49-F238E27FC236}">
                        <a16:creationId xmlns:a16="http://schemas.microsoft.com/office/drawing/2014/main" id="{43163A0C-4F45-0BD0-AEA0-DC22DB439F0D}"/>
                      </a:ext>
                    </a:extLst>
                  </p:cNvPr>
                  <p:cNvSpPr txBox="1">
                    <a:spLocks noChangeArrowheads="1"/>
                  </p:cNvSpPr>
                  <p:nvPr/>
                </p:nvSpPr>
                <p:spPr bwMode="auto">
                  <a:xfrm>
                    <a:off x="747509" y="4133414"/>
                    <a:ext cx="428322" cy="184666"/>
                  </a:xfrm>
                  <a:prstGeom prst="rect">
                    <a:avLst/>
                  </a:prstGeom>
                  <a:noFill/>
                  <a:ln w="9525">
                    <a:noFill/>
                    <a:miter lim="800000"/>
                    <a:headEnd/>
                    <a:tailEnd/>
                  </a:ln>
                </p:spPr>
                <p:txBody>
                  <a:bodyPr wrap="none">
                    <a:spAutoFit/>
                  </a:bodyPr>
                  <a:lstStyle/>
                  <a:p>
                    <a:r>
                      <a:rPr lang="it-IT" altLang="it-IT" sz="600"/>
                      <a:t>350 MA</a:t>
                    </a:r>
                  </a:p>
                </p:txBody>
              </p:sp>
              <p:sp>
                <p:nvSpPr>
                  <p:cNvPr id="38" name="CasellaDiTesto 25">
                    <a:extLst>
                      <a:ext uri="{FF2B5EF4-FFF2-40B4-BE49-F238E27FC236}">
                        <a16:creationId xmlns:a16="http://schemas.microsoft.com/office/drawing/2014/main" id="{CDAB49A6-7A97-FE1E-33C7-CCDD371540CB}"/>
                      </a:ext>
                    </a:extLst>
                  </p:cNvPr>
                  <p:cNvSpPr txBox="1">
                    <a:spLocks noChangeArrowheads="1"/>
                  </p:cNvSpPr>
                  <p:nvPr/>
                </p:nvSpPr>
                <p:spPr bwMode="auto">
                  <a:xfrm>
                    <a:off x="747509" y="4656135"/>
                    <a:ext cx="428322" cy="184666"/>
                  </a:xfrm>
                  <a:prstGeom prst="rect">
                    <a:avLst/>
                  </a:prstGeom>
                  <a:noFill/>
                  <a:ln w="9525">
                    <a:noFill/>
                    <a:miter lim="800000"/>
                    <a:headEnd/>
                    <a:tailEnd/>
                  </a:ln>
                </p:spPr>
                <p:txBody>
                  <a:bodyPr wrap="none">
                    <a:spAutoFit/>
                  </a:bodyPr>
                  <a:lstStyle/>
                  <a:p>
                    <a:r>
                      <a:rPr lang="it-IT" altLang="it-IT" sz="600"/>
                      <a:t>400 MA</a:t>
                    </a:r>
                  </a:p>
                </p:txBody>
              </p:sp>
              <p:sp>
                <p:nvSpPr>
                  <p:cNvPr id="39" name="CasellaDiTesto 26">
                    <a:extLst>
                      <a:ext uri="{FF2B5EF4-FFF2-40B4-BE49-F238E27FC236}">
                        <a16:creationId xmlns:a16="http://schemas.microsoft.com/office/drawing/2014/main" id="{92AD3B40-CE04-95EE-0B96-1939D026EAF7}"/>
                      </a:ext>
                    </a:extLst>
                  </p:cNvPr>
                  <p:cNvSpPr txBox="1">
                    <a:spLocks noChangeArrowheads="1"/>
                  </p:cNvSpPr>
                  <p:nvPr/>
                </p:nvSpPr>
                <p:spPr bwMode="auto">
                  <a:xfrm>
                    <a:off x="747509" y="5216645"/>
                    <a:ext cx="428322" cy="184666"/>
                  </a:xfrm>
                  <a:prstGeom prst="rect">
                    <a:avLst/>
                  </a:prstGeom>
                  <a:noFill/>
                  <a:ln w="9525">
                    <a:noFill/>
                    <a:miter lim="800000"/>
                    <a:headEnd/>
                    <a:tailEnd/>
                  </a:ln>
                </p:spPr>
                <p:txBody>
                  <a:bodyPr wrap="none">
                    <a:spAutoFit/>
                  </a:bodyPr>
                  <a:lstStyle/>
                  <a:p>
                    <a:r>
                      <a:rPr lang="it-IT" altLang="it-IT" sz="600"/>
                      <a:t>450 MA</a:t>
                    </a:r>
                  </a:p>
                </p:txBody>
              </p:sp>
              <p:sp>
                <p:nvSpPr>
                  <p:cNvPr id="40" name="CasellaDiTesto 27">
                    <a:extLst>
                      <a:ext uri="{FF2B5EF4-FFF2-40B4-BE49-F238E27FC236}">
                        <a16:creationId xmlns:a16="http://schemas.microsoft.com/office/drawing/2014/main" id="{843EA051-A334-D6B6-16FD-4824C0D8ACAF}"/>
                      </a:ext>
                    </a:extLst>
                  </p:cNvPr>
                  <p:cNvSpPr txBox="1">
                    <a:spLocks noChangeArrowheads="1"/>
                  </p:cNvSpPr>
                  <p:nvPr/>
                </p:nvSpPr>
                <p:spPr bwMode="auto">
                  <a:xfrm>
                    <a:off x="747509" y="5731808"/>
                    <a:ext cx="428322" cy="184666"/>
                  </a:xfrm>
                  <a:prstGeom prst="rect">
                    <a:avLst/>
                  </a:prstGeom>
                  <a:noFill/>
                  <a:ln w="9525">
                    <a:noFill/>
                    <a:miter lim="800000"/>
                    <a:headEnd/>
                    <a:tailEnd/>
                  </a:ln>
                </p:spPr>
                <p:txBody>
                  <a:bodyPr wrap="none">
                    <a:spAutoFit/>
                  </a:bodyPr>
                  <a:lstStyle/>
                  <a:p>
                    <a:r>
                      <a:rPr lang="it-IT" altLang="it-IT" sz="600"/>
                      <a:t>500 MA</a:t>
                    </a:r>
                  </a:p>
                </p:txBody>
              </p:sp>
              <p:cxnSp>
                <p:nvCxnSpPr>
                  <p:cNvPr id="41" name="Connettore 1 26">
                    <a:extLst>
                      <a:ext uri="{FF2B5EF4-FFF2-40B4-BE49-F238E27FC236}">
                        <a16:creationId xmlns:a16="http://schemas.microsoft.com/office/drawing/2014/main" id="{4856028A-5685-BB58-3B83-DA5D8C4F9736}"/>
                      </a:ext>
                    </a:extLst>
                  </p:cNvPr>
                  <p:cNvCxnSpPr>
                    <a:cxnSpLocks noChangeShapeType="1"/>
                  </p:cNvCxnSpPr>
                  <p:nvPr/>
                </p:nvCxnSpPr>
                <p:spPr bwMode="auto">
                  <a:xfrm flipV="1">
                    <a:off x="669969" y="1055777"/>
                    <a:ext cx="53880" cy="0"/>
                  </a:xfrm>
                  <a:prstGeom prst="line">
                    <a:avLst/>
                  </a:prstGeom>
                  <a:noFill/>
                  <a:ln w="15875" algn="ctr">
                    <a:solidFill>
                      <a:schemeClr val="tx1"/>
                    </a:solidFill>
                    <a:round/>
                    <a:headEnd/>
                    <a:tailEnd/>
                  </a:ln>
                </p:spPr>
              </p:cxnSp>
              <p:cxnSp>
                <p:nvCxnSpPr>
                  <p:cNvPr id="42" name="Connettore 1 31">
                    <a:extLst>
                      <a:ext uri="{FF2B5EF4-FFF2-40B4-BE49-F238E27FC236}">
                        <a16:creationId xmlns:a16="http://schemas.microsoft.com/office/drawing/2014/main" id="{6E417183-B19D-181A-EB1D-F6237056D05F}"/>
                      </a:ext>
                    </a:extLst>
                  </p:cNvPr>
                  <p:cNvCxnSpPr>
                    <a:cxnSpLocks noChangeShapeType="1"/>
                  </p:cNvCxnSpPr>
                  <p:nvPr/>
                </p:nvCxnSpPr>
                <p:spPr bwMode="auto">
                  <a:xfrm flipV="1">
                    <a:off x="671175" y="6410989"/>
                    <a:ext cx="53880" cy="0"/>
                  </a:xfrm>
                  <a:prstGeom prst="line">
                    <a:avLst/>
                  </a:prstGeom>
                  <a:noFill/>
                  <a:ln w="15875" algn="ctr">
                    <a:solidFill>
                      <a:schemeClr val="tx1"/>
                    </a:solidFill>
                    <a:round/>
                    <a:headEnd/>
                    <a:tailEnd/>
                  </a:ln>
                </p:spPr>
              </p:cxnSp>
              <p:sp>
                <p:nvSpPr>
                  <p:cNvPr id="43" name="CasellaDiTesto 30">
                    <a:extLst>
                      <a:ext uri="{FF2B5EF4-FFF2-40B4-BE49-F238E27FC236}">
                        <a16:creationId xmlns:a16="http://schemas.microsoft.com/office/drawing/2014/main" id="{666A5307-EB08-0237-7A23-5650B66DCC42}"/>
                      </a:ext>
                    </a:extLst>
                  </p:cNvPr>
                  <p:cNvSpPr txBox="1">
                    <a:spLocks noChangeArrowheads="1"/>
                  </p:cNvSpPr>
                  <p:nvPr/>
                </p:nvSpPr>
                <p:spPr bwMode="auto">
                  <a:xfrm>
                    <a:off x="747509" y="6292316"/>
                    <a:ext cx="428322" cy="184666"/>
                  </a:xfrm>
                  <a:prstGeom prst="rect">
                    <a:avLst/>
                  </a:prstGeom>
                  <a:noFill/>
                  <a:ln w="9525">
                    <a:noFill/>
                    <a:miter lim="800000"/>
                    <a:headEnd/>
                    <a:tailEnd/>
                  </a:ln>
                </p:spPr>
                <p:txBody>
                  <a:bodyPr wrap="none">
                    <a:spAutoFit/>
                  </a:bodyPr>
                  <a:lstStyle/>
                  <a:p>
                    <a:r>
                      <a:rPr lang="it-IT" altLang="it-IT" sz="600"/>
                      <a:t>550 MA</a:t>
                    </a:r>
                  </a:p>
                </p:txBody>
              </p:sp>
            </p:grpSp>
          </p:grpSp>
          <p:grpSp>
            <p:nvGrpSpPr>
              <p:cNvPr id="12" name="Gruppo 40">
                <a:extLst>
                  <a:ext uri="{FF2B5EF4-FFF2-40B4-BE49-F238E27FC236}">
                    <a16:creationId xmlns:a16="http://schemas.microsoft.com/office/drawing/2014/main" id="{4B99154F-0798-1B0C-01C9-E7613020FFC8}"/>
                  </a:ext>
                </a:extLst>
              </p:cNvPr>
              <p:cNvGrpSpPr/>
              <p:nvPr/>
            </p:nvGrpSpPr>
            <p:grpSpPr>
              <a:xfrm>
                <a:off x="5916303" y="526628"/>
                <a:ext cx="181972" cy="1317016"/>
                <a:chOff x="5916303" y="526628"/>
                <a:chExt cx="181972" cy="1317016"/>
              </a:xfrm>
            </p:grpSpPr>
            <p:cxnSp>
              <p:nvCxnSpPr>
                <p:cNvPr id="14" name="Connettore a gomito 2">
                  <a:extLst>
                    <a:ext uri="{FF2B5EF4-FFF2-40B4-BE49-F238E27FC236}">
                      <a16:creationId xmlns:a16="http://schemas.microsoft.com/office/drawing/2014/main" id="{71FEFBA4-9393-4395-B160-EBC1FE4A79FB}"/>
                    </a:ext>
                  </a:extLst>
                </p:cNvPr>
                <p:cNvCxnSpPr>
                  <a:cxnSpLocks/>
                </p:cNvCxnSpPr>
                <p:nvPr/>
              </p:nvCxnSpPr>
              <p:spPr>
                <a:xfrm rot="16200000" flipH="1">
                  <a:off x="5440765" y="1184137"/>
                  <a:ext cx="1315019" cy="1"/>
                </a:xfrm>
                <a:prstGeom prst="bentConnector3">
                  <a:avLst/>
                </a:prstGeom>
                <a:ln w="19050">
                  <a:solidFill>
                    <a:srgbClr val="717171"/>
                  </a:solidFill>
                </a:ln>
              </p:spPr>
              <p:style>
                <a:lnRef idx="1">
                  <a:schemeClr val="accent1"/>
                </a:lnRef>
                <a:fillRef idx="0">
                  <a:schemeClr val="accent1"/>
                </a:fillRef>
                <a:effectRef idx="0">
                  <a:schemeClr val="accent1"/>
                </a:effectRef>
                <a:fontRef idx="minor">
                  <a:schemeClr val="tx1"/>
                </a:fontRef>
              </p:style>
            </p:cxnSp>
            <p:cxnSp>
              <p:nvCxnSpPr>
                <p:cNvPr id="15" name="Connettore diritto 9">
                  <a:extLst>
                    <a:ext uri="{FF2B5EF4-FFF2-40B4-BE49-F238E27FC236}">
                      <a16:creationId xmlns:a16="http://schemas.microsoft.com/office/drawing/2014/main" id="{A4E683B8-CE16-9017-AC38-EA7A7E303942}"/>
                    </a:ext>
                  </a:extLst>
                </p:cNvPr>
                <p:cNvCxnSpPr>
                  <a:cxnSpLocks/>
                </p:cNvCxnSpPr>
                <p:nvPr/>
              </p:nvCxnSpPr>
              <p:spPr>
                <a:xfrm flipH="1">
                  <a:off x="5916303" y="526628"/>
                  <a:ext cx="181971" cy="0"/>
                </a:xfrm>
                <a:prstGeom prst="line">
                  <a:avLst/>
                </a:prstGeom>
                <a:ln w="19050">
                  <a:solidFill>
                    <a:srgbClr val="717171"/>
                  </a:solidFill>
                </a:ln>
              </p:spPr>
              <p:style>
                <a:lnRef idx="1">
                  <a:schemeClr val="accent1"/>
                </a:lnRef>
                <a:fillRef idx="0">
                  <a:schemeClr val="accent1"/>
                </a:fillRef>
                <a:effectRef idx="0">
                  <a:schemeClr val="accent1"/>
                </a:effectRef>
                <a:fontRef idx="minor">
                  <a:schemeClr val="tx1"/>
                </a:fontRef>
              </p:style>
            </p:cxnSp>
            <p:cxnSp>
              <p:nvCxnSpPr>
                <p:cNvPr id="16" name="Connettore diritto 10">
                  <a:extLst>
                    <a:ext uri="{FF2B5EF4-FFF2-40B4-BE49-F238E27FC236}">
                      <a16:creationId xmlns:a16="http://schemas.microsoft.com/office/drawing/2014/main" id="{2C389F0C-5135-0752-B9C9-F87BEAC3337D}"/>
                    </a:ext>
                  </a:extLst>
                </p:cNvPr>
                <p:cNvCxnSpPr>
                  <a:cxnSpLocks/>
                </p:cNvCxnSpPr>
                <p:nvPr/>
              </p:nvCxnSpPr>
              <p:spPr>
                <a:xfrm flipH="1">
                  <a:off x="5916303" y="1843644"/>
                  <a:ext cx="181971" cy="0"/>
                </a:xfrm>
                <a:prstGeom prst="line">
                  <a:avLst/>
                </a:prstGeom>
                <a:ln w="19050">
                  <a:solidFill>
                    <a:srgbClr val="717171"/>
                  </a:solidFill>
                </a:ln>
              </p:spPr>
              <p:style>
                <a:lnRef idx="1">
                  <a:schemeClr val="accent1"/>
                </a:lnRef>
                <a:fillRef idx="0">
                  <a:schemeClr val="accent1"/>
                </a:fillRef>
                <a:effectRef idx="0">
                  <a:schemeClr val="accent1"/>
                </a:effectRef>
                <a:fontRef idx="minor">
                  <a:schemeClr val="tx1"/>
                </a:fontRef>
              </p:style>
            </p:cxnSp>
          </p:grpSp>
          <p:sp>
            <p:nvSpPr>
              <p:cNvPr id="13" name="CasellaDiTesto 41">
                <a:extLst>
                  <a:ext uri="{FF2B5EF4-FFF2-40B4-BE49-F238E27FC236}">
                    <a16:creationId xmlns:a16="http://schemas.microsoft.com/office/drawing/2014/main" id="{11527094-D772-AD5C-A094-6989A37189EB}"/>
                  </a:ext>
                </a:extLst>
              </p:cNvPr>
              <p:cNvSpPr txBox="1"/>
              <p:nvPr/>
            </p:nvSpPr>
            <p:spPr>
              <a:xfrm rot="5400000">
                <a:off x="5545540" y="1114024"/>
                <a:ext cx="1373869" cy="307777"/>
              </a:xfrm>
              <a:prstGeom prst="rect">
                <a:avLst/>
              </a:prstGeom>
              <a:noFill/>
            </p:spPr>
            <p:txBody>
              <a:bodyPr wrap="square" rtlCol="0">
                <a:spAutoFit/>
              </a:bodyPr>
              <a:lstStyle/>
              <a:p>
                <a:r>
                  <a:rPr lang="it-IT" sz="1400" dirty="0"/>
                  <a:t>«</a:t>
                </a:r>
                <a:r>
                  <a:rPr lang="it-IT" sz="1400" dirty="0" err="1"/>
                  <a:t>Pelycosauria</a:t>
                </a:r>
                <a:r>
                  <a:rPr lang="it-IT" sz="1400" dirty="0"/>
                  <a:t>»</a:t>
                </a:r>
              </a:p>
            </p:txBody>
          </p:sp>
        </p:grpSp>
        <p:sp>
          <p:nvSpPr>
            <p:cNvPr id="9" name="CasellaDiTesto 47">
              <a:extLst>
                <a:ext uri="{FF2B5EF4-FFF2-40B4-BE49-F238E27FC236}">
                  <a16:creationId xmlns:a16="http://schemas.microsoft.com/office/drawing/2014/main" id="{613C7A4E-4ECD-179D-B77B-8B5580FFBACE}"/>
                </a:ext>
              </a:extLst>
            </p:cNvPr>
            <p:cNvSpPr txBox="1"/>
            <p:nvPr/>
          </p:nvSpPr>
          <p:spPr>
            <a:xfrm flipH="1">
              <a:off x="2925396" y="3451133"/>
              <a:ext cx="1075365" cy="338554"/>
            </a:xfrm>
            <a:prstGeom prst="rect">
              <a:avLst/>
            </a:prstGeom>
            <a:noFill/>
          </p:spPr>
          <p:txBody>
            <a:bodyPr wrap="square" rtlCol="0">
              <a:spAutoFit/>
            </a:bodyPr>
            <a:lstStyle/>
            <a:p>
              <a:r>
                <a:rPr lang="it-IT" sz="1600" dirty="0">
                  <a:solidFill>
                    <a:srgbClr val="0000FF"/>
                  </a:solidFill>
                </a:rPr>
                <a:t>turbinati</a:t>
              </a:r>
            </a:p>
          </p:txBody>
        </p:sp>
        <p:sp>
          <p:nvSpPr>
            <p:cNvPr id="10" name="CasellaDiTesto 48">
              <a:extLst>
                <a:ext uri="{FF2B5EF4-FFF2-40B4-BE49-F238E27FC236}">
                  <a16:creationId xmlns:a16="http://schemas.microsoft.com/office/drawing/2014/main" id="{303AE33F-4613-05B1-6E64-FCB417A44ADA}"/>
                </a:ext>
              </a:extLst>
            </p:cNvPr>
            <p:cNvSpPr txBox="1"/>
            <p:nvPr/>
          </p:nvSpPr>
          <p:spPr>
            <a:xfrm>
              <a:off x="2894685" y="4853499"/>
              <a:ext cx="2000312" cy="415755"/>
            </a:xfrm>
            <a:prstGeom prst="rect">
              <a:avLst/>
            </a:prstGeom>
            <a:noFill/>
          </p:spPr>
          <p:txBody>
            <a:bodyPr wrap="square" rtlCol="0">
              <a:spAutoFit/>
            </a:bodyPr>
            <a:lstStyle/>
            <a:p>
              <a:pPr>
                <a:lnSpc>
                  <a:spcPts val="1200"/>
                </a:lnSpc>
              </a:pPr>
              <a:r>
                <a:rPr lang="it-IT" sz="1600" dirty="0">
                  <a:solidFill>
                    <a:srgbClr val="0000FF"/>
                  </a:solidFill>
                </a:rPr>
                <a:t>Masticazione, molari, </a:t>
              </a:r>
            </a:p>
            <a:p>
              <a:pPr>
                <a:lnSpc>
                  <a:spcPts val="1200"/>
                </a:lnSpc>
              </a:pPr>
              <a:r>
                <a:rPr lang="it-IT" sz="1600" dirty="0">
                  <a:solidFill>
                    <a:srgbClr val="0000FF"/>
                  </a:solidFill>
                </a:rPr>
                <a:t>palato secondario</a:t>
              </a:r>
            </a:p>
          </p:txBody>
        </p:sp>
      </p:grpSp>
    </p:spTree>
    <p:extLst>
      <p:ext uri="{BB962C8B-B14F-4D97-AF65-F5344CB8AC3E}">
        <p14:creationId xmlns:p14="http://schemas.microsoft.com/office/powerpoint/2010/main" val="296045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819EB-2148-F0AD-7485-6414E3C5C2CE}"/>
              </a:ext>
            </a:extLst>
          </p:cNvPr>
          <p:cNvPicPr>
            <a:picLocks noChangeAspect="1"/>
          </p:cNvPicPr>
          <p:nvPr/>
        </p:nvPicPr>
        <p:blipFill>
          <a:blip r:embed="rId2"/>
          <a:stretch>
            <a:fillRect/>
          </a:stretch>
        </p:blipFill>
        <p:spPr>
          <a:xfrm>
            <a:off x="827940" y="685417"/>
            <a:ext cx="10536120" cy="5487166"/>
          </a:xfrm>
          <a:prstGeom prst="rect">
            <a:avLst/>
          </a:prstGeom>
        </p:spPr>
      </p:pic>
    </p:spTree>
    <p:extLst>
      <p:ext uri="{BB962C8B-B14F-4D97-AF65-F5344CB8AC3E}">
        <p14:creationId xmlns:p14="http://schemas.microsoft.com/office/powerpoint/2010/main" val="33500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542804" y="0"/>
            <a:ext cx="2295821" cy="754694"/>
          </a:xfrm>
          <a:prstGeom prst="rect">
            <a:avLst/>
          </a:prstGeom>
          <a:noFill/>
        </p:spPr>
        <p:txBody>
          <a:bodyPr wrap="none" rtlCol="0">
            <a:spAutoFit/>
          </a:bodyPr>
          <a:lstStyle/>
          <a:p>
            <a:pPr>
              <a:lnSpc>
                <a:spcPct val="150000"/>
              </a:lnSpc>
            </a:pPr>
            <a:r>
              <a:rPr lang="it-IT" sz="3200" dirty="0"/>
              <a:t>MAMMIFERI</a:t>
            </a:r>
          </a:p>
        </p:txBody>
      </p:sp>
      <p:sp>
        <p:nvSpPr>
          <p:cNvPr id="6" name="CasellaDiTesto 5"/>
          <p:cNvSpPr txBox="1"/>
          <p:nvPr/>
        </p:nvSpPr>
        <p:spPr>
          <a:xfrm>
            <a:off x="942109" y="831272"/>
            <a:ext cx="9273180" cy="5575052"/>
          </a:xfrm>
          <a:prstGeom prst="rect">
            <a:avLst/>
          </a:prstGeom>
          <a:noFill/>
        </p:spPr>
        <p:txBody>
          <a:bodyPr wrap="none" rtlCol="0">
            <a:spAutoFit/>
          </a:bodyPr>
          <a:lstStyle/>
          <a:p>
            <a:pPr>
              <a:lnSpc>
                <a:spcPct val="150000"/>
              </a:lnSpc>
              <a:buFont typeface="Arial" pitchFamily="34" charset="0"/>
              <a:buChar char="•"/>
            </a:pPr>
            <a:r>
              <a:rPr lang="it-IT" sz="2400" dirty="0"/>
              <a:t> MARTELLO, INCUDINE E STAFFA</a:t>
            </a:r>
          </a:p>
          <a:p>
            <a:pPr>
              <a:lnSpc>
                <a:spcPct val="150000"/>
              </a:lnSpc>
              <a:buFont typeface="Arial" pitchFamily="34" charset="0"/>
              <a:buChar char="•"/>
            </a:pPr>
            <a:r>
              <a:rPr lang="it-IT" sz="2400" dirty="0"/>
              <a:t> COCLEA</a:t>
            </a:r>
          </a:p>
          <a:p>
            <a:pPr>
              <a:lnSpc>
                <a:spcPct val="150000"/>
              </a:lnSpc>
              <a:buFont typeface="Arial" pitchFamily="34" charset="0"/>
              <a:buChar char="•"/>
            </a:pPr>
            <a:r>
              <a:rPr lang="it-IT" sz="2400" dirty="0"/>
              <a:t> ARTICOLAZIONE TRA DENTALE E SQUAMOSO</a:t>
            </a:r>
          </a:p>
          <a:p>
            <a:pPr>
              <a:lnSpc>
                <a:spcPct val="150000"/>
              </a:lnSpc>
              <a:buFont typeface="Arial" pitchFamily="34" charset="0"/>
              <a:buChar char="•"/>
            </a:pPr>
            <a:r>
              <a:rPr lang="it-IT" sz="2400" dirty="0"/>
              <a:t> ATTIVI, AGILI, ENDOTERMICI, GRANDI CERVELLI</a:t>
            </a:r>
          </a:p>
          <a:p>
            <a:pPr>
              <a:lnSpc>
                <a:spcPct val="150000"/>
              </a:lnSpc>
              <a:buFont typeface="Arial" pitchFamily="34" charset="0"/>
              <a:buChar char="•"/>
            </a:pPr>
            <a:r>
              <a:rPr lang="it-IT" sz="2400" dirty="0"/>
              <a:t> COMPORTAMENTI SOCIALI, ALIMENTARI E RIPRODUTTIVI COMPLESSI</a:t>
            </a:r>
          </a:p>
          <a:p>
            <a:pPr>
              <a:lnSpc>
                <a:spcPct val="150000"/>
              </a:lnSpc>
              <a:buFont typeface="Arial" pitchFamily="34" charset="0"/>
              <a:buChar char="•"/>
            </a:pPr>
            <a:r>
              <a:rPr lang="it-IT" sz="2400" dirty="0"/>
              <a:t> SINAPOMORFIA: PELLICCIA</a:t>
            </a:r>
          </a:p>
          <a:p>
            <a:pPr>
              <a:lnSpc>
                <a:spcPct val="150000"/>
              </a:lnSpc>
              <a:buFont typeface="Arial" pitchFamily="34" charset="0"/>
              <a:buChar char="•"/>
            </a:pPr>
            <a:r>
              <a:rPr lang="it-IT" sz="2400" dirty="0"/>
              <a:t> TURBINATI: FILTRARE, INUMIDIRE, SCALDARE L’ARIA. ODORATO ACUTO</a:t>
            </a:r>
          </a:p>
          <a:p>
            <a:pPr>
              <a:lnSpc>
                <a:spcPct val="150000"/>
              </a:lnSpc>
              <a:buFont typeface="Arial" pitchFamily="34" charset="0"/>
              <a:buChar char="•"/>
            </a:pPr>
            <a:r>
              <a:rPr lang="it-IT" sz="2400" dirty="0"/>
              <a:t> PADIGLIONE AURICOLARE</a:t>
            </a:r>
          </a:p>
          <a:p>
            <a:pPr>
              <a:lnSpc>
                <a:spcPct val="150000"/>
              </a:lnSpc>
              <a:buFont typeface="Arial" pitchFamily="34" charset="0"/>
              <a:buChar char="•"/>
            </a:pPr>
            <a:r>
              <a:rPr lang="it-IT" sz="2400" dirty="0"/>
              <a:t> DENTI: </a:t>
            </a:r>
            <a:r>
              <a:rPr lang="it-IT" sz="2400" dirty="0">
                <a:solidFill>
                  <a:srgbClr val="0000FF"/>
                </a:solidFill>
              </a:rPr>
              <a:t>INCISIVI, CANINI, PREMOLARI</a:t>
            </a:r>
            <a:r>
              <a:rPr lang="it-IT" sz="2400" dirty="0"/>
              <a:t>, MOLARI. </a:t>
            </a:r>
            <a:r>
              <a:rPr lang="it-IT" sz="2400" dirty="0">
                <a:solidFill>
                  <a:srgbClr val="0000FF"/>
                </a:solidFill>
              </a:rPr>
              <a:t>SOSTITUITI: DIFIODONTI</a:t>
            </a:r>
          </a:p>
          <a:p>
            <a:pPr>
              <a:lnSpc>
                <a:spcPct val="150000"/>
              </a:lnSpc>
              <a:buFont typeface="Arial" pitchFamily="34" charset="0"/>
              <a:buChar char="•"/>
            </a:pPr>
            <a:r>
              <a:rPr lang="it-IT" sz="2400" dirty="0"/>
              <a:t> GHIANDOLE MAMMARIE</a:t>
            </a:r>
          </a:p>
        </p:txBody>
      </p:sp>
      <p:sp>
        <p:nvSpPr>
          <p:cNvPr id="7" name="CasellaDiTesto 9">
            <a:extLst>
              <a:ext uri="{FF2B5EF4-FFF2-40B4-BE49-F238E27FC236}">
                <a16:creationId xmlns:a16="http://schemas.microsoft.com/office/drawing/2014/main" id="{60EB5190-8207-4BE7-9B20-0BD796300DBE}"/>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036477-45DB-DB07-5DF3-AD3BEF8E7963}"/>
              </a:ext>
            </a:extLst>
          </p:cNvPr>
          <p:cNvSpPr txBox="1"/>
          <p:nvPr/>
        </p:nvSpPr>
        <p:spPr>
          <a:xfrm>
            <a:off x="463447" y="339246"/>
            <a:ext cx="5632553" cy="3371564"/>
          </a:xfrm>
          <a:prstGeom prst="rect">
            <a:avLst/>
          </a:prstGeom>
          <a:noFill/>
        </p:spPr>
        <p:txBody>
          <a:bodyPr wrap="square">
            <a:spAutoFit/>
          </a:bodyPr>
          <a:lstStyle/>
          <a:p>
            <a:pPr>
              <a:lnSpc>
                <a:spcPct val="150000"/>
              </a:lnSpc>
            </a:pPr>
            <a:r>
              <a:rPr lang="it-IT" b="0" i="0" dirty="0">
                <a:effectLst/>
                <a:latin typeface="Arial" panose="020B0604020202020204" pitchFamily="34" charset="0"/>
              </a:rPr>
              <a:t>I primi mammiferi (</a:t>
            </a:r>
            <a:r>
              <a:rPr lang="it-IT" b="0" i="0" dirty="0" err="1">
                <a:effectLst/>
                <a:latin typeface="Arial" panose="020B0604020202020204" pitchFamily="34" charset="0"/>
              </a:rPr>
              <a:t>Mammalia</a:t>
            </a:r>
            <a:r>
              <a:rPr lang="it-IT" b="0" i="0" dirty="0">
                <a:effectLst/>
                <a:latin typeface="Arial" panose="020B0604020202020204" pitchFamily="34" charset="0"/>
              </a:rPr>
              <a:t>) del mesozoico erano contemporanei dei sauropsidi, costituiti principalmente da dinosauri. Tuttavia, la loro nicchia ecologica era molto diversa da quella dei dinosauri. Innanzitutto avevano dimensioni simili a quelle di un toporagno e di uno scoiattolo, erano probabilmente notturni e la dentatura fa pensare a una dieta insettivora.</a:t>
            </a:r>
            <a:endParaRPr lang="en-GB" dirty="0"/>
          </a:p>
        </p:txBody>
      </p:sp>
      <p:sp>
        <p:nvSpPr>
          <p:cNvPr id="5" name="TextBox 4">
            <a:extLst>
              <a:ext uri="{FF2B5EF4-FFF2-40B4-BE49-F238E27FC236}">
                <a16:creationId xmlns:a16="http://schemas.microsoft.com/office/drawing/2014/main" id="{1A5F4DE6-4F69-8F77-4DBA-41A2BDFA8183}"/>
              </a:ext>
            </a:extLst>
          </p:cNvPr>
          <p:cNvSpPr txBox="1"/>
          <p:nvPr/>
        </p:nvSpPr>
        <p:spPr>
          <a:xfrm>
            <a:off x="1098030" y="4050056"/>
            <a:ext cx="6093500" cy="1569660"/>
          </a:xfrm>
          <a:prstGeom prst="rect">
            <a:avLst/>
          </a:prstGeom>
          <a:noFill/>
        </p:spPr>
        <p:txBody>
          <a:bodyPr wrap="square">
            <a:spAutoFit/>
          </a:bodyPr>
          <a:lstStyle/>
          <a:p>
            <a:r>
              <a:rPr lang="en-GB" sz="2400" b="0" i="0" dirty="0" err="1">
                <a:effectLst/>
                <a:latin typeface="Arial" panose="020B0604020202020204" pitchFamily="34" charset="0"/>
              </a:rPr>
              <a:t>Mammiferi</a:t>
            </a:r>
            <a:r>
              <a:rPr lang="en-GB" sz="2400" b="0" i="0" dirty="0">
                <a:effectLst/>
                <a:latin typeface="Arial" panose="020B0604020202020204" pitchFamily="34" charset="0"/>
              </a:rPr>
              <a:t> </a:t>
            </a:r>
          </a:p>
          <a:p>
            <a:r>
              <a:rPr lang="en-GB" sz="2400" dirty="0">
                <a:latin typeface="Arial" panose="020B0604020202020204" pitchFamily="34" charset="0"/>
              </a:rPr>
              <a:t>	</a:t>
            </a:r>
            <a:r>
              <a:rPr lang="en-GB" sz="2400" b="0" i="0" dirty="0">
                <a:effectLst/>
                <a:latin typeface="Arial" panose="020B0604020202020204" pitchFamily="34" charset="0"/>
              </a:rPr>
              <a:t>– </a:t>
            </a:r>
            <a:r>
              <a:rPr lang="en-GB" sz="2400" b="0" i="0" dirty="0" err="1">
                <a:effectLst/>
                <a:latin typeface="Arial" panose="020B0604020202020204" pitchFamily="34" charset="0"/>
              </a:rPr>
              <a:t>Morganucodonti</a:t>
            </a:r>
            <a:endParaRPr lang="en-GB" sz="2400" b="0" i="0" dirty="0">
              <a:effectLst/>
              <a:latin typeface="Arial" panose="020B0604020202020204" pitchFamily="34" charset="0"/>
            </a:endParaRPr>
          </a:p>
          <a:p>
            <a:r>
              <a:rPr lang="en-GB" sz="2400" dirty="0">
                <a:latin typeface="Arial" panose="020B0604020202020204" pitchFamily="34" charset="0"/>
              </a:rPr>
              <a:t>	</a:t>
            </a:r>
            <a:r>
              <a:rPr lang="en-GB" sz="2400" b="0" i="0" dirty="0">
                <a:effectLst/>
                <a:latin typeface="Arial" panose="020B0604020202020204" pitchFamily="34" charset="0"/>
              </a:rPr>
              <a:t>– </a:t>
            </a:r>
            <a:r>
              <a:rPr lang="en-GB" sz="2400" b="0" i="0" dirty="0" err="1">
                <a:effectLst/>
                <a:latin typeface="Arial" panose="020B0604020202020204" pitchFamily="34" charset="0"/>
              </a:rPr>
              <a:t>Multitubercolati</a:t>
            </a:r>
            <a:endParaRPr lang="en-GB" sz="2400" b="0" i="0" dirty="0">
              <a:effectLst/>
              <a:latin typeface="Arial" panose="020B0604020202020204" pitchFamily="34" charset="0"/>
            </a:endParaRPr>
          </a:p>
          <a:p>
            <a:r>
              <a:rPr lang="en-GB" sz="2400" dirty="0">
                <a:latin typeface="Arial" panose="020B0604020202020204" pitchFamily="34" charset="0"/>
              </a:rPr>
              <a:t>	</a:t>
            </a:r>
            <a:r>
              <a:rPr lang="en-GB" sz="2400" b="0" i="0" dirty="0">
                <a:effectLst/>
                <a:latin typeface="Arial" panose="020B0604020202020204" pitchFamily="34" charset="0"/>
              </a:rPr>
              <a:t>– </a:t>
            </a:r>
            <a:r>
              <a:rPr lang="en-GB" sz="2400" b="0" i="0" dirty="0" err="1">
                <a:effectLst/>
                <a:latin typeface="Arial" panose="020B0604020202020204" pitchFamily="34" charset="0"/>
              </a:rPr>
              <a:t>Oloteri</a:t>
            </a:r>
            <a:endParaRPr lang="en-GB" sz="2400" dirty="0"/>
          </a:p>
        </p:txBody>
      </p:sp>
      <p:pic>
        <p:nvPicPr>
          <p:cNvPr id="6" name="Immagine 3">
            <a:extLst>
              <a:ext uri="{FF2B5EF4-FFF2-40B4-BE49-F238E27FC236}">
                <a16:creationId xmlns:a16="http://schemas.microsoft.com/office/drawing/2014/main" id="{AFF25BC1-8CE9-32E2-8BED-D425EEBD8D0E}"/>
              </a:ext>
            </a:extLst>
          </p:cNvPr>
          <p:cNvPicPr>
            <a:picLocks noChangeAspect="1"/>
          </p:cNvPicPr>
          <p:nvPr/>
        </p:nvPicPr>
        <p:blipFill>
          <a:blip r:embed="rId2"/>
          <a:stretch>
            <a:fillRect/>
          </a:stretch>
        </p:blipFill>
        <p:spPr>
          <a:xfrm>
            <a:off x="6096000" y="0"/>
            <a:ext cx="4796852" cy="6352754"/>
          </a:xfrm>
          <a:prstGeom prst="rect">
            <a:avLst/>
          </a:prstGeom>
        </p:spPr>
      </p:pic>
    </p:spTree>
    <p:extLst>
      <p:ext uri="{BB962C8B-B14F-4D97-AF65-F5344CB8AC3E}">
        <p14:creationId xmlns:p14="http://schemas.microsoft.com/office/powerpoint/2010/main" val="1701910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4774</TotalTime>
  <Words>3327</Words>
  <Application>Microsoft Office PowerPoint</Application>
  <PresentationFormat>Widescreen</PresentationFormat>
  <Paragraphs>554</Paragraphs>
  <Slides>35</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Comic Sans MS</vt:lpstr>
      <vt:lpstr>Verdana</vt:lpstr>
      <vt:lpstr>Vijaya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 Baj</dc:creator>
  <cp:lastModifiedBy>Gabriele Baj</cp:lastModifiedBy>
  <cp:revision>8</cp:revision>
  <dcterms:created xsi:type="dcterms:W3CDTF">2024-03-04T11:58:16Z</dcterms:created>
  <dcterms:modified xsi:type="dcterms:W3CDTF">2024-05-30T08:21:01Z</dcterms:modified>
</cp:coreProperties>
</file>