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2" r:id="rId5"/>
    <p:sldId id="261" r:id="rId6"/>
    <p:sldId id="263" r:id="rId7"/>
    <p:sldId id="264" r:id="rId8"/>
    <p:sldId id="265" r:id="rId9"/>
    <p:sldId id="266" r:id="rId10"/>
    <p:sldId id="268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AC8"/>
    <a:srgbClr val="FFFFFB"/>
    <a:srgbClr val="78B74D"/>
    <a:srgbClr val="8FC36B"/>
    <a:srgbClr val="93C571"/>
    <a:srgbClr val="C40000"/>
    <a:srgbClr val="FF2929"/>
    <a:srgbClr val="649B3F"/>
    <a:srgbClr val="000099"/>
    <a:srgbClr val="0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76EFC-60AF-4E29-AC61-DA3D43E0FE31}" v="14" dt="2025-03-04T17:43:17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3B576EFC-60AF-4E29-AC61-DA3D43E0FE31}"/>
    <pc:docChg chg="custSel addSld delSld modSld">
      <pc:chgData name="GAROFOLO ILARIA" userId="3b094b60-c214-4504-8c18-1bd7e03e5e88" providerId="ADAL" clId="{3B576EFC-60AF-4E29-AC61-DA3D43E0FE31}" dt="2025-03-04T17:44:36.664" v="1242" actId="478"/>
      <pc:docMkLst>
        <pc:docMk/>
      </pc:docMkLst>
      <pc:sldChg chg="modSp del mod">
        <pc:chgData name="GAROFOLO ILARIA" userId="3b094b60-c214-4504-8c18-1bd7e03e5e88" providerId="ADAL" clId="{3B576EFC-60AF-4E29-AC61-DA3D43E0FE31}" dt="2025-03-04T15:01:45.120" v="1152" actId="47"/>
        <pc:sldMkLst>
          <pc:docMk/>
          <pc:sldMk cId="1686597436" sldId="256"/>
        </pc:sldMkLst>
        <pc:spChg chg="mod">
          <ac:chgData name="GAROFOLO ILARIA" userId="3b094b60-c214-4504-8c18-1bd7e03e5e88" providerId="ADAL" clId="{3B576EFC-60AF-4E29-AC61-DA3D43E0FE31}" dt="2025-03-04T14:28:33.065" v="22" actId="27636"/>
          <ac:spMkLst>
            <pc:docMk/>
            <pc:sldMk cId="1686597436" sldId="256"/>
            <ac:spMk id="7" creationId="{00000000-0000-0000-0000-000000000000}"/>
          </ac:spMkLst>
        </pc:spChg>
      </pc:sldChg>
      <pc:sldChg chg="addSp delSp modSp mod modAnim">
        <pc:chgData name="GAROFOLO ILARIA" userId="3b094b60-c214-4504-8c18-1bd7e03e5e88" providerId="ADAL" clId="{3B576EFC-60AF-4E29-AC61-DA3D43E0FE31}" dt="2025-03-04T17:44:36.664" v="1242" actId="478"/>
        <pc:sldMkLst>
          <pc:docMk/>
          <pc:sldMk cId="1385128040" sldId="259"/>
        </pc:sldMkLst>
        <pc:spChg chg="add mod">
          <ac:chgData name="GAROFOLO ILARIA" userId="3b094b60-c214-4504-8c18-1bd7e03e5e88" providerId="ADAL" clId="{3B576EFC-60AF-4E29-AC61-DA3D43E0FE31}" dt="2025-03-04T17:42:25.082" v="1234" actId="164"/>
          <ac:spMkLst>
            <pc:docMk/>
            <pc:sldMk cId="1385128040" sldId="259"/>
            <ac:spMk id="3" creationId="{576BFD3A-5A2A-3EA0-5C2E-9EEF7207403B}"/>
          </ac:spMkLst>
        </pc:spChg>
        <pc:spChg chg="mod">
          <ac:chgData name="GAROFOLO ILARIA" userId="3b094b60-c214-4504-8c18-1bd7e03e5e88" providerId="ADAL" clId="{3B576EFC-60AF-4E29-AC61-DA3D43E0FE31}" dt="2025-03-04T15:03:52.808" v="1196" actId="20577"/>
          <ac:spMkLst>
            <pc:docMk/>
            <pc:sldMk cId="1385128040" sldId="259"/>
            <ac:spMk id="6" creationId="{00000000-0000-0000-0000-000000000000}"/>
          </ac:spMkLst>
        </pc:spChg>
        <pc:spChg chg="del mod">
          <ac:chgData name="GAROFOLO ILARIA" userId="3b094b60-c214-4504-8c18-1bd7e03e5e88" providerId="ADAL" clId="{3B576EFC-60AF-4E29-AC61-DA3D43E0FE31}" dt="2025-03-04T17:44:34.393" v="1241" actId="478"/>
          <ac:spMkLst>
            <pc:docMk/>
            <pc:sldMk cId="1385128040" sldId="259"/>
            <ac:spMk id="7" creationId="{00000000-0000-0000-0000-000000000000}"/>
          </ac:spMkLst>
        </pc:spChg>
        <pc:spChg chg="add del mod">
          <ac:chgData name="GAROFOLO ILARIA" userId="3b094b60-c214-4504-8c18-1bd7e03e5e88" providerId="ADAL" clId="{3B576EFC-60AF-4E29-AC61-DA3D43E0FE31}" dt="2025-03-04T17:44:36.664" v="1242" actId="478"/>
          <ac:spMkLst>
            <pc:docMk/>
            <pc:sldMk cId="1385128040" sldId="259"/>
            <ac:spMk id="13" creationId="{08952BE9-E6F5-9D0C-2342-85CF41974BA0}"/>
          </ac:spMkLst>
        </pc:spChg>
        <pc:grpChg chg="del">
          <ac:chgData name="GAROFOLO ILARIA" userId="3b094b60-c214-4504-8c18-1bd7e03e5e88" providerId="ADAL" clId="{3B576EFC-60AF-4E29-AC61-DA3D43E0FE31}" dt="2025-03-04T15:01:49.905" v="1153" actId="478"/>
          <ac:grpSpMkLst>
            <pc:docMk/>
            <pc:sldMk cId="1385128040" sldId="259"/>
            <ac:grpSpMk id="2" creationId="{00000000-0000-0000-0000-000000000000}"/>
          </ac:grpSpMkLst>
        </pc:grpChg>
        <pc:grpChg chg="add mod">
          <ac:chgData name="GAROFOLO ILARIA" userId="3b094b60-c214-4504-8c18-1bd7e03e5e88" providerId="ADAL" clId="{3B576EFC-60AF-4E29-AC61-DA3D43E0FE31}" dt="2025-03-04T17:42:25.082" v="1234" actId="164"/>
          <ac:grpSpMkLst>
            <pc:docMk/>
            <pc:sldMk cId="1385128040" sldId="259"/>
            <ac:grpSpMk id="4" creationId="{69828F80-BDA0-DF3D-4C7A-34EC06FABC63}"/>
          </ac:grpSpMkLst>
        </pc:grpChg>
        <pc:grpChg chg="mod">
          <ac:chgData name="GAROFOLO ILARIA" userId="3b094b60-c214-4504-8c18-1bd7e03e5e88" providerId="ADAL" clId="{3B576EFC-60AF-4E29-AC61-DA3D43E0FE31}" dt="2025-03-04T17:42:25.082" v="1234" actId="164"/>
          <ac:grpSpMkLst>
            <pc:docMk/>
            <pc:sldMk cId="1385128040" sldId="259"/>
            <ac:grpSpMk id="5" creationId="{00000000-0000-0000-0000-000000000000}"/>
          </ac:grpSpMkLst>
        </pc:grpChg>
        <pc:picChg chg="add mod">
          <ac:chgData name="GAROFOLO ILARIA" userId="3b094b60-c214-4504-8c18-1bd7e03e5e88" providerId="ADAL" clId="{3B576EFC-60AF-4E29-AC61-DA3D43E0FE31}" dt="2025-03-04T17:43:33.042" v="1240" actId="1076"/>
          <ac:picMkLst>
            <pc:docMk/>
            <pc:sldMk cId="1385128040" sldId="259"/>
            <ac:picMk id="8" creationId="{132E9E65-FB25-03EA-20B4-AAB26076E2EC}"/>
          </ac:picMkLst>
        </pc:picChg>
      </pc:sldChg>
      <pc:sldChg chg="delSp del mod">
        <pc:chgData name="GAROFOLO ILARIA" userId="3b094b60-c214-4504-8c18-1bd7e03e5e88" providerId="ADAL" clId="{3B576EFC-60AF-4E29-AC61-DA3D43E0FE31}" dt="2025-03-04T17:41:45.729" v="1233" actId="47"/>
        <pc:sldMkLst>
          <pc:docMk/>
          <pc:sldMk cId="3014399170" sldId="260"/>
        </pc:sldMkLst>
        <pc:spChg chg="del">
          <ac:chgData name="GAROFOLO ILARIA" userId="3b094b60-c214-4504-8c18-1bd7e03e5e88" providerId="ADAL" clId="{3B576EFC-60AF-4E29-AC61-DA3D43E0FE31}" dt="2025-03-04T15:06:21.665" v="1210" actId="21"/>
          <ac:spMkLst>
            <pc:docMk/>
            <pc:sldMk cId="3014399170" sldId="260"/>
            <ac:spMk id="5" creationId="{576BFD3A-5A2A-3EA0-5C2E-9EEF7207403B}"/>
          </ac:spMkLst>
        </pc:spChg>
      </pc:sldChg>
      <pc:sldChg chg="addSp delSp modSp mod">
        <pc:chgData name="GAROFOLO ILARIA" userId="3b094b60-c214-4504-8c18-1bd7e03e5e88" providerId="ADAL" clId="{3B576EFC-60AF-4E29-AC61-DA3D43E0FE31}" dt="2025-03-04T15:08:04.704" v="1231" actId="1076"/>
        <pc:sldMkLst>
          <pc:docMk/>
          <pc:sldMk cId="3929099887" sldId="261"/>
        </pc:sldMkLst>
        <pc:spChg chg="mod">
          <ac:chgData name="GAROFOLO ILARIA" userId="3b094b60-c214-4504-8c18-1bd7e03e5e88" providerId="ADAL" clId="{3B576EFC-60AF-4E29-AC61-DA3D43E0FE31}" dt="2025-03-04T15:08:04.704" v="1231" actId="1076"/>
          <ac:spMkLst>
            <pc:docMk/>
            <pc:sldMk cId="3929099887" sldId="261"/>
            <ac:spMk id="6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37:16.184" v="180" actId="207"/>
          <ac:spMkLst>
            <pc:docMk/>
            <pc:sldMk cId="3929099887" sldId="261"/>
            <ac:spMk id="9" creationId="{00000000-0000-0000-0000-000000000000}"/>
          </ac:spMkLst>
        </pc:spChg>
        <pc:spChg chg="del mod">
          <ac:chgData name="GAROFOLO ILARIA" userId="3b094b60-c214-4504-8c18-1bd7e03e5e88" providerId="ADAL" clId="{3B576EFC-60AF-4E29-AC61-DA3D43E0FE31}" dt="2025-03-04T14:35:23.920" v="162" actId="478"/>
          <ac:spMkLst>
            <pc:docMk/>
            <pc:sldMk cId="3929099887" sldId="261"/>
            <ac:spMk id="10" creationId="{00000000-0000-0000-0000-000000000000}"/>
          </ac:spMkLst>
        </pc:spChg>
        <pc:picChg chg="add mod">
          <ac:chgData name="GAROFOLO ILARIA" userId="3b094b60-c214-4504-8c18-1bd7e03e5e88" providerId="ADAL" clId="{3B576EFC-60AF-4E29-AC61-DA3D43E0FE31}" dt="2025-03-04T14:29:01.205" v="32" actId="1076"/>
          <ac:picMkLst>
            <pc:docMk/>
            <pc:sldMk cId="3929099887" sldId="261"/>
            <ac:picMk id="8" creationId="{00000000-0000-0000-0000-000000000000}"/>
          </ac:picMkLst>
        </pc:picChg>
        <pc:picChg chg="del">
          <ac:chgData name="GAROFOLO ILARIA" userId="3b094b60-c214-4504-8c18-1bd7e03e5e88" providerId="ADAL" clId="{3B576EFC-60AF-4E29-AC61-DA3D43E0FE31}" dt="2025-03-04T14:28:38.384" v="24" actId="478"/>
          <ac:picMkLst>
            <pc:docMk/>
            <pc:sldMk cId="3929099887" sldId="261"/>
            <ac:picMk id="11" creationId="{00000000-0000-0000-0000-000000000000}"/>
          </ac:picMkLst>
        </pc:picChg>
      </pc:sldChg>
      <pc:sldChg chg="addSp delSp modSp mod">
        <pc:chgData name="GAROFOLO ILARIA" userId="3b094b60-c214-4504-8c18-1bd7e03e5e88" providerId="ADAL" clId="{3B576EFC-60AF-4E29-AC61-DA3D43E0FE31}" dt="2025-03-04T14:30:52.651" v="51" actId="1076"/>
        <pc:sldMkLst>
          <pc:docMk/>
          <pc:sldMk cId="3873946651" sldId="262"/>
        </pc:sldMkLst>
        <pc:spChg chg="mod">
          <ac:chgData name="GAROFOLO ILARIA" userId="3b094b60-c214-4504-8c18-1bd7e03e5e88" providerId="ADAL" clId="{3B576EFC-60AF-4E29-AC61-DA3D43E0FE31}" dt="2025-03-04T14:30:52.651" v="51" actId="1076"/>
          <ac:spMkLst>
            <pc:docMk/>
            <pc:sldMk cId="3873946651" sldId="262"/>
            <ac:spMk id="9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30:38.144" v="50" actId="1076"/>
          <ac:spMkLst>
            <pc:docMk/>
            <pc:sldMk cId="3873946651" sldId="262"/>
            <ac:spMk id="10" creationId="{00000000-0000-0000-0000-000000000000}"/>
          </ac:spMkLst>
        </pc:spChg>
        <pc:picChg chg="add mod ord">
          <ac:chgData name="GAROFOLO ILARIA" userId="3b094b60-c214-4504-8c18-1bd7e03e5e88" providerId="ADAL" clId="{3B576EFC-60AF-4E29-AC61-DA3D43E0FE31}" dt="2025-03-04T14:30:11.159" v="45" actId="1076"/>
          <ac:picMkLst>
            <pc:docMk/>
            <pc:sldMk cId="3873946651" sldId="262"/>
            <ac:picMk id="2" creationId="{8265B9AB-435B-797F-2460-D1B9E9F92D6B}"/>
          </ac:picMkLst>
        </pc:picChg>
        <pc:picChg chg="del mod">
          <ac:chgData name="GAROFOLO ILARIA" userId="3b094b60-c214-4504-8c18-1bd7e03e5e88" providerId="ADAL" clId="{3B576EFC-60AF-4E29-AC61-DA3D43E0FE31}" dt="2025-03-04T14:28:35.987" v="23" actId="21"/>
          <ac:picMkLst>
            <pc:docMk/>
            <pc:sldMk cId="3873946651" sldId="262"/>
            <ac:picMk id="8" creationId="{00000000-0000-0000-0000-000000000000}"/>
          </ac:picMkLst>
        </pc:picChg>
      </pc:sldChg>
      <pc:sldChg chg="modSp mod">
        <pc:chgData name="GAROFOLO ILARIA" userId="3b094b60-c214-4504-8c18-1bd7e03e5e88" providerId="ADAL" clId="{3B576EFC-60AF-4E29-AC61-DA3D43E0FE31}" dt="2025-03-04T15:07:48.744" v="1229" actId="255"/>
        <pc:sldMkLst>
          <pc:docMk/>
          <pc:sldMk cId="3595689724" sldId="263"/>
        </pc:sldMkLst>
        <pc:spChg chg="mod">
          <ac:chgData name="GAROFOLO ILARIA" userId="3b094b60-c214-4504-8c18-1bd7e03e5e88" providerId="ADAL" clId="{3B576EFC-60AF-4E29-AC61-DA3D43E0FE31}" dt="2025-03-04T15:07:48.744" v="1229" actId="255"/>
          <ac:spMkLst>
            <pc:docMk/>
            <pc:sldMk cId="3595689724" sldId="263"/>
            <ac:spMk id="4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38:01.856" v="187" actId="1076"/>
          <ac:spMkLst>
            <pc:docMk/>
            <pc:sldMk cId="3595689724" sldId="263"/>
            <ac:spMk id="6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38:39.376" v="257" actId="20577"/>
          <ac:spMkLst>
            <pc:docMk/>
            <pc:sldMk cId="3595689724" sldId="263"/>
            <ac:spMk id="9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37:30.778" v="181" actId="20577"/>
          <ac:spMkLst>
            <pc:docMk/>
            <pc:sldMk cId="3595689724" sldId="263"/>
            <ac:spMk id="11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40:34.287" v="416" actId="113"/>
          <ac:spMkLst>
            <pc:docMk/>
            <pc:sldMk cId="3595689724" sldId="263"/>
            <ac:spMk id="13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38:24.506" v="254" actId="20577"/>
          <ac:spMkLst>
            <pc:docMk/>
            <pc:sldMk cId="3595689724" sldId="263"/>
            <ac:spMk id="14" creationId="{00000000-0000-0000-0000-000000000000}"/>
          </ac:spMkLst>
        </pc:spChg>
      </pc:sldChg>
      <pc:sldChg chg="modSp mod">
        <pc:chgData name="GAROFOLO ILARIA" userId="3b094b60-c214-4504-8c18-1bd7e03e5e88" providerId="ADAL" clId="{3B576EFC-60AF-4E29-AC61-DA3D43E0FE31}" dt="2025-03-04T15:08:21.676" v="1232" actId="1076"/>
        <pc:sldMkLst>
          <pc:docMk/>
          <pc:sldMk cId="1657094575" sldId="264"/>
        </pc:sldMkLst>
        <pc:spChg chg="mod">
          <ac:chgData name="GAROFOLO ILARIA" userId="3b094b60-c214-4504-8c18-1bd7e03e5e88" providerId="ADAL" clId="{3B576EFC-60AF-4E29-AC61-DA3D43E0FE31}" dt="2025-03-04T15:07:39.849" v="1227" actId="255"/>
          <ac:spMkLst>
            <pc:docMk/>
            <pc:sldMk cId="1657094575" sldId="264"/>
            <ac:spMk id="4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5:08:21.676" v="1232" actId="1076"/>
          <ac:spMkLst>
            <pc:docMk/>
            <pc:sldMk cId="1657094575" sldId="264"/>
            <ac:spMk id="6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5:08:21.676" v="1232" actId="1076"/>
          <ac:spMkLst>
            <pc:docMk/>
            <pc:sldMk cId="1657094575" sldId="264"/>
            <ac:spMk id="7" creationId="{00000000-0000-0000-0000-000000000000}"/>
          </ac:spMkLst>
        </pc:spChg>
        <pc:picChg chg="mod">
          <ac:chgData name="GAROFOLO ILARIA" userId="3b094b60-c214-4504-8c18-1bd7e03e5e88" providerId="ADAL" clId="{3B576EFC-60AF-4E29-AC61-DA3D43E0FE31}" dt="2025-03-04T14:49:19.186" v="600" actId="1076"/>
          <ac:picMkLst>
            <pc:docMk/>
            <pc:sldMk cId="1657094575" sldId="264"/>
            <ac:picMk id="31" creationId="{00000000-0000-0000-0000-000000000000}"/>
          </ac:picMkLst>
        </pc:picChg>
      </pc:sldChg>
      <pc:sldChg chg="addSp modSp mod">
        <pc:chgData name="GAROFOLO ILARIA" userId="3b094b60-c214-4504-8c18-1bd7e03e5e88" providerId="ADAL" clId="{3B576EFC-60AF-4E29-AC61-DA3D43E0FE31}" dt="2025-03-04T15:06:11.904" v="1209" actId="1076"/>
        <pc:sldMkLst>
          <pc:docMk/>
          <pc:sldMk cId="3504118796" sldId="265"/>
        </pc:sldMkLst>
        <pc:spChg chg="mod">
          <ac:chgData name="GAROFOLO ILARIA" userId="3b094b60-c214-4504-8c18-1bd7e03e5e88" providerId="ADAL" clId="{3B576EFC-60AF-4E29-AC61-DA3D43E0FE31}" dt="2025-03-04T15:06:11.904" v="1209" actId="1076"/>
          <ac:spMkLst>
            <pc:docMk/>
            <pc:sldMk cId="3504118796" sldId="265"/>
            <ac:spMk id="2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4:50:55.571" v="691" actId="20577"/>
          <ac:spMkLst>
            <pc:docMk/>
            <pc:sldMk cId="3504118796" sldId="265"/>
            <ac:spMk id="15" creationId="{00000000-0000-0000-0000-000000000000}"/>
          </ac:spMkLst>
        </pc:spChg>
        <pc:picChg chg="add mod">
          <ac:chgData name="GAROFOLO ILARIA" userId="3b094b60-c214-4504-8c18-1bd7e03e5e88" providerId="ADAL" clId="{3B576EFC-60AF-4E29-AC61-DA3D43E0FE31}" dt="2025-03-04T15:05:58.658" v="1205" actId="1076"/>
          <ac:picMkLst>
            <pc:docMk/>
            <pc:sldMk cId="3504118796" sldId="265"/>
            <ac:picMk id="3" creationId="{70D9869E-70A8-EEDB-0E57-0633DF38E265}"/>
          </ac:picMkLst>
        </pc:picChg>
      </pc:sldChg>
      <pc:sldChg chg="delSp modSp mod">
        <pc:chgData name="GAROFOLO ILARIA" userId="3b094b60-c214-4504-8c18-1bd7e03e5e88" providerId="ADAL" clId="{3B576EFC-60AF-4E29-AC61-DA3D43E0FE31}" dt="2025-03-04T15:07:19.863" v="1223" actId="1076"/>
        <pc:sldMkLst>
          <pc:docMk/>
          <pc:sldMk cId="3218711565" sldId="266"/>
        </pc:sldMkLst>
        <pc:spChg chg="mod">
          <ac:chgData name="GAROFOLO ILARIA" userId="3b094b60-c214-4504-8c18-1bd7e03e5e88" providerId="ADAL" clId="{3B576EFC-60AF-4E29-AC61-DA3D43E0FE31}" dt="2025-03-04T15:07:19.863" v="1223" actId="1076"/>
          <ac:spMkLst>
            <pc:docMk/>
            <pc:sldMk cId="3218711565" sldId="266"/>
            <ac:spMk id="4" creationId="{00000000-0000-0000-0000-000000000000}"/>
          </ac:spMkLst>
        </pc:spChg>
        <pc:spChg chg="mod">
          <ac:chgData name="GAROFOLO ILARIA" userId="3b094b60-c214-4504-8c18-1bd7e03e5e88" providerId="ADAL" clId="{3B576EFC-60AF-4E29-AC61-DA3D43E0FE31}" dt="2025-03-04T15:07:16.953" v="1222" actId="1076"/>
          <ac:spMkLst>
            <pc:docMk/>
            <pc:sldMk cId="3218711565" sldId="266"/>
            <ac:spMk id="7" creationId="{00000000-0000-0000-0000-000000000000}"/>
          </ac:spMkLst>
        </pc:spChg>
        <pc:spChg chg="del">
          <ac:chgData name="GAROFOLO ILARIA" userId="3b094b60-c214-4504-8c18-1bd7e03e5e88" providerId="ADAL" clId="{3B576EFC-60AF-4E29-AC61-DA3D43E0FE31}" dt="2025-03-04T15:00:48.777" v="1143" actId="478"/>
          <ac:spMkLst>
            <pc:docMk/>
            <pc:sldMk cId="3218711565" sldId="266"/>
            <ac:spMk id="8" creationId="{00000000-0000-0000-0000-000000000000}"/>
          </ac:spMkLst>
        </pc:spChg>
      </pc:sldChg>
      <pc:sldChg chg="modSp mod">
        <pc:chgData name="GAROFOLO ILARIA" userId="3b094b60-c214-4504-8c18-1bd7e03e5e88" providerId="ADAL" clId="{3B576EFC-60AF-4E29-AC61-DA3D43E0FE31}" dt="2025-03-04T15:02:16.042" v="1157" actId="1076"/>
        <pc:sldMkLst>
          <pc:docMk/>
          <pc:sldMk cId="1873894946" sldId="267"/>
        </pc:sldMkLst>
        <pc:spChg chg="mod">
          <ac:chgData name="GAROFOLO ILARIA" userId="3b094b60-c214-4504-8c18-1bd7e03e5e88" providerId="ADAL" clId="{3B576EFC-60AF-4E29-AC61-DA3D43E0FE31}" dt="2025-03-04T15:02:16.042" v="1157" actId="1076"/>
          <ac:spMkLst>
            <pc:docMk/>
            <pc:sldMk cId="1873894946" sldId="267"/>
            <ac:spMk id="9" creationId="{00000000-0000-0000-0000-000000000000}"/>
          </ac:spMkLst>
        </pc:spChg>
      </pc:sldChg>
      <pc:sldChg chg="modSp add mod">
        <pc:chgData name="GAROFOLO ILARIA" userId="3b094b60-c214-4504-8c18-1bd7e03e5e88" providerId="ADAL" clId="{3B576EFC-60AF-4E29-AC61-DA3D43E0FE31}" dt="2025-03-04T15:07:29.894" v="1226" actId="255"/>
        <pc:sldMkLst>
          <pc:docMk/>
          <pc:sldMk cId="2391681894" sldId="268"/>
        </pc:sldMkLst>
        <pc:spChg chg="mod">
          <ac:chgData name="GAROFOLO ILARIA" userId="3b094b60-c214-4504-8c18-1bd7e03e5e88" providerId="ADAL" clId="{3B576EFC-60AF-4E29-AC61-DA3D43E0FE31}" dt="2025-03-04T15:07:29.894" v="1226" actId="255"/>
          <ac:spMkLst>
            <pc:docMk/>
            <pc:sldMk cId="2391681894" sldId="268"/>
            <ac:spMk id="4" creationId="{00000000-0000-0000-0000-000000000000}"/>
          </ac:spMkLst>
        </pc:spChg>
      </pc:sldChg>
      <pc:sldChg chg="del">
        <pc:chgData name="GAROFOLO ILARIA" userId="3b094b60-c214-4504-8c18-1bd7e03e5e88" providerId="ADAL" clId="{3B576EFC-60AF-4E29-AC61-DA3D43E0FE31}" dt="2025-03-04T15:02:05.656" v="1155" actId="47"/>
        <pc:sldMkLst>
          <pc:docMk/>
          <pc:sldMk cId="2702028552" sldId="268"/>
        </pc:sldMkLst>
      </pc:sldChg>
      <pc:sldChg chg="del">
        <pc:chgData name="GAROFOLO ILARIA" userId="3b094b60-c214-4504-8c18-1bd7e03e5e88" providerId="ADAL" clId="{3B576EFC-60AF-4E29-AC61-DA3D43E0FE31}" dt="2025-03-04T15:02:02.775" v="1154" actId="47"/>
        <pc:sldMkLst>
          <pc:docMk/>
          <pc:sldMk cId="1645591886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594B-E45E-4FE2-902E-074BA6B070CA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44FC-1E0F-476A-BE39-00BE5F2B68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ccani.it/enciclopedia/albert-bandura" TargetMode="External"/><Relationship Id="rId7" Type="http://schemas.openxmlformats.org/officeDocument/2006/relationships/hyperlink" Target="https://www.learningsolution.it/webinar-cos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earningsolution.it/il-ruolo-chiave-della-tecnologia-nella-scelta-delllms/" TargetMode="External"/><Relationship Id="rId5" Type="http://schemas.openxmlformats.org/officeDocument/2006/relationships/hyperlink" Target="https://www.learningsolution.it/come-usare-il-video-nella-didattica-a-distanza-5-consigli/" TargetMode="External"/><Relationship Id="rId4" Type="http://schemas.openxmlformats.org/officeDocument/2006/relationships/hyperlink" Target="https://ind6.it/social-learning-come-sfruttare-lapprendimento-sociale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OBIETTIVI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obiettivi che si prefigge sono:- (ABILITA’ COMUNICATIVE) dotare lo Studente di un bagaglio lessicale che (AUTONOMIA DI GIUDIZIO) gli consentirà di  sviluppare la capacità di  operare scelte costruttive appropriate e fattibili per la traduzione in forme concrete di un oggetto architettonico; (CONOSCENZA E COMPRENSIONE) costruire la capacità di lettura degli organismi esistenti e di riconoscimento dei sistemi e sub-sistemi di componenti e delle loro relazioni; - (CAPACITÀ DI APPLICARE CONOSCENZA E COMPRENSIONE)  costruire la capacità critica di individuazione e attribuzione ai diversi sistemi edilizi di requisiti e capacità di prestazione. (CAPACITÀ DI APPRENDIMENTO)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1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CRONOPROGRAMMA</a:t>
            </a:r>
          </a:p>
          <a:p>
            <a:r>
              <a:rPr lang="it-IT" dirty="0"/>
              <a:t>Henry</a:t>
            </a:r>
            <a:r>
              <a:rPr lang="it-IT" baseline="0" dirty="0"/>
              <a:t> </a:t>
            </a:r>
            <a:r>
              <a:rPr lang="it-IT" baseline="0" dirty="0" err="1"/>
              <a:t>Gantt</a:t>
            </a:r>
            <a:r>
              <a:rPr lang="it-IT" baseline="0" dirty="0"/>
              <a:t>, 1917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58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RISORSE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99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VALUTAZIONE</a:t>
            </a:r>
          </a:p>
          <a:p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	Ciò che il prof vuole dire	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	Ciò che il prof dice 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80"/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60"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Ciò che lo studente ascolta	</a:t>
            </a:r>
            <a:endParaRPr lang="it-IT" alt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	Ciò che lo studente capisce</a:t>
            </a:r>
            <a:endParaRPr lang="it-IT" alt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	Ciò che lo studente ricorda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lain" startAt="10"/>
            </a:pPr>
            <a:r>
              <a:rPr lang="it-IT" alt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 Ciò che lo studente riformula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0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PATTUIZIONI</a:t>
            </a:r>
          </a:p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 learning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Social learning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sono la stessa cosa.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 tratta, a primo impatto, di due metodologie didattiche a tratti simili. Spesso sono compresenti nei percorsi formativi che prevedono numerose interazioni fra partecipanti. 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Cos’è il Social Learning?</a:t>
            </a:r>
            <a:endParaRPr lang="it-IT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Social Learning o apprendimento sociale si basa sulla teoria sviluppata dallo psicologo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Albert Bandura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quale propone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l’apprendimento come processo cognitivo che ha luogo in contesti sociali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attraverso attività di osservazione o istruzione diretta.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altre parole, le persone imparano osservando le altre, i loro comportamenti e le conseguenze delle loro scelte. La teoria del Social Learning suggerisce che il modo migliore per le persone di imparare sia proprio attraverso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l’osservazione e l’imitazione di modelli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Bandura era convinto che l’apprendimento non potesse risolversi semplicemente attraverso rinforzi positivi o negativi (ricompense o punizioni), e che invece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presenza di altri individui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esercitasse una fortissima influenza sui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risultati dei processi formativi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 meccanismi che governano l’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apprendimento sociale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 esempio, sono alla base dell’efficacia del</a:t>
            </a:r>
            <a:r>
              <a:rPr lang="it-I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 format video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 aziendale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mirata alla promozione di buone pratiche.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Cos’è il Collaborative Learning?</a:t>
            </a:r>
            <a:endParaRPr lang="it-IT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termine Collaborative Learning comprende una varietà di approcci formativi che comprendono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 sforzo intellettuale condiviso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tra i discenti. Solitamente questo sforzo intellettuale include ricerche compiute a beneficio di tutti i partecipanti.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L’apprendimento di gruppo esalta l’esperienza formativa facendo tesoro delle competenze e le idee di ciascun discente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L’apprendimento collaborativo incoraggia il problem solving e il lavoro in team ed è parte di un trend di più ampio respiro verso l’interdipendenza delle parti interne alle organizzazioni; verso un modello di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conduzione condivisa dei progetti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basata su reti di soggetti disposti 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unire le proprie competenze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Ancora oggi molte aziende e istituzioni pensano alla formazione (specie alla formazione digitale) come un processo a senso unico: un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designer produce dei materiali e i discenti li fruiscono passivamente. Con tutti gli strumenti messi a disposizione delle moderne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piattaforme LMS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questo non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certo l’unico approccio possibile nell’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eLearning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spesso non è nemmeno il più efficace, dato che contenuti poco interattivi sono anche meno coinvolgenti.</a:t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l’apprendimento lascia spazio alla conversazione e ai feedback diventa più dinamico, ha effetti più duraturi e risulta più coinvolgente per tutte le parti. L’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apprendimento collaborativo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richiede responsabilità, pazienza e dedizione, ma il risultato è una comunità di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utenti proattivi, capaci di pensiero critico e orientati alla crescita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Facilitare il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trasferimento di competenze e la condivisione di idee tra i dipendenti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non è solo un modo per migliorare le performance, è anche una condizione essenziale per portare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innovazione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rendere i team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consapevoli del patrimonio di competenze a loro disposizione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62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PERSONALE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33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E102-73E2-36F3-E753-ECA342D6B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042-4DFD-7831-8B6E-762D51D2D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A8E3-4A19-C83A-71F2-F0BC3119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EF28-A6E3-0BAD-4B13-C0929A1D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AF2EF-8CB3-DCC9-461D-975CBA8E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05D1-862F-CA32-389E-823B19AB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B6166-6875-AEDC-B36C-45D3152AE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330C-48F1-AA78-1274-5667FF08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4DD-2877-4E0A-B0D2-EA823FF0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0770-DC30-8A29-87FF-B7F5278C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2400E-5986-A16F-6810-59EF42AF3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E93F2-866D-EE99-2E2E-FE8F29350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8E52-81DA-0BDA-B461-C9B68344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8DCB-252E-87E5-BE92-D1E2677B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3EFE-32BC-B453-8297-6B465BBB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F50A-9371-76F4-D601-2352D129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E4C8-42BC-02BA-FD3A-BC971861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9A9D7-EF82-7E44-1928-BFE74DCB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593B-2C0A-692F-8827-7091DE3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F8A3-CBA6-20A4-0306-F8B098E9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9A0A-5125-B165-F332-060DC9B4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4811B-FE88-8CEA-85EF-71C2E4BC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22F6-0474-D1BF-3735-6C36D4BC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DEA3-361F-2421-9D1F-BE5DEAB9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86EB-5844-04C4-58A1-A812ADE4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1E2E-E049-BE5F-93E1-99192426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9F0D-BE79-6A09-E34C-01B715DB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D3A7B-6771-060D-D089-C5CB6358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776E9-568D-F7D5-4989-84634B81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9461-753E-D790-4CF7-ED4BE373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11406-ECEB-C32E-FEF5-E331776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56F7-E477-704C-648D-7A83CF8F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A7FCD-6752-7312-7631-E02971B3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B5B38-0E9E-46B1-F2B9-B60459EBA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16FB7-D4E4-2CE6-A04D-F7B7FC74C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E808-3115-F0BC-69E1-624D01F61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EF7F4-D99B-273C-385C-4DF8B0EA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973F7-9320-67AA-A8B7-FC697164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139E8-5494-7B0F-7915-4B43193F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4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D5EC-22B4-C21F-A34F-CCAD9323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D4A67-C64D-B7B8-713B-7E725F70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FEB2E-DFEC-5CAA-98B3-07A9B75A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1FD8F-494B-AA5D-372F-DB53F542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4FC51-9106-E64F-B446-FDEA6FB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7C4B9-9B28-1AF2-D1E3-3D51843B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C585-2322-227C-4BD5-C4791FF2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7473-C00B-9762-71E0-AD72C3DF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514FE-1ADE-D29A-4170-934F11A8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892E5-3724-FFE2-8317-03AAB0D1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D971-4733-587A-AE90-1B5762A2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67FD6-F669-1535-D48C-5C95FE2E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30A75-CC67-020E-97CD-E0F9E4E7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9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86E2-35E3-E08A-B4D8-DF04AA95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92CE-7AE4-2C63-F33D-C4D15CFA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616C2-3E30-B64C-E130-737C5A93E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C5B2A-9F46-BF68-D313-EA047BF7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58DA2-5109-638A-2B0E-B59BD3DD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77E83-4A21-DDD7-B48E-19FB7BD3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3269D-B5EF-C72A-E56C-360EE8DA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5868B-D1B5-7C83-5E9F-F2BEE0337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5BA92-0AD6-99D2-16B4-6E8CB93EE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56CC-4413-4FAB-9A60-0AB7B1F5B1C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B6540-2E40-7B2E-77E4-1ACED4E45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1FF0-6871-0BE8-E424-83B83F768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ts.it/course/view.php?id=152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265B9AB-435B-797F-2460-D1B9E9F92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"/>
            <a:ext cx="9144001" cy="68580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41256" y="5542539"/>
            <a:ext cx="7632848" cy="87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 COSTRUTTIVI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744359" y="6297210"/>
            <a:ext cx="4703280" cy="560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Lezione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introduttiva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 txBox="1">
            <a:spLocks/>
          </p:cNvSpPr>
          <p:nvPr/>
        </p:nvSpPr>
        <p:spPr>
          <a:xfrm>
            <a:off x="1087890" y="236993"/>
            <a:ext cx="1063942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  <a:latin typeface="+mn-lt"/>
              </a:rPr>
              <a:t>OBIETTIVI</a:t>
            </a:r>
            <a:endParaRPr lang="it-IT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58338" y="1675530"/>
            <a:ext cx="6533662" cy="406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it-IT" sz="2000" dirty="0">
                <a:solidFill>
                  <a:srgbClr val="002060"/>
                </a:solidFill>
              </a:rPr>
              <a:t>Il corso fornisce allo studente il </a:t>
            </a:r>
            <a:r>
              <a:rPr lang="it-IT" sz="2000" b="1" dirty="0">
                <a:solidFill>
                  <a:srgbClr val="C00000"/>
                </a:solidFill>
              </a:rPr>
              <a:t>bagaglio tecnico </a:t>
            </a:r>
            <a:r>
              <a:rPr lang="it-IT" sz="2000" dirty="0">
                <a:solidFill>
                  <a:srgbClr val="002060"/>
                </a:solidFill>
              </a:rPr>
              <a:t>e </a:t>
            </a:r>
            <a:r>
              <a:rPr lang="it-IT" sz="2000" b="1" dirty="0">
                <a:solidFill>
                  <a:srgbClr val="C00000"/>
                </a:solidFill>
              </a:rPr>
              <a:t>lessicale</a:t>
            </a:r>
            <a:r>
              <a:rPr lang="it-IT" sz="2000" dirty="0">
                <a:solidFill>
                  <a:srgbClr val="002060"/>
                </a:solidFill>
              </a:rPr>
              <a:t> per comprendere la </a:t>
            </a:r>
            <a:r>
              <a:rPr lang="it-IT" sz="2000" b="1" dirty="0">
                <a:solidFill>
                  <a:srgbClr val="C00000"/>
                </a:solidFill>
              </a:rPr>
              <a:t>complessità</a:t>
            </a:r>
            <a:r>
              <a:rPr lang="it-IT" sz="2000" dirty="0">
                <a:solidFill>
                  <a:srgbClr val="002060"/>
                </a:solidFill>
              </a:rPr>
              <a:t> degli elementi costruttivi e la loro </a:t>
            </a:r>
            <a:r>
              <a:rPr lang="it-IT" sz="2000" b="1" dirty="0">
                <a:solidFill>
                  <a:srgbClr val="C00000"/>
                </a:solidFill>
              </a:rPr>
              <a:t>integrazione</a:t>
            </a:r>
            <a:r>
              <a:rPr lang="it-IT" sz="2000" dirty="0">
                <a:solidFill>
                  <a:srgbClr val="002060"/>
                </a:solidFill>
              </a:rPr>
              <a:t> nel sistema edificio. </a:t>
            </a:r>
          </a:p>
          <a:p>
            <a:pPr algn="l">
              <a:lnSpc>
                <a:spcPct val="130000"/>
              </a:lnSpc>
            </a:pPr>
            <a:r>
              <a:rPr lang="it-IT" sz="2000" dirty="0">
                <a:solidFill>
                  <a:srgbClr val="002060"/>
                </a:solidFill>
              </a:rPr>
              <a:t>In coordinamento con il corso di Disegno, il corso mira a far acquisire agli allievi le </a:t>
            </a:r>
            <a:r>
              <a:rPr lang="it-IT" sz="2000" b="1" dirty="0">
                <a:solidFill>
                  <a:srgbClr val="C00000"/>
                </a:solidFill>
              </a:rPr>
              <a:t>corrette modalità di rappresentazione </a:t>
            </a:r>
            <a:r>
              <a:rPr lang="it-IT" sz="2000" dirty="0">
                <a:solidFill>
                  <a:srgbClr val="002060"/>
                </a:solidFill>
              </a:rPr>
              <a:t>degli elementi costruttivi alle varie scale.</a:t>
            </a:r>
          </a:p>
          <a:p>
            <a:pPr algn="l">
              <a:lnSpc>
                <a:spcPct val="130000"/>
              </a:lnSpc>
            </a:pPr>
            <a:r>
              <a:rPr lang="it-IT" sz="2000" dirty="0">
                <a:solidFill>
                  <a:srgbClr val="002060"/>
                </a:solidFill>
              </a:rPr>
              <a:t>Il corso è propedeutico all’approfondimento delle tematiche della </a:t>
            </a:r>
            <a:r>
              <a:rPr lang="it-IT" sz="2000" b="1" dirty="0">
                <a:solidFill>
                  <a:srgbClr val="C00000"/>
                </a:solidFill>
              </a:rPr>
              <a:t>progettazione tecnologica </a:t>
            </a:r>
            <a:r>
              <a:rPr lang="it-IT" sz="2000" dirty="0">
                <a:solidFill>
                  <a:srgbClr val="002060"/>
                </a:solidFill>
              </a:rPr>
              <a:t>degli edifici, affrontata nel corso di </a:t>
            </a:r>
            <a:r>
              <a:rPr lang="it-IT" sz="2000" b="1" dirty="0">
                <a:solidFill>
                  <a:srgbClr val="C00000"/>
                </a:solidFill>
              </a:rPr>
              <a:t>Architettura Tecnica</a:t>
            </a:r>
            <a:r>
              <a:rPr lang="it-IT" sz="2000" dirty="0">
                <a:solidFill>
                  <a:srgbClr val="002060"/>
                </a:solidFill>
              </a:rPr>
              <a:t>, previsto in svolgimento nel 2 anno.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/>
          <a:stretch/>
        </p:blipFill>
        <p:spPr>
          <a:xfrm>
            <a:off x="-24161" y="1612791"/>
            <a:ext cx="5539136" cy="41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575439" y="253216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00000"/>
                </a:solidFill>
                <a:latin typeface="+mn-lt"/>
              </a:rPr>
              <a:t>APPROCCIO METODOLOGICO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61083" y="4349067"/>
            <a:ext cx="1401317" cy="54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rgbClr val="C00000"/>
                </a:solidFill>
                <a:cs typeface="Calibri" panose="020F0502020204030204" pitchFamily="34" charset="0"/>
              </a:rPr>
              <a:t>PROVE </a:t>
            </a:r>
          </a:p>
        </p:txBody>
      </p:sp>
      <p:sp>
        <p:nvSpPr>
          <p:cNvPr id="6" name="Segnaposto testo 3"/>
          <p:cNvSpPr txBox="1">
            <a:spLocks/>
          </p:cNvSpPr>
          <p:nvPr/>
        </p:nvSpPr>
        <p:spPr>
          <a:xfrm>
            <a:off x="5192110" y="1323756"/>
            <a:ext cx="6669563" cy="914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24 ORE DI LEZIONE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solidFill>
                  <a:srgbClr val="002060"/>
                </a:solidFill>
              </a:rPr>
              <a:t>1 slot  da 1h 30’ - </a:t>
            </a:r>
            <a:r>
              <a:rPr lang="it-IT" sz="2000" b="1" dirty="0">
                <a:solidFill>
                  <a:srgbClr val="002060"/>
                </a:solidFill>
              </a:rPr>
              <a:t>senza pausa</a:t>
            </a:r>
          </a:p>
        </p:txBody>
      </p:sp>
      <p:sp>
        <p:nvSpPr>
          <p:cNvPr id="9" name="Segnaposto testo 3"/>
          <p:cNvSpPr txBox="1">
            <a:spLocks/>
          </p:cNvSpPr>
          <p:nvPr/>
        </p:nvSpPr>
        <p:spPr>
          <a:xfrm>
            <a:off x="5192110" y="4182371"/>
            <a:ext cx="6514115" cy="882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000" dirty="0">
                <a:solidFill>
                  <a:srgbClr val="C00000"/>
                </a:solidFill>
              </a:rPr>
              <a:t>1 test su Moodle con domande diversificate: a risposta aperta, a risposta multipla, completamento di testo, vero/falso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329855" y="2860359"/>
            <a:ext cx="1632545" cy="71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LEZIONI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329855" y="1622419"/>
            <a:ext cx="1622034" cy="44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3 CFU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205249" y="5630654"/>
            <a:ext cx="2757151" cy="54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 dirty="0">
                <a:solidFill>
                  <a:srgbClr val="C00000"/>
                </a:solidFill>
                <a:cs typeface="Calibri" panose="020F0502020204030204" pitchFamily="34" charset="0"/>
              </a:rPr>
              <a:t>ESAME FINALE</a:t>
            </a:r>
          </a:p>
        </p:txBody>
      </p:sp>
      <p:sp>
        <p:nvSpPr>
          <p:cNvPr id="13" name="Segnaposto testo 3"/>
          <p:cNvSpPr txBox="1">
            <a:spLocks/>
          </p:cNvSpPr>
          <p:nvPr/>
        </p:nvSpPr>
        <p:spPr>
          <a:xfrm>
            <a:off x="5192110" y="5279076"/>
            <a:ext cx="6514115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000" dirty="0">
                <a:solidFill>
                  <a:srgbClr val="C00000"/>
                </a:solidFill>
              </a:rPr>
              <a:t>Esame orale + valutazione della prova grafica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C00000"/>
                </a:solidFill>
              </a:rPr>
              <a:t>In alternativa</a:t>
            </a:r>
            <a:r>
              <a:rPr lang="it-IT" sz="2000" dirty="0">
                <a:solidFill>
                  <a:srgbClr val="C00000"/>
                </a:solidFill>
              </a:rPr>
              <a:t>: pre-appello scritto su Moodle + valutazione prova grafica</a:t>
            </a:r>
          </a:p>
        </p:txBody>
      </p:sp>
      <p:sp>
        <p:nvSpPr>
          <p:cNvPr id="14" name="Segnaposto testo 3"/>
          <p:cNvSpPr txBox="1">
            <a:spLocks/>
          </p:cNvSpPr>
          <p:nvPr/>
        </p:nvSpPr>
        <p:spPr>
          <a:xfrm>
            <a:off x="5192110" y="2886227"/>
            <a:ext cx="6669563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</a:rPr>
              <a:t>teoriche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</a:rPr>
              <a:t>esercitazione </a:t>
            </a:r>
            <a:r>
              <a:rPr lang="it-IT" sz="2000" dirty="0" err="1">
                <a:solidFill>
                  <a:srgbClr val="002060"/>
                </a:solidFill>
              </a:rPr>
              <a:t>pratica_in</a:t>
            </a:r>
            <a:r>
              <a:rPr lang="it-IT" sz="2000" dirty="0">
                <a:solidFill>
                  <a:srgbClr val="002060"/>
                </a:solidFill>
              </a:rPr>
              <a:t> coordinamento con il corso di Disegno</a:t>
            </a:r>
          </a:p>
          <a:p>
            <a:pPr>
              <a:lnSpc>
                <a:spcPct val="100000"/>
              </a:lnSpc>
            </a:pP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198" y="167416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+mn-lt"/>
              </a:rPr>
              <a:t>SCADENZE IMPORTANTI</a:t>
            </a:r>
          </a:p>
        </p:txBody>
      </p:sp>
      <p:sp>
        <p:nvSpPr>
          <p:cNvPr id="30" name="AutoShape 17" descr="Daily Schedule icon PNG and SVG Vect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24" y="2142522"/>
            <a:ext cx="2607568" cy="257295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248583" y="1377509"/>
            <a:ext cx="4416552" cy="257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ISCRIZIONE SU MOODLE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appello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ESAME FINALE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2025: 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163168" y="1377509"/>
            <a:ext cx="5688632" cy="54160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162IN - 2 – ELEMENTI COSTRUTTIVI 2024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non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oltre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Mercoledì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28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giugno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luglio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agosto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18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settembre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9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198" y="243066"/>
            <a:ext cx="10515600" cy="549275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+mn-lt"/>
              </a:rPr>
              <a:t>MATERIALE PER LA PREPARAZIONE DELL’ESAME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38865" y="950285"/>
            <a:ext cx="11627669" cy="326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r>
              <a:rPr lang="en-US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Testi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per la </a:t>
            </a:r>
            <a:r>
              <a:rPr lang="en-US" sz="2000" b="1" dirty="0" err="1">
                <a:solidFill>
                  <a:srgbClr val="C00000"/>
                </a:solidFill>
                <a:cs typeface="Calibri" panose="020F0502020204030204" pitchFamily="34" charset="0"/>
              </a:rPr>
              <a:t>preparazione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Calibri" panose="020F0502020204030204" pitchFamily="34" charset="0"/>
              </a:rPr>
              <a:t>dell’esame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r>
              <a:rPr lang="en-US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Dassori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 E., </a:t>
            </a:r>
            <a:r>
              <a:rPr lang="en-US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Morbiducci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 R., </a:t>
            </a:r>
            <a:r>
              <a:rPr lang="en-US" sz="2000" b="1" dirty="0" err="1">
                <a:solidFill>
                  <a:srgbClr val="002060"/>
                </a:solidFill>
                <a:cs typeface="Calibri" panose="020F0502020204030204" pitchFamily="34" charset="0"/>
              </a:rPr>
              <a:t>Costruire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Calibri" panose="020F0502020204030204" pitchFamily="34" charset="0"/>
              </a:rPr>
              <a:t>l’Architettura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cs typeface="Calibri" panose="020F0502020204030204" pitchFamily="34" charset="0"/>
              </a:rPr>
              <a:t>Tecniche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Calibri" panose="020F0502020204030204" pitchFamily="34" charset="0"/>
              </a:rPr>
              <a:t>nuove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, 2020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r>
              <a:rPr lang="en-US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Mandolesi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 E., </a:t>
            </a:r>
            <a:r>
              <a:rPr lang="en-US" sz="2000" b="1" dirty="0" err="1">
                <a:solidFill>
                  <a:srgbClr val="002060"/>
                </a:solidFill>
                <a:cs typeface="Calibri" panose="020F0502020204030204" pitchFamily="34" charset="0"/>
              </a:rPr>
              <a:t>Edilizia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 1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alibri" panose="020F0502020204030204" pitchFamily="34" charset="0"/>
              </a:rPr>
              <a:t>(pdf su pagina Moodle del Corso)</a:t>
            </a:r>
            <a:br>
              <a:rPr lang="it-IT" sz="20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it-IT" sz="2000" b="1" dirty="0">
                <a:solidFill>
                  <a:srgbClr val="002060"/>
                </a:solidFill>
                <a:cs typeface="Calibri" panose="020F0502020204030204" pitchFamily="34" charset="0"/>
              </a:rPr>
              <a:t>ALTRI TESTI CONSIGLIATI O MESSI A DISPOSIZIONE DAL DOCENTE	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endParaRPr lang="it-IT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r>
              <a:rPr lang="it-IT" sz="2000" dirty="0">
                <a:solidFill>
                  <a:srgbClr val="002060"/>
                </a:solidFill>
                <a:cs typeface="Calibri" panose="020F0502020204030204" pitchFamily="34" charset="0"/>
              </a:rPr>
              <a:t>Testi di cui </a:t>
            </a:r>
            <a:r>
              <a:rPr lang="it-IT" sz="2000" b="1" dirty="0">
                <a:solidFill>
                  <a:srgbClr val="C00000"/>
                </a:solidFill>
                <a:cs typeface="Calibri" panose="020F0502020204030204" pitchFamily="34" charset="0"/>
              </a:rPr>
              <a:t>si consiglia la lettura o la consultazione</a:t>
            </a:r>
            <a:r>
              <a:rPr lang="it-IT" sz="2000" dirty="0">
                <a:solidFill>
                  <a:srgbClr val="002060"/>
                </a:solidFill>
                <a:cs typeface="Calibri" panose="020F0502020204030204" pitchFamily="34" charset="0"/>
              </a:rPr>
              <a:t>:</a:t>
            </a:r>
            <a:endParaRPr lang="en-US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r>
              <a:rPr lang="en-US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D.Seward</a:t>
            </a:r>
            <a:r>
              <a:rPr lang="en-US" sz="2000" dirty="0">
                <a:solidFill>
                  <a:srgbClr val="002060"/>
                </a:solidFill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Understanding structures: analysis, materials, design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150000"/>
            </a:pPr>
            <a:r>
              <a:rPr lang="en-US" sz="2000" b="1" dirty="0">
                <a:solidFill>
                  <a:srgbClr val="002060"/>
                </a:solidFill>
                <a:cs typeface="Calibri" panose="020F0502020204030204" pitchFamily="34" charset="0"/>
              </a:rPr>
              <a:t>ALTRI TESTI CONSIGLIATI DURANTE LE LEZIONI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73880" y="4680612"/>
            <a:ext cx="7581900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alibri" panose="020F0502020204030204" pitchFamily="34" charset="0"/>
              </a:rPr>
              <a:t>Materiali : </a:t>
            </a:r>
            <a:r>
              <a:rPr lang="it-IT" sz="2000" b="1" dirty="0">
                <a:solidFill>
                  <a:srgbClr val="002060"/>
                </a:solidFill>
                <a:cs typeface="Calibri" panose="020F0502020204030204" pitchFamily="34" charset="0"/>
                <a:hlinkClick r:id="rId3"/>
              </a:rPr>
              <a:t>https://moodle2.units.it/course/view.php?id=15292</a:t>
            </a:r>
            <a:r>
              <a:rPr lang="it-IT" sz="20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endParaRPr lang="it-IT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it-IT" sz="20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alibri" panose="020F0502020204030204" pitchFamily="34" charset="0"/>
              </a:rPr>
              <a:t>Registrazione lezioni: 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alibri" panose="020F0502020204030204" pitchFamily="34" charset="0"/>
              </a:rPr>
              <a:t>gruppo Teams Elementi Costruttivi 2025, codice accesso </a:t>
            </a:r>
            <a:r>
              <a:rPr lang="it-IT" sz="2000" b="1" i="0" dirty="0">
                <a:solidFill>
                  <a:srgbClr val="C00000"/>
                </a:solidFill>
                <a:effectLst/>
                <a:latin typeface="-apple-system"/>
              </a:rPr>
              <a:t>6zqaz11</a:t>
            </a:r>
            <a:endParaRPr lang="it-IT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D9869E-70A8-EEDB-0E57-0633DF38E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37"/>
          <a:stretch/>
        </p:blipFill>
        <p:spPr>
          <a:xfrm>
            <a:off x="495298" y="4441395"/>
            <a:ext cx="3250913" cy="17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196" y="139089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+mn-lt"/>
              </a:rPr>
              <a:t>ESAME E VALUTAZIONE DELLA PREPARAZIONE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3569" y="1062256"/>
            <a:ext cx="120448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Durante il corso si propone </a:t>
            </a:r>
            <a:r>
              <a:rPr lang="it-IT" sz="2000" b="1" dirty="0">
                <a:solidFill>
                  <a:srgbClr val="002060"/>
                </a:solidFill>
              </a:rPr>
              <a:t>una sessione di valutazione/autovalutazione</a:t>
            </a:r>
            <a:r>
              <a:rPr lang="it-IT" sz="2000" dirty="0">
                <a:solidFill>
                  <a:srgbClr val="002060"/>
                </a:solidFill>
              </a:rPr>
              <a:t>, incentrata sui temi trattati fino alla lezione precedente. Il test, svolto su Moodle, avrà una valutazione in 10/10 che non ha valore al fine dell’esame finale. 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Concorrono alla formazione del voto finale la valutazione della prova orale (50%) e dell’esercitazione grafica (50%) o, in alternativa, la valutazione della prova del pre-appello (svolta su Moodle, 50%) e dell’esercitazione grafica (50%). 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La prova orale consiste in </a:t>
            </a:r>
            <a:r>
              <a:rPr lang="it-IT" sz="2000" b="1" dirty="0">
                <a:solidFill>
                  <a:srgbClr val="002060"/>
                </a:solidFill>
              </a:rPr>
              <a:t>3 domande</a:t>
            </a:r>
            <a:r>
              <a:rPr lang="it-IT" sz="2000" dirty="0">
                <a:solidFill>
                  <a:srgbClr val="002060"/>
                </a:solidFill>
              </a:rPr>
              <a:t>, che mirano a verificare la conoscenza dell'articolazione dell'apparecchiatura</a:t>
            </a:r>
          </a:p>
          <a:p>
            <a:pPr algn="l"/>
            <a:r>
              <a:rPr lang="it-IT" sz="2000" dirty="0">
                <a:solidFill>
                  <a:srgbClr val="002060"/>
                </a:solidFill>
              </a:rPr>
              <a:t>costruttiva e del suo significato, alle varie scale della rappresentazione grafica dei componenti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94" y="4822442"/>
            <a:ext cx="3670468" cy="20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1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198" y="167416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+mn-lt"/>
              </a:rPr>
              <a:t>IMPEGNI RECIPROCI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-951400" y="889623"/>
            <a:ext cx="13052078" cy="4524327"/>
            <a:chOff x="-996667" y="1160602"/>
            <a:chExt cx="13052078" cy="4524327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7775" y="1160602"/>
              <a:ext cx="4381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dirty="0">
                  <a:solidFill>
                    <a:srgbClr val="C00000"/>
                  </a:solidFill>
                </a:rPr>
                <a:t>Docenti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954883" y="1160602"/>
              <a:ext cx="4381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C00000"/>
                  </a:solidFill>
                </a:rPr>
                <a:t>Studenti</a:t>
              </a:r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-996667" y="1660622"/>
              <a:ext cx="13052078" cy="4024307"/>
              <a:chOff x="-1186790" y="1823584"/>
              <a:chExt cx="13052078" cy="4024307"/>
            </a:xfrm>
          </p:grpSpPr>
          <p:sp>
            <p:nvSpPr>
              <p:cNvPr id="8" name="TextBox 1"/>
              <p:cNvSpPr txBox="1"/>
              <p:nvPr/>
            </p:nvSpPr>
            <p:spPr>
              <a:xfrm>
                <a:off x="-1186790" y="1823584"/>
                <a:ext cx="6356319" cy="402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Creare un ambiente di lavoro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inclusivo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e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piacevole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puntuale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Rispettare il calendario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delle lezioni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Avvisare in tempo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per cambiamenti di programma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rispettoso degli studenti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 delle loro esigenze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Illustrare gli argomenti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delle lezioni in modo chiaro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a disposizione degli studenti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per spiegazioni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 reperibile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per il ricevimento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Mettere a disposizione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materiali aggiuntivi su Moodle</a:t>
                </a:r>
              </a:p>
              <a:p>
                <a:pPr lvl="0" algn="r">
                  <a:lnSpc>
                    <a:spcPct val="130000"/>
                  </a:lnSpc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it-IT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obiettivo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nel giudizio del lavoro svolto</a:t>
                </a:r>
              </a:p>
              <a:p>
                <a:pPr>
                  <a:lnSpc>
                    <a:spcPct val="130000"/>
                  </a:lnSpc>
                </a:pPr>
                <a:endParaRPr lang="it-IT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"/>
              <p:cNvSpPr txBox="1"/>
              <p:nvPr/>
            </p:nvSpPr>
            <p:spPr>
              <a:xfrm>
                <a:off x="5241170" y="1823584"/>
                <a:ext cx="6624118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Impegnarsi a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lavorare con i colleghi 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puntuali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a lezione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Seguire le lezioni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con attenzione, evitando di fare altro 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In caso di assenza, </a:t>
                </a: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documentarsi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su quanto fatto 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Non abbandonare l’aula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prima del termine della lezione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Chiedere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, quando non si capisce cosa viene detto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Partecipare attivamente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alle lezioni, facendo domande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Frequentare regolarmente 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le lezioni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Iscriversi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al corso, su Moodle</a:t>
                </a:r>
              </a:p>
              <a:p>
                <a:pPr marL="514350" indent="-514350">
                  <a:lnSpc>
                    <a:spcPct val="130000"/>
                  </a:lnSpc>
                  <a:buClr>
                    <a:srgbClr val="C00000"/>
                  </a:buClr>
                  <a:buSzPct val="150000"/>
                  <a:buFont typeface="+mj-lt"/>
                  <a:buAutoNum type="arabicPeriod"/>
                </a:pPr>
                <a:r>
                  <a:rPr lang="it-IT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Essere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it-IT" b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leali</a:t>
                </a:r>
                <a:r>
                  <a:rPr lang="it-IT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nella compilazione del questionario finale del corso</a:t>
                </a:r>
              </a:p>
            </p:txBody>
          </p:sp>
        </p:grp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224" y="5337983"/>
            <a:ext cx="2946902" cy="14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69828F80-BDA0-DF3D-4C7A-34EC06FABC63}"/>
              </a:ext>
            </a:extLst>
          </p:cNvPr>
          <p:cNvGrpSpPr/>
          <p:nvPr/>
        </p:nvGrpSpPr>
        <p:grpSpPr>
          <a:xfrm>
            <a:off x="0" y="954729"/>
            <a:ext cx="12363292" cy="5664629"/>
            <a:chOff x="0" y="954729"/>
            <a:chExt cx="12363292" cy="5664629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954729"/>
              <a:ext cx="12363292" cy="5664629"/>
              <a:chOff x="877824" y="997059"/>
              <a:chExt cx="12363292" cy="5664629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4925386" y="2408795"/>
                <a:ext cx="8315730" cy="2126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b="1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Prof.ssa Ilaria Garofolo</a:t>
                </a:r>
                <a:r>
                  <a:rPr lang="it-IT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Ingegnere Civile-Edile (1986)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Nata a Roma, 1961, 2 figli, vive a Trieste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Passioni: lavoro, cucina, cinema, musica classica, montagna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Già Direttore DIA, già Collaboratore del Rettore per l’area complessa Edilizia e Energia</a:t>
                </a:r>
              </a:p>
            </p:txBody>
          </p:sp>
          <p:pic>
            <p:nvPicPr>
              <p:cNvPr id="9" name="Immagine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3" b="6349"/>
              <a:stretch/>
            </p:blipFill>
            <p:spPr>
              <a:xfrm rot="5400000">
                <a:off x="-6819" y="1881702"/>
                <a:ext cx="5664629" cy="3895344"/>
              </a:xfrm>
              <a:prstGeom prst="rect">
                <a:avLst/>
              </a:prstGeom>
            </p:spPr>
          </p:pic>
        </p:grp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576BFD3A-5A2A-3EA0-5C2E-9EEF7207403B}"/>
                </a:ext>
              </a:extLst>
            </p:cNvPr>
            <p:cNvSpPr txBox="1">
              <a:spLocks/>
            </p:cNvSpPr>
            <p:nvPr/>
          </p:nvSpPr>
          <p:spPr>
            <a:xfrm>
              <a:off x="4047562" y="1256458"/>
              <a:ext cx="8010524" cy="8858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7200" b="1" dirty="0">
                  <a:solidFill>
                    <a:srgbClr val="002060"/>
                  </a:solidFill>
                  <a:latin typeface="+mn-lt"/>
                </a:rPr>
                <a:t>PRESENTIAMOCI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132E9E65-FB25-03EA-20B4-AAB26076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347" y="954729"/>
            <a:ext cx="8130373" cy="55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4624668" y="1627289"/>
            <a:ext cx="7436268" cy="360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Prof.ssa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Ilaria GAROFOLO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garofolo@units.it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edificio C9, piano 5, stanza 5_27</a:t>
            </a: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Ricevimento e richieste di supporto alla didattica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prenotazione o al termine delle lezioni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026" name="Picture 2" descr="help-005 - JVW Mier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" y="117835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1016874" y="369232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C00000"/>
                </a:solidFill>
                <a:latin typeface="+mn-lt"/>
              </a:rPr>
              <a:t>DOMANDE E CHIARIMENTI</a:t>
            </a:r>
            <a:endParaRPr lang="it-IT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89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03F621A8-8FC6-4269-AF67-8E8CBA808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86C73A-6D46-4662-96F6-7F16A49BA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F62F2E-2B70-4CB7-8F80-544FA386E26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1298</Words>
  <Application>Microsoft Office PowerPoint</Application>
  <PresentationFormat>Widescreen</PresentationFormat>
  <Paragraphs>129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SCADENZE IMPORTANTI</vt:lpstr>
      <vt:lpstr>MATERIALE PER LA PREPARAZIONE DELL’ESAME</vt:lpstr>
      <vt:lpstr>ESAME E VALUTAZIONE DELLA PREPARAZIONE</vt:lpstr>
      <vt:lpstr>IMPEGNI RECIPROCI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rule of leadership:  everything is your fault</dc:title>
  <dc:creator>GAROFOLO ILARIA</dc:creator>
  <cp:lastModifiedBy>GAROFOLO ILARIA</cp:lastModifiedBy>
  <cp:revision>16</cp:revision>
  <dcterms:created xsi:type="dcterms:W3CDTF">2024-02-02T17:04:50Z</dcterms:created>
  <dcterms:modified xsi:type="dcterms:W3CDTF">2025-03-04T17:44:41Z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