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553" r:id="rId5"/>
    <p:sldId id="484" r:id="rId6"/>
    <p:sldId id="482" r:id="rId7"/>
    <p:sldId id="508" r:id="rId8"/>
    <p:sldId id="494" r:id="rId9"/>
    <p:sldId id="495" r:id="rId10"/>
    <p:sldId id="509" r:id="rId11"/>
    <p:sldId id="555" r:id="rId12"/>
    <p:sldId id="556" r:id="rId13"/>
    <p:sldId id="554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2F00"/>
    <a:srgbClr val="000074"/>
    <a:srgbClr val="0000CC"/>
    <a:srgbClr val="F23A00"/>
    <a:srgbClr val="CC3100"/>
    <a:srgbClr val="FF6600"/>
    <a:srgbClr val="293315"/>
    <a:srgbClr val="F3F1F3"/>
    <a:srgbClr val="336699"/>
    <a:srgbClr val="D7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ECFFD1-5C96-49A2-8285-18FFC7AC96CC}" v="23" dt="2025-03-04T17:48:31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26" autoAdjust="0"/>
    <p:restoredTop sz="55475" autoAdjust="0"/>
  </p:normalViewPr>
  <p:slideViewPr>
    <p:cSldViewPr>
      <p:cViewPr varScale="1">
        <p:scale>
          <a:sx n="70" d="100"/>
          <a:sy n="70" d="100"/>
        </p:scale>
        <p:origin x="16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85" d="100"/>
          <a:sy n="85" d="100"/>
        </p:scale>
        <p:origin x="-220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OFOLO ILARIA" userId="3b094b60-c214-4504-8c18-1bd7e03e5e88" providerId="ADAL" clId="{4FECFFD1-5C96-49A2-8285-18FFC7AC96CC}"/>
    <pc:docChg chg="custSel delSld modSld">
      <pc:chgData name="GAROFOLO ILARIA" userId="3b094b60-c214-4504-8c18-1bd7e03e5e88" providerId="ADAL" clId="{4FECFFD1-5C96-49A2-8285-18FFC7AC96CC}" dt="2025-03-04T17:52:16.781" v="69" actId="47"/>
      <pc:docMkLst>
        <pc:docMk/>
      </pc:docMkLst>
      <pc:sldChg chg="del">
        <pc:chgData name="GAROFOLO ILARIA" userId="3b094b60-c214-4504-8c18-1bd7e03e5e88" providerId="ADAL" clId="{4FECFFD1-5C96-49A2-8285-18FFC7AC96CC}" dt="2025-03-04T17:46:32.087" v="0" actId="47"/>
        <pc:sldMkLst>
          <pc:docMk/>
          <pc:sldMk cId="2206969459" sldId="481"/>
        </pc:sldMkLst>
      </pc:sldChg>
      <pc:sldChg chg="addSp delSp modSp mod">
        <pc:chgData name="GAROFOLO ILARIA" userId="3b094b60-c214-4504-8c18-1bd7e03e5e88" providerId="ADAL" clId="{4FECFFD1-5C96-49A2-8285-18FFC7AC96CC}" dt="2025-03-04T17:47:50.327" v="48"/>
        <pc:sldMkLst>
          <pc:docMk/>
          <pc:sldMk cId="909719837" sldId="482"/>
        </pc:sldMkLst>
        <pc:spChg chg="add mod">
          <ac:chgData name="GAROFOLO ILARIA" userId="3b094b60-c214-4504-8c18-1bd7e03e5e88" providerId="ADAL" clId="{4FECFFD1-5C96-49A2-8285-18FFC7AC96CC}" dt="2025-03-04T17:47:50.327" v="48"/>
          <ac:spMkLst>
            <pc:docMk/>
            <pc:sldMk cId="909719837" sldId="482"/>
            <ac:spMk id="3" creationId="{46D9A957-08AF-67F3-9BE2-9EFA5DE4D5F0}"/>
          </ac:spMkLst>
        </pc:spChg>
        <pc:spChg chg="del">
          <ac:chgData name="GAROFOLO ILARIA" userId="3b094b60-c214-4504-8c18-1bd7e03e5e88" providerId="ADAL" clId="{4FECFFD1-5C96-49A2-8285-18FFC7AC96CC}" dt="2025-03-04T17:47:49.868" v="47" actId="478"/>
          <ac:spMkLst>
            <pc:docMk/>
            <pc:sldMk cId="909719837" sldId="482"/>
            <ac:spMk id="8" creationId="{F29CC126-F1B4-2AD6-03D4-EE9D2B100B13}"/>
          </ac:spMkLst>
        </pc:spChg>
      </pc:sldChg>
      <pc:sldChg chg="addSp delSp modSp mod">
        <pc:chgData name="GAROFOLO ILARIA" userId="3b094b60-c214-4504-8c18-1bd7e03e5e88" providerId="ADAL" clId="{4FECFFD1-5C96-49A2-8285-18FFC7AC96CC}" dt="2025-03-04T17:47:46.460" v="46"/>
        <pc:sldMkLst>
          <pc:docMk/>
          <pc:sldMk cId="2004235597" sldId="484"/>
        </pc:sldMkLst>
        <pc:spChg chg="add mod">
          <ac:chgData name="GAROFOLO ILARIA" userId="3b094b60-c214-4504-8c18-1bd7e03e5e88" providerId="ADAL" clId="{4FECFFD1-5C96-49A2-8285-18FFC7AC96CC}" dt="2025-03-04T17:47:46.460" v="46"/>
          <ac:spMkLst>
            <pc:docMk/>
            <pc:sldMk cId="2004235597" sldId="484"/>
            <ac:spMk id="3" creationId="{93307446-E6BE-A1FC-EEC9-A1CFFB2F68E8}"/>
          </ac:spMkLst>
        </pc:spChg>
        <pc:spChg chg="del">
          <ac:chgData name="GAROFOLO ILARIA" userId="3b094b60-c214-4504-8c18-1bd7e03e5e88" providerId="ADAL" clId="{4FECFFD1-5C96-49A2-8285-18FFC7AC96CC}" dt="2025-03-04T17:47:46.067" v="45" actId="478"/>
          <ac:spMkLst>
            <pc:docMk/>
            <pc:sldMk cId="2004235597" sldId="484"/>
            <ac:spMk id="4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49:07.436" v="67" actId="47"/>
        <pc:sldMkLst>
          <pc:docMk/>
          <pc:sldMk cId="600926509" sldId="490"/>
        </pc:sldMkLst>
        <pc:spChg chg="add mod">
          <ac:chgData name="GAROFOLO ILARIA" userId="3b094b60-c214-4504-8c18-1bd7e03e5e88" providerId="ADAL" clId="{4FECFFD1-5C96-49A2-8285-18FFC7AC96CC}" dt="2025-03-04T17:47:59.821" v="52"/>
          <ac:spMkLst>
            <pc:docMk/>
            <pc:sldMk cId="600926509" sldId="490"/>
            <ac:spMk id="2" creationId="{B0E39B6D-F7B8-B325-940B-6F8996B14831}"/>
          </ac:spMkLst>
        </pc:spChg>
        <pc:spChg chg="del">
          <ac:chgData name="GAROFOLO ILARIA" userId="3b094b60-c214-4504-8c18-1bd7e03e5e88" providerId="ADAL" clId="{4FECFFD1-5C96-49A2-8285-18FFC7AC96CC}" dt="2025-03-04T17:47:59.497" v="51" actId="478"/>
          <ac:spMkLst>
            <pc:docMk/>
            <pc:sldMk cId="600926509" sldId="490"/>
            <ac:spMk id="10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49:09.236" v="68" actId="47"/>
        <pc:sldMkLst>
          <pc:docMk/>
          <pc:sldMk cId="2577132005" sldId="491"/>
        </pc:sldMkLst>
        <pc:spChg chg="add mod">
          <ac:chgData name="GAROFOLO ILARIA" userId="3b094b60-c214-4504-8c18-1bd7e03e5e88" providerId="ADAL" clId="{4FECFFD1-5C96-49A2-8285-18FFC7AC96CC}" dt="2025-03-04T17:48:06.950" v="54"/>
          <ac:spMkLst>
            <pc:docMk/>
            <pc:sldMk cId="2577132005" sldId="491"/>
            <ac:spMk id="3" creationId="{450B3DAD-7202-C9B3-11F3-8DB221723C47}"/>
          </ac:spMkLst>
        </pc:spChg>
        <pc:spChg chg="del">
          <ac:chgData name="GAROFOLO ILARIA" userId="3b094b60-c214-4504-8c18-1bd7e03e5e88" providerId="ADAL" clId="{4FECFFD1-5C96-49A2-8285-18FFC7AC96CC}" dt="2025-03-04T17:48:06.561" v="53" actId="478"/>
          <ac:spMkLst>
            <pc:docMk/>
            <pc:sldMk cId="2577132005" sldId="491"/>
            <ac:spMk id="10" creationId="{F29CC126-F1B4-2AD6-03D4-EE9D2B100B13}"/>
          </ac:spMkLst>
        </pc:spChg>
      </pc:sldChg>
      <pc:sldChg chg="addSp delSp modSp mod">
        <pc:chgData name="GAROFOLO ILARIA" userId="3b094b60-c214-4504-8c18-1bd7e03e5e88" providerId="ADAL" clId="{4FECFFD1-5C96-49A2-8285-18FFC7AC96CC}" dt="2025-03-04T17:48:11.627" v="56"/>
        <pc:sldMkLst>
          <pc:docMk/>
          <pc:sldMk cId="2014072786" sldId="494"/>
        </pc:sldMkLst>
        <pc:spChg chg="add mod">
          <ac:chgData name="GAROFOLO ILARIA" userId="3b094b60-c214-4504-8c18-1bd7e03e5e88" providerId="ADAL" clId="{4FECFFD1-5C96-49A2-8285-18FFC7AC96CC}" dt="2025-03-04T17:48:11.627" v="56"/>
          <ac:spMkLst>
            <pc:docMk/>
            <pc:sldMk cId="2014072786" sldId="494"/>
            <ac:spMk id="3" creationId="{6DDA249F-B391-3F9C-0EC6-24DED15D80C4}"/>
          </ac:spMkLst>
        </pc:spChg>
        <pc:spChg chg="del">
          <ac:chgData name="GAROFOLO ILARIA" userId="3b094b60-c214-4504-8c18-1bd7e03e5e88" providerId="ADAL" clId="{4FECFFD1-5C96-49A2-8285-18FFC7AC96CC}" dt="2025-03-04T17:48:11.280" v="55" actId="478"/>
          <ac:spMkLst>
            <pc:docMk/>
            <pc:sldMk cId="2014072786" sldId="494"/>
            <ac:spMk id="13" creationId="{F29CC126-F1B4-2AD6-03D4-EE9D2B100B13}"/>
          </ac:spMkLst>
        </pc:spChg>
      </pc:sldChg>
      <pc:sldChg chg="addSp delSp modSp mod">
        <pc:chgData name="GAROFOLO ILARIA" userId="3b094b60-c214-4504-8c18-1bd7e03e5e88" providerId="ADAL" clId="{4FECFFD1-5C96-49A2-8285-18FFC7AC96CC}" dt="2025-03-04T17:48:15.934" v="58"/>
        <pc:sldMkLst>
          <pc:docMk/>
          <pc:sldMk cId="3282647320" sldId="495"/>
        </pc:sldMkLst>
        <pc:spChg chg="add mod">
          <ac:chgData name="GAROFOLO ILARIA" userId="3b094b60-c214-4504-8c18-1bd7e03e5e88" providerId="ADAL" clId="{4FECFFD1-5C96-49A2-8285-18FFC7AC96CC}" dt="2025-03-04T17:48:15.934" v="58"/>
          <ac:spMkLst>
            <pc:docMk/>
            <pc:sldMk cId="3282647320" sldId="495"/>
            <ac:spMk id="2" creationId="{8A9070B5-C5C2-6DFC-C1E6-CF81A48157E3}"/>
          </ac:spMkLst>
        </pc:spChg>
        <pc:spChg chg="del">
          <ac:chgData name="GAROFOLO ILARIA" userId="3b094b60-c214-4504-8c18-1bd7e03e5e88" providerId="ADAL" clId="{4FECFFD1-5C96-49A2-8285-18FFC7AC96CC}" dt="2025-03-04T17:48:15.523" v="57" actId="478"/>
          <ac:spMkLst>
            <pc:docMk/>
            <pc:sldMk cId="3282647320" sldId="495"/>
            <ac:spMk id="88" creationId="{F29CC126-F1B4-2AD6-03D4-EE9D2B100B13}"/>
          </ac:spMkLst>
        </pc:spChg>
      </pc:sldChg>
      <pc:sldChg chg="addSp delSp modSp mod">
        <pc:chgData name="GAROFOLO ILARIA" userId="3b094b60-c214-4504-8c18-1bd7e03e5e88" providerId="ADAL" clId="{4FECFFD1-5C96-49A2-8285-18FFC7AC96CC}" dt="2025-03-04T17:47:56.245" v="50"/>
        <pc:sldMkLst>
          <pc:docMk/>
          <pc:sldMk cId="961482660" sldId="508"/>
        </pc:sldMkLst>
        <pc:spChg chg="add mod">
          <ac:chgData name="GAROFOLO ILARIA" userId="3b094b60-c214-4504-8c18-1bd7e03e5e88" providerId="ADAL" clId="{4FECFFD1-5C96-49A2-8285-18FFC7AC96CC}" dt="2025-03-04T17:47:56.245" v="50"/>
          <ac:spMkLst>
            <pc:docMk/>
            <pc:sldMk cId="961482660" sldId="508"/>
            <ac:spMk id="3" creationId="{70E38ADC-9468-2676-C2A9-9B1C901192C1}"/>
          </ac:spMkLst>
        </pc:spChg>
        <pc:spChg chg="del">
          <ac:chgData name="GAROFOLO ILARIA" userId="3b094b60-c214-4504-8c18-1bd7e03e5e88" providerId="ADAL" clId="{4FECFFD1-5C96-49A2-8285-18FFC7AC96CC}" dt="2025-03-04T17:47:55.760" v="49" actId="478"/>
          <ac:spMkLst>
            <pc:docMk/>
            <pc:sldMk cId="961482660" sldId="508"/>
            <ac:spMk id="11" creationId="{F29CC126-F1B4-2AD6-03D4-EE9D2B100B13}"/>
          </ac:spMkLst>
        </pc:spChg>
      </pc:sldChg>
      <pc:sldChg chg="addSp delSp modSp mod">
        <pc:chgData name="GAROFOLO ILARIA" userId="3b094b60-c214-4504-8c18-1bd7e03e5e88" providerId="ADAL" clId="{4FECFFD1-5C96-49A2-8285-18FFC7AC96CC}" dt="2025-03-04T17:48:19.571" v="60"/>
        <pc:sldMkLst>
          <pc:docMk/>
          <pc:sldMk cId="3127058891" sldId="509"/>
        </pc:sldMkLst>
        <pc:spChg chg="add mod">
          <ac:chgData name="GAROFOLO ILARIA" userId="3b094b60-c214-4504-8c18-1bd7e03e5e88" providerId="ADAL" clId="{4FECFFD1-5C96-49A2-8285-18FFC7AC96CC}" dt="2025-03-04T17:48:19.571" v="60"/>
          <ac:spMkLst>
            <pc:docMk/>
            <pc:sldMk cId="3127058891" sldId="509"/>
            <ac:spMk id="3" creationId="{819C829A-0423-F9CB-099D-1B0757D279B3}"/>
          </ac:spMkLst>
        </pc:spChg>
        <pc:spChg chg="del">
          <ac:chgData name="GAROFOLO ILARIA" userId="3b094b60-c214-4504-8c18-1bd7e03e5e88" providerId="ADAL" clId="{4FECFFD1-5C96-49A2-8285-18FFC7AC96CC}" dt="2025-03-04T17:48:19.225" v="59" actId="478"/>
          <ac:spMkLst>
            <pc:docMk/>
            <pc:sldMk cId="3127058891" sldId="509"/>
            <ac:spMk id="18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3532767231" sldId="541"/>
        </pc:sldMkLst>
        <pc:spChg chg="add mod">
          <ac:chgData name="GAROFOLO ILARIA" userId="3b094b60-c214-4504-8c18-1bd7e03e5e88" providerId="ADAL" clId="{4FECFFD1-5C96-49A2-8285-18FFC7AC96CC}" dt="2025-03-04T17:46:53.762" v="22"/>
          <ac:spMkLst>
            <pc:docMk/>
            <pc:sldMk cId="3532767231" sldId="541"/>
            <ac:spMk id="2" creationId="{68AA5749-2D07-8EB2-46D2-CB02D8029EC7}"/>
          </ac:spMkLst>
        </pc:spChg>
        <pc:spChg chg="del">
          <ac:chgData name="GAROFOLO ILARIA" userId="3b094b60-c214-4504-8c18-1bd7e03e5e88" providerId="ADAL" clId="{4FECFFD1-5C96-49A2-8285-18FFC7AC96CC}" dt="2025-03-04T17:46:53.427" v="21" actId="478"/>
          <ac:spMkLst>
            <pc:docMk/>
            <pc:sldMk cId="3532767231" sldId="541"/>
            <ac:spMk id="4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1329718548" sldId="542"/>
        </pc:sldMkLst>
        <pc:spChg chg="add mod">
          <ac:chgData name="GAROFOLO ILARIA" userId="3b094b60-c214-4504-8c18-1bd7e03e5e88" providerId="ADAL" clId="{4FECFFD1-5C96-49A2-8285-18FFC7AC96CC}" dt="2025-03-04T17:46:57.823" v="24"/>
          <ac:spMkLst>
            <pc:docMk/>
            <pc:sldMk cId="1329718548" sldId="542"/>
            <ac:spMk id="3" creationId="{D5A4FA27-A9BD-DF8B-CF40-1F48D2BBC621}"/>
          </ac:spMkLst>
        </pc:spChg>
        <pc:spChg chg="del">
          <ac:chgData name="GAROFOLO ILARIA" userId="3b094b60-c214-4504-8c18-1bd7e03e5e88" providerId="ADAL" clId="{4FECFFD1-5C96-49A2-8285-18FFC7AC96CC}" dt="2025-03-04T17:46:57.524" v="23" actId="478"/>
          <ac:spMkLst>
            <pc:docMk/>
            <pc:sldMk cId="1329718548" sldId="542"/>
            <ac:spMk id="5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279910542" sldId="543"/>
        </pc:sldMkLst>
        <pc:spChg chg="add mod">
          <ac:chgData name="GAROFOLO ILARIA" userId="3b094b60-c214-4504-8c18-1bd7e03e5e88" providerId="ADAL" clId="{4FECFFD1-5C96-49A2-8285-18FFC7AC96CC}" dt="2025-03-04T17:47:04.023" v="26"/>
          <ac:spMkLst>
            <pc:docMk/>
            <pc:sldMk cId="279910542" sldId="543"/>
            <ac:spMk id="3" creationId="{4FAD45D3-406A-64C9-D7F4-A3379B9BB12A}"/>
          </ac:spMkLst>
        </pc:spChg>
        <pc:spChg chg="del">
          <ac:chgData name="GAROFOLO ILARIA" userId="3b094b60-c214-4504-8c18-1bd7e03e5e88" providerId="ADAL" clId="{4FECFFD1-5C96-49A2-8285-18FFC7AC96CC}" dt="2025-03-04T17:47:03.678" v="25" actId="478"/>
          <ac:spMkLst>
            <pc:docMk/>
            <pc:sldMk cId="279910542" sldId="543"/>
            <ac:spMk id="5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1096375839" sldId="544"/>
        </pc:sldMkLst>
        <pc:spChg chg="add mod">
          <ac:chgData name="GAROFOLO ILARIA" userId="3b094b60-c214-4504-8c18-1bd7e03e5e88" providerId="ADAL" clId="{4FECFFD1-5C96-49A2-8285-18FFC7AC96CC}" dt="2025-03-04T17:47:08.654" v="28"/>
          <ac:spMkLst>
            <pc:docMk/>
            <pc:sldMk cId="1096375839" sldId="544"/>
            <ac:spMk id="3" creationId="{C059FAED-F5C7-937B-AFD7-E8CBC160F7DF}"/>
          </ac:spMkLst>
        </pc:spChg>
        <pc:spChg chg="del">
          <ac:chgData name="GAROFOLO ILARIA" userId="3b094b60-c214-4504-8c18-1bd7e03e5e88" providerId="ADAL" clId="{4FECFFD1-5C96-49A2-8285-18FFC7AC96CC}" dt="2025-03-04T17:47:08.359" v="27" actId="478"/>
          <ac:spMkLst>
            <pc:docMk/>
            <pc:sldMk cId="1096375839" sldId="544"/>
            <ac:spMk id="14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2658890964" sldId="545"/>
        </pc:sldMkLst>
        <pc:spChg chg="add mod">
          <ac:chgData name="GAROFOLO ILARIA" userId="3b094b60-c214-4504-8c18-1bd7e03e5e88" providerId="ADAL" clId="{4FECFFD1-5C96-49A2-8285-18FFC7AC96CC}" dt="2025-03-04T17:47:13.703" v="30"/>
          <ac:spMkLst>
            <pc:docMk/>
            <pc:sldMk cId="2658890964" sldId="545"/>
            <ac:spMk id="2" creationId="{8ED05C01-5000-B977-4B32-8894CD200F26}"/>
          </ac:spMkLst>
        </pc:spChg>
        <pc:spChg chg="del">
          <ac:chgData name="GAROFOLO ILARIA" userId="3b094b60-c214-4504-8c18-1bd7e03e5e88" providerId="ADAL" clId="{4FECFFD1-5C96-49A2-8285-18FFC7AC96CC}" dt="2025-03-04T17:47:12.507" v="29" actId="478"/>
          <ac:spMkLst>
            <pc:docMk/>
            <pc:sldMk cId="2658890964" sldId="545"/>
            <ac:spMk id="5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3388319467" sldId="546"/>
        </pc:sldMkLst>
        <pc:spChg chg="add mod">
          <ac:chgData name="GAROFOLO ILARIA" userId="3b094b60-c214-4504-8c18-1bd7e03e5e88" providerId="ADAL" clId="{4FECFFD1-5C96-49A2-8285-18FFC7AC96CC}" dt="2025-03-04T17:47:18.079" v="32"/>
          <ac:spMkLst>
            <pc:docMk/>
            <pc:sldMk cId="3388319467" sldId="546"/>
            <ac:spMk id="2" creationId="{94DAC973-670B-8525-B7FC-BE344EB9DA4D}"/>
          </ac:spMkLst>
        </pc:spChg>
        <pc:spChg chg="del">
          <ac:chgData name="GAROFOLO ILARIA" userId="3b094b60-c214-4504-8c18-1bd7e03e5e88" providerId="ADAL" clId="{4FECFFD1-5C96-49A2-8285-18FFC7AC96CC}" dt="2025-03-04T17:47:17.780" v="31" actId="478"/>
          <ac:spMkLst>
            <pc:docMk/>
            <pc:sldMk cId="3388319467" sldId="546"/>
            <ac:spMk id="4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1034499179" sldId="547"/>
        </pc:sldMkLst>
        <pc:spChg chg="add mod">
          <ac:chgData name="GAROFOLO ILARIA" userId="3b094b60-c214-4504-8c18-1bd7e03e5e88" providerId="ADAL" clId="{4FECFFD1-5C96-49A2-8285-18FFC7AC96CC}" dt="2025-03-04T17:47:21.592" v="34"/>
          <ac:spMkLst>
            <pc:docMk/>
            <pc:sldMk cId="1034499179" sldId="547"/>
            <ac:spMk id="2" creationId="{01674EF3-DE7E-A2EC-5A29-28AAF2207577}"/>
          </ac:spMkLst>
        </pc:spChg>
        <pc:spChg chg="del">
          <ac:chgData name="GAROFOLO ILARIA" userId="3b094b60-c214-4504-8c18-1bd7e03e5e88" providerId="ADAL" clId="{4FECFFD1-5C96-49A2-8285-18FFC7AC96CC}" dt="2025-03-04T17:47:21.261" v="33" actId="478"/>
          <ac:spMkLst>
            <pc:docMk/>
            <pc:sldMk cId="1034499179" sldId="547"/>
            <ac:spMk id="4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1443108971" sldId="548"/>
        </pc:sldMkLst>
        <pc:spChg chg="add mod">
          <ac:chgData name="GAROFOLO ILARIA" userId="3b094b60-c214-4504-8c18-1bd7e03e5e88" providerId="ADAL" clId="{4FECFFD1-5C96-49A2-8285-18FFC7AC96CC}" dt="2025-03-04T17:47:26.637" v="36"/>
          <ac:spMkLst>
            <pc:docMk/>
            <pc:sldMk cId="1443108971" sldId="548"/>
            <ac:spMk id="3" creationId="{B280A7CA-15B2-7C0C-615E-85694A25E70A}"/>
          </ac:spMkLst>
        </pc:spChg>
        <pc:spChg chg="del">
          <ac:chgData name="GAROFOLO ILARIA" userId="3b094b60-c214-4504-8c18-1bd7e03e5e88" providerId="ADAL" clId="{4FECFFD1-5C96-49A2-8285-18FFC7AC96CC}" dt="2025-03-04T17:47:26.300" v="35" actId="478"/>
          <ac:spMkLst>
            <pc:docMk/>
            <pc:sldMk cId="1443108971" sldId="548"/>
            <ac:spMk id="21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1324002623" sldId="549"/>
        </pc:sldMkLst>
        <pc:spChg chg="add mod">
          <ac:chgData name="GAROFOLO ILARIA" userId="3b094b60-c214-4504-8c18-1bd7e03e5e88" providerId="ADAL" clId="{4FECFFD1-5C96-49A2-8285-18FFC7AC96CC}" dt="2025-03-04T17:47:30.023" v="38"/>
          <ac:spMkLst>
            <pc:docMk/>
            <pc:sldMk cId="1324002623" sldId="549"/>
            <ac:spMk id="2" creationId="{D97BBF7A-8E15-29F0-7CD3-4BDEE9B739F8}"/>
          </ac:spMkLst>
        </pc:spChg>
        <pc:spChg chg="del">
          <ac:chgData name="GAROFOLO ILARIA" userId="3b094b60-c214-4504-8c18-1bd7e03e5e88" providerId="ADAL" clId="{4FECFFD1-5C96-49A2-8285-18FFC7AC96CC}" dt="2025-03-04T17:47:29.595" v="37" actId="478"/>
          <ac:spMkLst>
            <pc:docMk/>
            <pc:sldMk cId="1324002623" sldId="549"/>
            <ac:spMk id="5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1421223575" sldId="550"/>
        </pc:sldMkLst>
        <pc:spChg chg="add mod">
          <ac:chgData name="GAROFOLO ILARIA" userId="3b094b60-c214-4504-8c18-1bd7e03e5e88" providerId="ADAL" clId="{4FECFFD1-5C96-49A2-8285-18FFC7AC96CC}" dt="2025-03-04T17:47:33.926" v="40"/>
          <ac:spMkLst>
            <pc:docMk/>
            <pc:sldMk cId="1421223575" sldId="550"/>
            <ac:spMk id="2" creationId="{EBBFAA3F-97DB-1729-9BD6-DE9E76CD0167}"/>
          </ac:spMkLst>
        </pc:spChg>
        <pc:spChg chg="del">
          <ac:chgData name="GAROFOLO ILARIA" userId="3b094b60-c214-4504-8c18-1bd7e03e5e88" providerId="ADAL" clId="{4FECFFD1-5C96-49A2-8285-18FFC7AC96CC}" dt="2025-03-04T17:47:33.601" v="39" actId="478"/>
          <ac:spMkLst>
            <pc:docMk/>
            <pc:sldMk cId="1421223575" sldId="550"/>
            <ac:spMk id="9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133778121" sldId="551"/>
        </pc:sldMkLst>
        <pc:spChg chg="add mod">
          <ac:chgData name="GAROFOLO ILARIA" userId="3b094b60-c214-4504-8c18-1bd7e03e5e88" providerId="ADAL" clId="{4FECFFD1-5C96-49A2-8285-18FFC7AC96CC}" dt="2025-03-04T17:47:38.102" v="42"/>
          <ac:spMkLst>
            <pc:docMk/>
            <pc:sldMk cId="133778121" sldId="551"/>
            <ac:spMk id="2" creationId="{AB8A325D-2AB4-7CD4-5602-9E668EA283C9}"/>
          </ac:spMkLst>
        </pc:spChg>
        <pc:spChg chg="del">
          <ac:chgData name="GAROFOLO ILARIA" userId="3b094b60-c214-4504-8c18-1bd7e03e5e88" providerId="ADAL" clId="{4FECFFD1-5C96-49A2-8285-18FFC7AC96CC}" dt="2025-03-04T17:47:37.757" v="41" actId="478"/>
          <ac:spMkLst>
            <pc:docMk/>
            <pc:sldMk cId="133778121" sldId="551"/>
            <ac:spMk id="7" creationId="{F29CC126-F1B4-2AD6-03D4-EE9D2B100B13}"/>
          </ac:spMkLst>
        </pc:spChg>
      </pc:sldChg>
      <pc:sldChg chg="addSp delSp modSp del mod">
        <pc:chgData name="GAROFOLO ILARIA" userId="3b094b60-c214-4504-8c18-1bd7e03e5e88" providerId="ADAL" clId="{4FECFFD1-5C96-49A2-8285-18FFC7AC96CC}" dt="2025-03-04T17:52:16.781" v="69" actId="47"/>
        <pc:sldMkLst>
          <pc:docMk/>
          <pc:sldMk cId="745699420" sldId="552"/>
        </pc:sldMkLst>
        <pc:spChg chg="add mod">
          <ac:chgData name="GAROFOLO ILARIA" userId="3b094b60-c214-4504-8c18-1bd7e03e5e88" providerId="ADAL" clId="{4FECFFD1-5C96-49A2-8285-18FFC7AC96CC}" dt="2025-03-04T17:47:41.688" v="44"/>
          <ac:spMkLst>
            <pc:docMk/>
            <pc:sldMk cId="745699420" sldId="552"/>
            <ac:spMk id="2" creationId="{2E8A6B92-14F6-1A64-06F1-B619F6E3113B}"/>
          </ac:spMkLst>
        </pc:spChg>
        <pc:spChg chg="del">
          <ac:chgData name="GAROFOLO ILARIA" userId="3b094b60-c214-4504-8c18-1bd7e03e5e88" providerId="ADAL" clId="{4FECFFD1-5C96-49A2-8285-18FFC7AC96CC}" dt="2025-03-04T17:47:41.394" v="43" actId="478"/>
          <ac:spMkLst>
            <pc:docMk/>
            <pc:sldMk cId="745699420" sldId="552"/>
            <ac:spMk id="4" creationId="{F29CC126-F1B4-2AD6-03D4-EE9D2B100B13}"/>
          </ac:spMkLst>
        </pc:spChg>
      </pc:sldChg>
      <pc:sldChg chg="modSp mod">
        <pc:chgData name="GAROFOLO ILARIA" userId="3b094b60-c214-4504-8c18-1bd7e03e5e88" providerId="ADAL" clId="{4FECFFD1-5C96-49A2-8285-18FFC7AC96CC}" dt="2025-03-04T17:46:47.277" v="20" actId="20577"/>
        <pc:sldMkLst>
          <pc:docMk/>
          <pc:sldMk cId="1739737769" sldId="553"/>
        </pc:sldMkLst>
        <pc:spChg chg="mod">
          <ac:chgData name="GAROFOLO ILARIA" userId="3b094b60-c214-4504-8c18-1bd7e03e5e88" providerId="ADAL" clId="{4FECFFD1-5C96-49A2-8285-18FFC7AC96CC}" dt="2025-03-04T17:46:47.277" v="20" actId="20577"/>
          <ac:spMkLst>
            <pc:docMk/>
            <pc:sldMk cId="1739737769" sldId="553"/>
            <ac:spMk id="15" creationId="{F29CC126-F1B4-2AD6-03D4-EE9D2B100B13}"/>
          </ac:spMkLst>
        </pc:spChg>
      </pc:sldChg>
      <pc:sldChg chg="addSp delSp modSp mod">
        <pc:chgData name="GAROFOLO ILARIA" userId="3b094b60-c214-4504-8c18-1bd7e03e5e88" providerId="ADAL" clId="{4FECFFD1-5C96-49A2-8285-18FFC7AC96CC}" dt="2025-03-04T17:48:31.899" v="66"/>
        <pc:sldMkLst>
          <pc:docMk/>
          <pc:sldMk cId="1643145839" sldId="554"/>
        </pc:sldMkLst>
        <pc:spChg chg="add mod">
          <ac:chgData name="GAROFOLO ILARIA" userId="3b094b60-c214-4504-8c18-1bd7e03e5e88" providerId="ADAL" clId="{4FECFFD1-5C96-49A2-8285-18FFC7AC96CC}" dt="2025-03-04T17:48:31.899" v="66"/>
          <ac:spMkLst>
            <pc:docMk/>
            <pc:sldMk cId="1643145839" sldId="554"/>
            <ac:spMk id="2" creationId="{C69F94A3-6392-A945-E7DE-D45A81FC8C54}"/>
          </ac:spMkLst>
        </pc:spChg>
        <pc:spChg chg="del">
          <ac:chgData name="GAROFOLO ILARIA" userId="3b094b60-c214-4504-8c18-1bd7e03e5e88" providerId="ADAL" clId="{4FECFFD1-5C96-49A2-8285-18FFC7AC96CC}" dt="2025-03-04T17:48:31.569" v="65" actId="478"/>
          <ac:spMkLst>
            <pc:docMk/>
            <pc:sldMk cId="1643145839" sldId="554"/>
            <ac:spMk id="22" creationId="{F29CC126-F1B4-2AD6-03D4-EE9D2B100B13}"/>
          </ac:spMkLst>
        </pc:spChg>
      </pc:sldChg>
      <pc:sldChg chg="addSp delSp modSp mod">
        <pc:chgData name="GAROFOLO ILARIA" userId="3b094b60-c214-4504-8c18-1bd7e03e5e88" providerId="ADAL" clId="{4FECFFD1-5C96-49A2-8285-18FFC7AC96CC}" dt="2025-03-04T17:48:23.484" v="62"/>
        <pc:sldMkLst>
          <pc:docMk/>
          <pc:sldMk cId="3534661862" sldId="555"/>
        </pc:sldMkLst>
        <pc:spChg chg="add mod">
          <ac:chgData name="GAROFOLO ILARIA" userId="3b094b60-c214-4504-8c18-1bd7e03e5e88" providerId="ADAL" clId="{4FECFFD1-5C96-49A2-8285-18FFC7AC96CC}" dt="2025-03-04T17:48:23.484" v="62"/>
          <ac:spMkLst>
            <pc:docMk/>
            <pc:sldMk cId="3534661862" sldId="555"/>
            <ac:spMk id="3" creationId="{DC4F9767-A14B-FA72-0CE0-FFAB9D02956B}"/>
          </ac:spMkLst>
        </pc:spChg>
        <pc:spChg chg="del">
          <ac:chgData name="GAROFOLO ILARIA" userId="3b094b60-c214-4504-8c18-1bd7e03e5e88" providerId="ADAL" clId="{4FECFFD1-5C96-49A2-8285-18FFC7AC96CC}" dt="2025-03-04T17:48:23.176" v="61" actId="478"/>
          <ac:spMkLst>
            <pc:docMk/>
            <pc:sldMk cId="3534661862" sldId="555"/>
            <ac:spMk id="10" creationId="{F29CC126-F1B4-2AD6-03D4-EE9D2B100B13}"/>
          </ac:spMkLst>
        </pc:spChg>
      </pc:sldChg>
      <pc:sldChg chg="addSp delSp modSp mod">
        <pc:chgData name="GAROFOLO ILARIA" userId="3b094b60-c214-4504-8c18-1bd7e03e5e88" providerId="ADAL" clId="{4FECFFD1-5C96-49A2-8285-18FFC7AC96CC}" dt="2025-03-04T17:48:27.635" v="64"/>
        <pc:sldMkLst>
          <pc:docMk/>
          <pc:sldMk cId="2917941218" sldId="556"/>
        </pc:sldMkLst>
        <pc:spChg chg="add mod">
          <ac:chgData name="GAROFOLO ILARIA" userId="3b094b60-c214-4504-8c18-1bd7e03e5e88" providerId="ADAL" clId="{4FECFFD1-5C96-49A2-8285-18FFC7AC96CC}" dt="2025-03-04T17:48:27.635" v="64"/>
          <ac:spMkLst>
            <pc:docMk/>
            <pc:sldMk cId="2917941218" sldId="556"/>
            <ac:spMk id="2" creationId="{F0917100-23A5-9EDB-7E11-200821A2EFBC}"/>
          </ac:spMkLst>
        </pc:spChg>
        <pc:spChg chg="del">
          <ac:chgData name="GAROFOLO ILARIA" userId="3b094b60-c214-4504-8c18-1bd7e03e5e88" providerId="ADAL" clId="{4FECFFD1-5C96-49A2-8285-18FFC7AC96CC}" dt="2025-03-04T17:48:27.314" v="63" actId="478"/>
          <ac:spMkLst>
            <pc:docMk/>
            <pc:sldMk cId="2917941218" sldId="556"/>
            <ac:spMk id="24" creationId="{F29CC126-F1B4-2AD6-03D4-EE9D2B100B1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C50BC-F8FC-4F89-BEEF-553EEF9B6ECC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A00D8-4636-4209-A556-58D35166E2C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583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5A63D-1AC9-4FA3-9DB4-68C43D896FB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7797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D5A63D-1AC9-4FA3-9DB4-68C43D896FB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788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Ascanio </a:t>
            </a:r>
            <a:r>
              <a:rPr lang="it-IT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Vitozzi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it-IT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luglio 1596; Francesco Gallo, 1701 (mt 36 x 25 h 74)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D5A63D-1AC9-4FA3-9DB4-68C43D896FB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7204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A00D8-4636-4209-A556-58D35166E2C8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6342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D5A63D-1AC9-4FA3-9DB4-68C43D896FB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1635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D5A63D-1AC9-4FA3-9DB4-68C43D896FB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861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D5A63D-1AC9-4FA3-9DB4-68C43D896FB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4256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D5A63D-1AC9-4FA3-9DB4-68C43D896FB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162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D5A63D-1AC9-4FA3-9DB4-68C43D896FB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815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D5A63D-1AC9-4FA3-9DB4-68C43D896FB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056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96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55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09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83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132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2227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72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29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43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38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707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B56A4-14F3-4055-96C6-0AF81D197DD7}" type="datetimeFigureOut">
              <a:rPr lang="it-IT" smtClean="0"/>
              <a:pPr/>
              <a:t>04/03/2025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9FAA2-238F-4F50-AAF9-03CD87AC35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93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 descr="BOCCA - Divani Gufram | Architonic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1484784"/>
            <a:ext cx="585305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uppo 9"/>
          <p:cNvGrpSpPr/>
          <p:nvPr/>
        </p:nvGrpSpPr>
        <p:grpSpPr>
          <a:xfrm>
            <a:off x="2123728" y="1412776"/>
            <a:ext cx="4896544" cy="3600400"/>
            <a:chOff x="3075161" y="2556729"/>
            <a:chExt cx="6041674" cy="4284361"/>
          </a:xfrm>
        </p:grpSpPr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5161" y="2556729"/>
              <a:ext cx="6041674" cy="3286150"/>
            </a:xfrm>
            <a:prstGeom prst="rect">
              <a:avLst/>
            </a:prstGeom>
          </p:spPr>
        </p:pic>
        <p:pic>
          <p:nvPicPr>
            <p:cNvPr id="6" name="Immagine 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2960" y="5669515"/>
              <a:ext cx="2886075" cy="1171575"/>
            </a:xfrm>
            <a:prstGeom prst="rect">
              <a:avLst/>
            </a:prstGeom>
          </p:spPr>
        </p:pic>
      </p:grpSp>
      <p:grpSp>
        <p:nvGrpSpPr>
          <p:cNvPr id="12" name="Gruppo 11"/>
          <p:cNvGrpSpPr/>
          <p:nvPr/>
        </p:nvGrpSpPr>
        <p:grpSpPr>
          <a:xfrm>
            <a:off x="1763688" y="1268760"/>
            <a:ext cx="5857128" cy="4365104"/>
            <a:chOff x="1811216" y="852975"/>
            <a:chExt cx="8581270" cy="6005025"/>
          </a:xfrm>
        </p:grpSpPr>
        <p:pic>
          <p:nvPicPr>
            <p:cNvPr id="13" name="Picture 2" descr="IL VISO DI MAE WEST DI SALVADOR DALÍ ~ IL DISCORSO SULL'ARTE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3093" y="852975"/>
              <a:ext cx="3739393" cy="6005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" descr="How Mae West took on the Hollywood studio system"/>
            <p:cNvPicPr>
              <a:picLocks noChangeAspect="1" noChangeArrowheads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811216" y="852975"/>
              <a:ext cx="4096078" cy="6005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Titolo 3">
            <a:extLst>
              <a:ext uri="{FF2B5EF4-FFF2-40B4-BE49-F238E27FC236}">
                <a16:creationId xmlns:a16="http://schemas.microsoft.com/office/drawing/2014/main" id="{F29CC126-F1B4-2AD6-03D4-EE9D2B100B1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973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858501" y="762699"/>
            <a:ext cx="54269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  <a:cs typeface="Consolas" panose="020B0609020204030204" pitchFamily="49" charset="0"/>
              </a:rPr>
              <a:t>SISTEMA TECNOLOGICO</a:t>
            </a:r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_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UNI</a:t>
            </a:r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8920</a:t>
            </a:r>
            <a:endParaRPr lang="it-IT" sz="2800" dirty="0">
              <a:solidFill>
                <a:srgbClr val="002060"/>
              </a:solidFill>
              <a:cs typeface="Consolas" panose="020B0609020204030204" pitchFamily="49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23469" y="1417822"/>
            <a:ext cx="83164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C00000"/>
                </a:solidFill>
              </a:rPr>
              <a:t>SUBSISTEMI TECNOLOGICI</a:t>
            </a:r>
            <a:r>
              <a:rPr lang="it-IT" sz="2800" dirty="0">
                <a:solidFill>
                  <a:srgbClr val="002060"/>
                </a:solidFill>
              </a:rPr>
              <a:t>_</a:t>
            </a:r>
            <a:r>
              <a:rPr lang="it-IT" sz="2800" b="1" dirty="0">
                <a:solidFill>
                  <a:srgbClr val="C00000"/>
                </a:solidFill>
              </a:rPr>
              <a:t> </a:t>
            </a:r>
            <a:r>
              <a:rPr lang="it-IT" sz="2000" dirty="0">
                <a:solidFill>
                  <a:srgbClr val="002060"/>
                </a:solidFill>
              </a:rPr>
              <a:t>sottoinsiemi strutturati del sistema tecnologico caratterizzati dall’</a:t>
            </a:r>
            <a:r>
              <a:rPr lang="it-IT" sz="2000" b="1" dirty="0">
                <a:solidFill>
                  <a:srgbClr val="002060"/>
                </a:solidFill>
              </a:rPr>
              <a:t>omogeneità</a:t>
            </a:r>
            <a:r>
              <a:rPr lang="it-IT" sz="2000" dirty="0">
                <a:solidFill>
                  <a:srgbClr val="002060"/>
                </a:solidFill>
              </a:rPr>
              <a:t> </a:t>
            </a:r>
            <a:r>
              <a:rPr lang="it-IT" sz="2000" b="1" dirty="0">
                <a:solidFill>
                  <a:srgbClr val="002060"/>
                </a:solidFill>
              </a:rPr>
              <a:t>funzionale</a:t>
            </a:r>
            <a:r>
              <a:rPr lang="it-IT" sz="2000" dirty="0">
                <a:solidFill>
                  <a:srgbClr val="002060"/>
                </a:solidFill>
              </a:rPr>
              <a:t> degli elementi tecnici che li compongono</a:t>
            </a:r>
            <a:endParaRPr lang="it-IT" sz="3600" b="1" dirty="0">
              <a:solidFill>
                <a:srgbClr val="002060"/>
              </a:solidFill>
            </a:endParaRP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523469" y="5240696"/>
            <a:ext cx="6483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2000" b="1" dirty="0">
                <a:solidFill>
                  <a:srgbClr val="C00000"/>
                </a:solidFill>
                <a:latin typeface="+mn-lt"/>
                <a:ea typeface="Consolas" panose="020B0609020204030204" pitchFamily="49" charset="0"/>
              </a:rPr>
              <a:t>ATTREZZATURE INTERNE/ESTERNE</a:t>
            </a:r>
          </a:p>
        </p:txBody>
      </p:sp>
      <p:sp>
        <p:nvSpPr>
          <p:cNvPr id="24" name="TextBox 10"/>
          <p:cNvSpPr txBox="1">
            <a:spLocks noChangeArrowheads="1"/>
          </p:cNvSpPr>
          <p:nvPr/>
        </p:nvSpPr>
        <p:spPr bwMode="auto">
          <a:xfrm>
            <a:off x="523469" y="5845081"/>
            <a:ext cx="6467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2000" b="1">
                <a:solidFill>
                  <a:srgbClr val="C00000"/>
                </a:solidFill>
                <a:latin typeface="+mn-lt"/>
                <a:ea typeface="Consolas" panose="020B0609020204030204" pitchFamily="49" charset="0"/>
              </a:rPr>
              <a:t>IMPIANTI FORNITURA SERVIZI</a:t>
            </a:r>
          </a:p>
        </p:txBody>
      </p:sp>
      <p:sp>
        <p:nvSpPr>
          <p:cNvPr id="25" name="TextBox 11"/>
          <p:cNvSpPr txBox="1">
            <a:spLocks noChangeArrowheads="1"/>
          </p:cNvSpPr>
          <p:nvPr/>
        </p:nvSpPr>
        <p:spPr bwMode="auto">
          <a:xfrm>
            <a:off x="523469" y="6449466"/>
            <a:ext cx="5616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2000" b="1">
                <a:solidFill>
                  <a:srgbClr val="C00000"/>
                </a:solidFill>
                <a:latin typeface="+mn-lt"/>
                <a:ea typeface="Consolas" panose="020B0609020204030204" pitchFamily="49" charset="0"/>
              </a:rPr>
              <a:t>IMPIANTI DI SICUREZZA</a:t>
            </a:r>
          </a:p>
        </p:txBody>
      </p:sp>
      <p:grpSp>
        <p:nvGrpSpPr>
          <p:cNvPr id="26" name="Group 6"/>
          <p:cNvGrpSpPr>
            <a:grpSpLocks/>
          </p:cNvGrpSpPr>
          <p:nvPr/>
        </p:nvGrpSpPr>
        <p:grpSpPr bwMode="auto">
          <a:xfrm>
            <a:off x="523469" y="3427503"/>
            <a:ext cx="8574087" cy="400129"/>
            <a:chOff x="179526" y="2593879"/>
            <a:chExt cx="8574717" cy="399871"/>
          </a:xfrm>
        </p:grpSpPr>
        <p:sp>
          <p:nvSpPr>
            <p:cNvPr id="27" name="TextBox 6"/>
            <p:cNvSpPr txBox="1">
              <a:spLocks noChangeArrowheads="1"/>
            </p:cNvSpPr>
            <p:nvPr/>
          </p:nvSpPr>
          <p:spPr bwMode="auto">
            <a:xfrm>
              <a:off x="179526" y="2593879"/>
              <a:ext cx="2232321" cy="399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 b="1" dirty="0">
                  <a:solidFill>
                    <a:srgbClr val="C00000"/>
                  </a:solidFill>
                  <a:latin typeface="+mn-lt"/>
                  <a:ea typeface="Consolas" panose="020B0609020204030204" pitchFamily="49" charset="0"/>
                </a:rPr>
                <a:t>CHIUSURE</a:t>
              </a:r>
            </a:p>
          </p:txBody>
        </p:sp>
        <p:sp>
          <p:nvSpPr>
            <p:cNvPr id="28" name="TextBox 15"/>
            <p:cNvSpPr txBox="1">
              <a:spLocks noChangeArrowheads="1"/>
            </p:cNvSpPr>
            <p:nvPr/>
          </p:nvSpPr>
          <p:spPr bwMode="auto">
            <a:xfrm>
              <a:off x="3907296" y="2624656"/>
              <a:ext cx="4846947" cy="3690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</a:rPr>
                <a:t>U.T. Verticale – Orizzontale - Superiore</a:t>
              </a:r>
            </a:p>
          </p:txBody>
        </p:sp>
      </p:grpSp>
      <p:grpSp>
        <p:nvGrpSpPr>
          <p:cNvPr id="29" name="Group 7"/>
          <p:cNvGrpSpPr>
            <a:grpSpLocks/>
          </p:cNvGrpSpPr>
          <p:nvPr/>
        </p:nvGrpSpPr>
        <p:grpSpPr bwMode="auto">
          <a:xfrm>
            <a:off x="523469" y="4031907"/>
            <a:ext cx="8574087" cy="400110"/>
            <a:chOff x="179526" y="3243172"/>
            <a:chExt cx="8574717" cy="401231"/>
          </a:xfrm>
        </p:grpSpPr>
        <p:sp>
          <p:nvSpPr>
            <p:cNvPr id="30" name="TextBox 7"/>
            <p:cNvSpPr txBox="1">
              <a:spLocks noChangeArrowheads="1"/>
            </p:cNvSpPr>
            <p:nvPr/>
          </p:nvSpPr>
          <p:spPr bwMode="auto">
            <a:xfrm>
              <a:off x="179526" y="3243172"/>
              <a:ext cx="3880175" cy="401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it-IT" altLang="it-IT" sz="2000" b="1" dirty="0">
                  <a:solidFill>
                    <a:srgbClr val="C00000"/>
                  </a:solidFill>
                  <a:latin typeface="+mn-lt"/>
                  <a:ea typeface="Consolas" panose="020B0609020204030204" pitchFamily="49" charset="0"/>
                </a:rPr>
                <a:t>PARTIZIONI</a:t>
              </a:r>
              <a:r>
                <a:rPr lang="it-IT" altLang="it-IT" sz="2000" b="1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</a:rPr>
                <a:t> </a:t>
              </a:r>
              <a:r>
                <a:rPr lang="it-IT" altLang="it-IT" sz="2000" b="1" dirty="0">
                  <a:solidFill>
                    <a:srgbClr val="C00000"/>
                  </a:solidFill>
                  <a:latin typeface="+mn-lt"/>
                  <a:ea typeface="Consolas" panose="020B0609020204030204" pitchFamily="49" charset="0"/>
                </a:rPr>
                <a:t>INTERNE</a:t>
              </a:r>
            </a:p>
          </p:txBody>
        </p:sp>
        <p:sp>
          <p:nvSpPr>
            <p:cNvPr id="31" name="TextBox 16"/>
            <p:cNvSpPr txBox="1">
              <a:spLocks noChangeArrowheads="1"/>
            </p:cNvSpPr>
            <p:nvPr/>
          </p:nvSpPr>
          <p:spPr bwMode="auto">
            <a:xfrm>
              <a:off x="3907296" y="3267617"/>
              <a:ext cx="4846947" cy="37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</a:rPr>
                <a:t>U.T. Verticale – Orizzontale - Inclinata</a:t>
              </a:r>
            </a:p>
          </p:txBody>
        </p:sp>
      </p:grpSp>
      <p:grpSp>
        <p:nvGrpSpPr>
          <p:cNvPr id="32" name="Group 8"/>
          <p:cNvGrpSpPr>
            <a:grpSpLocks/>
          </p:cNvGrpSpPr>
          <p:nvPr/>
        </p:nvGrpSpPr>
        <p:grpSpPr bwMode="auto">
          <a:xfrm>
            <a:off x="523469" y="4636292"/>
            <a:ext cx="8574087" cy="400129"/>
            <a:chOff x="179526" y="3892143"/>
            <a:chExt cx="8574717" cy="399872"/>
          </a:xfrm>
        </p:grpSpPr>
        <p:sp>
          <p:nvSpPr>
            <p:cNvPr id="33" name="TextBox 9"/>
            <p:cNvSpPr txBox="1">
              <a:spLocks noChangeArrowheads="1"/>
            </p:cNvSpPr>
            <p:nvPr/>
          </p:nvSpPr>
          <p:spPr bwMode="auto">
            <a:xfrm>
              <a:off x="179526" y="3892143"/>
              <a:ext cx="3727770" cy="3998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it-IT" altLang="it-IT" sz="2000" b="1" dirty="0">
                  <a:solidFill>
                    <a:srgbClr val="C00000"/>
                  </a:solidFill>
                  <a:latin typeface="+mn-lt"/>
                  <a:ea typeface="Consolas" panose="020B0609020204030204" pitchFamily="49" charset="0"/>
                </a:rPr>
                <a:t>PARTIZIONI ESTERNE</a:t>
              </a:r>
            </a:p>
          </p:txBody>
        </p:sp>
        <p:sp>
          <p:nvSpPr>
            <p:cNvPr id="34" name="TextBox 17"/>
            <p:cNvSpPr txBox="1">
              <a:spLocks noChangeArrowheads="1"/>
            </p:cNvSpPr>
            <p:nvPr/>
          </p:nvSpPr>
          <p:spPr bwMode="auto">
            <a:xfrm>
              <a:off x="3907296" y="3922920"/>
              <a:ext cx="4846947" cy="369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</a:rPr>
                <a:t>U.T. Verticale – Orizzontale - Inclinata</a:t>
              </a:r>
            </a:p>
          </p:txBody>
        </p:sp>
      </p:grpSp>
      <p:grpSp>
        <p:nvGrpSpPr>
          <p:cNvPr id="36" name="Group 4"/>
          <p:cNvGrpSpPr>
            <a:grpSpLocks/>
          </p:cNvGrpSpPr>
          <p:nvPr/>
        </p:nvGrpSpPr>
        <p:grpSpPr bwMode="auto">
          <a:xfrm>
            <a:off x="523469" y="2760887"/>
            <a:ext cx="9409287" cy="431224"/>
            <a:chOff x="270621" y="1882950"/>
            <a:chExt cx="9409997" cy="431451"/>
          </a:xfrm>
        </p:grpSpPr>
        <p:sp>
          <p:nvSpPr>
            <p:cNvPr id="38" name="TextBox 5"/>
            <p:cNvSpPr txBox="1">
              <a:spLocks noChangeArrowheads="1"/>
            </p:cNvSpPr>
            <p:nvPr/>
          </p:nvSpPr>
          <p:spPr bwMode="auto">
            <a:xfrm>
              <a:off x="270621" y="1882950"/>
              <a:ext cx="2733779" cy="400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2000" b="1" dirty="0">
                  <a:solidFill>
                    <a:srgbClr val="C00000"/>
                  </a:solidFill>
                  <a:latin typeface="+mn-lt"/>
                  <a:ea typeface="Consolas" panose="020B0609020204030204" pitchFamily="49" charset="0"/>
                </a:rPr>
                <a:t>STRUTTURE</a:t>
              </a:r>
            </a:p>
          </p:txBody>
        </p:sp>
        <p:sp>
          <p:nvSpPr>
            <p:cNvPr id="39" name="TextBox 14"/>
            <p:cNvSpPr txBox="1">
              <a:spLocks noChangeArrowheads="1"/>
            </p:cNvSpPr>
            <p:nvPr/>
          </p:nvSpPr>
          <p:spPr bwMode="auto">
            <a:xfrm>
              <a:off x="3998398" y="1944875"/>
              <a:ext cx="5682220" cy="369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it-IT" altLang="it-IT" sz="1800" b="1" dirty="0">
                  <a:solidFill>
                    <a:srgbClr val="002060"/>
                  </a:solidFill>
                  <a:latin typeface="+mn-lt"/>
                  <a:ea typeface="Consolas" panose="020B0609020204030204" pitchFamily="49" charset="0"/>
                </a:rPr>
                <a:t>U.T. Fondazione – Elevazione - Contenimento</a:t>
              </a:r>
            </a:p>
          </p:txBody>
        </p:sp>
      </p:grpSp>
      <p:sp>
        <p:nvSpPr>
          <p:cNvPr id="2" name="Titolo 3">
            <a:extLst>
              <a:ext uri="{FF2B5EF4-FFF2-40B4-BE49-F238E27FC236}">
                <a16:creationId xmlns:a16="http://schemas.microsoft.com/office/drawing/2014/main" id="{C69F94A3-6392-A945-E7DE-D45A81FC8C54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314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3607" y="1052736"/>
            <a:ext cx="7056784" cy="5260512"/>
          </a:xfrm>
          <a:prstGeom prst="rect">
            <a:avLst/>
          </a:prstGeom>
        </p:spPr>
      </p:pic>
      <p:sp>
        <p:nvSpPr>
          <p:cNvPr id="3" name="Titolo 3">
            <a:extLst>
              <a:ext uri="{FF2B5EF4-FFF2-40B4-BE49-F238E27FC236}">
                <a16:creationId xmlns:a16="http://schemas.microsoft.com/office/drawing/2014/main" id="{93307446-E6BE-A1FC-EEC9-A1CFFB2F68E8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423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3573016"/>
            <a:ext cx="750009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APPARECCHIATURA COSTRUTTIVA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Lettura in chiave tecnico costruttiva dell’organismo in termini di sistema di parti e di relazioni tra le parti</a:t>
            </a:r>
          </a:p>
        </p:txBody>
      </p:sp>
      <p:sp>
        <p:nvSpPr>
          <p:cNvPr id="4" name="CasellaDiTesto 3"/>
          <p:cNvSpPr txBox="1"/>
          <p:nvPr/>
        </p:nvSpPr>
        <p:spPr>
          <a:xfrm rot="10800000" flipH="1" flipV="1">
            <a:off x="1414914" y="1432002"/>
            <a:ext cx="643813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C42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TECNOLOGICO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strutturato di unità tecnologiche e di elementi tecnici</a:t>
            </a:r>
            <a:endParaRPr lang="it-IT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olo 3">
            <a:extLst>
              <a:ext uri="{FF2B5EF4-FFF2-40B4-BE49-F238E27FC236}">
                <a16:creationId xmlns:a16="http://schemas.microsoft.com/office/drawing/2014/main" id="{46D9A957-08AF-67F3-9BE2-9EFA5DE4D5F0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0971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90194" y="1446724"/>
            <a:ext cx="6206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7200" b="1" cap="none" spc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5656" y="692696"/>
            <a:ext cx="7272808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it-IT" sz="2000" b="1" dirty="0">
                <a:solidFill>
                  <a:srgbClr val="002060"/>
                </a:solidFill>
                <a:cs typeface="Consolas" panose="020B0609020204030204" pitchFamily="49" charset="0"/>
              </a:rPr>
              <a:t>Insieme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:</a:t>
            </a:r>
            <a:r>
              <a:rPr lang="it-IT" sz="2000" dirty="0">
                <a:solidFill>
                  <a:srgbClr val="C00000"/>
                </a:solidFill>
                <a:cs typeface="Consolas" panose="020B0609020204030204" pitchFamily="49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collezione di entità</a:t>
            </a:r>
          </a:p>
          <a:p>
            <a:pPr>
              <a:lnSpc>
                <a:spcPct val="120000"/>
              </a:lnSpc>
            </a:pPr>
            <a:r>
              <a:rPr lang="it-IT" sz="2000" b="1" dirty="0">
                <a:solidFill>
                  <a:srgbClr val="002060"/>
                </a:solidFill>
                <a:cs typeface="Consolas" panose="020B0609020204030204" pitchFamily="49" charset="0"/>
              </a:rPr>
              <a:t>Insieme strutturato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:</a:t>
            </a:r>
            <a:r>
              <a:rPr lang="it-IT" sz="2000" b="1" dirty="0">
                <a:solidFill>
                  <a:srgbClr val="C00000"/>
                </a:solidFill>
                <a:cs typeface="Consolas" panose="020B0609020204030204" pitchFamily="49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collezione di entità che hanno relazioni tra di loro</a:t>
            </a:r>
          </a:p>
          <a:p>
            <a:pPr>
              <a:lnSpc>
                <a:spcPct val="120000"/>
              </a:lnSpc>
            </a:pPr>
            <a:r>
              <a:rPr lang="it-IT" sz="2800" b="1" dirty="0">
                <a:solidFill>
                  <a:srgbClr val="C00000"/>
                </a:solidFill>
                <a:cs typeface="Consolas" panose="020B0609020204030204" pitchFamily="49" charset="0"/>
              </a:rPr>
              <a:t>Sistema</a:t>
            </a:r>
            <a:r>
              <a:rPr lang="it-IT" sz="2000" dirty="0">
                <a:solidFill>
                  <a:srgbClr val="C00000"/>
                </a:solidFill>
                <a:cs typeface="Consolas" panose="020B0609020204030204" pitchFamily="49" charset="0"/>
              </a:rPr>
              <a:t>:</a:t>
            </a:r>
            <a:r>
              <a:rPr lang="it-IT" sz="2000" b="1" dirty="0">
                <a:solidFill>
                  <a:srgbClr val="C00000"/>
                </a:solidFill>
                <a:cs typeface="Consolas" panose="020B0609020204030204" pitchFamily="49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insieme strutturato caratterizzato da proprietà specifiche che lo identificano e contraddistinguo come unità a se</a:t>
            </a:r>
          </a:p>
        </p:txBody>
      </p:sp>
      <p:sp>
        <p:nvSpPr>
          <p:cNvPr id="9" name="TextBox 5"/>
          <p:cNvSpPr txBox="1"/>
          <p:nvPr/>
        </p:nvSpPr>
        <p:spPr>
          <a:xfrm>
            <a:off x="431539" y="3068960"/>
            <a:ext cx="8083810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t-IT" sz="3600" b="1">
                <a:solidFill>
                  <a:srgbClr val="002060"/>
                </a:solidFill>
                <a:cs typeface="Consolas" panose="020B0609020204030204" pitchFamily="49" charset="0"/>
              </a:rPr>
              <a:t>ORGANISMO EDILIZIO =</a:t>
            </a:r>
            <a:r>
              <a:rPr lang="it-IT" sz="3600" b="1">
                <a:solidFill>
                  <a:srgbClr val="C00000"/>
                </a:solidFill>
                <a:cs typeface="Consolas" panose="020B0609020204030204" pitchFamily="49" charset="0"/>
              </a:rPr>
              <a:t> SISTEMA</a:t>
            </a:r>
          </a:p>
          <a:p>
            <a:pPr algn="ctr">
              <a:lnSpc>
                <a:spcPct val="120000"/>
              </a:lnSpc>
            </a:pPr>
            <a:r>
              <a:rPr lang="it-IT" sz="2400">
                <a:solidFill>
                  <a:srgbClr val="002060"/>
                </a:solidFill>
                <a:cs typeface="Consolas" panose="020B0609020204030204" pitchFamily="49" charset="0"/>
              </a:rPr>
              <a:t>insieme strutturato di </a:t>
            </a:r>
            <a:r>
              <a:rPr lang="it-IT" sz="2400" b="1">
                <a:solidFill>
                  <a:srgbClr val="002060"/>
                </a:solidFill>
                <a:cs typeface="Consolas" panose="020B0609020204030204" pitchFamily="49" charset="0"/>
              </a:rPr>
              <a:t>elementi</a:t>
            </a:r>
            <a:r>
              <a:rPr lang="it-IT" sz="2400">
                <a:solidFill>
                  <a:srgbClr val="002060"/>
                </a:solidFill>
                <a:cs typeface="Consolas" panose="020B0609020204030204" pitchFamily="49" charset="0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it-IT" sz="2400">
                <a:solidFill>
                  <a:srgbClr val="002060"/>
                </a:solidFill>
                <a:cs typeface="Consolas" panose="020B0609020204030204" pitchFamily="49" charset="0"/>
              </a:rPr>
              <a:t>che si </a:t>
            </a:r>
            <a:r>
              <a:rPr lang="it-IT" sz="2400" b="1">
                <a:solidFill>
                  <a:srgbClr val="002060"/>
                </a:solidFill>
                <a:cs typeface="Consolas" panose="020B0609020204030204" pitchFamily="49" charset="0"/>
              </a:rPr>
              <a:t>relazionano in modo complesso </a:t>
            </a:r>
          </a:p>
          <a:p>
            <a:pPr algn="ctr">
              <a:lnSpc>
                <a:spcPct val="120000"/>
              </a:lnSpc>
            </a:pPr>
            <a:r>
              <a:rPr lang="it-IT" sz="2400">
                <a:solidFill>
                  <a:srgbClr val="002060"/>
                </a:solidFill>
                <a:cs typeface="Consolas" panose="020B0609020204030204" pitchFamily="49" charset="0"/>
              </a:rPr>
              <a:t>con lo scopo di </a:t>
            </a:r>
            <a:r>
              <a:rPr lang="it-IT" sz="2400" b="1">
                <a:solidFill>
                  <a:srgbClr val="002060"/>
                </a:solidFill>
                <a:cs typeface="Consolas" panose="020B0609020204030204" pitchFamily="49" charset="0"/>
              </a:rPr>
              <a:t>soddisfare le esigenze </a:t>
            </a:r>
            <a:r>
              <a:rPr lang="it-IT" sz="2400">
                <a:solidFill>
                  <a:srgbClr val="002060"/>
                </a:solidFill>
                <a:cs typeface="Consolas" panose="020B0609020204030204" pitchFamily="49" charset="0"/>
              </a:rPr>
              <a:t>dell’utenza</a:t>
            </a:r>
          </a:p>
          <a:p>
            <a:pPr algn="ctr">
              <a:lnSpc>
                <a:spcPct val="120000"/>
              </a:lnSpc>
            </a:pPr>
            <a:endParaRPr lang="it-IT" sz="2400">
              <a:solidFill>
                <a:srgbClr val="002060"/>
              </a:solidFill>
              <a:cs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it-IT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di elementi spaziali e di elementi tecnici, interni ed esterni,  pertinenti all’edificio, caratterizzati dalle loro funzioni e dalle loro relazioni reciproche </a:t>
            </a:r>
            <a:r>
              <a:rPr lang="it-IT"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(UNI 10838) </a:t>
            </a:r>
            <a:endParaRPr lang="it-IT" sz="200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endParaRPr lang="it-IT" sz="2400" dirty="0">
              <a:solidFill>
                <a:srgbClr val="002060"/>
              </a:solidFill>
              <a:cs typeface="Consolas" panose="020B0609020204030204" pitchFamily="49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51520" y="5130809"/>
            <a:ext cx="748923" cy="3970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it-IT" altLang="it-IT" b="1" dirty="0">
                <a:solidFill>
                  <a:srgbClr val="C0000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[</a:t>
            </a:r>
            <a:r>
              <a:rPr lang="it-IT" altLang="it-IT" b="1" dirty="0" err="1">
                <a:solidFill>
                  <a:srgbClr val="C0000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def</a:t>
            </a:r>
            <a:r>
              <a:rPr lang="it-IT" altLang="it-IT" b="1" dirty="0">
                <a:solidFill>
                  <a:srgbClr val="C00000"/>
                </a:solidFill>
                <a:latin typeface="Arial" panose="020B0604020202020204" pitchFamily="34" charset="0"/>
                <a:ea typeface="Consolas" panose="020B0609020204030204" pitchFamily="49" charset="0"/>
                <a:cs typeface="Arial" panose="020B0604020202020204" pitchFamily="34" charset="0"/>
              </a:rPr>
              <a:t>]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56943" y="2768052"/>
            <a:ext cx="80983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7200" b="1" cap="none" spc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</a:t>
            </a:r>
          </a:p>
        </p:txBody>
      </p:sp>
      <p:sp>
        <p:nvSpPr>
          <p:cNvPr id="3" name="Titolo 3">
            <a:extLst>
              <a:ext uri="{FF2B5EF4-FFF2-40B4-BE49-F238E27FC236}">
                <a16:creationId xmlns:a16="http://schemas.microsoft.com/office/drawing/2014/main" id="{70E38ADC-9468-2676-C2A9-9B1C901192C1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1482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1106587" y="662151"/>
            <a:ext cx="7023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SISTEMA EDILIZIO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227542" y="869801"/>
            <a:ext cx="7935775" cy="1200329"/>
            <a:chOff x="88598" y="1316052"/>
            <a:chExt cx="7935775" cy="1200329"/>
          </a:xfrm>
        </p:grpSpPr>
        <p:sp>
          <p:nvSpPr>
            <p:cNvPr id="7" name="Rettangolo 6"/>
            <p:cNvSpPr/>
            <p:nvPr/>
          </p:nvSpPr>
          <p:spPr>
            <a:xfrm>
              <a:off x="88598" y="1316052"/>
              <a:ext cx="744114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it-IT" sz="7200" b="1" dirty="0">
                  <a:ln w="9525">
                    <a:solidFill>
                      <a:srgbClr val="C00000"/>
                    </a:solidFill>
                    <a:prstDash val="solid"/>
                  </a:ln>
                  <a:solidFill>
                    <a:srgbClr val="C00000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A</a:t>
              </a:r>
              <a:endParaRPr lang="it-IT" sz="7200" b="1" cap="none" spc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1000706" y="1654510"/>
              <a:ext cx="70236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200" b="1" dirty="0">
                  <a:solidFill>
                    <a:srgbClr val="C00000"/>
                  </a:solidFill>
                  <a:cs typeface="Consolas" panose="020B0609020204030204" pitchFamily="49" charset="0"/>
                </a:rPr>
                <a:t>APPARECCHIATURA COSTRUTTIVA</a:t>
              </a:r>
            </a:p>
          </p:txBody>
        </p:sp>
      </p:grpSp>
      <p:pic>
        <p:nvPicPr>
          <p:cNvPr id="11" name="Immagin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72816"/>
            <a:ext cx="7755897" cy="4524273"/>
          </a:xfrm>
          <a:prstGeom prst="rect">
            <a:avLst/>
          </a:prstGeom>
        </p:spPr>
      </p:pic>
      <p:sp>
        <p:nvSpPr>
          <p:cNvPr id="23" name="Rettangolo 22"/>
          <p:cNvSpPr/>
          <p:nvPr/>
        </p:nvSpPr>
        <p:spPr>
          <a:xfrm>
            <a:off x="194479" y="878929"/>
            <a:ext cx="74411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7200" b="1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endParaRPr lang="it-IT" sz="7200" b="1" cap="none" spc="0" dirty="0">
              <a:ln w="95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256194" y="5737540"/>
            <a:ext cx="7874060" cy="1200329"/>
            <a:chOff x="256194" y="5737540"/>
            <a:chExt cx="7874060" cy="1200329"/>
          </a:xfrm>
        </p:grpSpPr>
        <p:sp>
          <p:nvSpPr>
            <p:cNvPr id="26" name="Rettangolo 25"/>
            <p:cNvSpPr/>
            <p:nvPr/>
          </p:nvSpPr>
          <p:spPr>
            <a:xfrm>
              <a:off x="256194" y="5737540"/>
              <a:ext cx="620683" cy="120032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it-IT" sz="7200" b="1" dirty="0">
                  <a:ln w="9525">
                    <a:solidFill>
                      <a:srgbClr val="C00000"/>
                    </a:solidFill>
                    <a:prstDash val="solid"/>
                  </a:ln>
                  <a:solidFill>
                    <a:srgbClr val="C00000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S</a:t>
              </a:r>
              <a:endParaRPr lang="it-IT" sz="7200" b="1" cap="none" spc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1106587" y="6075998"/>
              <a:ext cx="70236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3200" b="1" dirty="0">
                  <a:solidFill>
                    <a:srgbClr val="C00000"/>
                  </a:solidFill>
                  <a:cs typeface="Consolas" panose="020B0609020204030204" pitchFamily="49" charset="0"/>
                </a:rPr>
                <a:t>SISTEMA TECNOLOGICO</a:t>
              </a:r>
            </a:p>
          </p:txBody>
        </p:sp>
      </p:grpSp>
      <p:sp>
        <p:nvSpPr>
          <p:cNvPr id="3" name="Titolo 3">
            <a:extLst>
              <a:ext uri="{FF2B5EF4-FFF2-40B4-BE49-F238E27FC236}">
                <a16:creationId xmlns:a16="http://schemas.microsoft.com/office/drawing/2014/main" id="{6DDA249F-B391-3F9C-0EC6-24DED15D80C4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4072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ruppo 148"/>
          <p:cNvGrpSpPr/>
          <p:nvPr/>
        </p:nvGrpSpPr>
        <p:grpSpPr>
          <a:xfrm>
            <a:off x="755276" y="1602713"/>
            <a:ext cx="3888432" cy="4917321"/>
            <a:chOff x="755576" y="1628800"/>
            <a:chExt cx="3888432" cy="4917321"/>
          </a:xfrm>
        </p:grpSpPr>
        <p:sp>
          <p:nvSpPr>
            <p:cNvPr id="5" name="CasellaDiTesto 4"/>
            <p:cNvSpPr txBox="1"/>
            <p:nvPr/>
          </p:nvSpPr>
          <p:spPr>
            <a:xfrm>
              <a:off x="755576" y="1628800"/>
              <a:ext cx="3168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b="1" dirty="0">
                  <a:solidFill>
                    <a:srgbClr val="C00000"/>
                  </a:solidFill>
                </a:rPr>
                <a:t>ELEMENTI DI FABBRICA</a:t>
              </a: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755576" y="3156923"/>
              <a:ext cx="3888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>
                  <a:solidFill>
                    <a:srgbClr val="002060"/>
                  </a:solidFill>
                </a:rPr>
                <a:t>ELEMENTI COSTRUTTIVI FUNZIONALI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755576" y="4371667"/>
              <a:ext cx="3888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>
                  <a:solidFill>
                    <a:srgbClr val="002060"/>
                  </a:solidFill>
                </a:rPr>
                <a:t>ELEMENTI COSTRUTTIVI BASE</a:t>
              </a: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755576" y="5363924"/>
              <a:ext cx="3888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>
                  <a:solidFill>
                    <a:srgbClr val="002060"/>
                  </a:solidFill>
                </a:rPr>
                <a:t>MATERIALI BASE</a:t>
              </a:r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755576" y="6176789"/>
              <a:ext cx="38884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>
                  <a:solidFill>
                    <a:srgbClr val="002060"/>
                  </a:solidFill>
                </a:rPr>
                <a:t>MATERIE PRIME</a:t>
              </a:r>
            </a:p>
          </p:txBody>
        </p:sp>
      </p:grpSp>
      <p:sp>
        <p:nvSpPr>
          <p:cNvPr id="10" name="Freccia in giù 9"/>
          <p:cNvSpPr/>
          <p:nvPr/>
        </p:nvSpPr>
        <p:spPr>
          <a:xfrm rot="10800000">
            <a:off x="395531" y="1772815"/>
            <a:ext cx="233113" cy="4672328"/>
          </a:xfrm>
          <a:prstGeom prst="downArrow">
            <a:avLst/>
          </a:prstGeom>
          <a:solidFill>
            <a:srgbClr val="C42F00"/>
          </a:solidFill>
          <a:ln>
            <a:solidFill>
              <a:srgbClr val="C42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17" name="Gruppo 116"/>
          <p:cNvGrpSpPr/>
          <p:nvPr/>
        </p:nvGrpSpPr>
        <p:grpSpPr>
          <a:xfrm>
            <a:off x="4934500" y="5939479"/>
            <a:ext cx="1133161" cy="704307"/>
            <a:chOff x="4924782" y="5367624"/>
            <a:chExt cx="2030926" cy="1127800"/>
          </a:xfrm>
        </p:grpSpPr>
        <p:sp>
          <p:nvSpPr>
            <p:cNvPr id="21" name="Ovale 20"/>
            <p:cNvSpPr/>
            <p:nvPr/>
          </p:nvSpPr>
          <p:spPr>
            <a:xfrm>
              <a:off x="5220072" y="5834182"/>
              <a:ext cx="144016" cy="1150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2" name="Ovale 21"/>
            <p:cNvSpPr/>
            <p:nvPr/>
          </p:nvSpPr>
          <p:spPr>
            <a:xfrm>
              <a:off x="5364088" y="5733256"/>
              <a:ext cx="144016" cy="115098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Ovale 22"/>
            <p:cNvSpPr/>
            <p:nvPr/>
          </p:nvSpPr>
          <p:spPr>
            <a:xfrm>
              <a:off x="5501232" y="5949280"/>
              <a:ext cx="144016" cy="1150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Ovale 23"/>
            <p:cNvSpPr/>
            <p:nvPr/>
          </p:nvSpPr>
          <p:spPr>
            <a:xfrm>
              <a:off x="5512632" y="5793053"/>
              <a:ext cx="144016" cy="115098"/>
            </a:xfrm>
            <a:prstGeom prst="ellipse">
              <a:avLst/>
            </a:prstGeom>
            <a:solidFill>
              <a:srgbClr val="4508C0"/>
            </a:solidFill>
            <a:ln>
              <a:solidFill>
                <a:srgbClr val="450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Ovale 24"/>
            <p:cNvSpPr/>
            <p:nvPr/>
          </p:nvSpPr>
          <p:spPr>
            <a:xfrm>
              <a:off x="5584640" y="5654335"/>
              <a:ext cx="144016" cy="11366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Ovale 26"/>
            <p:cNvSpPr/>
            <p:nvPr/>
          </p:nvSpPr>
          <p:spPr>
            <a:xfrm>
              <a:off x="5278026" y="5558360"/>
              <a:ext cx="144294" cy="152881"/>
            </a:xfrm>
            <a:prstGeom prst="ellipse">
              <a:avLst/>
            </a:prstGeom>
            <a:solidFill>
              <a:srgbClr val="F13FF5"/>
            </a:solidFill>
            <a:ln>
              <a:solidFill>
                <a:srgbClr val="F13FF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Ovale 27"/>
            <p:cNvSpPr/>
            <p:nvPr/>
          </p:nvSpPr>
          <p:spPr>
            <a:xfrm>
              <a:off x="5398040" y="6055871"/>
              <a:ext cx="103192" cy="89587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Ovale 28"/>
            <p:cNvSpPr/>
            <p:nvPr/>
          </p:nvSpPr>
          <p:spPr>
            <a:xfrm>
              <a:off x="5480372" y="5554188"/>
              <a:ext cx="144016" cy="1150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Ovale 37"/>
            <p:cNvSpPr/>
            <p:nvPr/>
          </p:nvSpPr>
          <p:spPr>
            <a:xfrm>
              <a:off x="5178336" y="5985826"/>
              <a:ext cx="145528" cy="136101"/>
            </a:xfrm>
            <a:prstGeom prst="ellipse">
              <a:avLst/>
            </a:prstGeom>
            <a:solidFill>
              <a:srgbClr val="F13FF5"/>
            </a:solidFill>
            <a:ln>
              <a:solidFill>
                <a:srgbClr val="F13FF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Ovale 39"/>
            <p:cNvSpPr/>
            <p:nvPr/>
          </p:nvSpPr>
          <p:spPr>
            <a:xfrm>
              <a:off x="5037478" y="5698081"/>
              <a:ext cx="145528" cy="136101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Ovale 41"/>
            <p:cNvSpPr/>
            <p:nvPr/>
          </p:nvSpPr>
          <p:spPr>
            <a:xfrm>
              <a:off x="5924556" y="5460474"/>
              <a:ext cx="145528" cy="136101"/>
            </a:xfrm>
            <a:prstGeom prst="ellipse">
              <a:avLst/>
            </a:prstGeom>
            <a:solidFill>
              <a:srgbClr val="4508C0"/>
            </a:solidFill>
            <a:ln>
              <a:solidFill>
                <a:srgbClr val="450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Ovale 42"/>
            <p:cNvSpPr/>
            <p:nvPr/>
          </p:nvSpPr>
          <p:spPr>
            <a:xfrm>
              <a:off x="5028508" y="5496639"/>
              <a:ext cx="145528" cy="1361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4" name="Ovale 43"/>
            <p:cNvSpPr/>
            <p:nvPr/>
          </p:nvSpPr>
          <p:spPr>
            <a:xfrm>
              <a:off x="5439176" y="6195317"/>
              <a:ext cx="145528" cy="1361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5" name="Ovale 44"/>
            <p:cNvSpPr/>
            <p:nvPr/>
          </p:nvSpPr>
          <p:spPr>
            <a:xfrm>
              <a:off x="5252512" y="6202219"/>
              <a:ext cx="145528" cy="136101"/>
            </a:xfrm>
            <a:prstGeom prst="ellipse">
              <a:avLst/>
            </a:prstGeom>
            <a:solidFill>
              <a:srgbClr val="4508C0"/>
            </a:solidFill>
            <a:ln>
              <a:solidFill>
                <a:srgbClr val="450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6" name="Ovale 45"/>
            <p:cNvSpPr/>
            <p:nvPr/>
          </p:nvSpPr>
          <p:spPr>
            <a:xfrm>
              <a:off x="5364088" y="5367624"/>
              <a:ext cx="145528" cy="13610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Ovale 46"/>
            <p:cNvSpPr/>
            <p:nvPr/>
          </p:nvSpPr>
          <p:spPr>
            <a:xfrm>
              <a:off x="5551624" y="6359323"/>
              <a:ext cx="145528" cy="13610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Ovale 57"/>
            <p:cNvSpPr/>
            <p:nvPr/>
          </p:nvSpPr>
          <p:spPr>
            <a:xfrm flipH="1">
              <a:off x="4949924" y="6140410"/>
              <a:ext cx="158572" cy="14114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Ovale 58"/>
            <p:cNvSpPr/>
            <p:nvPr/>
          </p:nvSpPr>
          <p:spPr>
            <a:xfrm flipH="1">
              <a:off x="4924782" y="5907721"/>
              <a:ext cx="143278" cy="13147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93" name="Gruppo 92"/>
            <p:cNvGrpSpPr/>
            <p:nvPr/>
          </p:nvGrpSpPr>
          <p:grpSpPr>
            <a:xfrm>
              <a:off x="5705752" y="5496639"/>
              <a:ext cx="586459" cy="950609"/>
              <a:chOff x="5705752" y="5496639"/>
              <a:chExt cx="586459" cy="950609"/>
            </a:xfrm>
          </p:grpSpPr>
          <p:sp>
            <p:nvSpPr>
              <p:cNvPr id="26" name="Ovale 25"/>
              <p:cNvSpPr/>
              <p:nvPr/>
            </p:nvSpPr>
            <p:spPr>
              <a:xfrm>
                <a:off x="5710384" y="5854376"/>
                <a:ext cx="144016" cy="115098"/>
              </a:xfrm>
              <a:prstGeom prst="ellipse">
                <a:avLst/>
              </a:prstGeom>
              <a:solidFill>
                <a:srgbClr val="F13FF5"/>
              </a:solidFill>
              <a:ln>
                <a:solidFill>
                  <a:srgbClr val="F13FF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0" name="Ovale 29"/>
              <p:cNvSpPr/>
              <p:nvPr/>
            </p:nvSpPr>
            <p:spPr>
              <a:xfrm>
                <a:off x="5766924" y="5696807"/>
                <a:ext cx="144016" cy="11509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1" name="Ovale 30"/>
              <p:cNvSpPr/>
              <p:nvPr/>
            </p:nvSpPr>
            <p:spPr>
              <a:xfrm>
                <a:off x="5991544" y="5908151"/>
                <a:ext cx="144016" cy="11509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2" name="Ovale 31"/>
              <p:cNvSpPr/>
              <p:nvPr/>
            </p:nvSpPr>
            <p:spPr>
              <a:xfrm>
                <a:off x="5705752" y="6064378"/>
                <a:ext cx="144016" cy="11509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3" name="Ovale 32"/>
              <p:cNvSpPr/>
              <p:nvPr/>
            </p:nvSpPr>
            <p:spPr>
              <a:xfrm>
                <a:off x="5719408" y="5496639"/>
                <a:ext cx="144016" cy="11509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37" name="Ovale 36"/>
              <p:cNvSpPr/>
              <p:nvPr/>
            </p:nvSpPr>
            <p:spPr>
              <a:xfrm flipH="1">
                <a:off x="5923148" y="5695301"/>
                <a:ext cx="146936" cy="153053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1" name="Ovale 40"/>
              <p:cNvSpPr/>
              <p:nvPr/>
            </p:nvSpPr>
            <p:spPr>
              <a:xfrm>
                <a:off x="5908760" y="6145458"/>
                <a:ext cx="145528" cy="136101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48" name="Ovale 47"/>
              <p:cNvSpPr/>
              <p:nvPr/>
            </p:nvSpPr>
            <p:spPr>
              <a:xfrm>
                <a:off x="5722920" y="6265857"/>
                <a:ext cx="145528" cy="13610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0" name="Ovale 59"/>
              <p:cNvSpPr/>
              <p:nvPr/>
            </p:nvSpPr>
            <p:spPr>
              <a:xfrm flipH="1">
                <a:off x="6129057" y="5746166"/>
                <a:ext cx="143278" cy="13147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1" name="Ovale 60"/>
              <p:cNvSpPr/>
              <p:nvPr/>
            </p:nvSpPr>
            <p:spPr>
              <a:xfrm flipH="1">
                <a:off x="6006664" y="6315770"/>
                <a:ext cx="143278" cy="131478"/>
              </a:xfrm>
              <a:prstGeom prst="ellipse">
                <a:avLst/>
              </a:prstGeom>
              <a:solidFill>
                <a:srgbClr val="F13FF5"/>
              </a:solidFill>
              <a:ln>
                <a:solidFill>
                  <a:srgbClr val="F13FF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2" name="Ovale 61"/>
              <p:cNvSpPr/>
              <p:nvPr/>
            </p:nvSpPr>
            <p:spPr>
              <a:xfrm flipH="1">
                <a:off x="6148933" y="6058347"/>
                <a:ext cx="143278" cy="13147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94" name="Gruppo 93"/>
            <p:cNvGrpSpPr/>
            <p:nvPr/>
          </p:nvGrpSpPr>
          <p:grpSpPr>
            <a:xfrm>
              <a:off x="6369249" y="5528524"/>
              <a:ext cx="586459" cy="950609"/>
              <a:chOff x="5705752" y="5496639"/>
              <a:chExt cx="586459" cy="950609"/>
            </a:xfrm>
          </p:grpSpPr>
          <p:sp>
            <p:nvSpPr>
              <p:cNvPr id="95" name="Ovale 94"/>
              <p:cNvSpPr/>
              <p:nvPr/>
            </p:nvSpPr>
            <p:spPr>
              <a:xfrm>
                <a:off x="5710384" y="5854376"/>
                <a:ext cx="144016" cy="115098"/>
              </a:xfrm>
              <a:prstGeom prst="ellipse">
                <a:avLst/>
              </a:prstGeom>
              <a:solidFill>
                <a:srgbClr val="F13FF5"/>
              </a:solidFill>
              <a:ln>
                <a:solidFill>
                  <a:srgbClr val="F13FF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6" name="Ovale 95"/>
              <p:cNvSpPr/>
              <p:nvPr/>
            </p:nvSpPr>
            <p:spPr>
              <a:xfrm>
                <a:off x="5766924" y="5696807"/>
                <a:ext cx="144016" cy="11509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7" name="Ovale 96"/>
              <p:cNvSpPr/>
              <p:nvPr/>
            </p:nvSpPr>
            <p:spPr>
              <a:xfrm>
                <a:off x="5991544" y="5908151"/>
                <a:ext cx="144016" cy="11509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8" name="Ovale 97"/>
              <p:cNvSpPr/>
              <p:nvPr/>
            </p:nvSpPr>
            <p:spPr>
              <a:xfrm>
                <a:off x="5705752" y="6064378"/>
                <a:ext cx="144016" cy="115098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99" name="Ovale 98"/>
              <p:cNvSpPr/>
              <p:nvPr/>
            </p:nvSpPr>
            <p:spPr>
              <a:xfrm>
                <a:off x="5719408" y="5496639"/>
                <a:ext cx="144016" cy="11509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0" name="Ovale 99"/>
              <p:cNvSpPr/>
              <p:nvPr/>
            </p:nvSpPr>
            <p:spPr>
              <a:xfrm flipH="1">
                <a:off x="5923148" y="5695301"/>
                <a:ext cx="146936" cy="153053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1" name="Ovale 100"/>
              <p:cNvSpPr/>
              <p:nvPr/>
            </p:nvSpPr>
            <p:spPr>
              <a:xfrm>
                <a:off x="5908760" y="6145458"/>
                <a:ext cx="145528" cy="136101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2" name="Ovale 101"/>
              <p:cNvSpPr/>
              <p:nvPr/>
            </p:nvSpPr>
            <p:spPr>
              <a:xfrm>
                <a:off x="5722920" y="6265857"/>
                <a:ext cx="145528" cy="13610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3" name="Ovale 102"/>
              <p:cNvSpPr/>
              <p:nvPr/>
            </p:nvSpPr>
            <p:spPr>
              <a:xfrm flipH="1">
                <a:off x="6129057" y="5746166"/>
                <a:ext cx="143278" cy="131478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4" name="Ovale 103"/>
              <p:cNvSpPr/>
              <p:nvPr/>
            </p:nvSpPr>
            <p:spPr>
              <a:xfrm flipH="1">
                <a:off x="6006664" y="6315770"/>
                <a:ext cx="143278" cy="131478"/>
              </a:xfrm>
              <a:prstGeom prst="ellipse">
                <a:avLst/>
              </a:prstGeom>
              <a:solidFill>
                <a:srgbClr val="F13FF5"/>
              </a:solidFill>
              <a:ln>
                <a:solidFill>
                  <a:srgbClr val="F13FF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05" name="Ovale 104"/>
              <p:cNvSpPr/>
              <p:nvPr/>
            </p:nvSpPr>
            <p:spPr>
              <a:xfrm flipH="1">
                <a:off x="6148933" y="6058347"/>
                <a:ext cx="143278" cy="13147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06" name="Ovale 105"/>
            <p:cNvSpPr/>
            <p:nvPr/>
          </p:nvSpPr>
          <p:spPr>
            <a:xfrm>
              <a:off x="6180504" y="5572705"/>
              <a:ext cx="144016" cy="11509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7" name="Ovale 106"/>
            <p:cNvSpPr/>
            <p:nvPr/>
          </p:nvSpPr>
          <p:spPr>
            <a:xfrm>
              <a:off x="6641600" y="5516088"/>
              <a:ext cx="145528" cy="13610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18" name="Gruppo 117"/>
          <p:cNvGrpSpPr/>
          <p:nvPr/>
        </p:nvGrpSpPr>
        <p:grpSpPr>
          <a:xfrm>
            <a:off x="4992374" y="5072092"/>
            <a:ext cx="805429" cy="580137"/>
            <a:chOff x="5020185" y="4214182"/>
            <a:chExt cx="1313268" cy="945925"/>
          </a:xfrm>
        </p:grpSpPr>
        <p:sp>
          <p:nvSpPr>
            <p:cNvPr id="49" name="Ovale 48"/>
            <p:cNvSpPr/>
            <p:nvPr/>
          </p:nvSpPr>
          <p:spPr>
            <a:xfrm>
              <a:off x="5020185" y="4615979"/>
              <a:ext cx="182594" cy="184666"/>
            </a:xfrm>
            <a:prstGeom prst="ellipse">
              <a:avLst/>
            </a:prstGeom>
            <a:solidFill>
              <a:srgbClr val="4508C0"/>
            </a:solidFill>
            <a:ln>
              <a:solidFill>
                <a:srgbClr val="4508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Ovale 49"/>
            <p:cNvSpPr/>
            <p:nvPr/>
          </p:nvSpPr>
          <p:spPr>
            <a:xfrm>
              <a:off x="5584640" y="4214182"/>
              <a:ext cx="182594" cy="1846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1" name="Ovale 50"/>
            <p:cNvSpPr/>
            <p:nvPr/>
          </p:nvSpPr>
          <p:spPr>
            <a:xfrm>
              <a:off x="5189878" y="4865986"/>
              <a:ext cx="174210" cy="1477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Ovale 51"/>
            <p:cNvSpPr/>
            <p:nvPr/>
          </p:nvSpPr>
          <p:spPr>
            <a:xfrm>
              <a:off x="5482626" y="4975441"/>
              <a:ext cx="182594" cy="184666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3" name="Ovale 52"/>
            <p:cNvSpPr/>
            <p:nvPr/>
          </p:nvSpPr>
          <p:spPr>
            <a:xfrm>
              <a:off x="5482626" y="4485229"/>
              <a:ext cx="182594" cy="184666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Ovale 53"/>
            <p:cNvSpPr/>
            <p:nvPr/>
          </p:nvSpPr>
          <p:spPr>
            <a:xfrm>
              <a:off x="5189878" y="4865986"/>
              <a:ext cx="182594" cy="184666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Ovale 54"/>
            <p:cNvSpPr/>
            <p:nvPr/>
          </p:nvSpPr>
          <p:spPr>
            <a:xfrm>
              <a:off x="5637359" y="4754838"/>
              <a:ext cx="182594" cy="18466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6" name="Ovale 55"/>
            <p:cNvSpPr/>
            <p:nvPr/>
          </p:nvSpPr>
          <p:spPr>
            <a:xfrm>
              <a:off x="5766924" y="4541186"/>
              <a:ext cx="182594" cy="1846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Ovale 56"/>
            <p:cNvSpPr/>
            <p:nvPr/>
          </p:nvSpPr>
          <p:spPr>
            <a:xfrm>
              <a:off x="5209697" y="4229426"/>
              <a:ext cx="182594" cy="184666"/>
            </a:xfrm>
            <a:prstGeom prst="ellipse">
              <a:avLst/>
            </a:prstGeom>
            <a:solidFill>
              <a:srgbClr val="F13FF5"/>
            </a:solidFill>
            <a:ln>
              <a:solidFill>
                <a:srgbClr val="F13FF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Ovale 62"/>
            <p:cNvSpPr/>
            <p:nvPr/>
          </p:nvSpPr>
          <p:spPr>
            <a:xfrm>
              <a:off x="5871694" y="4908497"/>
              <a:ext cx="182594" cy="184666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8" name="Ovale 107"/>
            <p:cNvSpPr/>
            <p:nvPr/>
          </p:nvSpPr>
          <p:spPr>
            <a:xfrm>
              <a:off x="6027994" y="4644774"/>
              <a:ext cx="182594" cy="184666"/>
            </a:xfrm>
            <a:prstGeom prst="ellipse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9" name="Ovale 108"/>
            <p:cNvSpPr/>
            <p:nvPr/>
          </p:nvSpPr>
          <p:spPr>
            <a:xfrm>
              <a:off x="5950982" y="4368786"/>
              <a:ext cx="182594" cy="184666"/>
            </a:xfrm>
            <a:prstGeom prst="ellipse">
              <a:avLst/>
            </a:prstGeom>
            <a:solidFill>
              <a:srgbClr val="339933"/>
            </a:solidFill>
            <a:ln>
              <a:solidFill>
                <a:srgbClr val="33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0" name="Ovale 109"/>
            <p:cNvSpPr/>
            <p:nvPr/>
          </p:nvSpPr>
          <p:spPr>
            <a:xfrm>
              <a:off x="6150859" y="4931650"/>
              <a:ext cx="182594" cy="184666"/>
            </a:xfrm>
            <a:prstGeom prst="ellipse">
              <a:avLst/>
            </a:prstGeom>
            <a:solidFill>
              <a:srgbClr val="A3C7E7"/>
            </a:solidFill>
            <a:ln>
              <a:solidFill>
                <a:srgbClr val="A3C7E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1" name="Ovale 110"/>
            <p:cNvSpPr/>
            <p:nvPr/>
          </p:nvSpPr>
          <p:spPr>
            <a:xfrm>
              <a:off x="5285072" y="4596721"/>
              <a:ext cx="182594" cy="184666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26" name="Gruppo 125"/>
          <p:cNvGrpSpPr/>
          <p:nvPr/>
        </p:nvGrpSpPr>
        <p:grpSpPr>
          <a:xfrm>
            <a:off x="4684105" y="4131662"/>
            <a:ext cx="1788008" cy="756072"/>
            <a:chOff x="4519950" y="3190288"/>
            <a:chExt cx="2199678" cy="930149"/>
          </a:xfrm>
        </p:grpSpPr>
        <p:sp>
          <p:nvSpPr>
            <p:cNvPr id="112" name="Rettangolo arrotondato 111"/>
            <p:cNvSpPr/>
            <p:nvPr/>
          </p:nvSpPr>
          <p:spPr>
            <a:xfrm>
              <a:off x="4950393" y="3613242"/>
              <a:ext cx="324231" cy="268057"/>
            </a:xfrm>
            <a:prstGeom prst="roundRect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3" name="Rettangolo arrotondato 112"/>
            <p:cNvSpPr/>
            <p:nvPr/>
          </p:nvSpPr>
          <p:spPr>
            <a:xfrm>
              <a:off x="5131674" y="3197400"/>
              <a:ext cx="180733" cy="183964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4" name="Rettangolo arrotondato 113"/>
            <p:cNvSpPr/>
            <p:nvPr/>
          </p:nvSpPr>
          <p:spPr>
            <a:xfrm>
              <a:off x="5472487" y="3852380"/>
              <a:ext cx="324231" cy="268057"/>
            </a:xfrm>
            <a:prstGeom prst="roundRect">
              <a:avLst/>
            </a:prstGeom>
            <a:solidFill>
              <a:srgbClr val="D7D200"/>
            </a:solidFill>
            <a:ln>
              <a:solidFill>
                <a:srgbClr val="D7D2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5" name="Rettangolo arrotondato 114"/>
            <p:cNvSpPr/>
            <p:nvPr/>
          </p:nvSpPr>
          <p:spPr>
            <a:xfrm>
              <a:off x="6179845" y="3742469"/>
              <a:ext cx="324231" cy="268057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6" name="Rettangolo arrotondato 115"/>
            <p:cNvSpPr/>
            <p:nvPr/>
          </p:nvSpPr>
          <p:spPr>
            <a:xfrm>
              <a:off x="5669735" y="3190288"/>
              <a:ext cx="324231" cy="268057"/>
            </a:xfrm>
            <a:prstGeom prst="roundRect">
              <a:avLst/>
            </a:prstGeom>
            <a:solidFill>
              <a:srgbClr val="339933"/>
            </a:solidFill>
            <a:ln>
              <a:solidFill>
                <a:srgbClr val="33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21" name="Connettore diritto 120"/>
            <p:cNvCxnSpPr/>
            <p:nvPr/>
          </p:nvCxnSpPr>
          <p:spPr>
            <a:xfrm flipV="1">
              <a:off x="5918796" y="3393087"/>
              <a:ext cx="318227" cy="437799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ttore diritto 122"/>
            <p:cNvCxnSpPr/>
            <p:nvPr/>
          </p:nvCxnSpPr>
          <p:spPr>
            <a:xfrm>
              <a:off x="4519950" y="4018334"/>
              <a:ext cx="764648" cy="0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Arco 123"/>
            <p:cNvSpPr/>
            <p:nvPr/>
          </p:nvSpPr>
          <p:spPr>
            <a:xfrm>
              <a:off x="6021471" y="3224683"/>
              <a:ext cx="698157" cy="695880"/>
            </a:xfrm>
            <a:prstGeom prst="arc">
              <a:avLst>
                <a:gd name="adj1" fmla="val 15424457"/>
                <a:gd name="adj2" fmla="val 0"/>
              </a:avLst>
            </a:prstGeom>
            <a:ln w="57150">
              <a:solidFill>
                <a:srgbClr val="F13FF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5" name="Anello 124"/>
            <p:cNvSpPr/>
            <p:nvPr/>
          </p:nvSpPr>
          <p:spPr>
            <a:xfrm>
              <a:off x="5387018" y="3511192"/>
              <a:ext cx="236400" cy="237895"/>
            </a:xfrm>
            <a:prstGeom prst="donut">
              <a:avLst>
                <a:gd name="adj" fmla="val 16362"/>
              </a:avLst>
            </a:prstGeom>
            <a:solidFill>
              <a:srgbClr val="00164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pic>
        <p:nvPicPr>
          <p:cNvPr id="147" name="Immagine 14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088" y="2755308"/>
            <a:ext cx="1132887" cy="1132887"/>
          </a:xfrm>
          <a:prstGeom prst="rect">
            <a:avLst/>
          </a:prstGeom>
        </p:spPr>
      </p:pic>
      <p:pic>
        <p:nvPicPr>
          <p:cNvPr id="3074" name="Picture 2" descr="I prezzi delle coperture per tetti: informazioni e consigli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274" y="1071401"/>
            <a:ext cx="2682709" cy="154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1" name="Gruppo 150"/>
          <p:cNvGrpSpPr/>
          <p:nvPr/>
        </p:nvGrpSpPr>
        <p:grpSpPr>
          <a:xfrm>
            <a:off x="4368274" y="984368"/>
            <a:ext cx="4798707" cy="5807654"/>
            <a:chOff x="834817" y="313184"/>
            <a:chExt cx="4490030" cy="6117266"/>
          </a:xfrm>
          <a:solidFill>
            <a:schemeClr val="bg1">
              <a:lumMod val="95000"/>
            </a:schemeClr>
          </a:solidFill>
        </p:grpSpPr>
        <p:sp>
          <p:nvSpPr>
            <p:cNvPr id="150" name="Rettangolo 149"/>
            <p:cNvSpPr/>
            <p:nvPr/>
          </p:nvSpPr>
          <p:spPr>
            <a:xfrm>
              <a:off x="834817" y="313184"/>
              <a:ext cx="4490030" cy="61172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20" name="Gruppo 19"/>
            <p:cNvGrpSpPr/>
            <p:nvPr/>
          </p:nvGrpSpPr>
          <p:grpSpPr>
            <a:xfrm>
              <a:off x="1226268" y="2347414"/>
              <a:ext cx="3888432" cy="1408975"/>
              <a:chOff x="5158822" y="3087081"/>
              <a:chExt cx="3888432" cy="1408975"/>
            </a:xfrm>
            <a:grpFill/>
          </p:grpSpPr>
          <p:sp>
            <p:nvSpPr>
              <p:cNvPr id="12" name="CasellaDiTesto 11"/>
              <p:cNvSpPr txBox="1"/>
              <p:nvPr/>
            </p:nvSpPr>
            <p:spPr>
              <a:xfrm>
                <a:off x="5158822" y="3506529"/>
                <a:ext cx="3168352" cy="46166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2400" b="1" dirty="0">
                    <a:solidFill>
                      <a:srgbClr val="C00000"/>
                    </a:solidFill>
                  </a:rPr>
                  <a:t>UNITA’ TECNOLOGICHE</a:t>
                </a:r>
              </a:p>
            </p:txBody>
          </p:sp>
          <p:sp>
            <p:nvSpPr>
              <p:cNvPr id="14" name="CasellaDiTesto 13"/>
              <p:cNvSpPr txBox="1"/>
              <p:nvPr/>
            </p:nvSpPr>
            <p:spPr>
              <a:xfrm>
                <a:off x="5158822" y="4034391"/>
                <a:ext cx="3888432" cy="46166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it-IT"/>
                </a:defPPr>
                <a:lvl1pPr>
                  <a:defRPr sz="2400" b="1">
                    <a:solidFill>
                      <a:srgbClr val="C00000"/>
                    </a:solidFill>
                  </a:defRPr>
                </a:lvl1pPr>
              </a:lstStyle>
              <a:p>
                <a:r>
                  <a:rPr lang="it-IT" dirty="0"/>
                  <a:t>ELEMENTI TECNICI</a:t>
                </a:r>
              </a:p>
            </p:txBody>
          </p:sp>
          <p:sp>
            <p:nvSpPr>
              <p:cNvPr id="18" name="CasellaDiTesto 17"/>
              <p:cNvSpPr txBox="1"/>
              <p:nvPr/>
            </p:nvSpPr>
            <p:spPr>
              <a:xfrm>
                <a:off x="5158822" y="3087081"/>
                <a:ext cx="3168352" cy="35660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sz="1600" b="1" dirty="0">
                    <a:solidFill>
                      <a:srgbClr val="002060"/>
                    </a:solidFill>
                  </a:rPr>
                  <a:t>UNI 8290</a:t>
                </a:r>
              </a:p>
            </p:txBody>
          </p:sp>
        </p:grpSp>
      </p:grpSp>
      <p:sp>
        <p:nvSpPr>
          <p:cNvPr id="2" name="Titolo 3">
            <a:extLst>
              <a:ext uri="{FF2B5EF4-FFF2-40B4-BE49-F238E27FC236}">
                <a16:creationId xmlns:a16="http://schemas.microsoft.com/office/drawing/2014/main" id="{8A9070B5-C5C2-6DFC-C1E6-CF81A48157E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8264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69219" y="405295"/>
            <a:ext cx="6206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7200" b="1" cap="none" spc="0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339752" y="75121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ORGANISMO EDILIZIO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19774" y="1455081"/>
            <a:ext cx="9124226" cy="5169540"/>
            <a:chOff x="19774" y="1455081"/>
            <a:chExt cx="9124226" cy="5169540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4679504" y="1455081"/>
              <a:ext cx="446449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>
                  <a:solidFill>
                    <a:srgbClr val="C00000"/>
                  </a:solidFill>
                  <a:cs typeface="Consolas" panose="020B0609020204030204" pitchFamily="49" charset="0"/>
                </a:rPr>
                <a:t>SISTEMA TECNOLOGICO</a:t>
              </a:r>
            </a:p>
            <a:p>
              <a:pPr algn="ctr"/>
              <a:r>
                <a:rPr lang="it-IT" sz="1600" dirty="0">
                  <a:solidFill>
                    <a:srgbClr val="002060"/>
                  </a:solidFill>
                  <a:cs typeface="Consolas" panose="020B0609020204030204" pitchFamily="49" charset="0"/>
                </a:rPr>
                <a:t>Insieme strutturato di </a:t>
              </a:r>
              <a:r>
                <a:rPr lang="it-IT" sz="16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unità tecnologiche </a:t>
              </a:r>
              <a:r>
                <a:rPr lang="it-IT" sz="1600" dirty="0">
                  <a:solidFill>
                    <a:srgbClr val="002060"/>
                  </a:solidFill>
                  <a:cs typeface="Consolas" panose="020B0609020204030204" pitchFamily="49" charset="0"/>
                </a:rPr>
                <a:t>e di elementi tecnici secondo la fase operativa metaprogettuale o progettuale del processo edilizio al quale ci si riferisce</a:t>
              </a:r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147964" y="1455081"/>
              <a:ext cx="4464496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>
                  <a:solidFill>
                    <a:srgbClr val="C00000"/>
                  </a:solidFill>
                  <a:cs typeface="Consolas" panose="020B0609020204030204" pitchFamily="49" charset="0"/>
                </a:rPr>
                <a:t>SISTEMA AMBIENTALE</a:t>
              </a:r>
            </a:p>
            <a:p>
              <a:pPr algn="ctr"/>
              <a:r>
                <a:rPr lang="it-IT" sz="1600" dirty="0">
                  <a:solidFill>
                    <a:srgbClr val="002060"/>
                  </a:solidFill>
                  <a:cs typeface="Consolas" panose="020B0609020204030204" pitchFamily="49" charset="0"/>
                </a:rPr>
                <a:t>Insieme strutturato di </a:t>
              </a:r>
              <a:r>
                <a:rPr lang="it-IT" sz="16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unità ambientali </a:t>
              </a:r>
              <a:r>
                <a:rPr lang="it-IT" sz="1600" dirty="0">
                  <a:solidFill>
                    <a:srgbClr val="002060"/>
                  </a:solidFill>
                  <a:cs typeface="Consolas" panose="020B0609020204030204" pitchFamily="49" charset="0"/>
                </a:rPr>
                <a:t>e di elementi spaziali secondo la prassi operativa metaprogettuale o progettuale del processo edilizio alla quale ci si riferisce</a:t>
              </a:r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19774" y="3762299"/>
              <a:ext cx="4592686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UNITA’ AMBIENTALE</a:t>
              </a:r>
            </a:p>
            <a:p>
              <a:pPr algn="ctr"/>
              <a:r>
                <a:rPr lang="it-IT" sz="1600" dirty="0">
                  <a:solidFill>
                    <a:srgbClr val="002060"/>
                  </a:solidFill>
                  <a:cs typeface="Consolas" panose="020B0609020204030204" pitchFamily="49" charset="0"/>
                </a:rPr>
                <a:t>raggruppamento di </a:t>
              </a:r>
              <a:r>
                <a:rPr lang="it-IT" sz="16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attività </a:t>
              </a:r>
              <a:r>
                <a:rPr lang="it-IT" sz="1600" dirty="0">
                  <a:solidFill>
                    <a:srgbClr val="002060"/>
                  </a:solidFill>
                  <a:cs typeface="Consolas" panose="020B0609020204030204" pitchFamily="49" charset="0"/>
                </a:rPr>
                <a:t>dell’utenza compatibili spazialmente e temporalmente per una determinata destinazione d’uso dell’organismo edilizio</a:t>
              </a:r>
            </a:p>
            <a:p>
              <a:pPr algn="ctr"/>
              <a:endParaRPr lang="it-IT" sz="1600" dirty="0">
                <a:solidFill>
                  <a:srgbClr val="002060"/>
                </a:solidFill>
                <a:cs typeface="Consolas" panose="020B0609020204030204" pitchFamily="49" charset="0"/>
              </a:endParaRPr>
            </a:p>
            <a:p>
              <a:pPr algn="ctr"/>
              <a:r>
                <a:rPr lang="it-IT" sz="24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INSIEME STRUTTURATO DI </a:t>
              </a:r>
            </a:p>
            <a:p>
              <a:pPr algn="ctr"/>
              <a:r>
                <a:rPr lang="it-IT" sz="24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UNITA’ SPAZIALI ED</a:t>
              </a:r>
            </a:p>
            <a:p>
              <a:pPr algn="ctr"/>
              <a:r>
                <a:rPr lang="it-IT" sz="24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 ELEMENTI SPAZIALI</a:t>
              </a:r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4665509" y="3762299"/>
              <a:ext cx="4464496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4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UNITA’ TECNOLOGICA</a:t>
              </a:r>
            </a:p>
            <a:p>
              <a:pPr algn="ctr"/>
              <a:r>
                <a:rPr lang="it-IT" sz="1600" dirty="0">
                  <a:solidFill>
                    <a:srgbClr val="002060"/>
                  </a:solidFill>
                  <a:cs typeface="Consolas" panose="020B0609020204030204" pitchFamily="49" charset="0"/>
                </a:rPr>
                <a:t>raggruppamento di </a:t>
              </a:r>
              <a:r>
                <a:rPr lang="it-IT" sz="16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funzioni</a:t>
              </a:r>
              <a:r>
                <a:rPr lang="it-IT" sz="1600" dirty="0">
                  <a:solidFill>
                    <a:srgbClr val="002060"/>
                  </a:solidFill>
                  <a:cs typeface="Consolas" panose="020B0609020204030204" pitchFamily="49" charset="0"/>
                </a:rPr>
                <a:t> compatibili tecnologicamente, necessarie per l’ottenimento di prestazioni ambientali</a:t>
              </a:r>
            </a:p>
            <a:p>
              <a:pPr algn="ctr"/>
              <a:endParaRPr lang="it-IT" sz="1600" b="1" dirty="0">
                <a:solidFill>
                  <a:srgbClr val="002060"/>
                </a:solidFill>
                <a:cs typeface="Consolas" panose="020B0609020204030204" pitchFamily="49" charset="0"/>
              </a:endParaRPr>
            </a:p>
            <a:p>
              <a:pPr algn="ctr"/>
              <a:r>
                <a:rPr lang="it-IT" sz="24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INSIEME STRUTTURATO DI </a:t>
              </a:r>
            </a:p>
            <a:p>
              <a:pPr algn="ctr"/>
              <a:r>
                <a:rPr lang="it-IT" sz="24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UNITA’ TECNOLOGICHE ED</a:t>
              </a:r>
            </a:p>
            <a:p>
              <a:pPr algn="ctr"/>
              <a:r>
                <a:rPr lang="it-IT" sz="24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 ELEMENTI TECNICI</a:t>
              </a:r>
            </a:p>
            <a:p>
              <a:pPr algn="ctr"/>
              <a:r>
                <a:rPr lang="it-IT" sz="2000" b="1" dirty="0">
                  <a:solidFill>
                    <a:srgbClr val="002060"/>
                  </a:solidFill>
                  <a:cs typeface="Consolas" panose="020B0609020204030204" pitchFamily="49" charset="0"/>
                </a:rPr>
                <a:t> </a:t>
              </a:r>
            </a:p>
          </p:txBody>
        </p:sp>
        <p:sp>
          <p:nvSpPr>
            <p:cNvPr id="15" name="Freccia in giù 14"/>
            <p:cNvSpPr/>
            <p:nvPr/>
          </p:nvSpPr>
          <p:spPr>
            <a:xfrm>
              <a:off x="2081497" y="2960026"/>
              <a:ext cx="469239" cy="705851"/>
            </a:xfrm>
            <a:prstGeom prst="down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000">
                <a:solidFill>
                  <a:srgbClr val="002060"/>
                </a:solidFill>
                <a:cs typeface="Consolas" panose="020B0609020204030204" pitchFamily="49" charset="0"/>
              </a:endParaRPr>
            </a:p>
          </p:txBody>
        </p:sp>
      </p:grpSp>
      <p:sp>
        <p:nvSpPr>
          <p:cNvPr id="17" name="Freccia in giù 16"/>
          <p:cNvSpPr/>
          <p:nvPr/>
        </p:nvSpPr>
        <p:spPr>
          <a:xfrm>
            <a:off x="6663137" y="2960026"/>
            <a:ext cx="469239" cy="705851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>
              <a:solidFill>
                <a:srgbClr val="002060"/>
              </a:solidFill>
              <a:cs typeface="Consolas" panose="020B0609020204030204" pitchFamily="49" charset="0"/>
            </a:endParaRPr>
          </a:p>
        </p:txBody>
      </p:sp>
      <p:sp>
        <p:nvSpPr>
          <p:cNvPr id="3" name="Titolo 3">
            <a:extLst>
              <a:ext uri="{FF2B5EF4-FFF2-40B4-BE49-F238E27FC236}">
                <a16:creationId xmlns:a16="http://schemas.microsoft.com/office/drawing/2014/main" id="{819C829A-0423-F9CB-099D-1B0757D279B3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7058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238524" y="3393755"/>
            <a:ext cx="3907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 UNITA’ TECNOLOGICHE </a:t>
            </a:r>
            <a:r>
              <a:rPr lang="it-IT" sz="2800" b="1" dirty="0">
                <a:solidFill>
                  <a:srgbClr val="C00000"/>
                </a:solidFill>
                <a:cs typeface="Consolas" panose="020B0609020204030204" pitchFamily="49" charset="0"/>
              </a:rPr>
              <a:t> 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23528" y="4775666"/>
            <a:ext cx="323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ELEMENTI TECNICI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170206" y="1920279"/>
            <a:ext cx="8803588" cy="860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it-IT" sz="2000" dirty="0">
                <a:solidFill>
                  <a:srgbClr val="002060"/>
                </a:solidFill>
              </a:rPr>
              <a:t>Individua gli </a:t>
            </a:r>
            <a:r>
              <a:rPr lang="it-IT" sz="2000" b="1" dirty="0">
                <a:solidFill>
                  <a:srgbClr val="002060"/>
                </a:solidFill>
              </a:rPr>
              <a:t>elementi fisici dell’ organismo edilizio</a:t>
            </a:r>
            <a:r>
              <a:rPr lang="it-IT" sz="2000" dirty="0">
                <a:solidFill>
                  <a:srgbClr val="002060"/>
                </a:solidFill>
              </a:rPr>
              <a:t>, cioè le parti, gli elementi, le connessioni e gli impianti </a:t>
            </a:r>
            <a:r>
              <a:rPr lang="it-IT" sz="2000" b="1" dirty="0">
                <a:solidFill>
                  <a:srgbClr val="002060"/>
                </a:solidFill>
              </a:rPr>
              <a:t>che definiscono gli spazi </a:t>
            </a:r>
            <a:r>
              <a:rPr lang="it-IT" sz="2000" dirty="0">
                <a:solidFill>
                  <a:srgbClr val="002060"/>
                </a:solidFill>
              </a:rPr>
              <a:t>e ne consentono l’abitabilità.</a:t>
            </a:r>
            <a:endParaRPr lang="it-IT" sz="3200" b="1" dirty="0">
              <a:solidFill>
                <a:srgbClr val="002060"/>
              </a:solidFill>
              <a:cs typeface="Consolas" panose="020B0609020204030204" pitchFamily="49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464496" y="323986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dirty="0">
                <a:solidFill>
                  <a:srgbClr val="002060"/>
                </a:solidFill>
              </a:rPr>
              <a:t>raggruppamenti di </a:t>
            </a:r>
            <a:r>
              <a:rPr lang="it-IT" sz="2400" b="1" dirty="0">
                <a:solidFill>
                  <a:srgbClr val="002060"/>
                </a:solidFill>
              </a:rPr>
              <a:t>funzioni </a:t>
            </a:r>
          </a:p>
          <a:p>
            <a:r>
              <a:rPr lang="it-IT" sz="2400" dirty="0">
                <a:solidFill>
                  <a:srgbClr val="002060"/>
                </a:solidFill>
              </a:rPr>
              <a:t>compatibili tecnologicamente</a:t>
            </a:r>
          </a:p>
        </p:txBody>
      </p:sp>
      <p:sp>
        <p:nvSpPr>
          <p:cNvPr id="4" name="Rettangolo 3"/>
          <p:cNvSpPr/>
          <p:nvPr/>
        </p:nvSpPr>
        <p:spPr>
          <a:xfrm>
            <a:off x="4487480" y="443711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</a:rPr>
              <a:t>prodotti edilizi</a:t>
            </a:r>
            <a:r>
              <a:rPr lang="it-IT" sz="2400" dirty="0">
                <a:solidFill>
                  <a:srgbClr val="002060"/>
                </a:solidFill>
              </a:rPr>
              <a:t>, capaci di svolgere</a:t>
            </a:r>
          </a:p>
          <a:p>
            <a:r>
              <a:rPr lang="it-IT" sz="2400" dirty="0">
                <a:solidFill>
                  <a:srgbClr val="002060"/>
                </a:solidFill>
              </a:rPr>
              <a:t>funzioni proprie di una o più unità</a:t>
            </a:r>
          </a:p>
          <a:p>
            <a:r>
              <a:rPr lang="it-IT" sz="2400" dirty="0">
                <a:solidFill>
                  <a:srgbClr val="002060"/>
                </a:solidFill>
              </a:rPr>
              <a:t>tecnologiche</a:t>
            </a:r>
          </a:p>
        </p:txBody>
      </p:sp>
      <p:sp>
        <p:nvSpPr>
          <p:cNvPr id="5" name="Rettangolo 4"/>
          <p:cNvSpPr/>
          <p:nvPr/>
        </p:nvSpPr>
        <p:spPr>
          <a:xfrm>
            <a:off x="1855094" y="969256"/>
            <a:ext cx="54269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  <a:cs typeface="Consolas" panose="020B0609020204030204" pitchFamily="49" charset="0"/>
              </a:rPr>
              <a:t>SISTEMA TECNOLOGICO</a:t>
            </a:r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_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UNI</a:t>
            </a:r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8920</a:t>
            </a:r>
            <a:endParaRPr lang="it-IT" sz="2800" dirty="0">
              <a:solidFill>
                <a:srgbClr val="002060"/>
              </a:solidFill>
              <a:cs typeface="Consolas" panose="020B0609020204030204" pitchFamily="49" charset="0"/>
            </a:endParaRPr>
          </a:p>
        </p:txBody>
      </p:sp>
      <p:sp>
        <p:nvSpPr>
          <p:cNvPr id="3" name="Titolo 3">
            <a:extLst>
              <a:ext uri="{FF2B5EF4-FFF2-40B4-BE49-F238E27FC236}">
                <a16:creationId xmlns:a16="http://schemas.microsoft.com/office/drawing/2014/main" id="{DC4F9767-A14B-FA72-0CE0-FFAB9D02956B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466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238524" y="2109051"/>
            <a:ext cx="5269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 CLASSI DI UNITA’ TECNOLOGICHE </a:t>
            </a:r>
            <a:r>
              <a:rPr lang="it-IT" sz="2800" b="1" dirty="0">
                <a:solidFill>
                  <a:srgbClr val="C00000"/>
                </a:solidFill>
                <a:cs typeface="Consolas" panose="020B0609020204030204" pitchFamily="49" charset="0"/>
              </a:rPr>
              <a:t> 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238524" y="4775666"/>
            <a:ext cx="495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CLASSI DI ELEMENTI TECNICI</a:t>
            </a:r>
          </a:p>
        </p:txBody>
      </p:sp>
      <p:sp>
        <p:nvSpPr>
          <p:cNvPr id="5" name="Rettangolo 4"/>
          <p:cNvSpPr/>
          <p:nvPr/>
        </p:nvSpPr>
        <p:spPr>
          <a:xfrm>
            <a:off x="1858501" y="762699"/>
            <a:ext cx="54269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  <a:cs typeface="Consolas" panose="020B0609020204030204" pitchFamily="49" charset="0"/>
              </a:rPr>
              <a:t>SISTEMA TECNOLOGICO</a:t>
            </a:r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_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UNI</a:t>
            </a:r>
            <a:r>
              <a:rPr lang="it-IT" sz="2800" b="1" dirty="0">
                <a:solidFill>
                  <a:srgbClr val="002060"/>
                </a:solidFill>
                <a:cs typeface="Consolas" panose="020B0609020204030204" pitchFamily="49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cs typeface="Consolas" panose="020B0609020204030204" pitchFamily="49" charset="0"/>
              </a:rPr>
              <a:t>8920</a:t>
            </a:r>
            <a:endParaRPr lang="it-IT" sz="2800" dirty="0">
              <a:solidFill>
                <a:srgbClr val="002060"/>
              </a:solidFill>
              <a:cs typeface="Consolas" panose="020B0609020204030204" pitchFamily="49" charset="0"/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179512" y="2780010"/>
            <a:ext cx="8848808" cy="371247"/>
            <a:chOff x="179512" y="2780010"/>
            <a:chExt cx="8848808" cy="371247"/>
          </a:xfrm>
        </p:grpSpPr>
        <p:sp>
          <p:nvSpPr>
            <p:cNvPr id="3" name="CasellaDiTesto 2"/>
            <p:cNvSpPr txBox="1"/>
            <p:nvPr/>
          </p:nvSpPr>
          <p:spPr>
            <a:xfrm>
              <a:off x="179512" y="2780010"/>
              <a:ext cx="2327632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</a:rPr>
                <a:t>UNITA’ TECNOLOGICA</a:t>
              </a:r>
            </a:p>
          </p:txBody>
        </p:sp>
        <p:sp>
          <p:nvSpPr>
            <p:cNvPr id="10" name="CasellaDiTesto 9"/>
            <p:cNvSpPr txBox="1"/>
            <p:nvPr/>
          </p:nvSpPr>
          <p:spPr>
            <a:xfrm>
              <a:off x="2627784" y="2780010"/>
              <a:ext cx="2448272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</a:rPr>
                <a:t>UNITA’ TECNOLOGICA</a:t>
              </a: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5196696" y="2780010"/>
              <a:ext cx="2327632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</a:rPr>
                <a:t>UNITA’ TECNOLOGICA</a:t>
              </a:r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6580048" y="2781925"/>
              <a:ext cx="24482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</a:rPr>
                <a:t>…..</a:t>
              </a:r>
            </a:p>
          </p:txBody>
        </p:sp>
      </p:grpSp>
      <p:sp>
        <p:nvSpPr>
          <p:cNvPr id="7" name="Freccia in giù 6"/>
          <p:cNvSpPr/>
          <p:nvPr/>
        </p:nvSpPr>
        <p:spPr>
          <a:xfrm>
            <a:off x="971600" y="3284984"/>
            <a:ext cx="288032" cy="1368152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7" name="Gruppo 16"/>
          <p:cNvGrpSpPr/>
          <p:nvPr/>
        </p:nvGrpSpPr>
        <p:grpSpPr>
          <a:xfrm>
            <a:off x="186224" y="5491057"/>
            <a:ext cx="8848808" cy="371247"/>
            <a:chOff x="179512" y="2780010"/>
            <a:chExt cx="8848808" cy="371247"/>
          </a:xfrm>
        </p:grpSpPr>
        <p:sp>
          <p:nvSpPr>
            <p:cNvPr id="18" name="CasellaDiTesto 17"/>
            <p:cNvSpPr txBox="1"/>
            <p:nvPr/>
          </p:nvSpPr>
          <p:spPr>
            <a:xfrm>
              <a:off x="179512" y="2780010"/>
              <a:ext cx="2327632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</a:rPr>
                <a:t>ELEMENTO TECNICO</a:t>
              </a:r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2627784" y="2780010"/>
              <a:ext cx="2448272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</a:rPr>
                <a:t>ELEMENTO TECNICO</a:t>
              </a: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5196696" y="2780010"/>
              <a:ext cx="2327632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</a:rPr>
                <a:t>ELEMENTO TECNICO</a:t>
              </a:r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6580048" y="2781925"/>
              <a:ext cx="24482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b="1" dirty="0">
                  <a:solidFill>
                    <a:srgbClr val="002060"/>
                  </a:solidFill>
                </a:rPr>
                <a:t>…..</a:t>
              </a:r>
            </a:p>
          </p:txBody>
        </p:sp>
      </p:grpSp>
      <p:sp>
        <p:nvSpPr>
          <p:cNvPr id="9" name="CasellaDiTesto 8"/>
          <p:cNvSpPr txBox="1"/>
          <p:nvPr/>
        </p:nvSpPr>
        <p:spPr>
          <a:xfrm>
            <a:off x="373209" y="1524276"/>
            <a:ext cx="2970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SUBSISTEMI</a:t>
            </a:r>
          </a:p>
        </p:txBody>
      </p:sp>
      <p:sp>
        <p:nvSpPr>
          <p:cNvPr id="2" name="Titolo 3">
            <a:extLst>
              <a:ext uri="{FF2B5EF4-FFF2-40B4-BE49-F238E27FC236}">
                <a16:creationId xmlns:a16="http://schemas.microsoft.com/office/drawing/2014/main" id="{F0917100-23A5-9EDB-7E11-200821A2EFBC}"/>
              </a:ext>
            </a:extLst>
          </p:cNvPr>
          <p:cNvSpPr txBox="1">
            <a:spLocks/>
          </p:cNvSpPr>
          <p:nvPr/>
        </p:nvSpPr>
        <p:spPr>
          <a:xfrm>
            <a:off x="0" y="188640"/>
            <a:ext cx="91440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ELEMENTI COSTRUTTIVI_</a:t>
            </a:r>
            <a:r>
              <a:rPr kumimoji="0" lang="it-IT" sz="2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AA 2024-25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7941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7" grpId="0" animBg="1"/>
      <p:bldP spid="9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e2ceee5-4e98-448d-bd69-9759c291857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E008C23DB7DD4EAE85E55115C4A7EA" ma:contentTypeVersion="18" ma:contentTypeDescription="Creare un nuovo documento." ma:contentTypeScope="" ma:versionID="a5fde33fec3aad1f1e91b948fa1e7ad4">
  <xsd:schema xmlns:xsd="http://www.w3.org/2001/XMLSchema" xmlns:xs="http://www.w3.org/2001/XMLSchema" xmlns:p="http://schemas.microsoft.com/office/2006/metadata/properties" xmlns:ns3="f3077446-a7b8-4994-9298-7551826f19f8" xmlns:ns4="ce2ceee5-4e98-448d-bd69-9759c2918574" targetNamespace="http://schemas.microsoft.com/office/2006/metadata/properties" ma:root="true" ma:fieldsID="4387a7b7036918c27925447e6d5decc1" ns3:_="" ns4:_="">
    <xsd:import namespace="f3077446-a7b8-4994-9298-7551826f19f8"/>
    <xsd:import namespace="ce2ceee5-4e98-448d-bd69-9759c291857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77446-a7b8-4994-9298-7551826f19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2ceee5-4e98-448d-bd69-9759c29185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17B00B-67CD-4B49-B63C-F563C074A3E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3077446-a7b8-4994-9298-7551826f19f8"/>
    <ds:schemaRef ds:uri="http://purl.org/dc/dcmitype/"/>
    <ds:schemaRef ds:uri="http://schemas.microsoft.com/office/infopath/2007/PartnerControls"/>
    <ds:schemaRef ds:uri="ce2ceee5-4e98-448d-bd69-9759c291857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0FFC3F7-2884-40CD-9300-7B72AD9B35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B2A3C2-B95B-4F5C-A22D-D9CB717B44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077446-a7b8-4994-9298-7551826f19f8"/>
    <ds:schemaRef ds:uri="ce2ceee5-4e98-448d-bd69-9759c29185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4636</TotalTime>
  <Words>505</Words>
  <Application>Microsoft Office PowerPoint</Application>
  <PresentationFormat>Presentazione su schermo (4:3)</PresentationFormat>
  <Paragraphs>104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Consolas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COS.A.1 Corso di ANALISI E PROGETTO DI ELEMENTI COSTRUTTIVI</dc:title>
  <dc:creator>GAROFOLO ILARIA</dc:creator>
  <cp:lastModifiedBy>GAROFOLO ILARIA</cp:lastModifiedBy>
  <cp:revision>344</cp:revision>
  <dcterms:created xsi:type="dcterms:W3CDTF">2011-02-28T18:47:19Z</dcterms:created>
  <dcterms:modified xsi:type="dcterms:W3CDTF">2025-03-04T17:52:17Z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0x0101007CE008C23DB7DD4EAE85E55115C4A7EA</vt:lpwstr>
  </property>
</Properties>
</file>