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5" r:id="rId2"/>
    <p:sldId id="347" r:id="rId3"/>
    <p:sldId id="346" r:id="rId4"/>
  </p:sldIdLst>
  <p:sldSz cx="9144000" cy="6858000" type="screen4x3"/>
  <p:notesSz cx="7104063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BF0FF"/>
    <a:srgbClr val="E5F2FF"/>
    <a:srgbClr val="FFFFFF"/>
    <a:srgbClr val="F3F4FF"/>
    <a:srgbClr val="8DB3FF"/>
    <a:srgbClr val="7690FE"/>
    <a:srgbClr val="66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A55B3-CB4F-483B-8C11-6D66F125193F}" v="8" dt="2025-03-03T00:18:5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4" autoAdjust="0"/>
    <p:restoredTop sz="96538" autoAdjust="0"/>
  </p:normalViewPr>
  <p:slideViewPr>
    <p:cSldViewPr>
      <p:cViewPr varScale="1">
        <p:scale>
          <a:sx n="114" d="100"/>
          <a:sy n="114" d="100"/>
        </p:scale>
        <p:origin x="83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INI TIZIANO" userId="8a953226-e843-44c4-90e9-85dbe80cb75b" providerId="ADAL" clId="{34AA55B3-CB4F-483B-8C11-6D66F125193F}"/>
    <pc:docChg chg="undo custSel delSld modSld">
      <pc:chgData name="MONTINI TIZIANO" userId="8a953226-e843-44c4-90e9-85dbe80cb75b" providerId="ADAL" clId="{34AA55B3-CB4F-483B-8C11-6D66F125193F}" dt="2025-03-03T10:52:13.950" v="780" actId="20577"/>
      <pc:docMkLst>
        <pc:docMk/>
      </pc:docMkLst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10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15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20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21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23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26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33"/>
        </pc:sldMkLst>
      </pc:sldChg>
      <pc:sldChg chg="del">
        <pc:chgData name="MONTINI TIZIANO" userId="8a953226-e843-44c4-90e9-85dbe80cb75b" providerId="ADAL" clId="{34AA55B3-CB4F-483B-8C11-6D66F125193F}" dt="2025-03-02T18:52:20.909" v="0" actId="47"/>
        <pc:sldMkLst>
          <pc:docMk/>
          <pc:sldMk cId="0" sldId="344"/>
        </pc:sldMkLst>
      </pc:sldChg>
      <pc:sldChg chg="modSp mod">
        <pc:chgData name="MONTINI TIZIANO" userId="8a953226-e843-44c4-90e9-85dbe80cb75b" providerId="ADAL" clId="{34AA55B3-CB4F-483B-8C11-6D66F125193F}" dt="2025-03-03T10:51:00.241" v="737"/>
        <pc:sldMkLst>
          <pc:docMk/>
          <pc:sldMk cId="3319855152" sldId="345"/>
        </pc:sldMkLst>
        <pc:spChg chg="mod">
          <ac:chgData name="MONTINI TIZIANO" userId="8a953226-e843-44c4-90e9-85dbe80cb75b" providerId="ADAL" clId="{34AA55B3-CB4F-483B-8C11-6D66F125193F}" dt="2025-03-02T18:53:11.235" v="30" actId="20577"/>
          <ac:spMkLst>
            <pc:docMk/>
            <pc:sldMk cId="3319855152" sldId="345"/>
            <ac:spMk id="3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2T22:41:02.308" v="268" actId="1036"/>
          <ac:spMkLst>
            <pc:docMk/>
            <pc:sldMk cId="3319855152" sldId="345"/>
            <ac:spMk id="4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10:21:05.414" v="734" actId="6549"/>
          <ac:spMkLst>
            <pc:docMk/>
            <pc:sldMk cId="3319855152" sldId="345"/>
            <ac:spMk id="5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10:19:40.164" v="676" actId="20577"/>
          <ac:spMkLst>
            <pc:docMk/>
            <pc:sldMk cId="3319855152" sldId="345"/>
            <ac:spMk id="9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10:13:13.402" v="669" actId="1035"/>
          <ac:spMkLst>
            <pc:docMk/>
            <pc:sldMk cId="3319855152" sldId="345"/>
            <ac:spMk id="12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10:51:00.241" v="737"/>
          <ac:spMkLst>
            <pc:docMk/>
            <pc:sldMk cId="3319855152" sldId="345"/>
            <ac:spMk id="13" creationId="{00000000-0000-0000-0000-000000000000}"/>
          </ac:spMkLst>
        </pc:spChg>
      </pc:sldChg>
      <pc:sldChg chg="addSp modSp mod">
        <pc:chgData name="MONTINI TIZIANO" userId="8a953226-e843-44c4-90e9-85dbe80cb75b" providerId="ADAL" clId="{34AA55B3-CB4F-483B-8C11-6D66F125193F}" dt="2025-03-03T00:20:19.041" v="653" actId="20577"/>
        <pc:sldMkLst>
          <pc:docMk/>
          <pc:sldMk cId="464761847" sldId="346"/>
        </pc:sldMkLst>
        <pc:spChg chg="add mod">
          <ac:chgData name="MONTINI TIZIANO" userId="8a953226-e843-44c4-90e9-85dbe80cb75b" providerId="ADAL" clId="{34AA55B3-CB4F-483B-8C11-6D66F125193F}" dt="2025-03-02T23:34:32.496" v="327"/>
          <ac:spMkLst>
            <pc:docMk/>
            <pc:sldMk cId="464761847" sldId="346"/>
            <ac:spMk id="2" creationId="{ACF15BF3-480A-BC63-6F33-2A9E3A797EE4}"/>
          </ac:spMkLst>
        </pc:spChg>
        <pc:spChg chg="mod">
          <ac:chgData name="MONTINI TIZIANO" userId="8a953226-e843-44c4-90e9-85dbe80cb75b" providerId="ADAL" clId="{34AA55B3-CB4F-483B-8C11-6D66F125193F}" dt="2025-03-02T23:34:43.305" v="329" actId="207"/>
          <ac:spMkLst>
            <pc:docMk/>
            <pc:sldMk cId="464761847" sldId="346"/>
            <ac:spMk id="3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00:18:45.358" v="582" actId="6549"/>
          <ac:spMkLst>
            <pc:docMk/>
            <pc:sldMk cId="464761847" sldId="346"/>
            <ac:spMk id="4" creationId="{00000000-0000-0000-0000-000000000000}"/>
          </ac:spMkLst>
        </pc:spChg>
        <pc:spChg chg="add mod">
          <ac:chgData name="MONTINI TIZIANO" userId="8a953226-e843-44c4-90e9-85dbe80cb75b" providerId="ADAL" clId="{34AA55B3-CB4F-483B-8C11-6D66F125193F}" dt="2025-03-03T00:19:06.746" v="585" actId="12"/>
          <ac:spMkLst>
            <pc:docMk/>
            <pc:sldMk cId="464761847" sldId="346"/>
            <ac:spMk id="5" creationId="{2EE2636F-E27C-84EF-0668-3AA3F8BEC85C}"/>
          </ac:spMkLst>
        </pc:spChg>
        <pc:spChg chg="add mod">
          <ac:chgData name="MONTINI TIZIANO" userId="8a953226-e843-44c4-90e9-85dbe80cb75b" providerId="ADAL" clId="{34AA55B3-CB4F-483B-8C11-6D66F125193F}" dt="2025-03-03T00:20:19.041" v="653" actId="20577"/>
          <ac:spMkLst>
            <pc:docMk/>
            <pc:sldMk cId="464761847" sldId="346"/>
            <ac:spMk id="6" creationId="{2B00E140-2A3A-EB65-1C45-2A3C47032986}"/>
          </ac:spMkLst>
        </pc:spChg>
      </pc:sldChg>
      <pc:sldChg chg="modSp mod">
        <pc:chgData name="MONTINI TIZIANO" userId="8a953226-e843-44c4-90e9-85dbe80cb75b" providerId="ADAL" clId="{34AA55B3-CB4F-483B-8C11-6D66F125193F}" dt="2025-03-03T10:52:13.950" v="780" actId="20577"/>
        <pc:sldMkLst>
          <pc:docMk/>
          <pc:sldMk cId="1115146275" sldId="347"/>
        </pc:sldMkLst>
        <pc:spChg chg="mod">
          <ac:chgData name="MONTINI TIZIANO" userId="8a953226-e843-44c4-90e9-85dbe80cb75b" providerId="ADAL" clId="{34AA55B3-CB4F-483B-8C11-6D66F125193F}" dt="2025-03-02T23:32:43.302" v="311"/>
          <ac:spMkLst>
            <pc:docMk/>
            <pc:sldMk cId="1115146275" sldId="347"/>
            <ac:spMk id="3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3T10:52:13.950" v="780" actId="20577"/>
          <ac:spMkLst>
            <pc:docMk/>
            <pc:sldMk cId="1115146275" sldId="347"/>
            <ac:spMk id="7" creationId="{00000000-0000-0000-0000-000000000000}"/>
          </ac:spMkLst>
        </pc:spChg>
        <pc:spChg chg="mod">
          <ac:chgData name="MONTINI TIZIANO" userId="8a953226-e843-44c4-90e9-85dbe80cb75b" providerId="ADAL" clId="{34AA55B3-CB4F-483B-8C11-6D66F125193F}" dt="2025-03-02T23:32:19.294" v="310" actId="207"/>
          <ac:spMkLst>
            <pc:docMk/>
            <pc:sldMk cId="1115146275" sldId="347"/>
            <ac:spMk id="15" creationId="{00000000-0000-0000-0000-000000000000}"/>
          </ac:spMkLst>
        </pc:spChg>
      </pc:sldChg>
      <pc:sldChg chg="del">
        <pc:chgData name="MONTINI TIZIANO" userId="8a953226-e843-44c4-90e9-85dbe80cb75b" providerId="ADAL" clId="{34AA55B3-CB4F-483B-8C11-6D66F125193F}" dt="2025-03-02T18:52:56.349" v="1" actId="47"/>
        <pc:sldMkLst>
          <pc:docMk/>
          <pc:sldMk cId="1944433706" sldId="348"/>
        </pc:sldMkLst>
      </pc:sldChg>
    </pc:docChg>
  </pc:docChgLst>
  <pc:docChgLst>
    <pc:chgData name="MONTINI TIZIANO" userId="8a953226-e843-44c4-90e9-85dbe80cb75b" providerId="ADAL" clId="{08FA7401-A84B-49C1-86D9-90A6F1D43ED3}"/>
    <pc:docChg chg="modSld">
      <pc:chgData name="MONTINI TIZIANO" userId="8a953226-e843-44c4-90e9-85dbe80cb75b" providerId="ADAL" clId="{08FA7401-A84B-49C1-86D9-90A6F1D43ED3}" dt="2024-03-08T09:32:43.617" v="52" actId="1076"/>
      <pc:docMkLst>
        <pc:docMk/>
      </pc:docMkLst>
      <pc:sldChg chg="modSp mod">
        <pc:chgData name="MONTINI TIZIANO" userId="8a953226-e843-44c4-90e9-85dbe80cb75b" providerId="ADAL" clId="{08FA7401-A84B-49C1-86D9-90A6F1D43ED3}" dt="2024-03-08T09:32:35.295" v="50" actId="20577"/>
        <pc:sldMkLst>
          <pc:docMk/>
          <pc:sldMk cId="3319855152" sldId="345"/>
        </pc:sldMkLst>
      </pc:sldChg>
      <pc:sldChg chg="modSp mod">
        <pc:chgData name="MONTINI TIZIANO" userId="8a953226-e843-44c4-90e9-85dbe80cb75b" providerId="ADAL" clId="{08FA7401-A84B-49C1-86D9-90A6F1D43ED3}" dt="2024-03-08T09:30:58.936" v="29" actId="20577"/>
        <pc:sldMkLst>
          <pc:docMk/>
          <pc:sldMk cId="464761847" sldId="346"/>
        </pc:sldMkLst>
      </pc:sldChg>
      <pc:sldChg chg="modSp mod">
        <pc:chgData name="MONTINI TIZIANO" userId="8a953226-e843-44c4-90e9-85dbe80cb75b" providerId="ADAL" clId="{08FA7401-A84B-49C1-86D9-90A6F1D43ED3}" dt="2024-03-08T09:30:50.726" v="28" actId="20577"/>
        <pc:sldMkLst>
          <pc:docMk/>
          <pc:sldMk cId="1115146275" sldId="347"/>
        </pc:sldMkLst>
      </pc:sldChg>
      <pc:sldChg chg="modSp mod">
        <pc:chgData name="MONTINI TIZIANO" userId="8a953226-e843-44c4-90e9-85dbe80cb75b" providerId="ADAL" clId="{08FA7401-A84B-49C1-86D9-90A6F1D43ED3}" dt="2024-03-08T09:32:43.617" v="52" actId="1076"/>
        <pc:sldMkLst>
          <pc:docMk/>
          <pc:sldMk cId="1944433706" sldId="34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5746" cy="54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1361" y="0"/>
            <a:ext cx="3026112" cy="54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41950"/>
            <a:ext cx="3105746" cy="47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1361" y="9741950"/>
            <a:ext cx="3026112" cy="47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1pPr>
          </a:lstStyle>
          <a:p>
            <a:pPr>
              <a:defRPr/>
            </a:pPr>
            <a:fld id="{7726F9D0-89EB-48BE-A155-EDF72D95D6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3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861" y="0"/>
            <a:ext cx="307920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861155"/>
            <a:ext cx="5209425" cy="460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09"/>
            <a:ext cx="307920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861" y="9722309"/>
            <a:ext cx="307920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3" tIns="47392" rIns="94783" bIns="4739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fld id="{47B15CED-E732-4DAE-B6D9-77313112D1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427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74895-26E2-4AD6-85F3-8471D255CB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96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0E4FB-104F-41B2-B8AA-9D6DA17D89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31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3B53C-6629-4D36-BCF9-7B7F0780BD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732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4AB7F-CF1C-4309-ACB5-12631BCFA3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38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79C9E-42F5-4573-A447-E384732050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670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FEB77-0B9D-4E16-86F3-17DB702BB7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16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8D49-EE16-49FA-BB10-3C0ED0F105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09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684B-DDEF-4B92-8799-DEE5330AEA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87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CC5C9-771D-4C3C-A0B5-84D7580D27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48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F31B-4774-4C65-A1F0-29E641C3A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28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6283-0CE3-4994-96E7-FC28524E1B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37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5E9EE-6915-41E5-AF9F-9377797251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60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5AE98-4457-4A2A-BCEC-92FCA3F9AB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33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B895-CFE3-4ECC-A413-A1DED401BF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22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it-IT"/>
              <a:t>Preparazione polveri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AEB5BDD-F975-44DC-93C1-7AD87DB6B1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991467" y="332656"/>
            <a:ext cx="51610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Corso di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NANOMATERIALS LABORATORY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2517864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Orario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124135" y="2517864"/>
            <a:ext cx="559185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Lunedì</a:t>
            </a:r>
            <a:r>
              <a:rPr lang="en-US" sz="2000" dirty="0"/>
              <a:t>		16</a:t>
            </a:r>
            <a:r>
              <a:rPr lang="en-US" sz="2000" baseline="30000" dirty="0"/>
              <a:t>00 </a:t>
            </a:r>
            <a:r>
              <a:rPr lang="en-US" sz="2000" dirty="0"/>
              <a:t>– 17</a:t>
            </a:r>
            <a:r>
              <a:rPr lang="en-US" sz="2000" baseline="30000" dirty="0"/>
              <a:t>00</a:t>
            </a:r>
            <a:r>
              <a:rPr lang="en-US" sz="2000" dirty="0"/>
              <a:t> , aula A6 (inorganic)</a:t>
            </a:r>
            <a:endParaRPr lang="en-US" sz="2000" baseline="30000" dirty="0"/>
          </a:p>
          <a:p>
            <a:r>
              <a:rPr lang="en-US" sz="2000" dirty="0" err="1"/>
              <a:t>Giovedì</a:t>
            </a:r>
            <a:r>
              <a:rPr lang="en-US" sz="2000" dirty="0"/>
              <a:t>		11</a:t>
            </a:r>
            <a:r>
              <a:rPr lang="en-US" sz="2000" baseline="30000" dirty="0"/>
              <a:t>00 </a:t>
            </a:r>
            <a:r>
              <a:rPr lang="en-US" sz="2000" dirty="0"/>
              <a:t>– 13</a:t>
            </a:r>
            <a:r>
              <a:rPr lang="en-US" sz="2000" baseline="30000" dirty="0"/>
              <a:t>00</a:t>
            </a:r>
            <a:r>
              <a:rPr lang="en-US" sz="2000" dirty="0"/>
              <a:t> , aula </a:t>
            </a:r>
            <a:r>
              <a:rPr lang="en-US" sz="2000"/>
              <a:t>A6 (organic</a:t>
            </a:r>
            <a:r>
              <a:rPr lang="en-US" sz="2000" dirty="0"/>
              <a:t>)</a:t>
            </a:r>
          </a:p>
          <a:p>
            <a:r>
              <a:rPr lang="en-US" sz="2000" dirty="0"/>
              <a:t>		16</a:t>
            </a:r>
            <a:r>
              <a:rPr lang="en-US" sz="2000" baseline="30000" dirty="0"/>
              <a:t>00 </a:t>
            </a:r>
            <a:r>
              <a:rPr lang="en-US" sz="2000" dirty="0"/>
              <a:t>– 18</a:t>
            </a:r>
            <a:r>
              <a:rPr lang="en-US" sz="2000" baseline="30000" dirty="0"/>
              <a:t>00</a:t>
            </a:r>
            <a:r>
              <a:rPr lang="en-US" sz="2000" dirty="0"/>
              <a:t> , aula A6 (inorganic)</a:t>
            </a:r>
          </a:p>
          <a:p>
            <a:endParaRPr lang="en-US" sz="2000" dirty="0"/>
          </a:p>
          <a:p>
            <a:r>
              <a:rPr lang="en-US" sz="2000" dirty="0"/>
              <a:t>Laboratorio (</a:t>
            </a:r>
            <a:r>
              <a:rPr lang="en-US" sz="2000" dirty="0" err="1"/>
              <a:t>sintesi</a:t>
            </a:r>
            <a:r>
              <a:rPr lang="en-US" sz="2000" dirty="0"/>
              <a:t>): 31 Marzo – 4 Aprile 2025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1432884"/>
            <a:ext cx="1236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Struttura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06673" y="1432883"/>
            <a:ext cx="5129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 CFU </a:t>
            </a:r>
            <a:r>
              <a:rPr lang="en-US" sz="2000" dirty="0" err="1"/>
              <a:t>Lezione</a:t>
            </a:r>
            <a:r>
              <a:rPr lang="en-US" sz="2000" dirty="0"/>
              <a:t> (16 ore) – Principi </a:t>
            </a:r>
            <a:r>
              <a:rPr lang="en-US" sz="2000" dirty="0" err="1"/>
              <a:t>teorici</a:t>
            </a:r>
            <a:r>
              <a:rPr lang="en-US" sz="2000" dirty="0"/>
              <a:t> </a:t>
            </a:r>
          </a:p>
          <a:p>
            <a:r>
              <a:rPr lang="en-US" sz="2000" dirty="0"/>
              <a:t>4 CFU Laboratorio (48 ore) – </a:t>
            </a:r>
            <a:r>
              <a:rPr lang="en-US" sz="2000" dirty="0" err="1"/>
              <a:t>Sintesi</a:t>
            </a:r>
            <a:r>
              <a:rPr lang="en-US" sz="2000" dirty="0"/>
              <a:t> e </a:t>
            </a:r>
            <a:r>
              <a:rPr lang="en-US" sz="2000" dirty="0" err="1"/>
              <a:t>tecniche</a:t>
            </a:r>
            <a:r>
              <a:rPr lang="en-US" sz="2000" dirty="0"/>
              <a:t> di </a:t>
            </a:r>
            <a:r>
              <a:rPr lang="en-US" sz="2000" dirty="0" err="1"/>
              <a:t>caratterizzazione</a:t>
            </a:r>
            <a:r>
              <a:rPr lang="en-US" sz="2000" dirty="0"/>
              <a:t>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4293096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Materiale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didattico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Teams: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203848" y="4293096"/>
            <a:ext cx="56336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Tutto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Moodle 2</a:t>
            </a:r>
          </a:p>
          <a:p>
            <a:endParaRPr lang="it-IT" sz="2000" dirty="0"/>
          </a:p>
          <a:p>
            <a:r>
              <a:rPr lang="en-US" sz="2000" dirty="0"/>
              <a:t>CD2024 033CM NANOMATERIALS LABORATORY</a:t>
            </a:r>
          </a:p>
        </p:txBody>
      </p:sp>
    </p:spTree>
    <p:extLst>
      <p:ext uri="{BB962C8B-B14F-4D97-AF65-F5344CB8AC3E}">
        <p14:creationId xmlns:p14="http://schemas.microsoft.com/office/powerpoint/2010/main" val="331985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991454" y="332656"/>
            <a:ext cx="5161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Corso di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NANOMATERIALS LABORATORY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2132856"/>
            <a:ext cx="2265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</a:rPr>
              <a:t>Modalità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d’esame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46833" y="2132856"/>
            <a:ext cx="5129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Esame</a:t>
            </a:r>
            <a:r>
              <a:rPr lang="en-US" sz="2000" dirty="0"/>
              <a:t> </a:t>
            </a:r>
            <a:r>
              <a:rPr lang="en-US" sz="2000" dirty="0" err="1"/>
              <a:t>orale</a:t>
            </a:r>
            <a:r>
              <a:rPr lang="en-US" sz="2000" dirty="0"/>
              <a:t> con:</a:t>
            </a:r>
          </a:p>
          <a:p>
            <a:pPr marL="342900" indent="-342900">
              <a:buFontTx/>
              <a:buChar char="-"/>
            </a:pPr>
            <a:r>
              <a:rPr lang="en-US" sz="2000" dirty="0" err="1"/>
              <a:t>Presentazione</a:t>
            </a:r>
            <a:r>
              <a:rPr lang="en-US" sz="2000" dirty="0"/>
              <a:t> di un </a:t>
            </a:r>
            <a:r>
              <a:rPr lang="en-US" sz="2000" dirty="0" err="1"/>
              <a:t>articolo</a:t>
            </a:r>
            <a:r>
              <a:rPr lang="en-US" sz="2000" dirty="0"/>
              <a:t> </a:t>
            </a:r>
            <a:r>
              <a:rPr lang="en-US" sz="2000" dirty="0" err="1"/>
              <a:t>scientifico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Discussione</a:t>
            </a:r>
            <a:r>
              <a:rPr lang="en-US" sz="2000" dirty="0"/>
              <a:t> </a:t>
            </a:r>
            <a:r>
              <a:rPr lang="en-US" sz="2000" dirty="0" err="1"/>
              <a:t>degli</a:t>
            </a:r>
            <a:r>
              <a:rPr lang="en-US" sz="2000" dirty="0"/>
              <a:t> </a:t>
            </a:r>
            <a:r>
              <a:rPr lang="en-US" sz="2000" dirty="0" err="1"/>
              <a:t>risultati</a:t>
            </a:r>
            <a:r>
              <a:rPr lang="en-US" sz="2000" dirty="0"/>
              <a:t> di </a:t>
            </a:r>
            <a:r>
              <a:rPr lang="en-US" sz="2000" dirty="0" err="1"/>
              <a:t>laboratorio</a:t>
            </a:r>
            <a:r>
              <a:rPr lang="en-US" sz="2000" dirty="0"/>
              <a:t> con </a:t>
            </a:r>
            <a:r>
              <a:rPr lang="en-US" sz="2000" dirty="0" err="1"/>
              <a:t>approfondimento</a:t>
            </a:r>
            <a:r>
              <a:rPr lang="en-US" sz="2000" dirty="0"/>
              <a:t> </a:t>
            </a:r>
            <a:r>
              <a:rPr lang="en-US" sz="2000" dirty="0" err="1"/>
              <a:t>teorico</a:t>
            </a:r>
            <a:r>
              <a:rPr lang="en-US" sz="2000"/>
              <a:t>.</a:t>
            </a:r>
            <a:endParaRPr lang="en-US" sz="2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39552" y="4581128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Per </a:t>
            </a:r>
            <a:r>
              <a:rPr lang="en-US" sz="2000" dirty="0" err="1">
                <a:solidFill>
                  <a:srgbClr val="0000FF"/>
                </a:solidFill>
              </a:rPr>
              <a:t>appuntamento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546832" y="4533219"/>
            <a:ext cx="5129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Scrivere</a:t>
            </a:r>
            <a:r>
              <a:rPr lang="en-US" sz="2000" dirty="0"/>
              <a:t> mail a </a:t>
            </a:r>
            <a:r>
              <a:rPr lang="en-US" sz="2000" dirty="0">
                <a:solidFill>
                  <a:srgbClr val="FF0000"/>
                </a:solidFill>
              </a:rPr>
              <a:t>tmontini@units.it </a:t>
            </a:r>
            <a:r>
              <a:rPr lang="en-US" sz="2000" dirty="0"/>
              <a:t>o</a:t>
            </a:r>
            <a:r>
              <a:rPr lang="en-US" sz="2000" dirty="0">
                <a:solidFill>
                  <a:srgbClr val="FF0000"/>
                </a:solidFill>
              </a:rPr>
              <a:t>  ppengo@units.it</a:t>
            </a:r>
          </a:p>
          <a:p>
            <a:r>
              <a:rPr lang="en-US" sz="2000" dirty="0"/>
              <a:t>Subject: </a:t>
            </a:r>
            <a:r>
              <a:rPr lang="en-US" sz="2000" dirty="0">
                <a:solidFill>
                  <a:srgbClr val="FF0000"/>
                </a:solidFill>
              </a:rPr>
              <a:t>NANOMATERIALS 2024</a:t>
            </a:r>
          </a:p>
        </p:txBody>
      </p:sp>
    </p:spTree>
    <p:extLst>
      <p:ext uri="{BB962C8B-B14F-4D97-AF65-F5344CB8AC3E}">
        <p14:creationId xmlns:p14="http://schemas.microsoft.com/office/powerpoint/2010/main" val="111514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66700" y="1155536"/>
            <a:ext cx="8610600" cy="990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it-IT" sz="3600" b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  <a:endParaRPr lang="it-IT" sz="3600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9093" y="1915303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Introduzione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Sintesi</a:t>
            </a:r>
            <a:r>
              <a:rPr lang="en-US" dirty="0"/>
              <a:t> di </a:t>
            </a:r>
            <a:r>
              <a:rPr lang="en-US" dirty="0" err="1"/>
              <a:t>nanomateriali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Caratterizzazione</a:t>
            </a:r>
            <a:r>
              <a:rPr lang="en-US" dirty="0"/>
              <a:t>: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teorici</a:t>
            </a:r>
            <a:r>
              <a:rPr lang="en-US" dirty="0"/>
              <a:t>, </a:t>
            </a:r>
            <a:r>
              <a:rPr lang="en-US" dirty="0" err="1"/>
              <a:t>acquisizione</a:t>
            </a:r>
            <a:r>
              <a:rPr lang="en-US" dirty="0"/>
              <a:t> ed </a:t>
            </a:r>
            <a:r>
              <a:rPr lang="en-US" dirty="0" err="1"/>
              <a:t>elaborazione</a:t>
            </a:r>
            <a:r>
              <a:rPr lang="en-US" dirty="0"/>
              <a:t> </a:t>
            </a:r>
            <a:r>
              <a:rPr lang="en-US" dirty="0" err="1"/>
              <a:t>dati</a:t>
            </a:r>
            <a:endParaRPr lang="en-US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CF15BF3-480A-BC63-6F33-2A9E3A797EE4}"/>
              </a:ext>
            </a:extLst>
          </p:cNvPr>
          <p:cNvSpPr txBox="1"/>
          <p:nvPr/>
        </p:nvSpPr>
        <p:spPr>
          <a:xfrm>
            <a:off x="1991454" y="332656"/>
            <a:ext cx="5161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Corso di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NANOMATERIALS LABORATORY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EE2636F-E27C-84EF-0668-3AA3F8BEC85C}"/>
              </a:ext>
            </a:extLst>
          </p:cNvPr>
          <p:cNvSpPr txBox="1"/>
          <p:nvPr/>
        </p:nvSpPr>
        <p:spPr>
          <a:xfrm>
            <a:off x="3131840" y="2708920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Mesoporous</a:t>
            </a:r>
            <a:r>
              <a:rPr lang="it-IT" sz="1600" dirty="0"/>
              <a:t> SiO</a:t>
            </a:r>
            <a:r>
              <a:rPr lang="it-IT" sz="1600" baseline="-25000" dirty="0"/>
              <a:t>2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/>
              <a:t>TiO</a:t>
            </a:r>
            <a:r>
              <a:rPr lang="it-IT" sz="1600" baseline="-25000" dirty="0"/>
              <a:t>2</a:t>
            </a:r>
            <a:r>
              <a:rPr lang="it-IT" sz="1600" dirty="0"/>
              <a:t> by sol-gel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CdS</a:t>
            </a:r>
            <a:r>
              <a:rPr lang="it-IT" sz="1600" dirty="0"/>
              <a:t> quantum dots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Monolayer-protected</a:t>
            </a:r>
            <a:r>
              <a:rPr lang="it-IT" sz="1600" dirty="0"/>
              <a:t> </a:t>
            </a:r>
            <a:r>
              <a:rPr lang="it-IT" sz="1600" dirty="0" err="1"/>
              <a:t>Au</a:t>
            </a:r>
            <a:r>
              <a:rPr lang="it-IT" sz="1600" dirty="0"/>
              <a:t> </a:t>
            </a:r>
            <a:r>
              <a:rPr lang="it-IT" sz="1600" dirty="0" err="1"/>
              <a:t>nanoparticles</a:t>
            </a:r>
            <a:endParaRPr lang="it-IT" sz="1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00E140-2A3A-EB65-1C45-2A3C47032986}"/>
              </a:ext>
            </a:extLst>
          </p:cNvPr>
          <p:cNvSpPr txBox="1"/>
          <p:nvPr/>
        </p:nvSpPr>
        <p:spPr>
          <a:xfrm>
            <a:off x="1115616" y="4592959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Physisoprtion</a:t>
            </a:r>
            <a:endParaRPr lang="it-IT" sz="1600" baseline="-25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Powder</a:t>
            </a:r>
            <a:r>
              <a:rPr lang="it-IT" sz="1600" dirty="0"/>
              <a:t> XRD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/>
              <a:t>SAXS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/>
              <a:t>EXAFS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/>
              <a:t>NMR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dirty="0" err="1"/>
              <a:t>Dinamic</a:t>
            </a:r>
            <a:r>
              <a:rPr lang="it-IT" sz="1600" dirty="0"/>
              <a:t> </a:t>
            </a:r>
            <a:r>
              <a:rPr lang="it-IT" sz="1600"/>
              <a:t>Light Scattering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64761847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4759</TotalTime>
  <Words>173</Words>
  <Application>Microsoft Office PowerPoint</Application>
  <PresentationFormat>Presentazione su schermo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Comic Sans MS</vt:lpstr>
      <vt:lpstr>Courier New</vt:lpstr>
      <vt:lpstr>Struttura predefinita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Materie prime ceramiche</dc:title>
  <dc:creator>pccisa01</dc:creator>
  <cp:lastModifiedBy>MONTINI TIZIANO</cp:lastModifiedBy>
  <cp:revision>181</cp:revision>
  <cp:lastPrinted>2004-03-23T11:30:25Z</cp:lastPrinted>
  <dcterms:created xsi:type="dcterms:W3CDTF">2001-07-16T10:18:06Z</dcterms:created>
  <dcterms:modified xsi:type="dcterms:W3CDTF">2025-03-03T10:52:16Z</dcterms:modified>
</cp:coreProperties>
</file>