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53" r:id="rId2"/>
    <p:sldId id="355" r:id="rId3"/>
    <p:sldId id="356" r:id="rId4"/>
    <p:sldId id="369" r:id="rId5"/>
    <p:sldId id="357" r:id="rId6"/>
    <p:sldId id="358" r:id="rId7"/>
    <p:sldId id="359" r:id="rId8"/>
    <p:sldId id="368" r:id="rId9"/>
    <p:sldId id="363" r:id="rId10"/>
    <p:sldId id="364" r:id="rId11"/>
    <p:sldId id="365" r:id="rId12"/>
    <p:sldId id="370" r:id="rId13"/>
    <p:sldId id="366" r:id="rId14"/>
    <p:sldId id="367" r:id="rId15"/>
    <p:sldId id="371" r:id="rId16"/>
    <p:sldId id="372" r:id="rId17"/>
    <p:sldId id="360" r:id="rId18"/>
    <p:sldId id="373" r:id="rId19"/>
    <p:sldId id="380" r:id="rId20"/>
    <p:sldId id="361" r:id="rId21"/>
    <p:sldId id="375" r:id="rId22"/>
    <p:sldId id="376" r:id="rId23"/>
    <p:sldId id="381" r:id="rId24"/>
    <p:sldId id="382" r:id="rId25"/>
    <p:sldId id="383" r:id="rId26"/>
    <p:sldId id="384" r:id="rId27"/>
    <p:sldId id="385" r:id="rId28"/>
    <p:sldId id="389" r:id="rId29"/>
    <p:sldId id="386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87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263E3-AD93-453E-919A-70E2D0CA2BF1}" v="1234" dt="2025-03-16T21:25:58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7" autoAdjust="0"/>
    <p:restoredTop sz="94679" autoAdjust="0"/>
  </p:normalViewPr>
  <p:slideViewPr>
    <p:cSldViewPr snapToGrid="0">
      <p:cViewPr varScale="1">
        <p:scale>
          <a:sx n="111" d="100"/>
          <a:sy n="111" d="100"/>
        </p:scale>
        <p:origin x="168" y="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INI TIZIANO" userId="8a953226-e843-44c4-90e9-85dbe80cb75b" providerId="ADAL" clId="{4F2263E3-AD93-453E-919A-70E2D0CA2BF1}"/>
    <pc:docChg chg="undo redo custSel addSld delSld modSld">
      <pc:chgData name="MONTINI TIZIANO" userId="8a953226-e843-44c4-90e9-85dbe80cb75b" providerId="ADAL" clId="{4F2263E3-AD93-453E-919A-70E2D0CA2BF1}" dt="2025-03-16T21:25:58.881" v="6455" actId="20577"/>
      <pc:docMkLst>
        <pc:docMk/>
      </pc:docMkLst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4202093532" sldId="307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3809905412" sldId="308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1422461690" sldId="309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1730636163" sldId="310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3054687008" sldId="311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3617654826" sldId="312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2896476323" sldId="315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3673290592" sldId="346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3417785173" sldId="347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4244657815" sldId="348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3893554154" sldId="349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3780349859" sldId="350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1011829108" sldId="351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4177473847" sldId="352"/>
        </pc:sldMkLst>
      </pc:sldChg>
      <pc:sldChg chg="del">
        <pc:chgData name="MONTINI TIZIANO" userId="8a953226-e843-44c4-90e9-85dbe80cb75b" providerId="ADAL" clId="{4F2263E3-AD93-453E-919A-70E2D0CA2BF1}" dt="2025-03-10T13:53:25.962" v="0" actId="47"/>
        <pc:sldMkLst>
          <pc:docMk/>
          <pc:sldMk cId="3028623062" sldId="354"/>
        </pc:sldMkLst>
      </pc:sldChg>
      <pc:sldChg chg="addSp delSp modSp mod">
        <pc:chgData name="MONTINI TIZIANO" userId="8a953226-e843-44c4-90e9-85dbe80cb75b" providerId="ADAL" clId="{4F2263E3-AD93-453E-919A-70E2D0CA2BF1}" dt="2025-03-12T15:33:11.116" v="832" actId="478"/>
        <pc:sldMkLst>
          <pc:docMk/>
          <pc:sldMk cId="2812030044" sldId="356"/>
        </pc:sldMkLst>
      </pc:sldChg>
      <pc:sldChg chg="addSp delSp modSp mod">
        <pc:chgData name="MONTINI TIZIANO" userId="8a953226-e843-44c4-90e9-85dbe80cb75b" providerId="ADAL" clId="{4F2263E3-AD93-453E-919A-70E2D0CA2BF1}" dt="2025-03-13T09:44:50.330" v="4407" actId="20577"/>
        <pc:sldMkLst>
          <pc:docMk/>
          <pc:sldMk cId="4101357164" sldId="357"/>
        </pc:sldMkLst>
        <pc:spChg chg="add mod">
          <ac:chgData name="MONTINI TIZIANO" userId="8a953226-e843-44c4-90e9-85dbe80cb75b" providerId="ADAL" clId="{4F2263E3-AD93-453E-919A-70E2D0CA2BF1}" dt="2025-03-13T09:44:50.330" v="4407" actId="20577"/>
          <ac:spMkLst>
            <pc:docMk/>
            <pc:sldMk cId="4101357164" sldId="357"/>
            <ac:spMk id="2" creationId="{FC7F7432-6447-491A-E996-9380DB0CC8F0}"/>
          </ac:spMkLst>
        </pc:spChg>
        <pc:spChg chg="add mod">
          <ac:chgData name="MONTINI TIZIANO" userId="8a953226-e843-44c4-90e9-85dbe80cb75b" providerId="ADAL" clId="{4F2263E3-AD93-453E-919A-70E2D0CA2BF1}" dt="2025-03-10T14:07:26.050" v="33" actId="1076"/>
          <ac:spMkLst>
            <pc:docMk/>
            <pc:sldMk cId="4101357164" sldId="357"/>
            <ac:spMk id="8" creationId="{2D0F0F4E-1A62-7225-C4AC-C8A7D4BEFE0D}"/>
          </ac:spMkLst>
        </pc:spChg>
        <pc:spChg chg="add mod">
          <ac:chgData name="MONTINI TIZIANO" userId="8a953226-e843-44c4-90e9-85dbe80cb75b" providerId="ADAL" clId="{4F2263E3-AD93-453E-919A-70E2D0CA2BF1}" dt="2025-03-10T14:10:45.685" v="136"/>
          <ac:spMkLst>
            <pc:docMk/>
            <pc:sldMk cId="4101357164" sldId="357"/>
            <ac:spMk id="9" creationId="{8860D014-1A77-FEDF-BA3F-1A0454D43AFE}"/>
          </ac:spMkLst>
        </pc:spChg>
        <pc:picChg chg="add mod">
          <ac:chgData name="MONTINI TIZIANO" userId="8a953226-e843-44c4-90e9-85dbe80cb75b" providerId="ADAL" clId="{4F2263E3-AD93-453E-919A-70E2D0CA2BF1}" dt="2025-03-10T13:59:14.331" v="16" actId="732"/>
          <ac:picMkLst>
            <pc:docMk/>
            <pc:sldMk cId="4101357164" sldId="357"/>
            <ac:picMk id="3" creationId="{71311116-D4DF-7445-1DDF-CBE2BA783AD8}"/>
          </ac:picMkLst>
        </pc:picChg>
        <pc:picChg chg="add mod">
          <ac:chgData name="MONTINI TIZIANO" userId="8a953226-e843-44c4-90e9-85dbe80cb75b" providerId="ADAL" clId="{4F2263E3-AD93-453E-919A-70E2D0CA2BF1}" dt="2025-03-10T14:06:12.002" v="20" actId="14100"/>
          <ac:picMkLst>
            <pc:docMk/>
            <pc:sldMk cId="4101357164" sldId="357"/>
            <ac:picMk id="5" creationId="{4149534A-04C0-1F68-AF81-0056D09D611C}"/>
          </ac:picMkLst>
        </pc:picChg>
        <pc:cxnChg chg="add mod">
          <ac:chgData name="MONTINI TIZIANO" userId="8a953226-e843-44c4-90e9-85dbe80cb75b" providerId="ADAL" clId="{4F2263E3-AD93-453E-919A-70E2D0CA2BF1}" dt="2025-03-10T14:07:06.122" v="24" actId="208"/>
          <ac:cxnSpMkLst>
            <pc:docMk/>
            <pc:sldMk cId="4101357164" sldId="357"/>
            <ac:cxnSpMk id="7" creationId="{7ED4421F-9340-8FF1-59AE-50AB9C95DC9D}"/>
          </ac:cxnSpMkLst>
        </pc:cxnChg>
      </pc:sldChg>
      <pc:sldChg chg="addSp modSp mod">
        <pc:chgData name="MONTINI TIZIANO" userId="8a953226-e843-44c4-90e9-85dbe80cb75b" providerId="ADAL" clId="{4F2263E3-AD93-453E-919A-70E2D0CA2BF1}" dt="2025-03-10T14:18:14.501" v="183" actId="403"/>
        <pc:sldMkLst>
          <pc:docMk/>
          <pc:sldMk cId="561998082" sldId="358"/>
        </pc:sldMkLst>
        <pc:spChg chg="add mod">
          <ac:chgData name="MONTINI TIZIANO" userId="8a953226-e843-44c4-90e9-85dbe80cb75b" providerId="ADAL" clId="{4F2263E3-AD93-453E-919A-70E2D0CA2BF1}" dt="2025-03-10T14:10:41.385" v="134" actId="1076"/>
          <ac:spMkLst>
            <pc:docMk/>
            <pc:sldMk cId="561998082" sldId="358"/>
            <ac:spMk id="2" creationId="{7329DDFB-D12A-F27E-25F6-FEC206870C57}"/>
          </ac:spMkLst>
        </pc:spChg>
        <pc:spChg chg="add mod">
          <ac:chgData name="MONTINI TIZIANO" userId="8a953226-e843-44c4-90e9-85dbe80cb75b" providerId="ADAL" clId="{4F2263E3-AD93-453E-919A-70E2D0CA2BF1}" dt="2025-03-10T14:18:14.501" v="183" actId="403"/>
          <ac:spMkLst>
            <pc:docMk/>
            <pc:sldMk cId="561998082" sldId="358"/>
            <ac:spMk id="5" creationId="{24FCD003-CDD7-31A8-9168-2501ED484166}"/>
          </ac:spMkLst>
        </pc:spChg>
        <pc:picChg chg="add mod">
          <ac:chgData name="MONTINI TIZIANO" userId="8a953226-e843-44c4-90e9-85dbe80cb75b" providerId="ADAL" clId="{4F2263E3-AD93-453E-919A-70E2D0CA2BF1}" dt="2025-03-10T14:10:34.010" v="133" actId="1076"/>
          <ac:picMkLst>
            <pc:docMk/>
            <pc:sldMk cId="561998082" sldId="358"/>
            <ac:picMk id="4" creationId="{7EA336D0-E9E7-F5C2-4F0F-2464E0F3FB1B}"/>
          </ac:picMkLst>
        </pc:picChg>
      </pc:sldChg>
      <pc:sldChg chg="addSp delSp modSp mod">
        <pc:chgData name="MONTINI TIZIANO" userId="8a953226-e843-44c4-90e9-85dbe80cb75b" providerId="ADAL" clId="{4F2263E3-AD93-453E-919A-70E2D0CA2BF1}" dt="2025-03-12T15:31:38.760" v="828" actId="21"/>
        <pc:sldMkLst>
          <pc:docMk/>
          <pc:sldMk cId="626770561" sldId="359"/>
        </pc:sldMkLst>
        <pc:spChg chg="add mod">
          <ac:chgData name="MONTINI TIZIANO" userId="8a953226-e843-44c4-90e9-85dbe80cb75b" providerId="ADAL" clId="{4F2263E3-AD93-453E-919A-70E2D0CA2BF1}" dt="2025-03-10T14:10:46.988" v="137"/>
          <ac:spMkLst>
            <pc:docMk/>
            <pc:sldMk cId="626770561" sldId="359"/>
            <ac:spMk id="2" creationId="{03703D4F-5582-9283-D583-7545BD14677C}"/>
          </ac:spMkLst>
        </pc:spChg>
        <pc:spChg chg="add mod">
          <ac:chgData name="MONTINI TIZIANO" userId="8a953226-e843-44c4-90e9-85dbe80cb75b" providerId="ADAL" clId="{4F2263E3-AD93-453E-919A-70E2D0CA2BF1}" dt="2025-03-10T14:18:32.594" v="186" actId="14100"/>
          <ac:spMkLst>
            <pc:docMk/>
            <pc:sldMk cId="626770561" sldId="359"/>
            <ac:spMk id="7" creationId="{E4ECCA29-BBEF-AD42-8F1B-E254A8A6427B}"/>
          </ac:spMkLst>
        </pc:spChg>
        <pc:picChg chg="add mod">
          <ac:chgData name="MONTINI TIZIANO" userId="8a953226-e843-44c4-90e9-85dbe80cb75b" providerId="ADAL" clId="{4F2263E3-AD93-453E-919A-70E2D0CA2BF1}" dt="2025-03-10T14:16:53.336" v="145" actId="1076"/>
          <ac:picMkLst>
            <pc:docMk/>
            <pc:sldMk cId="626770561" sldId="359"/>
            <ac:picMk id="4" creationId="{91C56376-A781-8F21-B492-0147D2229B0D}"/>
          </ac:picMkLst>
        </pc:picChg>
        <pc:picChg chg="add mod">
          <ac:chgData name="MONTINI TIZIANO" userId="8a953226-e843-44c4-90e9-85dbe80cb75b" providerId="ADAL" clId="{4F2263E3-AD93-453E-919A-70E2D0CA2BF1}" dt="2025-03-10T14:43:10.920" v="212" actId="1076"/>
          <ac:picMkLst>
            <pc:docMk/>
            <pc:sldMk cId="626770561" sldId="359"/>
            <ac:picMk id="5" creationId="{D9B63CF5-4EB6-13CC-C664-4D7F2D92E983}"/>
          </ac:picMkLst>
        </pc:picChg>
      </pc:sldChg>
      <pc:sldChg chg="addSp delSp modSp mod">
        <pc:chgData name="MONTINI TIZIANO" userId="8a953226-e843-44c4-90e9-85dbe80cb75b" providerId="ADAL" clId="{4F2263E3-AD93-453E-919A-70E2D0CA2BF1}" dt="2025-03-13T08:43:31.647" v="3172" actId="22"/>
        <pc:sldMkLst>
          <pc:docMk/>
          <pc:sldMk cId="2997905422" sldId="360"/>
        </pc:sldMkLst>
        <pc:spChg chg="add mod">
          <ac:chgData name="MONTINI TIZIANO" userId="8a953226-e843-44c4-90e9-85dbe80cb75b" providerId="ADAL" clId="{4F2263E3-AD93-453E-919A-70E2D0CA2BF1}" dt="2025-03-12T23:05:30.366" v="2978"/>
          <ac:spMkLst>
            <pc:docMk/>
            <pc:sldMk cId="2997905422" sldId="360"/>
            <ac:spMk id="4" creationId="{29E04D85-C309-31E6-C2B5-0256A80E3D15}"/>
          </ac:spMkLst>
        </pc:spChg>
        <pc:spChg chg="add mod">
          <ac:chgData name="MONTINI TIZIANO" userId="8a953226-e843-44c4-90e9-85dbe80cb75b" providerId="ADAL" clId="{4F2263E3-AD93-453E-919A-70E2D0CA2BF1}" dt="2025-03-13T00:10:51.612" v="3102" actId="14100"/>
          <ac:spMkLst>
            <pc:docMk/>
            <pc:sldMk cId="2997905422" sldId="360"/>
            <ac:spMk id="5" creationId="{D9AF813A-4378-C915-0BD3-828AF4AB8E36}"/>
          </ac:spMkLst>
        </pc:spChg>
        <pc:picChg chg="add mod">
          <ac:chgData name="MONTINI TIZIANO" userId="8a953226-e843-44c4-90e9-85dbe80cb75b" providerId="ADAL" clId="{4F2263E3-AD93-453E-919A-70E2D0CA2BF1}" dt="2025-03-12T23:52:30.841" v="2985" actId="1076"/>
          <ac:picMkLst>
            <pc:docMk/>
            <pc:sldMk cId="2997905422" sldId="360"/>
            <ac:picMk id="3" creationId="{3813C34E-131C-E01D-A126-A882A47942FE}"/>
          </ac:picMkLst>
        </pc:picChg>
      </pc:sldChg>
      <pc:sldChg chg="addSp modSp mod">
        <pc:chgData name="MONTINI TIZIANO" userId="8a953226-e843-44c4-90e9-85dbe80cb75b" providerId="ADAL" clId="{4F2263E3-AD93-453E-919A-70E2D0CA2BF1}" dt="2025-03-13T09:09:38.891" v="3746" actId="1076"/>
        <pc:sldMkLst>
          <pc:docMk/>
          <pc:sldMk cId="3728894085" sldId="361"/>
        </pc:sldMkLst>
        <pc:spChg chg="add mod">
          <ac:chgData name="MONTINI TIZIANO" userId="8a953226-e843-44c4-90e9-85dbe80cb75b" providerId="ADAL" clId="{4F2263E3-AD93-453E-919A-70E2D0CA2BF1}" dt="2025-03-13T00:14:36.028" v="3154" actId="20577"/>
          <ac:spMkLst>
            <pc:docMk/>
            <pc:sldMk cId="3728894085" sldId="361"/>
            <ac:spMk id="2" creationId="{5372400A-DE12-EE6E-CE5D-DDAB8B220935}"/>
          </ac:spMkLst>
        </pc:spChg>
        <pc:picChg chg="add mod">
          <ac:chgData name="MONTINI TIZIANO" userId="8a953226-e843-44c4-90e9-85dbe80cb75b" providerId="ADAL" clId="{4F2263E3-AD93-453E-919A-70E2D0CA2BF1}" dt="2025-03-13T09:09:38.891" v="3746" actId="1076"/>
          <ac:picMkLst>
            <pc:docMk/>
            <pc:sldMk cId="3728894085" sldId="361"/>
            <ac:picMk id="4" creationId="{6651ED5A-DFAC-0AEC-3EBA-ACFC2D322DC5}"/>
          </ac:picMkLst>
        </pc:picChg>
        <pc:picChg chg="add mod">
          <ac:chgData name="MONTINI TIZIANO" userId="8a953226-e843-44c4-90e9-85dbe80cb75b" providerId="ADAL" clId="{4F2263E3-AD93-453E-919A-70E2D0CA2BF1}" dt="2025-03-13T08:53:32.833" v="3306" actId="14100"/>
          <ac:picMkLst>
            <pc:docMk/>
            <pc:sldMk cId="3728894085" sldId="361"/>
            <ac:picMk id="6" creationId="{E4E45E6E-FF7B-6D2B-0E52-7DECC5E8570B}"/>
          </ac:picMkLst>
        </pc:picChg>
        <pc:picChg chg="add mod">
          <ac:chgData name="MONTINI TIZIANO" userId="8a953226-e843-44c4-90e9-85dbe80cb75b" providerId="ADAL" clId="{4F2263E3-AD93-453E-919A-70E2D0CA2BF1}" dt="2025-03-13T08:53:40.653" v="3308" actId="1076"/>
          <ac:picMkLst>
            <pc:docMk/>
            <pc:sldMk cId="3728894085" sldId="361"/>
            <ac:picMk id="8" creationId="{C630E912-8AEA-D64D-5A4C-7A0AC4207993}"/>
          </ac:picMkLst>
        </pc:picChg>
        <pc:picChg chg="add mod">
          <ac:chgData name="MONTINI TIZIANO" userId="8a953226-e843-44c4-90e9-85dbe80cb75b" providerId="ADAL" clId="{4F2263E3-AD93-453E-919A-70E2D0CA2BF1}" dt="2025-03-13T08:54:43.729" v="3346" actId="1035"/>
          <ac:picMkLst>
            <pc:docMk/>
            <pc:sldMk cId="3728894085" sldId="361"/>
            <ac:picMk id="10" creationId="{2E48AB8F-5AC0-3848-A1F7-636462301B82}"/>
          </ac:picMkLst>
        </pc:picChg>
        <pc:picChg chg="add mod">
          <ac:chgData name="MONTINI TIZIANO" userId="8a953226-e843-44c4-90e9-85dbe80cb75b" providerId="ADAL" clId="{4F2263E3-AD93-453E-919A-70E2D0CA2BF1}" dt="2025-03-13T08:54:43.729" v="3346" actId="1035"/>
          <ac:picMkLst>
            <pc:docMk/>
            <pc:sldMk cId="3728894085" sldId="361"/>
            <ac:picMk id="12" creationId="{DF4989A5-8FF1-9E29-8B1E-EDD0DF277CA4}"/>
          </ac:picMkLst>
        </pc:picChg>
      </pc:sldChg>
      <pc:sldChg chg="del">
        <pc:chgData name="MONTINI TIZIANO" userId="8a953226-e843-44c4-90e9-85dbe80cb75b" providerId="ADAL" clId="{4F2263E3-AD93-453E-919A-70E2D0CA2BF1}" dt="2025-03-13T09:44:04.436" v="4406" actId="47"/>
        <pc:sldMkLst>
          <pc:docMk/>
          <pc:sldMk cId="17252776" sldId="362"/>
        </pc:sldMkLst>
      </pc:sldChg>
      <pc:sldChg chg="addSp delSp modSp add mod">
        <pc:chgData name="MONTINI TIZIANO" userId="8a953226-e843-44c4-90e9-85dbe80cb75b" providerId="ADAL" clId="{4F2263E3-AD93-453E-919A-70E2D0CA2BF1}" dt="2025-03-13T09:53:11.500" v="4435" actId="208"/>
        <pc:sldMkLst>
          <pc:docMk/>
          <pc:sldMk cId="2560509124" sldId="363"/>
        </pc:sldMkLst>
        <pc:spChg chg="add mod">
          <ac:chgData name="MONTINI TIZIANO" userId="8a953226-e843-44c4-90e9-85dbe80cb75b" providerId="ADAL" clId="{4F2263E3-AD93-453E-919A-70E2D0CA2BF1}" dt="2025-03-12T16:52:02.674" v="1021" actId="403"/>
          <ac:spMkLst>
            <pc:docMk/>
            <pc:sldMk cId="2560509124" sldId="363"/>
            <ac:spMk id="5" creationId="{5C6388F7-6022-6C2E-BA07-3C638F762A0A}"/>
          </ac:spMkLst>
        </pc:spChg>
        <pc:picChg chg="add mod ord">
          <ac:chgData name="MONTINI TIZIANO" userId="8a953226-e843-44c4-90e9-85dbe80cb75b" providerId="ADAL" clId="{4F2263E3-AD93-453E-919A-70E2D0CA2BF1}" dt="2025-03-13T09:47:04.046" v="4433" actId="1076"/>
          <ac:picMkLst>
            <pc:docMk/>
            <pc:sldMk cId="2560509124" sldId="363"/>
            <ac:picMk id="4" creationId="{A6A1B056-DF56-EB11-1DDE-6A3EB6FEB7D3}"/>
          </ac:picMkLst>
        </pc:picChg>
        <pc:cxnChg chg="add mod">
          <ac:chgData name="MONTINI TIZIANO" userId="8a953226-e843-44c4-90e9-85dbe80cb75b" providerId="ADAL" clId="{4F2263E3-AD93-453E-919A-70E2D0CA2BF1}" dt="2025-03-13T09:46:24.625" v="4426" actId="14100"/>
          <ac:cxnSpMkLst>
            <pc:docMk/>
            <pc:sldMk cId="2560509124" sldId="363"/>
            <ac:cxnSpMk id="6" creationId="{974E7657-B4D8-41FC-CA14-27939D922508}"/>
          </ac:cxnSpMkLst>
        </pc:cxnChg>
        <pc:cxnChg chg="add mod">
          <ac:chgData name="MONTINI TIZIANO" userId="8a953226-e843-44c4-90e9-85dbe80cb75b" providerId="ADAL" clId="{4F2263E3-AD93-453E-919A-70E2D0CA2BF1}" dt="2025-03-13T09:53:11.500" v="4435" actId="208"/>
          <ac:cxnSpMkLst>
            <pc:docMk/>
            <pc:sldMk cId="2560509124" sldId="363"/>
            <ac:cxnSpMk id="7" creationId="{958A268E-745C-36F0-848B-160A959CC625}"/>
          </ac:cxnSpMkLst>
        </pc:cxnChg>
        <pc:cxnChg chg="add mod">
          <ac:chgData name="MONTINI TIZIANO" userId="8a953226-e843-44c4-90e9-85dbe80cb75b" providerId="ADAL" clId="{4F2263E3-AD93-453E-919A-70E2D0CA2BF1}" dt="2025-03-13T09:47:01.724" v="4431" actId="208"/>
          <ac:cxnSpMkLst>
            <pc:docMk/>
            <pc:sldMk cId="2560509124" sldId="363"/>
            <ac:cxnSpMk id="11" creationId="{A885F4C3-EE0C-B012-5274-76EE4DF4BDE8}"/>
          </ac:cxnSpMkLst>
        </pc:cxnChg>
      </pc:sldChg>
      <pc:sldChg chg="addSp delSp modSp add mod">
        <pc:chgData name="MONTINI TIZIANO" userId="8a953226-e843-44c4-90e9-85dbe80cb75b" providerId="ADAL" clId="{4F2263E3-AD93-453E-919A-70E2D0CA2BF1}" dt="2025-03-13T09:54:14.476" v="4450" actId="208"/>
        <pc:sldMkLst>
          <pc:docMk/>
          <pc:sldMk cId="1461863758" sldId="364"/>
        </pc:sldMkLst>
        <pc:picChg chg="add mod">
          <ac:chgData name="MONTINI TIZIANO" userId="8a953226-e843-44c4-90e9-85dbe80cb75b" providerId="ADAL" clId="{4F2263E3-AD93-453E-919A-70E2D0CA2BF1}" dt="2025-03-10T14:51:09.757" v="237" actId="1076"/>
          <ac:picMkLst>
            <pc:docMk/>
            <pc:sldMk cId="1461863758" sldId="364"/>
            <ac:picMk id="4" creationId="{DDCACE22-0B59-77E0-38AA-6A90F6E00371}"/>
          </ac:picMkLst>
        </pc:picChg>
        <pc:picChg chg="add mod modCrop">
          <ac:chgData name="MONTINI TIZIANO" userId="8a953226-e843-44c4-90e9-85dbe80cb75b" providerId="ADAL" clId="{4F2263E3-AD93-453E-919A-70E2D0CA2BF1}" dt="2025-03-10T14:51:36.847" v="244" actId="1076"/>
          <ac:picMkLst>
            <pc:docMk/>
            <pc:sldMk cId="1461863758" sldId="364"/>
            <ac:picMk id="10" creationId="{F21C2BBA-3067-CC95-CADE-2A2678C53337}"/>
          </ac:picMkLst>
        </pc:picChg>
        <pc:picChg chg="add mod ord">
          <ac:chgData name="MONTINI TIZIANO" userId="8a953226-e843-44c4-90e9-85dbe80cb75b" providerId="ADAL" clId="{4F2263E3-AD93-453E-919A-70E2D0CA2BF1}" dt="2025-03-10T14:50:59.265" v="233" actId="1076"/>
          <ac:picMkLst>
            <pc:docMk/>
            <pc:sldMk cId="1461863758" sldId="364"/>
            <ac:picMk id="12" creationId="{C2EFBD18-8E0C-DB03-82FF-5AC4E680668E}"/>
          </ac:picMkLst>
        </pc:picChg>
        <pc:picChg chg="add mod modCrop">
          <ac:chgData name="MONTINI TIZIANO" userId="8a953226-e843-44c4-90e9-85dbe80cb75b" providerId="ADAL" clId="{4F2263E3-AD93-453E-919A-70E2D0CA2BF1}" dt="2025-03-10T14:51:40.833" v="245" actId="1076"/>
          <ac:picMkLst>
            <pc:docMk/>
            <pc:sldMk cId="1461863758" sldId="364"/>
            <ac:picMk id="13" creationId="{CF3679BA-7907-2AB2-915F-B3E4D7071551}"/>
          </ac:picMkLst>
        </pc:picChg>
        <pc:cxnChg chg="add mod">
          <ac:chgData name="MONTINI TIZIANO" userId="8a953226-e843-44c4-90e9-85dbe80cb75b" providerId="ADAL" clId="{4F2263E3-AD93-453E-919A-70E2D0CA2BF1}" dt="2025-03-13T09:54:06.571" v="4449" actId="14100"/>
          <ac:cxnSpMkLst>
            <pc:docMk/>
            <pc:sldMk cId="1461863758" sldId="364"/>
            <ac:cxnSpMk id="3" creationId="{12A7A1FC-A1FE-38B0-1269-3B29E840AF53}"/>
          </ac:cxnSpMkLst>
        </pc:cxnChg>
        <pc:cxnChg chg="add mod">
          <ac:chgData name="MONTINI TIZIANO" userId="8a953226-e843-44c4-90e9-85dbe80cb75b" providerId="ADAL" clId="{4F2263E3-AD93-453E-919A-70E2D0CA2BF1}" dt="2025-03-13T09:53:33.922" v="4439" actId="14100"/>
          <ac:cxnSpMkLst>
            <pc:docMk/>
            <pc:sldMk cId="1461863758" sldId="364"/>
            <ac:cxnSpMk id="5" creationId="{AA44B6CE-6E69-6121-8AFD-AD5B91B0CF2B}"/>
          </ac:cxnSpMkLst>
        </pc:cxnChg>
        <pc:cxnChg chg="add mod">
          <ac:chgData name="MONTINI TIZIANO" userId="8a953226-e843-44c4-90e9-85dbe80cb75b" providerId="ADAL" clId="{4F2263E3-AD93-453E-919A-70E2D0CA2BF1}" dt="2025-03-13T09:54:14.476" v="4450" actId="208"/>
          <ac:cxnSpMkLst>
            <pc:docMk/>
            <pc:sldMk cId="1461863758" sldId="364"/>
            <ac:cxnSpMk id="15" creationId="{DDD4D58D-C63A-1227-C483-576BCCFE0AEA}"/>
          </ac:cxnSpMkLst>
        </pc:cxnChg>
      </pc:sldChg>
      <pc:sldChg chg="addSp delSp modSp add mod">
        <pc:chgData name="MONTINI TIZIANO" userId="8a953226-e843-44c4-90e9-85dbe80cb75b" providerId="ADAL" clId="{4F2263E3-AD93-453E-919A-70E2D0CA2BF1}" dt="2025-03-12T16:53:42.773" v="1052" actId="22"/>
        <pc:sldMkLst>
          <pc:docMk/>
          <pc:sldMk cId="1173224880" sldId="365"/>
        </pc:sldMkLst>
        <pc:spChg chg="add mod">
          <ac:chgData name="MONTINI TIZIANO" userId="8a953226-e843-44c4-90e9-85dbe80cb75b" providerId="ADAL" clId="{4F2263E3-AD93-453E-919A-70E2D0CA2BF1}" dt="2025-03-10T14:58:21.039" v="702" actId="1076"/>
          <ac:spMkLst>
            <pc:docMk/>
            <pc:sldMk cId="1173224880" sldId="365"/>
            <ac:spMk id="5" creationId="{51E89D1C-703D-1F26-9513-8A1C27872185}"/>
          </ac:spMkLst>
        </pc:spChg>
        <pc:spChg chg="add mod">
          <ac:chgData name="MONTINI TIZIANO" userId="8a953226-e843-44c4-90e9-85dbe80cb75b" providerId="ADAL" clId="{4F2263E3-AD93-453E-919A-70E2D0CA2BF1}" dt="2025-03-12T16:52:21.985" v="1050" actId="14100"/>
          <ac:spMkLst>
            <pc:docMk/>
            <pc:sldMk cId="1173224880" sldId="365"/>
            <ac:spMk id="6" creationId="{88B527D5-5C44-F15E-996A-30515C72A2D2}"/>
          </ac:spMkLst>
        </pc:spChg>
        <pc:picChg chg="add mod">
          <ac:chgData name="MONTINI TIZIANO" userId="8a953226-e843-44c4-90e9-85dbe80cb75b" providerId="ADAL" clId="{4F2263E3-AD93-453E-919A-70E2D0CA2BF1}" dt="2025-03-10T14:58:26.973" v="704" actId="14100"/>
          <ac:picMkLst>
            <pc:docMk/>
            <pc:sldMk cId="1173224880" sldId="365"/>
            <ac:picMk id="3" creationId="{F675B82C-054E-1BCB-EA67-2726CCBFFF31}"/>
          </ac:picMkLst>
        </pc:picChg>
        <pc:picChg chg="add mod modCrop">
          <ac:chgData name="MONTINI TIZIANO" userId="8a953226-e843-44c4-90e9-85dbe80cb75b" providerId="ADAL" clId="{4F2263E3-AD93-453E-919A-70E2D0CA2BF1}" dt="2025-03-10T14:58:24.032" v="703" actId="14100"/>
          <ac:picMkLst>
            <pc:docMk/>
            <pc:sldMk cId="1173224880" sldId="365"/>
            <ac:picMk id="4" creationId="{38430D9B-FCEC-D145-E5E4-2A7FEEC79F4D}"/>
          </ac:picMkLst>
        </pc:picChg>
      </pc:sldChg>
      <pc:sldChg chg="addSp delSp modSp add mod">
        <pc:chgData name="MONTINI TIZIANO" userId="8a953226-e843-44c4-90e9-85dbe80cb75b" providerId="ADAL" clId="{4F2263E3-AD93-453E-919A-70E2D0CA2BF1}" dt="2025-03-12T17:23:03.537" v="2308" actId="14100"/>
        <pc:sldMkLst>
          <pc:docMk/>
          <pc:sldMk cId="2481050541" sldId="366"/>
        </pc:sldMkLst>
        <pc:spChg chg="add mod">
          <ac:chgData name="MONTINI TIZIANO" userId="8a953226-e843-44c4-90e9-85dbe80cb75b" providerId="ADAL" clId="{4F2263E3-AD93-453E-919A-70E2D0CA2BF1}" dt="2025-03-12T17:17:53.967" v="2305" actId="20577"/>
          <ac:spMkLst>
            <pc:docMk/>
            <pc:sldMk cId="2481050541" sldId="366"/>
            <ac:spMk id="3" creationId="{D0DE0095-8362-1F05-28E2-BAC5144B7365}"/>
          </ac:spMkLst>
        </pc:spChg>
        <pc:spChg chg="add mod">
          <ac:chgData name="MONTINI TIZIANO" userId="8a953226-e843-44c4-90e9-85dbe80cb75b" providerId="ADAL" clId="{4F2263E3-AD93-453E-919A-70E2D0CA2BF1}" dt="2025-03-12T17:14:43.989" v="2113"/>
          <ac:spMkLst>
            <pc:docMk/>
            <pc:sldMk cId="2481050541" sldId="366"/>
            <ac:spMk id="4" creationId="{FDEA6FC5-8AE5-A4C3-D95A-1840CACA0C0C}"/>
          </ac:spMkLst>
        </pc:spChg>
        <pc:spChg chg="add mod">
          <ac:chgData name="MONTINI TIZIANO" userId="8a953226-e843-44c4-90e9-85dbe80cb75b" providerId="ADAL" clId="{4F2263E3-AD93-453E-919A-70E2D0CA2BF1}" dt="2025-03-12T17:14:43.989" v="2113"/>
          <ac:spMkLst>
            <pc:docMk/>
            <pc:sldMk cId="2481050541" sldId="366"/>
            <ac:spMk id="5" creationId="{BDE06865-6F17-B83C-E6A8-9CEF9427C94A}"/>
          </ac:spMkLst>
        </pc:spChg>
        <pc:picChg chg="add mod ord">
          <ac:chgData name="MONTINI TIZIANO" userId="8a953226-e843-44c4-90e9-85dbe80cb75b" providerId="ADAL" clId="{4F2263E3-AD93-453E-919A-70E2D0CA2BF1}" dt="2025-03-12T17:15:35.493" v="2120" actId="14100"/>
          <ac:picMkLst>
            <pc:docMk/>
            <pc:sldMk cId="2481050541" sldId="366"/>
            <ac:picMk id="7" creationId="{B393726A-998B-CD8E-6983-10B819735B88}"/>
          </ac:picMkLst>
        </pc:picChg>
        <pc:picChg chg="add mod">
          <ac:chgData name="MONTINI TIZIANO" userId="8a953226-e843-44c4-90e9-85dbe80cb75b" providerId="ADAL" clId="{4F2263E3-AD93-453E-919A-70E2D0CA2BF1}" dt="2025-03-12T17:23:03.537" v="2308" actId="14100"/>
          <ac:picMkLst>
            <pc:docMk/>
            <pc:sldMk cId="2481050541" sldId="366"/>
            <ac:picMk id="8" creationId="{31C1B438-AABB-4F35-90F5-C438A9A567AD}"/>
          </ac:picMkLst>
        </pc:picChg>
      </pc:sldChg>
      <pc:sldChg chg="addSp delSp modSp add mod">
        <pc:chgData name="MONTINI TIZIANO" userId="8a953226-e843-44c4-90e9-85dbe80cb75b" providerId="ADAL" clId="{4F2263E3-AD93-453E-919A-70E2D0CA2BF1}" dt="2025-03-12T18:18:59.459" v="2369" actId="1076"/>
        <pc:sldMkLst>
          <pc:docMk/>
          <pc:sldMk cId="3690342339" sldId="367"/>
        </pc:sldMkLst>
        <pc:spChg chg="add mod">
          <ac:chgData name="MONTINI TIZIANO" userId="8a953226-e843-44c4-90e9-85dbe80cb75b" providerId="ADAL" clId="{4F2263E3-AD93-453E-919A-70E2D0CA2BF1}" dt="2025-03-12T17:33:32.566" v="2336" actId="14100"/>
          <ac:spMkLst>
            <pc:docMk/>
            <pc:sldMk cId="3690342339" sldId="367"/>
            <ac:spMk id="2" creationId="{C624AF30-24EC-C55B-0989-052B93E6024D}"/>
          </ac:spMkLst>
        </pc:spChg>
        <pc:spChg chg="add mod">
          <ac:chgData name="MONTINI TIZIANO" userId="8a953226-e843-44c4-90e9-85dbe80cb75b" providerId="ADAL" clId="{4F2263E3-AD93-453E-919A-70E2D0CA2BF1}" dt="2025-03-12T18:18:59.459" v="2369" actId="1076"/>
          <ac:spMkLst>
            <pc:docMk/>
            <pc:sldMk cId="3690342339" sldId="367"/>
            <ac:spMk id="3" creationId="{7A42F90B-C8E5-CCE8-4BAC-8C565AB37D76}"/>
          </ac:spMkLst>
        </pc:spChg>
        <pc:grpChg chg="add mod">
          <ac:chgData name="MONTINI TIZIANO" userId="8a953226-e843-44c4-90e9-85dbe80cb75b" providerId="ADAL" clId="{4F2263E3-AD93-453E-919A-70E2D0CA2BF1}" dt="2025-03-12T18:18:59.459" v="2369" actId="1076"/>
          <ac:grpSpMkLst>
            <pc:docMk/>
            <pc:sldMk cId="3690342339" sldId="367"/>
            <ac:grpSpMk id="4" creationId="{5FC12714-5F05-A391-FE56-2FCA027C8CC8}"/>
          </ac:grpSpMkLst>
        </pc:grpChg>
        <pc:picChg chg="add mod">
          <ac:chgData name="MONTINI TIZIANO" userId="8a953226-e843-44c4-90e9-85dbe80cb75b" providerId="ADAL" clId="{4F2263E3-AD93-453E-919A-70E2D0CA2BF1}" dt="2025-03-12T18:18:59.459" v="2369" actId="1076"/>
          <ac:picMkLst>
            <pc:docMk/>
            <pc:sldMk cId="3690342339" sldId="367"/>
            <ac:picMk id="1026" creationId="{DFD84D0F-6DB3-1F70-BE80-8230C50D4911}"/>
          </ac:picMkLst>
        </pc:picChg>
      </pc:sldChg>
      <pc:sldChg chg="addSp delSp modSp add mod">
        <pc:chgData name="MONTINI TIZIANO" userId="8a953226-e843-44c4-90e9-85dbe80cb75b" providerId="ADAL" clId="{4F2263E3-AD93-453E-919A-70E2D0CA2BF1}" dt="2025-03-12T22:08:28.123" v="2838" actId="20577"/>
        <pc:sldMkLst>
          <pc:docMk/>
          <pc:sldMk cId="1370946357" sldId="368"/>
        </pc:sldMkLst>
        <pc:spChg chg="add mod">
          <ac:chgData name="MONTINI TIZIANO" userId="8a953226-e843-44c4-90e9-85dbe80cb75b" providerId="ADAL" clId="{4F2263E3-AD93-453E-919A-70E2D0CA2BF1}" dt="2025-03-12T22:08:28.123" v="2838" actId="20577"/>
          <ac:spMkLst>
            <pc:docMk/>
            <pc:sldMk cId="1370946357" sldId="368"/>
            <ac:spMk id="3" creationId="{60D06A26-8D1F-E800-4D76-15B92917B4FE}"/>
          </ac:spMkLst>
        </pc:spChg>
        <pc:spChg chg="add mod">
          <ac:chgData name="MONTINI TIZIANO" userId="8a953226-e843-44c4-90e9-85dbe80cb75b" providerId="ADAL" clId="{4F2263E3-AD93-453E-919A-70E2D0CA2BF1}" dt="2025-03-12T22:07:17.982" v="2774" actId="1582"/>
          <ac:spMkLst>
            <pc:docMk/>
            <pc:sldMk cId="1370946357" sldId="368"/>
            <ac:spMk id="5" creationId="{087EDCAB-F4E7-969E-A370-D8DCCAA4508E}"/>
          </ac:spMkLst>
        </pc:spChg>
        <pc:spChg chg="add mod">
          <ac:chgData name="MONTINI TIZIANO" userId="8a953226-e843-44c4-90e9-85dbe80cb75b" providerId="ADAL" clId="{4F2263E3-AD93-453E-919A-70E2D0CA2BF1}" dt="2025-03-12T22:07:54.420" v="2816" actId="20577"/>
          <ac:spMkLst>
            <pc:docMk/>
            <pc:sldMk cId="1370946357" sldId="368"/>
            <ac:spMk id="8" creationId="{1BC477B3-2547-EDF9-7395-E872C79CAFB0}"/>
          </ac:spMkLst>
        </pc:spChg>
        <pc:picChg chg="add mod modCrop">
          <ac:chgData name="MONTINI TIZIANO" userId="8a953226-e843-44c4-90e9-85dbe80cb75b" providerId="ADAL" clId="{4F2263E3-AD93-453E-919A-70E2D0CA2BF1}" dt="2025-03-12T22:06:36.113" v="2768" actId="732"/>
          <ac:picMkLst>
            <pc:docMk/>
            <pc:sldMk cId="1370946357" sldId="368"/>
            <ac:picMk id="6" creationId="{8335E21F-DE4E-411C-FA0C-28FEC7986F08}"/>
          </ac:picMkLst>
        </pc:picChg>
        <pc:picChg chg="mod">
          <ac:chgData name="MONTINI TIZIANO" userId="8a953226-e843-44c4-90e9-85dbe80cb75b" providerId="ADAL" clId="{4F2263E3-AD93-453E-919A-70E2D0CA2BF1}" dt="2025-03-10T14:43:20.016" v="216" actId="1076"/>
          <ac:picMkLst>
            <pc:docMk/>
            <pc:sldMk cId="1370946357" sldId="368"/>
            <ac:picMk id="9" creationId="{F7585675-FB6A-2FDB-87DA-0C8E3F4AB758}"/>
          </ac:picMkLst>
        </pc:picChg>
      </pc:sldChg>
      <pc:sldChg chg="addSp delSp modSp add mod">
        <pc:chgData name="MONTINI TIZIANO" userId="8a953226-e843-44c4-90e9-85dbe80cb75b" providerId="ADAL" clId="{4F2263E3-AD93-453E-919A-70E2D0CA2BF1}" dt="2025-03-12T15:38:31.756" v="1018" actId="1036"/>
        <pc:sldMkLst>
          <pc:docMk/>
          <pc:sldMk cId="1570422025" sldId="369"/>
        </pc:sldMkLst>
        <pc:spChg chg="add mod">
          <ac:chgData name="MONTINI TIZIANO" userId="8a953226-e843-44c4-90e9-85dbe80cb75b" providerId="ADAL" clId="{4F2263E3-AD93-453E-919A-70E2D0CA2BF1}" dt="2025-03-12T15:38:31.756" v="1018" actId="1036"/>
          <ac:spMkLst>
            <pc:docMk/>
            <pc:sldMk cId="1570422025" sldId="369"/>
            <ac:spMk id="14" creationId="{40BC9308-28E1-9E5A-40FF-4E03336701A3}"/>
          </ac:spMkLst>
        </pc:spChg>
        <pc:spChg chg="add mod">
          <ac:chgData name="MONTINI TIZIANO" userId="8a953226-e843-44c4-90e9-85dbe80cb75b" providerId="ADAL" clId="{4F2263E3-AD93-453E-919A-70E2D0CA2BF1}" dt="2025-03-12T15:38:10.260" v="987" actId="1582"/>
          <ac:spMkLst>
            <pc:docMk/>
            <pc:sldMk cId="1570422025" sldId="369"/>
            <ac:spMk id="15" creationId="{AFE6E2FC-29ED-3686-28C0-BA8876ACF285}"/>
          </ac:spMkLst>
        </pc:spChg>
        <pc:picChg chg="mod">
          <ac:chgData name="MONTINI TIZIANO" userId="8a953226-e843-44c4-90e9-85dbe80cb75b" providerId="ADAL" clId="{4F2263E3-AD93-453E-919A-70E2D0CA2BF1}" dt="2025-03-12T15:37:37.764" v="925" actId="1076"/>
          <ac:picMkLst>
            <pc:docMk/>
            <pc:sldMk cId="1570422025" sldId="369"/>
            <ac:picMk id="4" creationId="{F834CA2D-7AB7-8255-54F6-A933D5ABDF2E}"/>
          </ac:picMkLst>
        </pc:picChg>
        <pc:picChg chg="add del">
          <ac:chgData name="MONTINI TIZIANO" userId="8a953226-e843-44c4-90e9-85dbe80cb75b" providerId="ADAL" clId="{4F2263E3-AD93-453E-919A-70E2D0CA2BF1}" dt="2025-03-12T15:38:28.700" v="1015" actId="21"/>
          <ac:picMkLst>
            <pc:docMk/>
            <pc:sldMk cId="1570422025" sldId="369"/>
            <ac:picMk id="5" creationId="{1F7D3809-2A5E-953C-90FC-5C976FBA8392}"/>
          </ac:picMkLst>
        </pc:picChg>
        <pc:picChg chg="mod">
          <ac:chgData name="MONTINI TIZIANO" userId="8a953226-e843-44c4-90e9-85dbe80cb75b" providerId="ADAL" clId="{4F2263E3-AD93-453E-919A-70E2D0CA2BF1}" dt="2025-03-12T15:38:29.046" v="1016" actId="1076"/>
          <ac:picMkLst>
            <pc:docMk/>
            <pc:sldMk cId="1570422025" sldId="369"/>
            <ac:picMk id="6" creationId="{215B79C0-4321-82D5-E031-591F9D16C3A2}"/>
          </ac:picMkLst>
        </pc:picChg>
        <pc:cxnChg chg="add mod">
          <ac:chgData name="MONTINI TIZIANO" userId="8a953226-e843-44c4-90e9-85dbe80cb75b" providerId="ADAL" clId="{4F2263E3-AD93-453E-919A-70E2D0CA2BF1}" dt="2025-03-12T15:38:10.260" v="987" actId="1582"/>
          <ac:cxnSpMkLst>
            <pc:docMk/>
            <pc:sldMk cId="1570422025" sldId="369"/>
            <ac:cxnSpMk id="9" creationId="{C4AA5321-361E-39E0-84BE-4CA3E28C506E}"/>
          </ac:cxnSpMkLst>
        </pc:cxnChg>
        <pc:cxnChg chg="add mod ord">
          <ac:chgData name="MONTINI TIZIANO" userId="8a953226-e843-44c4-90e9-85dbe80cb75b" providerId="ADAL" clId="{4F2263E3-AD93-453E-919A-70E2D0CA2BF1}" dt="2025-03-12T15:38:10.260" v="987" actId="1582"/>
          <ac:cxnSpMkLst>
            <pc:docMk/>
            <pc:sldMk cId="1570422025" sldId="369"/>
            <ac:cxnSpMk id="12" creationId="{080F071D-A0D2-96C6-4912-C00578E3C66D}"/>
          </ac:cxnSpMkLst>
        </pc:cxnChg>
      </pc:sldChg>
      <pc:sldChg chg="addSp delSp modSp add mod">
        <pc:chgData name="MONTINI TIZIANO" userId="8a953226-e843-44c4-90e9-85dbe80cb75b" providerId="ADAL" clId="{4F2263E3-AD93-453E-919A-70E2D0CA2BF1}" dt="2025-03-12T17:15:21.633" v="2115" actId="207"/>
        <pc:sldMkLst>
          <pc:docMk/>
          <pc:sldMk cId="748270575" sldId="370"/>
        </pc:sldMkLst>
        <pc:spChg chg="mod">
          <ac:chgData name="MONTINI TIZIANO" userId="8a953226-e843-44c4-90e9-85dbe80cb75b" providerId="ADAL" clId="{4F2263E3-AD93-453E-919A-70E2D0CA2BF1}" dt="2025-03-12T16:54:17.594" v="1066" actId="20577"/>
          <ac:spMkLst>
            <pc:docMk/>
            <pc:sldMk cId="748270575" sldId="370"/>
            <ac:spMk id="6" creationId="{EFE2EB87-3C46-D228-93C1-25501052ADC3}"/>
          </ac:spMkLst>
        </pc:spChg>
        <pc:spChg chg="add mod">
          <ac:chgData name="MONTINI TIZIANO" userId="8a953226-e843-44c4-90e9-85dbe80cb75b" providerId="ADAL" clId="{4F2263E3-AD93-453E-919A-70E2D0CA2BF1}" dt="2025-03-12T17:15:21.633" v="2115" actId="207"/>
          <ac:spMkLst>
            <pc:docMk/>
            <pc:sldMk cId="748270575" sldId="370"/>
            <ac:spMk id="9" creationId="{CC841DF4-A5C9-0226-8983-A8675DFDB5A2}"/>
          </ac:spMkLst>
        </pc:spChg>
        <pc:picChg chg="add mod">
          <ac:chgData name="MONTINI TIZIANO" userId="8a953226-e843-44c4-90e9-85dbe80cb75b" providerId="ADAL" clId="{4F2263E3-AD93-453E-919A-70E2D0CA2BF1}" dt="2025-03-12T16:55:39.651" v="1224" actId="1076"/>
          <ac:picMkLst>
            <pc:docMk/>
            <pc:sldMk cId="748270575" sldId="370"/>
            <ac:picMk id="8" creationId="{91665EE2-5FDB-8D87-4F2B-A5E6175BD58E}"/>
          </ac:picMkLst>
        </pc:picChg>
      </pc:sldChg>
      <pc:sldChg chg="addSp modSp add mod">
        <pc:chgData name="MONTINI TIZIANO" userId="8a953226-e843-44c4-90e9-85dbe80cb75b" providerId="ADAL" clId="{4F2263E3-AD93-453E-919A-70E2D0CA2BF1}" dt="2025-03-12T21:22:55.888" v="2623" actId="14100"/>
        <pc:sldMkLst>
          <pc:docMk/>
          <pc:sldMk cId="2818764907" sldId="371"/>
        </pc:sldMkLst>
        <pc:spChg chg="mod">
          <ac:chgData name="MONTINI TIZIANO" userId="8a953226-e843-44c4-90e9-85dbe80cb75b" providerId="ADAL" clId="{4F2263E3-AD93-453E-919A-70E2D0CA2BF1}" dt="2025-03-12T21:22:55.888" v="2623" actId="14100"/>
          <ac:spMkLst>
            <pc:docMk/>
            <pc:sldMk cId="2818764907" sldId="371"/>
            <ac:spMk id="3" creationId="{CC639C61-4DBE-7DBE-6CB6-762196457C6B}"/>
          </ac:spMkLst>
        </pc:spChg>
        <pc:spChg chg="add mod">
          <ac:chgData name="MONTINI TIZIANO" userId="8a953226-e843-44c4-90e9-85dbe80cb75b" providerId="ADAL" clId="{4F2263E3-AD93-453E-919A-70E2D0CA2BF1}" dt="2025-03-12T21:22:51.283" v="2622" actId="1076"/>
          <ac:spMkLst>
            <pc:docMk/>
            <pc:sldMk cId="2818764907" sldId="371"/>
            <ac:spMk id="5" creationId="{9C361E9D-6349-1251-50F6-8C3C407F5C10}"/>
          </ac:spMkLst>
        </pc:spChg>
        <pc:spChg chg="add mod">
          <ac:chgData name="MONTINI TIZIANO" userId="8a953226-e843-44c4-90e9-85dbe80cb75b" providerId="ADAL" clId="{4F2263E3-AD93-453E-919A-70E2D0CA2BF1}" dt="2025-03-12T21:22:51.283" v="2622" actId="1076"/>
          <ac:spMkLst>
            <pc:docMk/>
            <pc:sldMk cId="2818764907" sldId="371"/>
            <ac:spMk id="6" creationId="{1842158A-AA15-2816-C985-A2E9C7A033B3}"/>
          </ac:spMkLst>
        </pc:spChg>
        <pc:grpChg chg="mod">
          <ac:chgData name="MONTINI TIZIANO" userId="8a953226-e843-44c4-90e9-85dbe80cb75b" providerId="ADAL" clId="{4F2263E3-AD93-453E-919A-70E2D0CA2BF1}" dt="2025-03-12T21:22:55.888" v="2623" actId="14100"/>
          <ac:grpSpMkLst>
            <pc:docMk/>
            <pc:sldMk cId="2818764907" sldId="371"/>
            <ac:grpSpMk id="4" creationId="{4B1D9A65-4435-6A0C-26FE-BD631792CA2B}"/>
          </ac:grpSpMkLst>
        </pc:grpChg>
        <pc:picChg chg="mod">
          <ac:chgData name="MONTINI TIZIANO" userId="8a953226-e843-44c4-90e9-85dbe80cb75b" providerId="ADAL" clId="{4F2263E3-AD93-453E-919A-70E2D0CA2BF1}" dt="2025-03-12T21:22:55.888" v="2623" actId="14100"/>
          <ac:picMkLst>
            <pc:docMk/>
            <pc:sldMk cId="2818764907" sldId="371"/>
            <ac:picMk id="1026" creationId="{25BFAAA7-2272-AC37-3FB9-E915B8D54102}"/>
          </ac:picMkLst>
        </pc:picChg>
      </pc:sldChg>
      <pc:sldChg chg="addSp delSp modSp add mod">
        <pc:chgData name="MONTINI TIZIANO" userId="8a953226-e843-44c4-90e9-85dbe80cb75b" providerId="ADAL" clId="{4F2263E3-AD93-453E-919A-70E2D0CA2BF1}" dt="2025-03-13T00:07:55.466" v="3100" actId="20577"/>
        <pc:sldMkLst>
          <pc:docMk/>
          <pc:sldMk cId="2202934612" sldId="372"/>
        </pc:sldMkLst>
        <pc:spChg chg="mod">
          <ac:chgData name="MONTINI TIZIANO" userId="8a953226-e843-44c4-90e9-85dbe80cb75b" providerId="ADAL" clId="{4F2263E3-AD93-453E-919A-70E2D0CA2BF1}" dt="2025-03-12T23:05:24.154" v="2977" actId="2711"/>
          <ac:spMkLst>
            <pc:docMk/>
            <pc:sldMk cId="2202934612" sldId="372"/>
            <ac:spMk id="2" creationId="{37603922-CE19-9AAA-1EBF-8C82B9D8D219}"/>
          </ac:spMkLst>
        </pc:spChg>
        <pc:spChg chg="add mod">
          <ac:chgData name="MONTINI TIZIANO" userId="8a953226-e843-44c4-90e9-85dbe80cb75b" providerId="ADAL" clId="{4F2263E3-AD93-453E-919A-70E2D0CA2BF1}" dt="2025-03-12T22:43:14.116" v="2966" actId="1076"/>
          <ac:spMkLst>
            <pc:docMk/>
            <pc:sldMk cId="2202934612" sldId="372"/>
            <ac:spMk id="11" creationId="{D9CBD15E-D97C-A9B8-3BB0-8EF53A1449EA}"/>
          </ac:spMkLst>
        </pc:spChg>
        <pc:spChg chg="add mod">
          <ac:chgData name="MONTINI TIZIANO" userId="8a953226-e843-44c4-90e9-85dbe80cb75b" providerId="ADAL" clId="{4F2263E3-AD93-453E-919A-70E2D0CA2BF1}" dt="2025-03-12T22:43:09.310" v="2965" actId="1035"/>
          <ac:spMkLst>
            <pc:docMk/>
            <pc:sldMk cId="2202934612" sldId="372"/>
            <ac:spMk id="12" creationId="{B3158E65-88D4-AA88-3476-1A2A60E07EBE}"/>
          </ac:spMkLst>
        </pc:spChg>
        <pc:spChg chg="add mod">
          <ac:chgData name="MONTINI TIZIANO" userId="8a953226-e843-44c4-90e9-85dbe80cb75b" providerId="ADAL" clId="{4F2263E3-AD93-453E-919A-70E2D0CA2BF1}" dt="2025-03-12T22:43:02.857" v="2943" actId="1036"/>
          <ac:spMkLst>
            <pc:docMk/>
            <pc:sldMk cId="2202934612" sldId="372"/>
            <ac:spMk id="13" creationId="{500F4866-210E-941F-ABCF-684E1B4EFEFE}"/>
          </ac:spMkLst>
        </pc:spChg>
        <pc:spChg chg="add mod">
          <ac:chgData name="MONTINI TIZIANO" userId="8a953226-e843-44c4-90e9-85dbe80cb75b" providerId="ADAL" clId="{4F2263E3-AD93-453E-919A-70E2D0CA2BF1}" dt="2025-03-12T22:39:51.135" v="2914" actId="1076"/>
          <ac:spMkLst>
            <pc:docMk/>
            <pc:sldMk cId="2202934612" sldId="372"/>
            <ac:spMk id="16" creationId="{74FB9190-CF6A-A67B-4333-F92353702096}"/>
          </ac:spMkLst>
        </pc:spChg>
        <pc:spChg chg="add mod">
          <ac:chgData name="MONTINI TIZIANO" userId="8a953226-e843-44c4-90e9-85dbe80cb75b" providerId="ADAL" clId="{4F2263E3-AD93-453E-919A-70E2D0CA2BF1}" dt="2025-03-13T00:07:55.466" v="3100" actId="20577"/>
          <ac:spMkLst>
            <pc:docMk/>
            <pc:sldMk cId="2202934612" sldId="372"/>
            <ac:spMk id="17" creationId="{0C30338B-5516-AA5A-7803-2A01159CBACB}"/>
          </ac:spMkLst>
        </pc:spChg>
        <pc:picChg chg="add mod">
          <ac:chgData name="MONTINI TIZIANO" userId="8a953226-e843-44c4-90e9-85dbe80cb75b" providerId="ADAL" clId="{4F2263E3-AD93-453E-919A-70E2D0CA2BF1}" dt="2025-03-12T23:50:15.297" v="2984" actId="1076"/>
          <ac:picMkLst>
            <pc:docMk/>
            <pc:sldMk cId="2202934612" sldId="372"/>
            <ac:picMk id="8" creationId="{8561B6FA-0EB2-2BD7-266F-55CC6D561567}"/>
          </ac:picMkLst>
        </pc:picChg>
        <pc:picChg chg="add mod">
          <ac:chgData name="MONTINI TIZIANO" userId="8a953226-e843-44c4-90e9-85dbe80cb75b" providerId="ADAL" clId="{4F2263E3-AD93-453E-919A-70E2D0CA2BF1}" dt="2025-03-12T22:42:45.092" v="2918" actId="1076"/>
          <ac:picMkLst>
            <pc:docMk/>
            <pc:sldMk cId="2202934612" sldId="372"/>
            <ac:picMk id="10" creationId="{57CF6D13-6DFB-2258-80C6-804E1F827E2F}"/>
          </ac:picMkLst>
        </pc:picChg>
        <pc:picChg chg="add mod">
          <ac:chgData name="MONTINI TIZIANO" userId="8a953226-e843-44c4-90e9-85dbe80cb75b" providerId="ADAL" clId="{4F2263E3-AD93-453E-919A-70E2D0CA2BF1}" dt="2025-03-12T22:42:50.408" v="2919" actId="14100"/>
          <ac:picMkLst>
            <pc:docMk/>
            <pc:sldMk cId="2202934612" sldId="372"/>
            <ac:picMk id="15" creationId="{C671BEC4-EA8E-A78D-F683-B946C5E49771}"/>
          </ac:picMkLst>
        </pc:picChg>
      </pc:sldChg>
      <pc:sldChg chg="addSp delSp modSp add mod">
        <pc:chgData name="MONTINI TIZIANO" userId="8a953226-e843-44c4-90e9-85dbe80cb75b" providerId="ADAL" clId="{4F2263E3-AD93-453E-919A-70E2D0CA2BF1}" dt="2025-03-13T09:09:53.757" v="3750" actId="207"/>
        <pc:sldMkLst>
          <pc:docMk/>
          <pc:sldMk cId="1497299593" sldId="373"/>
        </pc:sldMkLst>
        <pc:spChg chg="add mod">
          <ac:chgData name="MONTINI TIZIANO" userId="8a953226-e843-44c4-90e9-85dbe80cb75b" providerId="ADAL" clId="{4F2263E3-AD93-453E-919A-70E2D0CA2BF1}" dt="2025-03-13T00:10:58.538" v="3103"/>
          <ac:spMkLst>
            <pc:docMk/>
            <pc:sldMk cId="1497299593" sldId="373"/>
            <ac:spMk id="2" creationId="{F99FBE06-3065-35A7-4841-43B13BB7E502}"/>
          </ac:spMkLst>
        </pc:spChg>
        <pc:spChg chg="mod">
          <ac:chgData name="MONTINI TIZIANO" userId="8a953226-e843-44c4-90e9-85dbe80cb75b" providerId="ADAL" clId="{4F2263E3-AD93-453E-919A-70E2D0CA2BF1}" dt="2025-03-13T08:39:30.586" v="3170" actId="1076"/>
          <ac:spMkLst>
            <pc:docMk/>
            <pc:sldMk cId="1497299593" sldId="373"/>
            <ac:spMk id="7" creationId="{AA9B1D56-085B-D0AF-F5A7-3FBA4C162DD3}"/>
          </ac:spMkLst>
        </pc:spChg>
        <pc:spChg chg="add mod">
          <ac:chgData name="MONTINI TIZIANO" userId="8a953226-e843-44c4-90e9-85dbe80cb75b" providerId="ADAL" clId="{4F2263E3-AD93-453E-919A-70E2D0CA2BF1}" dt="2025-03-13T08:46:15.890" v="3291" actId="465"/>
          <ac:spMkLst>
            <pc:docMk/>
            <pc:sldMk cId="1497299593" sldId="373"/>
            <ac:spMk id="10" creationId="{656A6E77-10BE-D4B3-92FB-B6F71C4CD8BC}"/>
          </ac:spMkLst>
        </pc:spChg>
        <pc:spChg chg="add mod">
          <ac:chgData name="MONTINI TIZIANO" userId="8a953226-e843-44c4-90e9-85dbe80cb75b" providerId="ADAL" clId="{4F2263E3-AD93-453E-919A-70E2D0CA2BF1}" dt="2025-03-13T09:09:53.757" v="3750" actId="207"/>
          <ac:spMkLst>
            <pc:docMk/>
            <pc:sldMk cId="1497299593" sldId="373"/>
            <ac:spMk id="11" creationId="{008481F6-EA38-4E30-89A2-D55D0F2B0DC5}"/>
          </ac:spMkLst>
        </pc:spChg>
        <pc:spChg chg="add mod">
          <ac:chgData name="MONTINI TIZIANO" userId="8a953226-e843-44c4-90e9-85dbe80cb75b" providerId="ADAL" clId="{4F2263E3-AD93-453E-919A-70E2D0CA2BF1}" dt="2025-03-13T08:46:15.890" v="3291" actId="465"/>
          <ac:spMkLst>
            <pc:docMk/>
            <pc:sldMk cId="1497299593" sldId="373"/>
            <ac:spMk id="12" creationId="{0483B3D8-EB91-364E-E3D6-EAA0C687B7F8}"/>
          </ac:spMkLst>
        </pc:spChg>
        <pc:spChg chg="add mod">
          <ac:chgData name="MONTINI TIZIANO" userId="8a953226-e843-44c4-90e9-85dbe80cb75b" providerId="ADAL" clId="{4F2263E3-AD93-453E-919A-70E2D0CA2BF1}" dt="2025-03-13T08:46:15.890" v="3291" actId="465"/>
          <ac:spMkLst>
            <pc:docMk/>
            <pc:sldMk cId="1497299593" sldId="373"/>
            <ac:spMk id="13" creationId="{CD30B4F1-3FAF-E8A1-AB72-76C8B9F2AC33}"/>
          </ac:spMkLst>
        </pc:spChg>
        <pc:grpChg chg="add mod">
          <ac:chgData name="MONTINI TIZIANO" userId="8a953226-e843-44c4-90e9-85dbe80cb75b" providerId="ADAL" clId="{4F2263E3-AD93-453E-919A-70E2D0CA2BF1}" dt="2025-03-13T08:39:30.586" v="3170" actId="1076"/>
          <ac:grpSpMkLst>
            <pc:docMk/>
            <pc:sldMk cId="1497299593" sldId="373"/>
            <ac:grpSpMk id="3" creationId="{9FAD098F-1086-BAAA-CAB5-81F9A193C49D}"/>
          </ac:grpSpMkLst>
        </pc:grpChg>
        <pc:picChg chg="mod">
          <ac:chgData name="MONTINI TIZIANO" userId="8a953226-e843-44c4-90e9-85dbe80cb75b" providerId="ADAL" clId="{4F2263E3-AD93-453E-919A-70E2D0CA2BF1}" dt="2025-03-13T08:39:30.586" v="3170" actId="1076"/>
          <ac:picMkLst>
            <pc:docMk/>
            <pc:sldMk cId="1497299593" sldId="373"/>
            <ac:picMk id="6" creationId="{ACAB72F3-37DD-5634-AB8F-3FA1626B75F3}"/>
          </ac:picMkLst>
        </pc:picChg>
        <pc:picChg chg="add mod">
          <ac:chgData name="MONTINI TIZIANO" userId="8a953226-e843-44c4-90e9-85dbe80cb75b" providerId="ADAL" clId="{4F2263E3-AD93-453E-919A-70E2D0CA2BF1}" dt="2025-03-13T08:46:08.672" v="3290" actId="1076"/>
          <ac:picMkLst>
            <pc:docMk/>
            <pc:sldMk cId="1497299593" sldId="373"/>
            <ac:picMk id="9" creationId="{10196A57-550D-07AF-ED02-FBB79B9FD328}"/>
          </ac:picMkLst>
        </pc:picChg>
      </pc:sldChg>
      <pc:sldChg chg="modSp add del mod">
        <pc:chgData name="MONTINI TIZIANO" userId="8a953226-e843-44c4-90e9-85dbe80cb75b" providerId="ADAL" clId="{4F2263E3-AD93-453E-919A-70E2D0CA2BF1}" dt="2025-03-13T09:44:04.436" v="4406" actId="47"/>
        <pc:sldMkLst>
          <pc:docMk/>
          <pc:sldMk cId="2572726293" sldId="374"/>
        </pc:sldMkLst>
      </pc:sldChg>
      <pc:sldChg chg="addSp delSp modSp add mod">
        <pc:chgData name="MONTINI TIZIANO" userId="8a953226-e843-44c4-90e9-85dbe80cb75b" providerId="ADAL" clId="{4F2263E3-AD93-453E-919A-70E2D0CA2BF1}" dt="2025-03-13T09:09:06.105" v="3744" actId="255"/>
        <pc:sldMkLst>
          <pc:docMk/>
          <pc:sldMk cId="3640349064" sldId="375"/>
        </pc:sldMkLst>
        <pc:spChg chg="add mod">
          <ac:chgData name="MONTINI TIZIANO" userId="8a953226-e843-44c4-90e9-85dbe80cb75b" providerId="ADAL" clId="{4F2263E3-AD93-453E-919A-70E2D0CA2BF1}" dt="2025-03-13T09:09:06.105" v="3744" actId="255"/>
          <ac:spMkLst>
            <pc:docMk/>
            <pc:sldMk cId="3640349064" sldId="375"/>
            <ac:spMk id="5" creationId="{35AEE76D-72B6-B06C-3EA3-4755ED5C0A47}"/>
          </ac:spMkLst>
        </pc:spChg>
        <pc:spChg chg="add mod">
          <ac:chgData name="MONTINI TIZIANO" userId="8a953226-e843-44c4-90e9-85dbe80cb75b" providerId="ADAL" clId="{4F2263E3-AD93-453E-919A-70E2D0CA2BF1}" dt="2025-03-13T08:58:37.020" v="3440" actId="1076"/>
          <ac:spMkLst>
            <pc:docMk/>
            <pc:sldMk cId="3640349064" sldId="375"/>
            <ac:spMk id="6" creationId="{5DC67B9B-7FEE-7C70-0825-C9BEC310867F}"/>
          </ac:spMkLst>
        </pc:spChg>
        <pc:spChg chg="add mod">
          <ac:chgData name="MONTINI TIZIANO" userId="8a953226-e843-44c4-90e9-85dbe80cb75b" providerId="ADAL" clId="{4F2263E3-AD93-453E-919A-70E2D0CA2BF1}" dt="2025-03-13T09:09:02.592" v="3742" actId="255"/>
          <ac:spMkLst>
            <pc:docMk/>
            <pc:sldMk cId="3640349064" sldId="375"/>
            <ac:spMk id="7" creationId="{A27167CC-188C-154D-9C68-2664D9A08C5C}"/>
          </ac:spMkLst>
        </pc:spChg>
        <pc:spChg chg="add mod">
          <ac:chgData name="MONTINI TIZIANO" userId="8a953226-e843-44c4-90e9-85dbe80cb75b" providerId="ADAL" clId="{4F2263E3-AD93-453E-919A-70E2D0CA2BF1}" dt="2025-03-13T09:04:40.100" v="3713" actId="20577"/>
          <ac:spMkLst>
            <pc:docMk/>
            <pc:sldMk cId="3640349064" sldId="375"/>
            <ac:spMk id="8" creationId="{09E3598D-DDDC-3C7F-F341-0073754616ED}"/>
          </ac:spMkLst>
        </pc:spChg>
        <pc:picChg chg="add mod">
          <ac:chgData name="MONTINI TIZIANO" userId="8a953226-e843-44c4-90e9-85dbe80cb75b" providerId="ADAL" clId="{4F2263E3-AD93-453E-919A-70E2D0CA2BF1}" dt="2025-03-13T08:58:42.838" v="3441" actId="1076"/>
          <ac:picMkLst>
            <pc:docMk/>
            <pc:sldMk cId="3640349064" sldId="375"/>
            <ac:picMk id="4" creationId="{D063951F-64F4-1F18-3D92-0C827A024FFB}"/>
          </ac:picMkLst>
        </pc:picChg>
      </pc:sldChg>
      <pc:sldChg chg="addSp modSp add mod">
        <pc:chgData name="MONTINI TIZIANO" userId="8a953226-e843-44c4-90e9-85dbe80cb75b" providerId="ADAL" clId="{4F2263E3-AD93-453E-919A-70E2D0CA2BF1}" dt="2025-03-13T09:24:08.190" v="3949" actId="1076"/>
        <pc:sldMkLst>
          <pc:docMk/>
          <pc:sldMk cId="2287814243" sldId="376"/>
        </pc:sldMkLst>
        <pc:spChg chg="add mod">
          <ac:chgData name="MONTINI TIZIANO" userId="8a953226-e843-44c4-90e9-85dbe80cb75b" providerId="ADAL" clId="{4F2263E3-AD93-453E-919A-70E2D0CA2BF1}" dt="2025-03-13T09:08:56.946" v="3740" actId="403"/>
          <ac:spMkLst>
            <pc:docMk/>
            <pc:sldMk cId="2287814243" sldId="376"/>
            <ac:spMk id="3" creationId="{E2D76BF8-4D5F-E3AA-502E-0EFA43F242E1}"/>
          </ac:spMkLst>
        </pc:spChg>
        <pc:spChg chg="add mod">
          <ac:chgData name="MONTINI TIZIANO" userId="8a953226-e843-44c4-90e9-85dbe80cb75b" providerId="ADAL" clId="{4F2263E3-AD93-453E-919A-70E2D0CA2BF1}" dt="2025-03-13T09:20:14.012" v="3860" actId="1035"/>
          <ac:spMkLst>
            <pc:docMk/>
            <pc:sldMk cId="2287814243" sldId="376"/>
            <ac:spMk id="6" creationId="{BC5E8770-9BDD-E14D-0D53-5AA2B81C2FD2}"/>
          </ac:spMkLst>
        </pc:spChg>
        <pc:spChg chg="add mod">
          <ac:chgData name="MONTINI TIZIANO" userId="8a953226-e843-44c4-90e9-85dbe80cb75b" providerId="ADAL" clId="{4F2263E3-AD93-453E-919A-70E2D0CA2BF1}" dt="2025-03-13T09:24:03.354" v="3948" actId="20577"/>
          <ac:spMkLst>
            <pc:docMk/>
            <pc:sldMk cId="2287814243" sldId="376"/>
            <ac:spMk id="11" creationId="{65CF7B33-DFB6-C141-D65E-C6FBF46609BD}"/>
          </ac:spMkLst>
        </pc:spChg>
        <pc:spChg chg="add mod">
          <ac:chgData name="MONTINI TIZIANO" userId="8a953226-e843-44c4-90e9-85dbe80cb75b" providerId="ADAL" clId="{4F2263E3-AD93-453E-919A-70E2D0CA2BF1}" dt="2025-03-13T09:24:08.190" v="3949" actId="1076"/>
          <ac:spMkLst>
            <pc:docMk/>
            <pc:sldMk cId="2287814243" sldId="376"/>
            <ac:spMk id="12" creationId="{A08B6C8E-7A08-C1D2-F821-A3993193FBE7}"/>
          </ac:spMkLst>
        </pc:spChg>
        <pc:picChg chg="add mod">
          <ac:chgData name="MONTINI TIZIANO" userId="8a953226-e843-44c4-90e9-85dbe80cb75b" providerId="ADAL" clId="{4F2263E3-AD93-453E-919A-70E2D0CA2BF1}" dt="2025-03-13T09:19:45.470" v="3801" actId="14100"/>
          <ac:picMkLst>
            <pc:docMk/>
            <pc:sldMk cId="2287814243" sldId="376"/>
            <ac:picMk id="5" creationId="{2F6D3055-4DEF-9E31-7BCA-455A54930BEC}"/>
          </ac:picMkLst>
        </pc:picChg>
        <pc:picChg chg="add mod">
          <ac:chgData name="MONTINI TIZIANO" userId="8a953226-e843-44c4-90e9-85dbe80cb75b" providerId="ADAL" clId="{4F2263E3-AD93-453E-919A-70E2D0CA2BF1}" dt="2025-03-13T09:19:56.184" v="3804" actId="1076"/>
          <ac:picMkLst>
            <pc:docMk/>
            <pc:sldMk cId="2287814243" sldId="376"/>
            <ac:picMk id="7" creationId="{CCC35601-3D14-43AD-7542-C5F8FC2F0F6E}"/>
          </ac:picMkLst>
        </pc:picChg>
        <pc:picChg chg="add mod">
          <ac:chgData name="MONTINI TIZIANO" userId="8a953226-e843-44c4-90e9-85dbe80cb75b" providerId="ADAL" clId="{4F2263E3-AD93-453E-919A-70E2D0CA2BF1}" dt="2025-03-13T09:19:53.214" v="3803" actId="1076"/>
          <ac:picMkLst>
            <pc:docMk/>
            <pc:sldMk cId="2287814243" sldId="376"/>
            <ac:picMk id="9" creationId="{65A3E8EA-E266-5AE2-B31F-656C4BA20915}"/>
          </ac:picMkLst>
        </pc:picChg>
        <pc:picChg chg="add mod">
          <ac:chgData name="MONTINI TIZIANO" userId="8a953226-e843-44c4-90e9-85dbe80cb75b" providerId="ADAL" clId="{4F2263E3-AD93-453E-919A-70E2D0CA2BF1}" dt="2025-03-13T09:06:35.094" v="3738" actId="1076"/>
          <ac:picMkLst>
            <pc:docMk/>
            <pc:sldMk cId="2287814243" sldId="376"/>
            <ac:picMk id="10" creationId="{BD5AD8CE-7589-677F-6621-AB7C4690694C}"/>
          </ac:picMkLst>
        </pc:picChg>
      </pc:sldChg>
      <pc:sldChg chg="add del">
        <pc:chgData name="MONTINI TIZIANO" userId="8a953226-e843-44c4-90e9-85dbe80cb75b" providerId="ADAL" clId="{4F2263E3-AD93-453E-919A-70E2D0CA2BF1}" dt="2025-03-13T09:43:54.729" v="4405" actId="47"/>
        <pc:sldMkLst>
          <pc:docMk/>
          <pc:sldMk cId="720306674" sldId="377"/>
        </pc:sldMkLst>
      </pc:sldChg>
      <pc:sldChg chg="add del">
        <pc:chgData name="MONTINI TIZIANO" userId="8a953226-e843-44c4-90e9-85dbe80cb75b" providerId="ADAL" clId="{4F2263E3-AD93-453E-919A-70E2D0CA2BF1}" dt="2025-03-13T09:43:54.729" v="4405" actId="47"/>
        <pc:sldMkLst>
          <pc:docMk/>
          <pc:sldMk cId="1744420975" sldId="378"/>
        </pc:sldMkLst>
      </pc:sldChg>
      <pc:sldChg chg="add del">
        <pc:chgData name="MONTINI TIZIANO" userId="8a953226-e843-44c4-90e9-85dbe80cb75b" providerId="ADAL" clId="{4F2263E3-AD93-453E-919A-70E2D0CA2BF1}" dt="2025-03-13T09:43:54.729" v="4405" actId="47"/>
        <pc:sldMkLst>
          <pc:docMk/>
          <pc:sldMk cId="846065834" sldId="379"/>
        </pc:sldMkLst>
      </pc:sldChg>
      <pc:sldChg chg="addSp delSp modSp add mod">
        <pc:chgData name="MONTINI TIZIANO" userId="8a953226-e843-44c4-90e9-85dbe80cb75b" providerId="ADAL" clId="{4F2263E3-AD93-453E-919A-70E2D0CA2BF1}" dt="2025-03-15T15:41:55.101" v="4462" actId="404"/>
        <pc:sldMkLst>
          <pc:docMk/>
          <pc:sldMk cId="2270293021" sldId="380"/>
        </pc:sldMkLst>
        <pc:spChg chg="mod">
          <ac:chgData name="MONTINI TIZIANO" userId="8a953226-e843-44c4-90e9-85dbe80cb75b" providerId="ADAL" clId="{4F2263E3-AD93-453E-919A-70E2D0CA2BF1}" dt="2025-03-15T15:41:45.164" v="4461" actId="403"/>
          <ac:spMkLst>
            <pc:docMk/>
            <pc:sldMk cId="2270293021" sldId="380"/>
            <ac:spMk id="2" creationId="{20FA856A-46C9-A991-61C6-0B33A519A1D0}"/>
          </ac:spMkLst>
        </pc:spChg>
        <pc:spChg chg="add">
          <ac:chgData name="MONTINI TIZIANO" userId="8a953226-e843-44c4-90e9-85dbe80cb75b" providerId="ADAL" clId="{4F2263E3-AD93-453E-919A-70E2D0CA2BF1}" dt="2025-03-13T09:30:54.003" v="4197"/>
          <ac:spMkLst>
            <pc:docMk/>
            <pc:sldMk cId="2270293021" sldId="380"/>
            <ac:spMk id="3" creationId="{110B4B10-EFF0-C899-4791-007D95615AC4}"/>
          </ac:spMkLst>
        </pc:spChg>
        <pc:spChg chg="add mod">
          <ac:chgData name="MONTINI TIZIANO" userId="8a953226-e843-44c4-90e9-85dbe80cb75b" providerId="ADAL" clId="{4F2263E3-AD93-453E-919A-70E2D0CA2BF1}" dt="2025-03-15T15:41:03.891" v="4460" actId="1582"/>
          <ac:spMkLst>
            <pc:docMk/>
            <pc:sldMk cId="2270293021" sldId="380"/>
            <ac:spMk id="14" creationId="{A6B5A678-6951-7BE9-B432-0BC36560BEF0}"/>
          </ac:spMkLst>
        </pc:spChg>
        <pc:spChg chg="add mod">
          <ac:chgData name="MONTINI TIZIANO" userId="8a953226-e843-44c4-90e9-85dbe80cb75b" providerId="ADAL" clId="{4F2263E3-AD93-453E-919A-70E2D0CA2BF1}" dt="2025-03-15T15:41:55.101" v="4462" actId="404"/>
          <ac:spMkLst>
            <pc:docMk/>
            <pc:sldMk cId="2270293021" sldId="380"/>
            <ac:spMk id="15" creationId="{028225A7-9025-E54E-20D9-BEB27ECC0BD0}"/>
          </ac:spMkLst>
        </pc:spChg>
        <pc:picChg chg="add mod">
          <ac:chgData name="MONTINI TIZIANO" userId="8a953226-e843-44c4-90e9-85dbe80cb75b" providerId="ADAL" clId="{4F2263E3-AD93-453E-919A-70E2D0CA2BF1}" dt="2025-03-13T09:42:07.342" v="4255" actId="1076"/>
          <ac:picMkLst>
            <pc:docMk/>
            <pc:sldMk cId="2270293021" sldId="380"/>
            <ac:picMk id="6" creationId="{CBD07260-B78E-8D44-E95D-D2D4F0659F14}"/>
          </ac:picMkLst>
        </pc:picChg>
        <pc:picChg chg="add mod">
          <ac:chgData name="MONTINI TIZIANO" userId="8a953226-e843-44c4-90e9-85dbe80cb75b" providerId="ADAL" clId="{4F2263E3-AD93-453E-919A-70E2D0CA2BF1}" dt="2025-03-13T09:42:11.002" v="4256" actId="1076"/>
          <ac:picMkLst>
            <pc:docMk/>
            <pc:sldMk cId="2270293021" sldId="380"/>
            <ac:picMk id="1028" creationId="{390C1D80-1222-69C5-141E-326C907A3DD1}"/>
          </ac:picMkLst>
        </pc:picChg>
      </pc:sldChg>
      <pc:sldChg chg="addSp delSp modSp add mod">
        <pc:chgData name="MONTINI TIZIANO" userId="8a953226-e843-44c4-90e9-85dbe80cb75b" providerId="ADAL" clId="{4F2263E3-AD93-453E-919A-70E2D0CA2BF1}" dt="2025-03-16T21:13:42.300" v="6366" actId="207"/>
        <pc:sldMkLst>
          <pc:docMk/>
          <pc:sldMk cId="2937472962" sldId="381"/>
        </pc:sldMkLst>
        <pc:spChg chg="del mod">
          <ac:chgData name="MONTINI TIZIANO" userId="8a953226-e843-44c4-90e9-85dbe80cb75b" providerId="ADAL" clId="{4F2263E3-AD93-453E-919A-70E2D0CA2BF1}" dt="2025-03-15T15:43:55.272" v="4475" actId="478"/>
          <ac:spMkLst>
            <pc:docMk/>
            <pc:sldMk cId="2937472962" sldId="381"/>
            <ac:spMk id="2" creationId="{48DF68BB-385A-C5C4-6CA0-A5A87BCC1539}"/>
          </ac:spMkLst>
        </pc:spChg>
        <pc:spChg chg="del mod">
          <ac:chgData name="MONTINI TIZIANO" userId="8a953226-e843-44c4-90e9-85dbe80cb75b" providerId="ADAL" clId="{4F2263E3-AD93-453E-919A-70E2D0CA2BF1}" dt="2025-03-15T15:38:34.827" v="4454" actId="478"/>
          <ac:spMkLst>
            <pc:docMk/>
            <pc:sldMk cId="2937472962" sldId="381"/>
            <ac:spMk id="3" creationId="{725E694C-8D5B-90C1-3536-769B57478D84}"/>
          </ac:spMkLst>
        </pc:spChg>
        <pc:spChg chg="add mod">
          <ac:chgData name="MONTINI TIZIANO" userId="8a953226-e843-44c4-90e9-85dbe80cb75b" providerId="ADAL" clId="{4F2263E3-AD93-453E-919A-70E2D0CA2BF1}" dt="2025-03-15T15:43:46.985" v="4474"/>
          <ac:spMkLst>
            <pc:docMk/>
            <pc:sldMk cId="2937472962" sldId="381"/>
            <ac:spMk id="4" creationId="{2D3B9722-753C-26A3-3C9D-7A2C4828C9C0}"/>
          </ac:spMkLst>
        </pc:spChg>
        <pc:spChg chg="del mod">
          <ac:chgData name="MONTINI TIZIANO" userId="8a953226-e843-44c4-90e9-85dbe80cb75b" providerId="ADAL" clId="{4F2263E3-AD93-453E-919A-70E2D0CA2BF1}" dt="2025-03-15T15:38:34.827" v="4454" actId="478"/>
          <ac:spMkLst>
            <pc:docMk/>
            <pc:sldMk cId="2937472962" sldId="381"/>
            <ac:spMk id="6" creationId="{6264766C-02AF-5343-D099-AE6AE77CE49F}"/>
          </ac:spMkLst>
        </pc:spChg>
        <pc:spChg chg="add mod">
          <ac:chgData name="MONTINI TIZIANO" userId="8a953226-e843-44c4-90e9-85dbe80cb75b" providerId="ADAL" clId="{4F2263E3-AD93-453E-919A-70E2D0CA2BF1}" dt="2025-03-15T15:44:08.524" v="4502" actId="14100"/>
          <ac:spMkLst>
            <pc:docMk/>
            <pc:sldMk cId="2937472962" sldId="381"/>
            <ac:spMk id="8" creationId="{59B2BE22-7FAE-C754-ACE1-1E37FFE7C3F4}"/>
          </ac:spMkLst>
        </pc:spChg>
        <pc:spChg chg="del">
          <ac:chgData name="MONTINI TIZIANO" userId="8a953226-e843-44c4-90e9-85dbe80cb75b" providerId="ADAL" clId="{4F2263E3-AD93-453E-919A-70E2D0CA2BF1}" dt="2025-03-15T15:38:34.827" v="4454" actId="478"/>
          <ac:spMkLst>
            <pc:docMk/>
            <pc:sldMk cId="2937472962" sldId="381"/>
            <ac:spMk id="11" creationId="{6C10DDED-B315-5D66-8D8C-033F20874B80}"/>
          </ac:spMkLst>
        </pc:spChg>
        <pc:spChg chg="del">
          <ac:chgData name="MONTINI TIZIANO" userId="8a953226-e843-44c4-90e9-85dbe80cb75b" providerId="ADAL" clId="{4F2263E3-AD93-453E-919A-70E2D0CA2BF1}" dt="2025-03-15T15:38:34.827" v="4454" actId="478"/>
          <ac:spMkLst>
            <pc:docMk/>
            <pc:sldMk cId="2937472962" sldId="381"/>
            <ac:spMk id="12" creationId="{8D0929A4-2BB0-1D9C-31F6-5C79C794DF30}"/>
          </ac:spMkLst>
        </pc:spChg>
        <pc:spChg chg="add mod">
          <ac:chgData name="MONTINI TIZIANO" userId="8a953226-e843-44c4-90e9-85dbe80cb75b" providerId="ADAL" clId="{4F2263E3-AD93-453E-919A-70E2D0CA2BF1}" dt="2025-03-15T16:32:43.705" v="4842" actId="1036"/>
          <ac:spMkLst>
            <pc:docMk/>
            <pc:sldMk cId="2937472962" sldId="381"/>
            <ac:spMk id="16" creationId="{C6EB5231-9468-FD0A-C82A-C8F8B8C8EC15}"/>
          </ac:spMkLst>
        </pc:spChg>
        <pc:spChg chg="add mod">
          <ac:chgData name="MONTINI TIZIANO" userId="8a953226-e843-44c4-90e9-85dbe80cb75b" providerId="ADAL" clId="{4F2263E3-AD93-453E-919A-70E2D0CA2BF1}" dt="2025-03-16T21:13:42.300" v="6366" actId="207"/>
          <ac:spMkLst>
            <pc:docMk/>
            <pc:sldMk cId="2937472962" sldId="381"/>
            <ac:spMk id="17" creationId="{B5D68757-5FFB-E65A-5D83-86F99950F974}"/>
          </ac:spMkLst>
        </pc:spChg>
        <pc:picChg chg="del mod">
          <ac:chgData name="MONTINI TIZIANO" userId="8a953226-e843-44c4-90e9-85dbe80cb75b" providerId="ADAL" clId="{4F2263E3-AD93-453E-919A-70E2D0CA2BF1}" dt="2025-03-15T15:38:34.827" v="4454" actId="478"/>
          <ac:picMkLst>
            <pc:docMk/>
            <pc:sldMk cId="2937472962" sldId="381"/>
            <ac:picMk id="5" creationId="{8BBCBD88-5E84-1D9F-D083-184773AC6CC9}"/>
          </ac:picMkLst>
        </pc:picChg>
        <pc:picChg chg="del">
          <ac:chgData name="MONTINI TIZIANO" userId="8a953226-e843-44c4-90e9-85dbe80cb75b" providerId="ADAL" clId="{4F2263E3-AD93-453E-919A-70E2D0CA2BF1}" dt="2025-03-15T15:38:34.827" v="4454" actId="478"/>
          <ac:picMkLst>
            <pc:docMk/>
            <pc:sldMk cId="2937472962" sldId="381"/>
            <ac:picMk id="7" creationId="{8CCCA3ED-9FEE-2E82-A89B-86FC97937B5A}"/>
          </ac:picMkLst>
        </pc:picChg>
        <pc:picChg chg="del mod">
          <ac:chgData name="MONTINI TIZIANO" userId="8a953226-e843-44c4-90e9-85dbe80cb75b" providerId="ADAL" clId="{4F2263E3-AD93-453E-919A-70E2D0CA2BF1}" dt="2025-03-15T15:38:34.827" v="4454" actId="478"/>
          <ac:picMkLst>
            <pc:docMk/>
            <pc:sldMk cId="2937472962" sldId="381"/>
            <ac:picMk id="9" creationId="{E748FCBD-52AD-4080-1CBE-8AEBA1651694}"/>
          </ac:picMkLst>
        </pc:picChg>
        <pc:picChg chg="del mod">
          <ac:chgData name="MONTINI TIZIANO" userId="8a953226-e843-44c4-90e9-85dbe80cb75b" providerId="ADAL" clId="{4F2263E3-AD93-453E-919A-70E2D0CA2BF1}" dt="2025-03-15T15:38:34.827" v="4454" actId="478"/>
          <ac:picMkLst>
            <pc:docMk/>
            <pc:sldMk cId="2937472962" sldId="381"/>
            <ac:picMk id="10" creationId="{2C46F8C5-10A5-49CF-3FC5-E4036D11B104}"/>
          </ac:picMkLst>
        </pc:picChg>
        <pc:picChg chg="add del mod">
          <ac:chgData name="MONTINI TIZIANO" userId="8a953226-e843-44c4-90e9-85dbe80cb75b" providerId="ADAL" clId="{4F2263E3-AD93-453E-919A-70E2D0CA2BF1}" dt="2025-03-15T15:52:57.047" v="4510" actId="478"/>
          <ac:picMkLst>
            <pc:docMk/>
            <pc:sldMk cId="2937472962" sldId="381"/>
            <ac:picMk id="13" creationId="{ACE29B23-A8D7-B1B2-06A6-DF595565747A}"/>
          </ac:picMkLst>
        </pc:picChg>
        <pc:picChg chg="add mod">
          <ac:chgData name="MONTINI TIZIANO" userId="8a953226-e843-44c4-90e9-85dbe80cb75b" providerId="ADAL" clId="{4F2263E3-AD93-453E-919A-70E2D0CA2BF1}" dt="2025-03-15T16:32:36.361" v="4820" actId="1036"/>
          <ac:picMkLst>
            <pc:docMk/>
            <pc:sldMk cId="2937472962" sldId="381"/>
            <ac:picMk id="14" creationId="{735E3A7F-216A-670E-045D-7FD16E570E39}"/>
          </ac:picMkLst>
        </pc:picChg>
        <pc:picChg chg="add">
          <ac:chgData name="MONTINI TIZIANO" userId="8a953226-e843-44c4-90e9-85dbe80cb75b" providerId="ADAL" clId="{4F2263E3-AD93-453E-919A-70E2D0CA2BF1}" dt="2025-03-15T15:53:06.635" v="4513"/>
          <ac:picMkLst>
            <pc:docMk/>
            <pc:sldMk cId="2937472962" sldId="381"/>
            <ac:picMk id="1026" creationId="{77A57239-FDAE-6534-06C3-0F716ADD5586}"/>
          </ac:picMkLst>
        </pc:picChg>
      </pc:sldChg>
      <pc:sldChg chg="addSp modSp add mod">
        <pc:chgData name="MONTINI TIZIANO" userId="8a953226-e843-44c4-90e9-85dbe80cb75b" providerId="ADAL" clId="{4F2263E3-AD93-453E-919A-70E2D0CA2BF1}" dt="2025-03-15T16:44:56.562" v="4912" actId="1036"/>
        <pc:sldMkLst>
          <pc:docMk/>
          <pc:sldMk cId="4104196821" sldId="382"/>
        </pc:sldMkLst>
        <pc:spChg chg="mod">
          <ac:chgData name="MONTINI TIZIANO" userId="8a953226-e843-44c4-90e9-85dbe80cb75b" providerId="ADAL" clId="{4F2263E3-AD93-453E-919A-70E2D0CA2BF1}" dt="2025-03-15T16:12:38.874" v="4545" actId="14100"/>
          <ac:spMkLst>
            <pc:docMk/>
            <pc:sldMk cId="4104196821" sldId="382"/>
            <ac:spMk id="2" creationId="{6AF584A4-F30B-C400-F1AD-A92F9B1B035C}"/>
          </ac:spMkLst>
        </pc:spChg>
        <pc:spChg chg="add mod">
          <ac:chgData name="MONTINI TIZIANO" userId="8a953226-e843-44c4-90e9-85dbe80cb75b" providerId="ADAL" clId="{4F2263E3-AD93-453E-919A-70E2D0CA2BF1}" dt="2025-03-15T16:14:43.118" v="4649" actId="1076"/>
          <ac:spMkLst>
            <pc:docMk/>
            <pc:sldMk cId="4104196821" sldId="382"/>
            <ac:spMk id="6" creationId="{8C82D6C8-252C-4936-3C63-A0503BFD8645}"/>
          </ac:spMkLst>
        </pc:spChg>
        <pc:picChg chg="add mod">
          <ac:chgData name="MONTINI TIZIANO" userId="8a953226-e843-44c4-90e9-85dbe80cb75b" providerId="ADAL" clId="{4F2263E3-AD93-453E-919A-70E2D0CA2BF1}" dt="2025-03-15T16:14:35.559" v="4648" actId="1076"/>
          <ac:picMkLst>
            <pc:docMk/>
            <pc:sldMk cId="4104196821" sldId="382"/>
            <ac:picMk id="3" creationId="{A66965FD-B88F-6395-2AB6-EDFC2B91A1A4}"/>
          </ac:picMkLst>
        </pc:picChg>
        <pc:picChg chg="add mod">
          <ac:chgData name="MONTINI TIZIANO" userId="8a953226-e843-44c4-90e9-85dbe80cb75b" providerId="ADAL" clId="{4F2263E3-AD93-453E-919A-70E2D0CA2BF1}" dt="2025-03-15T16:44:56.562" v="4912" actId="1036"/>
          <ac:picMkLst>
            <pc:docMk/>
            <pc:sldMk cId="4104196821" sldId="382"/>
            <ac:picMk id="4" creationId="{932839A4-60B7-E2B4-D1FA-BE49694E134E}"/>
          </ac:picMkLst>
        </pc:picChg>
        <pc:picChg chg="add mod">
          <ac:chgData name="MONTINI TIZIANO" userId="8a953226-e843-44c4-90e9-85dbe80cb75b" providerId="ADAL" clId="{4F2263E3-AD93-453E-919A-70E2D0CA2BF1}" dt="2025-03-15T16:44:51.629" v="4891" actId="1036"/>
          <ac:picMkLst>
            <pc:docMk/>
            <pc:sldMk cId="4104196821" sldId="382"/>
            <ac:picMk id="5" creationId="{B78F2B75-B5C5-A9CC-3D4C-988BFCE45CCB}"/>
          </ac:picMkLst>
        </pc:picChg>
      </pc:sldChg>
      <pc:sldChg chg="addSp delSp modSp new mod">
        <pc:chgData name="MONTINI TIZIANO" userId="8a953226-e843-44c4-90e9-85dbe80cb75b" providerId="ADAL" clId="{4F2263E3-AD93-453E-919A-70E2D0CA2BF1}" dt="2025-03-16T17:27:06.929" v="6121" actId="114"/>
        <pc:sldMkLst>
          <pc:docMk/>
          <pc:sldMk cId="3803441929" sldId="383"/>
        </pc:sldMkLst>
        <pc:spChg chg="add mod">
          <ac:chgData name="MONTINI TIZIANO" userId="8a953226-e843-44c4-90e9-85dbe80cb75b" providerId="ADAL" clId="{4F2263E3-AD93-453E-919A-70E2D0CA2BF1}" dt="2025-03-15T16:14:59.013" v="4655"/>
          <ac:spMkLst>
            <pc:docMk/>
            <pc:sldMk cId="3803441929" sldId="383"/>
            <ac:spMk id="2" creationId="{C7D125E5-69DD-5982-53D7-24E5C00E9974}"/>
          </ac:spMkLst>
        </pc:spChg>
        <pc:spChg chg="add mod">
          <ac:chgData name="MONTINI TIZIANO" userId="8a953226-e843-44c4-90e9-85dbe80cb75b" providerId="ADAL" clId="{4F2263E3-AD93-453E-919A-70E2D0CA2BF1}" dt="2025-03-16T17:27:06.929" v="6121" actId="114"/>
          <ac:spMkLst>
            <pc:docMk/>
            <pc:sldMk cId="3803441929" sldId="383"/>
            <ac:spMk id="3" creationId="{AAE1A434-1725-718D-9CF5-80D0E22C9E12}"/>
          </ac:spMkLst>
        </pc:spChg>
        <pc:spChg chg="add mod">
          <ac:chgData name="MONTINI TIZIANO" userId="8a953226-e843-44c4-90e9-85dbe80cb75b" providerId="ADAL" clId="{4F2263E3-AD93-453E-919A-70E2D0CA2BF1}" dt="2025-03-15T16:48:54.809" v="4961" actId="20577"/>
          <ac:spMkLst>
            <pc:docMk/>
            <pc:sldMk cId="3803441929" sldId="383"/>
            <ac:spMk id="4" creationId="{0C4A650A-EE0C-CC00-71FC-9BFEC967607C}"/>
          </ac:spMkLst>
        </pc:spChg>
        <pc:spChg chg="add mod">
          <ac:chgData name="MONTINI TIZIANO" userId="8a953226-e843-44c4-90e9-85dbe80cb75b" providerId="ADAL" clId="{4F2263E3-AD93-453E-919A-70E2D0CA2BF1}" dt="2025-03-15T17:41:54.859" v="6003" actId="14100"/>
          <ac:spMkLst>
            <pc:docMk/>
            <pc:sldMk cId="3803441929" sldId="383"/>
            <ac:spMk id="5" creationId="{3E35E2DC-B0A1-1842-E9F7-22FCF60F37A2}"/>
          </ac:spMkLst>
        </pc:spChg>
        <pc:spChg chg="add del mod">
          <ac:chgData name="MONTINI TIZIANO" userId="8a953226-e843-44c4-90e9-85dbe80cb75b" providerId="ADAL" clId="{4F2263E3-AD93-453E-919A-70E2D0CA2BF1}" dt="2025-03-15T17:41:45.265" v="6001" actId="478"/>
          <ac:spMkLst>
            <pc:docMk/>
            <pc:sldMk cId="3803441929" sldId="383"/>
            <ac:spMk id="7" creationId="{988A67E1-CB10-2CA1-8702-EAE1BB5848E5}"/>
          </ac:spMkLst>
        </pc:spChg>
        <pc:spChg chg="add del mod">
          <ac:chgData name="MONTINI TIZIANO" userId="8a953226-e843-44c4-90e9-85dbe80cb75b" providerId="ADAL" clId="{4F2263E3-AD93-453E-919A-70E2D0CA2BF1}" dt="2025-03-15T17:07:20.900" v="5277"/>
          <ac:spMkLst>
            <pc:docMk/>
            <pc:sldMk cId="3803441929" sldId="383"/>
            <ac:spMk id="9" creationId="{B47EFE3C-176D-E215-C959-8406FE88383F}"/>
          </ac:spMkLst>
        </pc:spChg>
        <pc:spChg chg="add del mod">
          <ac:chgData name="MONTINI TIZIANO" userId="8a953226-e843-44c4-90e9-85dbe80cb75b" providerId="ADAL" clId="{4F2263E3-AD93-453E-919A-70E2D0CA2BF1}" dt="2025-03-15T17:41:43.577" v="6000" actId="478"/>
          <ac:spMkLst>
            <pc:docMk/>
            <pc:sldMk cId="3803441929" sldId="383"/>
            <ac:spMk id="10" creationId="{277A07E3-0571-9108-3B12-4715C097B4AA}"/>
          </ac:spMkLst>
        </pc:spChg>
        <pc:spChg chg="add del mod">
          <ac:chgData name="MONTINI TIZIANO" userId="8a953226-e843-44c4-90e9-85dbe80cb75b" providerId="ADAL" clId="{4F2263E3-AD93-453E-919A-70E2D0CA2BF1}" dt="2025-03-15T17:41:42.209" v="5999" actId="478"/>
          <ac:spMkLst>
            <pc:docMk/>
            <pc:sldMk cId="3803441929" sldId="383"/>
            <ac:spMk id="12" creationId="{1234AFBA-0CF3-FD2A-786A-AFA9301EFFB4}"/>
          </ac:spMkLst>
        </pc:spChg>
        <pc:picChg chg="add del mod ord modCrop">
          <ac:chgData name="MONTINI TIZIANO" userId="8a953226-e843-44c4-90e9-85dbe80cb75b" providerId="ADAL" clId="{4F2263E3-AD93-453E-919A-70E2D0CA2BF1}" dt="2025-03-15T17:41:40.137" v="5997" actId="478"/>
          <ac:picMkLst>
            <pc:docMk/>
            <pc:sldMk cId="3803441929" sldId="383"/>
            <ac:picMk id="6" creationId="{E1D7CCFD-38EE-07E2-7375-D24659EBD332}"/>
          </ac:picMkLst>
        </pc:picChg>
        <pc:picChg chg="add mod">
          <ac:chgData name="MONTINI TIZIANO" userId="8a953226-e843-44c4-90e9-85dbe80cb75b" providerId="ADAL" clId="{4F2263E3-AD93-453E-919A-70E2D0CA2BF1}" dt="2025-03-15T17:44:51.836" v="6036" actId="1076"/>
          <ac:picMkLst>
            <pc:docMk/>
            <pc:sldMk cId="3803441929" sldId="383"/>
            <ac:picMk id="14" creationId="{D6E402E3-E80E-414B-4F6E-CBE6737BB598}"/>
          </ac:picMkLst>
        </pc:picChg>
      </pc:sldChg>
      <pc:sldChg chg="addSp delSp modSp add mod">
        <pc:chgData name="MONTINI TIZIANO" userId="8a953226-e843-44c4-90e9-85dbe80cb75b" providerId="ADAL" clId="{4F2263E3-AD93-453E-919A-70E2D0CA2BF1}" dt="2025-03-16T21:25:58.881" v="6455" actId="20577"/>
        <pc:sldMkLst>
          <pc:docMk/>
          <pc:sldMk cId="3933822438" sldId="384"/>
        </pc:sldMkLst>
        <pc:spChg chg="add mod">
          <ac:chgData name="MONTINI TIZIANO" userId="8a953226-e843-44c4-90e9-85dbe80cb75b" providerId="ADAL" clId="{4F2263E3-AD93-453E-919A-70E2D0CA2BF1}" dt="2025-03-15T17:12:27.349" v="5663" actId="20577"/>
          <ac:spMkLst>
            <pc:docMk/>
            <pc:sldMk cId="3933822438" sldId="384"/>
            <ac:spMk id="2" creationId="{8D96E6B9-A0A2-D1B2-1F73-03B14083EC4C}"/>
          </ac:spMkLst>
        </pc:spChg>
        <pc:spChg chg="add mod">
          <ac:chgData name="MONTINI TIZIANO" userId="8a953226-e843-44c4-90e9-85dbe80cb75b" providerId="ADAL" clId="{4F2263E3-AD93-453E-919A-70E2D0CA2BF1}" dt="2025-03-15T17:27:50.135" v="5920" actId="14100"/>
          <ac:spMkLst>
            <pc:docMk/>
            <pc:sldMk cId="3933822438" sldId="384"/>
            <ac:spMk id="3" creationId="{AD54245B-4B43-88F3-A6D7-69AAC4DAF99F}"/>
          </ac:spMkLst>
        </pc:spChg>
        <pc:spChg chg="add mod">
          <ac:chgData name="MONTINI TIZIANO" userId="8a953226-e843-44c4-90e9-85dbe80cb75b" providerId="ADAL" clId="{4F2263E3-AD93-453E-919A-70E2D0CA2BF1}" dt="2025-03-16T21:25:58.881" v="6455" actId="20577"/>
          <ac:spMkLst>
            <pc:docMk/>
            <pc:sldMk cId="3933822438" sldId="384"/>
            <ac:spMk id="5" creationId="{0250B1A2-A4A9-AC12-F3BC-51AF19E2D440}"/>
          </ac:spMkLst>
        </pc:spChg>
        <pc:spChg chg="add mod">
          <ac:chgData name="MONTINI TIZIANO" userId="8a953226-e843-44c4-90e9-85dbe80cb75b" providerId="ADAL" clId="{4F2263E3-AD93-453E-919A-70E2D0CA2BF1}" dt="2025-03-16T17:27:25.854" v="6126" actId="114"/>
          <ac:spMkLst>
            <pc:docMk/>
            <pc:sldMk cId="3933822438" sldId="384"/>
            <ac:spMk id="8" creationId="{424670E7-746D-B791-97DF-CA378DE97432}"/>
          </ac:spMkLst>
        </pc:spChg>
        <pc:spChg chg="add del mod">
          <ac:chgData name="MONTINI TIZIANO" userId="8a953226-e843-44c4-90e9-85dbe80cb75b" providerId="ADAL" clId="{4F2263E3-AD93-453E-919A-70E2D0CA2BF1}" dt="2025-03-15T17:51:20.006" v="6058" actId="478"/>
          <ac:spMkLst>
            <pc:docMk/>
            <pc:sldMk cId="3933822438" sldId="384"/>
            <ac:spMk id="9" creationId="{C6205BDC-E726-FE56-B7AC-26E10B91CA3F}"/>
          </ac:spMkLst>
        </pc:spChg>
        <pc:picChg chg="add del mod">
          <ac:chgData name="MONTINI TIZIANO" userId="8a953226-e843-44c4-90e9-85dbe80cb75b" providerId="ADAL" clId="{4F2263E3-AD93-453E-919A-70E2D0CA2BF1}" dt="2025-03-15T17:29:48.179" v="5924" actId="22"/>
          <ac:picMkLst>
            <pc:docMk/>
            <pc:sldMk cId="3933822438" sldId="384"/>
            <ac:picMk id="5" creationId="{8A29CFA7-D56A-7B1F-DFC4-CD43F38799F4}"/>
          </ac:picMkLst>
        </pc:picChg>
        <pc:picChg chg="add mod">
          <ac:chgData name="MONTINI TIZIANO" userId="8a953226-e843-44c4-90e9-85dbe80cb75b" providerId="ADAL" clId="{4F2263E3-AD93-453E-919A-70E2D0CA2BF1}" dt="2025-03-15T17:30:10.970" v="5926" actId="1076"/>
          <ac:picMkLst>
            <pc:docMk/>
            <pc:sldMk cId="3933822438" sldId="384"/>
            <ac:picMk id="7" creationId="{3D4526F2-4981-4681-899D-AA067223FAC5}"/>
          </ac:picMkLst>
        </pc:picChg>
      </pc:sldChg>
      <pc:sldChg chg="addSp modSp add mod">
        <pc:chgData name="MONTINI TIZIANO" userId="8a953226-e843-44c4-90e9-85dbe80cb75b" providerId="ADAL" clId="{4F2263E3-AD93-453E-919A-70E2D0CA2BF1}" dt="2025-03-16T17:33:39.262" v="6128" actId="114"/>
        <pc:sldMkLst>
          <pc:docMk/>
          <pc:sldMk cId="3106680564" sldId="385"/>
        </pc:sldMkLst>
        <pc:spChg chg="add mod">
          <ac:chgData name="MONTINI TIZIANO" userId="8a953226-e843-44c4-90e9-85dbe80cb75b" providerId="ADAL" clId="{4F2263E3-AD93-453E-919A-70E2D0CA2BF1}" dt="2025-03-15T17:48:41.356" v="6056" actId="20577"/>
          <ac:spMkLst>
            <pc:docMk/>
            <pc:sldMk cId="3106680564" sldId="385"/>
            <ac:spMk id="2" creationId="{2F1EA2F7-1F0C-010E-F303-AA6A04D11DA3}"/>
          </ac:spMkLst>
        </pc:spChg>
        <pc:spChg chg="add mod">
          <ac:chgData name="MONTINI TIZIANO" userId="8a953226-e843-44c4-90e9-85dbe80cb75b" providerId="ADAL" clId="{4F2263E3-AD93-453E-919A-70E2D0CA2BF1}" dt="2025-03-15T17:52:44.726" v="6080" actId="1076"/>
          <ac:spMkLst>
            <pc:docMk/>
            <pc:sldMk cId="3106680564" sldId="385"/>
            <ac:spMk id="3" creationId="{ECA7FE52-1444-2357-D5DD-7845CF73B052}"/>
          </ac:spMkLst>
        </pc:spChg>
        <pc:spChg chg="add mod">
          <ac:chgData name="MONTINI TIZIANO" userId="8a953226-e843-44c4-90e9-85dbe80cb75b" providerId="ADAL" clId="{4F2263E3-AD93-453E-919A-70E2D0CA2BF1}" dt="2025-03-16T17:33:39.262" v="6128" actId="114"/>
          <ac:spMkLst>
            <pc:docMk/>
            <pc:sldMk cId="3106680564" sldId="385"/>
            <ac:spMk id="4" creationId="{16D78284-ABA0-C669-03A4-7DD219AD59B7}"/>
          </ac:spMkLst>
        </pc:spChg>
        <pc:spChg chg="add mod">
          <ac:chgData name="MONTINI TIZIANO" userId="8a953226-e843-44c4-90e9-85dbe80cb75b" providerId="ADAL" clId="{4F2263E3-AD93-453E-919A-70E2D0CA2BF1}" dt="2025-03-15T17:51:48.659" v="6065"/>
          <ac:spMkLst>
            <pc:docMk/>
            <pc:sldMk cId="3106680564" sldId="385"/>
            <ac:spMk id="6" creationId="{9634DFB8-29C8-657C-C410-4DC7E272C0CC}"/>
          </ac:spMkLst>
        </pc:spChg>
        <pc:spChg chg="add mod">
          <ac:chgData name="MONTINI TIZIANO" userId="8a953226-e843-44c4-90e9-85dbe80cb75b" providerId="ADAL" clId="{4F2263E3-AD93-453E-919A-70E2D0CA2BF1}" dt="2025-03-16T17:33:36.385" v="6127" actId="114"/>
          <ac:spMkLst>
            <pc:docMk/>
            <pc:sldMk cId="3106680564" sldId="385"/>
            <ac:spMk id="7" creationId="{C9F97063-2E95-FF68-5B2F-6D71B45DAEC0}"/>
          </ac:spMkLst>
        </pc:spChg>
        <pc:picChg chg="add mod modCrop">
          <ac:chgData name="MONTINI TIZIANO" userId="8a953226-e843-44c4-90e9-85dbe80cb75b" providerId="ADAL" clId="{4F2263E3-AD93-453E-919A-70E2D0CA2BF1}" dt="2025-03-15T17:52:09.874" v="6068" actId="1076"/>
          <ac:picMkLst>
            <pc:docMk/>
            <pc:sldMk cId="3106680564" sldId="385"/>
            <ac:picMk id="5" creationId="{EBC7769A-8273-6137-1AB9-E72FCD257552}"/>
          </ac:picMkLst>
        </pc:picChg>
      </pc:sldChg>
      <pc:sldChg chg="addSp modSp add mod">
        <pc:chgData name="MONTINI TIZIANO" userId="8a953226-e843-44c4-90e9-85dbe80cb75b" providerId="ADAL" clId="{4F2263E3-AD93-453E-919A-70E2D0CA2BF1}" dt="2025-03-16T20:50:31.925" v="6318" actId="20577"/>
        <pc:sldMkLst>
          <pc:docMk/>
          <pc:sldMk cId="835792734" sldId="386"/>
        </pc:sldMkLst>
        <pc:spChg chg="add mod">
          <ac:chgData name="MONTINI TIZIANO" userId="8a953226-e843-44c4-90e9-85dbe80cb75b" providerId="ADAL" clId="{4F2263E3-AD93-453E-919A-70E2D0CA2BF1}" dt="2025-03-16T20:50:31.925" v="6318" actId="20577"/>
          <ac:spMkLst>
            <pc:docMk/>
            <pc:sldMk cId="835792734" sldId="386"/>
            <ac:spMk id="2" creationId="{478E2446-44CE-69CD-4E91-A73FD6B9A1BC}"/>
          </ac:spMkLst>
        </pc:spChg>
      </pc:sldChg>
      <pc:sldChg chg="add">
        <pc:chgData name="MONTINI TIZIANO" userId="8a953226-e843-44c4-90e9-85dbe80cb75b" providerId="ADAL" clId="{4F2263E3-AD93-453E-919A-70E2D0CA2BF1}" dt="2025-03-15T16:14:54.684" v="4654" actId="2890"/>
        <pc:sldMkLst>
          <pc:docMk/>
          <pc:sldMk cId="2869021756" sldId="387"/>
        </pc:sldMkLst>
      </pc:sldChg>
      <pc:sldChg chg="modSp add del mod">
        <pc:chgData name="MONTINI TIZIANO" userId="8a953226-e843-44c4-90e9-85dbe80cb75b" providerId="ADAL" clId="{4F2263E3-AD93-453E-919A-70E2D0CA2BF1}" dt="2025-03-16T17:33:51.144" v="6129" actId="47"/>
        <pc:sldMkLst>
          <pc:docMk/>
          <pc:sldMk cId="3774686139" sldId="388"/>
        </pc:sldMkLst>
        <pc:spChg chg="mod">
          <ac:chgData name="MONTINI TIZIANO" userId="8a953226-e843-44c4-90e9-85dbe80cb75b" providerId="ADAL" clId="{4F2263E3-AD93-453E-919A-70E2D0CA2BF1}" dt="2025-03-16T17:27:13.545" v="6122" actId="114"/>
          <ac:spMkLst>
            <pc:docMk/>
            <pc:sldMk cId="3774686139" sldId="388"/>
            <ac:spMk id="3" creationId="{7F2A2700-9C38-4E04-D17C-B2C6F072BF87}"/>
          </ac:spMkLst>
        </pc:spChg>
        <pc:spChg chg="mod">
          <ac:chgData name="MONTINI TIZIANO" userId="8a953226-e843-44c4-90e9-85dbe80cb75b" providerId="ADAL" clId="{4F2263E3-AD93-453E-919A-70E2D0CA2BF1}" dt="2025-03-16T17:27:19.154" v="6124" actId="114"/>
          <ac:spMkLst>
            <pc:docMk/>
            <pc:sldMk cId="3774686139" sldId="388"/>
            <ac:spMk id="5" creationId="{5B0F5D17-8693-263C-23C3-6B47ED312044}"/>
          </ac:spMkLst>
        </pc:spChg>
        <pc:spChg chg="mod">
          <ac:chgData name="MONTINI TIZIANO" userId="8a953226-e843-44c4-90e9-85dbe80cb75b" providerId="ADAL" clId="{4F2263E3-AD93-453E-919A-70E2D0CA2BF1}" dt="2025-03-16T17:27:16.110" v="6123" actId="114"/>
          <ac:spMkLst>
            <pc:docMk/>
            <pc:sldMk cId="3774686139" sldId="388"/>
            <ac:spMk id="7" creationId="{CA213F0E-FA72-DA71-A5A0-B675429C9A04}"/>
          </ac:spMkLst>
        </pc:spChg>
        <pc:spChg chg="mod">
          <ac:chgData name="MONTINI TIZIANO" userId="8a953226-e843-44c4-90e9-85dbe80cb75b" providerId="ADAL" clId="{4F2263E3-AD93-453E-919A-70E2D0CA2BF1}" dt="2025-03-16T17:27:21.501" v="6125" actId="114"/>
          <ac:spMkLst>
            <pc:docMk/>
            <pc:sldMk cId="3774686139" sldId="388"/>
            <ac:spMk id="10" creationId="{3F251C64-7F05-8801-A07E-6E6340A12BBD}"/>
          </ac:spMkLst>
        </pc:spChg>
      </pc:sldChg>
      <pc:sldChg chg="addSp delSp modSp add mod">
        <pc:chgData name="MONTINI TIZIANO" userId="8a953226-e843-44c4-90e9-85dbe80cb75b" providerId="ADAL" clId="{4F2263E3-AD93-453E-919A-70E2D0CA2BF1}" dt="2025-03-16T20:42:26.465" v="6281" actId="1076"/>
        <pc:sldMkLst>
          <pc:docMk/>
          <pc:sldMk cId="551232156" sldId="389"/>
        </pc:sldMkLst>
        <pc:spChg chg="add mod">
          <ac:chgData name="MONTINI TIZIANO" userId="8a953226-e843-44c4-90e9-85dbe80cb75b" providerId="ADAL" clId="{4F2263E3-AD93-453E-919A-70E2D0CA2BF1}" dt="2025-03-16T20:42:26.465" v="6281" actId="1076"/>
          <ac:spMkLst>
            <pc:docMk/>
            <pc:sldMk cId="551232156" sldId="389"/>
            <ac:spMk id="3" creationId="{8584DBB2-31D8-EF8F-7963-E425322E80F4}"/>
          </ac:spMkLst>
        </pc:spChg>
        <pc:spChg chg="del">
          <ac:chgData name="MONTINI TIZIANO" userId="8a953226-e843-44c4-90e9-85dbe80cb75b" providerId="ADAL" clId="{4F2263E3-AD93-453E-919A-70E2D0CA2BF1}" dt="2025-03-15T17:54:28.972" v="6084" actId="478"/>
          <ac:spMkLst>
            <pc:docMk/>
            <pc:sldMk cId="551232156" sldId="389"/>
            <ac:spMk id="3" creationId="{906A47C7-C1E2-AC45-52E2-3091B6832083}"/>
          </ac:spMkLst>
        </pc:spChg>
        <pc:spChg chg="del">
          <ac:chgData name="MONTINI TIZIANO" userId="8a953226-e843-44c4-90e9-85dbe80cb75b" providerId="ADAL" clId="{4F2263E3-AD93-453E-919A-70E2D0CA2BF1}" dt="2025-03-15T17:54:30.539" v="6085" actId="478"/>
          <ac:spMkLst>
            <pc:docMk/>
            <pc:sldMk cId="551232156" sldId="389"/>
            <ac:spMk id="4" creationId="{163AA493-FB18-3276-04F3-434E35FEC74E}"/>
          </ac:spMkLst>
        </pc:spChg>
        <pc:spChg chg="add mod">
          <ac:chgData name="MONTINI TIZIANO" userId="8a953226-e843-44c4-90e9-85dbe80cb75b" providerId="ADAL" clId="{4F2263E3-AD93-453E-919A-70E2D0CA2BF1}" dt="2025-03-16T20:42:26.465" v="6281" actId="1076"/>
          <ac:spMkLst>
            <pc:docMk/>
            <pc:sldMk cId="551232156" sldId="389"/>
            <ac:spMk id="4" creationId="{8DEFB1CD-3C94-0B17-D205-F6520332E9A8}"/>
          </ac:spMkLst>
        </pc:spChg>
        <pc:spChg chg="add mod">
          <ac:chgData name="MONTINI TIZIANO" userId="8a953226-e843-44c4-90e9-85dbe80cb75b" providerId="ADAL" clId="{4F2263E3-AD93-453E-919A-70E2D0CA2BF1}" dt="2025-03-16T20:25:04.274" v="6171" actId="1076"/>
          <ac:spMkLst>
            <pc:docMk/>
            <pc:sldMk cId="551232156" sldId="389"/>
            <ac:spMk id="5" creationId="{A19842DE-9D58-E6B7-7B47-C22696199C5E}"/>
          </ac:spMkLst>
        </pc:spChg>
        <pc:spChg chg="del">
          <ac:chgData name="MONTINI TIZIANO" userId="8a953226-e843-44c4-90e9-85dbe80cb75b" providerId="ADAL" clId="{4F2263E3-AD93-453E-919A-70E2D0CA2BF1}" dt="2025-03-15T17:54:27.086" v="6083" actId="478"/>
          <ac:spMkLst>
            <pc:docMk/>
            <pc:sldMk cId="551232156" sldId="389"/>
            <ac:spMk id="6" creationId="{7C01077D-8AEF-9405-2542-62CD7150816E}"/>
          </ac:spMkLst>
        </pc:spChg>
        <pc:spChg chg="add del mod">
          <ac:chgData name="MONTINI TIZIANO" userId="8a953226-e843-44c4-90e9-85dbe80cb75b" providerId="ADAL" clId="{4F2263E3-AD93-453E-919A-70E2D0CA2BF1}" dt="2025-03-16T20:42:26.465" v="6281" actId="1076"/>
          <ac:spMkLst>
            <pc:docMk/>
            <pc:sldMk cId="551232156" sldId="389"/>
            <ac:spMk id="7" creationId="{4B7CDB65-B9A1-FB27-3F5C-162AD195D14D}"/>
          </ac:spMkLst>
        </pc:spChg>
        <pc:spChg chg="add mod">
          <ac:chgData name="MONTINI TIZIANO" userId="8a953226-e843-44c4-90e9-85dbe80cb75b" providerId="ADAL" clId="{4F2263E3-AD93-453E-919A-70E2D0CA2BF1}" dt="2025-03-16T20:25:10.229" v="6174" actId="20577"/>
          <ac:spMkLst>
            <pc:docMk/>
            <pc:sldMk cId="551232156" sldId="389"/>
            <ac:spMk id="8" creationId="{2784346A-CD2B-C01A-612F-723E7E8ACD32}"/>
          </ac:spMkLst>
        </pc:spChg>
        <pc:spChg chg="add del">
          <ac:chgData name="MONTINI TIZIANO" userId="8a953226-e843-44c4-90e9-85dbe80cb75b" providerId="ADAL" clId="{4F2263E3-AD93-453E-919A-70E2D0CA2BF1}" dt="2025-03-16T16:31:29.981" v="6110" actId="478"/>
          <ac:spMkLst>
            <pc:docMk/>
            <pc:sldMk cId="551232156" sldId="389"/>
            <ac:spMk id="9" creationId="{58028020-FD6A-C75E-0AE4-18A3C255E8AD}"/>
          </ac:spMkLst>
        </pc:spChg>
        <pc:spChg chg="add mod">
          <ac:chgData name="MONTINI TIZIANO" userId="8a953226-e843-44c4-90e9-85dbe80cb75b" providerId="ADAL" clId="{4F2263E3-AD93-453E-919A-70E2D0CA2BF1}" dt="2025-03-16T20:26:33.749" v="6181" actId="1076"/>
          <ac:spMkLst>
            <pc:docMk/>
            <pc:sldMk cId="551232156" sldId="389"/>
            <ac:spMk id="10" creationId="{2620D03D-FC47-660B-F7B9-B8DE2AE7FD62}"/>
          </ac:spMkLst>
        </pc:spChg>
        <pc:spChg chg="add del mod">
          <ac:chgData name="MONTINI TIZIANO" userId="8a953226-e843-44c4-90e9-85dbe80cb75b" providerId="ADAL" clId="{4F2263E3-AD93-453E-919A-70E2D0CA2BF1}" dt="2025-03-16T20:30:59.718" v="6194" actId="478"/>
          <ac:spMkLst>
            <pc:docMk/>
            <pc:sldMk cId="551232156" sldId="389"/>
            <ac:spMk id="12" creationId="{51E52BE2-FD33-58C3-6AE8-8B16616CE229}"/>
          </ac:spMkLst>
        </pc:spChg>
        <pc:spChg chg="add del mod">
          <ac:chgData name="MONTINI TIZIANO" userId="8a953226-e843-44c4-90e9-85dbe80cb75b" providerId="ADAL" clId="{4F2263E3-AD93-453E-919A-70E2D0CA2BF1}" dt="2025-03-16T20:30:52.399" v="6192"/>
          <ac:spMkLst>
            <pc:docMk/>
            <pc:sldMk cId="551232156" sldId="389"/>
            <ac:spMk id="13" creationId="{E3557706-14A2-E3C5-3CFB-56434FA27BBC}"/>
          </ac:spMkLst>
        </pc:spChg>
        <pc:spChg chg="add del mod">
          <ac:chgData name="MONTINI TIZIANO" userId="8a953226-e843-44c4-90e9-85dbe80cb75b" providerId="ADAL" clId="{4F2263E3-AD93-453E-919A-70E2D0CA2BF1}" dt="2025-03-16T20:41:53.408" v="6273" actId="478"/>
          <ac:spMkLst>
            <pc:docMk/>
            <pc:sldMk cId="551232156" sldId="389"/>
            <ac:spMk id="15" creationId="{2C7177FE-089D-1344-0176-A1E412D06C20}"/>
          </ac:spMkLst>
        </pc:spChg>
        <pc:spChg chg="add del mod">
          <ac:chgData name="MONTINI TIZIANO" userId="8a953226-e843-44c4-90e9-85dbe80cb75b" providerId="ADAL" clId="{4F2263E3-AD93-453E-919A-70E2D0CA2BF1}" dt="2025-03-16T20:41:54.785" v="6274" actId="478"/>
          <ac:spMkLst>
            <pc:docMk/>
            <pc:sldMk cId="551232156" sldId="389"/>
            <ac:spMk id="16" creationId="{D13C668D-01FF-024A-B7B0-ED43ADB62C3C}"/>
          </ac:spMkLst>
        </pc:spChg>
        <pc:picChg chg="del">
          <ac:chgData name="MONTINI TIZIANO" userId="8a953226-e843-44c4-90e9-85dbe80cb75b" providerId="ADAL" clId="{4F2263E3-AD93-453E-919A-70E2D0CA2BF1}" dt="2025-03-15T17:54:25.728" v="6082" actId="478"/>
          <ac:picMkLst>
            <pc:docMk/>
            <pc:sldMk cId="551232156" sldId="389"/>
            <ac:picMk id="5" creationId="{68126A09-D124-9D0F-60A8-E0D3ECA36394}"/>
          </ac:picMkLst>
        </pc:picChg>
        <pc:picChg chg="add mod modCrop">
          <ac:chgData name="MONTINI TIZIANO" userId="8a953226-e843-44c4-90e9-85dbe80cb75b" providerId="ADAL" clId="{4F2263E3-AD93-453E-919A-70E2D0CA2BF1}" dt="2025-03-16T19:04:24.888" v="6162" actId="732"/>
          <ac:picMkLst>
            <pc:docMk/>
            <pc:sldMk cId="551232156" sldId="389"/>
            <ac:picMk id="6" creationId="{BBECEB7B-FE83-96BA-0A10-A8A9C4C57112}"/>
          </ac:picMkLst>
        </pc:picChg>
      </pc:sldChg>
      <pc:sldChg chg="add">
        <pc:chgData name="MONTINI TIZIANO" userId="8a953226-e843-44c4-90e9-85dbe80cb75b" providerId="ADAL" clId="{4F2263E3-AD93-453E-919A-70E2D0CA2BF1}" dt="2025-03-16T20:49:56.107" v="6282" actId="2890"/>
        <pc:sldMkLst>
          <pc:docMk/>
          <pc:sldMk cId="3181292249" sldId="390"/>
        </pc:sldMkLst>
      </pc:sldChg>
      <pc:sldChg chg="add">
        <pc:chgData name="MONTINI TIZIANO" userId="8a953226-e843-44c4-90e9-85dbe80cb75b" providerId="ADAL" clId="{4F2263E3-AD93-453E-919A-70E2D0CA2BF1}" dt="2025-03-16T20:49:56.409" v="6283" actId="2890"/>
        <pc:sldMkLst>
          <pc:docMk/>
          <pc:sldMk cId="4167308246" sldId="391"/>
        </pc:sldMkLst>
      </pc:sldChg>
      <pc:sldChg chg="add">
        <pc:chgData name="MONTINI TIZIANO" userId="8a953226-e843-44c4-90e9-85dbe80cb75b" providerId="ADAL" clId="{4F2263E3-AD93-453E-919A-70E2D0CA2BF1}" dt="2025-03-16T20:49:56.600" v="6284" actId="2890"/>
        <pc:sldMkLst>
          <pc:docMk/>
          <pc:sldMk cId="2906584414" sldId="392"/>
        </pc:sldMkLst>
      </pc:sldChg>
      <pc:sldChg chg="add">
        <pc:chgData name="MONTINI TIZIANO" userId="8a953226-e843-44c4-90e9-85dbe80cb75b" providerId="ADAL" clId="{4F2263E3-AD93-453E-919A-70E2D0CA2BF1}" dt="2025-03-16T20:49:56.774" v="6285" actId="2890"/>
        <pc:sldMkLst>
          <pc:docMk/>
          <pc:sldMk cId="1245589622" sldId="393"/>
        </pc:sldMkLst>
      </pc:sldChg>
      <pc:sldChg chg="add">
        <pc:chgData name="MONTINI TIZIANO" userId="8a953226-e843-44c4-90e9-85dbe80cb75b" providerId="ADAL" clId="{4F2263E3-AD93-453E-919A-70E2D0CA2BF1}" dt="2025-03-16T20:49:56.887" v="6286" actId="2890"/>
        <pc:sldMkLst>
          <pc:docMk/>
          <pc:sldMk cId="3782663805" sldId="394"/>
        </pc:sldMkLst>
      </pc:sldChg>
      <pc:sldChg chg="add">
        <pc:chgData name="MONTINI TIZIANO" userId="8a953226-e843-44c4-90e9-85dbe80cb75b" providerId="ADAL" clId="{4F2263E3-AD93-453E-919A-70E2D0CA2BF1}" dt="2025-03-16T20:49:57.066" v="6287" actId="2890"/>
        <pc:sldMkLst>
          <pc:docMk/>
          <pc:sldMk cId="3933422490" sldId="395"/>
        </pc:sldMkLst>
      </pc:sldChg>
      <pc:sldChg chg="add">
        <pc:chgData name="MONTINI TIZIANO" userId="8a953226-e843-44c4-90e9-85dbe80cb75b" providerId="ADAL" clId="{4F2263E3-AD93-453E-919A-70E2D0CA2BF1}" dt="2025-03-16T20:49:57.190" v="6288" actId="2890"/>
        <pc:sldMkLst>
          <pc:docMk/>
          <pc:sldMk cId="611742615" sldId="396"/>
        </pc:sldMkLst>
      </pc:sldChg>
      <pc:sldChg chg="add">
        <pc:chgData name="MONTINI TIZIANO" userId="8a953226-e843-44c4-90e9-85dbe80cb75b" providerId="ADAL" clId="{4F2263E3-AD93-453E-919A-70E2D0CA2BF1}" dt="2025-03-16T20:49:57.353" v="6289" actId="2890"/>
        <pc:sldMkLst>
          <pc:docMk/>
          <pc:sldMk cId="2022695975" sldId="397"/>
        </pc:sldMkLst>
      </pc:sldChg>
      <pc:sldChg chg="add">
        <pc:chgData name="MONTINI TIZIANO" userId="8a953226-e843-44c4-90e9-85dbe80cb75b" providerId="ADAL" clId="{4F2263E3-AD93-453E-919A-70E2D0CA2BF1}" dt="2025-03-16T20:49:57.618" v="6290" actId="2890"/>
        <pc:sldMkLst>
          <pc:docMk/>
          <pc:sldMk cId="28953681" sldId="3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3F763-658B-4632-8C27-593F916D732A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D9162-A8FF-46F1-BD76-F063FDAA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94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D9162-A8FF-46F1-BD76-F063FDAAF2B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96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00886-6F62-88A1-AD71-4FA0D9940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097E89-CC29-E6F0-CFCA-1645335A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08E73-152B-A575-637F-A2337E2D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6AD7A3-7106-0FC9-6DB5-B20C94D3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40C3B4-884E-D515-E8B9-A6990CC0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76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08D1C-8884-0FC6-0510-28E9700E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AE8D72-7A54-0843-2EE5-83DA1F478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0AA4CF-33B5-3675-EB52-B610D9D9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5D2E90-29FA-8561-56EF-5236162F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31A307-C3D6-93C8-82F0-57AEE151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22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997FF0-F987-2C09-A560-88F00E134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D8BC7C-8B4F-06CA-D1FE-A295A399C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5C816-B116-AF87-8540-6EC56073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2872DD-B5F4-3754-7A17-223A849C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2153FC-43B5-5B9B-91EC-BEB7B6F1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77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DAAE1E-E3D6-85EA-FA1F-AD013B55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006898-35EA-CDD3-E906-B66D3354D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89D096-C496-25E9-633F-4C6C937F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CFD2BE-ECDD-987E-25EB-C2DECCDD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652C41-041D-14B1-19D7-1BA00D1B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07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A3E0AB-31FF-5552-1FD2-554C37D9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B29203-6DA5-3F50-05D5-9B6C7C6EC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E24741-F8A2-BF9F-22C2-A585DE1A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EFE549-E0F9-07C5-A70F-CED39E6F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339F48-48DF-BB46-A56E-A0CBB2BB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99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765DCB-5444-7AAC-F06F-9C3B2988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45D9B-14C7-59C3-05A4-810D09A80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C00590-CE12-460E-A402-D63A2F17F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41F9BC-189A-8EEF-C039-9132AB83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A18C6B-B2CC-8D2B-F318-75E7F21A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AA62DB-FBAF-C171-5052-33F94DF3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12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450133-E916-55DA-6282-1A1644E3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7C9FCD-4642-F8D9-AAAB-118C16D2F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70D89D-5D41-1AC7-78AE-18628C051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C22C81-5D0F-624B-604D-051E3E068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584357A-0566-7680-DA7E-08E9C2E9C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AE579D8-8DE4-0E61-E798-11CBC305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63FA7E6-23CB-087A-9DA6-6BB8E734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FAD4BA9-B54D-A6E6-C86D-DC2DEC13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10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5B1F08-F145-2B32-43A8-FC242E30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DE19DD3-079F-DCC9-2950-9AFE01CD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4DB1A7-303A-1769-D405-7CC39331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3003E7-9A5B-FC9F-9446-1EC97543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53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F766C-F4F9-59CB-A052-AED9809F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18DA4D-F73B-37E6-4A47-02D86250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E04383-3CF1-6D84-69A4-90DA9816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83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5CD8F-AF2B-093E-16C0-EDFB9210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10D153-2C50-8501-B308-523CABE74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5F7C56-9577-9C8F-F4F1-C24A5B64C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B59395-976D-4B05-21BB-0DFAA299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9C34B6-B747-DF95-2DA3-224641D6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FF49E5-6D6A-54B5-A62A-E4BB8BCF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62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B05E33-AF18-F98C-67DB-3B2F7629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AC99B2-33A4-58DB-783C-57B3CA78C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ED7434-A4F6-8B62-FF8A-7C015062A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5CA4C9-70C2-CD7E-EDFE-77DC457A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7E26A2-AA12-991D-F4A1-FDF4E71C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6E03EA-FC44-5D39-C0DA-AFED625A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32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10E7592-BBC4-18D8-CBA1-7DB42684F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57390A-2912-5735-EC62-25CD22E4F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49195-361A-2C43-1B71-66E7FA366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16E78-F005-4576-A5CB-577D89325757}" type="datetimeFigureOut">
              <a:rPr lang="it-IT" smtClean="0"/>
              <a:t>16/03/2025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9FECD2-7EC2-283F-2F32-6C6868634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3288D5-6D5F-C620-CD4E-E6DEF0C27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99BD9F-BBAB-4BC1-B651-08E3F0352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99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9E3424-9CA7-AFC5-933C-5CDB47471FE4}"/>
              </a:ext>
            </a:extLst>
          </p:cNvPr>
          <p:cNvSpPr txBox="1"/>
          <p:nvPr/>
        </p:nvSpPr>
        <p:spPr>
          <a:xfrm>
            <a:off x="462116" y="450810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Diffraction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507588D-5203-1D8D-A865-065A3C93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69" y="2286000"/>
            <a:ext cx="3896872" cy="406833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185CB1-7923-ADE6-0B2F-B05296FD3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483" y="2702934"/>
            <a:ext cx="5304682" cy="352567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C755ED-C3A3-5ED5-45D7-767AD7DEF8D4}"/>
              </a:ext>
            </a:extLst>
          </p:cNvPr>
          <p:cNvSpPr txBox="1"/>
          <p:nvPr/>
        </p:nvSpPr>
        <p:spPr>
          <a:xfrm>
            <a:off x="368135" y="1476126"/>
            <a:ext cx="302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Waves</a:t>
            </a:r>
            <a:r>
              <a:rPr lang="it-IT" dirty="0"/>
              <a:t> </a:t>
            </a:r>
            <a:r>
              <a:rPr lang="it-IT" dirty="0" err="1"/>
              <a:t>scattered</a:t>
            </a:r>
            <a:r>
              <a:rPr lang="it-IT" dirty="0"/>
              <a:t> by 2 points: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CCDD9B-3C1C-FDBC-D801-765D1E4A39C1}"/>
              </a:ext>
            </a:extLst>
          </p:cNvPr>
          <p:cNvSpPr txBox="1"/>
          <p:nvPr/>
        </p:nvSpPr>
        <p:spPr>
          <a:xfrm>
            <a:off x="6317674" y="1476126"/>
            <a:ext cx="431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Waves</a:t>
            </a:r>
            <a:r>
              <a:rPr lang="it-IT" dirty="0"/>
              <a:t> </a:t>
            </a:r>
            <a:r>
              <a:rPr lang="it-IT" dirty="0" err="1"/>
              <a:t>scattered</a:t>
            </a:r>
            <a:r>
              <a:rPr lang="it-IT" dirty="0"/>
              <a:t> by the lattice of a </a:t>
            </a:r>
            <a:r>
              <a:rPr lang="it-IT" dirty="0" err="1"/>
              <a:t>crystal</a:t>
            </a:r>
            <a:r>
              <a:rPr lang="it-IT" dirty="0"/>
              <a:t> (an infinite array of points)</a:t>
            </a:r>
          </a:p>
        </p:txBody>
      </p:sp>
    </p:spTree>
    <p:extLst>
      <p:ext uri="{BB962C8B-B14F-4D97-AF65-F5344CB8AC3E}">
        <p14:creationId xmlns:p14="http://schemas.microsoft.com/office/powerpoint/2010/main" val="12475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7A569-57C1-772D-5890-31E5923E9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C2EFBD18-8E0C-DB03-82FF-5AC4E6806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0" y="865239"/>
            <a:ext cx="7673380" cy="580103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BA112A-81D0-DE6E-F4D1-E538F3914F3E}"/>
              </a:ext>
            </a:extLst>
          </p:cNvPr>
          <p:cNvSpPr txBox="1"/>
          <p:nvPr/>
        </p:nvSpPr>
        <p:spPr>
          <a:xfrm>
            <a:off x="146430" y="156896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Ewald theory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CACE22-0B59-77E0-38AA-6A90F6E00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180" y="321086"/>
            <a:ext cx="2139592" cy="26675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21C2BBA-3067-CC95-CADE-2A2678C533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023"/>
          <a:stretch/>
        </p:blipFill>
        <p:spPr>
          <a:xfrm>
            <a:off x="9184521" y="4596581"/>
            <a:ext cx="1863251" cy="166994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F3679BA-7907-2AB2-915F-B3E4D707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0722"/>
          <a:stretch/>
        </p:blipFill>
        <p:spPr>
          <a:xfrm>
            <a:off x="9046350" y="3380216"/>
            <a:ext cx="1863251" cy="978311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12A7A1FC-A1FE-38B0-1269-3B29E840AF53}"/>
              </a:ext>
            </a:extLst>
          </p:cNvPr>
          <p:cNvCxnSpPr>
            <a:cxnSpLocks/>
          </p:cNvCxnSpPr>
          <p:nvPr/>
        </p:nvCxnSpPr>
        <p:spPr>
          <a:xfrm flipV="1">
            <a:off x="3065417" y="3683023"/>
            <a:ext cx="2390092" cy="703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A44B6CE-6E69-6121-8AFD-AD5B91B0CF2B}"/>
              </a:ext>
            </a:extLst>
          </p:cNvPr>
          <p:cNvCxnSpPr>
            <a:cxnSpLocks/>
          </p:cNvCxnSpPr>
          <p:nvPr/>
        </p:nvCxnSpPr>
        <p:spPr>
          <a:xfrm flipH="1" flipV="1">
            <a:off x="4097383" y="1737360"/>
            <a:ext cx="1358126" cy="1958726"/>
          </a:xfrm>
          <a:prstGeom prst="straightConnector1">
            <a:avLst/>
          </a:prstGeom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DD4D58D-C63A-1227-C483-576BCCFE0AEA}"/>
              </a:ext>
            </a:extLst>
          </p:cNvPr>
          <p:cNvCxnSpPr>
            <a:cxnSpLocks/>
          </p:cNvCxnSpPr>
          <p:nvPr/>
        </p:nvCxnSpPr>
        <p:spPr>
          <a:xfrm flipV="1">
            <a:off x="3078480" y="1719943"/>
            <a:ext cx="1018903" cy="1955074"/>
          </a:xfrm>
          <a:prstGeom prst="straightConnector1">
            <a:avLst/>
          </a:prstGeom>
          <a:ln w="571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6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E8127-CE12-BDF4-3AF8-FAD7DF949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0D1DB8-FD9F-14B4-8B7B-DA72B18805DB}"/>
              </a:ext>
            </a:extLst>
          </p:cNvPr>
          <p:cNvSpPr txBox="1"/>
          <p:nvPr/>
        </p:nvSpPr>
        <p:spPr>
          <a:xfrm>
            <a:off x="146430" y="156896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Ewald theory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675B82C-054E-1BCB-EA67-2726CCBF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0" y="865239"/>
            <a:ext cx="5572586" cy="42128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8430D9B-FCEC-D145-E5E4-2A7FEEC7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832"/>
          <a:stretch/>
        </p:blipFill>
        <p:spPr>
          <a:xfrm>
            <a:off x="6357747" y="1214282"/>
            <a:ext cx="2836562" cy="87330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E89D1C-703D-1F26-9513-8A1C27872185}"/>
              </a:ext>
            </a:extLst>
          </p:cNvPr>
          <p:cNvSpPr txBox="1"/>
          <p:nvPr/>
        </p:nvSpPr>
        <p:spPr>
          <a:xfrm>
            <a:off x="5920597" y="3746545"/>
            <a:ext cx="5679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In the </a:t>
            </a:r>
            <a:r>
              <a:rPr lang="it-IT" sz="2000" dirty="0" err="1"/>
              <a:t>notation</a:t>
            </a:r>
            <a:r>
              <a:rPr lang="it-IT" sz="2000" dirty="0"/>
              <a:t> of the Ewald </a:t>
            </a:r>
            <a:r>
              <a:rPr lang="it-IT" sz="2000" dirty="0" err="1"/>
              <a:t>sphere</a:t>
            </a:r>
            <a:r>
              <a:rPr lang="it-IT" sz="2000" dirty="0"/>
              <a:t>,  </a:t>
            </a:r>
            <a:r>
              <a:rPr lang="it-IT" sz="2000" dirty="0" err="1"/>
              <a:t>whenever</a:t>
            </a:r>
            <a:r>
              <a:rPr lang="it-IT" sz="2000" dirty="0"/>
              <a:t> a the </a:t>
            </a:r>
            <a:r>
              <a:rPr lang="it-IT" sz="2000" dirty="0" err="1"/>
              <a:t>crystal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rotated</a:t>
            </a:r>
            <a:r>
              <a:rPr lang="it-IT" sz="2000" dirty="0"/>
              <a:t> to </a:t>
            </a:r>
            <a:r>
              <a:rPr lang="it-IT" sz="2000" dirty="0" err="1"/>
              <a:t>permit</a:t>
            </a:r>
            <a:r>
              <a:rPr lang="it-IT" sz="2000" dirty="0"/>
              <a:t> a point in the </a:t>
            </a:r>
            <a:r>
              <a:rPr lang="it-IT" sz="2000" dirty="0" err="1"/>
              <a:t>reciprocal</a:t>
            </a:r>
            <a:r>
              <a:rPr lang="it-IT" sz="2000" dirty="0"/>
              <a:t> lattice to touch the </a:t>
            </a:r>
            <a:r>
              <a:rPr lang="it-IT" sz="2000" dirty="0" err="1"/>
              <a:t>sphere</a:t>
            </a:r>
            <a:r>
              <a:rPr lang="it-IT" sz="2000" dirty="0"/>
              <a:t>, the </a:t>
            </a:r>
            <a:r>
              <a:rPr lang="it-IT" sz="2000" dirty="0" err="1"/>
              <a:t>conditions</a:t>
            </a:r>
            <a:r>
              <a:rPr lang="it-IT" sz="2000" dirty="0"/>
              <a:t> for </a:t>
            </a:r>
            <a:r>
              <a:rPr lang="it-IT" sz="2000" dirty="0" err="1"/>
              <a:t>diffraction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be </a:t>
            </a:r>
            <a:r>
              <a:rPr lang="it-IT" sz="2000" dirty="0" err="1"/>
              <a:t>met</a:t>
            </a:r>
            <a:r>
              <a:rPr lang="it-IT" sz="2000" dirty="0"/>
              <a:t> and the </a:t>
            </a:r>
            <a:r>
              <a:rPr lang="it-IT" sz="2000" dirty="0" err="1"/>
              <a:t>diffracted</a:t>
            </a:r>
            <a:r>
              <a:rPr lang="it-IT" sz="2000" dirty="0"/>
              <a:t> </a:t>
            </a:r>
            <a:r>
              <a:rPr lang="it-IT" sz="2000" dirty="0" err="1"/>
              <a:t>beam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emerge in the </a:t>
            </a:r>
            <a:r>
              <a:rPr lang="it-IT" sz="2000" dirty="0" err="1"/>
              <a:t>direction</a:t>
            </a:r>
            <a:r>
              <a:rPr lang="it-IT" sz="2000" dirty="0"/>
              <a:t> </a:t>
            </a:r>
            <a:r>
              <a:rPr lang="it-IT" sz="2000" dirty="0" err="1"/>
              <a:t>connecting</a:t>
            </a:r>
            <a:r>
              <a:rPr lang="it-IT" sz="2000" dirty="0"/>
              <a:t> the center of the </a:t>
            </a:r>
            <a:r>
              <a:rPr lang="it-IT" sz="2000" dirty="0" err="1"/>
              <a:t>sphere</a:t>
            </a:r>
            <a:r>
              <a:rPr lang="it-IT" sz="2000" dirty="0"/>
              <a:t> to the </a:t>
            </a:r>
            <a:r>
              <a:rPr lang="it-IT" sz="2000" dirty="0" err="1"/>
              <a:t>reciprocal</a:t>
            </a:r>
            <a:r>
              <a:rPr lang="it-IT" sz="2000" dirty="0"/>
              <a:t> point in contact with the </a:t>
            </a:r>
            <a:r>
              <a:rPr lang="it-IT" sz="2000" dirty="0" err="1"/>
              <a:t>sphere</a:t>
            </a:r>
            <a:r>
              <a:rPr lang="it-IT" sz="2000" dirty="0"/>
              <a:t>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B527D5-5C44-F15E-996A-30515C72A2D2}"/>
              </a:ext>
            </a:extLst>
          </p:cNvPr>
          <p:cNvSpPr txBox="1"/>
          <p:nvPr/>
        </p:nvSpPr>
        <p:spPr>
          <a:xfrm>
            <a:off x="6892413" y="414870"/>
            <a:ext cx="425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</a:rPr>
              <a:t>Single </a:t>
            </a:r>
            <a:r>
              <a:rPr lang="it-IT" sz="2800" b="1" dirty="0" err="1">
                <a:solidFill>
                  <a:srgbClr val="0070C0"/>
                </a:solidFill>
              </a:rPr>
              <a:t>crystal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diffraction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2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8BFA2-70C2-96FE-AF33-F76EB7E3F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021641-34F6-E32D-7E43-81BE51A05139}"/>
              </a:ext>
            </a:extLst>
          </p:cNvPr>
          <p:cNvSpPr txBox="1"/>
          <p:nvPr/>
        </p:nvSpPr>
        <p:spPr>
          <a:xfrm>
            <a:off x="146430" y="156896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Ewald theory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E2EB87-3C46-D228-93C1-25501052ADC3}"/>
              </a:ext>
            </a:extLst>
          </p:cNvPr>
          <p:cNvSpPr txBox="1"/>
          <p:nvPr/>
        </p:nvSpPr>
        <p:spPr>
          <a:xfrm>
            <a:off x="6892413" y="414870"/>
            <a:ext cx="425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rgbClr val="0070C0"/>
                </a:solidFill>
              </a:rPr>
              <a:t>Powder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diffraction</a:t>
            </a: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665EE2-5FDB-8D87-4F2B-A5E6175B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0" y="741671"/>
            <a:ext cx="6719183" cy="4931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C841DF4-A5C9-0226-8983-A8675DFDB5A2}"/>
                  </a:ext>
                </a:extLst>
              </p:cNvPr>
              <p:cNvSpPr txBox="1"/>
              <p:nvPr/>
            </p:nvSpPr>
            <p:spPr>
              <a:xfrm>
                <a:off x="6892413" y="1293397"/>
                <a:ext cx="4966756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2000" dirty="0"/>
                  <a:t>In a </a:t>
                </a:r>
                <a:r>
                  <a:rPr lang="it-IT" sz="2000" dirty="0" err="1"/>
                  <a:t>polycrystalline</a:t>
                </a:r>
                <a:r>
                  <a:rPr lang="it-IT" sz="2000" dirty="0"/>
                  <a:t> </a:t>
                </a:r>
                <a:r>
                  <a:rPr lang="it-IT" sz="2000" dirty="0" err="1"/>
                  <a:t>material</a:t>
                </a:r>
                <a:r>
                  <a:rPr lang="it-IT" sz="2000" dirty="0"/>
                  <a:t> with </a:t>
                </a:r>
                <a:r>
                  <a:rPr lang="it-IT" sz="2000" dirty="0" err="1"/>
                  <a:t>randomly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oriented</a:t>
                </a:r>
                <a:r>
                  <a:rPr lang="it-IT" sz="2000" dirty="0"/>
                  <a:t> </a:t>
                </a:r>
                <a:r>
                  <a:rPr lang="it-IT" sz="2000" dirty="0" err="1"/>
                  <a:t>crystallites</a:t>
                </a:r>
                <a:r>
                  <a:rPr lang="it-IT" sz="2000" dirty="0"/>
                  <a:t>, </a:t>
                </a:r>
                <a:r>
                  <a:rPr lang="it-IT" sz="2000" dirty="0" err="1"/>
                  <a:t>each</a:t>
                </a:r>
                <a:r>
                  <a:rPr lang="it-IT" sz="2000" dirty="0"/>
                  <a:t> </a:t>
                </a:r>
                <a:r>
                  <a:rPr lang="it-IT" sz="2000" dirty="0" err="1"/>
                  <a:t>crystallite</a:t>
                </a:r>
                <a:r>
                  <a:rPr lang="it-IT" sz="2000" dirty="0"/>
                  <a:t> </a:t>
                </a:r>
                <a:r>
                  <a:rPr lang="it-IT" sz="2000" dirty="0" err="1"/>
                  <a:t>generates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its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own</a:t>
                </a:r>
                <a:r>
                  <a:rPr lang="it-IT" sz="2000" dirty="0"/>
                  <a:t> </a:t>
                </a:r>
                <a:r>
                  <a:rPr lang="it-IT" sz="2000" dirty="0" err="1"/>
                  <a:t>reciprocal</a:t>
                </a:r>
                <a:r>
                  <a:rPr lang="it-IT" sz="2000" dirty="0"/>
                  <a:t> lattice. The </a:t>
                </a:r>
                <a:r>
                  <a:rPr lang="it-IT" sz="2000" dirty="0" err="1"/>
                  <a:t>number</a:t>
                </a:r>
                <a:r>
                  <a:rPr lang="it-IT" sz="2000" dirty="0"/>
                  <a:t> of (100) </a:t>
                </a:r>
                <a:r>
                  <a:rPr lang="it-IT" sz="2000" dirty="0" err="1"/>
                  <a:t>vectors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is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equal</a:t>
                </a:r>
                <a:r>
                  <a:rPr lang="it-IT" sz="2000" dirty="0"/>
                  <a:t> to the </a:t>
                </a:r>
                <a:r>
                  <a:rPr lang="it-IT" sz="2000" dirty="0" err="1"/>
                  <a:t>number</a:t>
                </a:r>
                <a:r>
                  <a:rPr lang="it-IT" sz="2000" dirty="0"/>
                  <a:t> of </a:t>
                </a:r>
                <a:r>
                  <a:rPr lang="it-IT" sz="2000" dirty="0" err="1"/>
                  <a:t>crystallites</a:t>
                </a:r>
                <a:r>
                  <a:rPr lang="it-IT" sz="2000" dirty="0"/>
                  <a:t> (</a:t>
                </a:r>
                <a:r>
                  <a:rPr lang="it-IT" sz="2000" dirty="0" err="1"/>
                  <a:t>billions</a:t>
                </a:r>
                <a:r>
                  <a:rPr lang="it-IT" sz="2000" dirty="0"/>
                  <a:t>!!!). Of </a:t>
                </a:r>
                <a:r>
                  <a:rPr lang="it-IT" sz="2000" dirty="0" err="1"/>
                  <a:t>all</a:t>
                </a:r>
                <a:r>
                  <a:rPr lang="it-IT" sz="2000" dirty="0"/>
                  <a:t> of </a:t>
                </a:r>
                <a:r>
                  <a:rPr lang="it-IT" sz="2000" dirty="0" err="1"/>
                  <a:t>these</a:t>
                </a:r>
                <a:r>
                  <a:rPr lang="it-IT" sz="2000" dirty="0"/>
                  <a:t> </a:t>
                </a:r>
                <a:r>
                  <a:rPr lang="it-IT" sz="2000" dirty="0" err="1"/>
                  <a:t>vectors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it-IT" sz="2000" b="0" i="0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  <m:sup>
                        <m:r>
                          <a:rPr lang="it-IT" sz="2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it-IT" sz="2000" dirty="0"/>
                  <a:t> </a:t>
                </a:r>
                <a:r>
                  <a:rPr lang="it-IT" sz="2000" dirty="0" err="1"/>
                  <a:t>vectors</a:t>
                </a:r>
                <a:r>
                  <a:rPr lang="it-IT" sz="2000" dirty="0"/>
                  <a:t>, the </a:t>
                </a:r>
                <a:r>
                  <a:rPr lang="it-IT" sz="2000" dirty="0" err="1"/>
                  <a:t>only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ones</a:t>
                </a:r>
                <a:r>
                  <a:rPr lang="it-IT" sz="2000" dirty="0"/>
                  <a:t> in position to </a:t>
                </a:r>
                <a:r>
                  <a:rPr lang="it-IT" sz="2000" dirty="0" err="1"/>
                  <a:t>diffract</a:t>
                </a:r>
                <a:r>
                  <a:rPr lang="it-IT" sz="2000" dirty="0"/>
                  <a:t> are </a:t>
                </a:r>
                <a:r>
                  <a:rPr lang="it-IT" sz="2000" dirty="0" err="1"/>
                  <a:t>those</a:t>
                </a:r>
                <a:r>
                  <a:rPr lang="it-IT" sz="2000" dirty="0"/>
                  <a:t> in contact with the Ewald </a:t>
                </a:r>
                <a:r>
                  <a:rPr lang="it-IT" sz="2000" dirty="0" err="1"/>
                  <a:t>sphere</a:t>
                </a:r>
                <a:r>
                  <a:rPr lang="it-IT" sz="2000" dirty="0"/>
                  <a:t>. </a:t>
                </a:r>
                <a:r>
                  <a:rPr lang="it-IT" sz="2000" dirty="0" err="1"/>
                  <a:t>These</a:t>
                </a:r>
                <a:r>
                  <a:rPr lang="it-IT" sz="2000" dirty="0"/>
                  <a:t> </a:t>
                </a:r>
                <a:r>
                  <a:rPr lang="it-IT" sz="2000" dirty="0" err="1"/>
                  <a:t>vectors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insersect</a:t>
                </a:r>
                <a:r>
                  <a:rPr lang="it-IT" sz="2000" dirty="0"/>
                  <a:t> the Ewald </a:t>
                </a:r>
                <a:r>
                  <a:rPr lang="it-IT" sz="2000" dirty="0" err="1"/>
                  <a:t>sphere</a:t>
                </a:r>
                <a:r>
                  <a:rPr lang="it-IT" sz="2000" dirty="0"/>
                  <a:t> </a:t>
                </a:r>
                <a:r>
                  <a:rPr lang="it-IT" sz="2000" dirty="0" err="1"/>
                  <a:t>forming</a:t>
                </a:r>
                <a:r>
                  <a:rPr lang="it-IT" sz="2000" dirty="0"/>
                  <a:t> an </a:t>
                </a:r>
                <a:r>
                  <a:rPr lang="it-IT" sz="2000" dirty="0" err="1"/>
                  <a:t>annulus</a:t>
                </a:r>
                <a:r>
                  <a:rPr lang="it-IT" sz="2000" dirty="0"/>
                  <a:t>. </a:t>
                </a:r>
              </a:p>
              <a:p>
                <a:pPr algn="just"/>
                <a:r>
                  <a:rPr lang="it-IT" sz="2000" dirty="0"/>
                  <a:t>A </a:t>
                </a:r>
                <a:r>
                  <a:rPr lang="it-IT" sz="2000" dirty="0" err="1"/>
                  <a:t>cone</a:t>
                </a:r>
                <a:r>
                  <a:rPr lang="it-IT" sz="2000" dirty="0"/>
                  <a:t> of </a:t>
                </a:r>
                <a:r>
                  <a:rPr lang="it-IT" sz="2000" dirty="0" err="1"/>
                  <a:t>diffracted</a:t>
                </a:r>
                <a:r>
                  <a:rPr lang="it-IT" sz="2000" dirty="0"/>
                  <a:t> </a:t>
                </a:r>
                <a:r>
                  <a:rPr lang="it-IT" sz="2000" dirty="0" err="1"/>
                  <a:t>beams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is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projected</a:t>
                </a:r>
                <a:r>
                  <a:rPr lang="it-IT" sz="2000" dirty="0"/>
                  <a:t> from the sample. </a:t>
                </a:r>
              </a:p>
              <a:p>
                <a:pPr algn="just"/>
                <a:r>
                  <a:rPr lang="it-IT" sz="2000" dirty="0" err="1"/>
                  <a:t>If</a:t>
                </a:r>
                <a:r>
                  <a:rPr lang="it-IT" sz="2000" dirty="0"/>
                  <a:t> a planar film </a:t>
                </a:r>
                <a:r>
                  <a:rPr lang="it-IT" sz="2000" dirty="0" err="1"/>
                  <a:t>is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placed</a:t>
                </a:r>
                <a:r>
                  <a:rPr lang="it-IT" sz="2000" dirty="0"/>
                  <a:t> in front of the </a:t>
                </a:r>
                <a:r>
                  <a:rPr lang="it-IT" sz="2000" dirty="0" err="1"/>
                  <a:t>beam</a:t>
                </a:r>
                <a:r>
                  <a:rPr lang="it-IT" sz="2000" dirty="0"/>
                  <a:t>, a ring </a:t>
                </a:r>
                <a:r>
                  <a:rPr lang="it-IT" sz="2000" dirty="0" err="1"/>
                  <a:t>is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observed</a:t>
                </a:r>
                <a:r>
                  <a:rPr lang="it-IT" sz="2000" dirty="0"/>
                  <a:t>, </a:t>
                </a:r>
                <a:r>
                  <a:rPr lang="it-IT" sz="2000" dirty="0" err="1"/>
                  <a:t>called</a:t>
                </a:r>
                <a:r>
                  <a:rPr lang="it-IT" sz="2000" dirty="0"/>
                  <a:t> </a:t>
                </a:r>
                <a:r>
                  <a:rPr lang="it-IT" sz="2000" dirty="0" err="1">
                    <a:solidFill>
                      <a:srgbClr val="FF0000"/>
                    </a:solidFill>
                  </a:rPr>
                  <a:t>Debye</a:t>
                </a:r>
                <a:r>
                  <a:rPr lang="it-IT" sz="2000" dirty="0">
                    <a:solidFill>
                      <a:srgbClr val="FF0000"/>
                    </a:solidFill>
                  </a:rPr>
                  <a:t> ring</a:t>
                </a:r>
                <a:r>
                  <a:rPr lang="it-IT" sz="2000" dirty="0"/>
                  <a:t>.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C841DF4-A5C9-0226-8983-A8675DFDB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413" y="1293397"/>
                <a:ext cx="4966756" cy="4093428"/>
              </a:xfrm>
              <a:prstGeom prst="rect">
                <a:avLst/>
              </a:prstGeom>
              <a:blipFill>
                <a:blip r:embed="rId3"/>
                <a:stretch>
                  <a:fillRect l="-1351" t="-744" r="-1351" b="-16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27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64351-BB40-B38C-CA37-6286CE0EE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393726A-998B-CD8E-6983-10B819735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61" y="774291"/>
            <a:ext cx="5800839" cy="373613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DE0095-8362-1F05-28E2-BAC5144B7365}"/>
              </a:ext>
            </a:extLst>
          </p:cNvPr>
          <p:cNvSpPr txBox="1"/>
          <p:nvPr/>
        </p:nvSpPr>
        <p:spPr>
          <a:xfrm>
            <a:off x="6433757" y="1119719"/>
            <a:ext cx="51717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 err="1"/>
              <a:t>Extending</a:t>
            </a:r>
            <a:r>
              <a:rPr lang="it-IT" sz="1800" dirty="0"/>
              <a:t> </a:t>
            </a:r>
            <a:r>
              <a:rPr lang="it-IT" sz="1800" dirty="0" err="1"/>
              <a:t>this</a:t>
            </a:r>
            <a:r>
              <a:rPr lang="it-IT" sz="1800" dirty="0"/>
              <a:t> procedure, </a:t>
            </a:r>
            <a:r>
              <a:rPr lang="it-IT" sz="1800" dirty="0" err="1"/>
              <a:t>each</a:t>
            </a:r>
            <a:r>
              <a:rPr lang="it-IT" sz="1800" dirty="0"/>
              <a:t> point in the </a:t>
            </a:r>
            <a:r>
              <a:rPr lang="it-IT" sz="1800" dirty="0" err="1"/>
              <a:t>reciprocal</a:t>
            </a:r>
            <a:r>
              <a:rPr lang="it-IT" sz="1800" dirty="0"/>
              <a:t> lattice </a:t>
            </a:r>
            <a:r>
              <a:rPr lang="it-IT" sz="1800" dirty="0" err="1"/>
              <a:t>will</a:t>
            </a:r>
            <a:r>
              <a:rPr lang="it-IT" sz="1800" dirty="0"/>
              <a:t> produce a </a:t>
            </a:r>
            <a:r>
              <a:rPr lang="it-IT" sz="1800" dirty="0" err="1"/>
              <a:t>cone</a:t>
            </a:r>
            <a:r>
              <a:rPr lang="it-IT" sz="1800" dirty="0"/>
              <a:t> of </a:t>
            </a:r>
            <a:r>
              <a:rPr lang="it-IT" sz="1800" dirty="0" err="1"/>
              <a:t>diffraction</a:t>
            </a:r>
            <a:r>
              <a:rPr lang="it-IT" sz="1800" dirty="0"/>
              <a:t> </a:t>
            </a:r>
            <a:r>
              <a:rPr lang="it-IT" sz="1800" dirty="0" err="1"/>
              <a:t>subtending</a:t>
            </a:r>
            <a:r>
              <a:rPr lang="it-IT" sz="1800" dirty="0"/>
              <a:t> </a:t>
            </a:r>
            <a:r>
              <a:rPr lang="it-IT" sz="1800" dirty="0" err="1"/>
              <a:t>its</a:t>
            </a:r>
            <a:r>
              <a:rPr lang="it-IT" sz="1800" dirty="0"/>
              <a:t> Bragg angle.</a:t>
            </a:r>
          </a:p>
          <a:p>
            <a:pPr algn="just"/>
            <a:r>
              <a:rPr lang="it-IT" sz="1800" dirty="0"/>
              <a:t>The </a:t>
            </a:r>
            <a:r>
              <a:rPr lang="it-IT" sz="1800" dirty="0" err="1"/>
              <a:t>Powder</a:t>
            </a:r>
            <a:r>
              <a:rPr lang="it-IT" sz="1800" dirty="0"/>
              <a:t> </a:t>
            </a:r>
            <a:r>
              <a:rPr lang="it-IT" sz="1800" dirty="0" err="1"/>
              <a:t>diffraction</a:t>
            </a:r>
            <a:r>
              <a:rPr lang="it-IT" sz="1800" dirty="0"/>
              <a:t> pattern of the sample can be </a:t>
            </a:r>
            <a:r>
              <a:rPr lang="it-IT" sz="1800" dirty="0" err="1"/>
              <a:t>acquired</a:t>
            </a:r>
            <a:r>
              <a:rPr lang="it-IT" sz="1800" dirty="0"/>
              <a:t> </a:t>
            </a:r>
            <a:r>
              <a:rPr lang="it-IT" sz="1800" dirty="0" err="1"/>
              <a:t>placing</a:t>
            </a:r>
            <a:r>
              <a:rPr lang="it-IT" sz="1800" dirty="0"/>
              <a:t> a film strip </a:t>
            </a:r>
            <a:r>
              <a:rPr lang="it-IT" sz="1800" dirty="0" err="1"/>
              <a:t>intersecting</a:t>
            </a:r>
            <a:r>
              <a:rPr lang="it-IT" sz="1800" dirty="0"/>
              <a:t> the </a:t>
            </a:r>
            <a:r>
              <a:rPr lang="it-IT" sz="1800" dirty="0" err="1"/>
              <a:t>various</a:t>
            </a:r>
            <a:r>
              <a:rPr lang="it-IT" sz="1800" dirty="0"/>
              <a:t> </a:t>
            </a:r>
            <a:r>
              <a:rPr lang="it-IT" sz="1800" dirty="0" err="1"/>
              <a:t>Debye</a:t>
            </a:r>
            <a:r>
              <a:rPr lang="it-IT" dirty="0"/>
              <a:t> rings.</a:t>
            </a:r>
          </a:p>
          <a:p>
            <a:pPr algn="just"/>
            <a:endParaRPr lang="it-IT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EA6FC5-8AE5-A4C3-D95A-1840CACA0C0C}"/>
              </a:ext>
            </a:extLst>
          </p:cNvPr>
          <p:cNvSpPr txBox="1"/>
          <p:nvPr/>
        </p:nvSpPr>
        <p:spPr>
          <a:xfrm>
            <a:off x="146430" y="156896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Ewald theory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E06865-6F17-B83C-E6A8-9CEF9427C94A}"/>
              </a:ext>
            </a:extLst>
          </p:cNvPr>
          <p:cNvSpPr txBox="1"/>
          <p:nvPr/>
        </p:nvSpPr>
        <p:spPr>
          <a:xfrm>
            <a:off x="6892413" y="414870"/>
            <a:ext cx="425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rgbClr val="0070C0"/>
                </a:solidFill>
              </a:rPr>
              <a:t>Powder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diffraction</a:t>
            </a: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C1B438-AABB-4F35-90F5-C438A9A56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685" y="4050890"/>
            <a:ext cx="6781462" cy="26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5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F298C-0C33-9B90-6098-CF6384D42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24AF30-24EC-C55B-0989-052B93E6024D}"/>
              </a:ext>
            </a:extLst>
          </p:cNvPr>
          <p:cNvSpPr txBox="1"/>
          <p:nvPr/>
        </p:nvSpPr>
        <p:spPr>
          <a:xfrm>
            <a:off x="146430" y="156896"/>
            <a:ext cx="52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Powder</a:t>
            </a:r>
            <a:r>
              <a:rPr lang="it-IT" sz="3200" b="1" dirty="0">
                <a:solidFill>
                  <a:srgbClr val="FF0000"/>
                </a:solidFill>
              </a:rPr>
              <a:t> X-Ray </a:t>
            </a:r>
            <a:r>
              <a:rPr lang="it-IT" sz="3200" b="1" dirty="0" err="1">
                <a:solidFill>
                  <a:srgbClr val="FF0000"/>
                </a:solidFill>
              </a:rPr>
              <a:t>Diffraction</a:t>
            </a:r>
            <a:endParaRPr lang="it-IT" sz="3200" b="1" dirty="0">
              <a:solidFill>
                <a:srgbClr val="FF0000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FC12714-5F05-A391-FE56-2FCA027C8CC8}"/>
              </a:ext>
            </a:extLst>
          </p:cNvPr>
          <p:cNvGrpSpPr/>
          <p:nvPr/>
        </p:nvGrpSpPr>
        <p:grpSpPr>
          <a:xfrm>
            <a:off x="1672944" y="1087078"/>
            <a:ext cx="8846112" cy="5440776"/>
            <a:chOff x="2392159" y="1180486"/>
            <a:chExt cx="7191375" cy="4967636"/>
          </a:xfrm>
        </p:grpSpPr>
        <p:pic>
          <p:nvPicPr>
            <p:cNvPr id="1026" name="Picture 2" descr="How to interpret the powder diffraction?">
              <a:extLst>
                <a:ext uri="{FF2B5EF4-FFF2-40B4-BE49-F238E27FC236}">
                  <a16:creationId xmlns:a16="http://schemas.microsoft.com/office/drawing/2014/main" id="{DFD84D0F-6DB3-1F70-BE80-8230C50D4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59" y="1180486"/>
              <a:ext cx="7191375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A42F90B-C8E5-CCE8-4BAC-8C565AB37D76}"/>
                </a:ext>
              </a:extLst>
            </p:cNvPr>
            <p:cNvSpPr txBox="1"/>
            <p:nvPr/>
          </p:nvSpPr>
          <p:spPr>
            <a:xfrm>
              <a:off x="5000554" y="5810908"/>
              <a:ext cx="1974583" cy="337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PXRD pattern of </a:t>
              </a:r>
              <a:r>
                <a:rPr lang="it-IT" dirty="0" err="1"/>
                <a:t>quartz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69034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1462F-84DE-904D-29C3-DC82F2A8D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8A31A1-F07B-01F4-486F-6ECADCB610CB}"/>
              </a:ext>
            </a:extLst>
          </p:cNvPr>
          <p:cNvSpPr txBox="1"/>
          <p:nvPr/>
        </p:nvSpPr>
        <p:spPr>
          <a:xfrm>
            <a:off x="146430" y="156896"/>
            <a:ext cx="52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Powder</a:t>
            </a:r>
            <a:r>
              <a:rPr lang="it-IT" sz="3200" b="1" dirty="0">
                <a:solidFill>
                  <a:srgbClr val="FF0000"/>
                </a:solidFill>
              </a:rPr>
              <a:t> X-Ray </a:t>
            </a:r>
            <a:r>
              <a:rPr lang="it-IT" sz="3200" b="1" dirty="0" err="1">
                <a:solidFill>
                  <a:srgbClr val="FF0000"/>
                </a:solidFill>
              </a:rPr>
              <a:t>Diffraction</a:t>
            </a:r>
            <a:endParaRPr lang="it-IT" sz="3200" b="1" dirty="0">
              <a:solidFill>
                <a:srgbClr val="FF0000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B1D9A65-4435-6A0C-26FE-BD631792CA2B}"/>
              </a:ext>
            </a:extLst>
          </p:cNvPr>
          <p:cNvGrpSpPr/>
          <p:nvPr/>
        </p:nvGrpSpPr>
        <p:grpSpPr>
          <a:xfrm>
            <a:off x="146429" y="870767"/>
            <a:ext cx="6729187" cy="4138767"/>
            <a:chOff x="2392159" y="1180486"/>
            <a:chExt cx="7191375" cy="4967636"/>
          </a:xfrm>
        </p:grpSpPr>
        <p:pic>
          <p:nvPicPr>
            <p:cNvPr id="1026" name="Picture 2" descr="How to interpret the powder diffraction?">
              <a:extLst>
                <a:ext uri="{FF2B5EF4-FFF2-40B4-BE49-F238E27FC236}">
                  <a16:creationId xmlns:a16="http://schemas.microsoft.com/office/drawing/2014/main" id="{25BFAAA7-2272-AC37-3FB9-E915B8D54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59" y="1180486"/>
              <a:ext cx="7191375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CC639C61-4DBE-7DBE-6CB6-762196457C6B}"/>
                </a:ext>
              </a:extLst>
            </p:cNvPr>
            <p:cNvSpPr txBox="1"/>
            <p:nvPr/>
          </p:nvSpPr>
          <p:spPr>
            <a:xfrm>
              <a:off x="5000554" y="5810908"/>
              <a:ext cx="1974583" cy="337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PXRD pattern of </a:t>
              </a:r>
              <a:r>
                <a:rPr lang="it-IT" dirty="0" err="1"/>
                <a:t>quartz</a:t>
              </a:r>
              <a:endParaRPr lang="it-IT" dirty="0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361E9D-6349-1251-50F6-8C3C407F5C10}"/>
              </a:ext>
            </a:extLst>
          </p:cNvPr>
          <p:cNvSpPr txBox="1"/>
          <p:nvPr/>
        </p:nvSpPr>
        <p:spPr>
          <a:xfrm>
            <a:off x="7751281" y="2352692"/>
            <a:ext cx="36000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PXRD </a:t>
            </a:r>
            <a:r>
              <a:rPr lang="it-IT" sz="1800" dirty="0" err="1"/>
              <a:t>provides</a:t>
            </a:r>
            <a:r>
              <a:rPr lang="it-IT" sz="1800" dirty="0"/>
              <a:t> information from: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Position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Intensity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Broadnening</a:t>
            </a:r>
            <a:endParaRPr lang="it-IT" dirty="0"/>
          </a:p>
          <a:p>
            <a:pPr algn="just"/>
            <a:r>
              <a:rPr lang="it-IT" dirty="0"/>
              <a:t>of </a:t>
            </a:r>
            <a:r>
              <a:rPr lang="it-IT" dirty="0" err="1"/>
              <a:t>reflections</a:t>
            </a:r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42158A-AA15-2816-C985-A2E9C7A033B3}"/>
              </a:ext>
            </a:extLst>
          </p:cNvPr>
          <p:cNvSpPr txBox="1"/>
          <p:nvPr/>
        </p:nvSpPr>
        <p:spPr>
          <a:xfrm>
            <a:off x="7751281" y="4602132"/>
            <a:ext cx="3600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PXRD </a:t>
            </a:r>
            <a:r>
              <a:rPr lang="it-IT" sz="1800" dirty="0" err="1"/>
              <a:t>provides</a:t>
            </a:r>
            <a:r>
              <a:rPr lang="it-IT" sz="1800" dirty="0"/>
              <a:t> information </a:t>
            </a:r>
            <a:r>
              <a:rPr lang="it-IT" sz="1800" dirty="0" err="1"/>
              <a:t>about</a:t>
            </a:r>
            <a:r>
              <a:rPr lang="it-IT" sz="18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composition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err="1"/>
              <a:t>Average</a:t>
            </a:r>
            <a:r>
              <a:rPr lang="it-IT" sz="1800" dirty="0"/>
              <a:t> </a:t>
            </a:r>
            <a:r>
              <a:rPr lang="it-IT" sz="1800" dirty="0" err="1"/>
              <a:t>crystallite</a:t>
            </a:r>
            <a:r>
              <a:rPr lang="it-IT" sz="1800" dirty="0"/>
              <a:t> size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Residual</a:t>
            </a:r>
            <a:r>
              <a:rPr lang="it-IT" dirty="0"/>
              <a:t> stress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81876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7510B-1780-2395-2775-397848B62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603922-CE19-9AAA-1EBF-8C82B9D8D219}"/>
              </a:ext>
            </a:extLst>
          </p:cNvPr>
          <p:cNvSpPr txBox="1"/>
          <p:nvPr/>
        </p:nvSpPr>
        <p:spPr>
          <a:xfrm>
            <a:off x="146430" y="156896"/>
            <a:ext cx="52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Position in 2</a:t>
            </a:r>
            <a:r>
              <a:rPr lang="it-IT" sz="3200" b="1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61B6FA-0EB2-2BD7-266F-55CC6D561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55" y="1818078"/>
            <a:ext cx="6361775" cy="32218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7CF6D13-6DFB-2258-80C6-804E1F82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527" y="2789931"/>
            <a:ext cx="2794938" cy="259948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9CBD15E-D97C-A9B8-3BB0-8EF53A1449EA}"/>
              </a:ext>
            </a:extLst>
          </p:cNvPr>
          <p:cNvSpPr txBox="1"/>
          <p:nvPr/>
        </p:nvSpPr>
        <p:spPr>
          <a:xfrm>
            <a:off x="7590502" y="2605265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 err="1">
                <a:solidFill>
                  <a:srgbClr val="0070C0"/>
                </a:solidFill>
              </a:rPr>
              <a:t>Cubic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158E65-88D4-AA88-3476-1A2A60E07EBE}"/>
              </a:ext>
            </a:extLst>
          </p:cNvPr>
          <p:cNvSpPr txBox="1"/>
          <p:nvPr/>
        </p:nvSpPr>
        <p:spPr>
          <a:xfrm>
            <a:off x="7590502" y="3654465"/>
            <a:ext cx="121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 err="1">
                <a:solidFill>
                  <a:srgbClr val="0070C0"/>
                </a:solidFill>
              </a:rPr>
              <a:t>Tetragonal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0F4866-210E-941F-ABCF-684E1B4EFEFE}"/>
              </a:ext>
            </a:extLst>
          </p:cNvPr>
          <p:cNvSpPr txBox="1"/>
          <p:nvPr/>
        </p:nvSpPr>
        <p:spPr>
          <a:xfrm>
            <a:off x="7590502" y="4689643"/>
            <a:ext cx="12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 err="1">
                <a:solidFill>
                  <a:srgbClr val="0070C0"/>
                </a:solidFill>
              </a:rPr>
              <a:t>Hexagonal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671BEC4-EA8E-A78D-F683-B946C5E49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527" y="5732032"/>
            <a:ext cx="2537297" cy="36815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4FB9190-CF6A-A67B-4333-F92353702096}"/>
              </a:ext>
            </a:extLst>
          </p:cNvPr>
          <p:cNvSpPr txBox="1"/>
          <p:nvPr/>
        </p:nvSpPr>
        <p:spPr>
          <a:xfrm>
            <a:off x="7590502" y="5448993"/>
            <a:ext cx="146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 err="1">
                <a:solidFill>
                  <a:srgbClr val="0070C0"/>
                </a:solidFill>
              </a:rPr>
              <a:t>Orthorombic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C30338B-5516-AA5A-7803-2A01159CBACB}"/>
              </a:ext>
            </a:extLst>
          </p:cNvPr>
          <p:cNvSpPr txBox="1"/>
          <p:nvPr/>
        </p:nvSpPr>
        <p:spPr>
          <a:xfrm>
            <a:off x="175664" y="910542"/>
            <a:ext cx="771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 err="1">
                <a:solidFill>
                  <a:srgbClr val="0070C0"/>
                </a:solidFill>
              </a:rPr>
              <a:t>It’s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possible</a:t>
            </a:r>
            <a:r>
              <a:rPr lang="it-IT" dirty="0">
                <a:solidFill>
                  <a:srgbClr val="0070C0"/>
                </a:solidFill>
              </a:rPr>
              <a:t> to </a:t>
            </a:r>
            <a:r>
              <a:rPr lang="it-IT" dirty="0" err="1">
                <a:solidFill>
                  <a:srgbClr val="0070C0"/>
                </a:solidFill>
              </a:rPr>
              <a:t>calculate</a:t>
            </a:r>
            <a:r>
              <a:rPr lang="it-IT" dirty="0">
                <a:solidFill>
                  <a:srgbClr val="0070C0"/>
                </a:solidFill>
              </a:rPr>
              <a:t> position of </a:t>
            </a:r>
            <a:r>
              <a:rPr lang="it-IT" dirty="0" err="1">
                <a:solidFill>
                  <a:srgbClr val="0070C0"/>
                </a:solidFill>
              </a:rPr>
              <a:t>reflections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knowing</a:t>
            </a:r>
            <a:r>
              <a:rPr lang="it-IT" dirty="0">
                <a:solidFill>
                  <a:srgbClr val="0070C0"/>
                </a:solidFill>
              </a:rPr>
              <a:t> the </a:t>
            </a:r>
            <a:r>
              <a:rPr lang="it-IT" dirty="0" err="1">
                <a:solidFill>
                  <a:srgbClr val="0070C0"/>
                </a:solidFill>
              </a:rPr>
              <a:t>crystal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structure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3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813C34E-131C-E01D-A126-A882A4794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13192"/>
            <a:ext cx="5326679" cy="594851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E04D85-C309-31E6-C2B5-0256A80E3D15}"/>
              </a:ext>
            </a:extLst>
          </p:cNvPr>
          <p:cNvSpPr txBox="1"/>
          <p:nvPr/>
        </p:nvSpPr>
        <p:spPr>
          <a:xfrm>
            <a:off x="146430" y="156896"/>
            <a:ext cx="52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Position in 2</a:t>
            </a:r>
            <a:r>
              <a:rPr lang="it-IT" sz="3200" b="1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AF813A-4378-C915-0BD3-828AF4AB8E36}"/>
              </a:ext>
            </a:extLst>
          </p:cNvPr>
          <p:cNvSpPr txBox="1"/>
          <p:nvPr/>
        </p:nvSpPr>
        <p:spPr>
          <a:xfrm>
            <a:off x="175664" y="910542"/>
            <a:ext cx="510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>
                <a:solidFill>
                  <a:srgbClr val="0070C0"/>
                </a:solidFill>
              </a:rPr>
              <a:t>It’s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possible</a:t>
            </a:r>
            <a:r>
              <a:rPr lang="it-IT" dirty="0">
                <a:solidFill>
                  <a:srgbClr val="0070C0"/>
                </a:solidFill>
              </a:rPr>
              <a:t> to </a:t>
            </a:r>
            <a:r>
              <a:rPr lang="it-IT" dirty="0" err="1">
                <a:solidFill>
                  <a:srgbClr val="0070C0"/>
                </a:solidFill>
              </a:rPr>
              <a:t>calculate</a:t>
            </a:r>
            <a:r>
              <a:rPr lang="it-IT" dirty="0">
                <a:solidFill>
                  <a:srgbClr val="0070C0"/>
                </a:solidFill>
              </a:rPr>
              <a:t> position of </a:t>
            </a:r>
            <a:r>
              <a:rPr lang="it-IT" dirty="0" err="1">
                <a:solidFill>
                  <a:srgbClr val="0070C0"/>
                </a:solidFill>
              </a:rPr>
              <a:t>reflections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knowing</a:t>
            </a:r>
            <a:r>
              <a:rPr lang="it-IT" dirty="0">
                <a:solidFill>
                  <a:srgbClr val="0070C0"/>
                </a:solidFill>
              </a:rPr>
              <a:t> the </a:t>
            </a:r>
            <a:r>
              <a:rPr lang="it-IT" dirty="0" err="1">
                <a:solidFill>
                  <a:srgbClr val="0070C0"/>
                </a:solidFill>
              </a:rPr>
              <a:t>crystal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structure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05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FB9CC-DCFC-FD4E-1816-FBFFB7A9B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E911A3-B4D4-1FB5-7219-35AB47983205}"/>
              </a:ext>
            </a:extLst>
          </p:cNvPr>
          <p:cNvSpPr txBox="1"/>
          <p:nvPr/>
        </p:nvSpPr>
        <p:spPr>
          <a:xfrm>
            <a:off x="146430" y="156896"/>
            <a:ext cx="52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Position in 2</a:t>
            </a:r>
            <a:r>
              <a:rPr lang="it-IT" sz="3200" b="1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9FBE06-3065-35A7-4841-43B13BB7E502}"/>
              </a:ext>
            </a:extLst>
          </p:cNvPr>
          <p:cNvSpPr txBox="1"/>
          <p:nvPr/>
        </p:nvSpPr>
        <p:spPr>
          <a:xfrm>
            <a:off x="175664" y="910542"/>
            <a:ext cx="510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>
                <a:solidFill>
                  <a:srgbClr val="0070C0"/>
                </a:solidFill>
              </a:rPr>
              <a:t>It’s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possible</a:t>
            </a:r>
            <a:r>
              <a:rPr lang="it-IT" dirty="0">
                <a:solidFill>
                  <a:srgbClr val="0070C0"/>
                </a:solidFill>
              </a:rPr>
              <a:t> to </a:t>
            </a:r>
            <a:r>
              <a:rPr lang="it-IT" dirty="0" err="1">
                <a:solidFill>
                  <a:srgbClr val="0070C0"/>
                </a:solidFill>
              </a:rPr>
              <a:t>calculate</a:t>
            </a:r>
            <a:r>
              <a:rPr lang="it-IT" dirty="0">
                <a:solidFill>
                  <a:srgbClr val="0070C0"/>
                </a:solidFill>
              </a:rPr>
              <a:t> position of </a:t>
            </a:r>
            <a:r>
              <a:rPr lang="it-IT" dirty="0" err="1">
                <a:solidFill>
                  <a:srgbClr val="0070C0"/>
                </a:solidFill>
              </a:rPr>
              <a:t>reflections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knowing</a:t>
            </a:r>
            <a:r>
              <a:rPr lang="it-IT" dirty="0">
                <a:solidFill>
                  <a:srgbClr val="0070C0"/>
                </a:solidFill>
              </a:rPr>
              <a:t> the </a:t>
            </a:r>
            <a:r>
              <a:rPr lang="it-IT" dirty="0" err="1">
                <a:solidFill>
                  <a:srgbClr val="0070C0"/>
                </a:solidFill>
              </a:rPr>
              <a:t>crystal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structure</a:t>
            </a:r>
            <a:endParaRPr lang="it-IT" dirty="0">
              <a:solidFill>
                <a:srgbClr val="0070C0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FAD098F-1086-BAAA-CAB5-81F9A193C49D}"/>
              </a:ext>
            </a:extLst>
          </p:cNvPr>
          <p:cNvGrpSpPr/>
          <p:nvPr/>
        </p:nvGrpSpPr>
        <p:grpSpPr>
          <a:xfrm>
            <a:off x="372572" y="1828355"/>
            <a:ext cx="5374383" cy="3305499"/>
            <a:chOff x="2392159" y="1180486"/>
            <a:chExt cx="7191375" cy="4967636"/>
          </a:xfrm>
        </p:grpSpPr>
        <p:pic>
          <p:nvPicPr>
            <p:cNvPr id="6" name="Picture 2" descr="How to interpret the powder diffraction?">
              <a:extLst>
                <a:ext uri="{FF2B5EF4-FFF2-40B4-BE49-F238E27FC236}">
                  <a16:creationId xmlns:a16="http://schemas.microsoft.com/office/drawing/2014/main" id="{ACAB72F3-37DD-5634-AB8F-3FA1626B7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59" y="1180486"/>
              <a:ext cx="7191375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A9B1D56-085B-D0AF-F5A7-3FBA4C162DD3}"/>
                </a:ext>
              </a:extLst>
            </p:cNvPr>
            <p:cNvSpPr txBox="1"/>
            <p:nvPr/>
          </p:nvSpPr>
          <p:spPr>
            <a:xfrm>
              <a:off x="5000554" y="5810908"/>
              <a:ext cx="1974583" cy="337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PXRD pattern of </a:t>
              </a:r>
              <a:r>
                <a:rPr lang="it-IT" dirty="0" err="1"/>
                <a:t>quartz</a:t>
              </a:r>
              <a:endParaRPr lang="it-IT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10196A57-550D-07AF-ED02-FBB79B9FD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672" y="1727854"/>
            <a:ext cx="2514600" cy="59055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56A6E77-10BE-D4B3-92FB-B6F71C4CD8BC}"/>
              </a:ext>
            </a:extLst>
          </p:cNvPr>
          <p:cNvSpPr txBox="1"/>
          <p:nvPr/>
        </p:nvSpPr>
        <p:spPr>
          <a:xfrm>
            <a:off x="6754760" y="3244604"/>
            <a:ext cx="351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Calculated</a:t>
            </a:r>
            <a:r>
              <a:rPr lang="it-IT" dirty="0"/>
              <a:t> </a:t>
            </a:r>
            <a:r>
              <a:rPr lang="it-IT" dirty="0" err="1"/>
              <a:t>d</a:t>
            </a:r>
            <a:r>
              <a:rPr lang="it-IT" baseline="-25000" dirty="0" err="1"/>
              <a:t>hkl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reflection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8481F6-EA38-4E30-89A2-D55D0F2B0DC5}"/>
              </a:ext>
            </a:extLst>
          </p:cNvPr>
          <p:cNvSpPr txBox="1"/>
          <p:nvPr/>
        </p:nvSpPr>
        <p:spPr>
          <a:xfrm>
            <a:off x="6318904" y="4540137"/>
            <a:ext cx="4386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0000"/>
                </a:solidFill>
              </a:rPr>
              <a:t>Calculated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cell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parameters</a:t>
            </a:r>
            <a:endParaRPr lang="it-IT" sz="2800" dirty="0">
              <a:solidFill>
                <a:srgbClr val="FF0000"/>
              </a:solidFill>
            </a:endParaRP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(6 </a:t>
            </a:r>
            <a:r>
              <a:rPr lang="it-IT" sz="2800" dirty="0" err="1">
                <a:solidFill>
                  <a:srgbClr val="FF0000"/>
                </a:solidFill>
              </a:rPr>
              <a:t>variables</a:t>
            </a:r>
            <a:r>
              <a:rPr lang="it-IT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0483B3D8-EB91-364E-E3D6-EAA0C687B7F8}"/>
              </a:ext>
            </a:extLst>
          </p:cNvPr>
          <p:cNvSpPr/>
          <p:nvPr/>
        </p:nvSpPr>
        <p:spPr>
          <a:xfrm>
            <a:off x="8347281" y="2478089"/>
            <a:ext cx="329381" cy="606830"/>
          </a:xfrm>
          <a:prstGeom prst="downArrow">
            <a:avLst>
              <a:gd name="adj1" fmla="val 37607"/>
              <a:gd name="adj2" fmla="val 91311"/>
            </a:avLst>
          </a:prstGeom>
          <a:solidFill>
            <a:srgbClr val="3333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CD30B4F1-3FAF-E8A1-AB72-76C8B9F2AC33}"/>
              </a:ext>
            </a:extLst>
          </p:cNvPr>
          <p:cNvSpPr/>
          <p:nvPr/>
        </p:nvSpPr>
        <p:spPr>
          <a:xfrm>
            <a:off x="8347281" y="3773621"/>
            <a:ext cx="329381" cy="606830"/>
          </a:xfrm>
          <a:prstGeom prst="downArrow">
            <a:avLst>
              <a:gd name="adj1" fmla="val 37607"/>
              <a:gd name="adj2" fmla="val 91311"/>
            </a:avLst>
          </a:prstGeom>
          <a:solidFill>
            <a:srgbClr val="3333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29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8B32C-D9DF-42A4-C862-64BE3D064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95DEF4-18A6-3F72-7AEE-7AA408E865EF}"/>
              </a:ext>
            </a:extLst>
          </p:cNvPr>
          <p:cNvSpPr txBox="1"/>
          <p:nvPr/>
        </p:nvSpPr>
        <p:spPr>
          <a:xfrm>
            <a:off x="146430" y="156896"/>
            <a:ext cx="52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Position in 2</a:t>
            </a:r>
            <a:r>
              <a:rPr lang="it-IT" sz="3200" b="1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FA856A-46C9-A991-61C6-0B33A519A1D0}"/>
              </a:ext>
            </a:extLst>
          </p:cNvPr>
          <p:cNvSpPr txBox="1"/>
          <p:nvPr/>
        </p:nvSpPr>
        <p:spPr>
          <a:xfrm>
            <a:off x="146430" y="895794"/>
            <a:ext cx="510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70C0"/>
                </a:solidFill>
              </a:rPr>
              <a:t>For substitutional solid solutions, change parameters depend on composition</a:t>
            </a:r>
          </a:p>
        </p:txBody>
      </p:sp>
      <p:sp>
        <p:nvSpPr>
          <p:cNvPr id="3" name="AutoShape 2" descr="{\displaystyle a_{\mathrm {A} _{(1-x)}\mathrm {B} _{x}}=(1-x)\ a_{\mathrm {A} }+x\ a_{\mathrm {B} }}">
            <a:extLst>
              <a:ext uri="{FF2B5EF4-FFF2-40B4-BE49-F238E27FC236}">
                <a16:creationId xmlns:a16="http://schemas.microsoft.com/office/drawing/2014/main" id="{110B4B10-EFF0-C899-4791-007D95615A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Figure caption">
            <a:extLst>
              <a:ext uri="{FF2B5EF4-FFF2-40B4-BE49-F238E27FC236}">
                <a16:creationId xmlns:a16="http://schemas.microsoft.com/office/drawing/2014/main" id="{390C1D80-1222-69C5-141E-326C907A3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87" y="3343428"/>
            <a:ext cx="33337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BD07260-B78E-8D44-E95D-D2D4F0659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" y="1776412"/>
            <a:ext cx="3438525" cy="3305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6B5A678-6951-7BE9-B432-0BC36560BEF0}"/>
                  </a:ext>
                </a:extLst>
              </p:cNvPr>
              <p:cNvSpPr txBox="1"/>
              <p:nvPr/>
            </p:nvSpPr>
            <p:spPr>
              <a:xfrm>
                <a:off x="6019800" y="895794"/>
                <a:ext cx="4205748" cy="4953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6B5A678-6951-7BE9-B432-0BC36560B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895794"/>
                <a:ext cx="4205748" cy="495328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28225A7-9025-E54E-20D9-BEB27ECC0BD0}"/>
              </a:ext>
            </a:extLst>
          </p:cNvPr>
          <p:cNvSpPr txBox="1"/>
          <p:nvPr/>
        </p:nvSpPr>
        <p:spPr>
          <a:xfrm>
            <a:off x="7773782" y="4009709"/>
            <a:ext cx="329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u="sng" dirty="0" err="1"/>
              <a:t>Deviation</a:t>
            </a:r>
            <a:r>
              <a:rPr lang="it-IT" sz="2000" u="sng" dirty="0"/>
              <a:t> from </a:t>
            </a:r>
            <a:r>
              <a:rPr lang="it-IT" sz="2000" u="sng" dirty="0" err="1"/>
              <a:t>Vegard’s</a:t>
            </a:r>
            <a:r>
              <a:rPr lang="it-IT" sz="2000" u="sng" dirty="0"/>
              <a:t> </a:t>
            </a:r>
            <a:r>
              <a:rPr lang="it-IT" sz="2000" u="sng" dirty="0" err="1"/>
              <a:t>Law</a:t>
            </a:r>
            <a:endParaRPr lang="it-IT" sz="2000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 err="1"/>
              <a:t>Change</a:t>
            </a:r>
            <a:r>
              <a:rPr lang="it-IT" sz="2000" dirty="0"/>
              <a:t> in </a:t>
            </a:r>
            <a:r>
              <a:rPr lang="it-IT" sz="2000" dirty="0" err="1"/>
              <a:t>oxidation</a:t>
            </a:r>
            <a:r>
              <a:rPr lang="it-IT" sz="2000" dirty="0"/>
              <a:t> state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 err="1"/>
              <a:t>Change</a:t>
            </a:r>
            <a:r>
              <a:rPr lang="it-IT" sz="2000" dirty="0"/>
              <a:t> in </a:t>
            </a:r>
            <a:r>
              <a:rPr lang="it-IT" sz="2000" dirty="0" err="1"/>
              <a:t>structure</a:t>
            </a:r>
            <a:endParaRPr lang="it-IT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segregation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7029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71FCBA-2669-A0F4-7B0D-B4BBDBCE4560}"/>
              </a:ext>
            </a:extLst>
          </p:cNvPr>
          <p:cNvSpPr txBox="1"/>
          <p:nvPr/>
        </p:nvSpPr>
        <p:spPr>
          <a:xfrm>
            <a:off x="462116" y="450810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Bragg’s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Law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638B11-57B0-3643-90CE-16CCD013A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5" y="1262742"/>
            <a:ext cx="6106140" cy="38426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FABB6B0-FC27-5FEA-A7BA-1DEA93A95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865" y="914398"/>
            <a:ext cx="3460427" cy="45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5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72400A-DE12-EE6E-CE5D-DDAB8B220935}"/>
              </a:ext>
            </a:extLst>
          </p:cNvPr>
          <p:cNvSpPr txBox="1"/>
          <p:nvPr/>
        </p:nvSpPr>
        <p:spPr>
          <a:xfrm>
            <a:off x="146430" y="156896"/>
            <a:ext cx="52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Intensity</a:t>
            </a:r>
            <a:endParaRPr lang="it-IT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51ED5A-DFAC-0AEC-3EBA-ACFC2D32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89" y="828757"/>
            <a:ext cx="2760821" cy="9310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4E45E6E-FF7B-6D2B-0E52-7DECC5E85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32" y="2220912"/>
            <a:ext cx="2528888" cy="82153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630E912-8AEA-D64D-5A4C-7A0AC4207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368" y="2056605"/>
            <a:ext cx="6215063" cy="98583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E48AB8F-5AC0-3848-A1F7-636462301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20" y="3271274"/>
            <a:ext cx="5261312" cy="172113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F4989A5-8FF1-9E29-8B1E-EDD0DF277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742" y="3271274"/>
            <a:ext cx="6376988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94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59B60-FD48-1B4E-27A4-85485B7B8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D1C638-D615-0399-15AA-817331466E2E}"/>
              </a:ext>
            </a:extLst>
          </p:cNvPr>
          <p:cNvSpPr txBox="1"/>
          <p:nvPr/>
        </p:nvSpPr>
        <p:spPr>
          <a:xfrm>
            <a:off x="146430" y="156896"/>
            <a:ext cx="52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Intensity</a:t>
            </a:r>
            <a:endParaRPr lang="it-IT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063951F-64F4-1F18-3D92-0C827A024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80133" y="-938154"/>
            <a:ext cx="1876307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AEE76D-72B6-B06C-3EA3-4755ED5C0A47}"/>
              </a:ext>
            </a:extLst>
          </p:cNvPr>
          <p:cNvSpPr txBox="1"/>
          <p:nvPr/>
        </p:nvSpPr>
        <p:spPr>
          <a:xfrm>
            <a:off x="175664" y="910542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400" dirty="0" err="1">
                <a:solidFill>
                  <a:srgbClr val="0070C0"/>
                </a:solidFill>
              </a:rPr>
              <a:t>Multiplicity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C67B9B-7FEE-7C70-0825-C9BEC310867F}"/>
              </a:ext>
            </a:extLst>
          </p:cNvPr>
          <p:cNvSpPr txBox="1"/>
          <p:nvPr/>
        </p:nvSpPr>
        <p:spPr>
          <a:xfrm>
            <a:off x="175664" y="1283273"/>
            <a:ext cx="750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equivalent</a:t>
            </a:r>
            <a:r>
              <a:rPr lang="it-IT" dirty="0"/>
              <a:t> </a:t>
            </a:r>
            <a:r>
              <a:rPr lang="it-IT" dirty="0" err="1"/>
              <a:t>planes</a:t>
            </a:r>
            <a:r>
              <a:rPr lang="it-IT" dirty="0"/>
              <a:t> cutting a </a:t>
            </a:r>
            <a:r>
              <a:rPr lang="it-IT" dirty="0" err="1"/>
              <a:t>unit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in a </a:t>
            </a:r>
            <a:r>
              <a:rPr lang="it-IT" dirty="0" err="1"/>
              <a:t>particula</a:t>
            </a:r>
            <a:r>
              <a:rPr lang="it-IT" dirty="0"/>
              <a:t> </a:t>
            </a:r>
            <a:r>
              <a:rPr lang="it-IT" dirty="0" err="1"/>
              <a:t>hkl</a:t>
            </a:r>
            <a:r>
              <a:rPr lang="it-IT" dirty="0"/>
              <a:t> family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7167CC-188C-154D-9C68-2664D9A08C5C}"/>
              </a:ext>
            </a:extLst>
          </p:cNvPr>
          <p:cNvSpPr txBox="1"/>
          <p:nvPr/>
        </p:nvSpPr>
        <p:spPr>
          <a:xfrm>
            <a:off x="175664" y="3698419"/>
            <a:ext cx="790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400" dirty="0" err="1">
                <a:solidFill>
                  <a:srgbClr val="0070C0"/>
                </a:solidFill>
              </a:rPr>
              <a:t>Polarization</a:t>
            </a:r>
            <a:r>
              <a:rPr lang="it-IT" sz="2400" dirty="0">
                <a:solidFill>
                  <a:srgbClr val="0070C0"/>
                </a:solidFill>
              </a:rPr>
              <a:t>: Lorenz </a:t>
            </a:r>
            <a:r>
              <a:rPr lang="it-IT" sz="2400" dirty="0" err="1">
                <a:solidFill>
                  <a:srgbClr val="0070C0"/>
                </a:solidFill>
              </a:rPr>
              <a:t>effect</a:t>
            </a:r>
            <a:r>
              <a:rPr lang="it-IT" sz="2400" dirty="0">
                <a:solidFill>
                  <a:srgbClr val="0070C0"/>
                </a:solidFill>
              </a:rPr>
              <a:t> and </a:t>
            </a:r>
            <a:r>
              <a:rPr lang="it-IT" sz="2400" dirty="0" err="1">
                <a:solidFill>
                  <a:srgbClr val="0070C0"/>
                </a:solidFill>
              </a:rPr>
              <a:t>monochromator</a:t>
            </a:r>
            <a:r>
              <a:rPr lang="it-IT" sz="2400" dirty="0">
                <a:solidFill>
                  <a:srgbClr val="0070C0"/>
                </a:solidFill>
              </a:rPr>
              <a:t> (</a:t>
            </a:r>
            <a:r>
              <a:rPr lang="it-IT" sz="2400" dirty="0" err="1">
                <a:solidFill>
                  <a:srgbClr val="0070C0"/>
                </a:solidFill>
              </a:rPr>
              <a:t>if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present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E3598D-DDDC-3C7F-F341-0073754616ED}"/>
              </a:ext>
            </a:extLst>
          </p:cNvPr>
          <p:cNvSpPr txBox="1"/>
          <p:nvPr/>
        </p:nvSpPr>
        <p:spPr>
          <a:xfrm>
            <a:off x="175664" y="4071150"/>
            <a:ext cx="9799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/>
              <a:t>Lorenz </a:t>
            </a:r>
            <a:r>
              <a:rPr lang="it-IT" dirty="0" err="1"/>
              <a:t>effect</a:t>
            </a:r>
            <a:r>
              <a:rPr lang="it-IT" dirty="0"/>
              <a:t>: </a:t>
            </a:r>
            <a:r>
              <a:rPr lang="it-IT" dirty="0" err="1"/>
              <a:t>related</a:t>
            </a:r>
            <a:r>
              <a:rPr lang="it-IT" dirty="0"/>
              <a:t> with the time </a:t>
            </a:r>
            <a:r>
              <a:rPr lang="it-IT" dirty="0" err="1"/>
              <a:t>passed</a:t>
            </a:r>
            <a:r>
              <a:rPr lang="it-IT" dirty="0"/>
              <a:t> by a dot in </a:t>
            </a:r>
            <a:r>
              <a:rPr lang="it-IT" dirty="0" err="1"/>
              <a:t>reciprocal</a:t>
            </a:r>
            <a:r>
              <a:rPr lang="it-IT" dirty="0"/>
              <a:t> lattice </a:t>
            </a:r>
            <a:r>
              <a:rPr lang="it-IT" dirty="0" err="1"/>
              <a:t>lying</a:t>
            </a:r>
            <a:r>
              <a:rPr lang="it-IT" dirty="0"/>
              <a:t> on the Ewald </a:t>
            </a:r>
            <a:r>
              <a:rPr lang="it-IT" dirty="0" err="1"/>
              <a:t>sphere</a:t>
            </a:r>
            <a:r>
              <a:rPr lang="it-IT" dirty="0"/>
              <a:t>.</a:t>
            </a:r>
          </a:p>
          <a:p>
            <a:pPr algn="l"/>
            <a:r>
              <a:rPr lang="it-IT" dirty="0" err="1"/>
              <a:t>Plarization</a:t>
            </a:r>
            <a:r>
              <a:rPr lang="it-IT" dirty="0"/>
              <a:t> by </a:t>
            </a:r>
            <a:r>
              <a:rPr lang="it-IT" dirty="0" err="1"/>
              <a:t>monochromator</a:t>
            </a:r>
            <a:r>
              <a:rPr lang="it-IT" dirty="0"/>
              <a:t>: due to </a:t>
            </a:r>
            <a:r>
              <a:rPr lang="it-IT" dirty="0" err="1"/>
              <a:t>diffraction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the </a:t>
            </a:r>
            <a:r>
              <a:rPr lang="it-IT" dirty="0" err="1"/>
              <a:t>monochromator</a:t>
            </a:r>
            <a:r>
              <a:rPr lang="it-IT" dirty="0"/>
              <a:t> on </a:t>
            </a:r>
            <a:r>
              <a:rPr lang="it-IT" dirty="0" err="1"/>
              <a:t>diffracted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349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E49CA-4A66-5BD4-0424-08E9FC88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160CAC-30C5-AD15-BDDB-9027DF9ADD41}"/>
              </a:ext>
            </a:extLst>
          </p:cNvPr>
          <p:cNvSpPr txBox="1"/>
          <p:nvPr/>
        </p:nvSpPr>
        <p:spPr>
          <a:xfrm>
            <a:off x="146430" y="156896"/>
            <a:ext cx="52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Intensity</a:t>
            </a:r>
            <a:endParaRPr lang="it-IT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D5AD8CE-7589-677F-6621-AB7C4690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86" y="1516743"/>
            <a:ext cx="6305550" cy="10668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D76BF8-4D5F-E3AA-502E-0EFA43F242E1}"/>
              </a:ext>
            </a:extLst>
          </p:cNvPr>
          <p:cNvSpPr txBox="1"/>
          <p:nvPr/>
        </p:nvSpPr>
        <p:spPr>
          <a:xfrm>
            <a:off x="175664" y="910542"/>
            <a:ext cx="240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400" b="1" u="sng" dirty="0" err="1">
                <a:solidFill>
                  <a:srgbClr val="0070C0"/>
                </a:solidFill>
              </a:rPr>
              <a:t>Structure</a:t>
            </a:r>
            <a:r>
              <a:rPr lang="it-IT" sz="2400" b="1" u="sng" dirty="0">
                <a:solidFill>
                  <a:srgbClr val="0070C0"/>
                </a:solidFill>
              </a:rPr>
              <a:t> </a:t>
            </a:r>
            <a:r>
              <a:rPr lang="it-IT" sz="2400" b="1" u="sng" dirty="0" err="1">
                <a:solidFill>
                  <a:srgbClr val="0070C0"/>
                </a:solidFill>
              </a:rPr>
              <a:t>factor</a:t>
            </a:r>
            <a:endParaRPr lang="it-IT" sz="2400" b="1" u="sng" dirty="0">
              <a:solidFill>
                <a:srgbClr val="0070C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6D3055-4DEF-9E31-7BCA-455A54930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9" y="3912301"/>
            <a:ext cx="2880000" cy="198301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5E8770-9BDD-E14D-0D53-5AA2B81C2FD2}"/>
              </a:ext>
            </a:extLst>
          </p:cNvPr>
          <p:cNvSpPr txBox="1"/>
          <p:nvPr/>
        </p:nvSpPr>
        <p:spPr>
          <a:xfrm>
            <a:off x="146430" y="2916163"/>
            <a:ext cx="3751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400" dirty="0" err="1">
                <a:solidFill>
                  <a:srgbClr val="0070C0"/>
                </a:solidFill>
              </a:rPr>
              <a:t>Atomic</a:t>
            </a:r>
            <a:r>
              <a:rPr lang="it-IT" sz="2400" dirty="0">
                <a:solidFill>
                  <a:srgbClr val="0070C0"/>
                </a:solidFill>
              </a:rPr>
              <a:t> scattering </a:t>
            </a:r>
            <a:r>
              <a:rPr lang="it-IT" sz="2400" dirty="0" err="1">
                <a:solidFill>
                  <a:srgbClr val="0070C0"/>
                </a:solidFill>
              </a:rPr>
              <a:t>factor</a:t>
            </a:r>
            <a:endParaRPr lang="it-IT" sz="2400" dirty="0">
              <a:solidFill>
                <a:srgbClr val="0070C0"/>
              </a:solidFill>
            </a:endParaRPr>
          </a:p>
          <a:p>
            <a:pPr algn="l"/>
            <a:r>
              <a:rPr lang="it-IT" sz="2400" dirty="0">
                <a:solidFill>
                  <a:srgbClr val="0070C0"/>
                </a:solidFill>
              </a:rPr>
              <a:t>(</a:t>
            </a:r>
            <a:r>
              <a:rPr lang="it-IT" sz="2400" dirty="0" err="1">
                <a:solidFill>
                  <a:srgbClr val="0070C0"/>
                </a:solidFill>
              </a:rPr>
              <a:t>chemical</a:t>
            </a:r>
            <a:r>
              <a:rPr lang="it-IT" sz="2400" dirty="0">
                <a:solidFill>
                  <a:srgbClr val="0070C0"/>
                </a:solidFill>
              </a:rPr>
              <a:t> nature of </a:t>
            </a:r>
            <a:r>
              <a:rPr lang="it-IT" sz="2400" dirty="0" err="1">
                <a:solidFill>
                  <a:srgbClr val="0070C0"/>
                </a:solidFill>
              </a:rPr>
              <a:t>atoms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CC35601-3D14-43AD-7542-C5F8FC2F0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132" y="4093866"/>
            <a:ext cx="1889791" cy="5039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5A3E8EA-E266-5AE2-B31F-656C4BA20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861" y="4787245"/>
            <a:ext cx="2880000" cy="191385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CF7B33-DFB6-C141-D65E-C6FBF46609BD}"/>
              </a:ext>
            </a:extLst>
          </p:cNvPr>
          <p:cNvSpPr txBox="1"/>
          <p:nvPr/>
        </p:nvSpPr>
        <p:spPr>
          <a:xfrm>
            <a:off x="8608180" y="2905220"/>
            <a:ext cx="339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 err="1">
                <a:solidFill>
                  <a:srgbClr val="0070C0"/>
                </a:solidFill>
              </a:rPr>
              <a:t>Fractional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coordinates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it-IT" sz="2400" dirty="0">
                <a:solidFill>
                  <a:srgbClr val="0070C0"/>
                </a:solidFill>
              </a:rPr>
              <a:t>(position of </a:t>
            </a:r>
            <a:r>
              <a:rPr lang="it-IT" sz="2400" dirty="0" err="1">
                <a:solidFill>
                  <a:srgbClr val="0070C0"/>
                </a:solidFill>
              </a:rPr>
              <a:t>each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atoms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08B6C8E-7A08-C1D2-F821-A3993193FBE7}"/>
              </a:ext>
            </a:extLst>
          </p:cNvPr>
          <p:cNvSpPr txBox="1"/>
          <p:nvPr/>
        </p:nvSpPr>
        <p:spPr>
          <a:xfrm>
            <a:off x="9670024" y="3747160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dirty="0" err="1">
                <a:solidFill>
                  <a:srgbClr val="FF0000"/>
                </a:solidFill>
              </a:rPr>
              <a:t>x</a:t>
            </a:r>
            <a:r>
              <a:rPr lang="it-IT" sz="2800" baseline="-25000" dirty="0" err="1">
                <a:solidFill>
                  <a:srgbClr val="FF0000"/>
                </a:solidFill>
              </a:rPr>
              <a:t>j</a:t>
            </a:r>
            <a:r>
              <a:rPr lang="it-IT" sz="2800" dirty="0">
                <a:solidFill>
                  <a:srgbClr val="FF0000"/>
                </a:solidFill>
              </a:rPr>
              <a:t>, </a:t>
            </a:r>
            <a:r>
              <a:rPr lang="it-IT" sz="2800" dirty="0" err="1">
                <a:solidFill>
                  <a:srgbClr val="FF0000"/>
                </a:solidFill>
              </a:rPr>
              <a:t>y</a:t>
            </a:r>
            <a:r>
              <a:rPr lang="it-IT" sz="2800" baseline="-25000" dirty="0" err="1">
                <a:solidFill>
                  <a:srgbClr val="FF0000"/>
                </a:solidFill>
              </a:rPr>
              <a:t>j</a:t>
            </a:r>
            <a:r>
              <a:rPr lang="it-IT" sz="2800" dirty="0">
                <a:solidFill>
                  <a:srgbClr val="FF0000"/>
                </a:solidFill>
              </a:rPr>
              <a:t>, </a:t>
            </a:r>
            <a:r>
              <a:rPr lang="it-IT" sz="2800" dirty="0" err="1">
                <a:solidFill>
                  <a:srgbClr val="FF0000"/>
                </a:solidFill>
              </a:rPr>
              <a:t>z</a:t>
            </a:r>
            <a:r>
              <a:rPr lang="it-IT" sz="2800" baseline="-25000" dirty="0" err="1">
                <a:solidFill>
                  <a:srgbClr val="FF0000"/>
                </a:solidFill>
              </a:rPr>
              <a:t>j</a:t>
            </a:r>
            <a:endParaRPr lang="it-IT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1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5F8E8-EA35-9BDA-1F34-6041829FB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B2BE22-7FAE-C754-ACE1-1E37FFE7C3F4}"/>
              </a:ext>
            </a:extLst>
          </p:cNvPr>
          <p:cNvSpPr txBox="1"/>
          <p:nvPr/>
        </p:nvSpPr>
        <p:spPr>
          <a:xfrm>
            <a:off x="146430" y="156896"/>
            <a:ext cx="73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Intensity</a:t>
            </a:r>
            <a:r>
              <a:rPr lang="it-IT" sz="3200" b="1" dirty="0">
                <a:solidFill>
                  <a:srgbClr val="FF0000"/>
                </a:solidFill>
              </a:rPr>
              <a:t> – </a:t>
            </a:r>
            <a:r>
              <a:rPr lang="it-IT" sz="3200" b="1" dirty="0" err="1">
                <a:solidFill>
                  <a:srgbClr val="FF0000"/>
                </a:solidFill>
              </a:rPr>
              <a:t>Preferred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orientation</a:t>
            </a:r>
            <a:endParaRPr lang="it-IT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35E3A7F-216A-670E-045D-7FD16E570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96" y="792711"/>
            <a:ext cx="8403918" cy="4089002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6EB5231-9468-FD0A-C82A-C8F8B8C8EC15}"/>
              </a:ext>
            </a:extLst>
          </p:cNvPr>
          <p:cNvSpPr txBox="1"/>
          <p:nvPr/>
        </p:nvSpPr>
        <p:spPr>
          <a:xfrm>
            <a:off x="950657" y="4913091"/>
            <a:ext cx="10290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Graphical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representation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of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preferred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orientation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for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nanoparticles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having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different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shapes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: (a)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spheres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, (b)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cubes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, and (c)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rods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Simulated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X-ray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diffraction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patterns for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varying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degrees of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alignment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it-IT" sz="1600" b="0" i="1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i.e.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preferred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orientation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) of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wurtzite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CdS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particles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along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specific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crystallographic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directions</a:t>
            </a:r>
            <a:r>
              <a:rPr lang="it-IT" sz="16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: (d) [100], (e) [001], and (f) [110].</a:t>
            </a:r>
            <a:endParaRPr lang="it-IT" sz="16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D68757-5FFB-E65A-5D83-86F99950F974}"/>
              </a:ext>
            </a:extLst>
          </p:cNvPr>
          <p:cNvSpPr txBox="1"/>
          <p:nvPr/>
        </p:nvSpPr>
        <p:spPr>
          <a:xfrm>
            <a:off x="2472813" y="5970062"/>
            <a:ext cx="7246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0" i="0" dirty="0" err="1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Preferred</a:t>
            </a:r>
            <a:r>
              <a:rPr lang="it-IT" sz="1600" b="0" i="0" dirty="0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orientation</a:t>
            </a:r>
            <a:r>
              <a:rPr lang="it-IT" sz="1600" b="0" i="0" dirty="0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 can be </a:t>
            </a:r>
            <a:r>
              <a:rPr lang="it-IT" sz="1600" b="0" i="0" dirty="0" err="1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mimized</a:t>
            </a:r>
            <a:r>
              <a:rPr lang="it-IT" sz="1600" b="0" i="0" dirty="0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 by </a:t>
            </a:r>
            <a:r>
              <a:rPr lang="it-IT" sz="1600" b="0" i="0" dirty="0" err="1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correct</a:t>
            </a:r>
            <a:r>
              <a:rPr lang="it-IT" sz="1600" b="0" i="0" dirty="0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preparation</a:t>
            </a:r>
            <a:r>
              <a:rPr lang="it-IT" sz="1600" b="0" i="0" dirty="0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 of the sample and by spinning of the sample </a:t>
            </a:r>
            <a:r>
              <a:rPr lang="it-IT" sz="1600" b="0" i="0" dirty="0" err="1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during</a:t>
            </a:r>
            <a:r>
              <a:rPr lang="it-IT" sz="1600" b="0" i="0" dirty="0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600" b="0" i="0" dirty="0" err="1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analysis</a:t>
            </a:r>
            <a:r>
              <a:rPr lang="it-IT" sz="1600" b="0" i="0" dirty="0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.</a:t>
            </a:r>
            <a:endParaRPr lang="it-IT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7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21A1A-404E-D3D8-D60D-3FF1E3688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F584A4-F30B-C400-F1AD-A92F9B1B035C}"/>
              </a:ext>
            </a:extLst>
          </p:cNvPr>
          <p:cNvSpPr txBox="1"/>
          <p:nvPr/>
        </p:nvSpPr>
        <p:spPr>
          <a:xfrm>
            <a:off x="146430" y="156896"/>
            <a:ext cx="801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Broadening</a:t>
            </a:r>
            <a:r>
              <a:rPr lang="it-IT" sz="3200" b="1" dirty="0">
                <a:solidFill>
                  <a:srgbClr val="FF0000"/>
                </a:solidFill>
              </a:rPr>
              <a:t> – </a:t>
            </a:r>
            <a:r>
              <a:rPr lang="it-IT" sz="3200" b="1" dirty="0" err="1">
                <a:solidFill>
                  <a:srgbClr val="FF0000"/>
                </a:solidFill>
              </a:rPr>
              <a:t>Crystallite</a:t>
            </a:r>
            <a:r>
              <a:rPr lang="it-IT" sz="3200" b="1" dirty="0">
                <a:solidFill>
                  <a:srgbClr val="FF0000"/>
                </a:solidFill>
              </a:rPr>
              <a:t> size</a:t>
            </a:r>
            <a:endParaRPr lang="it-IT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6965FD-B88F-6395-2AB6-EDFC2B91A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777" y="2332341"/>
            <a:ext cx="5683024" cy="372806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2839A4-60B7-E2B4-D1FA-BE49694E1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28" y="1333023"/>
            <a:ext cx="5076250" cy="31945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8F2B75-B5C5-A9CC-3D4C-988BFCE4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968" y="900715"/>
            <a:ext cx="2581275" cy="600075"/>
          </a:xfrm>
          <a:prstGeom prst="rect">
            <a:avLst/>
          </a:prstGeom>
          <a:ln w="1905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82D6C8-252C-4936-3C63-A0503BFD8645}"/>
              </a:ext>
            </a:extLst>
          </p:cNvPr>
          <p:cNvSpPr txBox="1"/>
          <p:nvPr/>
        </p:nvSpPr>
        <p:spPr>
          <a:xfrm>
            <a:off x="7012013" y="6098741"/>
            <a:ext cx="432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Simulated</a:t>
            </a:r>
            <a:r>
              <a:rPr lang="it-IT" dirty="0"/>
              <a:t> XRD patterns of </a:t>
            </a:r>
            <a:r>
              <a:rPr lang="it-IT" dirty="0" err="1"/>
              <a:t>CdS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with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average</a:t>
            </a:r>
            <a:r>
              <a:rPr lang="it-IT" dirty="0"/>
              <a:t> </a:t>
            </a:r>
            <a:r>
              <a:rPr lang="it-IT" dirty="0" err="1"/>
              <a:t>crystallite</a:t>
            </a:r>
            <a:r>
              <a:rPr lang="it-IT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4104196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D125E5-69DD-5982-53D7-24E5C00E9974}"/>
              </a:ext>
            </a:extLst>
          </p:cNvPr>
          <p:cNvSpPr txBox="1"/>
          <p:nvPr/>
        </p:nvSpPr>
        <p:spPr>
          <a:xfrm>
            <a:off x="146430" y="156896"/>
            <a:ext cx="801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Broadening</a:t>
            </a:r>
            <a:r>
              <a:rPr lang="it-IT" sz="3200" b="1" dirty="0">
                <a:solidFill>
                  <a:srgbClr val="FF0000"/>
                </a:solidFill>
              </a:rPr>
              <a:t> – </a:t>
            </a:r>
            <a:r>
              <a:rPr lang="it-IT" sz="3200" b="1" dirty="0" err="1">
                <a:solidFill>
                  <a:srgbClr val="FF0000"/>
                </a:solidFill>
              </a:rPr>
              <a:t>Crystallite</a:t>
            </a:r>
            <a:r>
              <a:rPr lang="it-IT" sz="3200" b="1" dirty="0">
                <a:solidFill>
                  <a:srgbClr val="FF0000"/>
                </a:solidFill>
              </a:rPr>
              <a:t> size</a:t>
            </a:r>
            <a:endParaRPr lang="it-IT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AE1A434-1725-718D-9CF5-80D0E22C9E12}"/>
                  </a:ext>
                </a:extLst>
              </p:cNvPr>
              <p:cNvSpPr txBox="1"/>
              <p:nvPr/>
            </p:nvSpPr>
            <p:spPr>
              <a:xfrm>
                <a:off x="683343" y="1636563"/>
                <a:ext cx="2104103" cy="891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AE1A434-1725-718D-9CF5-80D0E22C9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43" y="1636563"/>
                <a:ext cx="2104103" cy="8915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4A650A-EE0C-CC00-71FC-9BFEC967607C}"/>
              </a:ext>
            </a:extLst>
          </p:cNvPr>
          <p:cNvSpPr txBox="1"/>
          <p:nvPr/>
        </p:nvSpPr>
        <p:spPr>
          <a:xfrm>
            <a:off x="175664" y="910542"/>
            <a:ext cx="294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400" b="1" u="sng" dirty="0" err="1">
                <a:solidFill>
                  <a:srgbClr val="0070C0"/>
                </a:solidFill>
              </a:rPr>
              <a:t>Scherrer’s</a:t>
            </a:r>
            <a:r>
              <a:rPr lang="it-IT" sz="2400" b="1" u="sng" dirty="0">
                <a:solidFill>
                  <a:srgbClr val="0070C0"/>
                </a:solidFill>
              </a:rPr>
              <a:t> </a:t>
            </a:r>
            <a:r>
              <a:rPr lang="it-IT" sz="2400" b="1" u="sng" dirty="0" err="1">
                <a:solidFill>
                  <a:srgbClr val="0070C0"/>
                </a:solidFill>
              </a:rPr>
              <a:t>equation</a:t>
            </a:r>
            <a:endParaRPr lang="it-IT" sz="2400" b="1" u="sn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E35E2DC-B0A1-1842-E9F7-22FCF60F37A2}"/>
                  </a:ext>
                </a:extLst>
              </p:cNvPr>
              <p:cNvSpPr txBox="1"/>
              <p:nvPr/>
            </p:nvSpPr>
            <p:spPr>
              <a:xfrm>
                <a:off x="250723" y="2828835"/>
                <a:ext cx="604122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indent="-628650" algn="l"/>
                <a:r>
                  <a:rPr lang="it-IT" dirty="0"/>
                  <a:t>D 	</a:t>
                </a:r>
                <a:r>
                  <a:rPr lang="it-IT" dirty="0" err="1"/>
                  <a:t>Average</a:t>
                </a:r>
                <a:r>
                  <a:rPr lang="it-IT" dirty="0"/>
                  <a:t> </a:t>
                </a:r>
                <a:r>
                  <a:rPr lang="it-IT" dirty="0" err="1"/>
                  <a:t>crystallite</a:t>
                </a:r>
                <a:r>
                  <a:rPr lang="it-IT" dirty="0"/>
                  <a:t> size</a:t>
                </a:r>
              </a:p>
              <a:p>
                <a:pPr marL="628650" indent="-628650" algn="l"/>
                <a:r>
                  <a:rPr lang="it-IT" dirty="0"/>
                  <a:t>K 	</a:t>
                </a:r>
                <a:r>
                  <a:rPr lang="it-IT" dirty="0" err="1"/>
                  <a:t>Shape</a:t>
                </a:r>
                <a:r>
                  <a:rPr lang="it-IT" dirty="0"/>
                  <a:t> </a:t>
                </a:r>
                <a:r>
                  <a:rPr lang="it-IT" dirty="0" err="1"/>
                  <a:t>Factor</a:t>
                </a:r>
                <a:r>
                  <a:rPr lang="it-IT" dirty="0"/>
                  <a:t> (= 0.9)</a:t>
                </a:r>
              </a:p>
              <a:p>
                <a:pPr marL="628650" indent="-628650" algn="l"/>
                <a:r>
                  <a:rPr lang="it-IT" dirty="0">
                    <a:latin typeface="Symbol" panose="05050102010706020507" pitchFamily="18" charset="2"/>
                  </a:rPr>
                  <a:t>l</a:t>
                </a:r>
                <a:r>
                  <a:rPr lang="it-IT" dirty="0"/>
                  <a:t> 	</a:t>
                </a:r>
                <a:r>
                  <a:rPr lang="it-IT" dirty="0" err="1"/>
                  <a:t>Wavelength</a:t>
                </a:r>
                <a:endParaRPr lang="it-IT" dirty="0"/>
              </a:p>
              <a:p>
                <a:pPr marL="628650" indent="-628650" algn="l"/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it-IT" dirty="0"/>
                  <a:t> 	Line </a:t>
                </a:r>
                <a:r>
                  <a:rPr lang="it-IT" dirty="0" err="1"/>
                  <a:t>broadening</a:t>
                </a:r>
                <a:r>
                  <a:rPr lang="it-IT" dirty="0"/>
                  <a:t> due to the </a:t>
                </a:r>
                <a:r>
                  <a:rPr lang="it-IT" dirty="0" err="1"/>
                  <a:t>effect</a:t>
                </a:r>
                <a:r>
                  <a:rPr lang="it-IT" dirty="0"/>
                  <a:t> of small </a:t>
                </a:r>
                <a:r>
                  <a:rPr lang="it-IT" dirty="0" err="1"/>
                  <a:t>crystallites</a:t>
                </a:r>
                <a:r>
                  <a:rPr lang="it-IT" dirty="0"/>
                  <a:t> (in </a:t>
                </a:r>
                <a:r>
                  <a:rPr lang="it-IT" dirty="0" err="1"/>
                  <a:t>radians</a:t>
                </a:r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E35E2DC-B0A1-1842-E9F7-22FCF60F3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3" y="2828835"/>
                <a:ext cx="6041220" cy="1477328"/>
              </a:xfrm>
              <a:prstGeom prst="rect">
                <a:avLst/>
              </a:prstGeom>
              <a:blipFill>
                <a:blip r:embed="rId3"/>
                <a:stretch>
                  <a:fillRect l="-807" t="-1653" r="-404" b="-61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D6E402E3-E80E-414B-4F6E-CBE6737BB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88" y="2049191"/>
            <a:ext cx="5928312" cy="45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1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689C8-FC41-75C9-39F4-14F840D4B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96E6B9-A0A2-D1B2-1F73-03B14083EC4C}"/>
              </a:ext>
            </a:extLst>
          </p:cNvPr>
          <p:cNvSpPr txBox="1"/>
          <p:nvPr/>
        </p:nvSpPr>
        <p:spPr>
          <a:xfrm>
            <a:off x="146430" y="156896"/>
            <a:ext cx="801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Broadening</a:t>
            </a:r>
            <a:r>
              <a:rPr lang="it-IT" sz="3200" b="1" dirty="0">
                <a:solidFill>
                  <a:srgbClr val="FF0000"/>
                </a:solidFill>
              </a:rPr>
              <a:t> – Strain</a:t>
            </a:r>
            <a:endParaRPr lang="it-IT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54245B-4B43-88F3-A6D7-69AAC4DAF99F}"/>
              </a:ext>
            </a:extLst>
          </p:cNvPr>
          <p:cNvSpPr txBox="1"/>
          <p:nvPr/>
        </p:nvSpPr>
        <p:spPr>
          <a:xfrm>
            <a:off x="146430" y="919316"/>
            <a:ext cx="7654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indent="-1436688" algn="l"/>
            <a:r>
              <a:rPr lang="it-IT" i="1" dirty="0" err="1"/>
              <a:t>Macrostress</a:t>
            </a:r>
            <a:r>
              <a:rPr lang="it-IT" dirty="0"/>
              <a:t>	</a:t>
            </a:r>
            <a:r>
              <a:rPr lang="it-IT" dirty="0" err="1"/>
              <a:t>Uniform</a:t>
            </a:r>
            <a:r>
              <a:rPr lang="it-IT" dirty="0"/>
              <a:t> </a:t>
            </a:r>
            <a:r>
              <a:rPr lang="it-IT" dirty="0" err="1"/>
              <a:t>deformation</a:t>
            </a:r>
            <a:r>
              <a:rPr lang="it-IT" dirty="0"/>
              <a:t> of the </a:t>
            </a:r>
            <a:r>
              <a:rPr lang="it-IT" dirty="0" err="1"/>
              <a:t>material</a:t>
            </a:r>
            <a:r>
              <a:rPr lang="it-IT" dirty="0"/>
              <a:t>  (compressive or tensile) </a:t>
            </a:r>
            <a:r>
              <a:rPr lang="it-IT" dirty="0" err="1"/>
              <a:t>results</a:t>
            </a:r>
            <a:r>
              <a:rPr lang="it-IT" dirty="0"/>
              <a:t> in shift of </a:t>
            </a:r>
            <a:r>
              <a:rPr lang="it-IT" dirty="0" err="1"/>
              <a:t>diffraction</a:t>
            </a:r>
            <a:r>
              <a:rPr lang="it-IT" dirty="0"/>
              <a:t> </a:t>
            </a:r>
            <a:r>
              <a:rPr lang="it-IT" dirty="0" err="1"/>
              <a:t>peaks</a:t>
            </a:r>
            <a:r>
              <a:rPr lang="it-IT" dirty="0"/>
              <a:t>.</a:t>
            </a:r>
          </a:p>
          <a:p>
            <a:pPr algn="l"/>
            <a:endParaRPr lang="it-IT" dirty="0"/>
          </a:p>
          <a:p>
            <a:pPr marL="1436688" indent="-1436688" algn="l"/>
            <a:r>
              <a:rPr lang="it-IT" dirty="0"/>
              <a:t> </a:t>
            </a:r>
            <a:r>
              <a:rPr lang="it-IT" i="1" dirty="0" err="1"/>
              <a:t>Microstress</a:t>
            </a:r>
            <a:r>
              <a:rPr lang="it-IT" dirty="0"/>
              <a:t>	A </a:t>
            </a:r>
            <a:r>
              <a:rPr lang="it-IT" dirty="0" err="1"/>
              <a:t>distribution</a:t>
            </a:r>
            <a:r>
              <a:rPr lang="it-IT" dirty="0"/>
              <a:t> of </a:t>
            </a:r>
            <a:r>
              <a:rPr lang="it-IT" dirty="0" err="1"/>
              <a:t>both</a:t>
            </a:r>
            <a:r>
              <a:rPr lang="it-IT" dirty="0"/>
              <a:t> compressive or tensile </a:t>
            </a:r>
            <a:r>
              <a:rPr lang="it-IT" dirty="0" err="1"/>
              <a:t>forces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in </a:t>
            </a:r>
            <a:r>
              <a:rPr lang="it-IT" dirty="0" err="1"/>
              <a:t>broadening</a:t>
            </a:r>
            <a:r>
              <a:rPr lang="it-IT" dirty="0"/>
              <a:t> of </a:t>
            </a:r>
            <a:r>
              <a:rPr lang="it-IT" dirty="0" err="1"/>
              <a:t>diffraction</a:t>
            </a:r>
            <a:r>
              <a:rPr lang="it-IT" dirty="0"/>
              <a:t> </a:t>
            </a:r>
            <a:r>
              <a:rPr lang="it-IT" dirty="0" err="1"/>
              <a:t>peaks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original</a:t>
            </a:r>
            <a:r>
              <a:rPr lang="it-IT" dirty="0"/>
              <a:t> position.</a:t>
            </a:r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D4526F2-4981-4681-899D-AA067223F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429" y="0"/>
            <a:ext cx="4031261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24670E7-746D-B791-97DF-CA378DE97432}"/>
                  </a:ext>
                </a:extLst>
              </p:cNvPr>
              <p:cNvSpPr txBox="1"/>
              <p:nvPr/>
            </p:nvSpPr>
            <p:spPr>
              <a:xfrm>
                <a:off x="266408" y="2707369"/>
                <a:ext cx="5074850" cy="486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  <m:sup/>
                      </m:sSubSup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it-IT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func>
                        <m:func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24670E7-746D-B791-97DF-CA378DE97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08" y="2707369"/>
                <a:ext cx="5074850" cy="486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250B1A2-A4A9-AC12-F3BC-51AF19E2D440}"/>
                  </a:ext>
                </a:extLst>
              </p:cNvPr>
              <p:cNvSpPr txBox="1"/>
              <p:nvPr/>
            </p:nvSpPr>
            <p:spPr>
              <a:xfrm>
                <a:off x="359310" y="3429000"/>
                <a:ext cx="6100916" cy="730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related</a:t>
                </a:r>
                <a:r>
                  <a:rPr lang="it-IT" dirty="0"/>
                  <a:t> with the </a:t>
                </a:r>
                <a:r>
                  <a:rPr lang="it-IT" dirty="0" err="1"/>
                  <a:t>deformation</a:t>
                </a:r>
                <a:r>
                  <a:rPr lang="it-IT" dirty="0"/>
                  <a:t> </a:t>
                </a:r>
                <a:r>
                  <a:rPr lang="it-IT" dirty="0" err="1"/>
                  <a:t>through</a:t>
                </a:r>
                <a:r>
                  <a:rPr lang="it-IT" dirty="0"/>
                  <a:t> the Young </a:t>
                </a:r>
                <a:r>
                  <a:rPr lang="it-IT" dirty="0" err="1"/>
                  <a:t>modulus</a:t>
                </a:r>
                <a:r>
                  <a:rPr lang="it-IT" dirty="0"/>
                  <a:t> of the </a:t>
                </a:r>
                <a:r>
                  <a:rPr lang="it-IT" dirty="0" err="1"/>
                  <a:t>material</a:t>
                </a:r>
                <a:r>
                  <a:rPr lang="it-IT" dirty="0"/>
                  <a:t>. </a:t>
                </a: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250B1A2-A4A9-AC12-F3BC-51AF19E2D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0" y="3429000"/>
                <a:ext cx="6100916" cy="730136"/>
              </a:xfrm>
              <a:prstGeom prst="rect">
                <a:avLst/>
              </a:prstGeom>
              <a:blipFill>
                <a:blip r:embed="rId4"/>
                <a:stretch>
                  <a:fillRect l="-899" r="-799" b="-126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822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75BC1-10F5-FD21-442E-E09722179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1EA2F7-1F0C-010E-F303-AA6A04D11DA3}"/>
              </a:ext>
            </a:extLst>
          </p:cNvPr>
          <p:cNvSpPr txBox="1"/>
          <p:nvPr/>
        </p:nvSpPr>
        <p:spPr>
          <a:xfrm>
            <a:off x="146430" y="156896"/>
            <a:ext cx="801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Broadening</a:t>
            </a:r>
            <a:r>
              <a:rPr lang="it-IT" sz="3200" b="1" dirty="0">
                <a:solidFill>
                  <a:srgbClr val="FF0000"/>
                </a:solidFill>
              </a:rPr>
              <a:t> – </a:t>
            </a:r>
            <a:r>
              <a:rPr lang="it-IT" sz="3200" b="1" dirty="0" err="1">
                <a:solidFill>
                  <a:srgbClr val="FF0000"/>
                </a:solidFill>
              </a:rPr>
              <a:t>Crystallite</a:t>
            </a:r>
            <a:r>
              <a:rPr lang="it-IT" sz="3200" b="1" dirty="0">
                <a:solidFill>
                  <a:srgbClr val="FF0000"/>
                </a:solidFill>
              </a:rPr>
              <a:t> size &amp; Strain</a:t>
            </a:r>
            <a:endParaRPr lang="it-IT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CA7FE52-1444-2357-D5DD-7845CF73B052}"/>
                  </a:ext>
                </a:extLst>
              </p:cNvPr>
              <p:cNvSpPr txBox="1"/>
              <p:nvPr/>
            </p:nvSpPr>
            <p:spPr>
              <a:xfrm>
                <a:off x="602082" y="2683305"/>
                <a:ext cx="4312849" cy="486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𝑇𝑂𝑇</m:t>
                        </m:r>
                      </m:sub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𝐸𝑥𝑝</m:t>
                        </m:r>
                      </m:sub>
                      <m:sup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sz="28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𝐼𝑛𝑠𝑡</m:t>
                        </m:r>
                      </m:sub>
                      <m:sup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CA7FE52-1444-2357-D5DD-7845CF73B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82" y="2683305"/>
                <a:ext cx="4312849" cy="486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6D78284-ABA0-C669-03A4-7DD219AD59B7}"/>
                  </a:ext>
                </a:extLst>
              </p:cNvPr>
              <p:cNvSpPr txBox="1"/>
              <p:nvPr/>
            </p:nvSpPr>
            <p:spPr>
              <a:xfrm>
                <a:off x="250724" y="3326837"/>
                <a:ext cx="7322573" cy="1567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indent="-628650"/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sz="1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sub>
                      <m:sup/>
                    </m:sSubSup>
                  </m:oMath>
                </a14:m>
                <a:r>
                  <a:rPr lang="it-IT" dirty="0"/>
                  <a:t> 	</a:t>
                </a:r>
                <a:r>
                  <a:rPr lang="it-IT" dirty="0" err="1"/>
                  <a:t>Breadth</a:t>
                </a:r>
                <a:r>
                  <a:rPr lang="it-IT" dirty="0"/>
                  <a:t> (FWHM) of the </a:t>
                </a:r>
                <a:r>
                  <a:rPr lang="it-IT" dirty="0" err="1"/>
                  <a:t>observed</a:t>
                </a:r>
                <a:r>
                  <a:rPr lang="it-IT" dirty="0"/>
                  <a:t> </a:t>
                </a:r>
                <a:r>
                  <a:rPr lang="it-IT" dirty="0" err="1"/>
                  <a:t>diffraction</a:t>
                </a:r>
                <a:r>
                  <a:rPr lang="it-IT" dirty="0"/>
                  <a:t> </a:t>
                </a:r>
                <a:r>
                  <a:rPr lang="it-IT" dirty="0" err="1"/>
                  <a:t>peak</a:t>
                </a:r>
                <a:r>
                  <a:rPr lang="it-IT" dirty="0"/>
                  <a:t> (in </a:t>
                </a:r>
                <a:r>
                  <a:rPr lang="it-IT" dirty="0" err="1"/>
                  <a:t>radians</a:t>
                </a:r>
                <a:r>
                  <a:rPr lang="it-IT" dirty="0"/>
                  <a:t>)</a:t>
                </a:r>
              </a:p>
              <a:p>
                <a:pPr marL="628650" indent="-628650"/>
                <a:endParaRPr lang="it-IT" dirty="0"/>
              </a:p>
              <a:p>
                <a:pPr marL="628650" indent="-628650"/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i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i="0">
                            <a:latin typeface="Cambria Math" panose="02040503050406030204" pitchFamily="18" charset="0"/>
                          </a:rPr>
                          <m:t>Inst</m:t>
                        </m:r>
                      </m:sub>
                      <m:sup/>
                    </m:sSubSup>
                  </m:oMath>
                </a14:m>
                <a:r>
                  <a:rPr lang="it-IT" dirty="0"/>
                  <a:t> 	</a:t>
                </a:r>
                <a:r>
                  <a:rPr lang="it-IT" dirty="0" err="1"/>
                  <a:t>Breadth</a:t>
                </a:r>
                <a:r>
                  <a:rPr lang="it-IT" dirty="0"/>
                  <a:t> (FWHM) </a:t>
                </a:r>
                <a:r>
                  <a:rPr lang="it-IT" dirty="0" err="1"/>
                  <a:t>induced</a:t>
                </a:r>
                <a:r>
                  <a:rPr lang="it-IT" dirty="0"/>
                  <a:t> by </a:t>
                </a:r>
                <a:r>
                  <a:rPr lang="it-IT" dirty="0" err="1"/>
                  <a:t>instrumental</a:t>
                </a:r>
                <a:r>
                  <a:rPr lang="it-IT" dirty="0"/>
                  <a:t> </a:t>
                </a:r>
                <a:r>
                  <a:rPr lang="it-IT" dirty="0" err="1"/>
                  <a:t>factors</a:t>
                </a:r>
                <a:r>
                  <a:rPr lang="it-IT" dirty="0"/>
                  <a:t> (</a:t>
                </a:r>
                <a:r>
                  <a:rPr lang="it-IT" dirty="0" err="1"/>
                  <a:t>estimated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FWHM of </a:t>
                </a:r>
                <a:r>
                  <a:rPr lang="it-IT" dirty="0" err="1"/>
                  <a:t>diffraction</a:t>
                </a:r>
                <a:r>
                  <a:rPr lang="it-IT" dirty="0"/>
                  <a:t> </a:t>
                </a:r>
                <a:r>
                  <a:rPr lang="it-IT" dirty="0" err="1"/>
                  <a:t>peaks</a:t>
                </a:r>
                <a:r>
                  <a:rPr lang="it-IT" dirty="0"/>
                  <a:t> of a standard </a:t>
                </a:r>
                <a:r>
                  <a:rPr lang="it-IT" dirty="0" err="1"/>
                  <a:t>material</a:t>
                </a:r>
                <a:r>
                  <a:rPr lang="it-IT" dirty="0"/>
                  <a:t> with large </a:t>
                </a:r>
                <a:r>
                  <a:rPr lang="it-IT" dirty="0" err="1"/>
                  <a:t>crystallites</a:t>
                </a:r>
                <a:r>
                  <a:rPr lang="it-IT" dirty="0"/>
                  <a:t> – in </a:t>
                </a:r>
                <a:r>
                  <a:rPr lang="it-IT" dirty="0" err="1"/>
                  <a:t>radians</a:t>
                </a:r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6D78284-ABA0-C669-03A4-7DD219AD5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4" y="3326837"/>
                <a:ext cx="7322573" cy="1567417"/>
              </a:xfrm>
              <a:prstGeom prst="rect">
                <a:avLst/>
              </a:prstGeom>
              <a:blipFill>
                <a:blip r:embed="rId3"/>
                <a:stretch>
                  <a:fillRect l="-250" b="-6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EBC7769A-8273-6137-1AB9-E72FCD2575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249" b="12069"/>
          <a:stretch/>
        </p:blipFill>
        <p:spPr>
          <a:xfrm>
            <a:off x="7774101" y="1352874"/>
            <a:ext cx="3587830" cy="274319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34DFB8-29C8-657C-C410-4DC7E272C0CC}"/>
              </a:ext>
            </a:extLst>
          </p:cNvPr>
          <p:cNvSpPr txBox="1"/>
          <p:nvPr/>
        </p:nvSpPr>
        <p:spPr>
          <a:xfrm>
            <a:off x="7573297" y="4203849"/>
            <a:ext cx="39894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Full </a:t>
            </a:r>
            <a:r>
              <a:rPr lang="it-IT" dirty="0" err="1"/>
              <a:t>Width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Half Maximum</a:t>
            </a:r>
          </a:p>
          <a:p>
            <a:pPr algn="ctr"/>
            <a:r>
              <a:rPr lang="it-IT" dirty="0"/>
              <a:t>(FWHM)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FWHM </a:t>
            </a:r>
            <a:r>
              <a:rPr lang="it-IT" dirty="0" err="1"/>
              <a:t>depends</a:t>
            </a:r>
            <a:r>
              <a:rPr lang="it-IT" dirty="0"/>
              <a:t> on the </a:t>
            </a:r>
            <a:r>
              <a:rPr lang="it-IT" dirty="0" err="1"/>
              <a:t>mathematical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fit</a:t>
            </a:r>
            <a:r>
              <a:rPr lang="it-IT" dirty="0"/>
              <a:t> the </a:t>
            </a:r>
            <a:r>
              <a:rPr lang="it-IT" dirty="0" err="1"/>
              <a:t>peaks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9F97063-2E95-FF68-5B2F-6D71B45DAEC0}"/>
                  </a:ext>
                </a:extLst>
              </p:cNvPr>
              <p:cNvSpPr txBox="1"/>
              <p:nvPr/>
            </p:nvSpPr>
            <p:spPr>
              <a:xfrm>
                <a:off x="752636" y="1593962"/>
                <a:ext cx="4312849" cy="489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sz="2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sub>
                      <m:sup/>
                    </m:sSubSup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sub>
                      <m:sup/>
                    </m:sSubSup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28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  <m:sup/>
                    </m:sSubSup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9F97063-2E95-FF68-5B2F-6D71B45DA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36" y="1593962"/>
                <a:ext cx="4312849" cy="4893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680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FB22F-288C-2864-5117-9265B8A35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56C5B6-8FA6-25B8-4AB7-D5BF166F11D4}"/>
              </a:ext>
            </a:extLst>
          </p:cNvPr>
          <p:cNvSpPr txBox="1"/>
          <p:nvPr/>
        </p:nvSpPr>
        <p:spPr>
          <a:xfrm>
            <a:off x="146430" y="156896"/>
            <a:ext cx="801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Broadening</a:t>
            </a:r>
            <a:r>
              <a:rPr lang="it-IT" sz="3200" b="1" dirty="0">
                <a:solidFill>
                  <a:srgbClr val="FF0000"/>
                </a:solidFill>
              </a:rPr>
              <a:t> – </a:t>
            </a:r>
            <a:r>
              <a:rPr lang="it-IT" sz="3200" b="1" dirty="0" err="1">
                <a:solidFill>
                  <a:srgbClr val="FF0000"/>
                </a:solidFill>
              </a:rPr>
              <a:t>Crystallite</a:t>
            </a:r>
            <a:r>
              <a:rPr lang="it-IT" sz="3200" b="1" dirty="0">
                <a:solidFill>
                  <a:srgbClr val="FF0000"/>
                </a:solidFill>
              </a:rPr>
              <a:t> size &amp; Strain</a:t>
            </a:r>
            <a:endParaRPr lang="it-IT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B7CDB65-B9A1-FB27-3F5C-162AD195D14D}"/>
                  </a:ext>
                </a:extLst>
              </p:cNvPr>
              <p:cNvSpPr txBox="1"/>
              <p:nvPr/>
            </p:nvSpPr>
            <p:spPr>
              <a:xfrm>
                <a:off x="1149706" y="1620745"/>
                <a:ext cx="4312849" cy="489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sz="2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sub>
                      <m:sup/>
                    </m:sSubSup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sub>
                      <m:sup/>
                    </m:sSubSup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28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  <m:sup/>
                    </m:sSubSup>
                  </m:oMath>
                </a14:m>
                <a:endParaRPr lang="it-IT" sz="2800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B7CDB65-B9A1-FB27-3F5C-162AD195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06" y="1620745"/>
                <a:ext cx="4312849" cy="4893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584DBB2-31D8-EF8F-7963-E425322E80F4}"/>
                  </a:ext>
                </a:extLst>
              </p:cNvPr>
              <p:cNvSpPr txBox="1"/>
              <p:nvPr/>
            </p:nvSpPr>
            <p:spPr>
              <a:xfrm>
                <a:off x="1149706" y="2610827"/>
                <a:ext cx="4312849" cy="818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</m:t>
                          </m:r>
                        </m:sub>
                        <m:sup/>
                      </m:sSubSup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800" i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it-IT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func>
                            <m:func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8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it-IT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func>
                        </m:den>
                      </m:f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it-IT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func>
                        <m:funcPr>
                          <m:ctrlP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it-IT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584DBB2-31D8-EF8F-7963-E425322E8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06" y="2610827"/>
                <a:ext cx="4312849" cy="818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DEFB1CD-3C94-0B17-D205-F6520332E9A8}"/>
                  </a:ext>
                </a:extLst>
              </p:cNvPr>
              <p:cNvSpPr txBox="1"/>
              <p:nvPr/>
            </p:nvSpPr>
            <p:spPr>
              <a:xfrm>
                <a:off x="1149706" y="3929781"/>
                <a:ext cx="4312849" cy="818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</m:t>
                          </m:r>
                        </m:sub>
                        <m:sup/>
                      </m:sSubSup>
                      <m:func>
                        <m:func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it-IT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it-IT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i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it-IT" sz="2800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func>
                        <m:funcPr>
                          <m:ctrlP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it-IT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DEFB1CD-3C94-0B17-D205-F6520332E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06" y="3929781"/>
                <a:ext cx="4312849" cy="818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BBECEB7B-FE83-96BA-0A10-A8A9C4C571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68" b="4201"/>
          <a:stretch/>
        </p:blipFill>
        <p:spPr>
          <a:xfrm>
            <a:off x="7160930" y="449283"/>
            <a:ext cx="4450967" cy="56024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9842DE-9D58-E6B7-7B47-C22696199C5E}"/>
              </a:ext>
            </a:extLst>
          </p:cNvPr>
          <p:cNvSpPr txBox="1"/>
          <p:nvPr/>
        </p:nvSpPr>
        <p:spPr>
          <a:xfrm>
            <a:off x="11561333" y="1947914"/>
            <a:ext cx="38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84346A-CD2B-C01A-612F-723E7E8ACD32}"/>
              </a:ext>
            </a:extLst>
          </p:cNvPr>
          <p:cNvSpPr txBox="1"/>
          <p:nvPr/>
        </p:nvSpPr>
        <p:spPr>
          <a:xfrm>
            <a:off x="11561333" y="4755024"/>
            <a:ext cx="38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620D03D-FC47-660B-F7B9-B8DE2AE7FD62}"/>
                  </a:ext>
                </a:extLst>
              </p:cNvPr>
              <p:cNvSpPr txBox="1"/>
              <p:nvPr/>
            </p:nvSpPr>
            <p:spPr>
              <a:xfrm>
                <a:off x="6521082" y="3039229"/>
                <a:ext cx="604076" cy="511743"/>
              </a:xfrm>
              <a:prstGeom prst="rect">
                <a:avLst/>
              </a:prstGeom>
              <a:noFill/>
            </p:spPr>
            <p:txBody>
              <a:bodyPr vert="vert270"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</m:t>
                          </m:r>
                        </m:sub>
                        <m:sup/>
                      </m:sSubSup>
                      <m:func>
                        <m:func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it-IT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620D03D-FC47-660B-F7B9-B8DE2AE7F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082" y="3039229"/>
                <a:ext cx="604076" cy="511743"/>
              </a:xfrm>
              <a:prstGeom prst="rect">
                <a:avLst/>
              </a:prstGeom>
              <a:blipFill>
                <a:blip r:embed="rId6"/>
                <a:stretch>
                  <a:fillRect t="-16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232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DDDFB-B79D-6DEB-1ABB-71FAF8C60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8E2446-44CE-69CD-4E91-A73FD6B9A1BC}"/>
              </a:ext>
            </a:extLst>
          </p:cNvPr>
          <p:cNvSpPr txBox="1"/>
          <p:nvPr/>
        </p:nvSpPr>
        <p:spPr>
          <a:xfrm>
            <a:off x="146430" y="156896"/>
            <a:ext cx="801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Powder</a:t>
            </a:r>
            <a:r>
              <a:rPr lang="it-IT" sz="3200" b="1" dirty="0">
                <a:solidFill>
                  <a:srgbClr val="FF0000"/>
                </a:solidFill>
              </a:rPr>
              <a:t> X-Ray </a:t>
            </a:r>
            <a:r>
              <a:rPr lang="it-IT" sz="3200" b="1" dirty="0" err="1">
                <a:solidFill>
                  <a:srgbClr val="FF0000"/>
                </a:solidFill>
              </a:rPr>
              <a:t>Diffractometer</a:t>
            </a:r>
            <a:endParaRPr lang="it-IT" sz="3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579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4AF88-EC62-08D5-43D4-7329FA2BE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BBDC76-90E6-4B0F-3CC0-C0FC97BFA566}"/>
              </a:ext>
            </a:extLst>
          </p:cNvPr>
          <p:cNvSpPr txBox="1"/>
          <p:nvPr/>
        </p:nvSpPr>
        <p:spPr>
          <a:xfrm>
            <a:off x="462116" y="450810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Bragg’s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Law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DC40F5A-B78B-CE2C-A105-746C78E27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5" y="1262742"/>
            <a:ext cx="6106140" cy="38426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AE096DD-0ABE-324E-6D37-5CD7F41A65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5467"/>
          <a:stretch/>
        </p:blipFill>
        <p:spPr>
          <a:xfrm>
            <a:off x="7781865" y="914398"/>
            <a:ext cx="3460427" cy="15675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301E009-8E9F-5EA8-7A3F-E08DD12142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940"/>
          <a:stretch/>
        </p:blipFill>
        <p:spPr>
          <a:xfrm>
            <a:off x="6096000" y="3280679"/>
            <a:ext cx="5981700" cy="9375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182E31-D25E-11D1-D395-AF048132F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212" y="4614862"/>
            <a:ext cx="2581275" cy="6000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12030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C5E07-5E7B-306B-884C-6BD06AAB5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292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4CF3A-56FE-8ED9-C63B-C85D01BFA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08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BF0F2-FA53-334E-74BD-9839B166E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584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F25A1-68AB-78B6-D1D7-396DCF69B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589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D86F5-28D1-ACCE-3418-AF31B5ABD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63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9C5B4-9010-3702-A188-6D3FDD7A5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22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DA444-04E9-F33E-3D03-FC9C90B30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42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63B48-FDD4-FD88-3B01-7F622C9D7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95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61000-DAAF-553A-B56A-67A405BA6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3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0654A-E647-7261-B36D-F2B177EF8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02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99675-D07E-0142-2946-BBFC35A44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1F5A01-6334-0B63-665F-A62FE1363E7C}"/>
              </a:ext>
            </a:extLst>
          </p:cNvPr>
          <p:cNvSpPr txBox="1"/>
          <p:nvPr/>
        </p:nvSpPr>
        <p:spPr>
          <a:xfrm>
            <a:off x="462116" y="450810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Bragg’s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Law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34CA2D-7AB7-8255-54F6-A933D5AB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2" y="1269109"/>
            <a:ext cx="6106140" cy="38426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7D3809-2A5E-953C-90FC-5C976FBA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5467"/>
          <a:stretch/>
        </p:blipFill>
        <p:spPr>
          <a:xfrm>
            <a:off x="7781865" y="914398"/>
            <a:ext cx="3460427" cy="15675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5B79C0-4321-82D5-E031-591F9D16C3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940"/>
          <a:stretch/>
        </p:blipFill>
        <p:spPr>
          <a:xfrm>
            <a:off x="6096000" y="3280679"/>
            <a:ext cx="5981700" cy="9375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FF64CA-F8A4-644E-490C-99A0D1A07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212" y="4614862"/>
            <a:ext cx="2581275" cy="6000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F1086A-DF7D-20A9-28C6-B57C611875EE}"/>
              </a:ext>
            </a:extLst>
          </p:cNvPr>
          <p:cNvSpPr txBox="1"/>
          <p:nvPr/>
        </p:nvSpPr>
        <p:spPr>
          <a:xfrm>
            <a:off x="2183005" y="6005318"/>
            <a:ext cx="7825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Note</a:t>
            </a:r>
            <a:r>
              <a:rPr lang="it-IT" sz="2400" dirty="0"/>
              <a:t>: the angle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incident</a:t>
            </a:r>
            <a:r>
              <a:rPr lang="it-IT" sz="2400" dirty="0"/>
              <a:t> and </a:t>
            </a:r>
            <a:r>
              <a:rPr lang="it-IT" sz="2400" dirty="0" err="1"/>
              <a:t>diffrated</a:t>
            </a:r>
            <a:r>
              <a:rPr lang="it-IT" sz="2400" dirty="0"/>
              <a:t> </a:t>
            </a:r>
            <a:r>
              <a:rPr lang="it-IT" sz="2400" dirty="0" err="1"/>
              <a:t>beam</a:t>
            </a:r>
            <a:r>
              <a:rPr lang="it-IT" sz="2400" dirty="0"/>
              <a:t> in </a:t>
            </a:r>
            <a:r>
              <a:rPr lang="it-IT" sz="2400" b="1" dirty="0">
                <a:solidFill>
                  <a:srgbClr val="FF0000"/>
                </a:solidFill>
              </a:rPr>
              <a:t>2</a:t>
            </a:r>
            <a:r>
              <a:rPr lang="it-IT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4AA5321-361E-39E0-84BE-4CA3E28C506E}"/>
              </a:ext>
            </a:extLst>
          </p:cNvPr>
          <p:cNvCxnSpPr>
            <a:cxnSpLocks/>
          </p:cNvCxnSpPr>
          <p:nvPr/>
        </p:nvCxnSpPr>
        <p:spPr>
          <a:xfrm>
            <a:off x="2714702" y="2369000"/>
            <a:ext cx="1982484" cy="9593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BC9308-28E1-9E5A-40FF-4E03336701A3}"/>
              </a:ext>
            </a:extLst>
          </p:cNvPr>
          <p:cNvSpPr txBox="1"/>
          <p:nvPr/>
        </p:nvSpPr>
        <p:spPr>
          <a:xfrm>
            <a:off x="4178417" y="2460464"/>
            <a:ext cx="398113" cy="44203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72000" rIns="36000" bIns="0" rtlCol="0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</a:rPr>
              <a:t>2</a:t>
            </a:r>
            <a:r>
              <a:rPr lang="it-IT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80F071D-A0D2-96C6-4912-C00578E3C66D}"/>
              </a:ext>
            </a:extLst>
          </p:cNvPr>
          <p:cNvCxnSpPr>
            <a:cxnSpLocks/>
          </p:cNvCxnSpPr>
          <p:nvPr/>
        </p:nvCxnSpPr>
        <p:spPr>
          <a:xfrm flipV="1">
            <a:off x="3448050" y="2151286"/>
            <a:ext cx="1260022" cy="570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o 14">
            <a:extLst>
              <a:ext uri="{FF2B5EF4-FFF2-40B4-BE49-F238E27FC236}">
                <a16:creationId xmlns:a16="http://schemas.microsoft.com/office/drawing/2014/main" id="{AFE6E2FC-29ED-3686-28C0-BA8876ACF285}"/>
              </a:ext>
            </a:extLst>
          </p:cNvPr>
          <p:cNvSpPr/>
          <p:nvPr/>
        </p:nvSpPr>
        <p:spPr>
          <a:xfrm rot="2748001">
            <a:off x="3397651" y="2361430"/>
            <a:ext cx="720000" cy="7200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42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lanes">
            <a:extLst>
              <a:ext uri="{FF2B5EF4-FFF2-40B4-BE49-F238E27FC236}">
                <a16:creationId xmlns:a16="http://schemas.microsoft.com/office/drawing/2014/main" id="{71311116-D4DF-7445-1DDF-CBE2BA783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9"/>
          <a:stretch/>
        </p:blipFill>
        <p:spPr bwMode="auto">
          <a:xfrm>
            <a:off x="609600" y="1275492"/>
            <a:ext cx="5486400" cy="22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49534A-04C0-1F68-AF81-0056D09D6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969" y="353784"/>
            <a:ext cx="5486400" cy="6267607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ED4421F-9340-8FF1-59AE-50AB9C95DC9D}"/>
              </a:ext>
            </a:extLst>
          </p:cNvPr>
          <p:cNvCxnSpPr/>
          <p:nvPr/>
        </p:nvCxnSpPr>
        <p:spPr>
          <a:xfrm>
            <a:off x="1242332" y="3664404"/>
            <a:ext cx="472168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0F0F4E-1A62-7225-C4AC-C8A7D4BEFE0D}"/>
              </a:ext>
            </a:extLst>
          </p:cNvPr>
          <p:cNvSpPr txBox="1"/>
          <p:nvPr/>
        </p:nvSpPr>
        <p:spPr>
          <a:xfrm>
            <a:off x="1210554" y="37185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d</a:t>
            </a:r>
            <a:r>
              <a:rPr lang="it-IT" b="1" baseline="-25000" dirty="0" err="1">
                <a:solidFill>
                  <a:srgbClr val="FF0000"/>
                </a:solidFill>
              </a:rPr>
              <a:t>hkl</a:t>
            </a:r>
            <a:endParaRPr lang="it-IT" b="1" baseline="-25000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60D014-1A77-FEDF-BA3F-1A0454D43AFE}"/>
              </a:ext>
            </a:extLst>
          </p:cNvPr>
          <p:cNvSpPr txBox="1"/>
          <p:nvPr/>
        </p:nvSpPr>
        <p:spPr>
          <a:xfrm>
            <a:off x="146430" y="156896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Ewald theory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7F7432-6447-491A-E996-9380DB0CC8F0}"/>
              </a:ext>
            </a:extLst>
          </p:cNvPr>
          <p:cNvSpPr txBox="1"/>
          <p:nvPr/>
        </p:nvSpPr>
        <p:spPr>
          <a:xfrm>
            <a:off x="217455" y="4434348"/>
            <a:ext cx="561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 err="1"/>
              <a:t>Each</a:t>
            </a:r>
            <a:r>
              <a:rPr lang="it-IT" dirty="0"/>
              <a:t> family of </a:t>
            </a:r>
            <a:r>
              <a:rPr lang="it-IT" dirty="0" err="1"/>
              <a:t>planes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labeled</a:t>
            </a:r>
            <a:r>
              <a:rPr lang="it-IT" dirty="0"/>
              <a:t> with Miller </a:t>
            </a:r>
            <a:r>
              <a:rPr lang="it-IT" dirty="0" err="1"/>
              <a:t>indices</a:t>
            </a:r>
            <a:r>
              <a:rPr lang="it-IT" dirty="0"/>
              <a:t> (</a:t>
            </a:r>
            <a:r>
              <a:rPr lang="it-IT" dirty="0" err="1"/>
              <a:t>hkl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135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29DDFB-D12A-F27E-25F6-FEC206870C57}"/>
              </a:ext>
            </a:extLst>
          </p:cNvPr>
          <p:cNvSpPr txBox="1"/>
          <p:nvPr/>
        </p:nvSpPr>
        <p:spPr>
          <a:xfrm>
            <a:off x="146430" y="156896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Ewald theory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A336D0-E9E7-F5C2-4F0F-2464E0F3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10933" y="584654"/>
            <a:ext cx="4886547" cy="65494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FCD003-CDD7-31A8-9168-2501ED484166}"/>
              </a:ext>
            </a:extLst>
          </p:cNvPr>
          <p:cNvSpPr txBox="1"/>
          <p:nvPr/>
        </p:nvSpPr>
        <p:spPr>
          <a:xfrm>
            <a:off x="862538" y="1596121"/>
            <a:ext cx="40134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0070C0"/>
                </a:solidFill>
              </a:rPr>
              <a:t>d</a:t>
            </a:r>
            <a:r>
              <a:rPr lang="it-IT" sz="2800" b="1" baseline="-25000" dirty="0" err="1">
                <a:solidFill>
                  <a:srgbClr val="0070C0"/>
                </a:solidFill>
              </a:rPr>
              <a:t>hkl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vectors</a:t>
            </a:r>
            <a:endParaRPr lang="it-IT" sz="2800" b="1" dirty="0">
              <a:solidFill>
                <a:srgbClr val="0070C0"/>
              </a:solidFill>
            </a:endParaRPr>
          </a:p>
          <a:p>
            <a:r>
              <a:rPr lang="it-IT" dirty="0"/>
              <a:t>Module </a:t>
            </a:r>
            <a:r>
              <a:rPr lang="it-IT" dirty="0" err="1"/>
              <a:t>proportional</a:t>
            </a:r>
            <a:r>
              <a:rPr lang="it-IT" dirty="0"/>
              <a:t> to d</a:t>
            </a:r>
          </a:p>
          <a:p>
            <a:r>
              <a:rPr lang="it-IT" dirty="0" err="1"/>
              <a:t>Orthogonal</a:t>
            </a:r>
            <a:r>
              <a:rPr lang="it-IT" dirty="0"/>
              <a:t> to the (</a:t>
            </a:r>
            <a:r>
              <a:rPr lang="it-IT" dirty="0" err="1"/>
              <a:t>hkl</a:t>
            </a:r>
            <a:r>
              <a:rPr lang="it-IT" dirty="0"/>
              <a:t>) family of </a:t>
            </a:r>
            <a:r>
              <a:rPr lang="it-IT" dirty="0" err="1"/>
              <a:t>planes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199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703D4F-5582-9283-D583-7545BD14677C}"/>
              </a:ext>
            </a:extLst>
          </p:cNvPr>
          <p:cNvSpPr txBox="1"/>
          <p:nvPr/>
        </p:nvSpPr>
        <p:spPr>
          <a:xfrm>
            <a:off x="146430" y="156896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Ewald theory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C56376-A781-8F21-B492-0147D2229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74" y="887185"/>
            <a:ext cx="6086522" cy="50836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ECCA29-BBEF-AD42-8F1B-E254A8A6427B}"/>
              </a:ext>
            </a:extLst>
          </p:cNvPr>
          <p:cNvSpPr txBox="1"/>
          <p:nvPr/>
        </p:nvSpPr>
        <p:spPr>
          <a:xfrm>
            <a:off x="4447092" y="449283"/>
            <a:ext cx="329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rgbClr val="0070C0"/>
                </a:solidFill>
              </a:rPr>
              <a:t>Reciprocal</a:t>
            </a:r>
            <a:r>
              <a:rPr lang="it-IT" sz="2800" b="1" dirty="0">
                <a:solidFill>
                  <a:srgbClr val="0070C0"/>
                </a:solidFill>
              </a:rPr>
              <a:t> lattice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B63CF5-4EB6-13CC-C664-4D7F2D92E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001" y="1797195"/>
            <a:ext cx="20193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7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FDA5C-BC39-D2FE-B6D8-C64D09D60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AFEF79-9A05-B3F0-93A4-76925F41D6B6}"/>
              </a:ext>
            </a:extLst>
          </p:cNvPr>
          <p:cNvSpPr txBox="1"/>
          <p:nvPr/>
        </p:nvSpPr>
        <p:spPr>
          <a:xfrm>
            <a:off x="146430" y="156896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Ewald theory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2A4483-F6BF-A9ED-D94E-A48B76D4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74" y="887185"/>
            <a:ext cx="6086522" cy="50836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A3A1DA-5302-204B-6EBE-C4B78757FC03}"/>
              </a:ext>
            </a:extLst>
          </p:cNvPr>
          <p:cNvSpPr txBox="1"/>
          <p:nvPr/>
        </p:nvSpPr>
        <p:spPr>
          <a:xfrm>
            <a:off x="4447092" y="449283"/>
            <a:ext cx="329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rgbClr val="0070C0"/>
                </a:solidFill>
              </a:rPr>
              <a:t>Reciprocal</a:t>
            </a:r>
            <a:r>
              <a:rPr lang="it-IT" sz="2800" b="1" dirty="0">
                <a:solidFill>
                  <a:srgbClr val="0070C0"/>
                </a:solidFill>
              </a:rPr>
              <a:t> lattice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7585675-FB6A-2FDB-87DA-0C8E3F4AB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267" y="926309"/>
            <a:ext cx="5020010" cy="27152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335E21F-DE4E-411C-FA0C-28FEC7986F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19" r="6005"/>
          <a:stretch/>
        </p:blipFill>
        <p:spPr>
          <a:xfrm>
            <a:off x="7339781" y="4969096"/>
            <a:ext cx="3873909" cy="7048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D06A26-8D1F-E800-4D76-15B92917B4FE}"/>
              </a:ext>
            </a:extLst>
          </p:cNvPr>
          <p:cNvSpPr txBox="1"/>
          <p:nvPr/>
        </p:nvSpPr>
        <p:spPr>
          <a:xfrm>
            <a:off x="7113952" y="3641580"/>
            <a:ext cx="440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Angles</a:t>
            </a:r>
            <a:r>
              <a:rPr lang="it-IT" dirty="0"/>
              <a:t> in </a:t>
            </a:r>
            <a:r>
              <a:rPr lang="it-IT" dirty="0" err="1"/>
              <a:t>reciprocal</a:t>
            </a:r>
            <a:r>
              <a:rPr lang="it-IT" dirty="0"/>
              <a:t> lattice are the </a:t>
            </a:r>
            <a:r>
              <a:rPr lang="it-IT" dirty="0" err="1"/>
              <a:t>additional</a:t>
            </a:r>
            <a:r>
              <a:rPr lang="it-IT" dirty="0"/>
              <a:t> </a:t>
            </a:r>
            <a:r>
              <a:rPr lang="it-IT" dirty="0" err="1"/>
              <a:t>angles</a:t>
            </a:r>
            <a:r>
              <a:rPr lang="it-IT" dirty="0"/>
              <a:t> of </a:t>
            </a:r>
            <a:r>
              <a:rPr lang="it-IT" dirty="0" err="1"/>
              <a:t>angles</a:t>
            </a:r>
            <a:r>
              <a:rPr lang="it-IT" dirty="0"/>
              <a:t> in </a:t>
            </a:r>
            <a:r>
              <a:rPr lang="it-IT" dirty="0" err="1"/>
              <a:t>direct</a:t>
            </a:r>
            <a:r>
              <a:rPr lang="it-IT" dirty="0"/>
              <a:t> lattice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87EDCAB-F4E7-969E-A370-D8DCCAA4508E}"/>
              </a:ext>
            </a:extLst>
          </p:cNvPr>
          <p:cNvSpPr/>
          <p:nvPr/>
        </p:nvSpPr>
        <p:spPr>
          <a:xfrm>
            <a:off x="7216877" y="4969097"/>
            <a:ext cx="4232788" cy="669704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C477B3-2547-EDF9-7395-E872C79CAFB0}"/>
              </a:ext>
            </a:extLst>
          </p:cNvPr>
          <p:cNvSpPr txBox="1"/>
          <p:nvPr/>
        </p:nvSpPr>
        <p:spPr>
          <a:xfrm>
            <a:off x="7128951" y="5647648"/>
            <a:ext cx="440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!!! sum of </a:t>
            </a:r>
            <a:r>
              <a:rPr lang="it-IT" dirty="0" err="1"/>
              <a:t>vectors</a:t>
            </a:r>
            <a:r>
              <a:rPr lang="it-IT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137094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ABFCF-D4EA-5A4F-552C-EA6CB6D70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6A1B056-DF56-EB11-1DDE-6A3EB6FEB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322" y="0"/>
            <a:ext cx="7974419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DBF1A9-957E-0300-DAC1-1F15C52392A0}"/>
              </a:ext>
            </a:extLst>
          </p:cNvPr>
          <p:cNvSpPr txBox="1"/>
          <p:nvPr/>
        </p:nvSpPr>
        <p:spPr>
          <a:xfrm>
            <a:off x="146430" y="156896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Ewald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C6388F7-6022-6C2E-BA07-3C638F762A0A}"/>
                  </a:ext>
                </a:extLst>
              </p:cNvPr>
              <p:cNvSpPr txBox="1"/>
              <p:nvPr/>
            </p:nvSpPr>
            <p:spPr>
              <a:xfrm>
                <a:off x="638356" y="1288211"/>
                <a:ext cx="2696301" cy="1323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it-IT" sz="2800" b="1" dirty="0">
                    <a:solidFill>
                      <a:srgbClr val="0070C0"/>
                    </a:solidFill>
                  </a:rPr>
                  <a:t>Ewald </a:t>
                </a:r>
                <a:r>
                  <a:rPr lang="it-IT" sz="2800" b="1" dirty="0" err="1">
                    <a:solidFill>
                      <a:srgbClr val="0070C0"/>
                    </a:solidFill>
                  </a:rPr>
                  <a:t>sphere</a:t>
                </a:r>
                <a:endParaRPr lang="it-IT" sz="2800" b="1" dirty="0">
                  <a:solidFill>
                    <a:srgbClr val="0070C0"/>
                  </a:solidFill>
                </a:endParaRPr>
              </a:p>
              <a:p>
                <a:pPr algn="l"/>
                <a:r>
                  <a:rPr lang="it-IT" dirty="0"/>
                  <a:t>Sphere with </a:t>
                </a:r>
                <a:r>
                  <a:rPr lang="it-IT" dirty="0" err="1"/>
                  <a:t>radius</a:t>
                </a:r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it-IT" dirty="0"/>
                  <a:t>  with </a:t>
                </a:r>
                <a:r>
                  <a:rPr lang="it-IT" dirty="0" err="1"/>
                  <a:t>crystal</a:t>
                </a:r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the center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C6388F7-6022-6C2E-BA07-3C638F762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6" y="1288211"/>
                <a:ext cx="2696301" cy="1323760"/>
              </a:xfrm>
              <a:prstGeom prst="rect">
                <a:avLst/>
              </a:prstGeom>
              <a:blipFill>
                <a:blip r:embed="rId3"/>
                <a:stretch>
                  <a:fillRect l="-4751" t="-4608" b="-69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74E7657-B4D8-41FC-CA14-27939D922508}"/>
              </a:ext>
            </a:extLst>
          </p:cNvPr>
          <p:cNvCxnSpPr>
            <a:cxnSpLocks/>
          </p:cNvCxnSpPr>
          <p:nvPr/>
        </p:nvCxnSpPr>
        <p:spPr>
          <a:xfrm>
            <a:off x="3373985" y="3003755"/>
            <a:ext cx="2487561" cy="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58A268E-745C-36F0-848B-160A959CC625}"/>
              </a:ext>
            </a:extLst>
          </p:cNvPr>
          <p:cNvCxnSpPr>
            <a:cxnSpLocks/>
          </p:cNvCxnSpPr>
          <p:nvPr/>
        </p:nvCxnSpPr>
        <p:spPr>
          <a:xfrm>
            <a:off x="5861546" y="3003755"/>
            <a:ext cx="1979797" cy="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885F4C3-EE0C-B012-5274-76EE4DF4BDE8}"/>
              </a:ext>
            </a:extLst>
          </p:cNvPr>
          <p:cNvCxnSpPr>
            <a:cxnSpLocks/>
          </p:cNvCxnSpPr>
          <p:nvPr/>
        </p:nvCxnSpPr>
        <p:spPr>
          <a:xfrm flipV="1">
            <a:off x="7815532" y="674914"/>
            <a:ext cx="1010605" cy="2328841"/>
          </a:xfrm>
          <a:prstGeom prst="straightConnector1">
            <a:avLst/>
          </a:prstGeom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09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868</Words>
  <Application>Microsoft Office PowerPoint</Application>
  <PresentationFormat>Widescreen</PresentationFormat>
  <Paragraphs>123</Paragraphs>
  <Slides>39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6" baseType="lpstr">
      <vt:lpstr>Aptos</vt:lpstr>
      <vt:lpstr>Aptos Display</vt:lpstr>
      <vt:lpstr>Arial</vt:lpstr>
      <vt:lpstr>Cambria Math</vt:lpstr>
      <vt:lpstr>Roboto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MONTINI TIZIANO</dc:creator>
  <cp:lastModifiedBy>MONTINI TIZIANO</cp:lastModifiedBy>
  <cp:revision>2</cp:revision>
  <dcterms:created xsi:type="dcterms:W3CDTF">2025-03-09T22:05:50Z</dcterms:created>
  <dcterms:modified xsi:type="dcterms:W3CDTF">2025-03-16T21:26:08Z</dcterms:modified>
</cp:coreProperties>
</file>