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854" r:id="rId1"/>
  </p:sldMasterIdLst>
  <p:notesMasterIdLst>
    <p:notesMasterId r:id="rId63"/>
  </p:notesMasterIdLst>
  <p:sldIdLst>
    <p:sldId id="256" r:id="rId2"/>
    <p:sldId id="257" r:id="rId3"/>
    <p:sldId id="378" r:id="rId4"/>
    <p:sldId id="309" r:id="rId5"/>
    <p:sldId id="278" r:id="rId6"/>
    <p:sldId id="379" r:id="rId7"/>
    <p:sldId id="279" r:id="rId8"/>
    <p:sldId id="280" r:id="rId9"/>
    <p:sldId id="259" r:id="rId10"/>
    <p:sldId id="261" r:id="rId11"/>
    <p:sldId id="262" r:id="rId12"/>
    <p:sldId id="380" r:id="rId13"/>
    <p:sldId id="281" r:id="rId14"/>
    <p:sldId id="282" r:id="rId15"/>
    <p:sldId id="263" r:id="rId16"/>
    <p:sldId id="264" r:id="rId17"/>
    <p:sldId id="283" r:id="rId18"/>
    <p:sldId id="265" r:id="rId19"/>
    <p:sldId id="311" r:id="rId20"/>
    <p:sldId id="312" r:id="rId21"/>
    <p:sldId id="310" r:id="rId22"/>
    <p:sldId id="277" r:id="rId23"/>
    <p:sldId id="300" r:id="rId24"/>
    <p:sldId id="266" r:id="rId25"/>
    <p:sldId id="301" r:id="rId26"/>
    <p:sldId id="322" r:id="rId27"/>
    <p:sldId id="285" r:id="rId28"/>
    <p:sldId id="320" r:id="rId29"/>
    <p:sldId id="321" r:id="rId30"/>
    <p:sldId id="381" r:id="rId31"/>
    <p:sldId id="382" r:id="rId32"/>
    <p:sldId id="273" r:id="rId33"/>
    <p:sldId id="271" r:id="rId34"/>
    <p:sldId id="323" r:id="rId35"/>
    <p:sldId id="383" r:id="rId36"/>
    <p:sldId id="299" r:id="rId37"/>
    <p:sldId id="297" r:id="rId38"/>
    <p:sldId id="298" r:id="rId39"/>
    <p:sldId id="269" r:id="rId40"/>
    <p:sldId id="287" r:id="rId41"/>
    <p:sldId id="316" r:id="rId42"/>
    <p:sldId id="305" r:id="rId43"/>
    <p:sldId id="314" r:id="rId44"/>
    <p:sldId id="317" r:id="rId45"/>
    <p:sldId id="318" r:id="rId46"/>
    <p:sldId id="326" r:id="rId47"/>
    <p:sldId id="319" r:id="rId48"/>
    <p:sldId id="307" r:id="rId49"/>
    <p:sldId id="324" r:id="rId50"/>
    <p:sldId id="302" r:id="rId51"/>
    <p:sldId id="325" r:id="rId52"/>
    <p:sldId id="306" r:id="rId53"/>
    <p:sldId id="327" r:id="rId54"/>
    <p:sldId id="328" r:id="rId55"/>
    <p:sldId id="303" r:id="rId56"/>
    <p:sldId id="329" r:id="rId57"/>
    <p:sldId id="375" r:id="rId58"/>
    <p:sldId id="377" r:id="rId59"/>
    <p:sldId id="272" r:id="rId60"/>
    <p:sldId id="276" r:id="rId61"/>
    <p:sldId id="308"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9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p:restoredTop sz="94558"/>
  </p:normalViewPr>
  <p:slideViewPr>
    <p:cSldViewPr snapToGrid="0" snapToObjects="1">
      <p:cViewPr varScale="1">
        <p:scale>
          <a:sx n="121" d="100"/>
          <a:sy n="121" d="100"/>
        </p:scale>
        <p:origin x="816" y="16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19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4.xml.rels><?xml version="1.0" encoding="UTF-8" standalone="yes"?>
<Relationships xmlns="http://schemas.openxmlformats.org/package/2006/relationships"><Relationship Id="rId1" Type="http://schemas.openxmlformats.org/officeDocument/2006/relationships/hyperlink" Target="https://www.youtube.com/watch?v=yjFkUqAeUq8"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hyperlink" Target="https://www.youtube.com/watch?v=xPF1tQSCp90" TargetMode="Externa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diagrams/_rels/drawing14.xml.rels><?xml version="1.0" encoding="UTF-8" standalone="yes"?>
<Relationships xmlns="http://schemas.openxmlformats.org/package/2006/relationships"><Relationship Id="rId1" Type="http://schemas.openxmlformats.org/officeDocument/2006/relationships/hyperlink" Target="https://www.youtube.com/watch?v=yjFkUqAeUq8"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hyperlink" Target="https://www.youtube.com/watch?v=xPF1tQSCp90" TargetMode="External"/><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44F69B-6DD1-4EBC-8E49-1426AAB630D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DBA4410-F217-4AD3-A75B-4B9C66B89353}">
      <dgm:prSet/>
      <dgm:spPr/>
      <dgm:t>
        <a:bodyPr/>
        <a:lstStyle/>
        <a:p>
          <a:r>
            <a:rPr lang="it-IT" dirty="0"/>
            <a:t>L'obiettivo formativo del corso consiste nel fornire agli studenti gli strumenti di conoscenza e le metodologie di base dell’antropologia culturale per comprendere la </a:t>
          </a:r>
          <a:r>
            <a:rPr lang="it-IT" b="1" dirty="0"/>
            <a:t>complessità transculturale</a:t>
          </a:r>
          <a:r>
            <a:rPr lang="it-IT" dirty="0"/>
            <a:t> e saper adottare un </a:t>
          </a:r>
          <a:r>
            <a:rPr lang="it-IT" b="1" dirty="0"/>
            <a:t>approccio etnografico</a:t>
          </a:r>
          <a:r>
            <a:rPr lang="it-IT" dirty="0"/>
            <a:t> nei vari contesti e ambiti di studio. ​</a:t>
          </a:r>
          <a:endParaRPr lang="en-US" dirty="0"/>
        </a:p>
      </dgm:t>
    </dgm:pt>
    <dgm:pt modelId="{13F9D8CA-4B68-4A79-8047-37B64A18F526}" type="parTrans" cxnId="{9523B1D6-E846-429A-81D1-A3FC814077A8}">
      <dgm:prSet/>
      <dgm:spPr/>
      <dgm:t>
        <a:bodyPr/>
        <a:lstStyle/>
        <a:p>
          <a:endParaRPr lang="en-US"/>
        </a:p>
      </dgm:t>
    </dgm:pt>
    <dgm:pt modelId="{036965B8-9439-4CC9-83FD-B604CC7F8072}" type="sibTrans" cxnId="{9523B1D6-E846-429A-81D1-A3FC814077A8}">
      <dgm:prSet/>
      <dgm:spPr/>
      <dgm:t>
        <a:bodyPr/>
        <a:lstStyle/>
        <a:p>
          <a:endParaRPr lang="en-US"/>
        </a:p>
      </dgm:t>
    </dgm:pt>
    <dgm:pt modelId="{D7C5B0BE-8AC2-41E5-BF41-6E86B0261D49}">
      <dgm:prSet/>
      <dgm:spPr/>
      <dgm:t>
        <a:bodyPr/>
        <a:lstStyle/>
        <a:p>
          <a:r>
            <a:rPr lang="it-IT"/>
            <a:t>​</a:t>
          </a:r>
          <a:br>
            <a:rPr lang="it-IT"/>
          </a:br>
          <a:r>
            <a:rPr lang="it-IT"/>
            <a:t>In particolare:​</a:t>
          </a:r>
          <a:br>
            <a:rPr lang="it-IT"/>
          </a:br>
          <a:r>
            <a:rPr lang="it-IT"/>
            <a:t>- conoscere i </a:t>
          </a:r>
          <a:r>
            <a:rPr lang="it-IT" b="1"/>
            <a:t>principi base</a:t>
          </a:r>
          <a:r>
            <a:rPr lang="it-IT"/>
            <a:t> dell’antropologia culturale, </a:t>
          </a:r>
          <a:r>
            <a:rPr lang="it-IT" b="1"/>
            <a:t>metodologie </a:t>
          </a:r>
          <a:r>
            <a:rPr lang="it-IT"/>
            <a:t>e </a:t>
          </a:r>
          <a:r>
            <a:rPr lang="it-IT" b="1"/>
            <a:t>paradigmi </a:t>
          </a:r>
          <a:r>
            <a:rPr lang="it-IT"/>
            <a:t>interpretativi ​</a:t>
          </a:r>
          <a:br>
            <a:rPr lang="it-IT"/>
          </a:br>
          <a:r>
            <a:rPr lang="it-IT"/>
            <a:t>- essere in grado di utilizzare con </a:t>
          </a:r>
          <a:r>
            <a:rPr lang="it-IT" b="1"/>
            <a:t>riflessività critica</a:t>
          </a:r>
          <a:r>
            <a:rPr lang="it-IT"/>
            <a:t> i fondamenti della disciplina collegando i vari ambiti dell’antropologia economica, politica, religiosa, della parentela ecc. ​</a:t>
          </a:r>
          <a:br>
            <a:rPr lang="it-IT"/>
          </a:br>
          <a:r>
            <a:rPr lang="it-IT"/>
            <a:t>- sviluppare competenze utili a interagire con le </a:t>
          </a:r>
          <a:r>
            <a:rPr lang="it-IT" b="1"/>
            <a:t>diversità culturali,</a:t>
          </a:r>
          <a:r>
            <a:rPr lang="it-IT"/>
            <a:t> incluse quelle di genere e delle popolazioni migranti, nella prospettiva di sviluppare relazioni sociali transculturali. ​</a:t>
          </a:r>
          <a:br>
            <a:rPr lang="it-IT"/>
          </a:br>
          <a:r>
            <a:rPr lang="it-IT"/>
            <a:t>- acquisire strumenti metodologici e intellettuali per affrontare con </a:t>
          </a:r>
          <a:r>
            <a:rPr lang="it-IT" b="1"/>
            <a:t>senso critico</a:t>
          </a:r>
          <a:r>
            <a:rPr lang="it-IT"/>
            <a:t> contesti sociali contemporanei da una prospettiva etnografica legata all’osservazione sul campo.​</a:t>
          </a:r>
          <a:br>
            <a:rPr lang="it-IT"/>
          </a:br>
          <a:r>
            <a:rPr lang="it-IT"/>
            <a:t>- saper analizzare i </a:t>
          </a:r>
          <a:r>
            <a:rPr lang="it-IT" b="1"/>
            <a:t>contesti eterogenei </a:t>
          </a:r>
          <a:r>
            <a:rPr lang="it-IT"/>
            <a:t>e multietnici mettendo in atto strategie specifiche di comunicazione, interpretazione e </a:t>
          </a:r>
          <a:r>
            <a:rPr lang="it-IT" b="1"/>
            <a:t>mediazione transculturali.</a:t>
          </a:r>
          <a:r>
            <a:rPr lang="it-IT"/>
            <a:t>​</a:t>
          </a:r>
          <a:endParaRPr lang="en-US"/>
        </a:p>
      </dgm:t>
    </dgm:pt>
    <dgm:pt modelId="{BA70D0DB-6A53-49F0-877A-095EB4003FAB}" type="parTrans" cxnId="{B9F943CC-A24C-4147-BD7B-E1D3024FCF5F}">
      <dgm:prSet/>
      <dgm:spPr/>
      <dgm:t>
        <a:bodyPr/>
        <a:lstStyle/>
        <a:p>
          <a:endParaRPr lang="en-US"/>
        </a:p>
      </dgm:t>
    </dgm:pt>
    <dgm:pt modelId="{141B55AD-C600-4F8E-AADD-30F04E1BC5D3}" type="sibTrans" cxnId="{B9F943CC-A24C-4147-BD7B-E1D3024FCF5F}">
      <dgm:prSet/>
      <dgm:spPr/>
      <dgm:t>
        <a:bodyPr/>
        <a:lstStyle/>
        <a:p>
          <a:endParaRPr lang="en-US"/>
        </a:p>
      </dgm:t>
    </dgm:pt>
    <dgm:pt modelId="{0C67F8D2-C474-3449-8EE8-C81D6FE837BD}" type="pres">
      <dgm:prSet presAssocID="{D644F69B-6DD1-4EBC-8E49-1426AAB630DA}" presName="linear" presStyleCnt="0">
        <dgm:presLayoutVars>
          <dgm:animLvl val="lvl"/>
          <dgm:resizeHandles val="exact"/>
        </dgm:presLayoutVars>
      </dgm:prSet>
      <dgm:spPr/>
    </dgm:pt>
    <dgm:pt modelId="{B10463F1-B0B1-0E4F-AD0C-C96EFFE0C2AB}" type="pres">
      <dgm:prSet presAssocID="{ADBA4410-F217-4AD3-A75B-4B9C66B89353}" presName="parentText" presStyleLbl="node1" presStyleIdx="0" presStyleCnt="2">
        <dgm:presLayoutVars>
          <dgm:chMax val="0"/>
          <dgm:bulletEnabled val="1"/>
        </dgm:presLayoutVars>
      </dgm:prSet>
      <dgm:spPr/>
    </dgm:pt>
    <dgm:pt modelId="{7726DD2A-C991-8F48-803D-BD63A5AED31F}" type="pres">
      <dgm:prSet presAssocID="{036965B8-9439-4CC9-83FD-B604CC7F8072}" presName="spacer" presStyleCnt="0"/>
      <dgm:spPr/>
    </dgm:pt>
    <dgm:pt modelId="{B570840A-248F-154F-95A8-5263CBFD1834}" type="pres">
      <dgm:prSet presAssocID="{D7C5B0BE-8AC2-41E5-BF41-6E86B0261D49}" presName="parentText" presStyleLbl="node1" presStyleIdx="1" presStyleCnt="2">
        <dgm:presLayoutVars>
          <dgm:chMax val="0"/>
          <dgm:bulletEnabled val="1"/>
        </dgm:presLayoutVars>
      </dgm:prSet>
      <dgm:spPr/>
    </dgm:pt>
  </dgm:ptLst>
  <dgm:cxnLst>
    <dgm:cxn modelId="{F6B15563-3DAD-C04F-9C67-20E36BBA795A}" type="presOf" srcId="{D644F69B-6DD1-4EBC-8E49-1426AAB630DA}" destId="{0C67F8D2-C474-3449-8EE8-C81D6FE837BD}" srcOrd="0" destOrd="0" presId="urn:microsoft.com/office/officeart/2005/8/layout/vList2"/>
    <dgm:cxn modelId="{1E49C683-0F25-2342-A1A0-4666C76E1689}" type="presOf" srcId="{D7C5B0BE-8AC2-41E5-BF41-6E86B0261D49}" destId="{B570840A-248F-154F-95A8-5263CBFD1834}" srcOrd="0" destOrd="0" presId="urn:microsoft.com/office/officeart/2005/8/layout/vList2"/>
    <dgm:cxn modelId="{B9F943CC-A24C-4147-BD7B-E1D3024FCF5F}" srcId="{D644F69B-6DD1-4EBC-8E49-1426AAB630DA}" destId="{D7C5B0BE-8AC2-41E5-BF41-6E86B0261D49}" srcOrd="1" destOrd="0" parTransId="{BA70D0DB-6A53-49F0-877A-095EB4003FAB}" sibTransId="{141B55AD-C600-4F8E-AADD-30F04E1BC5D3}"/>
    <dgm:cxn modelId="{9523B1D6-E846-429A-81D1-A3FC814077A8}" srcId="{D644F69B-6DD1-4EBC-8E49-1426AAB630DA}" destId="{ADBA4410-F217-4AD3-A75B-4B9C66B89353}" srcOrd="0" destOrd="0" parTransId="{13F9D8CA-4B68-4A79-8047-37B64A18F526}" sibTransId="{036965B8-9439-4CC9-83FD-B604CC7F8072}"/>
    <dgm:cxn modelId="{0F2A5DE1-1AF8-A34C-9F41-9B98ABBAB54F}" type="presOf" srcId="{ADBA4410-F217-4AD3-A75B-4B9C66B89353}" destId="{B10463F1-B0B1-0E4F-AD0C-C96EFFE0C2AB}" srcOrd="0" destOrd="0" presId="urn:microsoft.com/office/officeart/2005/8/layout/vList2"/>
    <dgm:cxn modelId="{916631CF-351A-CB49-854B-44DEB2DFFA08}" type="presParOf" srcId="{0C67F8D2-C474-3449-8EE8-C81D6FE837BD}" destId="{B10463F1-B0B1-0E4F-AD0C-C96EFFE0C2AB}" srcOrd="0" destOrd="0" presId="urn:microsoft.com/office/officeart/2005/8/layout/vList2"/>
    <dgm:cxn modelId="{A448399F-009B-E943-BD61-532DAFE62AB0}" type="presParOf" srcId="{0C67F8D2-C474-3449-8EE8-C81D6FE837BD}" destId="{7726DD2A-C991-8F48-803D-BD63A5AED31F}" srcOrd="1" destOrd="0" presId="urn:microsoft.com/office/officeart/2005/8/layout/vList2"/>
    <dgm:cxn modelId="{CC00868E-D405-5640-9BEC-F61047F0C2A5}" type="presParOf" srcId="{0C67F8D2-C474-3449-8EE8-C81D6FE837BD}" destId="{B570840A-248F-154F-95A8-5263CBFD183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FFB1F51-7F2C-F549-8F57-54063BB389D4}" type="doc">
      <dgm:prSet loTypeId="urn:microsoft.com/office/officeart/2005/8/layout/arrow3" loCatId="" qsTypeId="urn:microsoft.com/office/officeart/2005/8/quickstyle/simple1" qsCatId="simple" csTypeId="urn:microsoft.com/office/officeart/2005/8/colors/accent5_2" csCatId="accent5" phldr="1"/>
      <dgm:spPr/>
      <dgm:t>
        <a:bodyPr/>
        <a:lstStyle/>
        <a:p>
          <a:endParaRPr lang="it-IT"/>
        </a:p>
      </dgm:t>
    </dgm:pt>
    <dgm:pt modelId="{EC097BB5-063E-E54D-B3F4-ACEADAB671B7}">
      <dgm:prSet phldrT="[Testo]"/>
      <dgm:spPr/>
      <dgm:t>
        <a:bodyPr/>
        <a:lstStyle/>
        <a:p>
          <a:r>
            <a:rPr lang="it-IT" dirty="0"/>
            <a:t>Modelli PER</a:t>
          </a:r>
        </a:p>
      </dgm:t>
    </dgm:pt>
    <dgm:pt modelId="{565613AA-CF04-3944-AFC7-0FC55B298BE2}" type="parTrans" cxnId="{25804139-BBA7-6D48-8491-3746ECAD3281}">
      <dgm:prSet/>
      <dgm:spPr/>
      <dgm:t>
        <a:bodyPr/>
        <a:lstStyle/>
        <a:p>
          <a:endParaRPr lang="it-IT"/>
        </a:p>
      </dgm:t>
    </dgm:pt>
    <dgm:pt modelId="{85DC9309-D3D8-7D41-8E09-0A7B49D09BB3}" type="sibTrans" cxnId="{25804139-BBA7-6D48-8491-3746ECAD3281}">
      <dgm:prSet/>
      <dgm:spPr/>
      <dgm:t>
        <a:bodyPr/>
        <a:lstStyle/>
        <a:p>
          <a:endParaRPr lang="it-IT"/>
        </a:p>
      </dgm:t>
    </dgm:pt>
    <dgm:pt modelId="{AB844AAF-258C-2346-ADDC-C431B80E7D73}">
      <dgm:prSet phldrT="[Testo]"/>
      <dgm:spPr/>
      <dgm:t>
        <a:bodyPr/>
        <a:lstStyle/>
        <a:p>
          <a:r>
            <a:rPr lang="it-IT" dirty="0"/>
            <a:t>Modelli DI</a:t>
          </a:r>
        </a:p>
      </dgm:t>
    </dgm:pt>
    <dgm:pt modelId="{186E3AA7-E14B-F244-B164-4215E8D3959E}" type="parTrans" cxnId="{2C8CDAB7-4D0A-6A4A-B3B3-B6C771C07341}">
      <dgm:prSet/>
      <dgm:spPr/>
      <dgm:t>
        <a:bodyPr/>
        <a:lstStyle/>
        <a:p>
          <a:endParaRPr lang="it-IT"/>
        </a:p>
      </dgm:t>
    </dgm:pt>
    <dgm:pt modelId="{FCF0B437-D3C6-754E-800B-49F1345DDDFB}" type="sibTrans" cxnId="{2C8CDAB7-4D0A-6A4A-B3B3-B6C771C07341}">
      <dgm:prSet/>
      <dgm:spPr/>
      <dgm:t>
        <a:bodyPr/>
        <a:lstStyle/>
        <a:p>
          <a:endParaRPr lang="it-IT"/>
        </a:p>
      </dgm:t>
    </dgm:pt>
    <dgm:pt modelId="{97493ADF-4A91-6143-BC92-0E2AE3A27413}" type="pres">
      <dgm:prSet presAssocID="{CFFB1F51-7F2C-F549-8F57-54063BB389D4}" presName="compositeShape" presStyleCnt="0">
        <dgm:presLayoutVars>
          <dgm:chMax val="2"/>
          <dgm:dir/>
          <dgm:resizeHandles val="exact"/>
        </dgm:presLayoutVars>
      </dgm:prSet>
      <dgm:spPr/>
    </dgm:pt>
    <dgm:pt modelId="{3BD7BADF-D535-A64C-ACA8-9AF0720D3EBA}" type="pres">
      <dgm:prSet presAssocID="{CFFB1F51-7F2C-F549-8F57-54063BB389D4}" presName="divider" presStyleLbl="fgShp" presStyleIdx="0" presStyleCnt="1"/>
      <dgm:spPr/>
    </dgm:pt>
    <dgm:pt modelId="{4CEB9645-0A5F-664C-94E2-3D0DA9F50433}" type="pres">
      <dgm:prSet presAssocID="{EC097BB5-063E-E54D-B3F4-ACEADAB671B7}" presName="downArrow" presStyleLbl="node1" presStyleIdx="0" presStyleCnt="2"/>
      <dgm:spPr/>
    </dgm:pt>
    <dgm:pt modelId="{57106D93-8387-E04F-B784-FB5E4A02ADDE}" type="pres">
      <dgm:prSet presAssocID="{EC097BB5-063E-E54D-B3F4-ACEADAB671B7}" presName="downArrowText" presStyleLbl="revTx" presStyleIdx="0" presStyleCnt="2">
        <dgm:presLayoutVars>
          <dgm:bulletEnabled val="1"/>
        </dgm:presLayoutVars>
      </dgm:prSet>
      <dgm:spPr/>
    </dgm:pt>
    <dgm:pt modelId="{66AF5490-1BF0-8B48-AABA-2B8780D9CAAF}" type="pres">
      <dgm:prSet presAssocID="{AB844AAF-258C-2346-ADDC-C431B80E7D73}" presName="upArrow" presStyleLbl="node1" presStyleIdx="1" presStyleCnt="2"/>
      <dgm:spPr/>
    </dgm:pt>
    <dgm:pt modelId="{800AB030-B25F-914A-8911-EB774FE6107A}" type="pres">
      <dgm:prSet presAssocID="{AB844AAF-258C-2346-ADDC-C431B80E7D73}" presName="upArrowText" presStyleLbl="revTx" presStyleIdx="1" presStyleCnt="2">
        <dgm:presLayoutVars>
          <dgm:bulletEnabled val="1"/>
        </dgm:presLayoutVars>
      </dgm:prSet>
      <dgm:spPr/>
    </dgm:pt>
  </dgm:ptLst>
  <dgm:cxnLst>
    <dgm:cxn modelId="{25804139-BBA7-6D48-8491-3746ECAD3281}" srcId="{CFFB1F51-7F2C-F549-8F57-54063BB389D4}" destId="{EC097BB5-063E-E54D-B3F4-ACEADAB671B7}" srcOrd="0" destOrd="0" parTransId="{565613AA-CF04-3944-AFC7-0FC55B298BE2}" sibTransId="{85DC9309-D3D8-7D41-8E09-0A7B49D09BB3}"/>
    <dgm:cxn modelId="{8A190A6B-84AC-6B4E-B645-9FC516E32E9A}" type="presOf" srcId="{AB844AAF-258C-2346-ADDC-C431B80E7D73}" destId="{800AB030-B25F-914A-8911-EB774FE6107A}" srcOrd="0" destOrd="0" presId="urn:microsoft.com/office/officeart/2005/8/layout/arrow3"/>
    <dgm:cxn modelId="{F10C58A1-0D3C-DE4D-8242-3ACB114A58E9}" type="presOf" srcId="{CFFB1F51-7F2C-F549-8F57-54063BB389D4}" destId="{97493ADF-4A91-6143-BC92-0E2AE3A27413}" srcOrd="0" destOrd="0" presId="urn:microsoft.com/office/officeart/2005/8/layout/arrow3"/>
    <dgm:cxn modelId="{16176BA9-13D8-2846-A23E-6A9A37D5D098}" type="presOf" srcId="{EC097BB5-063E-E54D-B3F4-ACEADAB671B7}" destId="{57106D93-8387-E04F-B784-FB5E4A02ADDE}" srcOrd="0" destOrd="0" presId="urn:microsoft.com/office/officeart/2005/8/layout/arrow3"/>
    <dgm:cxn modelId="{2C8CDAB7-4D0A-6A4A-B3B3-B6C771C07341}" srcId="{CFFB1F51-7F2C-F549-8F57-54063BB389D4}" destId="{AB844AAF-258C-2346-ADDC-C431B80E7D73}" srcOrd="1" destOrd="0" parTransId="{186E3AA7-E14B-F244-B164-4215E8D3959E}" sibTransId="{FCF0B437-D3C6-754E-800B-49F1345DDDFB}"/>
    <dgm:cxn modelId="{08BD64CC-7DFE-8D46-8BF4-BA5941C924DF}" type="presParOf" srcId="{97493ADF-4A91-6143-BC92-0E2AE3A27413}" destId="{3BD7BADF-D535-A64C-ACA8-9AF0720D3EBA}" srcOrd="0" destOrd="0" presId="urn:microsoft.com/office/officeart/2005/8/layout/arrow3"/>
    <dgm:cxn modelId="{0D79216E-E9A9-AC44-A226-CC0FD49DCA68}" type="presParOf" srcId="{97493ADF-4A91-6143-BC92-0E2AE3A27413}" destId="{4CEB9645-0A5F-664C-94E2-3D0DA9F50433}" srcOrd="1" destOrd="0" presId="urn:microsoft.com/office/officeart/2005/8/layout/arrow3"/>
    <dgm:cxn modelId="{85973436-1592-854A-97CF-CA406B020B4E}" type="presParOf" srcId="{97493ADF-4A91-6143-BC92-0E2AE3A27413}" destId="{57106D93-8387-E04F-B784-FB5E4A02ADDE}" srcOrd="2" destOrd="0" presId="urn:microsoft.com/office/officeart/2005/8/layout/arrow3"/>
    <dgm:cxn modelId="{0CF0EEAD-CAF7-E547-B56C-8FC1FFFE6C2F}" type="presParOf" srcId="{97493ADF-4A91-6143-BC92-0E2AE3A27413}" destId="{66AF5490-1BF0-8B48-AABA-2B8780D9CAAF}" srcOrd="3" destOrd="0" presId="urn:microsoft.com/office/officeart/2005/8/layout/arrow3"/>
    <dgm:cxn modelId="{2F2C32E1-C207-2B41-8FE4-6A8D34B776BC}" type="presParOf" srcId="{97493ADF-4A91-6143-BC92-0E2AE3A27413}" destId="{800AB030-B25F-914A-8911-EB774FE6107A}"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401E047-9F06-429C-9489-4ED171B8871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1EEE777-17B8-4E6B-94AB-708F8CED2898}">
      <dgm:prSet/>
      <dgm:spPr/>
      <dgm:t>
        <a:bodyPr/>
        <a:lstStyle/>
        <a:p>
          <a:r>
            <a:rPr lang="en-GB" baseline="0" dirty="0" err="1"/>
            <a:t>unità</a:t>
          </a:r>
          <a:r>
            <a:rPr lang="en-GB" baseline="0" dirty="0"/>
            <a:t> del </a:t>
          </a:r>
          <a:r>
            <a:rPr lang="en-GB" baseline="0" dirty="0" err="1"/>
            <a:t>genere</a:t>
          </a:r>
          <a:r>
            <a:rPr lang="en-GB" baseline="0" dirty="0"/>
            <a:t> </a:t>
          </a:r>
          <a:r>
            <a:rPr lang="en-GB" baseline="0" dirty="0" err="1"/>
            <a:t>umano</a:t>
          </a:r>
          <a:r>
            <a:rPr lang="en-GB" baseline="0" dirty="0"/>
            <a:t> </a:t>
          </a:r>
          <a:endParaRPr lang="en-US" dirty="0"/>
        </a:p>
      </dgm:t>
    </dgm:pt>
    <dgm:pt modelId="{13552429-6BBA-4F0E-86D0-1D12A247065D}" type="parTrans" cxnId="{6EF519F6-55CC-4F20-8C6A-45AFD7FA718B}">
      <dgm:prSet/>
      <dgm:spPr/>
      <dgm:t>
        <a:bodyPr/>
        <a:lstStyle/>
        <a:p>
          <a:endParaRPr lang="en-US"/>
        </a:p>
      </dgm:t>
    </dgm:pt>
    <dgm:pt modelId="{70A20A50-5A6B-42FB-BA39-F83C0CACDD25}" type="sibTrans" cxnId="{6EF519F6-55CC-4F20-8C6A-45AFD7FA718B}">
      <dgm:prSet/>
      <dgm:spPr/>
      <dgm:t>
        <a:bodyPr/>
        <a:lstStyle/>
        <a:p>
          <a:endParaRPr lang="en-US"/>
        </a:p>
      </dgm:t>
    </dgm:pt>
    <dgm:pt modelId="{601111FF-A8C9-447E-94DE-12C29E3D3427}">
      <dgm:prSet/>
      <dgm:spPr/>
      <dgm:t>
        <a:bodyPr/>
        <a:lstStyle/>
        <a:p>
          <a:r>
            <a:rPr lang="en-GB" baseline="0" dirty="0"/>
            <a:t>ma non </a:t>
          </a:r>
          <a:r>
            <a:rPr lang="en-GB" baseline="0" dirty="0" err="1"/>
            <a:t>uniformità</a:t>
          </a:r>
          <a:endParaRPr lang="en-US" dirty="0"/>
        </a:p>
      </dgm:t>
    </dgm:pt>
    <dgm:pt modelId="{850E6659-3248-4354-81D2-9182BCD89985}" type="parTrans" cxnId="{E0EDFA05-A3CF-4919-AF3F-BDA3584320BE}">
      <dgm:prSet/>
      <dgm:spPr/>
      <dgm:t>
        <a:bodyPr/>
        <a:lstStyle/>
        <a:p>
          <a:endParaRPr lang="en-US"/>
        </a:p>
      </dgm:t>
    </dgm:pt>
    <dgm:pt modelId="{DCB872A9-7A0D-4592-9E2B-E36F98CAAF45}" type="sibTrans" cxnId="{E0EDFA05-A3CF-4919-AF3F-BDA3584320BE}">
      <dgm:prSet/>
      <dgm:spPr/>
      <dgm:t>
        <a:bodyPr/>
        <a:lstStyle/>
        <a:p>
          <a:endParaRPr lang="en-US"/>
        </a:p>
      </dgm:t>
    </dgm:pt>
    <dgm:pt modelId="{25EBE685-21EC-4956-B8CA-3EF94A9A71AE}">
      <dgm:prSet/>
      <dgm:spPr/>
      <dgm:t>
        <a:bodyPr/>
        <a:lstStyle/>
        <a:p>
          <a:r>
            <a:rPr lang="en-GB" baseline="0"/>
            <a:t>rapporto tra unità/diversità </a:t>
          </a:r>
          <a:endParaRPr lang="en-US"/>
        </a:p>
      </dgm:t>
    </dgm:pt>
    <dgm:pt modelId="{345C02DC-EE9A-4E76-9A31-7ED47BADC920}" type="parTrans" cxnId="{65775E01-8033-49E0-9EF8-E4098E5AFD95}">
      <dgm:prSet/>
      <dgm:spPr/>
      <dgm:t>
        <a:bodyPr/>
        <a:lstStyle/>
        <a:p>
          <a:endParaRPr lang="en-US"/>
        </a:p>
      </dgm:t>
    </dgm:pt>
    <dgm:pt modelId="{68F03D93-9396-4968-8FE2-B0A80AD97CA3}" type="sibTrans" cxnId="{65775E01-8033-49E0-9EF8-E4098E5AFD95}">
      <dgm:prSet/>
      <dgm:spPr/>
      <dgm:t>
        <a:bodyPr/>
        <a:lstStyle/>
        <a:p>
          <a:endParaRPr lang="en-US"/>
        </a:p>
      </dgm:t>
    </dgm:pt>
    <dgm:pt modelId="{B5E31023-E21B-4AC7-95F8-9C50DCC4ACBE}">
      <dgm:prSet/>
      <dgm:spPr/>
      <dgm:t>
        <a:bodyPr/>
        <a:lstStyle/>
        <a:p>
          <a:r>
            <a:rPr lang="en-GB" baseline="0"/>
            <a:t>analisi delle varianti/invarianti particolari  </a:t>
          </a:r>
          <a:endParaRPr lang="en-US"/>
        </a:p>
      </dgm:t>
    </dgm:pt>
    <dgm:pt modelId="{02564BFD-56DD-429A-9FA3-2CB36EA55EA3}" type="parTrans" cxnId="{8D9F3ABD-1993-48B1-8003-9CF9857A3629}">
      <dgm:prSet/>
      <dgm:spPr/>
      <dgm:t>
        <a:bodyPr/>
        <a:lstStyle/>
        <a:p>
          <a:endParaRPr lang="en-US"/>
        </a:p>
      </dgm:t>
    </dgm:pt>
    <dgm:pt modelId="{A6F3C6D7-DFF4-430F-8DD7-D65B956736FD}" type="sibTrans" cxnId="{8D9F3ABD-1993-48B1-8003-9CF9857A3629}">
      <dgm:prSet/>
      <dgm:spPr/>
      <dgm:t>
        <a:bodyPr/>
        <a:lstStyle/>
        <a:p>
          <a:endParaRPr lang="en-US"/>
        </a:p>
      </dgm:t>
    </dgm:pt>
    <dgm:pt modelId="{90AA255B-6287-4C48-B28A-B57C92D57AA4}">
      <dgm:prSet/>
      <dgm:spPr/>
      <dgm:t>
        <a:bodyPr/>
        <a:lstStyle/>
        <a:p>
          <a:r>
            <a:rPr lang="en-GB" baseline="0"/>
            <a:t>generalizzazione</a:t>
          </a:r>
          <a:endParaRPr lang="en-US"/>
        </a:p>
      </dgm:t>
    </dgm:pt>
    <dgm:pt modelId="{F1419738-D31A-4C1A-8BD7-E774DCE810A7}" type="parTrans" cxnId="{E40B33CF-64EB-4DE6-8C22-F6ED0BB94044}">
      <dgm:prSet/>
      <dgm:spPr/>
      <dgm:t>
        <a:bodyPr/>
        <a:lstStyle/>
        <a:p>
          <a:endParaRPr lang="en-US"/>
        </a:p>
      </dgm:t>
    </dgm:pt>
    <dgm:pt modelId="{930A32F5-363F-4C20-9C4D-5DE77ED9A901}" type="sibTrans" cxnId="{E40B33CF-64EB-4DE6-8C22-F6ED0BB94044}">
      <dgm:prSet/>
      <dgm:spPr/>
      <dgm:t>
        <a:bodyPr/>
        <a:lstStyle/>
        <a:p>
          <a:endParaRPr lang="en-US"/>
        </a:p>
      </dgm:t>
    </dgm:pt>
    <dgm:pt modelId="{CB6B2035-14D9-6D40-9BF4-97824DE6ADC0}" type="pres">
      <dgm:prSet presAssocID="{4401E047-9F06-429C-9489-4ED171B8871A}" presName="hierChild1" presStyleCnt="0">
        <dgm:presLayoutVars>
          <dgm:chPref val="1"/>
          <dgm:dir/>
          <dgm:animOne val="branch"/>
          <dgm:animLvl val="lvl"/>
          <dgm:resizeHandles/>
        </dgm:presLayoutVars>
      </dgm:prSet>
      <dgm:spPr/>
    </dgm:pt>
    <dgm:pt modelId="{C38D1C8B-0629-0D4A-90FF-DCC6C5959031}" type="pres">
      <dgm:prSet presAssocID="{21EEE777-17B8-4E6B-94AB-708F8CED2898}" presName="hierRoot1" presStyleCnt="0"/>
      <dgm:spPr/>
    </dgm:pt>
    <dgm:pt modelId="{1470694D-3BD5-5240-A735-764DD3BA8BFC}" type="pres">
      <dgm:prSet presAssocID="{21EEE777-17B8-4E6B-94AB-708F8CED2898}" presName="composite" presStyleCnt="0"/>
      <dgm:spPr/>
    </dgm:pt>
    <dgm:pt modelId="{422739AA-3D74-B44E-9B67-9B18B7F0084A}" type="pres">
      <dgm:prSet presAssocID="{21EEE777-17B8-4E6B-94AB-708F8CED2898}" presName="background" presStyleLbl="node0" presStyleIdx="0" presStyleCnt="3"/>
      <dgm:spPr/>
    </dgm:pt>
    <dgm:pt modelId="{F06A34C5-DFC1-1A47-AF76-5B50322574B1}" type="pres">
      <dgm:prSet presAssocID="{21EEE777-17B8-4E6B-94AB-708F8CED2898}" presName="text" presStyleLbl="fgAcc0" presStyleIdx="0" presStyleCnt="3">
        <dgm:presLayoutVars>
          <dgm:chPref val="3"/>
        </dgm:presLayoutVars>
      </dgm:prSet>
      <dgm:spPr/>
    </dgm:pt>
    <dgm:pt modelId="{25B9FC9B-A391-B341-98D4-20795F1C3381}" type="pres">
      <dgm:prSet presAssocID="{21EEE777-17B8-4E6B-94AB-708F8CED2898}" presName="hierChild2" presStyleCnt="0"/>
      <dgm:spPr/>
    </dgm:pt>
    <dgm:pt modelId="{C6BF83F0-6447-2848-95C9-015F1D5F8F84}" type="pres">
      <dgm:prSet presAssocID="{850E6659-3248-4354-81D2-9182BCD89985}" presName="Name10" presStyleLbl="parChTrans1D2" presStyleIdx="0" presStyleCnt="2"/>
      <dgm:spPr/>
    </dgm:pt>
    <dgm:pt modelId="{AF331C86-5943-844F-B854-54998E7E5376}" type="pres">
      <dgm:prSet presAssocID="{601111FF-A8C9-447E-94DE-12C29E3D3427}" presName="hierRoot2" presStyleCnt="0"/>
      <dgm:spPr/>
    </dgm:pt>
    <dgm:pt modelId="{8C474ACF-E41E-0241-82FF-6F31C8FB336E}" type="pres">
      <dgm:prSet presAssocID="{601111FF-A8C9-447E-94DE-12C29E3D3427}" presName="composite2" presStyleCnt="0"/>
      <dgm:spPr/>
    </dgm:pt>
    <dgm:pt modelId="{6D2FF0DF-35FB-3E4F-99A4-C303CAB7900F}" type="pres">
      <dgm:prSet presAssocID="{601111FF-A8C9-447E-94DE-12C29E3D3427}" presName="background2" presStyleLbl="node2" presStyleIdx="0" presStyleCnt="2"/>
      <dgm:spPr/>
    </dgm:pt>
    <dgm:pt modelId="{4AA5D36B-89A5-A54F-A4D7-876116E6E69F}" type="pres">
      <dgm:prSet presAssocID="{601111FF-A8C9-447E-94DE-12C29E3D3427}" presName="text2" presStyleLbl="fgAcc2" presStyleIdx="0" presStyleCnt="2">
        <dgm:presLayoutVars>
          <dgm:chPref val="3"/>
        </dgm:presLayoutVars>
      </dgm:prSet>
      <dgm:spPr/>
    </dgm:pt>
    <dgm:pt modelId="{9EC0001E-F5C1-534E-A655-9C0619D6B747}" type="pres">
      <dgm:prSet presAssocID="{601111FF-A8C9-447E-94DE-12C29E3D3427}" presName="hierChild3" presStyleCnt="0"/>
      <dgm:spPr/>
    </dgm:pt>
    <dgm:pt modelId="{EDBC76BA-3FA0-374C-B27A-BEF5C5B3A07A}" type="pres">
      <dgm:prSet presAssocID="{25EBE685-21EC-4956-B8CA-3EF94A9A71AE}" presName="hierRoot1" presStyleCnt="0"/>
      <dgm:spPr/>
    </dgm:pt>
    <dgm:pt modelId="{73BDB2A3-54E4-F74E-ACE8-4541035F4B91}" type="pres">
      <dgm:prSet presAssocID="{25EBE685-21EC-4956-B8CA-3EF94A9A71AE}" presName="composite" presStyleCnt="0"/>
      <dgm:spPr/>
    </dgm:pt>
    <dgm:pt modelId="{F95A95A0-DE5E-6D4C-A4D1-D5A0FE46FDA6}" type="pres">
      <dgm:prSet presAssocID="{25EBE685-21EC-4956-B8CA-3EF94A9A71AE}" presName="background" presStyleLbl="node0" presStyleIdx="1" presStyleCnt="3"/>
      <dgm:spPr/>
    </dgm:pt>
    <dgm:pt modelId="{BB9298C1-27DD-7D43-B062-7E5ADAEC50CA}" type="pres">
      <dgm:prSet presAssocID="{25EBE685-21EC-4956-B8CA-3EF94A9A71AE}" presName="text" presStyleLbl="fgAcc0" presStyleIdx="1" presStyleCnt="3">
        <dgm:presLayoutVars>
          <dgm:chPref val="3"/>
        </dgm:presLayoutVars>
      </dgm:prSet>
      <dgm:spPr/>
    </dgm:pt>
    <dgm:pt modelId="{8923D403-1968-F74F-896D-40014B6F456D}" type="pres">
      <dgm:prSet presAssocID="{25EBE685-21EC-4956-B8CA-3EF94A9A71AE}" presName="hierChild2" presStyleCnt="0"/>
      <dgm:spPr/>
    </dgm:pt>
    <dgm:pt modelId="{19BF2001-BB9D-F74A-A3EC-07BF5D481ED3}" type="pres">
      <dgm:prSet presAssocID="{B5E31023-E21B-4AC7-95F8-9C50DCC4ACBE}" presName="hierRoot1" presStyleCnt="0"/>
      <dgm:spPr/>
    </dgm:pt>
    <dgm:pt modelId="{805EF3E1-1BA2-2042-87A6-088F398151FA}" type="pres">
      <dgm:prSet presAssocID="{B5E31023-E21B-4AC7-95F8-9C50DCC4ACBE}" presName="composite" presStyleCnt="0"/>
      <dgm:spPr/>
    </dgm:pt>
    <dgm:pt modelId="{4CE5C5A0-5C11-304A-99C6-0171EC495423}" type="pres">
      <dgm:prSet presAssocID="{B5E31023-E21B-4AC7-95F8-9C50DCC4ACBE}" presName="background" presStyleLbl="node0" presStyleIdx="2" presStyleCnt="3"/>
      <dgm:spPr/>
    </dgm:pt>
    <dgm:pt modelId="{6A629D19-734A-DF4A-8006-5D224430283A}" type="pres">
      <dgm:prSet presAssocID="{B5E31023-E21B-4AC7-95F8-9C50DCC4ACBE}" presName="text" presStyleLbl="fgAcc0" presStyleIdx="2" presStyleCnt="3">
        <dgm:presLayoutVars>
          <dgm:chPref val="3"/>
        </dgm:presLayoutVars>
      </dgm:prSet>
      <dgm:spPr/>
    </dgm:pt>
    <dgm:pt modelId="{619091A5-6C6C-424C-BEB2-8284D3122D52}" type="pres">
      <dgm:prSet presAssocID="{B5E31023-E21B-4AC7-95F8-9C50DCC4ACBE}" presName="hierChild2" presStyleCnt="0"/>
      <dgm:spPr/>
    </dgm:pt>
    <dgm:pt modelId="{258BCA8E-BE67-7B4A-BF82-92D99708E849}" type="pres">
      <dgm:prSet presAssocID="{F1419738-D31A-4C1A-8BD7-E774DCE810A7}" presName="Name10" presStyleLbl="parChTrans1D2" presStyleIdx="1" presStyleCnt="2"/>
      <dgm:spPr/>
    </dgm:pt>
    <dgm:pt modelId="{13351A60-2E75-614A-BA52-8986F9CB5BE5}" type="pres">
      <dgm:prSet presAssocID="{90AA255B-6287-4C48-B28A-B57C92D57AA4}" presName="hierRoot2" presStyleCnt="0"/>
      <dgm:spPr/>
    </dgm:pt>
    <dgm:pt modelId="{5B605B26-6904-E04C-A25B-AFFBBE7D0279}" type="pres">
      <dgm:prSet presAssocID="{90AA255B-6287-4C48-B28A-B57C92D57AA4}" presName="composite2" presStyleCnt="0"/>
      <dgm:spPr/>
    </dgm:pt>
    <dgm:pt modelId="{7342CECC-4064-9F4E-9E75-11CB49D7F1D1}" type="pres">
      <dgm:prSet presAssocID="{90AA255B-6287-4C48-B28A-B57C92D57AA4}" presName="background2" presStyleLbl="node2" presStyleIdx="1" presStyleCnt="2"/>
      <dgm:spPr/>
    </dgm:pt>
    <dgm:pt modelId="{E079F43A-3BE4-FF4B-8308-0DCF494BD282}" type="pres">
      <dgm:prSet presAssocID="{90AA255B-6287-4C48-B28A-B57C92D57AA4}" presName="text2" presStyleLbl="fgAcc2" presStyleIdx="1" presStyleCnt="2">
        <dgm:presLayoutVars>
          <dgm:chPref val="3"/>
        </dgm:presLayoutVars>
      </dgm:prSet>
      <dgm:spPr/>
    </dgm:pt>
    <dgm:pt modelId="{9C0688F5-0F69-144E-8D1C-82DA3C12AE56}" type="pres">
      <dgm:prSet presAssocID="{90AA255B-6287-4C48-B28A-B57C92D57AA4}" presName="hierChild3" presStyleCnt="0"/>
      <dgm:spPr/>
    </dgm:pt>
  </dgm:ptLst>
  <dgm:cxnLst>
    <dgm:cxn modelId="{65775E01-8033-49E0-9EF8-E4098E5AFD95}" srcId="{4401E047-9F06-429C-9489-4ED171B8871A}" destId="{25EBE685-21EC-4956-B8CA-3EF94A9A71AE}" srcOrd="1" destOrd="0" parTransId="{345C02DC-EE9A-4E76-9A31-7ED47BADC920}" sibTransId="{68F03D93-9396-4968-8FE2-B0A80AD97CA3}"/>
    <dgm:cxn modelId="{E0EDFA05-A3CF-4919-AF3F-BDA3584320BE}" srcId="{21EEE777-17B8-4E6B-94AB-708F8CED2898}" destId="{601111FF-A8C9-447E-94DE-12C29E3D3427}" srcOrd="0" destOrd="0" parTransId="{850E6659-3248-4354-81D2-9182BCD89985}" sibTransId="{DCB872A9-7A0D-4592-9E2B-E36F98CAAF45}"/>
    <dgm:cxn modelId="{5CA97623-2B94-3D4C-BAF7-648BA4CC3BA8}" type="presOf" srcId="{25EBE685-21EC-4956-B8CA-3EF94A9A71AE}" destId="{BB9298C1-27DD-7D43-B062-7E5ADAEC50CA}" srcOrd="0" destOrd="0" presId="urn:microsoft.com/office/officeart/2005/8/layout/hierarchy1"/>
    <dgm:cxn modelId="{83863141-8EC7-3449-BCF3-42DC7EA34B81}" type="presOf" srcId="{850E6659-3248-4354-81D2-9182BCD89985}" destId="{C6BF83F0-6447-2848-95C9-015F1D5F8F84}" srcOrd="0" destOrd="0" presId="urn:microsoft.com/office/officeart/2005/8/layout/hierarchy1"/>
    <dgm:cxn modelId="{A4A9956D-368A-954F-BF00-5E315D84E13C}" type="presOf" srcId="{601111FF-A8C9-447E-94DE-12C29E3D3427}" destId="{4AA5D36B-89A5-A54F-A4D7-876116E6E69F}" srcOrd="0" destOrd="0" presId="urn:microsoft.com/office/officeart/2005/8/layout/hierarchy1"/>
    <dgm:cxn modelId="{3D32C077-05CF-7D48-952B-056F9F24CC80}" type="presOf" srcId="{F1419738-D31A-4C1A-8BD7-E774DCE810A7}" destId="{258BCA8E-BE67-7B4A-BF82-92D99708E849}" srcOrd="0" destOrd="0" presId="urn:microsoft.com/office/officeart/2005/8/layout/hierarchy1"/>
    <dgm:cxn modelId="{AC61CD94-413B-8B40-B24A-70C40984903F}" type="presOf" srcId="{4401E047-9F06-429C-9489-4ED171B8871A}" destId="{CB6B2035-14D9-6D40-9BF4-97824DE6ADC0}" srcOrd="0" destOrd="0" presId="urn:microsoft.com/office/officeart/2005/8/layout/hierarchy1"/>
    <dgm:cxn modelId="{EB15E0B5-1B31-034B-9E4A-89851B6F0A9A}" type="presOf" srcId="{B5E31023-E21B-4AC7-95F8-9C50DCC4ACBE}" destId="{6A629D19-734A-DF4A-8006-5D224430283A}" srcOrd="0" destOrd="0" presId="urn:microsoft.com/office/officeart/2005/8/layout/hierarchy1"/>
    <dgm:cxn modelId="{00748AB6-2CEE-7D48-B57D-D4F472B08180}" type="presOf" srcId="{21EEE777-17B8-4E6B-94AB-708F8CED2898}" destId="{F06A34C5-DFC1-1A47-AF76-5B50322574B1}" srcOrd="0" destOrd="0" presId="urn:microsoft.com/office/officeart/2005/8/layout/hierarchy1"/>
    <dgm:cxn modelId="{8D9F3ABD-1993-48B1-8003-9CF9857A3629}" srcId="{4401E047-9F06-429C-9489-4ED171B8871A}" destId="{B5E31023-E21B-4AC7-95F8-9C50DCC4ACBE}" srcOrd="2" destOrd="0" parTransId="{02564BFD-56DD-429A-9FA3-2CB36EA55EA3}" sibTransId="{A6F3C6D7-DFF4-430F-8DD7-D65B956736FD}"/>
    <dgm:cxn modelId="{E40B33CF-64EB-4DE6-8C22-F6ED0BB94044}" srcId="{B5E31023-E21B-4AC7-95F8-9C50DCC4ACBE}" destId="{90AA255B-6287-4C48-B28A-B57C92D57AA4}" srcOrd="0" destOrd="0" parTransId="{F1419738-D31A-4C1A-8BD7-E774DCE810A7}" sibTransId="{930A32F5-363F-4C20-9C4D-5DE77ED9A901}"/>
    <dgm:cxn modelId="{43A8D2EC-4FA1-C944-BBAA-16C934EC2989}" type="presOf" srcId="{90AA255B-6287-4C48-B28A-B57C92D57AA4}" destId="{E079F43A-3BE4-FF4B-8308-0DCF494BD282}" srcOrd="0" destOrd="0" presId="urn:microsoft.com/office/officeart/2005/8/layout/hierarchy1"/>
    <dgm:cxn modelId="{6EF519F6-55CC-4F20-8C6A-45AFD7FA718B}" srcId="{4401E047-9F06-429C-9489-4ED171B8871A}" destId="{21EEE777-17B8-4E6B-94AB-708F8CED2898}" srcOrd="0" destOrd="0" parTransId="{13552429-6BBA-4F0E-86D0-1D12A247065D}" sibTransId="{70A20A50-5A6B-42FB-BA39-F83C0CACDD25}"/>
    <dgm:cxn modelId="{4A936FF8-C4E1-5346-AB8D-463D875D25B8}" type="presParOf" srcId="{CB6B2035-14D9-6D40-9BF4-97824DE6ADC0}" destId="{C38D1C8B-0629-0D4A-90FF-DCC6C5959031}" srcOrd="0" destOrd="0" presId="urn:microsoft.com/office/officeart/2005/8/layout/hierarchy1"/>
    <dgm:cxn modelId="{21520A1C-7454-5F41-8EE4-8745FB7A2687}" type="presParOf" srcId="{C38D1C8B-0629-0D4A-90FF-DCC6C5959031}" destId="{1470694D-3BD5-5240-A735-764DD3BA8BFC}" srcOrd="0" destOrd="0" presId="urn:microsoft.com/office/officeart/2005/8/layout/hierarchy1"/>
    <dgm:cxn modelId="{80C48068-E7B8-2046-B965-D2FAA6148B1B}" type="presParOf" srcId="{1470694D-3BD5-5240-A735-764DD3BA8BFC}" destId="{422739AA-3D74-B44E-9B67-9B18B7F0084A}" srcOrd="0" destOrd="0" presId="urn:microsoft.com/office/officeart/2005/8/layout/hierarchy1"/>
    <dgm:cxn modelId="{99F968AA-5686-9544-B714-740C40841F4F}" type="presParOf" srcId="{1470694D-3BD5-5240-A735-764DD3BA8BFC}" destId="{F06A34C5-DFC1-1A47-AF76-5B50322574B1}" srcOrd="1" destOrd="0" presId="urn:microsoft.com/office/officeart/2005/8/layout/hierarchy1"/>
    <dgm:cxn modelId="{EB6DF8EC-BB59-1C41-A563-A3D49F3499A1}" type="presParOf" srcId="{C38D1C8B-0629-0D4A-90FF-DCC6C5959031}" destId="{25B9FC9B-A391-B341-98D4-20795F1C3381}" srcOrd="1" destOrd="0" presId="urn:microsoft.com/office/officeart/2005/8/layout/hierarchy1"/>
    <dgm:cxn modelId="{E91B6C5C-3024-F44A-9A1E-A978C21AD849}" type="presParOf" srcId="{25B9FC9B-A391-B341-98D4-20795F1C3381}" destId="{C6BF83F0-6447-2848-95C9-015F1D5F8F84}" srcOrd="0" destOrd="0" presId="urn:microsoft.com/office/officeart/2005/8/layout/hierarchy1"/>
    <dgm:cxn modelId="{AEEC4079-842D-4542-94F4-B9F163882A41}" type="presParOf" srcId="{25B9FC9B-A391-B341-98D4-20795F1C3381}" destId="{AF331C86-5943-844F-B854-54998E7E5376}" srcOrd="1" destOrd="0" presId="urn:microsoft.com/office/officeart/2005/8/layout/hierarchy1"/>
    <dgm:cxn modelId="{E723D703-309C-E446-9402-162EE1880FB8}" type="presParOf" srcId="{AF331C86-5943-844F-B854-54998E7E5376}" destId="{8C474ACF-E41E-0241-82FF-6F31C8FB336E}" srcOrd="0" destOrd="0" presId="urn:microsoft.com/office/officeart/2005/8/layout/hierarchy1"/>
    <dgm:cxn modelId="{23BDB3FC-42A9-3A4A-B4F9-A1DB902608B6}" type="presParOf" srcId="{8C474ACF-E41E-0241-82FF-6F31C8FB336E}" destId="{6D2FF0DF-35FB-3E4F-99A4-C303CAB7900F}" srcOrd="0" destOrd="0" presId="urn:microsoft.com/office/officeart/2005/8/layout/hierarchy1"/>
    <dgm:cxn modelId="{770B0844-DC7A-F943-BA73-F9E967CF1D8D}" type="presParOf" srcId="{8C474ACF-E41E-0241-82FF-6F31C8FB336E}" destId="{4AA5D36B-89A5-A54F-A4D7-876116E6E69F}" srcOrd="1" destOrd="0" presId="urn:microsoft.com/office/officeart/2005/8/layout/hierarchy1"/>
    <dgm:cxn modelId="{CF316F18-99D4-A648-A62D-8E78B395C769}" type="presParOf" srcId="{AF331C86-5943-844F-B854-54998E7E5376}" destId="{9EC0001E-F5C1-534E-A655-9C0619D6B747}" srcOrd="1" destOrd="0" presId="urn:microsoft.com/office/officeart/2005/8/layout/hierarchy1"/>
    <dgm:cxn modelId="{ACE10453-731A-BD41-94CD-FD57C419E8FB}" type="presParOf" srcId="{CB6B2035-14D9-6D40-9BF4-97824DE6ADC0}" destId="{EDBC76BA-3FA0-374C-B27A-BEF5C5B3A07A}" srcOrd="1" destOrd="0" presId="urn:microsoft.com/office/officeart/2005/8/layout/hierarchy1"/>
    <dgm:cxn modelId="{D6C80E65-AA56-9641-BED4-221DF254C82B}" type="presParOf" srcId="{EDBC76BA-3FA0-374C-B27A-BEF5C5B3A07A}" destId="{73BDB2A3-54E4-F74E-ACE8-4541035F4B91}" srcOrd="0" destOrd="0" presId="urn:microsoft.com/office/officeart/2005/8/layout/hierarchy1"/>
    <dgm:cxn modelId="{4CEFCDFD-F42E-FD4C-9807-8C3D1EFBB610}" type="presParOf" srcId="{73BDB2A3-54E4-F74E-ACE8-4541035F4B91}" destId="{F95A95A0-DE5E-6D4C-A4D1-D5A0FE46FDA6}" srcOrd="0" destOrd="0" presId="urn:microsoft.com/office/officeart/2005/8/layout/hierarchy1"/>
    <dgm:cxn modelId="{EC43E7DE-DDDA-BC47-B673-4AD6D791E17D}" type="presParOf" srcId="{73BDB2A3-54E4-F74E-ACE8-4541035F4B91}" destId="{BB9298C1-27DD-7D43-B062-7E5ADAEC50CA}" srcOrd="1" destOrd="0" presId="urn:microsoft.com/office/officeart/2005/8/layout/hierarchy1"/>
    <dgm:cxn modelId="{5CF34D69-4D05-4945-93C5-2EA948D7D0F6}" type="presParOf" srcId="{EDBC76BA-3FA0-374C-B27A-BEF5C5B3A07A}" destId="{8923D403-1968-F74F-896D-40014B6F456D}" srcOrd="1" destOrd="0" presId="urn:microsoft.com/office/officeart/2005/8/layout/hierarchy1"/>
    <dgm:cxn modelId="{9A39AA2B-92EE-484F-BE04-FD80FB368ACF}" type="presParOf" srcId="{CB6B2035-14D9-6D40-9BF4-97824DE6ADC0}" destId="{19BF2001-BB9D-F74A-A3EC-07BF5D481ED3}" srcOrd="2" destOrd="0" presId="urn:microsoft.com/office/officeart/2005/8/layout/hierarchy1"/>
    <dgm:cxn modelId="{36E874AC-B311-E64D-8D7D-7BB81B83CA28}" type="presParOf" srcId="{19BF2001-BB9D-F74A-A3EC-07BF5D481ED3}" destId="{805EF3E1-1BA2-2042-87A6-088F398151FA}" srcOrd="0" destOrd="0" presId="urn:microsoft.com/office/officeart/2005/8/layout/hierarchy1"/>
    <dgm:cxn modelId="{E2363584-7195-D349-97B3-F8DF6D6D4C22}" type="presParOf" srcId="{805EF3E1-1BA2-2042-87A6-088F398151FA}" destId="{4CE5C5A0-5C11-304A-99C6-0171EC495423}" srcOrd="0" destOrd="0" presId="urn:microsoft.com/office/officeart/2005/8/layout/hierarchy1"/>
    <dgm:cxn modelId="{4F1B423F-50CB-5A45-BCD8-701736B92993}" type="presParOf" srcId="{805EF3E1-1BA2-2042-87A6-088F398151FA}" destId="{6A629D19-734A-DF4A-8006-5D224430283A}" srcOrd="1" destOrd="0" presId="urn:microsoft.com/office/officeart/2005/8/layout/hierarchy1"/>
    <dgm:cxn modelId="{73BDE763-17E9-DC4A-8044-DB796D3695E2}" type="presParOf" srcId="{19BF2001-BB9D-F74A-A3EC-07BF5D481ED3}" destId="{619091A5-6C6C-424C-BEB2-8284D3122D52}" srcOrd="1" destOrd="0" presId="urn:microsoft.com/office/officeart/2005/8/layout/hierarchy1"/>
    <dgm:cxn modelId="{2316752B-E315-1B4B-956C-2075646F6E89}" type="presParOf" srcId="{619091A5-6C6C-424C-BEB2-8284D3122D52}" destId="{258BCA8E-BE67-7B4A-BF82-92D99708E849}" srcOrd="0" destOrd="0" presId="urn:microsoft.com/office/officeart/2005/8/layout/hierarchy1"/>
    <dgm:cxn modelId="{4BB98EFE-10A5-7447-8CB6-4B2267F62B32}" type="presParOf" srcId="{619091A5-6C6C-424C-BEB2-8284D3122D52}" destId="{13351A60-2E75-614A-BA52-8986F9CB5BE5}" srcOrd="1" destOrd="0" presId="urn:microsoft.com/office/officeart/2005/8/layout/hierarchy1"/>
    <dgm:cxn modelId="{97B4779D-3AAA-534B-99BE-0F5B7BDB39D4}" type="presParOf" srcId="{13351A60-2E75-614A-BA52-8986F9CB5BE5}" destId="{5B605B26-6904-E04C-A25B-AFFBBE7D0279}" srcOrd="0" destOrd="0" presId="urn:microsoft.com/office/officeart/2005/8/layout/hierarchy1"/>
    <dgm:cxn modelId="{EE64785D-DCFD-6843-A69D-49315FC09028}" type="presParOf" srcId="{5B605B26-6904-E04C-A25B-AFFBBE7D0279}" destId="{7342CECC-4064-9F4E-9E75-11CB49D7F1D1}" srcOrd="0" destOrd="0" presId="urn:microsoft.com/office/officeart/2005/8/layout/hierarchy1"/>
    <dgm:cxn modelId="{1C3FB174-D22C-3F4A-AEFE-6517C1CEF90C}" type="presParOf" srcId="{5B605B26-6904-E04C-A25B-AFFBBE7D0279}" destId="{E079F43A-3BE4-FF4B-8308-0DCF494BD282}" srcOrd="1" destOrd="0" presId="urn:microsoft.com/office/officeart/2005/8/layout/hierarchy1"/>
    <dgm:cxn modelId="{20A44ADD-C34A-444A-9E92-AEBF4630DC8E}" type="presParOf" srcId="{13351A60-2E75-614A-BA52-8986F9CB5BE5}" destId="{9C0688F5-0F69-144E-8D1C-82DA3C12AE5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AEF834-3034-7445-98FD-86D8379CE8A4}" type="doc">
      <dgm:prSet loTypeId="urn:microsoft.com/office/officeart/2005/8/layout/vList5" loCatId="list" qsTypeId="urn:microsoft.com/office/officeart/2005/8/quickstyle/simple2" qsCatId="simple" csTypeId="urn:microsoft.com/office/officeart/2005/8/colors/accent6_2" csCatId="accent6" phldr="1"/>
      <dgm:spPr/>
      <dgm:t>
        <a:bodyPr/>
        <a:lstStyle/>
        <a:p>
          <a:endParaRPr lang="it-IT"/>
        </a:p>
      </dgm:t>
    </dgm:pt>
    <dgm:pt modelId="{A7495F83-3561-874B-A823-D0EDEDB68159}">
      <dgm:prSet phldrT="[Testo]"/>
      <dgm:spPr/>
      <dgm:t>
        <a:bodyPr/>
        <a:lstStyle/>
        <a:p>
          <a:r>
            <a:rPr lang="it-IT" dirty="0"/>
            <a:t>Scontro civiltà</a:t>
          </a:r>
        </a:p>
      </dgm:t>
    </dgm:pt>
    <dgm:pt modelId="{7B8962EE-EE20-3441-85A0-B7E75953EFC2}" type="parTrans" cxnId="{AFE6EDA7-18A0-6A4E-A723-9BD60D4A6B01}">
      <dgm:prSet/>
      <dgm:spPr/>
      <dgm:t>
        <a:bodyPr/>
        <a:lstStyle/>
        <a:p>
          <a:endParaRPr lang="it-IT"/>
        </a:p>
      </dgm:t>
    </dgm:pt>
    <dgm:pt modelId="{43B802F6-E8E1-8B49-8EFF-57FD8351B0BA}" type="sibTrans" cxnId="{AFE6EDA7-18A0-6A4E-A723-9BD60D4A6B01}">
      <dgm:prSet/>
      <dgm:spPr/>
      <dgm:t>
        <a:bodyPr/>
        <a:lstStyle/>
        <a:p>
          <a:endParaRPr lang="it-IT"/>
        </a:p>
      </dgm:t>
    </dgm:pt>
    <dgm:pt modelId="{3E328A53-DDA5-234A-9588-E542D64A4797}">
      <dgm:prSet phldrT="[Testo]"/>
      <dgm:spPr/>
      <dgm:t>
        <a:bodyPr/>
        <a:lstStyle/>
        <a:p>
          <a:r>
            <a:rPr lang="it-IT" dirty="0"/>
            <a:t>Enfatizza conflitto</a:t>
          </a:r>
        </a:p>
      </dgm:t>
    </dgm:pt>
    <dgm:pt modelId="{C8463ADE-070F-094A-A016-DE34D18CFF21}" type="parTrans" cxnId="{F90595F7-5105-EC43-903E-FD0AA805A272}">
      <dgm:prSet/>
      <dgm:spPr/>
      <dgm:t>
        <a:bodyPr/>
        <a:lstStyle/>
        <a:p>
          <a:endParaRPr lang="it-IT"/>
        </a:p>
      </dgm:t>
    </dgm:pt>
    <dgm:pt modelId="{3E604EFA-0292-B142-AD35-8E8D8B3D0259}" type="sibTrans" cxnId="{F90595F7-5105-EC43-903E-FD0AA805A272}">
      <dgm:prSet/>
      <dgm:spPr/>
      <dgm:t>
        <a:bodyPr/>
        <a:lstStyle/>
        <a:p>
          <a:endParaRPr lang="it-IT"/>
        </a:p>
      </dgm:t>
    </dgm:pt>
    <dgm:pt modelId="{4AFF3DDE-1560-4245-8AC5-84D4607E0DFA}">
      <dgm:prSet phldrT="[Testo]"/>
      <dgm:spPr/>
      <dgm:t>
        <a:bodyPr/>
        <a:lstStyle/>
        <a:p>
          <a:r>
            <a:rPr lang="it-IT" dirty="0" err="1"/>
            <a:t>Mcdonaldizzazione</a:t>
          </a:r>
          <a:endParaRPr lang="it-IT" dirty="0"/>
        </a:p>
      </dgm:t>
    </dgm:pt>
    <dgm:pt modelId="{D8DC785B-EF56-2543-9753-87712962A89D}" type="parTrans" cxnId="{FE126522-DB07-4E49-8536-8419CA2B0851}">
      <dgm:prSet/>
      <dgm:spPr/>
      <dgm:t>
        <a:bodyPr/>
        <a:lstStyle/>
        <a:p>
          <a:endParaRPr lang="it-IT"/>
        </a:p>
      </dgm:t>
    </dgm:pt>
    <dgm:pt modelId="{CC873B7A-440B-B940-AB73-8FAF5F404FF6}" type="sibTrans" cxnId="{FE126522-DB07-4E49-8536-8419CA2B0851}">
      <dgm:prSet/>
      <dgm:spPr/>
      <dgm:t>
        <a:bodyPr/>
        <a:lstStyle/>
        <a:p>
          <a:endParaRPr lang="it-IT"/>
        </a:p>
      </dgm:t>
    </dgm:pt>
    <dgm:pt modelId="{C9209F97-09FF-3741-9B46-115AFF416EF4}">
      <dgm:prSet phldrT="[Testo]"/>
      <dgm:spPr/>
      <dgm:t>
        <a:bodyPr/>
        <a:lstStyle/>
        <a:p>
          <a:r>
            <a:rPr lang="it-IT" dirty="0"/>
            <a:t>Enfatizza modelli dall’esterno</a:t>
          </a:r>
        </a:p>
      </dgm:t>
    </dgm:pt>
    <dgm:pt modelId="{7FFE344B-CA25-AD4A-A4D1-20154512F1B5}" type="parTrans" cxnId="{8F041D5C-881E-B94D-9E17-36564E3D5806}">
      <dgm:prSet/>
      <dgm:spPr/>
      <dgm:t>
        <a:bodyPr/>
        <a:lstStyle/>
        <a:p>
          <a:endParaRPr lang="it-IT"/>
        </a:p>
      </dgm:t>
    </dgm:pt>
    <dgm:pt modelId="{E8CB4E66-26D5-EA43-B351-4D2A03F1CF24}" type="sibTrans" cxnId="{8F041D5C-881E-B94D-9E17-36564E3D5806}">
      <dgm:prSet/>
      <dgm:spPr/>
      <dgm:t>
        <a:bodyPr/>
        <a:lstStyle/>
        <a:p>
          <a:endParaRPr lang="it-IT"/>
        </a:p>
      </dgm:t>
    </dgm:pt>
    <dgm:pt modelId="{64351E8E-9CF4-E049-8D96-39DFCD494278}">
      <dgm:prSet phldrT="[Testo]"/>
      <dgm:spPr/>
      <dgm:t>
        <a:bodyPr/>
        <a:lstStyle/>
        <a:p>
          <a:r>
            <a:rPr lang="it-IT" dirty="0" err="1"/>
            <a:t>omogeneizzazzione</a:t>
          </a:r>
          <a:endParaRPr lang="it-IT" dirty="0"/>
        </a:p>
      </dgm:t>
    </dgm:pt>
    <dgm:pt modelId="{FEDB844F-5FA4-5F48-8602-19B367D7D829}" type="parTrans" cxnId="{99F5C6C0-74BC-EA44-A6D8-C13CDEB395B7}">
      <dgm:prSet/>
      <dgm:spPr/>
      <dgm:t>
        <a:bodyPr/>
        <a:lstStyle/>
        <a:p>
          <a:endParaRPr lang="it-IT"/>
        </a:p>
      </dgm:t>
    </dgm:pt>
    <dgm:pt modelId="{3A6D8A6E-3317-6246-B5A9-A9B841AC25DA}" type="sibTrans" cxnId="{99F5C6C0-74BC-EA44-A6D8-C13CDEB395B7}">
      <dgm:prSet/>
      <dgm:spPr/>
      <dgm:t>
        <a:bodyPr/>
        <a:lstStyle/>
        <a:p>
          <a:endParaRPr lang="it-IT"/>
        </a:p>
      </dgm:t>
    </dgm:pt>
    <dgm:pt modelId="{4418C593-EF13-394B-A320-2B653D08F9C2}">
      <dgm:prSet phldrT="[Testo]"/>
      <dgm:spPr/>
      <dgm:t>
        <a:bodyPr/>
        <a:lstStyle/>
        <a:p>
          <a:r>
            <a:rPr lang="it-IT" dirty="0"/>
            <a:t>Ibridazione</a:t>
          </a:r>
        </a:p>
      </dgm:t>
    </dgm:pt>
    <dgm:pt modelId="{42896A3D-3E35-794F-A0A6-BB972D412FD2}" type="parTrans" cxnId="{F66FE6CF-55A5-F648-981C-AC75264EE3C0}">
      <dgm:prSet/>
      <dgm:spPr/>
      <dgm:t>
        <a:bodyPr/>
        <a:lstStyle/>
        <a:p>
          <a:endParaRPr lang="it-IT"/>
        </a:p>
      </dgm:t>
    </dgm:pt>
    <dgm:pt modelId="{86B98F77-1361-2E4C-9F58-9212F1E20F72}" type="sibTrans" cxnId="{F66FE6CF-55A5-F648-981C-AC75264EE3C0}">
      <dgm:prSet/>
      <dgm:spPr/>
      <dgm:t>
        <a:bodyPr/>
        <a:lstStyle/>
        <a:p>
          <a:endParaRPr lang="it-IT"/>
        </a:p>
      </dgm:t>
    </dgm:pt>
    <dgm:pt modelId="{C1C7164C-80CF-9A49-85E7-1233838EB632}">
      <dgm:prSet phldrT="[Testo]"/>
      <dgm:spPr/>
      <dgm:t>
        <a:bodyPr/>
        <a:lstStyle/>
        <a:p>
          <a:r>
            <a:rPr lang="it-IT" dirty="0"/>
            <a:t>Combinazione da provenienze diverse</a:t>
          </a:r>
        </a:p>
      </dgm:t>
    </dgm:pt>
    <dgm:pt modelId="{14BD7FE3-A72F-854F-81B3-7538816299CD}" type="parTrans" cxnId="{4348AFFD-6014-9F48-80C1-58C4EA5B8ABE}">
      <dgm:prSet/>
      <dgm:spPr/>
      <dgm:t>
        <a:bodyPr/>
        <a:lstStyle/>
        <a:p>
          <a:endParaRPr lang="it-IT"/>
        </a:p>
      </dgm:t>
    </dgm:pt>
    <dgm:pt modelId="{CB78ECA6-EA32-E945-AA66-1EBAB76B2ECA}" type="sibTrans" cxnId="{4348AFFD-6014-9F48-80C1-58C4EA5B8ABE}">
      <dgm:prSet/>
      <dgm:spPr/>
      <dgm:t>
        <a:bodyPr/>
        <a:lstStyle/>
        <a:p>
          <a:endParaRPr lang="it-IT"/>
        </a:p>
      </dgm:t>
    </dgm:pt>
    <dgm:pt modelId="{103E6A84-7379-A242-8343-FE0D875876B9}">
      <dgm:prSet phldrT="[Testo]"/>
      <dgm:spPr/>
      <dgm:t>
        <a:bodyPr/>
        <a:lstStyle/>
        <a:p>
          <a:r>
            <a:rPr lang="it-IT" dirty="0"/>
            <a:t>fusione</a:t>
          </a:r>
        </a:p>
      </dgm:t>
    </dgm:pt>
    <dgm:pt modelId="{CEF96709-8D12-EC45-805D-99206A8C6914}" type="parTrans" cxnId="{5D46DD5E-E6CA-7746-862C-643F0C49C414}">
      <dgm:prSet/>
      <dgm:spPr/>
      <dgm:t>
        <a:bodyPr/>
        <a:lstStyle/>
        <a:p>
          <a:endParaRPr lang="it-IT"/>
        </a:p>
      </dgm:t>
    </dgm:pt>
    <dgm:pt modelId="{759EEA44-99CB-5D46-8104-31173097B17F}" type="sibTrans" cxnId="{5D46DD5E-E6CA-7746-862C-643F0C49C414}">
      <dgm:prSet/>
      <dgm:spPr/>
      <dgm:t>
        <a:bodyPr/>
        <a:lstStyle/>
        <a:p>
          <a:endParaRPr lang="it-IT"/>
        </a:p>
      </dgm:t>
    </dgm:pt>
    <dgm:pt modelId="{6A4CDCF9-EBA5-434E-A3C8-FACB18FFBF10}" type="pres">
      <dgm:prSet presAssocID="{D0AEF834-3034-7445-98FD-86D8379CE8A4}" presName="Name0" presStyleCnt="0">
        <dgm:presLayoutVars>
          <dgm:dir/>
          <dgm:animLvl val="lvl"/>
          <dgm:resizeHandles val="exact"/>
        </dgm:presLayoutVars>
      </dgm:prSet>
      <dgm:spPr/>
    </dgm:pt>
    <dgm:pt modelId="{2CB9D3EB-BD44-C44D-957E-F21453AF1B94}" type="pres">
      <dgm:prSet presAssocID="{A7495F83-3561-874B-A823-D0EDEDB68159}" presName="linNode" presStyleCnt="0"/>
      <dgm:spPr/>
    </dgm:pt>
    <dgm:pt modelId="{DBE097E2-67C4-C041-9558-ACDD91FF5328}" type="pres">
      <dgm:prSet presAssocID="{A7495F83-3561-874B-A823-D0EDEDB68159}" presName="parentText" presStyleLbl="node1" presStyleIdx="0" presStyleCnt="3">
        <dgm:presLayoutVars>
          <dgm:chMax val="1"/>
          <dgm:bulletEnabled val="1"/>
        </dgm:presLayoutVars>
      </dgm:prSet>
      <dgm:spPr/>
    </dgm:pt>
    <dgm:pt modelId="{8478416D-8F6A-6444-83F1-B618D8BE71D3}" type="pres">
      <dgm:prSet presAssocID="{A7495F83-3561-874B-A823-D0EDEDB68159}" presName="descendantText" presStyleLbl="alignAccFollowNode1" presStyleIdx="0" presStyleCnt="3">
        <dgm:presLayoutVars>
          <dgm:bulletEnabled val="1"/>
        </dgm:presLayoutVars>
      </dgm:prSet>
      <dgm:spPr/>
    </dgm:pt>
    <dgm:pt modelId="{2D457DB1-AF78-9E4F-934A-0B0DAF172E19}" type="pres">
      <dgm:prSet presAssocID="{43B802F6-E8E1-8B49-8EFF-57FD8351B0BA}" presName="sp" presStyleCnt="0"/>
      <dgm:spPr/>
    </dgm:pt>
    <dgm:pt modelId="{057F9166-9745-1240-A3DD-B33DCAF0EF80}" type="pres">
      <dgm:prSet presAssocID="{4AFF3DDE-1560-4245-8AC5-84D4607E0DFA}" presName="linNode" presStyleCnt="0"/>
      <dgm:spPr/>
    </dgm:pt>
    <dgm:pt modelId="{08031B97-A061-5942-BF24-8DC8D335733E}" type="pres">
      <dgm:prSet presAssocID="{4AFF3DDE-1560-4245-8AC5-84D4607E0DFA}" presName="parentText" presStyleLbl="node1" presStyleIdx="1" presStyleCnt="3">
        <dgm:presLayoutVars>
          <dgm:chMax val="1"/>
          <dgm:bulletEnabled val="1"/>
        </dgm:presLayoutVars>
      </dgm:prSet>
      <dgm:spPr/>
    </dgm:pt>
    <dgm:pt modelId="{29CCCD5F-B0B5-5447-8700-14C4E3F741DA}" type="pres">
      <dgm:prSet presAssocID="{4AFF3DDE-1560-4245-8AC5-84D4607E0DFA}" presName="descendantText" presStyleLbl="alignAccFollowNode1" presStyleIdx="1" presStyleCnt="3">
        <dgm:presLayoutVars>
          <dgm:bulletEnabled val="1"/>
        </dgm:presLayoutVars>
      </dgm:prSet>
      <dgm:spPr/>
    </dgm:pt>
    <dgm:pt modelId="{87D906A2-8611-FD42-8274-2514F0FC5838}" type="pres">
      <dgm:prSet presAssocID="{CC873B7A-440B-B940-AB73-8FAF5F404FF6}" presName="sp" presStyleCnt="0"/>
      <dgm:spPr/>
    </dgm:pt>
    <dgm:pt modelId="{2CE9D31E-8CE2-AC40-8C0A-692E712C49FF}" type="pres">
      <dgm:prSet presAssocID="{4418C593-EF13-394B-A320-2B653D08F9C2}" presName="linNode" presStyleCnt="0"/>
      <dgm:spPr/>
    </dgm:pt>
    <dgm:pt modelId="{83A68B46-8282-1B42-8FB1-DB557F2F0673}" type="pres">
      <dgm:prSet presAssocID="{4418C593-EF13-394B-A320-2B653D08F9C2}" presName="parentText" presStyleLbl="node1" presStyleIdx="2" presStyleCnt="3">
        <dgm:presLayoutVars>
          <dgm:chMax val="1"/>
          <dgm:bulletEnabled val="1"/>
        </dgm:presLayoutVars>
      </dgm:prSet>
      <dgm:spPr/>
    </dgm:pt>
    <dgm:pt modelId="{4E753942-424F-6241-89E9-502695416698}" type="pres">
      <dgm:prSet presAssocID="{4418C593-EF13-394B-A320-2B653D08F9C2}" presName="descendantText" presStyleLbl="alignAccFollowNode1" presStyleIdx="2" presStyleCnt="3">
        <dgm:presLayoutVars>
          <dgm:bulletEnabled val="1"/>
        </dgm:presLayoutVars>
      </dgm:prSet>
      <dgm:spPr/>
    </dgm:pt>
  </dgm:ptLst>
  <dgm:cxnLst>
    <dgm:cxn modelId="{F73C6E0B-0E2D-B442-83E1-FDC5911ABE56}" type="presOf" srcId="{4AFF3DDE-1560-4245-8AC5-84D4607E0DFA}" destId="{08031B97-A061-5942-BF24-8DC8D335733E}" srcOrd="0" destOrd="0" presId="urn:microsoft.com/office/officeart/2005/8/layout/vList5"/>
    <dgm:cxn modelId="{F240EE20-BF02-354C-82B6-68AADF84BD20}" type="presOf" srcId="{64351E8E-9CF4-E049-8D96-39DFCD494278}" destId="{29CCCD5F-B0B5-5447-8700-14C4E3F741DA}" srcOrd="0" destOrd="1" presId="urn:microsoft.com/office/officeart/2005/8/layout/vList5"/>
    <dgm:cxn modelId="{FE126522-DB07-4E49-8536-8419CA2B0851}" srcId="{D0AEF834-3034-7445-98FD-86D8379CE8A4}" destId="{4AFF3DDE-1560-4245-8AC5-84D4607E0DFA}" srcOrd="1" destOrd="0" parTransId="{D8DC785B-EF56-2543-9753-87712962A89D}" sibTransId="{CC873B7A-440B-B940-AB73-8FAF5F404FF6}"/>
    <dgm:cxn modelId="{B8AAE03D-F252-E84B-A0C8-1868FC29D62B}" type="presOf" srcId="{C1C7164C-80CF-9A49-85E7-1233838EB632}" destId="{4E753942-424F-6241-89E9-502695416698}" srcOrd="0" destOrd="0" presId="urn:microsoft.com/office/officeart/2005/8/layout/vList5"/>
    <dgm:cxn modelId="{A225F846-77DD-F749-A025-BF31A92B78FC}" type="presOf" srcId="{A7495F83-3561-874B-A823-D0EDEDB68159}" destId="{DBE097E2-67C4-C041-9558-ACDD91FF5328}" srcOrd="0" destOrd="0" presId="urn:microsoft.com/office/officeart/2005/8/layout/vList5"/>
    <dgm:cxn modelId="{5266974A-F1BE-374F-AB68-B0F226D49F91}" type="presOf" srcId="{D0AEF834-3034-7445-98FD-86D8379CE8A4}" destId="{6A4CDCF9-EBA5-434E-A3C8-FACB18FFBF10}" srcOrd="0" destOrd="0" presId="urn:microsoft.com/office/officeart/2005/8/layout/vList5"/>
    <dgm:cxn modelId="{8F041D5C-881E-B94D-9E17-36564E3D5806}" srcId="{4AFF3DDE-1560-4245-8AC5-84D4607E0DFA}" destId="{C9209F97-09FF-3741-9B46-115AFF416EF4}" srcOrd="0" destOrd="0" parTransId="{7FFE344B-CA25-AD4A-A4D1-20154512F1B5}" sibTransId="{E8CB4E66-26D5-EA43-B351-4D2A03F1CF24}"/>
    <dgm:cxn modelId="{5D46DD5E-E6CA-7746-862C-643F0C49C414}" srcId="{4418C593-EF13-394B-A320-2B653D08F9C2}" destId="{103E6A84-7379-A242-8343-FE0D875876B9}" srcOrd="1" destOrd="0" parTransId="{CEF96709-8D12-EC45-805D-99206A8C6914}" sibTransId="{759EEA44-99CB-5D46-8104-31173097B17F}"/>
    <dgm:cxn modelId="{AFE6EDA7-18A0-6A4E-A723-9BD60D4A6B01}" srcId="{D0AEF834-3034-7445-98FD-86D8379CE8A4}" destId="{A7495F83-3561-874B-A823-D0EDEDB68159}" srcOrd="0" destOrd="0" parTransId="{7B8962EE-EE20-3441-85A0-B7E75953EFC2}" sibTransId="{43B802F6-E8E1-8B49-8EFF-57FD8351B0BA}"/>
    <dgm:cxn modelId="{05BAE4B3-E1A3-4449-8522-4DC8E97B6546}" type="presOf" srcId="{3E328A53-DDA5-234A-9588-E542D64A4797}" destId="{8478416D-8F6A-6444-83F1-B618D8BE71D3}" srcOrd="0" destOrd="0" presId="urn:microsoft.com/office/officeart/2005/8/layout/vList5"/>
    <dgm:cxn modelId="{D5A9D3BC-8F23-F248-B9DA-807298656CE0}" type="presOf" srcId="{103E6A84-7379-A242-8343-FE0D875876B9}" destId="{4E753942-424F-6241-89E9-502695416698}" srcOrd="0" destOrd="1" presId="urn:microsoft.com/office/officeart/2005/8/layout/vList5"/>
    <dgm:cxn modelId="{99F5C6C0-74BC-EA44-A6D8-C13CDEB395B7}" srcId="{4AFF3DDE-1560-4245-8AC5-84D4607E0DFA}" destId="{64351E8E-9CF4-E049-8D96-39DFCD494278}" srcOrd="1" destOrd="0" parTransId="{FEDB844F-5FA4-5F48-8602-19B367D7D829}" sibTransId="{3A6D8A6E-3317-6246-B5A9-A9B841AC25DA}"/>
    <dgm:cxn modelId="{E322E9C7-A46C-C547-AB84-C3CA1AB67B58}" type="presOf" srcId="{4418C593-EF13-394B-A320-2B653D08F9C2}" destId="{83A68B46-8282-1B42-8FB1-DB557F2F0673}" srcOrd="0" destOrd="0" presId="urn:microsoft.com/office/officeart/2005/8/layout/vList5"/>
    <dgm:cxn modelId="{F66FE6CF-55A5-F648-981C-AC75264EE3C0}" srcId="{D0AEF834-3034-7445-98FD-86D8379CE8A4}" destId="{4418C593-EF13-394B-A320-2B653D08F9C2}" srcOrd="2" destOrd="0" parTransId="{42896A3D-3E35-794F-A0A6-BB972D412FD2}" sibTransId="{86B98F77-1361-2E4C-9F58-9212F1E20F72}"/>
    <dgm:cxn modelId="{F90595F7-5105-EC43-903E-FD0AA805A272}" srcId="{A7495F83-3561-874B-A823-D0EDEDB68159}" destId="{3E328A53-DDA5-234A-9588-E542D64A4797}" srcOrd="0" destOrd="0" parTransId="{C8463ADE-070F-094A-A016-DE34D18CFF21}" sibTransId="{3E604EFA-0292-B142-AD35-8E8D8B3D0259}"/>
    <dgm:cxn modelId="{2DC68DFA-6ABD-0A4E-862B-1F3FDF9BC034}" type="presOf" srcId="{C9209F97-09FF-3741-9B46-115AFF416EF4}" destId="{29CCCD5F-B0B5-5447-8700-14C4E3F741DA}" srcOrd="0" destOrd="0" presId="urn:microsoft.com/office/officeart/2005/8/layout/vList5"/>
    <dgm:cxn modelId="{4348AFFD-6014-9F48-80C1-58C4EA5B8ABE}" srcId="{4418C593-EF13-394B-A320-2B653D08F9C2}" destId="{C1C7164C-80CF-9A49-85E7-1233838EB632}" srcOrd="0" destOrd="0" parTransId="{14BD7FE3-A72F-854F-81B3-7538816299CD}" sibTransId="{CB78ECA6-EA32-E945-AA66-1EBAB76B2ECA}"/>
    <dgm:cxn modelId="{29D5F7C5-57F3-7C4B-B311-B01C09035B38}" type="presParOf" srcId="{6A4CDCF9-EBA5-434E-A3C8-FACB18FFBF10}" destId="{2CB9D3EB-BD44-C44D-957E-F21453AF1B94}" srcOrd="0" destOrd="0" presId="urn:microsoft.com/office/officeart/2005/8/layout/vList5"/>
    <dgm:cxn modelId="{C435B588-576C-AB4B-AD8E-C899E262B990}" type="presParOf" srcId="{2CB9D3EB-BD44-C44D-957E-F21453AF1B94}" destId="{DBE097E2-67C4-C041-9558-ACDD91FF5328}" srcOrd="0" destOrd="0" presId="urn:microsoft.com/office/officeart/2005/8/layout/vList5"/>
    <dgm:cxn modelId="{7911F68C-1CAC-A943-AE01-0777032D5668}" type="presParOf" srcId="{2CB9D3EB-BD44-C44D-957E-F21453AF1B94}" destId="{8478416D-8F6A-6444-83F1-B618D8BE71D3}" srcOrd="1" destOrd="0" presId="urn:microsoft.com/office/officeart/2005/8/layout/vList5"/>
    <dgm:cxn modelId="{C2680D0A-C283-D246-AA2B-521C84B55A8F}" type="presParOf" srcId="{6A4CDCF9-EBA5-434E-A3C8-FACB18FFBF10}" destId="{2D457DB1-AF78-9E4F-934A-0B0DAF172E19}" srcOrd="1" destOrd="0" presId="urn:microsoft.com/office/officeart/2005/8/layout/vList5"/>
    <dgm:cxn modelId="{F1A14BD4-9413-8F4B-A556-F83CDF1D8D6D}" type="presParOf" srcId="{6A4CDCF9-EBA5-434E-A3C8-FACB18FFBF10}" destId="{057F9166-9745-1240-A3DD-B33DCAF0EF80}" srcOrd="2" destOrd="0" presId="urn:microsoft.com/office/officeart/2005/8/layout/vList5"/>
    <dgm:cxn modelId="{87E539C0-6EE6-A44D-8FE0-6C70E109B004}" type="presParOf" srcId="{057F9166-9745-1240-A3DD-B33DCAF0EF80}" destId="{08031B97-A061-5942-BF24-8DC8D335733E}" srcOrd="0" destOrd="0" presId="urn:microsoft.com/office/officeart/2005/8/layout/vList5"/>
    <dgm:cxn modelId="{829C89D7-0B71-6A4D-93D0-82888812AF78}" type="presParOf" srcId="{057F9166-9745-1240-A3DD-B33DCAF0EF80}" destId="{29CCCD5F-B0B5-5447-8700-14C4E3F741DA}" srcOrd="1" destOrd="0" presId="urn:microsoft.com/office/officeart/2005/8/layout/vList5"/>
    <dgm:cxn modelId="{A32DA098-780E-474B-B2A4-6C234437CA27}" type="presParOf" srcId="{6A4CDCF9-EBA5-434E-A3C8-FACB18FFBF10}" destId="{87D906A2-8611-FD42-8274-2514F0FC5838}" srcOrd="3" destOrd="0" presId="urn:microsoft.com/office/officeart/2005/8/layout/vList5"/>
    <dgm:cxn modelId="{F1F5DA4F-2372-2D48-AB04-6816C0CF915E}" type="presParOf" srcId="{6A4CDCF9-EBA5-434E-A3C8-FACB18FFBF10}" destId="{2CE9D31E-8CE2-AC40-8C0A-692E712C49FF}" srcOrd="4" destOrd="0" presId="urn:microsoft.com/office/officeart/2005/8/layout/vList5"/>
    <dgm:cxn modelId="{059A9584-AA72-954F-B807-FCD555220EB1}" type="presParOf" srcId="{2CE9D31E-8CE2-AC40-8C0A-692E712C49FF}" destId="{83A68B46-8282-1B42-8FB1-DB557F2F0673}" srcOrd="0" destOrd="0" presId="urn:microsoft.com/office/officeart/2005/8/layout/vList5"/>
    <dgm:cxn modelId="{785A861A-62D9-5342-8128-4C3F68FF2788}" type="presParOf" srcId="{2CE9D31E-8CE2-AC40-8C0A-692E712C49FF}" destId="{4E753942-424F-6241-89E9-50269541669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6E1AA0-2685-8049-B256-D30A65AB49B6}" type="doc">
      <dgm:prSet loTypeId="urn:microsoft.com/office/officeart/2008/layout/BubblePictureList" loCatId="" qsTypeId="urn:microsoft.com/office/officeart/2005/8/quickstyle/simple5" qsCatId="simple" csTypeId="urn:microsoft.com/office/officeart/2005/8/colors/accent2_2" csCatId="accent2" phldr="1"/>
      <dgm:spPr/>
      <dgm:t>
        <a:bodyPr/>
        <a:lstStyle/>
        <a:p>
          <a:endParaRPr lang="it-IT"/>
        </a:p>
      </dgm:t>
    </dgm:pt>
    <dgm:pt modelId="{226DF647-139E-A747-887F-C88808A04C70}">
      <dgm:prSet phldrT="[Testo]"/>
      <dgm:spPr/>
      <dgm:t>
        <a:bodyPr/>
        <a:lstStyle/>
        <a:p>
          <a:r>
            <a:rPr lang="it-IT" dirty="0"/>
            <a:t>classe</a:t>
          </a:r>
        </a:p>
      </dgm:t>
    </dgm:pt>
    <dgm:pt modelId="{F3EBBAA8-E395-4845-B998-591CCC2971E4}" type="parTrans" cxnId="{1D77C080-EAA8-994F-B69E-FEBC7F431F2A}">
      <dgm:prSet/>
      <dgm:spPr/>
      <dgm:t>
        <a:bodyPr/>
        <a:lstStyle/>
        <a:p>
          <a:endParaRPr lang="it-IT"/>
        </a:p>
      </dgm:t>
    </dgm:pt>
    <dgm:pt modelId="{95C5018D-0B9C-174E-9E79-E988A0E2D6C3}" type="sibTrans" cxnId="{1D77C080-EAA8-994F-B69E-FEBC7F431F2A}">
      <dgm:prSet/>
      <dgm:spPr/>
      <dgm:t>
        <a:bodyPr/>
        <a:lstStyle/>
        <a:p>
          <a:endParaRPr lang="it-IT"/>
        </a:p>
      </dgm:t>
    </dgm:pt>
    <dgm:pt modelId="{EE0E1164-AB02-2148-BC48-97C1962B1605}">
      <dgm:prSet phldrT="[Testo]"/>
      <dgm:spPr/>
      <dgm:t>
        <a:bodyPr/>
        <a:lstStyle/>
        <a:p>
          <a:r>
            <a:rPr lang="it-IT" dirty="0"/>
            <a:t>genere</a:t>
          </a:r>
        </a:p>
      </dgm:t>
    </dgm:pt>
    <dgm:pt modelId="{452987D5-81AD-4242-9E54-05405A541B8C}" type="parTrans" cxnId="{8E2A7D43-001E-154D-99CA-EE9274E46FC7}">
      <dgm:prSet/>
      <dgm:spPr/>
      <dgm:t>
        <a:bodyPr/>
        <a:lstStyle/>
        <a:p>
          <a:endParaRPr lang="it-IT"/>
        </a:p>
      </dgm:t>
    </dgm:pt>
    <dgm:pt modelId="{3F55591F-9FDC-834D-BC74-61A02441E7EA}" type="sibTrans" cxnId="{8E2A7D43-001E-154D-99CA-EE9274E46FC7}">
      <dgm:prSet/>
      <dgm:spPr/>
      <dgm:t>
        <a:bodyPr/>
        <a:lstStyle/>
        <a:p>
          <a:endParaRPr lang="it-IT"/>
        </a:p>
      </dgm:t>
    </dgm:pt>
    <dgm:pt modelId="{772EC81C-EDA8-FF48-8773-B9E8A2D3F29C}">
      <dgm:prSet phldrT="[Testo]"/>
      <dgm:spPr/>
      <dgm:t>
        <a:bodyPr/>
        <a:lstStyle/>
        <a:p>
          <a:r>
            <a:rPr lang="it-IT" dirty="0"/>
            <a:t>età</a:t>
          </a:r>
        </a:p>
      </dgm:t>
    </dgm:pt>
    <dgm:pt modelId="{03C6871C-07FB-794E-A988-BC5D4C7957C1}" type="parTrans" cxnId="{7DC1273D-4816-BA4A-A207-C6353B629A18}">
      <dgm:prSet/>
      <dgm:spPr/>
      <dgm:t>
        <a:bodyPr/>
        <a:lstStyle/>
        <a:p>
          <a:endParaRPr lang="it-IT"/>
        </a:p>
      </dgm:t>
    </dgm:pt>
    <dgm:pt modelId="{51EC5ABA-09F1-D64B-8D8E-D330D068BBA2}" type="sibTrans" cxnId="{7DC1273D-4816-BA4A-A207-C6353B629A18}">
      <dgm:prSet/>
      <dgm:spPr/>
      <dgm:t>
        <a:bodyPr/>
        <a:lstStyle/>
        <a:p>
          <a:endParaRPr lang="it-IT"/>
        </a:p>
      </dgm:t>
    </dgm:pt>
    <dgm:pt modelId="{61E806E1-1DD2-424E-99AB-766F7DB5223F}">
      <dgm:prSet phldrT="[Testo]"/>
      <dgm:spPr/>
      <dgm:t>
        <a:bodyPr/>
        <a:lstStyle/>
        <a:p>
          <a:r>
            <a:rPr lang="it-IT" dirty="0"/>
            <a:t>Etnia/nazionalità</a:t>
          </a:r>
        </a:p>
      </dgm:t>
    </dgm:pt>
    <dgm:pt modelId="{F145FDC6-7DC1-BB48-BB05-411637BE8349}" type="parTrans" cxnId="{44B52280-CCE7-834B-B9DD-43C3A39434AF}">
      <dgm:prSet/>
      <dgm:spPr/>
      <dgm:t>
        <a:bodyPr/>
        <a:lstStyle/>
        <a:p>
          <a:endParaRPr lang="it-IT"/>
        </a:p>
      </dgm:t>
    </dgm:pt>
    <dgm:pt modelId="{9DA305BC-CB2C-F54D-BBB6-341FBF843DB7}" type="sibTrans" cxnId="{44B52280-CCE7-834B-B9DD-43C3A39434AF}">
      <dgm:prSet/>
      <dgm:spPr/>
      <dgm:t>
        <a:bodyPr/>
        <a:lstStyle/>
        <a:p>
          <a:endParaRPr lang="it-IT"/>
        </a:p>
      </dgm:t>
    </dgm:pt>
    <dgm:pt modelId="{B7248CB6-3AA8-9943-AE99-52DF981E003D}">
      <dgm:prSet phldrT="[Testo]"/>
      <dgm:spPr/>
      <dgm:t>
        <a:bodyPr/>
        <a:lstStyle/>
        <a:p>
          <a:r>
            <a:rPr lang="it-IT" dirty="0"/>
            <a:t>istruzione</a:t>
          </a:r>
        </a:p>
      </dgm:t>
    </dgm:pt>
    <dgm:pt modelId="{9B47D863-1B09-1F43-9638-06D326AB1638}" type="parTrans" cxnId="{52A774AA-BA53-1A47-B7C9-C5EEC3492B9C}">
      <dgm:prSet/>
      <dgm:spPr/>
      <dgm:t>
        <a:bodyPr/>
        <a:lstStyle/>
        <a:p>
          <a:endParaRPr lang="it-IT"/>
        </a:p>
      </dgm:t>
    </dgm:pt>
    <dgm:pt modelId="{44531CF2-50B8-6445-B3AD-1D235DA88B63}" type="sibTrans" cxnId="{52A774AA-BA53-1A47-B7C9-C5EEC3492B9C}">
      <dgm:prSet/>
      <dgm:spPr/>
      <dgm:t>
        <a:bodyPr/>
        <a:lstStyle/>
        <a:p>
          <a:endParaRPr lang="it-IT"/>
        </a:p>
      </dgm:t>
    </dgm:pt>
    <dgm:pt modelId="{D109C834-E32C-724A-BB07-D3D3D472AD5C}">
      <dgm:prSet phldrT="[Testo]"/>
      <dgm:spPr/>
      <dgm:t>
        <a:bodyPr/>
        <a:lstStyle/>
        <a:p>
          <a:r>
            <a:rPr lang="it-IT" dirty="0"/>
            <a:t>Potere</a:t>
          </a:r>
        </a:p>
      </dgm:t>
    </dgm:pt>
    <dgm:pt modelId="{CB3E24A2-7772-5D4B-AE51-98335EA62717}" type="parTrans" cxnId="{46F4386A-0E06-0D4D-A204-F109912A4159}">
      <dgm:prSet/>
      <dgm:spPr/>
      <dgm:t>
        <a:bodyPr/>
        <a:lstStyle/>
        <a:p>
          <a:endParaRPr lang="it-IT"/>
        </a:p>
      </dgm:t>
    </dgm:pt>
    <dgm:pt modelId="{28093E57-4D2B-3F4E-8BAD-F96058A18246}" type="sibTrans" cxnId="{46F4386A-0E06-0D4D-A204-F109912A4159}">
      <dgm:prSet/>
      <dgm:spPr/>
      <dgm:t>
        <a:bodyPr/>
        <a:lstStyle/>
        <a:p>
          <a:endParaRPr lang="it-IT"/>
        </a:p>
      </dgm:t>
    </dgm:pt>
    <dgm:pt modelId="{752E37F4-AB69-274D-A31A-C004A3B221B7}">
      <dgm:prSet phldrT="[Testo]"/>
      <dgm:spPr/>
      <dgm:t>
        <a:bodyPr/>
        <a:lstStyle/>
        <a:p>
          <a:r>
            <a:rPr lang="it-IT" dirty="0"/>
            <a:t>contesto</a:t>
          </a:r>
        </a:p>
      </dgm:t>
    </dgm:pt>
    <dgm:pt modelId="{6CB08452-11CC-1D43-A409-02940F9C9889}" type="parTrans" cxnId="{90A8F881-C608-1E44-82B5-E5633D9B3DE5}">
      <dgm:prSet/>
      <dgm:spPr/>
      <dgm:t>
        <a:bodyPr/>
        <a:lstStyle/>
        <a:p>
          <a:endParaRPr lang="it-IT"/>
        </a:p>
      </dgm:t>
    </dgm:pt>
    <dgm:pt modelId="{D655EBF4-D482-FF4B-99CF-37A4573C435E}" type="sibTrans" cxnId="{90A8F881-C608-1E44-82B5-E5633D9B3DE5}">
      <dgm:prSet/>
      <dgm:spPr/>
      <dgm:t>
        <a:bodyPr/>
        <a:lstStyle/>
        <a:p>
          <a:endParaRPr lang="it-IT"/>
        </a:p>
      </dgm:t>
    </dgm:pt>
    <dgm:pt modelId="{12CDD8DE-0F81-A840-8EE7-DD73425479AE}" type="pres">
      <dgm:prSet presAssocID="{2B6E1AA0-2685-8049-B256-D30A65AB49B6}" presName="Name0" presStyleCnt="0">
        <dgm:presLayoutVars>
          <dgm:chMax val="8"/>
          <dgm:chPref val="8"/>
          <dgm:dir/>
        </dgm:presLayoutVars>
      </dgm:prSet>
      <dgm:spPr/>
    </dgm:pt>
    <dgm:pt modelId="{4E1A0E28-1445-924C-9A86-06BEA460F488}" type="pres">
      <dgm:prSet presAssocID="{2B6E1AA0-2685-8049-B256-D30A65AB49B6}" presName="accent_6" presStyleLbl="alignNode1" presStyleIdx="0" presStyleCnt="13"/>
      <dgm:spPr/>
    </dgm:pt>
    <dgm:pt modelId="{1AA51717-F900-2F45-88F2-4BAD65B3C511}" type="pres">
      <dgm:prSet presAssocID="{226DF647-139E-A747-887F-C88808A04C70}" presName="parent_text_1" presStyleLbl="revTx" presStyleIdx="0" presStyleCnt="7">
        <dgm:presLayoutVars>
          <dgm:chMax val="0"/>
          <dgm:chPref val="0"/>
          <dgm:bulletEnabled val="1"/>
        </dgm:presLayoutVars>
      </dgm:prSet>
      <dgm:spPr/>
    </dgm:pt>
    <dgm:pt modelId="{024D1DE4-6720-9F40-B3C4-22E58CB667C0}" type="pres">
      <dgm:prSet presAssocID="{226DF647-139E-A747-887F-C88808A04C70}" presName="image_accent_1" presStyleCnt="0"/>
      <dgm:spPr/>
    </dgm:pt>
    <dgm:pt modelId="{507574D1-DB30-2B4C-A0A6-279133BD8CFF}" type="pres">
      <dgm:prSet presAssocID="{226DF647-139E-A747-887F-C88808A04C70}" presName="imageAccentRepeatNode" presStyleLbl="alignNode1" presStyleIdx="1" presStyleCnt="13"/>
      <dgm:spPr/>
    </dgm:pt>
    <dgm:pt modelId="{ED05C58B-3D93-CF47-BF0D-CC6351F88343}" type="pres">
      <dgm:prSet presAssocID="{226DF647-139E-A747-887F-C88808A04C70}" presName="accent_1" presStyleLbl="alignNode1" presStyleIdx="2" presStyleCnt="13"/>
      <dgm:spPr/>
    </dgm:pt>
    <dgm:pt modelId="{3358A82B-8AF0-574C-93BD-B3EFB66EDE0E}" type="pres">
      <dgm:prSet presAssocID="{95C5018D-0B9C-174E-9E79-E988A0E2D6C3}" presName="image_1" presStyleCnt="0"/>
      <dgm:spPr/>
    </dgm:pt>
    <dgm:pt modelId="{1A7E435C-8449-384C-B03E-2C7F86B89266}" type="pres">
      <dgm:prSet presAssocID="{95C5018D-0B9C-174E-9E79-E988A0E2D6C3}" presName="imageRepeatNode" presStyleLbl="fgImgPlace1" presStyleIdx="0" presStyleCnt="7"/>
      <dgm:spPr/>
    </dgm:pt>
    <dgm:pt modelId="{563A6448-D80E-FE47-B502-D2714D53EDFB}" type="pres">
      <dgm:prSet presAssocID="{EE0E1164-AB02-2148-BC48-97C1962B1605}" presName="parent_text_2" presStyleLbl="revTx" presStyleIdx="1" presStyleCnt="7">
        <dgm:presLayoutVars>
          <dgm:chMax val="0"/>
          <dgm:chPref val="0"/>
          <dgm:bulletEnabled val="1"/>
        </dgm:presLayoutVars>
      </dgm:prSet>
      <dgm:spPr/>
    </dgm:pt>
    <dgm:pt modelId="{FD8D85C0-6162-AF45-B885-2912E1618B3E}" type="pres">
      <dgm:prSet presAssocID="{EE0E1164-AB02-2148-BC48-97C1962B1605}" presName="image_accent_2" presStyleCnt="0"/>
      <dgm:spPr/>
    </dgm:pt>
    <dgm:pt modelId="{24661DCD-296A-4D40-8608-F91E21411318}" type="pres">
      <dgm:prSet presAssocID="{EE0E1164-AB02-2148-BC48-97C1962B1605}" presName="imageAccentRepeatNode" presStyleLbl="alignNode1" presStyleIdx="3" presStyleCnt="13"/>
      <dgm:spPr/>
    </dgm:pt>
    <dgm:pt modelId="{1172A98F-DACA-8143-B12D-01C4F2877D03}" type="pres">
      <dgm:prSet presAssocID="{3F55591F-9FDC-834D-BC74-61A02441E7EA}" presName="image_2" presStyleCnt="0"/>
      <dgm:spPr/>
    </dgm:pt>
    <dgm:pt modelId="{21E169B3-D037-714F-8DA0-B2CA0CF206EF}" type="pres">
      <dgm:prSet presAssocID="{3F55591F-9FDC-834D-BC74-61A02441E7EA}" presName="imageRepeatNode" presStyleLbl="fgImgPlace1" presStyleIdx="1" presStyleCnt="7"/>
      <dgm:spPr/>
    </dgm:pt>
    <dgm:pt modelId="{384B8A93-17F0-1945-8900-4C1AA149C7AF}" type="pres">
      <dgm:prSet presAssocID="{772EC81C-EDA8-FF48-8773-B9E8A2D3F29C}" presName="image_accent_3" presStyleCnt="0"/>
      <dgm:spPr/>
    </dgm:pt>
    <dgm:pt modelId="{EAA712A4-FD8D-5B4B-A9C1-F3315CD571E8}" type="pres">
      <dgm:prSet presAssocID="{772EC81C-EDA8-FF48-8773-B9E8A2D3F29C}" presName="imageAccentRepeatNode" presStyleLbl="alignNode1" presStyleIdx="4" presStyleCnt="13"/>
      <dgm:spPr/>
    </dgm:pt>
    <dgm:pt modelId="{8637D619-3506-5241-AD4B-546D2F4209B9}" type="pres">
      <dgm:prSet presAssocID="{772EC81C-EDA8-FF48-8773-B9E8A2D3F29C}" presName="parent_text_3" presStyleLbl="revTx" presStyleIdx="2" presStyleCnt="7">
        <dgm:presLayoutVars>
          <dgm:chMax val="0"/>
          <dgm:chPref val="0"/>
          <dgm:bulletEnabled val="1"/>
        </dgm:presLayoutVars>
      </dgm:prSet>
      <dgm:spPr/>
    </dgm:pt>
    <dgm:pt modelId="{B92B46A2-97A8-7443-BE6B-9104ABA66FC0}" type="pres">
      <dgm:prSet presAssocID="{772EC81C-EDA8-FF48-8773-B9E8A2D3F29C}" presName="accent_2" presStyleLbl="alignNode1" presStyleIdx="5" presStyleCnt="13"/>
      <dgm:spPr/>
    </dgm:pt>
    <dgm:pt modelId="{5B764E36-4FE7-6845-86EE-F2136C6D45B5}" type="pres">
      <dgm:prSet presAssocID="{772EC81C-EDA8-FF48-8773-B9E8A2D3F29C}" presName="accent_3" presStyleLbl="alignNode1" presStyleIdx="6" presStyleCnt="13"/>
      <dgm:spPr/>
    </dgm:pt>
    <dgm:pt modelId="{1441ACE6-70AA-8149-BD38-685BB1EB2BD0}" type="pres">
      <dgm:prSet presAssocID="{51EC5ABA-09F1-D64B-8D8E-D330D068BBA2}" presName="image_3" presStyleCnt="0"/>
      <dgm:spPr/>
    </dgm:pt>
    <dgm:pt modelId="{088FE152-0EE3-A949-8FA5-07E1A4C31F99}" type="pres">
      <dgm:prSet presAssocID="{51EC5ABA-09F1-D64B-8D8E-D330D068BBA2}" presName="imageRepeatNode" presStyleLbl="fgImgPlace1" presStyleIdx="2" presStyleCnt="7"/>
      <dgm:spPr/>
    </dgm:pt>
    <dgm:pt modelId="{98EC0758-8903-854D-B469-443749575059}" type="pres">
      <dgm:prSet presAssocID="{61E806E1-1DD2-424E-99AB-766F7DB5223F}" presName="image_accent_4" presStyleCnt="0"/>
      <dgm:spPr/>
    </dgm:pt>
    <dgm:pt modelId="{1BC6D008-B362-084A-ABD3-FE1BDF835F3C}" type="pres">
      <dgm:prSet presAssocID="{61E806E1-1DD2-424E-99AB-766F7DB5223F}" presName="imageAccentRepeatNode" presStyleLbl="alignNode1" presStyleIdx="7" presStyleCnt="13"/>
      <dgm:spPr/>
    </dgm:pt>
    <dgm:pt modelId="{33C251EF-59D2-794E-9E38-A50461308169}" type="pres">
      <dgm:prSet presAssocID="{61E806E1-1DD2-424E-99AB-766F7DB5223F}" presName="parent_text_4" presStyleLbl="revTx" presStyleIdx="3" presStyleCnt="7">
        <dgm:presLayoutVars>
          <dgm:chMax val="0"/>
          <dgm:chPref val="0"/>
          <dgm:bulletEnabled val="1"/>
        </dgm:presLayoutVars>
      </dgm:prSet>
      <dgm:spPr/>
    </dgm:pt>
    <dgm:pt modelId="{A97C2E8F-B76D-DA40-BA5C-5754863D9531}" type="pres">
      <dgm:prSet presAssocID="{61E806E1-1DD2-424E-99AB-766F7DB5223F}" presName="accent_4" presStyleLbl="alignNode1" presStyleIdx="8" presStyleCnt="13"/>
      <dgm:spPr/>
    </dgm:pt>
    <dgm:pt modelId="{C2671587-55A9-5A48-9739-07A814FA7FE8}" type="pres">
      <dgm:prSet presAssocID="{9DA305BC-CB2C-F54D-BBB6-341FBF843DB7}" presName="image_4" presStyleCnt="0"/>
      <dgm:spPr/>
    </dgm:pt>
    <dgm:pt modelId="{30DEAB64-42D6-0B4B-A674-AF8820DC0A5F}" type="pres">
      <dgm:prSet presAssocID="{9DA305BC-CB2C-F54D-BBB6-341FBF843DB7}" presName="imageRepeatNode" presStyleLbl="fgImgPlace1" presStyleIdx="3" presStyleCnt="7"/>
      <dgm:spPr/>
    </dgm:pt>
    <dgm:pt modelId="{291697A1-57FA-594D-9055-176E8D51ED91}" type="pres">
      <dgm:prSet presAssocID="{B7248CB6-3AA8-9943-AE99-52DF981E003D}" presName="image_accent_5" presStyleCnt="0"/>
      <dgm:spPr/>
    </dgm:pt>
    <dgm:pt modelId="{DE087CFE-52AE-7648-A4F9-F575E35B41D7}" type="pres">
      <dgm:prSet presAssocID="{B7248CB6-3AA8-9943-AE99-52DF981E003D}" presName="imageAccentRepeatNode" presStyleLbl="alignNode1" presStyleIdx="9" presStyleCnt="13"/>
      <dgm:spPr/>
    </dgm:pt>
    <dgm:pt modelId="{E7C2B2F0-1B04-904E-8323-0CDCF13E96E6}" type="pres">
      <dgm:prSet presAssocID="{B7248CB6-3AA8-9943-AE99-52DF981E003D}" presName="parent_text_5" presStyleLbl="revTx" presStyleIdx="4" presStyleCnt="7">
        <dgm:presLayoutVars>
          <dgm:chMax val="0"/>
          <dgm:chPref val="0"/>
          <dgm:bulletEnabled val="1"/>
        </dgm:presLayoutVars>
      </dgm:prSet>
      <dgm:spPr/>
    </dgm:pt>
    <dgm:pt modelId="{054F7DA2-EBF1-514C-A328-4E1BF1C1E1F8}" type="pres">
      <dgm:prSet presAssocID="{44531CF2-50B8-6445-B3AD-1D235DA88B63}" presName="image_5" presStyleCnt="0"/>
      <dgm:spPr/>
    </dgm:pt>
    <dgm:pt modelId="{DC4D3DA9-DDF0-DE40-95CE-4C780D07AAAF}" type="pres">
      <dgm:prSet presAssocID="{44531CF2-50B8-6445-B3AD-1D235DA88B63}" presName="imageRepeatNode" presStyleLbl="fgImgPlace1" presStyleIdx="4" presStyleCnt="7"/>
      <dgm:spPr/>
    </dgm:pt>
    <dgm:pt modelId="{753300DF-F675-9C4B-9882-0F32A315E046}" type="pres">
      <dgm:prSet presAssocID="{D109C834-E32C-724A-BB07-D3D3D472AD5C}" presName="parent_text_6" presStyleLbl="revTx" presStyleIdx="5" presStyleCnt="7">
        <dgm:presLayoutVars>
          <dgm:chMax val="0"/>
          <dgm:chPref val="0"/>
          <dgm:bulletEnabled val="1"/>
        </dgm:presLayoutVars>
      </dgm:prSet>
      <dgm:spPr/>
    </dgm:pt>
    <dgm:pt modelId="{2A765619-210E-C648-AEE5-454D18481CE7}" type="pres">
      <dgm:prSet presAssocID="{D109C834-E32C-724A-BB07-D3D3D472AD5C}" presName="image_accent_6" presStyleCnt="0"/>
      <dgm:spPr/>
    </dgm:pt>
    <dgm:pt modelId="{3B6AE2DF-F757-9340-A859-559192E4547A}" type="pres">
      <dgm:prSet presAssocID="{D109C834-E32C-724A-BB07-D3D3D472AD5C}" presName="imageAccentRepeatNode" presStyleLbl="alignNode1" presStyleIdx="10" presStyleCnt="13"/>
      <dgm:spPr/>
    </dgm:pt>
    <dgm:pt modelId="{9439E026-2A62-8C4A-B4CC-9DE9B311E1DA}" type="pres">
      <dgm:prSet presAssocID="{D109C834-E32C-724A-BB07-D3D3D472AD5C}" presName="accent_5" presStyleLbl="alignNode1" presStyleIdx="11" presStyleCnt="13"/>
      <dgm:spPr/>
    </dgm:pt>
    <dgm:pt modelId="{9324F946-5C2F-F948-B39B-06E6C3351239}" type="pres">
      <dgm:prSet presAssocID="{28093E57-4D2B-3F4E-8BAD-F96058A18246}" presName="image_6" presStyleCnt="0"/>
      <dgm:spPr/>
    </dgm:pt>
    <dgm:pt modelId="{DD5BCC5A-6A2F-174C-95F6-66772CBD637A}" type="pres">
      <dgm:prSet presAssocID="{28093E57-4D2B-3F4E-8BAD-F96058A18246}" presName="imageRepeatNode" presStyleLbl="fgImgPlace1" presStyleIdx="5" presStyleCnt="7"/>
      <dgm:spPr/>
    </dgm:pt>
    <dgm:pt modelId="{7C18AF38-649C-1542-93B9-2C39779F5C42}" type="pres">
      <dgm:prSet presAssocID="{752E37F4-AB69-274D-A31A-C004A3B221B7}" presName="parent_text_7" presStyleLbl="revTx" presStyleIdx="6" presStyleCnt="7">
        <dgm:presLayoutVars>
          <dgm:chMax val="0"/>
          <dgm:chPref val="0"/>
          <dgm:bulletEnabled val="1"/>
        </dgm:presLayoutVars>
      </dgm:prSet>
      <dgm:spPr/>
    </dgm:pt>
    <dgm:pt modelId="{138B1759-B1C6-374B-81BF-C3D93E6581B9}" type="pres">
      <dgm:prSet presAssocID="{752E37F4-AB69-274D-A31A-C004A3B221B7}" presName="image_accent_7" presStyleCnt="0"/>
      <dgm:spPr/>
    </dgm:pt>
    <dgm:pt modelId="{1FDECCB3-6551-5A48-B3FC-33E7E76348B6}" type="pres">
      <dgm:prSet presAssocID="{752E37F4-AB69-274D-A31A-C004A3B221B7}" presName="imageAccentRepeatNode" presStyleLbl="alignNode1" presStyleIdx="12" presStyleCnt="13"/>
      <dgm:spPr/>
    </dgm:pt>
    <dgm:pt modelId="{4359F2A6-019A-8646-A94C-15EBA46D59D1}" type="pres">
      <dgm:prSet presAssocID="{D655EBF4-D482-FF4B-99CF-37A4573C435E}" presName="image_7" presStyleCnt="0"/>
      <dgm:spPr/>
    </dgm:pt>
    <dgm:pt modelId="{E37D84B5-BC6C-664B-AA9F-4EDE4CC486A4}" type="pres">
      <dgm:prSet presAssocID="{D655EBF4-D482-FF4B-99CF-37A4573C435E}" presName="imageRepeatNode" presStyleLbl="fgImgPlace1" presStyleIdx="6" presStyleCnt="7"/>
      <dgm:spPr/>
    </dgm:pt>
  </dgm:ptLst>
  <dgm:cxnLst>
    <dgm:cxn modelId="{9E8B6606-CEDA-644D-B53D-68429B47C5CD}" type="presOf" srcId="{D655EBF4-D482-FF4B-99CF-37A4573C435E}" destId="{E37D84B5-BC6C-664B-AA9F-4EDE4CC486A4}" srcOrd="0" destOrd="0" presId="urn:microsoft.com/office/officeart/2008/layout/BubblePictureList"/>
    <dgm:cxn modelId="{5D476C21-73D2-8243-BDCC-0A12B62269C4}" type="presOf" srcId="{226DF647-139E-A747-887F-C88808A04C70}" destId="{1AA51717-F900-2F45-88F2-4BAD65B3C511}" srcOrd="0" destOrd="0" presId="urn:microsoft.com/office/officeart/2008/layout/BubblePictureList"/>
    <dgm:cxn modelId="{6DCDD72D-B0CF-BA49-90AD-EDF35E9B4459}" type="presOf" srcId="{3F55591F-9FDC-834D-BC74-61A02441E7EA}" destId="{21E169B3-D037-714F-8DA0-B2CA0CF206EF}" srcOrd="0" destOrd="0" presId="urn:microsoft.com/office/officeart/2008/layout/BubblePictureList"/>
    <dgm:cxn modelId="{859DC330-EE69-674E-8CD2-925672792C14}" type="presOf" srcId="{B7248CB6-3AA8-9943-AE99-52DF981E003D}" destId="{E7C2B2F0-1B04-904E-8323-0CDCF13E96E6}" srcOrd="0" destOrd="0" presId="urn:microsoft.com/office/officeart/2008/layout/BubblePictureList"/>
    <dgm:cxn modelId="{7DC1273D-4816-BA4A-A207-C6353B629A18}" srcId="{2B6E1AA0-2685-8049-B256-D30A65AB49B6}" destId="{772EC81C-EDA8-FF48-8773-B9E8A2D3F29C}" srcOrd="2" destOrd="0" parTransId="{03C6871C-07FB-794E-A988-BC5D4C7957C1}" sibTransId="{51EC5ABA-09F1-D64B-8D8E-D330D068BBA2}"/>
    <dgm:cxn modelId="{8E2A7D43-001E-154D-99CA-EE9274E46FC7}" srcId="{2B6E1AA0-2685-8049-B256-D30A65AB49B6}" destId="{EE0E1164-AB02-2148-BC48-97C1962B1605}" srcOrd="1" destOrd="0" parTransId="{452987D5-81AD-4242-9E54-05405A541B8C}" sibTransId="{3F55591F-9FDC-834D-BC74-61A02441E7EA}"/>
    <dgm:cxn modelId="{D10DAA4B-003C-054B-A379-45EEDC4A76E8}" type="presOf" srcId="{44531CF2-50B8-6445-B3AD-1D235DA88B63}" destId="{DC4D3DA9-DDF0-DE40-95CE-4C780D07AAAF}" srcOrd="0" destOrd="0" presId="urn:microsoft.com/office/officeart/2008/layout/BubblePictureList"/>
    <dgm:cxn modelId="{CD72BB4B-0D93-CD45-A891-A9A6A647757C}" type="presOf" srcId="{28093E57-4D2B-3F4E-8BAD-F96058A18246}" destId="{DD5BCC5A-6A2F-174C-95F6-66772CBD637A}" srcOrd="0" destOrd="0" presId="urn:microsoft.com/office/officeart/2008/layout/BubblePictureList"/>
    <dgm:cxn modelId="{7E890B66-8411-5A41-97D5-D53FEA34F7DE}" type="presOf" srcId="{752E37F4-AB69-274D-A31A-C004A3B221B7}" destId="{7C18AF38-649C-1542-93B9-2C39779F5C42}" srcOrd="0" destOrd="0" presId="urn:microsoft.com/office/officeart/2008/layout/BubblePictureList"/>
    <dgm:cxn modelId="{46F4386A-0E06-0D4D-A204-F109912A4159}" srcId="{2B6E1AA0-2685-8049-B256-D30A65AB49B6}" destId="{D109C834-E32C-724A-BB07-D3D3D472AD5C}" srcOrd="5" destOrd="0" parTransId="{CB3E24A2-7772-5D4B-AE51-98335EA62717}" sibTransId="{28093E57-4D2B-3F4E-8BAD-F96058A18246}"/>
    <dgm:cxn modelId="{1808996D-50C2-A742-A312-E116FEF4B2F5}" type="presOf" srcId="{95C5018D-0B9C-174E-9E79-E988A0E2D6C3}" destId="{1A7E435C-8449-384C-B03E-2C7F86B89266}" srcOrd="0" destOrd="0" presId="urn:microsoft.com/office/officeart/2008/layout/BubblePictureList"/>
    <dgm:cxn modelId="{CC9A8777-FE24-EE45-807C-B6EDFCA7A2AE}" type="presOf" srcId="{EE0E1164-AB02-2148-BC48-97C1962B1605}" destId="{563A6448-D80E-FE47-B502-D2714D53EDFB}" srcOrd="0" destOrd="0" presId="urn:microsoft.com/office/officeart/2008/layout/BubblePictureList"/>
    <dgm:cxn modelId="{44B52280-CCE7-834B-B9DD-43C3A39434AF}" srcId="{2B6E1AA0-2685-8049-B256-D30A65AB49B6}" destId="{61E806E1-1DD2-424E-99AB-766F7DB5223F}" srcOrd="3" destOrd="0" parTransId="{F145FDC6-7DC1-BB48-BB05-411637BE8349}" sibTransId="{9DA305BC-CB2C-F54D-BBB6-341FBF843DB7}"/>
    <dgm:cxn modelId="{1D77C080-EAA8-994F-B69E-FEBC7F431F2A}" srcId="{2B6E1AA0-2685-8049-B256-D30A65AB49B6}" destId="{226DF647-139E-A747-887F-C88808A04C70}" srcOrd="0" destOrd="0" parTransId="{F3EBBAA8-E395-4845-B998-591CCC2971E4}" sibTransId="{95C5018D-0B9C-174E-9E79-E988A0E2D6C3}"/>
    <dgm:cxn modelId="{90A8F881-C608-1E44-82B5-E5633D9B3DE5}" srcId="{2B6E1AA0-2685-8049-B256-D30A65AB49B6}" destId="{752E37F4-AB69-274D-A31A-C004A3B221B7}" srcOrd="6" destOrd="0" parTransId="{6CB08452-11CC-1D43-A409-02940F9C9889}" sibTransId="{D655EBF4-D482-FF4B-99CF-37A4573C435E}"/>
    <dgm:cxn modelId="{3E08688C-0208-2E49-AF37-D9EF640E8675}" type="presOf" srcId="{9DA305BC-CB2C-F54D-BBB6-341FBF843DB7}" destId="{30DEAB64-42D6-0B4B-A674-AF8820DC0A5F}" srcOrd="0" destOrd="0" presId="urn:microsoft.com/office/officeart/2008/layout/BubblePictureList"/>
    <dgm:cxn modelId="{EAD31B92-4873-9041-9427-4959C8BBA595}" type="presOf" srcId="{772EC81C-EDA8-FF48-8773-B9E8A2D3F29C}" destId="{8637D619-3506-5241-AD4B-546D2F4209B9}" srcOrd="0" destOrd="0" presId="urn:microsoft.com/office/officeart/2008/layout/BubblePictureList"/>
    <dgm:cxn modelId="{52A774AA-BA53-1A47-B7C9-C5EEC3492B9C}" srcId="{2B6E1AA0-2685-8049-B256-D30A65AB49B6}" destId="{B7248CB6-3AA8-9943-AE99-52DF981E003D}" srcOrd="4" destOrd="0" parTransId="{9B47D863-1B09-1F43-9638-06D326AB1638}" sibTransId="{44531CF2-50B8-6445-B3AD-1D235DA88B63}"/>
    <dgm:cxn modelId="{54C8DAAA-7881-D242-8384-6CA4177DC2F6}" type="presOf" srcId="{D109C834-E32C-724A-BB07-D3D3D472AD5C}" destId="{753300DF-F675-9C4B-9882-0F32A315E046}" srcOrd="0" destOrd="0" presId="urn:microsoft.com/office/officeart/2008/layout/BubblePictureList"/>
    <dgm:cxn modelId="{44A12EE4-42FB-CB43-AE25-3AD0BF618050}" type="presOf" srcId="{2B6E1AA0-2685-8049-B256-D30A65AB49B6}" destId="{12CDD8DE-0F81-A840-8EE7-DD73425479AE}" srcOrd="0" destOrd="0" presId="urn:microsoft.com/office/officeart/2008/layout/BubblePictureList"/>
    <dgm:cxn modelId="{FD10D3E9-ED15-404B-83C3-BB5E5FF562CB}" type="presOf" srcId="{61E806E1-1DD2-424E-99AB-766F7DB5223F}" destId="{33C251EF-59D2-794E-9E38-A50461308169}" srcOrd="0" destOrd="0" presId="urn:microsoft.com/office/officeart/2008/layout/BubblePictureList"/>
    <dgm:cxn modelId="{9597D7FD-6F65-2143-8D05-631D7A593818}" type="presOf" srcId="{51EC5ABA-09F1-D64B-8D8E-D330D068BBA2}" destId="{088FE152-0EE3-A949-8FA5-07E1A4C31F99}" srcOrd="0" destOrd="0" presId="urn:microsoft.com/office/officeart/2008/layout/BubblePictureList"/>
    <dgm:cxn modelId="{703CB988-0424-9A43-A6A8-ACB1DCD4B6BA}" type="presParOf" srcId="{12CDD8DE-0F81-A840-8EE7-DD73425479AE}" destId="{4E1A0E28-1445-924C-9A86-06BEA460F488}" srcOrd="0" destOrd="0" presId="urn:microsoft.com/office/officeart/2008/layout/BubblePictureList"/>
    <dgm:cxn modelId="{F3125C4E-E4D4-F540-B473-C08BAB2F41AE}" type="presParOf" srcId="{12CDD8DE-0F81-A840-8EE7-DD73425479AE}" destId="{1AA51717-F900-2F45-88F2-4BAD65B3C511}" srcOrd="1" destOrd="0" presId="urn:microsoft.com/office/officeart/2008/layout/BubblePictureList"/>
    <dgm:cxn modelId="{5E7C79BE-56FE-9342-835A-1037DCF52C2D}" type="presParOf" srcId="{12CDD8DE-0F81-A840-8EE7-DD73425479AE}" destId="{024D1DE4-6720-9F40-B3C4-22E58CB667C0}" srcOrd="2" destOrd="0" presId="urn:microsoft.com/office/officeart/2008/layout/BubblePictureList"/>
    <dgm:cxn modelId="{AFA65364-0DFB-F940-B585-B4D722D99FA8}" type="presParOf" srcId="{024D1DE4-6720-9F40-B3C4-22E58CB667C0}" destId="{507574D1-DB30-2B4C-A0A6-279133BD8CFF}" srcOrd="0" destOrd="0" presId="urn:microsoft.com/office/officeart/2008/layout/BubblePictureList"/>
    <dgm:cxn modelId="{A61A52B8-497D-154E-BABD-50AD543D2F95}" type="presParOf" srcId="{12CDD8DE-0F81-A840-8EE7-DD73425479AE}" destId="{ED05C58B-3D93-CF47-BF0D-CC6351F88343}" srcOrd="3" destOrd="0" presId="urn:microsoft.com/office/officeart/2008/layout/BubblePictureList"/>
    <dgm:cxn modelId="{89D1C096-F31E-574E-8E8B-B8E297A532ED}" type="presParOf" srcId="{12CDD8DE-0F81-A840-8EE7-DD73425479AE}" destId="{3358A82B-8AF0-574C-93BD-B3EFB66EDE0E}" srcOrd="4" destOrd="0" presId="urn:microsoft.com/office/officeart/2008/layout/BubblePictureList"/>
    <dgm:cxn modelId="{7C7DD4D5-FEFC-9D4F-B3AA-8F1A2F740FCE}" type="presParOf" srcId="{3358A82B-8AF0-574C-93BD-B3EFB66EDE0E}" destId="{1A7E435C-8449-384C-B03E-2C7F86B89266}" srcOrd="0" destOrd="0" presId="urn:microsoft.com/office/officeart/2008/layout/BubblePictureList"/>
    <dgm:cxn modelId="{AAAFAF9D-969B-F648-938F-E55E4E72FCF4}" type="presParOf" srcId="{12CDD8DE-0F81-A840-8EE7-DD73425479AE}" destId="{563A6448-D80E-FE47-B502-D2714D53EDFB}" srcOrd="5" destOrd="0" presId="urn:microsoft.com/office/officeart/2008/layout/BubblePictureList"/>
    <dgm:cxn modelId="{CB897D96-53D9-F54D-A40D-93A502F9E93C}" type="presParOf" srcId="{12CDD8DE-0F81-A840-8EE7-DD73425479AE}" destId="{FD8D85C0-6162-AF45-B885-2912E1618B3E}" srcOrd="6" destOrd="0" presId="urn:microsoft.com/office/officeart/2008/layout/BubblePictureList"/>
    <dgm:cxn modelId="{AE1809F6-6539-0E45-9F76-110D7A1A2BE9}" type="presParOf" srcId="{FD8D85C0-6162-AF45-B885-2912E1618B3E}" destId="{24661DCD-296A-4D40-8608-F91E21411318}" srcOrd="0" destOrd="0" presId="urn:microsoft.com/office/officeart/2008/layout/BubblePictureList"/>
    <dgm:cxn modelId="{2C0F6E10-C3D5-684F-B796-6247D1954310}" type="presParOf" srcId="{12CDD8DE-0F81-A840-8EE7-DD73425479AE}" destId="{1172A98F-DACA-8143-B12D-01C4F2877D03}" srcOrd="7" destOrd="0" presId="urn:microsoft.com/office/officeart/2008/layout/BubblePictureList"/>
    <dgm:cxn modelId="{80181CBA-D6A9-E242-8F50-78A653D9F332}" type="presParOf" srcId="{1172A98F-DACA-8143-B12D-01C4F2877D03}" destId="{21E169B3-D037-714F-8DA0-B2CA0CF206EF}" srcOrd="0" destOrd="0" presId="urn:microsoft.com/office/officeart/2008/layout/BubblePictureList"/>
    <dgm:cxn modelId="{B06FDBFB-22B5-BA41-80D8-25261D35D3F4}" type="presParOf" srcId="{12CDD8DE-0F81-A840-8EE7-DD73425479AE}" destId="{384B8A93-17F0-1945-8900-4C1AA149C7AF}" srcOrd="8" destOrd="0" presId="urn:microsoft.com/office/officeart/2008/layout/BubblePictureList"/>
    <dgm:cxn modelId="{A66B3638-B04C-1144-A195-E068AF0011E4}" type="presParOf" srcId="{384B8A93-17F0-1945-8900-4C1AA149C7AF}" destId="{EAA712A4-FD8D-5B4B-A9C1-F3315CD571E8}" srcOrd="0" destOrd="0" presId="urn:microsoft.com/office/officeart/2008/layout/BubblePictureList"/>
    <dgm:cxn modelId="{7DB1D012-015C-374E-8DF6-2119ABD6CFA3}" type="presParOf" srcId="{12CDD8DE-0F81-A840-8EE7-DD73425479AE}" destId="{8637D619-3506-5241-AD4B-546D2F4209B9}" srcOrd="9" destOrd="0" presId="urn:microsoft.com/office/officeart/2008/layout/BubblePictureList"/>
    <dgm:cxn modelId="{D714971E-5068-7242-95FD-9F883A1F77E0}" type="presParOf" srcId="{12CDD8DE-0F81-A840-8EE7-DD73425479AE}" destId="{B92B46A2-97A8-7443-BE6B-9104ABA66FC0}" srcOrd="10" destOrd="0" presId="urn:microsoft.com/office/officeart/2008/layout/BubblePictureList"/>
    <dgm:cxn modelId="{15C2B12E-A719-C343-8D95-01E04782296E}" type="presParOf" srcId="{12CDD8DE-0F81-A840-8EE7-DD73425479AE}" destId="{5B764E36-4FE7-6845-86EE-F2136C6D45B5}" srcOrd="11" destOrd="0" presId="urn:microsoft.com/office/officeart/2008/layout/BubblePictureList"/>
    <dgm:cxn modelId="{C5C8FA6D-A1D2-314E-BEC9-FBC3030DA2D0}" type="presParOf" srcId="{12CDD8DE-0F81-A840-8EE7-DD73425479AE}" destId="{1441ACE6-70AA-8149-BD38-685BB1EB2BD0}" srcOrd="12" destOrd="0" presId="urn:microsoft.com/office/officeart/2008/layout/BubblePictureList"/>
    <dgm:cxn modelId="{A1D26E0A-F926-CF45-BDC0-EC12E8656A36}" type="presParOf" srcId="{1441ACE6-70AA-8149-BD38-685BB1EB2BD0}" destId="{088FE152-0EE3-A949-8FA5-07E1A4C31F99}" srcOrd="0" destOrd="0" presId="urn:microsoft.com/office/officeart/2008/layout/BubblePictureList"/>
    <dgm:cxn modelId="{0D02A0E7-D937-8146-B4C8-0AC85A2B2B3D}" type="presParOf" srcId="{12CDD8DE-0F81-A840-8EE7-DD73425479AE}" destId="{98EC0758-8903-854D-B469-443749575059}" srcOrd="13" destOrd="0" presId="urn:microsoft.com/office/officeart/2008/layout/BubblePictureList"/>
    <dgm:cxn modelId="{B714BE0E-8101-8F40-9EE8-C62FAC6A9002}" type="presParOf" srcId="{98EC0758-8903-854D-B469-443749575059}" destId="{1BC6D008-B362-084A-ABD3-FE1BDF835F3C}" srcOrd="0" destOrd="0" presId="urn:microsoft.com/office/officeart/2008/layout/BubblePictureList"/>
    <dgm:cxn modelId="{EB3F09C5-70AC-E64C-B00C-679F125FE5D6}" type="presParOf" srcId="{12CDD8DE-0F81-A840-8EE7-DD73425479AE}" destId="{33C251EF-59D2-794E-9E38-A50461308169}" srcOrd="14" destOrd="0" presId="urn:microsoft.com/office/officeart/2008/layout/BubblePictureList"/>
    <dgm:cxn modelId="{1732FFBC-DA73-C442-863C-B67CB8C26FDE}" type="presParOf" srcId="{12CDD8DE-0F81-A840-8EE7-DD73425479AE}" destId="{A97C2E8F-B76D-DA40-BA5C-5754863D9531}" srcOrd="15" destOrd="0" presId="urn:microsoft.com/office/officeart/2008/layout/BubblePictureList"/>
    <dgm:cxn modelId="{D1AC9424-4CAC-6A4C-AA1D-929F9BF06C99}" type="presParOf" srcId="{12CDD8DE-0F81-A840-8EE7-DD73425479AE}" destId="{C2671587-55A9-5A48-9739-07A814FA7FE8}" srcOrd="16" destOrd="0" presId="urn:microsoft.com/office/officeart/2008/layout/BubblePictureList"/>
    <dgm:cxn modelId="{828195AA-338A-4540-84F5-BAB73E4B74F7}" type="presParOf" srcId="{C2671587-55A9-5A48-9739-07A814FA7FE8}" destId="{30DEAB64-42D6-0B4B-A674-AF8820DC0A5F}" srcOrd="0" destOrd="0" presId="urn:microsoft.com/office/officeart/2008/layout/BubblePictureList"/>
    <dgm:cxn modelId="{3D6B65CD-299D-B247-8320-708292A44451}" type="presParOf" srcId="{12CDD8DE-0F81-A840-8EE7-DD73425479AE}" destId="{291697A1-57FA-594D-9055-176E8D51ED91}" srcOrd="17" destOrd="0" presId="urn:microsoft.com/office/officeart/2008/layout/BubblePictureList"/>
    <dgm:cxn modelId="{54908EFD-0713-354D-BC6A-3ECE9EC1FAEA}" type="presParOf" srcId="{291697A1-57FA-594D-9055-176E8D51ED91}" destId="{DE087CFE-52AE-7648-A4F9-F575E35B41D7}" srcOrd="0" destOrd="0" presId="urn:microsoft.com/office/officeart/2008/layout/BubblePictureList"/>
    <dgm:cxn modelId="{F5EE767B-5D10-F24A-B23B-738ED9ED7855}" type="presParOf" srcId="{12CDD8DE-0F81-A840-8EE7-DD73425479AE}" destId="{E7C2B2F0-1B04-904E-8323-0CDCF13E96E6}" srcOrd="18" destOrd="0" presId="urn:microsoft.com/office/officeart/2008/layout/BubblePictureList"/>
    <dgm:cxn modelId="{068E86A0-C9CE-1A40-9660-11EBC0EDD554}" type="presParOf" srcId="{12CDD8DE-0F81-A840-8EE7-DD73425479AE}" destId="{054F7DA2-EBF1-514C-A328-4E1BF1C1E1F8}" srcOrd="19" destOrd="0" presId="urn:microsoft.com/office/officeart/2008/layout/BubblePictureList"/>
    <dgm:cxn modelId="{CB3A1BF4-F050-F649-ACBA-6A1679DED2B6}" type="presParOf" srcId="{054F7DA2-EBF1-514C-A328-4E1BF1C1E1F8}" destId="{DC4D3DA9-DDF0-DE40-95CE-4C780D07AAAF}" srcOrd="0" destOrd="0" presId="urn:microsoft.com/office/officeart/2008/layout/BubblePictureList"/>
    <dgm:cxn modelId="{DB5046D1-FAAC-084F-AFF5-0E5F4C1DC007}" type="presParOf" srcId="{12CDD8DE-0F81-A840-8EE7-DD73425479AE}" destId="{753300DF-F675-9C4B-9882-0F32A315E046}" srcOrd="20" destOrd="0" presId="urn:microsoft.com/office/officeart/2008/layout/BubblePictureList"/>
    <dgm:cxn modelId="{0D68FBA7-D348-FB45-8D05-4ABBF5BCDD51}" type="presParOf" srcId="{12CDD8DE-0F81-A840-8EE7-DD73425479AE}" destId="{2A765619-210E-C648-AEE5-454D18481CE7}" srcOrd="21" destOrd="0" presId="urn:microsoft.com/office/officeart/2008/layout/BubblePictureList"/>
    <dgm:cxn modelId="{C7CB15AF-DA74-0045-BFAE-FBA9B5FF875E}" type="presParOf" srcId="{2A765619-210E-C648-AEE5-454D18481CE7}" destId="{3B6AE2DF-F757-9340-A859-559192E4547A}" srcOrd="0" destOrd="0" presId="urn:microsoft.com/office/officeart/2008/layout/BubblePictureList"/>
    <dgm:cxn modelId="{286A50A2-638E-F844-88C9-31336DE74806}" type="presParOf" srcId="{12CDD8DE-0F81-A840-8EE7-DD73425479AE}" destId="{9439E026-2A62-8C4A-B4CC-9DE9B311E1DA}" srcOrd="22" destOrd="0" presId="urn:microsoft.com/office/officeart/2008/layout/BubblePictureList"/>
    <dgm:cxn modelId="{5A10DABE-E835-734B-BD4A-9F6A5C5271AE}" type="presParOf" srcId="{12CDD8DE-0F81-A840-8EE7-DD73425479AE}" destId="{9324F946-5C2F-F948-B39B-06E6C3351239}" srcOrd="23" destOrd="0" presId="urn:microsoft.com/office/officeart/2008/layout/BubblePictureList"/>
    <dgm:cxn modelId="{3981DC28-325C-E649-B146-031BCBBFB414}" type="presParOf" srcId="{9324F946-5C2F-F948-B39B-06E6C3351239}" destId="{DD5BCC5A-6A2F-174C-95F6-66772CBD637A}" srcOrd="0" destOrd="0" presId="urn:microsoft.com/office/officeart/2008/layout/BubblePictureList"/>
    <dgm:cxn modelId="{BD99B3CA-9A0E-BD49-A838-872C2ED809C8}" type="presParOf" srcId="{12CDD8DE-0F81-A840-8EE7-DD73425479AE}" destId="{7C18AF38-649C-1542-93B9-2C39779F5C42}" srcOrd="24" destOrd="0" presId="urn:microsoft.com/office/officeart/2008/layout/BubblePictureList"/>
    <dgm:cxn modelId="{F185BBB8-CBBF-8D46-9AA3-80FA04A3C5A5}" type="presParOf" srcId="{12CDD8DE-0F81-A840-8EE7-DD73425479AE}" destId="{138B1759-B1C6-374B-81BF-C3D93E6581B9}" srcOrd="25" destOrd="0" presId="urn:microsoft.com/office/officeart/2008/layout/BubblePictureList"/>
    <dgm:cxn modelId="{B9DB3681-3375-C141-A99C-757C43F0B181}" type="presParOf" srcId="{138B1759-B1C6-374B-81BF-C3D93E6581B9}" destId="{1FDECCB3-6551-5A48-B3FC-33E7E76348B6}" srcOrd="0" destOrd="0" presId="urn:microsoft.com/office/officeart/2008/layout/BubblePictureList"/>
    <dgm:cxn modelId="{09008787-9BA6-CF4B-AC24-3E29DFB6A91F}" type="presParOf" srcId="{12CDD8DE-0F81-A840-8EE7-DD73425479AE}" destId="{4359F2A6-019A-8646-A94C-15EBA46D59D1}" srcOrd="26" destOrd="0" presId="urn:microsoft.com/office/officeart/2008/layout/BubblePictureList"/>
    <dgm:cxn modelId="{BF0156C8-30DD-C84F-A93D-55751DCE5517}" type="presParOf" srcId="{4359F2A6-019A-8646-A94C-15EBA46D59D1}" destId="{E37D84B5-BC6C-664B-AA9F-4EDE4CC486A4}"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A9E0D41-75B0-4F5E-BAE7-AD46E99F7D88}" type="doc">
      <dgm:prSet loTypeId="urn:microsoft.com/office/officeart/2005/8/layout/vList2" loCatId="list" qsTypeId="urn:microsoft.com/office/officeart/2005/8/quickstyle/simple4" qsCatId="simple" csTypeId="urn:microsoft.com/office/officeart/2005/8/colors/colorful1" csCatId="colorful"/>
      <dgm:spPr/>
      <dgm:t>
        <a:bodyPr/>
        <a:lstStyle/>
        <a:p>
          <a:endParaRPr lang="en-US"/>
        </a:p>
      </dgm:t>
    </dgm:pt>
    <dgm:pt modelId="{E18FFB42-6A67-46E4-A8E0-5B7B06040A26}">
      <dgm:prSet/>
      <dgm:spPr/>
      <dgm:t>
        <a:bodyPr/>
        <a:lstStyle/>
        <a:p>
          <a:r>
            <a:rPr lang="it-IT"/>
            <a:t>Etnografia = raccolta dati</a:t>
          </a:r>
          <a:endParaRPr lang="en-US"/>
        </a:p>
      </dgm:t>
    </dgm:pt>
    <dgm:pt modelId="{29A01693-78C0-4CB6-9B60-AA7898E734C1}" type="parTrans" cxnId="{A1214AD7-8CC2-4DBB-9AF2-6F9736EA8359}">
      <dgm:prSet/>
      <dgm:spPr/>
      <dgm:t>
        <a:bodyPr/>
        <a:lstStyle/>
        <a:p>
          <a:endParaRPr lang="en-US"/>
        </a:p>
      </dgm:t>
    </dgm:pt>
    <dgm:pt modelId="{B2C264F9-C13B-466D-A430-C50D0DA5AA6A}" type="sibTrans" cxnId="{A1214AD7-8CC2-4DBB-9AF2-6F9736EA8359}">
      <dgm:prSet/>
      <dgm:spPr/>
      <dgm:t>
        <a:bodyPr/>
        <a:lstStyle/>
        <a:p>
          <a:endParaRPr lang="en-US"/>
        </a:p>
      </dgm:t>
    </dgm:pt>
    <dgm:pt modelId="{B0C0FEF5-7307-44B5-86EA-18AED5ABAD43}">
      <dgm:prSet/>
      <dgm:spPr/>
      <dgm:t>
        <a:bodyPr/>
        <a:lstStyle/>
        <a:p>
          <a:r>
            <a:rPr lang="it-IT"/>
            <a:t>informazione = interpretazione</a:t>
          </a:r>
          <a:endParaRPr lang="en-US"/>
        </a:p>
      </dgm:t>
    </dgm:pt>
    <dgm:pt modelId="{E8D81D9C-16BA-4A79-B22E-FD0CC6087467}" type="parTrans" cxnId="{11C75ACB-32AF-48B1-ACB1-BF4569FF10DD}">
      <dgm:prSet/>
      <dgm:spPr/>
      <dgm:t>
        <a:bodyPr/>
        <a:lstStyle/>
        <a:p>
          <a:endParaRPr lang="en-US"/>
        </a:p>
      </dgm:t>
    </dgm:pt>
    <dgm:pt modelId="{9DC553E6-F075-4A34-BC0C-25B5A79E658D}" type="sibTrans" cxnId="{11C75ACB-32AF-48B1-ACB1-BF4569FF10DD}">
      <dgm:prSet/>
      <dgm:spPr/>
      <dgm:t>
        <a:bodyPr/>
        <a:lstStyle/>
        <a:p>
          <a:endParaRPr lang="en-US"/>
        </a:p>
      </dgm:t>
    </dgm:pt>
    <dgm:pt modelId="{E6621C77-C37A-4216-A4CD-773B3FB733E8}">
      <dgm:prSet/>
      <dgm:spPr/>
      <dgm:t>
        <a:bodyPr/>
        <a:lstStyle/>
        <a:p>
          <a:r>
            <a:rPr lang="it-IT"/>
            <a:t>negoziazione e traduzione di culture</a:t>
          </a:r>
          <a:endParaRPr lang="en-US"/>
        </a:p>
      </dgm:t>
    </dgm:pt>
    <dgm:pt modelId="{B08DAEC1-8BDC-42AA-8DB2-63EEE2DBA741}" type="parTrans" cxnId="{DE090485-40A9-4538-B89F-7FAC1A517E39}">
      <dgm:prSet/>
      <dgm:spPr/>
      <dgm:t>
        <a:bodyPr/>
        <a:lstStyle/>
        <a:p>
          <a:endParaRPr lang="en-US"/>
        </a:p>
      </dgm:t>
    </dgm:pt>
    <dgm:pt modelId="{DAA93A00-B2AF-4CC3-A4C1-08D1875E3DEC}" type="sibTrans" cxnId="{DE090485-40A9-4538-B89F-7FAC1A517E39}">
      <dgm:prSet/>
      <dgm:spPr/>
      <dgm:t>
        <a:bodyPr/>
        <a:lstStyle/>
        <a:p>
          <a:endParaRPr lang="en-US"/>
        </a:p>
      </dgm:t>
    </dgm:pt>
    <dgm:pt modelId="{ADC64DF2-479E-4A25-8D13-479A7FACC3E4}">
      <dgm:prSet/>
      <dgm:spPr/>
      <dgm:t>
        <a:bodyPr/>
        <a:lstStyle/>
        <a:p>
          <a:r>
            <a:rPr lang="it-IT"/>
            <a:t>osservazione partecipante</a:t>
          </a:r>
          <a:endParaRPr lang="en-US"/>
        </a:p>
      </dgm:t>
    </dgm:pt>
    <dgm:pt modelId="{502630F2-322D-42BD-9E6B-B2AAB3F609FC}" type="parTrans" cxnId="{4B198A61-1E39-456E-A36E-3A511AB28A3B}">
      <dgm:prSet/>
      <dgm:spPr/>
      <dgm:t>
        <a:bodyPr/>
        <a:lstStyle/>
        <a:p>
          <a:endParaRPr lang="en-US"/>
        </a:p>
      </dgm:t>
    </dgm:pt>
    <dgm:pt modelId="{286EBF49-6D2C-4B4A-A36F-8507FB9B8B2E}" type="sibTrans" cxnId="{4B198A61-1E39-456E-A36E-3A511AB28A3B}">
      <dgm:prSet/>
      <dgm:spPr/>
      <dgm:t>
        <a:bodyPr/>
        <a:lstStyle/>
        <a:p>
          <a:endParaRPr lang="en-US"/>
        </a:p>
      </dgm:t>
    </dgm:pt>
    <dgm:pt modelId="{590C87BB-AE9C-48D0-9B00-EB1AEAA3782F}">
      <dgm:prSet/>
      <dgm:spPr/>
      <dgm:t>
        <a:bodyPr/>
        <a:lstStyle/>
        <a:p>
          <a:r>
            <a:rPr lang="it-IT"/>
            <a:t>Convivere per periodo lungo (</a:t>
          </a:r>
          <a:r>
            <a:rPr lang="it-IT" b="1"/>
            <a:t>perduzione</a:t>
          </a:r>
          <a:r>
            <a:rPr lang="it-IT"/>
            <a:t>)</a:t>
          </a:r>
          <a:endParaRPr lang="en-US"/>
        </a:p>
      </dgm:t>
    </dgm:pt>
    <dgm:pt modelId="{02B2EBB1-9531-489E-8422-D74968C6488F}" type="parTrans" cxnId="{8CCD335D-688C-40D3-9186-AFAA3873CFFF}">
      <dgm:prSet/>
      <dgm:spPr/>
      <dgm:t>
        <a:bodyPr/>
        <a:lstStyle/>
        <a:p>
          <a:endParaRPr lang="en-US"/>
        </a:p>
      </dgm:t>
    </dgm:pt>
    <dgm:pt modelId="{DE778980-91F9-469D-AED0-58BBEA8738D6}" type="sibTrans" cxnId="{8CCD335D-688C-40D3-9186-AFAA3873CFFF}">
      <dgm:prSet/>
      <dgm:spPr/>
      <dgm:t>
        <a:bodyPr/>
        <a:lstStyle/>
        <a:p>
          <a:endParaRPr lang="en-US"/>
        </a:p>
      </dgm:t>
    </dgm:pt>
    <dgm:pt modelId="{430E190D-D88C-45F8-9354-8388AB059F96}">
      <dgm:prSet/>
      <dgm:spPr/>
      <dgm:t>
        <a:bodyPr/>
        <a:lstStyle/>
        <a:p>
          <a:r>
            <a:rPr lang="it-IT"/>
            <a:t>approccio olistico</a:t>
          </a:r>
          <a:endParaRPr lang="en-US"/>
        </a:p>
      </dgm:t>
    </dgm:pt>
    <dgm:pt modelId="{68EFA773-EACE-4F0B-B276-A2E07D36008A}" type="parTrans" cxnId="{F8456D1C-16C5-43D9-B5C4-C9F198804D25}">
      <dgm:prSet/>
      <dgm:spPr/>
      <dgm:t>
        <a:bodyPr/>
        <a:lstStyle/>
        <a:p>
          <a:endParaRPr lang="en-US"/>
        </a:p>
      </dgm:t>
    </dgm:pt>
    <dgm:pt modelId="{9C412E1C-9081-4047-8DD3-F89408E91D48}" type="sibTrans" cxnId="{F8456D1C-16C5-43D9-B5C4-C9F198804D25}">
      <dgm:prSet/>
      <dgm:spPr/>
      <dgm:t>
        <a:bodyPr/>
        <a:lstStyle/>
        <a:p>
          <a:endParaRPr lang="en-US"/>
        </a:p>
      </dgm:t>
    </dgm:pt>
    <dgm:pt modelId="{3783DB31-C449-41E2-A6F9-8BAAB0D1A73A}">
      <dgm:prSet/>
      <dgm:spPr/>
      <dgm:t>
        <a:bodyPr/>
        <a:lstStyle/>
        <a:p>
          <a:r>
            <a:rPr lang="it-IT"/>
            <a:t>Lingua locale, vita quotidiana</a:t>
          </a:r>
          <a:endParaRPr lang="en-US"/>
        </a:p>
      </dgm:t>
    </dgm:pt>
    <dgm:pt modelId="{B92BEA9B-5064-4386-9826-77996998BAEC}" type="parTrans" cxnId="{17BC6D97-4B39-4565-883C-23DC6E4F5699}">
      <dgm:prSet/>
      <dgm:spPr/>
      <dgm:t>
        <a:bodyPr/>
        <a:lstStyle/>
        <a:p>
          <a:endParaRPr lang="en-US"/>
        </a:p>
      </dgm:t>
    </dgm:pt>
    <dgm:pt modelId="{DE44CDE4-DE01-4EB9-99E9-F63B5C5E6682}" type="sibTrans" cxnId="{17BC6D97-4B39-4565-883C-23DC6E4F5699}">
      <dgm:prSet/>
      <dgm:spPr/>
      <dgm:t>
        <a:bodyPr/>
        <a:lstStyle/>
        <a:p>
          <a:endParaRPr lang="en-US"/>
        </a:p>
      </dgm:t>
    </dgm:pt>
    <dgm:pt modelId="{7C3D9ED5-41AA-4AD0-9AA7-228B0EF129D8}">
      <dgm:prSet/>
      <dgm:spPr/>
      <dgm:t>
        <a:bodyPr/>
        <a:lstStyle/>
        <a:p>
          <a:r>
            <a:rPr lang="it-IT">
              <a:hlinkClick xmlns:r="http://schemas.openxmlformats.org/officeDocument/2006/relationships" r:id="rId1"/>
            </a:rPr>
            <a:t>ethnographic method</a:t>
          </a:r>
          <a:endParaRPr lang="en-US"/>
        </a:p>
      </dgm:t>
    </dgm:pt>
    <dgm:pt modelId="{21B497BC-3F1D-464A-B0A8-AE1ED1DA45C5}" type="parTrans" cxnId="{3D192F47-A8DB-45DD-87E6-DEBB0978F376}">
      <dgm:prSet/>
      <dgm:spPr/>
      <dgm:t>
        <a:bodyPr/>
        <a:lstStyle/>
        <a:p>
          <a:endParaRPr lang="en-US"/>
        </a:p>
      </dgm:t>
    </dgm:pt>
    <dgm:pt modelId="{5A6AC90C-EE71-4CDC-9EB9-7AF34A460A65}" type="sibTrans" cxnId="{3D192F47-A8DB-45DD-87E6-DEBB0978F376}">
      <dgm:prSet/>
      <dgm:spPr/>
      <dgm:t>
        <a:bodyPr/>
        <a:lstStyle/>
        <a:p>
          <a:endParaRPr lang="en-US"/>
        </a:p>
      </dgm:t>
    </dgm:pt>
    <dgm:pt modelId="{0A542C83-896F-E247-86B2-FA95978573AF}" type="pres">
      <dgm:prSet presAssocID="{1A9E0D41-75B0-4F5E-BAE7-AD46E99F7D88}" presName="linear" presStyleCnt="0">
        <dgm:presLayoutVars>
          <dgm:animLvl val="lvl"/>
          <dgm:resizeHandles val="exact"/>
        </dgm:presLayoutVars>
      </dgm:prSet>
      <dgm:spPr/>
    </dgm:pt>
    <dgm:pt modelId="{457E6703-E300-814E-8474-1FD15A08D560}" type="pres">
      <dgm:prSet presAssocID="{E18FFB42-6A67-46E4-A8E0-5B7B06040A26}" presName="parentText" presStyleLbl="node1" presStyleIdx="0" presStyleCnt="8">
        <dgm:presLayoutVars>
          <dgm:chMax val="0"/>
          <dgm:bulletEnabled val="1"/>
        </dgm:presLayoutVars>
      </dgm:prSet>
      <dgm:spPr/>
    </dgm:pt>
    <dgm:pt modelId="{17F9EF1C-E46B-3B4A-A456-DC4EEA1BBF75}" type="pres">
      <dgm:prSet presAssocID="{B2C264F9-C13B-466D-A430-C50D0DA5AA6A}" presName="spacer" presStyleCnt="0"/>
      <dgm:spPr/>
    </dgm:pt>
    <dgm:pt modelId="{320EEB33-ED4F-B043-B9E0-60234B39ADEF}" type="pres">
      <dgm:prSet presAssocID="{B0C0FEF5-7307-44B5-86EA-18AED5ABAD43}" presName="parentText" presStyleLbl="node1" presStyleIdx="1" presStyleCnt="8">
        <dgm:presLayoutVars>
          <dgm:chMax val="0"/>
          <dgm:bulletEnabled val="1"/>
        </dgm:presLayoutVars>
      </dgm:prSet>
      <dgm:spPr/>
    </dgm:pt>
    <dgm:pt modelId="{F3164BB6-9E13-3F44-8863-E1CF36C38E32}" type="pres">
      <dgm:prSet presAssocID="{9DC553E6-F075-4A34-BC0C-25B5A79E658D}" presName="spacer" presStyleCnt="0"/>
      <dgm:spPr/>
    </dgm:pt>
    <dgm:pt modelId="{775DC0AD-4A9E-B741-983E-E15B5E1B0910}" type="pres">
      <dgm:prSet presAssocID="{E6621C77-C37A-4216-A4CD-773B3FB733E8}" presName="parentText" presStyleLbl="node1" presStyleIdx="2" presStyleCnt="8">
        <dgm:presLayoutVars>
          <dgm:chMax val="0"/>
          <dgm:bulletEnabled val="1"/>
        </dgm:presLayoutVars>
      </dgm:prSet>
      <dgm:spPr/>
    </dgm:pt>
    <dgm:pt modelId="{E49EED86-AB77-A047-AB26-FF83B2C8532D}" type="pres">
      <dgm:prSet presAssocID="{DAA93A00-B2AF-4CC3-A4C1-08D1875E3DEC}" presName="spacer" presStyleCnt="0"/>
      <dgm:spPr/>
    </dgm:pt>
    <dgm:pt modelId="{B7EE1682-9F6C-AE4D-A8CA-A877DBB15B65}" type="pres">
      <dgm:prSet presAssocID="{ADC64DF2-479E-4A25-8D13-479A7FACC3E4}" presName="parentText" presStyleLbl="node1" presStyleIdx="3" presStyleCnt="8">
        <dgm:presLayoutVars>
          <dgm:chMax val="0"/>
          <dgm:bulletEnabled val="1"/>
        </dgm:presLayoutVars>
      </dgm:prSet>
      <dgm:spPr/>
    </dgm:pt>
    <dgm:pt modelId="{C437C416-892B-CA47-AF42-E0142FFA1AF2}" type="pres">
      <dgm:prSet presAssocID="{286EBF49-6D2C-4B4A-A36F-8507FB9B8B2E}" presName="spacer" presStyleCnt="0"/>
      <dgm:spPr/>
    </dgm:pt>
    <dgm:pt modelId="{36402D15-D80B-B34D-8D3A-23C382B981A6}" type="pres">
      <dgm:prSet presAssocID="{590C87BB-AE9C-48D0-9B00-EB1AEAA3782F}" presName="parentText" presStyleLbl="node1" presStyleIdx="4" presStyleCnt="8">
        <dgm:presLayoutVars>
          <dgm:chMax val="0"/>
          <dgm:bulletEnabled val="1"/>
        </dgm:presLayoutVars>
      </dgm:prSet>
      <dgm:spPr/>
    </dgm:pt>
    <dgm:pt modelId="{135B583E-2ABA-AC4E-A5D0-A30FD5EC3D83}" type="pres">
      <dgm:prSet presAssocID="{DE778980-91F9-469D-AED0-58BBEA8738D6}" presName="spacer" presStyleCnt="0"/>
      <dgm:spPr/>
    </dgm:pt>
    <dgm:pt modelId="{87DB23B4-76B5-2646-AA68-698D379DB466}" type="pres">
      <dgm:prSet presAssocID="{430E190D-D88C-45F8-9354-8388AB059F96}" presName="parentText" presStyleLbl="node1" presStyleIdx="5" presStyleCnt="8">
        <dgm:presLayoutVars>
          <dgm:chMax val="0"/>
          <dgm:bulletEnabled val="1"/>
        </dgm:presLayoutVars>
      </dgm:prSet>
      <dgm:spPr/>
    </dgm:pt>
    <dgm:pt modelId="{341E1DA0-A59B-5347-8948-11EB4B02065A}" type="pres">
      <dgm:prSet presAssocID="{9C412E1C-9081-4047-8DD3-F89408E91D48}" presName="spacer" presStyleCnt="0"/>
      <dgm:spPr/>
    </dgm:pt>
    <dgm:pt modelId="{CEE5EAF8-2921-ED4D-AC9E-382A61C4DDDD}" type="pres">
      <dgm:prSet presAssocID="{3783DB31-C449-41E2-A6F9-8BAAB0D1A73A}" presName="parentText" presStyleLbl="node1" presStyleIdx="6" presStyleCnt="8">
        <dgm:presLayoutVars>
          <dgm:chMax val="0"/>
          <dgm:bulletEnabled val="1"/>
        </dgm:presLayoutVars>
      </dgm:prSet>
      <dgm:spPr/>
    </dgm:pt>
    <dgm:pt modelId="{C00ADA4B-8B4E-2C4B-8DD1-4843DD829FCB}" type="pres">
      <dgm:prSet presAssocID="{DE44CDE4-DE01-4EB9-99E9-F63B5C5E6682}" presName="spacer" presStyleCnt="0"/>
      <dgm:spPr/>
    </dgm:pt>
    <dgm:pt modelId="{1EB51657-3163-B24B-A6EB-095CD3EB98DB}" type="pres">
      <dgm:prSet presAssocID="{7C3D9ED5-41AA-4AD0-9AA7-228B0EF129D8}" presName="parentText" presStyleLbl="node1" presStyleIdx="7" presStyleCnt="8">
        <dgm:presLayoutVars>
          <dgm:chMax val="0"/>
          <dgm:bulletEnabled val="1"/>
        </dgm:presLayoutVars>
      </dgm:prSet>
      <dgm:spPr/>
    </dgm:pt>
  </dgm:ptLst>
  <dgm:cxnLst>
    <dgm:cxn modelId="{5F00EB05-0B09-894D-92DB-AC9EE21683F5}" type="presOf" srcId="{590C87BB-AE9C-48D0-9B00-EB1AEAA3782F}" destId="{36402D15-D80B-B34D-8D3A-23C382B981A6}" srcOrd="0" destOrd="0" presId="urn:microsoft.com/office/officeart/2005/8/layout/vList2"/>
    <dgm:cxn modelId="{29F44418-166A-AD4E-B02B-A5BD60C1179C}" type="presOf" srcId="{E6621C77-C37A-4216-A4CD-773B3FB733E8}" destId="{775DC0AD-4A9E-B741-983E-E15B5E1B0910}" srcOrd="0" destOrd="0" presId="urn:microsoft.com/office/officeart/2005/8/layout/vList2"/>
    <dgm:cxn modelId="{F8456D1C-16C5-43D9-B5C4-C9F198804D25}" srcId="{1A9E0D41-75B0-4F5E-BAE7-AD46E99F7D88}" destId="{430E190D-D88C-45F8-9354-8388AB059F96}" srcOrd="5" destOrd="0" parTransId="{68EFA773-EACE-4F0B-B276-A2E07D36008A}" sibTransId="{9C412E1C-9081-4047-8DD3-F89408E91D48}"/>
    <dgm:cxn modelId="{EF3FB11E-D25B-3A40-B432-BEA3151369F0}" type="presOf" srcId="{1A9E0D41-75B0-4F5E-BAE7-AD46E99F7D88}" destId="{0A542C83-896F-E247-86B2-FA95978573AF}" srcOrd="0" destOrd="0" presId="urn:microsoft.com/office/officeart/2005/8/layout/vList2"/>
    <dgm:cxn modelId="{3D192F47-A8DB-45DD-87E6-DEBB0978F376}" srcId="{1A9E0D41-75B0-4F5E-BAE7-AD46E99F7D88}" destId="{7C3D9ED5-41AA-4AD0-9AA7-228B0EF129D8}" srcOrd="7" destOrd="0" parTransId="{21B497BC-3F1D-464A-B0A8-AE1ED1DA45C5}" sibTransId="{5A6AC90C-EE71-4CDC-9EB9-7AF34A460A65}"/>
    <dgm:cxn modelId="{7A917C52-F7C9-0D4B-BEBA-957E72BBBFE9}" type="presOf" srcId="{7C3D9ED5-41AA-4AD0-9AA7-228B0EF129D8}" destId="{1EB51657-3163-B24B-A6EB-095CD3EB98DB}" srcOrd="0" destOrd="0" presId="urn:microsoft.com/office/officeart/2005/8/layout/vList2"/>
    <dgm:cxn modelId="{8CCD335D-688C-40D3-9186-AFAA3873CFFF}" srcId="{1A9E0D41-75B0-4F5E-BAE7-AD46E99F7D88}" destId="{590C87BB-AE9C-48D0-9B00-EB1AEAA3782F}" srcOrd="4" destOrd="0" parTransId="{02B2EBB1-9531-489E-8422-D74968C6488F}" sibTransId="{DE778980-91F9-469D-AED0-58BBEA8738D6}"/>
    <dgm:cxn modelId="{4B198A61-1E39-456E-A36E-3A511AB28A3B}" srcId="{1A9E0D41-75B0-4F5E-BAE7-AD46E99F7D88}" destId="{ADC64DF2-479E-4A25-8D13-479A7FACC3E4}" srcOrd="3" destOrd="0" parTransId="{502630F2-322D-42BD-9E6B-B2AAB3F609FC}" sibTransId="{286EBF49-6D2C-4B4A-A36F-8507FB9B8B2E}"/>
    <dgm:cxn modelId="{DE07976B-9907-8B4F-B2A7-48FD727BA222}" type="presOf" srcId="{ADC64DF2-479E-4A25-8D13-479A7FACC3E4}" destId="{B7EE1682-9F6C-AE4D-A8CA-A877DBB15B65}" srcOrd="0" destOrd="0" presId="urn:microsoft.com/office/officeart/2005/8/layout/vList2"/>
    <dgm:cxn modelId="{DE090485-40A9-4538-B89F-7FAC1A517E39}" srcId="{1A9E0D41-75B0-4F5E-BAE7-AD46E99F7D88}" destId="{E6621C77-C37A-4216-A4CD-773B3FB733E8}" srcOrd="2" destOrd="0" parTransId="{B08DAEC1-8BDC-42AA-8DB2-63EEE2DBA741}" sibTransId="{DAA93A00-B2AF-4CC3-A4C1-08D1875E3DEC}"/>
    <dgm:cxn modelId="{17BC6D97-4B39-4565-883C-23DC6E4F5699}" srcId="{1A9E0D41-75B0-4F5E-BAE7-AD46E99F7D88}" destId="{3783DB31-C449-41E2-A6F9-8BAAB0D1A73A}" srcOrd="6" destOrd="0" parTransId="{B92BEA9B-5064-4386-9826-77996998BAEC}" sibTransId="{DE44CDE4-DE01-4EB9-99E9-F63B5C5E6682}"/>
    <dgm:cxn modelId="{ABC0B1AB-7E60-9344-B9A9-F627BC0FFADE}" type="presOf" srcId="{3783DB31-C449-41E2-A6F9-8BAAB0D1A73A}" destId="{CEE5EAF8-2921-ED4D-AC9E-382A61C4DDDD}" srcOrd="0" destOrd="0" presId="urn:microsoft.com/office/officeart/2005/8/layout/vList2"/>
    <dgm:cxn modelId="{8CE64FAE-96E2-D14B-A2AF-46A3EBD7066B}" type="presOf" srcId="{E18FFB42-6A67-46E4-A8E0-5B7B06040A26}" destId="{457E6703-E300-814E-8474-1FD15A08D560}" srcOrd="0" destOrd="0" presId="urn:microsoft.com/office/officeart/2005/8/layout/vList2"/>
    <dgm:cxn modelId="{347718C4-FB93-5940-B254-21E6553822CE}" type="presOf" srcId="{B0C0FEF5-7307-44B5-86EA-18AED5ABAD43}" destId="{320EEB33-ED4F-B043-B9E0-60234B39ADEF}" srcOrd="0" destOrd="0" presId="urn:microsoft.com/office/officeart/2005/8/layout/vList2"/>
    <dgm:cxn modelId="{11C75ACB-32AF-48B1-ACB1-BF4569FF10DD}" srcId="{1A9E0D41-75B0-4F5E-BAE7-AD46E99F7D88}" destId="{B0C0FEF5-7307-44B5-86EA-18AED5ABAD43}" srcOrd="1" destOrd="0" parTransId="{E8D81D9C-16BA-4A79-B22E-FD0CC6087467}" sibTransId="{9DC553E6-F075-4A34-BC0C-25B5A79E658D}"/>
    <dgm:cxn modelId="{A1214AD7-8CC2-4DBB-9AF2-6F9736EA8359}" srcId="{1A9E0D41-75B0-4F5E-BAE7-AD46E99F7D88}" destId="{E18FFB42-6A67-46E4-A8E0-5B7B06040A26}" srcOrd="0" destOrd="0" parTransId="{29A01693-78C0-4CB6-9B60-AA7898E734C1}" sibTransId="{B2C264F9-C13B-466D-A430-C50D0DA5AA6A}"/>
    <dgm:cxn modelId="{DCA11DFB-FECE-B943-B764-8EF1D8291689}" type="presOf" srcId="{430E190D-D88C-45F8-9354-8388AB059F96}" destId="{87DB23B4-76B5-2646-AA68-698D379DB466}" srcOrd="0" destOrd="0" presId="urn:microsoft.com/office/officeart/2005/8/layout/vList2"/>
    <dgm:cxn modelId="{655D7475-D88D-5749-85EF-B8DF694133CD}" type="presParOf" srcId="{0A542C83-896F-E247-86B2-FA95978573AF}" destId="{457E6703-E300-814E-8474-1FD15A08D560}" srcOrd="0" destOrd="0" presId="urn:microsoft.com/office/officeart/2005/8/layout/vList2"/>
    <dgm:cxn modelId="{F27CF045-9741-9A4F-B84A-31E3AFB9B89B}" type="presParOf" srcId="{0A542C83-896F-E247-86B2-FA95978573AF}" destId="{17F9EF1C-E46B-3B4A-A456-DC4EEA1BBF75}" srcOrd="1" destOrd="0" presId="urn:microsoft.com/office/officeart/2005/8/layout/vList2"/>
    <dgm:cxn modelId="{3260DEF9-342E-9344-B625-4582D0B7AA63}" type="presParOf" srcId="{0A542C83-896F-E247-86B2-FA95978573AF}" destId="{320EEB33-ED4F-B043-B9E0-60234B39ADEF}" srcOrd="2" destOrd="0" presId="urn:microsoft.com/office/officeart/2005/8/layout/vList2"/>
    <dgm:cxn modelId="{64D45A3C-72E0-194B-8A1E-370F736AF0C6}" type="presParOf" srcId="{0A542C83-896F-E247-86B2-FA95978573AF}" destId="{F3164BB6-9E13-3F44-8863-E1CF36C38E32}" srcOrd="3" destOrd="0" presId="urn:microsoft.com/office/officeart/2005/8/layout/vList2"/>
    <dgm:cxn modelId="{1D23DAC6-8F8F-6C4D-8084-1F2652F1AF86}" type="presParOf" srcId="{0A542C83-896F-E247-86B2-FA95978573AF}" destId="{775DC0AD-4A9E-B741-983E-E15B5E1B0910}" srcOrd="4" destOrd="0" presId="urn:microsoft.com/office/officeart/2005/8/layout/vList2"/>
    <dgm:cxn modelId="{D7AA8A05-80B2-844D-ACF0-0428C8CA98E9}" type="presParOf" srcId="{0A542C83-896F-E247-86B2-FA95978573AF}" destId="{E49EED86-AB77-A047-AB26-FF83B2C8532D}" srcOrd="5" destOrd="0" presId="urn:microsoft.com/office/officeart/2005/8/layout/vList2"/>
    <dgm:cxn modelId="{E1742277-549E-5C4F-BD71-3A267CA44C71}" type="presParOf" srcId="{0A542C83-896F-E247-86B2-FA95978573AF}" destId="{B7EE1682-9F6C-AE4D-A8CA-A877DBB15B65}" srcOrd="6" destOrd="0" presId="urn:microsoft.com/office/officeart/2005/8/layout/vList2"/>
    <dgm:cxn modelId="{0990F47B-3AB3-884A-A969-7F28BE318CE9}" type="presParOf" srcId="{0A542C83-896F-E247-86B2-FA95978573AF}" destId="{C437C416-892B-CA47-AF42-E0142FFA1AF2}" srcOrd="7" destOrd="0" presId="urn:microsoft.com/office/officeart/2005/8/layout/vList2"/>
    <dgm:cxn modelId="{1CEBEFA1-E97A-8E48-B6D2-84DA4213AA02}" type="presParOf" srcId="{0A542C83-896F-E247-86B2-FA95978573AF}" destId="{36402D15-D80B-B34D-8D3A-23C382B981A6}" srcOrd="8" destOrd="0" presId="urn:microsoft.com/office/officeart/2005/8/layout/vList2"/>
    <dgm:cxn modelId="{FE739E0C-91D9-5D43-8DBB-360D3952A74C}" type="presParOf" srcId="{0A542C83-896F-E247-86B2-FA95978573AF}" destId="{135B583E-2ABA-AC4E-A5D0-A30FD5EC3D83}" srcOrd="9" destOrd="0" presId="urn:microsoft.com/office/officeart/2005/8/layout/vList2"/>
    <dgm:cxn modelId="{03C1B345-72AE-C844-9BB2-A653F251B7BC}" type="presParOf" srcId="{0A542C83-896F-E247-86B2-FA95978573AF}" destId="{87DB23B4-76B5-2646-AA68-698D379DB466}" srcOrd="10" destOrd="0" presId="urn:microsoft.com/office/officeart/2005/8/layout/vList2"/>
    <dgm:cxn modelId="{5BCE80EC-E18F-DC40-8460-F50092ACBA75}" type="presParOf" srcId="{0A542C83-896F-E247-86B2-FA95978573AF}" destId="{341E1DA0-A59B-5347-8948-11EB4B02065A}" srcOrd="11" destOrd="0" presId="urn:microsoft.com/office/officeart/2005/8/layout/vList2"/>
    <dgm:cxn modelId="{C0767297-111A-F648-B72B-13E365BDB3C6}" type="presParOf" srcId="{0A542C83-896F-E247-86B2-FA95978573AF}" destId="{CEE5EAF8-2921-ED4D-AC9E-382A61C4DDDD}" srcOrd="12" destOrd="0" presId="urn:microsoft.com/office/officeart/2005/8/layout/vList2"/>
    <dgm:cxn modelId="{274E0371-7E63-5246-BFDB-162904623789}" type="presParOf" srcId="{0A542C83-896F-E247-86B2-FA95978573AF}" destId="{C00ADA4B-8B4E-2C4B-8DD1-4843DD829FCB}" srcOrd="13" destOrd="0" presId="urn:microsoft.com/office/officeart/2005/8/layout/vList2"/>
    <dgm:cxn modelId="{F35FFF93-6B65-514E-86C8-296F71A5BEC2}" type="presParOf" srcId="{0A542C83-896F-E247-86B2-FA95978573AF}" destId="{1EB51657-3163-B24B-A6EB-095CD3EB98DB}"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051733E-42B7-3849-A5E9-95D84C21C16E}" type="doc">
      <dgm:prSet loTypeId="urn:microsoft.com/office/officeart/2005/8/layout/bProcess4" loCatId="process" qsTypeId="urn:microsoft.com/office/officeart/2005/8/quickstyle/simple4" qsCatId="simple" csTypeId="urn:microsoft.com/office/officeart/2005/8/colors/accent1_2" csCatId="accent1" phldr="1"/>
      <dgm:spPr/>
      <dgm:t>
        <a:bodyPr/>
        <a:lstStyle/>
        <a:p>
          <a:endParaRPr lang="it-IT"/>
        </a:p>
      </dgm:t>
    </dgm:pt>
    <dgm:pt modelId="{7816AD8B-3B55-1C41-B504-D7BBF3DA00BE}">
      <dgm:prSet phldrT="[Testo]"/>
      <dgm:spPr/>
      <dgm:t>
        <a:bodyPr/>
        <a:lstStyle/>
        <a:p>
          <a:r>
            <a:rPr lang="it-IT" dirty="0">
              <a:solidFill>
                <a:schemeClr val="tx1"/>
              </a:solidFill>
            </a:rPr>
            <a:t>cultura</a:t>
          </a:r>
        </a:p>
      </dgm:t>
    </dgm:pt>
    <dgm:pt modelId="{7D9064A5-23E0-8547-8350-119151179056}" type="parTrans" cxnId="{9FA2FE4A-7B18-4047-B1DC-43D9579E9E75}">
      <dgm:prSet/>
      <dgm:spPr/>
      <dgm:t>
        <a:bodyPr/>
        <a:lstStyle/>
        <a:p>
          <a:endParaRPr lang="it-IT"/>
        </a:p>
      </dgm:t>
    </dgm:pt>
    <dgm:pt modelId="{F497EAF2-9684-0F45-97F7-27A4E9762F59}" type="sibTrans" cxnId="{9FA2FE4A-7B18-4047-B1DC-43D9579E9E75}">
      <dgm:prSet/>
      <dgm:spPr/>
      <dgm:t>
        <a:bodyPr/>
        <a:lstStyle/>
        <a:p>
          <a:endParaRPr lang="it-IT"/>
        </a:p>
      </dgm:t>
    </dgm:pt>
    <dgm:pt modelId="{6217F5EB-5C78-364F-A47A-3A72D5820A61}">
      <dgm:prSet phldrT="[Testo]"/>
      <dgm:spPr/>
      <dgm:t>
        <a:bodyPr/>
        <a:lstStyle/>
        <a:p>
          <a:r>
            <a:rPr lang="it-IT" dirty="0">
              <a:solidFill>
                <a:schemeClr val="tx1"/>
              </a:solidFill>
            </a:rPr>
            <a:t>Ricerca </a:t>
          </a:r>
          <a:r>
            <a:rPr lang="it-IT" dirty="0" err="1">
              <a:solidFill>
                <a:schemeClr val="tx1"/>
              </a:solidFill>
            </a:rPr>
            <a:t>multisituata</a:t>
          </a:r>
          <a:endParaRPr lang="it-IT" dirty="0">
            <a:solidFill>
              <a:schemeClr val="tx1"/>
            </a:solidFill>
          </a:endParaRPr>
        </a:p>
      </dgm:t>
    </dgm:pt>
    <dgm:pt modelId="{C6DCC481-357F-8E4D-AFB1-CD77AFD2A270}" type="parTrans" cxnId="{B2B07ADE-D4B7-E149-B45D-C68ECC8F693C}">
      <dgm:prSet/>
      <dgm:spPr/>
      <dgm:t>
        <a:bodyPr/>
        <a:lstStyle/>
        <a:p>
          <a:endParaRPr lang="it-IT"/>
        </a:p>
      </dgm:t>
    </dgm:pt>
    <dgm:pt modelId="{288F17A4-362E-884B-88F8-0432FFDE4413}" type="sibTrans" cxnId="{B2B07ADE-D4B7-E149-B45D-C68ECC8F693C}">
      <dgm:prSet/>
      <dgm:spPr/>
      <dgm:t>
        <a:bodyPr/>
        <a:lstStyle/>
        <a:p>
          <a:endParaRPr lang="it-IT"/>
        </a:p>
      </dgm:t>
    </dgm:pt>
    <dgm:pt modelId="{80D94EDD-2009-E249-B4C9-6423B6811E06}">
      <dgm:prSet phldrT="[Testo]"/>
      <dgm:spPr/>
      <dgm:t>
        <a:bodyPr/>
        <a:lstStyle/>
        <a:p>
          <a:r>
            <a:rPr lang="it-IT" dirty="0">
              <a:solidFill>
                <a:schemeClr val="tx1"/>
              </a:solidFill>
            </a:rPr>
            <a:t>etnografia</a:t>
          </a:r>
        </a:p>
      </dgm:t>
    </dgm:pt>
    <dgm:pt modelId="{B55D93A6-89BA-F54C-BD74-77A3635CB354}" type="parTrans" cxnId="{5C998824-0267-D441-BE25-08AE2F204F5E}">
      <dgm:prSet/>
      <dgm:spPr/>
      <dgm:t>
        <a:bodyPr/>
        <a:lstStyle/>
        <a:p>
          <a:endParaRPr lang="it-IT"/>
        </a:p>
      </dgm:t>
    </dgm:pt>
    <dgm:pt modelId="{771D273E-FAA4-1C42-989E-A93E6D1E46D8}" type="sibTrans" cxnId="{5C998824-0267-D441-BE25-08AE2F204F5E}">
      <dgm:prSet/>
      <dgm:spPr/>
      <dgm:t>
        <a:bodyPr/>
        <a:lstStyle/>
        <a:p>
          <a:endParaRPr lang="it-IT"/>
        </a:p>
      </dgm:t>
    </dgm:pt>
    <dgm:pt modelId="{717A9E87-EE14-5349-9730-E6D48ECAB499}">
      <dgm:prSet phldrT="[Testo]"/>
      <dgm:spPr/>
      <dgm:t>
        <a:bodyPr/>
        <a:lstStyle/>
        <a:p>
          <a:r>
            <a:rPr lang="it-IT" dirty="0">
              <a:solidFill>
                <a:schemeClr val="tx1"/>
              </a:solidFill>
            </a:rPr>
            <a:t>Modelli </a:t>
          </a:r>
          <a:r>
            <a:rPr lang="it-IT" dirty="0" err="1">
              <a:solidFill>
                <a:schemeClr val="tx1"/>
              </a:solidFill>
            </a:rPr>
            <a:t>…di…per</a:t>
          </a:r>
          <a:endParaRPr lang="it-IT" dirty="0">
            <a:solidFill>
              <a:schemeClr val="tx1"/>
            </a:solidFill>
          </a:endParaRPr>
        </a:p>
      </dgm:t>
    </dgm:pt>
    <dgm:pt modelId="{10A52048-856C-514B-BA66-25B2E4E8EB35}" type="parTrans" cxnId="{6D6C4757-365C-8E42-9806-AA6A1C62ABD8}">
      <dgm:prSet/>
      <dgm:spPr/>
      <dgm:t>
        <a:bodyPr/>
        <a:lstStyle/>
        <a:p>
          <a:endParaRPr lang="it-IT"/>
        </a:p>
      </dgm:t>
    </dgm:pt>
    <dgm:pt modelId="{3144721B-5BE2-C94C-A5B3-2D9A6260985E}" type="sibTrans" cxnId="{6D6C4757-365C-8E42-9806-AA6A1C62ABD8}">
      <dgm:prSet/>
      <dgm:spPr/>
      <dgm:t>
        <a:bodyPr/>
        <a:lstStyle/>
        <a:p>
          <a:endParaRPr lang="it-IT"/>
        </a:p>
      </dgm:t>
    </dgm:pt>
    <dgm:pt modelId="{1158D5FE-17D6-8246-AC82-76E58C0FB32D}">
      <dgm:prSet phldrT="[Testo]"/>
      <dgm:spPr/>
      <dgm:t>
        <a:bodyPr/>
        <a:lstStyle/>
        <a:p>
          <a:r>
            <a:rPr lang="it-IT" dirty="0">
              <a:solidFill>
                <a:schemeClr val="tx1"/>
              </a:solidFill>
            </a:rPr>
            <a:t>confini</a:t>
          </a:r>
        </a:p>
      </dgm:t>
    </dgm:pt>
    <dgm:pt modelId="{08D9F028-4079-7C4F-94EE-3C234F5BCD1E}" type="parTrans" cxnId="{A5C7F53E-D230-2941-8419-78C9ABD55760}">
      <dgm:prSet/>
      <dgm:spPr/>
      <dgm:t>
        <a:bodyPr/>
        <a:lstStyle/>
        <a:p>
          <a:endParaRPr lang="it-IT"/>
        </a:p>
      </dgm:t>
    </dgm:pt>
    <dgm:pt modelId="{24FF049B-B858-1247-95EB-2C321D122E60}" type="sibTrans" cxnId="{A5C7F53E-D230-2941-8419-78C9ABD55760}">
      <dgm:prSet/>
      <dgm:spPr/>
      <dgm:t>
        <a:bodyPr/>
        <a:lstStyle/>
        <a:p>
          <a:endParaRPr lang="it-IT"/>
        </a:p>
      </dgm:t>
    </dgm:pt>
    <dgm:pt modelId="{591F31BF-4F34-D541-B099-B690C3564C38}">
      <dgm:prSet phldrT="[Testo]"/>
      <dgm:spPr/>
      <dgm:t>
        <a:bodyPr/>
        <a:lstStyle/>
        <a:p>
          <a:r>
            <a:rPr lang="it-IT" dirty="0">
              <a:solidFill>
                <a:schemeClr val="tx1"/>
              </a:solidFill>
            </a:rPr>
            <a:t>comparazione</a:t>
          </a:r>
        </a:p>
      </dgm:t>
    </dgm:pt>
    <dgm:pt modelId="{895C0160-403B-7B43-8CC2-0990B039F8F9}" type="parTrans" cxnId="{46305C8E-44A5-FC4C-A01F-4BFFB8FC1E61}">
      <dgm:prSet/>
      <dgm:spPr/>
      <dgm:t>
        <a:bodyPr/>
        <a:lstStyle/>
        <a:p>
          <a:endParaRPr lang="it-IT"/>
        </a:p>
      </dgm:t>
    </dgm:pt>
    <dgm:pt modelId="{19D7313C-0456-0F44-A5CA-7EA5FB67EB83}" type="sibTrans" cxnId="{46305C8E-44A5-FC4C-A01F-4BFFB8FC1E61}">
      <dgm:prSet/>
      <dgm:spPr/>
      <dgm:t>
        <a:bodyPr/>
        <a:lstStyle/>
        <a:p>
          <a:endParaRPr lang="it-IT"/>
        </a:p>
      </dgm:t>
    </dgm:pt>
    <dgm:pt modelId="{F2AAA462-BDE7-E440-A275-F5B60F1C5759}">
      <dgm:prSet phldrT="[Testo]"/>
      <dgm:spPr/>
      <dgm:t>
        <a:bodyPr/>
        <a:lstStyle/>
        <a:p>
          <a:r>
            <a:rPr lang="it-IT" dirty="0">
              <a:solidFill>
                <a:schemeClr val="tx1"/>
              </a:solidFill>
            </a:rPr>
            <a:t>Approccio</a:t>
          </a:r>
          <a:r>
            <a:rPr lang="it-IT" baseline="0" dirty="0">
              <a:solidFill>
                <a:schemeClr val="tx1"/>
              </a:solidFill>
            </a:rPr>
            <a:t> emico/etico</a:t>
          </a:r>
          <a:endParaRPr lang="it-IT" dirty="0">
            <a:solidFill>
              <a:schemeClr val="tx1"/>
            </a:solidFill>
          </a:endParaRPr>
        </a:p>
      </dgm:t>
    </dgm:pt>
    <dgm:pt modelId="{1161B0E0-26F7-8D4F-A0C2-3A60807A7F80}" type="parTrans" cxnId="{3F3DF2B8-7272-4749-B0CA-3983E4306A31}">
      <dgm:prSet/>
      <dgm:spPr/>
      <dgm:t>
        <a:bodyPr/>
        <a:lstStyle/>
        <a:p>
          <a:endParaRPr lang="it-IT"/>
        </a:p>
      </dgm:t>
    </dgm:pt>
    <dgm:pt modelId="{4900116F-F1DF-7E4F-8EEA-22A3892A5F4B}" type="sibTrans" cxnId="{3F3DF2B8-7272-4749-B0CA-3983E4306A31}">
      <dgm:prSet/>
      <dgm:spPr/>
      <dgm:t>
        <a:bodyPr/>
        <a:lstStyle/>
        <a:p>
          <a:endParaRPr lang="it-IT"/>
        </a:p>
      </dgm:t>
    </dgm:pt>
    <dgm:pt modelId="{1A5DA7CC-0AB1-A745-B048-89E06968100E}">
      <dgm:prSet phldrT="[Testo]"/>
      <dgm:spPr/>
      <dgm:t>
        <a:bodyPr/>
        <a:lstStyle/>
        <a:p>
          <a:r>
            <a:rPr lang="it-IT" dirty="0">
              <a:solidFill>
                <a:schemeClr val="tx1"/>
              </a:solidFill>
            </a:rPr>
            <a:t>Relativismo/etnocentrismo</a:t>
          </a:r>
        </a:p>
      </dgm:t>
    </dgm:pt>
    <dgm:pt modelId="{643BED26-C4C4-0448-96CE-FCB918506770}" type="parTrans" cxnId="{7DF06D81-6A5F-CC43-9EE1-24D477D9938A}">
      <dgm:prSet/>
      <dgm:spPr/>
      <dgm:t>
        <a:bodyPr/>
        <a:lstStyle/>
        <a:p>
          <a:endParaRPr lang="it-IT"/>
        </a:p>
      </dgm:t>
    </dgm:pt>
    <dgm:pt modelId="{DD3D5F71-5378-A249-BA52-42C9F56CB6E4}" type="sibTrans" cxnId="{7DF06D81-6A5F-CC43-9EE1-24D477D9938A}">
      <dgm:prSet/>
      <dgm:spPr/>
      <dgm:t>
        <a:bodyPr/>
        <a:lstStyle/>
        <a:p>
          <a:endParaRPr lang="it-IT"/>
        </a:p>
      </dgm:t>
    </dgm:pt>
    <dgm:pt modelId="{FF587F57-26D4-7A45-A4B5-B9BC60F57714}">
      <dgm:prSet phldrT="[Testo]"/>
      <dgm:spPr/>
      <dgm:t>
        <a:bodyPr/>
        <a:lstStyle/>
        <a:p>
          <a:r>
            <a:rPr lang="it-IT" dirty="0">
              <a:solidFill>
                <a:schemeClr val="tx1"/>
              </a:solidFill>
            </a:rPr>
            <a:t>relativismo</a:t>
          </a:r>
        </a:p>
      </dgm:t>
    </dgm:pt>
    <dgm:pt modelId="{B15A477C-17F7-624D-899C-AC374C9980C8}" type="parTrans" cxnId="{7B646C16-9AED-E54D-B18A-BADB1BDB4B17}">
      <dgm:prSet/>
      <dgm:spPr/>
      <dgm:t>
        <a:bodyPr/>
        <a:lstStyle/>
        <a:p>
          <a:endParaRPr lang="it-IT"/>
        </a:p>
      </dgm:t>
    </dgm:pt>
    <dgm:pt modelId="{CDB2A361-85F3-FA45-8BE0-FE8F93F0188C}" type="sibTrans" cxnId="{7B646C16-9AED-E54D-B18A-BADB1BDB4B17}">
      <dgm:prSet/>
      <dgm:spPr/>
      <dgm:t>
        <a:bodyPr/>
        <a:lstStyle/>
        <a:p>
          <a:endParaRPr lang="it-IT"/>
        </a:p>
      </dgm:t>
    </dgm:pt>
    <dgm:pt modelId="{50978931-EE88-824D-9121-A1EEEAB7790E}" type="pres">
      <dgm:prSet presAssocID="{2051733E-42B7-3849-A5E9-95D84C21C16E}" presName="Name0" presStyleCnt="0">
        <dgm:presLayoutVars>
          <dgm:dir/>
          <dgm:resizeHandles/>
        </dgm:presLayoutVars>
      </dgm:prSet>
      <dgm:spPr/>
    </dgm:pt>
    <dgm:pt modelId="{769CE5A1-9D80-A741-A646-B69DEB24EE7F}" type="pres">
      <dgm:prSet presAssocID="{7816AD8B-3B55-1C41-B504-D7BBF3DA00BE}" presName="compNode" presStyleCnt="0"/>
      <dgm:spPr/>
    </dgm:pt>
    <dgm:pt modelId="{37A8ABE3-E26F-E744-A55B-388BAEDBBDF0}" type="pres">
      <dgm:prSet presAssocID="{7816AD8B-3B55-1C41-B504-D7BBF3DA00BE}" presName="dummyConnPt" presStyleCnt="0"/>
      <dgm:spPr/>
    </dgm:pt>
    <dgm:pt modelId="{E1F3D7E8-579E-FD4D-8B5A-7AA3B6541DB2}" type="pres">
      <dgm:prSet presAssocID="{7816AD8B-3B55-1C41-B504-D7BBF3DA00BE}" presName="node" presStyleLbl="node1" presStyleIdx="0" presStyleCnt="9">
        <dgm:presLayoutVars>
          <dgm:bulletEnabled val="1"/>
        </dgm:presLayoutVars>
      </dgm:prSet>
      <dgm:spPr/>
    </dgm:pt>
    <dgm:pt modelId="{D17ADC4D-B3BA-7A42-BDEE-E5A319E42596}" type="pres">
      <dgm:prSet presAssocID="{F497EAF2-9684-0F45-97F7-27A4E9762F59}" presName="sibTrans" presStyleLbl="bgSibTrans2D1" presStyleIdx="0" presStyleCnt="8"/>
      <dgm:spPr/>
    </dgm:pt>
    <dgm:pt modelId="{A592B03D-2696-0449-BA2D-A1BE5419470F}" type="pres">
      <dgm:prSet presAssocID="{6217F5EB-5C78-364F-A47A-3A72D5820A61}" presName="compNode" presStyleCnt="0"/>
      <dgm:spPr/>
    </dgm:pt>
    <dgm:pt modelId="{D691AD11-8970-D24C-9540-5F43508F0F4E}" type="pres">
      <dgm:prSet presAssocID="{6217F5EB-5C78-364F-A47A-3A72D5820A61}" presName="dummyConnPt" presStyleCnt="0"/>
      <dgm:spPr/>
    </dgm:pt>
    <dgm:pt modelId="{F1342765-77A5-E643-B588-06C611CD2C8D}" type="pres">
      <dgm:prSet presAssocID="{6217F5EB-5C78-364F-A47A-3A72D5820A61}" presName="node" presStyleLbl="node1" presStyleIdx="1" presStyleCnt="9">
        <dgm:presLayoutVars>
          <dgm:bulletEnabled val="1"/>
        </dgm:presLayoutVars>
      </dgm:prSet>
      <dgm:spPr/>
    </dgm:pt>
    <dgm:pt modelId="{0EB0F510-5BC1-454F-98EC-855E5967637F}" type="pres">
      <dgm:prSet presAssocID="{288F17A4-362E-884B-88F8-0432FFDE4413}" presName="sibTrans" presStyleLbl="bgSibTrans2D1" presStyleIdx="1" presStyleCnt="8"/>
      <dgm:spPr/>
    </dgm:pt>
    <dgm:pt modelId="{DFA65450-0EAC-7946-A835-85DA9625A472}" type="pres">
      <dgm:prSet presAssocID="{80D94EDD-2009-E249-B4C9-6423B6811E06}" presName="compNode" presStyleCnt="0"/>
      <dgm:spPr/>
    </dgm:pt>
    <dgm:pt modelId="{CC21B18B-5539-7D4C-9666-0332E2053051}" type="pres">
      <dgm:prSet presAssocID="{80D94EDD-2009-E249-B4C9-6423B6811E06}" presName="dummyConnPt" presStyleCnt="0"/>
      <dgm:spPr/>
    </dgm:pt>
    <dgm:pt modelId="{54ED2678-E4D1-7747-BCDE-1F187BC4AC5B}" type="pres">
      <dgm:prSet presAssocID="{80D94EDD-2009-E249-B4C9-6423B6811E06}" presName="node" presStyleLbl="node1" presStyleIdx="2" presStyleCnt="9">
        <dgm:presLayoutVars>
          <dgm:bulletEnabled val="1"/>
        </dgm:presLayoutVars>
      </dgm:prSet>
      <dgm:spPr/>
    </dgm:pt>
    <dgm:pt modelId="{F544083D-D85B-8E4B-B0B1-235E8ECBF5F8}" type="pres">
      <dgm:prSet presAssocID="{771D273E-FAA4-1C42-989E-A93E6D1E46D8}" presName="sibTrans" presStyleLbl="bgSibTrans2D1" presStyleIdx="2" presStyleCnt="8"/>
      <dgm:spPr/>
    </dgm:pt>
    <dgm:pt modelId="{EBC6E2FC-4718-254A-AFDC-FAF88C535391}" type="pres">
      <dgm:prSet presAssocID="{717A9E87-EE14-5349-9730-E6D48ECAB499}" presName="compNode" presStyleCnt="0"/>
      <dgm:spPr/>
    </dgm:pt>
    <dgm:pt modelId="{A903DEDA-6C13-E04F-A930-2447C4000337}" type="pres">
      <dgm:prSet presAssocID="{717A9E87-EE14-5349-9730-E6D48ECAB499}" presName="dummyConnPt" presStyleCnt="0"/>
      <dgm:spPr/>
    </dgm:pt>
    <dgm:pt modelId="{B21A218F-1E2F-334C-894C-C62786138A6E}" type="pres">
      <dgm:prSet presAssocID="{717A9E87-EE14-5349-9730-E6D48ECAB499}" presName="node" presStyleLbl="node1" presStyleIdx="3" presStyleCnt="9">
        <dgm:presLayoutVars>
          <dgm:bulletEnabled val="1"/>
        </dgm:presLayoutVars>
      </dgm:prSet>
      <dgm:spPr/>
    </dgm:pt>
    <dgm:pt modelId="{2E8215DA-84DF-FC48-9F26-3BE9D788A5D3}" type="pres">
      <dgm:prSet presAssocID="{3144721B-5BE2-C94C-A5B3-2D9A6260985E}" presName="sibTrans" presStyleLbl="bgSibTrans2D1" presStyleIdx="3" presStyleCnt="8"/>
      <dgm:spPr/>
    </dgm:pt>
    <dgm:pt modelId="{631F05D0-7275-344A-8882-9FC1C291745E}" type="pres">
      <dgm:prSet presAssocID="{1158D5FE-17D6-8246-AC82-76E58C0FB32D}" presName="compNode" presStyleCnt="0"/>
      <dgm:spPr/>
    </dgm:pt>
    <dgm:pt modelId="{A21DF07D-9497-CC40-8EEA-26A8A172F5C2}" type="pres">
      <dgm:prSet presAssocID="{1158D5FE-17D6-8246-AC82-76E58C0FB32D}" presName="dummyConnPt" presStyleCnt="0"/>
      <dgm:spPr/>
    </dgm:pt>
    <dgm:pt modelId="{3E9909E2-E252-114C-AA91-C8B9A51034B9}" type="pres">
      <dgm:prSet presAssocID="{1158D5FE-17D6-8246-AC82-76E58C0FB32D}" presName="node" presStyleLbl="node1" presStyleIdx="4" presStyleCnt="9">
        <dgm:presLayoutVars>
          <dgm:bulletEnabled val="1"/>
        </dgm:presLayoutVars>
      </dgm:prSet>
      <dgm:spPr/>
    </dgm:pt>
    <dgm:pt modelId="{8E140681-ADA7-3541-A6BD-7A2AC0E6D01C}" type="pres">
      <dgm:prSet presAssocID="{24FF049B-B858-1247-95EB-2C321D122E60}" presName="sibTrans" presStyleLbl="bgSibTrans2D1" presStyleIdx="4" presStyleCnt="8"/>
      <dgm:spPr/>
    </dgm:pt>
    <dgm:pt modelId="{942B3742-1921-864D-8C05-5484245855C3}" type="pres">
      <dgm:prSet presAssocID="{591F31BF-4F34-D541-B099-B690C3564C38}" presName="compNode" presStyleCnt="0"/>
      <dgm:spPr/>
    </dgm:pt>
    <dgm:pt modelId="{6970FCF6-E1E1-2947-87D9-439B27EDC797}" type="pres">
      <dgm:prSet presAssocID="{591F31BF-4F34-D541-B099-B690C3564C38}" presName="dummyConnPt" presStyleCnt="0"/>
      <dgm:spPr/>
    </dgm:pt>
    <dgm:pt modelId="{89D34F75-2296-3149-B703-B1B3E8248D60}" type="pres">
      <dgm:prSet presAssocID="{591F31BF-4F34-D541-B099-B690C3564C38}" presName="node" presStyleLbl="node1" presStyleIdx="5" presStyleCnt="9">
        <dgm:presLayoutVars>
          <dgm:bulletEnabled val="1"/>
        </dgm:presLayoutVars>
      </dgm:prSet>
      <dgm:spPr/>
    </dgm:pt>
    <dgm:pt modelId="{7B6D7175-2433-E74C-9C06-D9101118CACD}" type="pres">
      <dgm:prSet presAssocID="{19D7313C-0456-0F44-A5CA-7EA5FB67EB83}" presName="sibTrans" presStyleLbl="bgSibTrans2D1" presStyleIdx="5" presStyleCnt="8"/>
      <dgm:spPr/>
    </dgm:pt>
    <dgm:pt modelId="{5904E430-A222-EA48-BDB2-C71880704E39}" type="pres">
      <dgm:prSet presAssocID="{F2AAA462-BDE7-E440-A275-F5B60F1C5759}" presName="compNode" presStyleCnt="0"/>
      <dgm:spPr/>
    </dgm:pt>
    <dgm:pt modelId="{DF1CBC22-E304-CE47-AE22-C1E9EB7F9498}" type="pres">
      <dgm:prSet presAssocID="{F2AAA462-BDE7-E440-A275-F5B60F1C5759}" presName="dummyConnPt" presStyleCnt="0"/>
      <dgm:spPr/>
    </dgm:pt>
    <dgm:pt modelId="{71A7074C-0AF3-2A46-A838-F9366659DF88}" type="pres">
      <dgm:prSet presAssocID="{F2AAA462-BDE7-E440-A275-F5B60F1C5759}" presName="node" presStyleLbl="node1" presStyleIdx="6" presStyleCnt="9">
        <dgm:presLayoutVars>
          <dgm:bulletEnabled val="1"/>
        </dgm:presLayoutVars>
      </dgm:prSet>
      <dgm:spPr/>
    </dgm:pt>
    <dgm:pt modelId="{6FB6E513-9D96-9B41-A42B-5C95A5BBCF66}" type="pres">
      <dgm:prSet presAssocID="{4900116F-F1DF-7E4F-8EEA-22A3892A5F4B}" presName="sibTrans" presStyleLbl="bgSibTrans2D1" presStyleIdx="6" presStyleCnt="8"/>
      <dgm:spPr/>
    </dgm:pt>
    <dgm:pt modelId="{082EBC90-D3D2-D940-A8B5-B6A3869C44AC}" type="pres">
      <dgm:prSet presAssocID="{1A5DA7CC-0AB1-A745-B048-89E06968100E}" presName="compNode" presStyleCnt="0"/>
      <dgm:spPr/>
    </dgm:pt>
    <dgm:pt modelId="{1C101AC2-A4EA-604C-B789-976F11D16AF7}" type="pres">
      <dgm:prSet presAssocID="{1A5DA7CC-0AB1-A745-B048-89E06968100E}" presName="dummyConnPt" presStyleCnt="0"/>
      <dgm:spPr/>
    </dgm:pt>
    <dgm:pt modelId="{C8F7DA7E-F5A4-B346-9712-85DD05E390B9}" type="pres">
      <dgm:prSet presAssocID="{1A5DA7CC-0AB1-A745-B048-89E06968100E}" presName="node" presStyleLbl="node1" presStyleIdx="7" presStyleCnt="9">
        <dgm:presLayoutVars>
          <dgm:bulletEnabled val="1"/>
        </dgm:presLayoutVars>
      </dgm:prSet>
      <dgm:spPr/>
    </dgm:pt>
    <dgm:pt modelId="{B7C11F71-AF37-2F4F-98F9-034DFB8E904D}" type="pres">
      <dgm:prSet presAssocID="{DD3D5F71-5378-A249-BA52-42C9F56CB6E4}" presName="sibTrans" presStyleLbl="bgSibTrans2D1" presStyleIdx="7" presStyleCnt="8"/>
      <dgm:spPr/>
    </dgm:pt>
    <dgm:pt modelId="{6F916510-06F5-804A-9454-BB299F83087C}" type="pres">
      <dgm:prSet presAssocID="{FF587F57-26D4-7A45-A4B5-B9BC60F57714}" presName="compNode" presStyleCnt="0"/>
      <dgm:spPr/>
    </dgm:pt>
    <dgm:pt modelId="{867BFB8A-2F83-1044-B0DB-3012F9DD9755}" type="pres">
      <dgm:prSet presAssocID="{FF587F57-26D4-7A45-A4B5-B9BC60F57714}" presName="dummyConnPt" presStyleCnt="0"/>
      <dgm:spPr/>
    </dgm:pt>
    <dgm:pt modelId="{E22A754E-C028-F34A-8A84-5694A6691B63}" type="pres">
      <dgm:prSet presAssocID="{FF587F57-26D4-7A45-A4B5-B9BC60F57714}" presName="node" presStyleLbl="node1" presStyleIdx="8" presStyleCnt="9">
        <dgm:presLayoutVars>
          <dgm:bulletEnabled val="1"/>
        </dgm:presLayoutVars>
      </dgm:prSet>
      <dgm:spPr/>
    </dgm:pt>
  </dgm:ptLst>
  <dgm:cxnLst>
    <dgm:cxn modelId="{C2B5170D-B643-1745-9AE2-5E0A8AEE9A04}" type="presOf" srcId="{1A5DA7CC-0AB1-A745-B048-89E06968100E}" destId="{C8F7DA7E-F5A4-B346-9712-85DD05E390B9}" srcOrd="0" destOrd="0" presId="urn:microsoft.com/office/officeart/2005/8/layout/bProcess4"/>
    <dgm:cxn modelId="{7B646C16-9AED-E54D-B18A-BADB1BDB4B17}" srcId="{2051733E-42B7-3849-A5E9-95D84C21C16E}" destId="{FF587F57-26D4-7A45-A4B5-B9BC60F57714}" srcOrd="8" destOrd="0" parTransId="{B15A477C-17F7-624D-899C-AC374C9980C8}" sibTransId="{CDB2A361-85F3-FA45-8BE0-FE8F93F0188C}"/>
    <dgm:cxn modelId="{34306E1A-0A29-294A-9550-464D5B449AF2}" type="presOf" srcId="{591F31BF-4F34-D541-B099-B690C3564C38}" destId="{89D34F75-2296-3149-B703-B1B3E8248D60}" srcOrd="0" destOrd="0" presId="urn:microsoft.com/office/officeart/2005/8/layout/bProcess4"/>
    <dgm:cxn modelId="{5C998824-0267-D441-BE25-08AE2F204F5E}" srcId="{2051733E-42B7-3849-A5E9-95D84C21C16E}" destId="{80D94EDD-2009-E249-B4C9-6423B6811E06}" srcOrd="2" destOrd="0" parTransId="{B55D93A6-89BA-F54C-BD74-77A3635CB354}" sibTransId="{771D273E-FAA4-1C42-989E-A93E6D1E46D8}"/>
    <dgm:cxn modelId="{5DF21829-DA35-394E-BBDA-48B6FBF1D9BB}" type="presOf" srcId="{2051733E-42B7-3849-A5E9-95D84C21C16E}" destId="{50978931-EE88-824D-9121-A1EEEAB7790E}" srcOrd="0" destOrd="0" presId="urn:microsoft.com/office/officeart/2005/8/layout/bProcess4"/>
    <dgm:cxn modelId="{4E04F52D-CB66-6347-B0E3-B88BD6C5E1DA}" type="presOf" srcId="{1158D5FE-17D6-8246-AC82-76E58C0FB32D}" destId="{3E9909E2-E252-114C-AA91-C8B9A51034B9}" srcOrd="0" destOrd="0" presId="urn:microsoft.com/office/officeart/2005/8/layout/bProcess4"/>
    <dgm:cxn modelId="{A5C7F53E-D230-2941-8419-78C9ABD55760}" srcId="{2051733E-42B7-3849-A5E9-95D84C21C16E}" destId="{1158D5FE-17D6-8246-AC82-76E58C0FB32D}" srcOrd="4" destOrd="0" parTransId="{08D9F028-4079-7C4F-94EE-3C234F5BCD1E}" sibTransId="{24FF049B-B858-1247-95EB-2C321D122E60}"/>
    <dgm:cxn modelId="{77ED534A-49AA-8649-B2A6-979337D532CC}" type="presOf" srcId="{288F17A4-362E-884B-88F8-0432FFDE4413}" destId="{0EB0F510-5BC1-454F-98EC-855E5967637F}" srcOrd="0" destOrd="0" presId="urn:microsoft.com/office/officeart/2005/8/layout/bProcess4"/>
    <dgm:cxn modelId="{9FA2FE4A-7B18-4047-B1DC-43D9579E9E75}" srcId="{2051733E-42B7-3849-A5E9-95D84C21C16E}" destId="{7816AD8B-3B55-1C41-B504-D7BBF3DA00BE}" srcOrd="0" destOrd="0" parTransId="{7D9064A5-23E0-8547-8350-119151179056}" sibTransId="{F497EAF2-9684-0F45-97F7-27A4E9762F59}"/>
    <dgm:cxn modelId="{490C6A54-9416-0B40-9A26-2E4F5646F1A6}" type="presOf" srcId="{771D273E-FAA4-1C42-989E-A93E6D1E46D8}" destId="{F544083D-D85B-8E4B-B0B1-235E8ECBF5F8}" srcOrd="0" destOrd="0" presId="urn:microsoft.com/office/officeart/2005/8/layout/bProcess4"/>
    <dgm:cxn modelId="{E7AB5355-F9D9-954F-B731-DD354DCE04D5}" type="presOf" srcId="{F497EAF2-9684-0F45-97F7-27A4E9762F59}" destId="{D17ADC4D-B3BA-7A42-BDEE-E5A319E42596}" srcOrd="0" destOrd="0" presId="urn:microsoft.com/office/officeart/2005/8/layout/bProcess4"/>
    <dgm:cxn modelId="{6D6C4757-365C-8E42-9806-AA6A1C62ABD8}" srcId="{2051733E-42B7-3849-A5E9-95D84C21C16E}" destId="{717A9E87-EE14-5349-9730-E6D48ECAB499}" srcOrd="3" destOrd="0" parTransId="{10A52048-856C-514B-BA66-25B2E4E8EB35}" sibTransId="{3144721B-5BE2-C94C-A5B3-2D9A6260985E}"/>
    <dgm:cxn modelId="{993A4D6E-BB51-954C-B355-F31F059999FF}" type="presOf" srcId="{19D7313C-0456-0F44-A5CA-7EA5FB67EB83}" destId="{7B6D7175-2433-E74C-9C06-D9101118CACD}" srcOrd="0" destOrd="0" presId="urn:microsoft.com/office/officeart/2005/8/layout/bProcess4"/>
    <dgm:cxn modelId="{6337E974-E936-CA4F-ABA8-37D082D760FE}" type="presOf" srcId="{4900116F-F1DF-7E4F-8EEA-22A3892A5F4B}" destId="{6FB6E513-9D96-9B41-A42B-5C95A5BBCF66}" srcOrd="0" destOrd="0" presId="urn:microsoft.com/office/officeart/2005/8/layout/bProcess4"/>
    <dgm:cxn modelId="{7DF06D81-6A5F-CC43-9EE1-24D477D9938A}" srcId="{2051733E-42B7-3849-A5E9-95D84C21C16E}" destId="{1A5DA7CC-0AB1-A745-B048-89E06968100E}" srcOrd="7" destOrd="0" parTransId="{643BED26-C4C4-0448-96CE-FCB918506770}" sibTransId="{DD3D5F71-5378-A249-BA52-42C9F56CB6E4}"/>
    <dgm:cxn modelId="{46305C8E-44A5-FC4C-A01F-4BFFB8FC1E61}" srcId="{2051733E-42B7-3849-A5E9-95D84C21C16E}" destId="{591F31BF-4F34-D541-B099-B690C3564C38}" srcOrd="5" destOrd="0" parTransId="{895C0160-403B-7B43-8CC2-0990B039F8F9}" sibTransId="{19D7313C-0456-0F44-A5CA-7EA5FB67EB83}"/>
    <dgm:cxn modelId="{F930D893-6979-F74B-9FAF-DA4A8B8EFB6A}" type="presOf" srcId="{7816AD8B-3B55-1C41-B504-D7BBF3DA00BE}" destId="{E1F3D7E8-579E-FD4D-8B5A-7AA3B6541DB2}" srcOrd="0" destOrd="0" presId="urn:microsoft.com/office/officeart/2005/8/layout/bProcess4"/>
    <dgm:cxn modelId="{073B829B-6114-1343-9448-FB509416181C}" type="presOf" srcId="{F2AAA462-BDE7-E440-A275-F5B60F1C5759}" destId="{71A7074C-0AF3-2A46-A838-F9366659DF88}" srcOrd="0" destOrd="0" presId="urn:microsoft.com/office/officeart/2005/8/layout/bProcess4"/>
    <dgm:cxn modelId="{944305A2-3CA1-FD40-81BC-03E58028B204}" type="presOf" srcId="{3144721B-5BE2-C94C-A5B3-2D9A6260985E}" destId="{2E8215DA-84DF-FC48-9F26-3BE9D788A5D3}" srcOrd="0" destOrd="0" presId="urn:microsoft.com/office/officeart/2005/8/layout/bProcess4"/>
    <dgm:cxn modelId="{FB5BDBA4-F80B-5C43-A22A-8BA509ADC7D7}" type="presOf" srcId="{DD3D5F71-5378-A249-BA52-42C9F56CB6E4}" destId="{B7C11F71-AF37-2F4F-98F9-034DFB8E904D}" srcOrd="0" destOrd="0" presId="urn:microsoft.com/office/officeart/2005/8/layout/bProcess4"/>
    <dgm:cxn modelId="{013E5AAF-EED8-EF4E-9806-FC9252CCD014}" type="presOf" srcId="{6217F5EB-5C78-364F-A47A-3A72D5820A61}" destId="{F1342765-77A5-E643-B588-06C611CD2C8D}" srcOrd="0" destOrd="0" presId="urn:microsoft.com/office/officeart/2005/8/layout/bProcess4"/>
    <dgm:cxn modelId="{3F3DF2B8-7272-4749-B0CA-3983E4306A31}" srcId="{2051733E-42B7-3849-A5E9-95D84C21C16E}" destId="{F2AAA462-BDE7-E440-A275-F5B60F1C5759}" srcOrd="6" destOrd="0" parTransId="{1161B0E0-26F7-8D4F-A0C2-3A60807A7F80}" sibTransId="{4900116F-F1DF-7E4F-8EEA-22A3892A5F4B}"/>
    <dgm:cxn modelId="{B2B07ADE-D4B7-E149-B45D-C68ECC8F693C}" srcId="{2051733E-42B7-3849-A5E9-95D84C21C16E}" destId="{6217F5EB-5C78-364F-A47A-3A72D5820A61}" srcOrd="1" destOrd="0" parTransId="{C6DCC481-357F-8E4D-AFB1-CD77AFD2A270}" sibTransId="{288F17A4-362E-884B-88F8-0432FFDE4413}"/>
    <dgm:cxn modelId="{9B6FB1E1-02D6-6447-85EF-B0CE80CA8C8B}" type="presOf" srcId="{FF587F57-26D4-7A45-A4B5-B9BC60F57714}" destId="{E22A754E-C028-F34A-8A84-5694A6691B63}" srcOrd="0" destOrd="0" presId="urn:microsoft.com/office/officeart/2005/8/layout/bProcess4"/>
    <dgm:cxn modelId="{A4B960E5-9DB9-3C4B-A8D5-02EC1025A389}" type="presOf" srcId="{80D94EDD-2009-E249-B4C9-6423B6811E06}" destId="{54ED2678-E4D1-7747-BCDE-1F187BC4AC5B}" srcOrd="0" destOrd="0" presId="urn:microsoft.com/office/officeart/2005/8/layout/bProcess4"/>
    <dgm:cxn modelId="{DA8ACFEA-ED2B-B444-BCAB-BB5D282998CC}" type="presOf" srcId="{24FF049B-B858-1247-95EB-2C321D122E60}" destId="{8E140681-ADA7-3541-A6BD-7A2AC0E6D01C}" srcOrd="0" destOrd="0" presId="urn:microsoft.com/office/officeart/2005/8/layout/bProcess4"/>
    <dgm:cxn modelId="{1874F0EA-14C5-4E4A-ACA1-64B94B9146BE}" type="presOf" srcId="{717A9E87-EE14-5349-9730-E6D48ECAB499}" destId="{B21A218F-1E2F-334C-894C-C62786138A6E}" srcOrd="0" destOrd="0" presId="urn:microsoft.com/office/officeart/2005/8/layout/bProcess4"/>
    <dgm:cxn modelId="{2B4F3C85-A858-EE41-909A-5A80A2A47689}" type="presParOf" srcId="{50978931-EE88-824D-9121-A1EEEAB7790E}" destId="{769CE5A1-9D80-A741-A646-B69DEB24EE7F}" srcOrd="0" destOrd="0" presId="urn:microsoft.com/office/officeart/2005/8/layout/bProcess4"/>
    <dgm:cxn modelId="{DB2BAD75-2E63-A044-B1E0-8B0C95F480EE}" type="presParOf" srcId="{769CE5A1-9D80-A741-A646-B69DEB24EE7F}" destId="{37A8ABE3-E26F-E744-A55B-388BAEDBBDF0}" srcOrd="0" destOrd="0" presId="urn:microsoft.com/office/officeart/2005/8/layout/bProcess4"/>
    <dgm:cxn modelId="{72F2820E-85BF-B24A-8DF7-05BB917CF27E}" type="presParOf" srcId="{769CE5A1-9D80-A741-A646-B69DEB24EE7F}" destId="{E1F3D7E8-579E-FD4D-8B5A-7AA3B6541DB2}" srcOrd="1" destOrd="0" presId="urn:microsoft.com/office/officeart/2005/8/layout/bProcess4"/>
    <dgm:cxn modelId="{F8CE4EDC-253E-024F-8D89-B25704C1F6D1}" type="presParOf" srcId="{50978931-EE88-824D-9121-A1EEEAB7790E}" destId="{D17ADC4D-B3BA-7A42-BDEE-E5A319E42596}" srcOrd="1" destOrd="0" presId="urn:microsoft.com/office/officeart/2005/8/layout/bProcess4"/>
    <dgm:cxn modelId="{259D423C-8A71-6048-A1E1-6A1DF229EB3B}" type="presParOf" srcId="{50978931-EE88-824D-9121-A1EEEAB7790E}" destId="{A592B03D-2696-0449-BA2D-A1BE5419470F}" srcOrd="2" destOrd="0" presId="urn:microsoft.com/office/officeart/2005/8/layout/bProcess4"/>
    <dgm:cxn modelId="{5D4A69FB-82F5-1A4A-93A3-8D4F4CE925AA}" type="presParOf" srcId="{A592B03D-2696-0449-BA2D-A1BE5419470F}" destId="{D691AD11-8970-D24C-9540-5F43508F0F4E}" srcOrd="0" destOrd="0" presId="urn:microsoft.com/office/officeart/2005/8/layout/bProcess4"/>
    <dgm:cxn modelId="{95AA867A-1357-3D4F-B9E9-F87D75A9A66D}" type="presParOf" srcId="{A592B03D-2696-0449-BA2D-A1BE5419470F}" destId="{F1342765-77A5-E643-B588-06C611CD2C8D}" srcOrd="1" destOrd="0" presId="urn:microsoft.com/office/officeart/2005/8/layout/bProcess4"/>
    <dgm:cxn modelId="{CA1F9EB1-CE7E-1A43-BDC8-74DD079F8371}" type="presParOf" srcId="{50978931-EE88-824D-9121-A1EEEAB7790E}" destId="{0EB0F510-5BC1-454F-98EC-855E5967637F}" srcOrd="3" destOrd="0" presId="urn:microsoft.com/office/officeart/2005/8/layout/bProcess4"/>
    <dgm:cxn modelId="{47452F4F-05EA-B448-8323-F59ECA7654EF}" type="presParOf" srcId="{50978931-EE88-824D-9121-A1EEEAB7790E}" destId="{DFA65450-0EAC-7946-A835-85DA9625A472}" srcOrd="4" destOrd="0" presId="urn:microsoft.com/office/officeart/2005/8/layout/bProcess4"/>
    <dgm:cxn modelId="{7372E30F-8889-C240-ABB2-21309993930A}" type="presParOf" srcId="{DFA65450-0EAC-7946-A835-85DA9625A472}" destId="{CC21B18B-5539-7D4C-9666-0332E2053051}" srcOrd="0" destOrd="0" presId="urn:microsoft.com/office/officeart/2005/8/layout/bProcess4"/>
    <dgm:cxn modelId="{B29E7E26-DFEC-BD42-BDC7-841E87CAD8D1}" type="presParOf" srcId="{DFA65450-0EAC-7946-A835-85DA9625A472}" destId="{54ED2678-E4D1-7747-BCDE-1F187BC4AC5B}" srcOrd="1" destOrd="0" presId="urn:microsoft.com/office/officeart/2005/8/layout/bProcess4"/>
    <dgm:cxn modelId="{D853E94D-7CF5-4444-885D-0B668EF7946F}" type="presParOf" srcId="{50978931-EE88-824D-9121-A1EEEAB7790E}" destId="{F544083D-D85B-8E4B-B0B1-235E8ECBF5F8}" srcOrd="5" destOrd="0" presId="urn:microsoft.com/office/officeart/2005/8/layout/bProcess4"/>
    <dgm:cxn modelId="{0A069664-8278-7B46-9EB9-1A8EBA08F159}" type="presParOf" srcId="{50978931-EE88-824D-9121-A1EEEAB7790E}" destId="{EBC6E2FC-4718-254A-AFDC-FAF88C535391}" srcOrd="6" destOrd="0" presId="urn:microsoft.com/office/officeart/2005/8/layout/bProcess4"/>
    <dgm:cxn modelId="{FF5E057D-2BDC-B248-94D5-47FF8C31D13E}" type="presParOf" srcId="{EBC6E2FC-4718-254A-AFDC-FAF88C535391}" destId="{A903DEDA-6C13-E04F-A930-2447C4000337}" srcOrd="0" destOrd="0" presId="urn:microsoft.com/office/officeart/2005/8/layout/bProcess4"/>
    <dgm:cxn modelId="{27D5980F-4962-784F-A8C7-1C17FCFC7561}" type="presParOf" srcId="{EBC6E2FC-4718-254A-AFDC-FAF88C535391}" destId="{B21A218F-1E2F-334C-894C-C62786138A6E}" srcOrd="1" destOrd="0" presId="urn:microsoft.com/office/officeart/2005/8/layout/bProcess4"/>
    <dgm:cxn modelId="{B9B85BD7-E55A-2541-B25D-03AF3661E0A7}" type="presParOf" srcId="{50978931-EE88-824D-9121-A1EEEAB7790E}" destId="{2E8215DA-84DF-FC48-9F26-3BE9D788A5D3}" srcOrd="7" destOrd="0" presId="urn:microsoft.com/office/officeart/2005/8/layout/bProcess4"/>
    <dgm:cxn modelId="{AE5DF200-D1FC-7F44-BF72-2FA96B8B6F85}" type="presParOf" srcId="{50978931-EE88-824D-9121-A1EEEAB7790E}" destId="{631F05D0-7275-344A-8882-9FC1C291745E}" srcOrd="8" destOrd="0" presId="urn:microsoft.com/office/officeart/2005/8/layout/bProcess4"/>
    <dgm:cxn modelId="{DBE2374F-BEA0-8344-96CF-16BE86DB6101}" type="presParOf" srcId="{631F05D0-7275-344A-8882-9FC1C291745E}" destId="{A21DF07D-9497-CC40-8EEA-26A8A172F5C2}" srcOrd="0" destOrd="0" presId="urn:microsoft.com/office/officeart/2005/8/layout/bProcess4"/>
    <dgm:cxn modelId="{07061BB0-A506-364A-94EE-790D5E24CCBC}" type="presParOf" srcId="{631F05D0-7275-344A-8882-9FC1C291745E}" destId="{3E9909E2-E252-114C-AA91-C8B9A51034B9}" srcOrd="1" destOrd="0" presId="urn:microsoft.com/office/officeart/2005/8/layout/bProcess4"/>
    <dgm:cxn modelId="{93036612-1081-BF44-923F-E868F15F0F71}" type="presParOf" srcId="{50978931-EE88-824D-9121-A1EEEAB7790E}" destId="{8E140681-ADA7-3541-A6BD-7A2AC0E6D01C}" srcOrd="9" destOrd="0" presId="urn:microsoft.com/office/officeart/2005/8/layout/bProcess4"/>
    <dgm:cxn modelId="{813C6839-9725-154A-B173-E04A58EEF6BD}" type="presParOf" srcId="{50978931-EE88-824D-9121-A1EEEAB7790E}" destId="{942B3742-1921-864D-8C05-5484245855C3}" srcOrd="10" destOrd="0" presId="urn:microsoft.com/office/officeart/2005/8/layout/bProcess4"/>
    <dgm:cxn modelId="{1D38F8FF-AF7A-AA44-912B-DFBE14873188}" type="presParOf" srcId="{942B3742-1921-864D-8C05-5484245855C3}" destId="{6970FCF6-E1E1-2947-87D9-439B27EDC797}" srcOrd="0" destOrd="0" presId="urn:microsoft.com/office/officeart/2005/8/layout/bProcess4"/>
    <dgm:cxn modelId="{1CE97BB5-BD92-9143-9F8E-DAA3810E88D7}" type="presParOf" srcId="{942B3742-1921-864D-8C05-5484245855C3}" destId="{89D34F75-2296-3149-B703-B1B3E8248D60}" srcOrd="1" destOrd="0" presId="urn:microsoft.com/office/officeart/2005/8/layout/bProcess4"/>
    <dgm:cxn modelId="{C99D385C-97BF-D541-95FB-ACB71071D0BD}" type="presParOf" srcId="{50978931-EE88-824D-9121-A1EEEAB7790E}" destId="{7B6D7175-2433-E74C-9C06-D9101118CACD}" srcOrd="11" destOrd="0" presId="urn:microsoft.com/office/officeart/2005/8/layout/bProcess4"/>
    <dgm:cxn modelId="{C37888DB-F42A-AE41-B410-513E05372600}" type="presParOf" srcId="{50978931-EE88-824D-9121-A1EEEAB7790E}" destId="{5904E430-A222-EA48-BDB2-C71880704E39}" srcOrd="12" destOrd="0" presId="urn:microsoft.com/office/officeart/2005/8/layout/bProcess4"/>
    <dgm:cxn modelId="{F0AB83D0-D030-F640-A24E-F51C679DD22D}" type="presParOf" srcId="{5904E430-A222-EA48-BDB2-C71880704E39}" destId="{DF1CBC22-E304-CE47-AE22-C1E9EB7F9498}" srcOrd="0" destOrd="0" presId="urn:microsoft.com/office/officeart/2005/8/layout/bProcess4"/>
    <dgm:cxn modelId="{48A946AC-6671-2C45-8C5F-9D36A143082F}" type="presParOf" srcId="{5904E430-A222-EA48-BDB2-C71880704E39}" destId="{71A7074C-0AF3-2A46-A838-F9366659DF88}" srcOrd="1" destOrd="0" presId="urn:microsoft.com/office/officeart/2005/8/layout/bProcess4"/>
    <dgm:cxn modelId="{98BE19D0-EE8A-5F4B-9E61-A0BAD26405A0}" type="presParOf" srcId="{50978931-EE88-824D-9121-A1EEEAB7790E}" destId="{6FB6E513-9D96-9B41-A42B-5C95A5BBCF66}" srcOrd="13" destOrd="0" presId="urn:microsoft.com/office/officeart/2005/8/layout/bProcess4"/>
    <dgm:cxn modelId="{4EB4BCAB-2DD7-CF4C-9330-1437C70A20AD}" type="presParOf" srcId="{50978931-EE88-824D-9121-A1EEEAB7790E}" destId="{082EBC90-D3D2-D940-A8B5-B6A3869C44AC}" srcOrd="14" destOrd="0" presId="urn:microsoft.com/office/officeart/2005/8/layout/bProcess4"/>
    <dgm:cxn modelId="{51BCB6DD-6209-5448-9A6A-27826C4DDB3A}" type="presParOf" srcId="{082EBC90-D3D2-D940-A8B5-B6A3869C44AC}" destId="{1C101AC2-A4EA-604C-B789-976F11D16AF7}" srcOrd="0" destOrd="0" presId="urn:microsoft.com/office/officeart/2005/8/layout/bProcess4"/>
    <dgm:cxn modelId="{B9362847-8843-E54F-B94C-D42B5E9DA6FB}" type="presParOf" srcId="{082EBC90-D3D2-D940-A8B5-B6A3869C44AC}" destId="{C8F7DA7E-F5A4-B346-9712-85DD05E390B9}" srcOrd="1" destOrd="0" presId="urn:microsoft.com/office/officeart/2005/8/layout/bProcess4"/>
    <dgm:cxn modelId="{91F46A77-8019-DC45-97D3-3731105C6E40}" type="presParOf" srcId="{50978931-EE88-824D-9121-A1EEEAB7790E}" destId="{B7C11F71-AF37-2F4F-98F9-034DFB8E904D}" srcOrd="15" destOrd="0" presId="urn:microsoft.com/office/officeart/2005/8/layout/bProcess4"/>
    <dgm:cxn modelId="{463E7E53-F282-C042-8E3D-CE1C4E3FA175}" type="presParOf" srcId="{50978931-EE88-824D-9121-A1EEEAB7790E}" destId="{6F916510-06F5-804A-9454-BB299F83087C}" srcOrd="16" destOrd="0" presId="urn:microsoft.com/office/officeart/2005/8/layout/bProcess4"/>
    <dgm:cxn modelId="{91148AC0-A53B-844C-8B6D-7C08D8934FF3}" type="presParOf" srcId="{6F916510-06F5-804A-9454-BB299F83087C}" destId="{867BFB8A-2F83-1044-B0DB-3012F9DD9755}" srcOrd="0" destOrd="0" presId="urn:microsoft.com/office/officeart/2005/8/layout/bProcess4"/>
    <dgm:cxn modelId="{95C1AADD-7CD1-C742-B359-4EBC9720EE42}" type="presParOf" srcId="{6F916510-06F5-804A-9454-BB299F83087C}" destId="{E22A754E-C028-F34A-8A84-5694A6691B6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23FDFF-E6C2-4A8C-9656-F8DE55F98B8E}"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72480EF4-8DE8-4EF1-818F-CF5A415D2E7B}">
      <dgm:prSet/>
      <dgm:spPr/>
      <dgm:t>
        <a:bodyPr/>
        <a:lstStyle/>
        <a:p>
          <a:pPr>
            <a:lnSpc>
              <a:spcPct val="100000"/>
            </a:lnSpc>
          </a:pPr>
          <a:r>
            <a:rPr lang="it-IT"/>
            <a:t>Fare etnografia sul confine</a:t>
          </a:r>
          <a:endParaRPr lang="en-US"/>
        </a:p>
      </dgm:t>
    </dgm:pt>
    <dgm:pt modelId="{E4A423F5-148E-472A-AE89-0E202A79AF7A}" type="parTrans" cxnId="{8F6803FD-F2B9-49ED-80D0-89DEDCA695BD}">
      <dgm:prSet/>
      <dgm:spPr/>
      <dgm:t>
        <a:bodyPr/>
        <a:lstStyle/>
        <a:p>
          <a:endParaRPr lang="en-US"/>
        </a:p>
      </dgm:t>
    </dgm:pt>
    <dgm:pt modelId="{B573DC1A-3EFE-44A2-91DA-9F4256EDDCFD}" type="sibTrans" cxnId="{8F6803FD-F2B9-49ED-80D0-89DEDCA695BD}">
      <dgm:prSet/>
      <dgm:spPr/>
      <dgm:t>
        <a:bodyPr/>
        <a:lstStyle/>
        <a:p>
          <a:endParaRPr lang="en-US"/>
        </a:p>
      </dgm:t>
    </dgm:pt>
    <dgm:pt modelId="{7A7FA26E-3E62-4B60-9CEB-112C8CFF91F4}">
      <dgm:prSet/>
      <dgm:spPr/>
      <dgm:t>
        <a:bodyPr/>
        <a:lstStyle/>
        <a:p>
          <a:pPr>
            <a:lnSpc>
              <a:spcPct val="100000"/>
            </a:lnSpc>
          </a:pPr>
          <a:r>
            <a:rPr lang="it-IT"/>
            <a:t>Osservare, documentare, raccogliere, archiviare, diffondere</a:t>
          </a:r>
          <a:endParaRPr lang="en-US"/>
        </a:p>
      </dgm:t>
    </dgm:pt>
    <dgm:pt modelId="{5A98EFF5-647B-4F8E-B29D-04DED9A325A1}" type="parTrans" cxnId="{D0F7567C-D838-4358-BBAC-D1A2D687ECED}">
      <dgm:prSet/>
      <dgm:spPr/>
      <dgm:t>
        <a:bodyPr/>
        <a:lstStyle/>
        <a:p>
          <a:endParaRPr lang="en-US"/>
        </a:p>
      </dgm:t>
    </dgm:pt>
    <dgm:pt modelId="{76624CC2-524B-48D3-A4C3-A4D15C20BFC8}" type="sibTrans" cxnId="{D0F7567C-D838-4358-BBAC-D1A2D687ECED}">
      <dgm:prSet/>
      <dgm:spPr/>
      <dgm:t>
        <a:bodyPr/>
        <a:lstStyle/>
        <a:p>
          <a:endParaRPr lang="en-US"/>
        </a:p>
      </dgm:t>
    </dgm:pt>
    <dgm:pt modelId="{FC9687CE-EB48-4F44-88F2-A6E765AAF8C5}">
      <dgm:prSet/>
      <dgm:spPr/>
      <dgm:t>
        <a:bodyPr/>
        <a:lstStyle/>
        <a:p>
          <a:pPr>
            <a:lnSpc>
              <a:spcPct val="100000"/>
            </a:lnSpc>
          </a:pPr>
          <a:r>
            <a:rPr lang="it-IT"/>
            <a:t>Uscite didattiche sul territorio </a:t>
          </a:r>
          <a:endParaRPr lang="en-US"/>
        </a:p>
      </dgm:t>
    </dgm:pt>
    <dgm:pt modelId="{7CB54EE5-E0A7-4022-91F0-A338FA5CFAA4}" type="parTrans" cxnId="{E74140F0-A512-4D5D-BC48-BA37D7D15E37}">
      <dgm:prSet/>
      <dgm:spPr/>
      <dgm:t>
        <a:bodyPr/>
        <a:lstStyle/>
        <a:p>
          <a:endParaRPr lang="en-US"/>
        </a:p>
      </dgm:t>
    </dgm:pt>
    <dgm:pt modelId="{D217B8EA-4BA3-464A-80BE-A7061F679A3A}" type="sibTrans" cxnId="{E74140F0-A512-4D5D-BC48-BA37D7D15E37}">
      <dgm:prSet/>
      <dgm:spPr/>
      <dgm:t>
        <a:bodyPr/>
        <a:lstStyle/>
        <a:p>
          <a:endParaRPr lang="en-US"/>
        </a:p>
      </dgm:t>
    </dgm:pt>
    <dgm:pt modelId="{1A04BEF5-1A2B-4434-A839-C47C350FECA5}" type="pres">
      <dgm:prSet presAssocID="{9C23FDFF-E6C2-4A8C-9656-F8DE55F98B8E}" presName="root" presStyleCnt="0">
        <dgm:presLayoutVars>
          <dgm:dir/>
          <dgm:resizeHandles val="exact"/>
        </dgm:presLayoutVars>
      </dgm:prSet>
      <dgm:spPr/>
    </dgm:pt>
    <dgm:pt modelId="{73C53F80-A64E-4A26-B2AE-6A053F5A142A}" type="pres">
      <dgm:prSet presAssocID="{72480EF4-8DE8-4EF1-818F-CF5A415D2E7B}" presName="compNode" presStyleCnt="0"/>
      <dgm:spPr/>
    </dgm:pt>
    <dgm:pt modelId="{AC621EC8-7567-4B2D-9618-506C8D9AF2C6}" type="pres">
      <dgm:prSet presAssocID="{72480EF4-8DE8-4EF1-818F-CF5A415D2E7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gno di spunta"/>
        </a:ext>
      </dgm:extLst>
    </dgm:pt>
    <dgm:pt modelId="{93B267FC-EF68-4747-B2F4-47EA50209ED5}" type="pres">
      <dgm:prSet presAssocID="{72480EF4-8DE8-4EF1-818F-CF5A415D2E7B}" presName="spaceRect" presStyleCnt="0"/>
      <dgm:spPr/>
    </dgm:pt>
    <dgm:pt modelId="{BD8A109C-04C7-4AEF-B156-2B7B17E19069}" type="pres">
      <dgm:prSet presAssocID="{72480EF4-8DE8-4EF1-818F-CF5A415D2E7B}" presName="textRect" presStyleLbl="revTx" presStyleIdx="0" presStyleCnt="3">
        <dgm:presLayoutVars>
          <dgm:chMax val="1"/>
          <dgm:chPref val="1"/>
        </dgm:presLayoutVars>
      </dgm:prSet>
      <dgm:spPr/>
    </dgm:pt>
    <dgm:pt modelId="{A0D489DB-B5CF-4AF7-9839-7E1D74A90625}" type="pres">
      <dgm:prSet presAssocID="{B573DC1A-3EFE-44A2-91DA-9F4256EDDCFD}" presName="sibTrans" presStyleCnt="0"/>
      <dgm:spPr/>
    </dgm:pt>
    <dgm:pt modelId="{1B6BA3E5-E65A-4855-BE02-2D0088E3A6D3}" type="pres">
      <dgm:prSet presAssocID="{7A7FA26E-3E62-4B60-9CEB-112C8CFF91F4}" presName="compNode" presStyleCnt="0"/>
      <dgm:spPr/>
    </dgm:pt>
    <dgm:pt modelId="{2E4C3DD6-1F93-42EE-9A37-AE48566E6779}" type="pres">
      <dgm:prSet presAssocID="{7A7FA26E-3E62-4B60-9CEB-112C8CFF91F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9DAAFE74-6558-4431-AD88-BB2BBD40B8B3}" type="pres">
      <dgm:prSet presAssocID="{7A7FA26E-3E62-4B60-9CEB-112C8CFF91F4}" presName="spaceRect" presStyleCnt="0"/>
      <dgm:spPr/>
    </dgm:pt>
    <dgm:pt modelId="{0CD5BBCD-7F1F-4185-82D3-7F43AF517BAD}" type="pres">
      <dgm:prSet presAssocID="{7A7FA26E-3E62-4B60-9CEB-112C8CFF91F4}" presName="textRect" presStyleLbl="revTx" presStyleIdx="1" presStyleCnt="3">
        <dgm:presLayoutVars>
          <dgm:chMax val="1"/>
          <dgm:chPref val="1"/>
        </dgm:presLayoutVars>
      </dgm:prSet>
      <dgm:spPr/>
    </dgm:pt>
    <dgm:pt modelId="{B333A668-AEC4-4E16-AA85-AD6EF613E18A}" type="pres">
      <dgm:prSet presAssocID="{76624CC2-524B-48D3-A4C3-A4D15C20BFC8}" presName="sibTrans" presStyleCnt="0"/>
      <dgm:spPr/>
    </dgm:pt>
    <dgm:pt modelId="{F7E58BDF-A998-4E85-8034-23B4B125DA1F}" type="pres">
      <dgm:prSet presAssocID="{FC9687CE-EB48-4F44-88F2-A6E765AAF8C5}" presName="compNode" presStyleCnt="0"/>
      <dgm:spPr/>
    </dgm:pt>
    <dgm:pt modelId="{815DB5BB-4153-4B2E-B362-66A36C410390}" type="pres">
      <dgm:prSet presAssocID="{FC9687CE-EB48-4F44-88F2-A6E765AAF8C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ndicatore"/>
        </a:ext>
      </dgm:extLst>
    </dgm:pt>
    <dgm:pt modelId="{E296483F-A52F-4C6A-8885-81B3944163D3}" type="pres">
      <dgm:prSet presAssocID="{FC9687CE-EB48-4F44-88F2-A6E765AAF8C5}" presName="spaceRect" presStyleCnt="0"/>
      <dgm:spPr/>
    </dgm:pt>
    <dgm:pt modelId="{A38A0FC3-63B9-4D6D-9171-4FEF896DB413}" type="pres">
      <dgm:prSet presAssocID="{FC9687CE-EB48-4F44-88F2-A6E765AAF8C5}" presName="textRect" presStyleLbl="revTx" presStyleIdx="2" presStyleCnt="3">
        <dgm:presLayoutVars>
          <dgm:chMax val="1"/>
          <dgm:chPref val="1"/>
        </dgm:presLayoutVars>
      </dgm:prSet>
      <dgm:spPr/>
    </dgm:pt>
  </dgm:ptLst>
  <dgm:cxnLst>
    <dgm:cxn modelId="{D284F209-7482-4AE4-8CFE-4A03AC0AB1CA}" type="presOf" srcId="{7A7FA26E-3E62-4B60-9CEB-112C8CFF91F4}" destId="{0CD5BBCD-7F1F-4185-82D3-7F43AF517BAD}" srcOrd="0" destOrd="0" presId="urn:microsoft.com/office/officeart/2018/2/layout/IconLabelList"/>
    <dgm:cxn modelId="{1817A41C-8A0F-428B-BA75-1C1963C9BEAE}" type="presOf" srcId="{FC9687CE-EB48-4F44-88F2-A6E765AAF8C5}" destId="{A38A0FC3-63B9-4D6D-9171-4FEF896DB413}" srcOrd="0" destOrd="0" presId="urn:microsoft.com/office/officeart/2018/2/layout/IconLabelList"/>
    <dgm:cxn modelId="{12786824-D05B-4470-A30D-A22ABBD78F16}" type="presOf" srcId="{9C23FDFF-E6C2-4A8C-9656-F8DE55F98B8E}" destId="{1A04BEF5-1A2B-4434-A839-C47C350FECA5}" srcOrd="0" destOrd="0" presId="urn:microsoft.com/office/officeart/2018/2/layout/IconLabelList"/>
    <dgm:cxn modelId="{DF850947-3294-45FF-A6BF-804252C0C00E}" type="presOf" srcId="{72480EF4-8DE8-4EF1-818F-CF5A415D2E7B}" destId="{BD8A109C-04C7-4AEF-B156-2B7B17E19069}" srcOrd="0" destOrd="0" presId="urn:microsoft.com/office/officeart/2018/2/layout/IconLabelList"/>
    <dgm:cxn modelId="{D0F7567C-D838-4358-BBAC-D1A2D687ECED}" srcId="{9C23FDFF-E6C2-4A8C-9656-F8DE55F98B8E}" destId="{7A7FA26E-3E62-4B60-9CEB-112C8CFF91F4}" srcOrd="1" destOrd="0" parTransId="{5A98EFF5-647B-4F8E-B29D-04DED9A325A1}" sibTransId="{76624CC2-524B-48D3-A4C3-A4D15C20BFC8}"/>
    <dgm:cxn modelId="{E74140F0-A512-4D5D-BC48-BA37D7D15E37}" srcId="{9C23FDFF-E6C2-4A8C-9656-F8DE55F98B8E}" destId="{FC9687CE-EB48-4F44-88F2-A6E765AAF8C5}" srcOrd="2" destOrd="0" parTransId="{7CB54EE5-E0A7-4022-91F0-A338FA5CFAA4}" sibTransId="{D217B8EA-4BA3-464A-80BE-A7061F679A3A}"/>
    <dgm:cxn modelId="{8F6803FD-F2B9-49ED-80D0-89DEDCA695BD}" srcId="{9C23FDFF-E6C2-4A8C-9656-F8DE55F98B8E}" destId="{72480EF4-8DE8-4EF1-818F-CF5A415D2E7B}" srcOrd="0" destOrd="0" parTransId="{E4A423F5-148E-472A-AE89-0E202A79AF7A}" sibTransId="{B573DC1A-3EFE-44A2-91DA-9F4256EDDCFD}"/>
    <dgm:cxn modelId="{F87E1098-D0D7-4DB2-8580-0DA544D3E2EB}" type="presParOf" srcId="{1A04BEF5-1A2B-4434-A839-C47C350FECA5}" destId="{73C53F80-A64E-4A26-B2AE-6A053F5A142A}" srcOrd="0" destOrd="0" presId="urn:microsoft.com/office/officeart/2018/2/layout/IconLabelList"/>
    <dgm:cxn modelId="{0E96F759-7BDB-433B-83D1-B17CDB73D4EE}" type="presParOf" srcId="{73C53F80-A64E-4A26-B2AE-6A053F5A142A}" destId="{AC621EC8-7567-4B2D-9618-506C8D9AF2C6}" srcOrd="0" destOrd="0" presId="urn:microsoft.com/office/officeart/2018/2/layout/IconLabelList"/>
    <dgm:cxn modelId="{B5DF4B95-02E8-42F8-AA49-67784E5E68FB}" type="presParOf" srcId="{73C53F80-A64E-4A26-B2AE-6A053F5A142A}" destId="{93B267FC-EF68-4747-B2F4-47EA50209ED5}" srcOrd="1" destOrd="0" presId="urn:microsoft.com/office/officeart/2018/2/layout/IconLabelList"/>
    <dgm:cxn modelId="{AA0CBBF1-B048-499B-AF01-A6EC4C47677E}" type="presParOf" srcId="{73C53F80-A64E-4A26-B2AE-6A053F5A142A}" destId="{BD8A109C-04C7-4AEF-B156-2B7B17E19069}" srcOrd="2" destOrd="0" presId="urn:microsoft.com/office/officeart/2018/2/layout/IconLabelList"/>
    <dgm:cxn modelId="{D71B1D86-51A1-4F6C-AED3-F5C285853CA5}" type="presParOf" srcId="{1A04BEF5-1A2B-4434-A839-C47C350FECA5}" destId="{A0D489DB-B5CF-4AF7-9839-7E1D74A90625}" srcOrd="1" destOrd="0" presId="urn:microsoft.com/office/officeart/2018/2/layout/IconLabelList"/>
    <dgm:cxn modelId="{0AE9CDB0-7564-4964-979C-F7A81FAE0934}" type="presParOf" srcId="{1A04BEF5-1A2B-4434-A839-C47C350FECA5}" destId="{1B6BA3E5-E65A-4855-BE02-2D0088E3A6D3}" srcOrd="2" destOrd="0" presId="urn:microsoft.com/office/officeart/2018/2/layout/IconLabelList"/>
    <dgm:cxn modelId="{98D3CF54-0662-4245-ABDC-A48322D16317}" type="presParOf" srcId="{1B6BA3E5-E65A-4855-BE02-2D0088E3A6D3}" destId="{2E4C3DD6-1F93-42EE-9A37-AE48566E6779}" srcOrd="0" destOrd="0" presId="urn:microsoft.com/office/officeart/2018/2/layout/IconLabelList"/>
    <dgm:cxn modelId="{E7E02617-B509-468C-A6EF-8D16173D10F3}" type="presParOf" srcId="{1B6BA3E5-E65A-4855-BE02-2D0088E3A6D3}" destId="{9DAAFE74-6558-4431-AD88-BB2BBD40B8B3}" srcOrd="1" destOrd="0" presId="urn:microsoft.com/office/officeart/2018/2/layout/IconLabelList"/>
    <dgm:cxn modelId="{C18B3BAB-FA5D-4958-A033-58E8374824D0}" type="presParOf" srcId="{1B6BA3E5-E65A-4855-BE02-2D0088E3A6D3}" destId="{0CD5BBCD-7F1F-4185-82D3-7F43AF517BAD}" srcOrd="2" destOrd="0" presId="urn:microsoft.com/office/officeart/2018/2/layout/IconLabelList"/>
    <dgm:cxn modelId="{9AF3F535-DFBE-4F10-867F-358AA754DF7F}" type="presParOf" srcId="{1A04BEF5-1A2B-4434-A839-C47C350FECA5}" destId="{B333A668-AEC4-4E16-AA85-AD6EF613E18A}" srcOrd="3" destOrd="0" presId="urn:microsoft.com/office/officeart/2018/2/layout/IconLabelList"/>
    <dgm:cxn modelId="{0E81FBE3-446C-4C11-86EC-1956B2EE321E}" type="presParOf" srcId="{1A04BEF5-1A2B-4434-A839-C47C350FECA5}" destId="{F7E58BDF-A998-4E85-8034-23B4B125DA1F}" srcOrd="4" destOrd="0" presId="urn:microsoft.com/office/officeart/2018/2/layout/IconLabelList"/>
    <dgm:cxn modelId="{3E741397-219B-46A5-B270-787F5887A358}" type="presParOf" srcId="{F7E58BDF-A998-4E85-8034-23B4B125DA1F}" destId="{815DB5BB-4153-4B2E-B362-66A36C410390}" srcOrd="0" destOrd="0" presId="urn:microsoft.com/office/officeart/2018/2/layout/IconLabelList"/>
    <dgm:cxn modelId="{40D564D6-DECD-4DD2-A090-8B85FB292110}" type="presParOf" srcId="{F7E58BDF-A998-4E85-8034-23B4B125DA1F}" destId="{E296483F-A52F-4C6A-8885-81B3944163D3}" srcOrd="1" destOrd="0" presId="urn:microsoft.com/office/officeart/2018/2/layout/IconLabelList"/>
    <dgm:cxn modelId="{EEC94AE6-35E4-4430-8A14-3133BFB8B4CC}" type="presParOf" srcId="{F7E58BDF-A998-4E85-8034-23B4B125DA1F}" destId="{A38A0FC3-63B9-4D6D-9171-4FEF896DB41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FF0C5B-AD85-BE45-B590-496918F99E1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it-IT"/>
        </a:p>
      </dgm:t>
    </dgm:pt>
    <dgm:pt modelId="{ACC9996A-DC56-9B43-8616-1D54CD0490AF}">
      <dgm:prSet phldrT="[Testo]"/>
      <dgm:spPr/>
      <dgm:t>
        <a:bodyPr/>
        <a:lstStyle/>
        <a:p>
          <a:r>
            <a:rPr lang="it-IT"/>
            <a:t>VISIONARE MATERIALE</a:t>
          </a:r>
        </a:p>
      </dgm:t>
    </dgm:pt>
    <dgm:pt modelId="{465CE8E6-4BFF-8649-881B-8B908DAD8270}" type="parTrans" cxnId="{AA1CAC55-27F5-DF43-AD7E-0BB0ED5CB95D}">
      <dgm:prSet/>
      <dgm:spPr/>
      <dgm:t>
        <a:bodyPr/>
        <a:lstStyle/>
        <a:p>
          <a:endParaRPr lang="it-IT"/>
        </a:p>
      </dgm:t>
    </dgm:pt>
    <dgm:pt modelId="{0C6D3D9D-52B6-C449-8AA8-AE7999B91DF6}" type="sibTrans" cxnId="{AA1CAC55-27F5-DF43-AD7E-0BB0ED5CB95D}">
      <dgm:prSet/>
      <dgm:spPr/>
      <dgm:t>
        <a:bodyPr/>
        <a:lstStyle/>
        <a:p>
          <a:endParaRPr lang="it-IT"/>
        </a:p>
      </dgm:t>
    </dgm:pt>
    <dgm:pt modelId="{1CE83F45-2DFB-7B44-B236-B86A2E229109}">
      <dgm:prSet phldrT="[Testo]"/>
      <dgm:spPr/>
      <dgm:t>
        <a:bodyPr/>
        <a:lstStyle/>
        <a:p>
          <a:r>
            <a:rPr lang="it-IT"/>
            <a:t>Indice contenuti</a:t>
          </a:r>
        </a:p>
      </dgm:t>
    </dgm:pt>
    <dgm:pt modelId="{766C6857-7BC1-4C48-A0C8-245B5586BFBE}" type="parTrans" cxnId="{981EF4CB-B235-2C44-BC6D-49DFB3012E7E}">
      <dgm:prSet/>
      <dgm:spPr/>
      <dgm:t>
        <a:bodyPr/>
        <a:lstStyle/>
        <a:p>
          <a:endParaRPr lang="it-IT"/>
        </a:p>
      </dgm:t>
    </dgm:pt>
    <dgm:pt modelId="{887F2876-8697-304A-97AA-111C90FA2277}" type="sibTrans" cxnId="{981EF4CB-B235-2C44-BC6D-49DFB3012E7E}">
      <dgm:prSet/>
      <dgm:spPr/>
      <dgm:t>
        <a:bodyPr/>
        <a:lstStyle/>
        <a:p>
          <a:endParaRPr lang="it-IT"/>
        </a:p>
      </dgm:t>
    </dgm:pt>
    <dgm:pt modelId="{C392B981-1D16-E140-982C-2E54F087E73C}">
      <dgm:prSet phldrT="[Testo]"/>
      <dgm:spPr/>
      <dgm:t>
        <a:bodyPr/>
        <a:lstStyle/>
        <a:p>
          <a:r>
            <a:rPr lang="it-IT"/>
            <a:t>LEGGERE</a:t>
          </a:r>
        </a:p>
      </dgm:t>
    </dgm:pt>
    <dgm:pt modelId="{FD24A8D5-8159-274F-8C46-06C3CD90A8A5}" type="parTrans" cxnId="{75284AD3-D324-2547-8B3D-563F7E2AC4B2}">
      <dgm:prSet/>
      <dgm:spPr/>
      <dgm:t>
        <a:bodyPr/>
        <a:lstStyle/>
        <a:p>
          <a:endParaRPr lang="it-IT"/>
        </a:p>
      </dgm:t>
    </dgm:pt>
    <dgm:pt modelId="{F332512D-8EEF-1446-AC62-D8D1B31B2B8A}" type="sibTrans" cxnId="{75284AD3-D324-2547-8B3D-563F7E2AC4B2}">
      <dgm:prSet/>
      <dgm:spPr/>
      <dgm:t>
        <a:bodyPr/>
        <a:lstStyle/>
        <a:p>
          <a:endParaRPr lang="it-IT"/>
        </a:p>
      </dgm:t>
    </dgm:pt>
    <dgm:pt modelId="{BD97171D-9E47-0C44-89B1-3E050DEBCB49}">
      <dgm:prSet phldrT="[Testo]"/>
      <dgm:spPr/>
      <dgm:t>
        <a:bodyPr/>
        <a:lstStyle/>
        <a:p>
          <a:r>
            <a:rPr lang="it-IT"/>
            <a:t>STUDIARE</a:t>
          </a:r>
        </a:p>
      </dgm:t>
    </dgm:pt>
    <dgm:pt modelId="{E6878419-423D-8946-832A-B2281BA299C8}" type="parTrans" cxnId="{97B1163C-C7C8-4E42-BD0A-8403157E3213}">
      <dgm:prSet/>
      <dgm:spPr/>
      <dgm:t>
        <a:bodyPr/>
        <a:lstStyle/>
        <a:p>
          <a:endParaRPr lang="it-IT"/>
        </a:p>
      </dgm:t>
    </dgm:pt>
    <dgm:pt modelId="{98BD3D86-AC7C-EF47-8456-DB268A70529C}" type="sibTrans" cxnId="{97B1163C-C7C8-4E42-BD0A-8403157E3213}">
      <dgm:prSet/>
      <dgm:spPr/>
      <dgm:t>
        <a:bodyPr/>
        <a:lstStyle/>
        <a:p>
          <a:endParaRPr lang="it-IT"/>
        </a:p>
      </dgm:t>
    </dgm:pt>
    <dgm:pt modelId="{42361DCD-0FF6-E743-9EA4-08F9D3B2C20B}">
      <dgm:prSet phldrT="[Testo]"/>
      <dgm:spPr/>
      <dgm:t>
        <a:bodyPr/>
        <a:lstStyle/>
        <a:p>
          <a:r>
            <a:rPr lang="it-IT"/>
            <a:t>Attenzione e partecipazione in classe</a:t>
          </a:r>
        </a:p>
      </dgm:t>
    </dgm:pt>
    <dgm:pt modelId="{D6E78D63-8BD3-1A4B-B8CD-4F933B060D52}" type="parTrans" cxnId="{8E4A24AA-EC18-F747-B4A9-F9F326EC3EDC}">
      <dgm:prSet/>
      <dgm:spPr/>
      <dgm:t>
        <a:bodyPr/>
        <a:lstStyle/>
        <a:p>
          <a:endParaRPr lang="it-IT"/>
        </a:p>
      </dgm:t>
    </dgm:pt>
    <dgm:pt modelId="{B01B67F6-73B2-BA41-B140-210A071E7031}" type="sibTrans" cxnId="{8E4A24AA-EC18-F747-B4A9-F9F326EC3EDC}">
      <dgm:prSet/>
      <dgm:spPr/>
      <dgm:t>
        <a:bodyPr/>
        <a:lstStyle/>
        <a:p>
          <a:endParaRPr lang="it-IT"/>
        </a:p>
      </dgm:t>
    </dgm:pt>
    <dgm:pt modelId="{645373FE-EDDF-884F-9C02-A6754F1E9D14}">
      <dgm:prSet phldrT="[Testo]"/>
      <dgm:spPr/>
      <dgm:t>
        <a:bodyPr/>
        <a:lstStyle/>
        <a:p>
          <a:r>
            <a:rPr lang="it-IT"/>
            <a:t>PIANIFICARE</a:t>
          </a:r>
        </a:p>
      </dgm:t>
    </dgm:pt>
    <dgm:pt modelId="{23049B35-9812-0B4A-8844-18C023807C6B}" type="parTrans" cxnId="{3E4F6BD7-6B73-CD49-A038-844A6B39D038}">
      <dgm:prSet/>
      <dgm:spPr/>
      <dgm:t>
        <a:bodyPr/>
        <a:lstStyle/>
        <a:p>
          <a:endParaRPr lang="it-IT"/>
        </a:p>
      </dgm:t>
    </dgm:pt>
    <dgm:pt modelId="{9825536F-59EA-A44A-92BC-EB15B8ACA75B}" type="sibTrans" cxnId="{3E4F6BD7-6B73-CD49-A038-844A6B39D038}">
      <dgm:prSet/>
      <dgm:spPr/>
      <dgm:t>
        <a:bodyPr/>
        <a:lstStyle/>
        <a:p>
          <a:endParaRPr lang="it-IT"/>
        </a:p>
      </dgm:t>
    </dgm:pt>
    <dgm:pt modelId="{096DA779-4344-404F-9415-BF63DD86F236}">
      <dgm:prSet phldrT="[Testo]"/>
      <dgm:spPr/>
      <dgm:t>
        <a:bodyPr/>
        <a:lstStyle/>
        <a:p>
          <a:r>
            <a:rPr lang="it-IT"/>
            <a:t>Vocabolario e lessico</a:t>
          </a:r>
        </a:p>
      </dgm:t>
    </dgm:pt>
    <dgm:pt modelId="{48CCD798-6439-C149-BB28-42FD35A93DE9}" type="parTrans" cxnId="{205F06FD-83E8-FB4C-AAAC-DEBBDC79FCD0}">
      <dgm:prSet/>
      <dgm:spPr/>
      <dgm:t>
        <a:bodyPr/>
        <a:lstStyle/>
        <a:p>
          <a:endParaRPr lang="it-IT"/>
        </a:p>
      </dgm:t>
    </dgm:pt>
    <dgm:pt modelId="{B470894B-C779-1E4A-BA5A-E209EA461524}" type="sibTrans" cxnId="{205F06FD-83E8-FB4C-AAAC-DEBBDC79FCD0}">
      <dgm:prSet/>
      <dgm:spPr/>
      <dgm:t>
        <a:bodyPr/>
        <a:lstStyle/>
        <a:p>
          <a:endParaRPr lang="it-IT"/>
        </a:p>
      </dgm:t>
    </dgm:pt>
    <dgm:pt modelId="{8161BF5E-AC58-9148-8BCC-D79302BCE924}">
      <dgm:prSet phldrT="[Testo]"/>
      <dgm:spPr/>
      <dgm:t>
        <a:bodyPr/>
        <a:lstStyle/>
        <a:p>
          <a:r>
            <a:rPr lang="it-IT"/>
            <a:t>Concetti e metodologie </a:t>
          </a:r>
        </a:p>
      </dgm:t>
    </dgm:pt>
    <dgm:pt modelId="{E1BAD7D2-3D16-894A-98D4-5EA19C54FB07}" type="parTrans" cxnId="{BB373AA0-B8D4-A748-8F5E-89684A2E4DA7}">
      <dgm:prSet/>
      <dgm:spPr/>
      <dgm:t>
        <a:bodyPr/>
        <a:lstStyle/>
        <a:p>
          <a:endParaRPr lang="it-IT"/>
        </a:p>
      </dgm:t>
    </dgm:pt>
    <dgm:pt modelId="{9E251535-EFC8-BE4A-8916-619D81F009A8}" type="sibTrans" cxnId="{BB373AA0-B8D4-A748-8F5E-89684A2E4DA7}">
      <dgm:prSet/>
      <dgm:spPr/>
      <dgm:t>
        <a:bodyPr/>
        <a:lstStyle/>
        <a:p>
          <a:endParaRPr lang="it-IT"/>
        </a:p>
      </dgm:t>
    </dgm:pt>
    <dgm:pt modelId="{01344925-3F9C-554A-B348-F94303DBFBA3}">
      <dgm:prSet phldrT="[Testo]"/>
      <dgm:spPr/>
      <dgm:t>
        <a:bodyPr/>
        <a:lstStyle/>
        <a:p>
          <a:r>
            <a:rPr lang="it-IT"/>
            <a:t>Comprensione concetti principali</a:t>
          </a:r>
        </a:p>
      </dgm:t>
    </dgm:pt>
    <dgm:pt modelId="{0665D031-4F8F-D940-8EC1-557B7F76859B}" type="parTrans" cxnId="{6BBB94BB-6AD9-C04C-8360-D1B05B28CBD8}">
      <dgm:prSet/>
      <dgm:spPr/>
      <dgm:t>
        <a:bodyPr/>
        <a:lstStyle/>
        <a:p>
          <a:endParaRPr lang="it-IT"/>
        </a:p>
      </dgm:t>
    </dgm:pt>
    <dgm:pt modelId="{529A8835-2ABC-614E-8E1A-215EA95BAF96}" type="sibTrans" cxnId="{6BBB94BB-6AD9-C04C-8360-D1B05B28CBD8}">
      <dgm:prSet/>
      <dgm:spPr/>
      <dgm:t>
        <a:bodyPr/>
        <a:lstStyle/>
        <a:p>
          <a:endParaRPr lang="it-IT"/>
        </a:p>
      </dgm:t>
    </dgm:pt>
    <dgm:pt modelId="{27C8B06C-A088-4748-B1BE-120C803DF8D2}">
      <dgm:prSet phldrT="[Testo]"/>
      <dgm:spPr/>
      <dgm:t>
        <a:bodyPr/>
        <a:lstStyle/>
        <a:p>
          <a:r>
            <a:rPr lang="it-IT"/>
            <a:t>Collegamenti tra idee e ambiti</a:t>
          </a:r>
        </a:p>
      </dgm:t>
    </dgm:pt>
    <dgm:pt modelId="{5EF30806-CDBE-B148-B067-40E46C28CCE5}" type="parTrans" cxnId="{AFBDBE0D-FAF9-C842-AF72-94D399266B70}">
      <dgm:prSet/>
      <dgm:spPr/>
      <dgm:t>
        <a:bodyPr/>
        <a:lstStyle/>
        <a:p>
          <a:endParaRPr lang="it-IT"/>
        </a:p>
      </dgm:t>
    </dgm:pt>
    <dgm:pt modelId="{CB20D088-76EB-0347-A59E-AB5B5C914BE6}" type="sibTrans" cxnId="{AFBDBE0D-FAF9-C842-AF72-94D399266B70}">
      <dgm:prSet/>
      <dgm:spPr/>
      <dgm:t>
        <a:bodyPr/>
        <a:lstStyle/>
        <a:p>
          <a:endParaRPr lang="it-IT"/>
        </a:p>
      </dgm:t>
    </dgm:pt>
    <dgm:pt modelId="{49E7DEEA-AA71-B547-BBFB-C7A48E14A95E}">
      <dgm:prSet phldrT="[Testo]"/>
      <dgm:spPr/>
      <dgm:t>
        <a:bodyPr/>
        <a:lstStyle/>
        <a:p>
          <a:r>
            <a:rPr lang="it-IT"/>
            <a:t>Prendere appunti selettivi</a:t>
          </a:r>
        </a:p>
      </dgm:t>
    </dgm:pt>
    <dgm:pt modelId="{29FBFE7E-3E5D-A64B-98C0-E27839F39260}" type="parTrans" cxnId="{ECA1BC99-729A-A74C-95E9-2DE70A23C70E}">
      <dgm:prSet/>
      <dgm:spPr/>
      <dgm:t>
        <a:bodyPr/>
        <a:lstStyle/>
        <a:p>
          <a:endParaRPr lang="it-IT"/>
        </a:p>
      </dgm:t>
    </dgm:pt>
    <dgm:pt modelId="{66BB2248-FFAA-A94A-849B-EBD1AE2D26BD}" type="sibTrans" cxnId="{ECA1BC99-729A-A74C-95E9-2DE70A23C70E}">
      <dgm:prSet/>
      <dgm:spPr/>
      <dgm:t>
        <a:bodyPr/>
        <a:lstStyle/>
        <a:p>
          <a:endParaRPr lang="it-IT"/>
        </a:p>
      </dgm:t>
    </dgm:pt>
    <dgm:pt modelId="{9E797AA1-F5ED-6446-9B96-8578541892CF}">
      <dgm:prSet phldrT="[Testo]"/>
      <dgm:spPr/>
      <dgm:t>
        <a:bodyPr/>
        <a:lstStyle/>
        <a:p>
          <a:r>
            <a:rPr lang="it-IT"/>
            <a:t>Discutere punti principali</a:t>
          </a:r>
        </a:p>
      </dgm:t>
    </dgm:pt>
    <dgm:pt modelId="{6FE1B327-FC74-534B-8264-C6A9529A80CB}" type="parTrans" cxnId="{8BF5E90E-6009-FA4D-9930-36BA218BEEDA}">
      <dgm:prSet/>
      <dgm:spPr/>
      <dgm:t>
        <a:bodyPr/>
        <a:lstStyle/>
        <a:p>
          <a:endParaRPr lang="it-IT"/>
        </a:p>
      </dgm:t>
    </dgm:pt>
    <dgm:pt modelId="{E2ADB5E4-E5C7-5F43-A8F9-9FBBB6095171}" type="sibTrans" cxnId="{8BF5E90E-6009-FA4D-9930-36BA218BEEDA}">
      <dgm:prSet/>
      <dgm:spPr/>
      <dgm:t>
        <a:bodyPr/>
        <a:lstStyle/>
        <a:p>
          <a:endParaRPr lang="it-IT"/>
        </a:p>
      </dgm:t>
    </dgm:pt>
    <dgm:pt modelId="{C123CBE7-424E-B248-9559-A17F11425AF9}">
      <dgm:prSet phldrT="[Testo]"/>
      <dgm:spPr/>
      <dgm:t>
        <a:bodyPr/>
        <a:lstStyle/>
        <a:p>
          <a:r>
            <a:rPr lang="it-IT"/>
            <a:t>Farsi domande</a:t>
          </a:r>
        </a:p>
      </dgm:t>
    </dgm:pt>
    <dgm:pt modelId="{F512C030-020E-5E4D-AB6F-EE35A2AFD670}" type="parTrans" cxnId="{F2F060DC-54D2-8F43-A001-298ECB5861F7}">
      <dgm:prSet/>
      <dgm:spPr/>
      <dgm:t>
        <a:bodyPr/>
        <a:lstStyle/>
        <a:p>
          <a:endParaRPr lang="it-IT"/>
        </a:p>
      </dgm:t>
    </dgm:pt>
    <dgm:pt modelId="{9F84A2FC-D763-1448-A003-012F02546993}" type="sibTrans" cxnId="{F2F060DC-54D2-8F43-A001-298ECB5861F7}">
      <dgm:prSet/>
      <dgm:spPr/>
      <dgm:t>
        <a:bodyPr/>
        <a:lstStyle/>
        <a:p>
          <a:endParaRPr lang="it-IT"/>
        </a:p>
      </dgm:t>
    </dgm:pt>
    <dgm:pt modelId="{60AE6FC2-1B05-D342-A090-CD6FDF633FED}">
      <dgm:prSet phldrT="[Testo]"/>
      <dgm:spPr/>
      <dgm:t>
        <a:bodyPr/>
        <a:lstStyle/>
        <a:p>
          <a:r>
            <a:rPr lang="it-IT"/>
            <a:t>Ripetere, rivedere, recitare</a:t>
          </a:r>
        </a:p>
      </dgm:t>
    </dgm:pt>
    <dgm:pt modelId="{6E0E1148-E175-FC4A-8BC5-D9D4B2E193CC}" type="parTrans" cxnId="{96AFDCD6-84EB-594D-88FE-CBD4771B4322}">
      <dgm:prSet/>
      <dgm:spPr/>
      <dgm:t>
        <a:bodyPr/>
        <a:lstStyle/>
        <a:p>
          <a:endParaRPr lang="it-IT"/>
        </a:p>
      </dgm:t>
    </dgm:pt>
    <dgm:pt modelId="{78973D3A-C426-A84D-BC61-E0AC3CE82B20}" type="sibTrans" cxnId="{96AFDCD6-84EB-594D-88FE-CBD4771B4322}">
      <dgm:prSet/>
      <dgm:spPr/>
      <dgm:t>
        <a:bodyPr/>
        <a:lstStyle/>
        <a:p>
          <a:endParaRPr lang="it-IT"/>
        </a:p>
      </dgm:t>
    </dgm:pt>
    <dgm:pt modelId="{D1F76A99-1F03-C943-B44B-5B1DC6443B12}">
      <dgm:prSet phldrT="[Testo]"/>
      <dgm:spPr/>
      <dgm:t>
        <a:bodyPr/>
        <a:lstStyle/>
        <a:p>
          <a:r>
            <a:rPr lang="it-IT"/>
            <a:t>Studio in gruppo</a:t>
          </a:r>
        </a:p>
      </dgm:t>
    </dgm:pt>
    <dgm:pt modelId="{84FC50D4-97DA-8244-BDED-10A519F24E6D}" type="parTrans" cxnId="{E5EEC9A3-5AF8-4742-B6DA-868B10365EE0}">
      <dgm:prSet/>
      <dgm:spPr/>
      <dgm:t>
        <a:bodyPr/>
        <a:lstStyle/>
        <a:p>
          <a:endParaRPr lang="it-IT"/>
        </a:p>
      </dgm:t>
    </dgm:pt>
    <dgm:pt modelId="{E2FA1ADB-4AE9-6942-A06F-4278D464347B}" type="sibTrans" cxnId="{E5EEC9A3-5AF8-4742-B6DA-868B10365EE0}">
      <dgm:prSet/>
      <dgm:spPr/>
      <dgm:t>
        <a:bodyPr/>
        <a:lstStyle/>
        <a:p>
          <a:endParaRPr lang="it-IT"/>
        </a:p>
      </dgm:t>
    </dgm:pt>
    <dgm:pt modelId="{552E49D0-A18D-2244-B8B3-D1A9CC4EC10A}">
      <dgm:prSet phldrT="[Testo]"/>
      <dgm:spPr/>
      <dgm:t>
        <a:bodyPr/>
        <a:lstStyle/>
        <a:p>
          <a:r>
            <a:rPr lang="it-IT"/>
            <a:t>Fare un programma realizzabile</a:t>
          </a:r>
        </a:p>
      </dgm:t>
    </dgm:pt>
    <dgm:pt modelId="{EE734DDB-6B61-9D4E-895C-96307710E3B5}" type="parTrans" cxnId="{D485F8E0-D261-5C45-AB3B-2FEDD68DED16}">
      <dgm:prSet/>
      <dgm:spPr/>
      <dgm:t>
        <a:bodyPr/>
        <a:lstStyle/>
        <a:p>
          <a:endParaRPr lang="it-IT"/>
        </a:p>
      </dgm:t>
    </dgm:pt>
    <dgm:pt modelId="{5FB48EAC-87D6-CB44-A1FE-2D76A3363731}" type="sibTrans" cxnId="{D485F8E0-D261-5C45-AB3B-2FEDD68DED16}">
      <dgm:prSet/>
      <dgm:spPr/>
      <dgm:t>
        <a:bodyPr/>
        <a:lstStyle/>
        <a:p>
          <a:endParaRPr lang="it-IT"/>
        </a:p>
      </dgm:t>
    </dgm:pt>
    <dgm:pt modelId="{7BB59BBC-E5FB-F446-B6FA-EB4B5F010D3D}">
      <dgm:prSet phldrT="[Testo]"/>
      <dgm:spPr/>
      <dgm:t>
        <a:bodyPr/>
        <a:lstStyle/>
        <a:p>
          <a:r>
            <a:rPr lang="it-IT"/>
            <a:t>Non fermarsi al piano descrittivo</a:t>
          </a:r>
        </a:p>
      </dgm:t>
    </dgm:pt>
    <dgm:pt modelId="{235A248D-657A-A949-BBC6-C7619F80A7CB}" type="parTrans" cxnId="{ACE23C76-D97C-8042-B5B2-B25581051284}">
      <dgm:prSet/>
      <dgm:spPr/>
      <dgm:t>
        <a:bodyPr/>
        <a:lstStyle/>
        <a:p>
          <a:endParaRPr lang="it-IT"/>
        </a:p>
      </dgm:t>
    </dgm:pt>
    <dgm:pt modelId="{FEBF3B42-310B-324B-AD2A-CBDB7074D103}" type="sibTrans" cxnId="{ACE23C76-D97C-8042-B5B2-B25581051284}">
      <dgm:prSet/>
      <dgm:spPr/>
      <dgm:t>
        <a:bodyPr/>
        <a:lstStyle/>
        <a:p>
          <a:endParaRPr lang="it-IT"/>
        </a:p>
      </dgm:t>
    </dgm:pt>
    <dgm:pt modelId="{12AECF56-A4F9-5D43-9E14-F1C6D35DE2F9}" type="pres">
      <dgm:prSet presAssocID="{BFFF0C5B-AD85-BE45-B590-496918F99E18}" presName="linear" presStyleCnt="0">
        <dgm:presLayoutVars>
          <dgm:animLvl val="lvl"/>
          <dgm:resizeHandles val="exact"/>
        </dgm:presLayoutVars>
      </dgm:prSet>
      <dgm:spPr/>
    </dgm:pt>
    <dgm:pt modelId="{2D4B10A6-E087-AC49-AF60-7ECA11D13654}" type="pres">
      <dgm:prSet presAssocID="{ACC9996A-DC56-9B43-8616-1D54CD0490AF}" presName="parentText" presStyleLbl="node1" presStyleIdx="0" presStyleCnt="4">
        <dgm:presLayoutVars>
          <dgm:chMax val="0"/>
          <dgm:bulletEnabled val="1"/>
        </dgm:presLayoutVars>
      </dgm:prSet>
      <dgm:spPr/>
    </dgm:pt>
    <dgm:pt modelId="{FA6BE446-2D89-F34B-AC6D-564A08463594}" type="pres">
      <dgm:prSet presAssocID="{ACC9996A-DC56-9B43-8616-1D54CD0490AF}" presName="childText" presStyleLbl="revTx" presStyleIdx="0" presStyleCnt="4">
        <dgm:presLayoutVars>
          <dgm:bulletEnabled val="1"/>
        </dgm:presLayoutVars>
      </dgm:prSet>
      <dgm:spPr/>
    </dgm:pt>
    <dgm:pt modelId="{A931298C-A92C-AE4C-B037-5B42B779CCF0}" type="pres">
      <dgm:prSet presAssocID="{C392B981-1D16-E140-982C-2E54F087E73C}" presName="parentText" presStyleLbl="node1" presStyleIdx="1" presStyleCnt="4">
        <dgm:presLayoutVars>
          <dgm:chMax val="0"/>
          <dgm:bulletEnabled val="1"/>
        </dgm:presLayoutVars>
      </dgm:prSet>
      <dgm:spPr/>
    </dgm:pt>
    <dgm:pt modelId="{4F1DEA15-E16B-D944-BC8C-A493A3AAF84A}" type="pres">
      <dgm:prSet presAssocID="{C392B981-1D16-E140-982C-2E54F087E73C}" presName="childText" presStyleLbl="revTx" presStyleIdx="1" presStyleCnt="4">
        <dgm:presLayoutVars>
          <dgm:bulletEnabled val="1"/>
        </dgm:presLayoutVars>
      </dgm:prSet>
      <dgm:spPr/>
    </dgm:pt>
    <dgm:pt modelId="{7E8F0E5D-C39C-8243-88EC-BFB0AC964C0F}" type="pres">
      <dgm:prSet presAssocID="{BD97171D-9E47-0C44-89B1-3E050DEBCB49}" presName="parentText" presStyleLbl="node1" presStyleIdx="2" presStyleCnt="4">
        <dgm:presLayoutVars>
          <dgm:chMax val="0"/>
          <dgm:bulletEnabled val="1"/>
        </dgm:presLayoutVars>
      </dgm:prSet>
      <dgm:spPr/>
    </dgm:pt>
    <dgm:pt modelId="{5FF9BC6D-ED96-3F44-8C94-F1823DEED748}" type="pres">
      <dgm:prSet presAssocID="{BD97171D-9E47-0C44-89B1-3E050DEBCB49}" presName="childText" presStyleLbl="revTx" presStyleIdx="2" presStyleCnt="4">
        <dgm:presLayoutVars>
          <dgm:bulletEnabled val="1"/>
        </dgm:presLayoutVars>
      </dgm:prSet>
      <dgm:spPr/>
    </dgm:pt>
    <dgm:pt modelId="{07D9A966-A693-4D40-9F97-3D0DA0C3B47B}" type="pres">
      <dgm:prSet presAssocID="{645373FE-EDDF-884F-9C02-A6754F1E9D14}" presName="parentText" presStyleLbl="node1" presStyleIdx="3" presStyleCnt="4">
        <dgm:presLayoutVars>
          <dgm:chMax val="0"/>
          <dgm:bulletEnabled val="1"/>
        </dgm:presLayoutVars>
      </dgm:prSet>
      <dgm:spPr/>
    </dgm:pt>
    <dgm:pt modelId="{B4A9F872-D98F-5D42-91C1-B9CA6B3EDB0A}" type="pres">
      <dgm:prSet presAssocID="{645373FE-EDDF-884F-9C02-A6754F1E9D14}" presName="childText" presStyleLbl="revTx" presStyleIdx="3" presStyleCnt="4">
        <dgm:presLayoutVars>
          <dgm:bulletEnabled val="1"/>
        </dgm:presLayoutVars>
      </dgm:prSet>
      <dgm:spPr/>
    </dgm:pt>
  </dgm:ptLst>
  <dgm:cxnLst>
    <dgm:cxn modelId="{AFBDBE0D-FAF9-C842-AF72-94D399266B70}" srcId="{C392B981-1D16-E140-982C-2E54F087E73C}" destId="{27C8B06C-A088-4748-B1BE-120C803DF8D2}" srcOrd="2" destOrd="0" parTransId="{5EF30806-CDBE-B148-B067-40E46C28CCE5}" sibTransId="{CB20D088-76EB-0347-A59E-AB5B5C914BE6}"/>
    <dgm:cxn modelId="{8BF5E90E-6009-FA4D-9930-36BA218BEEDA}" srcId="{BD97171D-9E47-0C44-89B1-3E050DEBCB49}" destId="{9E797AA1-F5ED-6446-9B96-8578541892CF}" srcOrd="2" destOrd="0" parTransId="{6FE1B327-FC74-534B-8264-C6A9529A80CB}" sibTransId="{E2ADB5E4-E5C7-5F43-A8F9-9FBBB6095171}"/>
    <dgm:cxn modelId="{A7EDF81A-8B88-4C4F-A737-15F7234BC742}" type="presOf" srcId="{BD97171D-9E47-0C44-89B1-3E050DEBCB49}" destId="{7E8F0E5D-C39C-8243-88EC-BFB0AC964C0F}" srcOrd="0" destOrd="0" presId="urn:microsoft.com/office/officeart/2005/8/layout/vList2"/>
    <dgm:cxn modelId="{D94AA81E-8A20-DE45-BF70-BAC5D7B5EB09}" type="presOf" srcId="{096DA779-4344-404F-9415-BF63DD86F236}" destId="{FA6BE446-2D89-F34B-AC6D-564A08463594}" srcOrd="0" destOrd="1" presId="urn:microsoft.com/office/officeart/2005/8/layout/vList2"/>
    <dgm:cxn modelId="{EF507F22-89AD-A84A-9B7D-5B26120A7E1A}" type="presOf" srcId="{BFFF0C5B-AD85-BE45-B590-496918F99E18}" destId="{12AECF56-A4F9-5D43-9E14-F1C6D35DE2F9}" srcOrd="0" destOrd="0" presId="urn:microsoft.com/office/officeart/2005/8/layout/vList2"/>
    <dgm:cxn modelId="{0346502F-4F7C-534D-9B54-0572FE281FB2}" type="presOf" srcId="{01344925-3F9C-554A-B348-F94303DBFBA3}" destId="{4F1DEA15-E16B-D944-BC8C-A493A3AAF84A}" srcOrd="0" destOrd="0" presId="urn:microsoft.com/office/officeart/2005/8/layout/vList2"/>
    <dgm:cxn modelId="{97B1163C-C7C8-4E42-BD0A-8403157E3213}" srcId="{BFFF0C5B-AD85-BE45-B590-496918F99E18}" destId="{BD97171D-9E47-0C44-89B1-3E050DEBCB49}" srcOrd="2" destOrd="0" parTransId="{E6878419-423D-8946-832A-B2281BA299C8}" sibTransId="{98BD3D86-AC7C-EF47-8456-DB268A70529C}"/>
    <dgm:cxn modelId="{F47ECE3C-A2FD-0D47-95BB-3A9F654BF056}" type="presOf" srcId="{1CE83F45-2DFB-7B44-B236-B86A2E229109}" destId="{FA6BE446-2D89-F34B-AC6D-564A08463594}" srcOrd="0" destOrd="0" presId="urn:microsoft.com/office/officeart/2005/8/layout/vList2"/>
    <dgm:cxn modelId="{13A5A04C-6E27-C040-8188-844BAAE07784}" type="presOf" srcId="{C123CBE7-424E-B248-9559-A17F11425AF9}" destId="{B4A9F872-D98F-5D42-91C1-B9CA6B3EDB0A}" srcOrd="0" destOrd="0" presId="urn:microsoft.com/office/officeart/2005/8/layout/vList2"/>
    <dgm:cxn modelId="{915D4E4D-05D6-7B4C-9F07-7AA926817821}" type="presOf" srcId="{ACC9996A-DC56-9B43-8616-1D54CD0490AF}" destId="{2D4B10A6-E087-AC49-AF60-7ECA11D13654}" srcOrd="0" destOrd="0" presId="urn:microsoft.com/office/officeart/2005/8/layout/vList2"/>
    <dgm:cxn modelId="{AA1CAC55-27F5-DF43-AD7E-0BB0ED5CB95D}" srcId="{BFFF0C5B-AD85-BE45-B590-496918F99E18}" destId="{ACC9996A-DC56-9B43-8616-1D54CD0490AF}" srcOrd="0" destOrd="0" parTransId="{465CE8E6-4BFF-8649-881B-8B908DAD8270}" sibTransId="{0C6D3D9D-52B6-C449-8AA8-AE7999B91DF6}"/>
    <dgm:cxn modelId="{78A03073-8F96-B943-B45C-82ECC1515AE8}" type="presOf" srcId="{42361DCD-0FF6-E743-9EA4-08F9D3B2C20B}" destId="{5FF9BC6D-ED96-3F44-8C94-F1823DEED748}" srcOrd="0" destOrd="0" presId="urn:microsoft.com/office/officeart/2005/8/layout/vList2"/>
    <dgm:cxn modelId="{ACE23C76-D97C-8042-B5B2-B25581051284}" srcId="{C392B981-1D16-E140-982C-2E54F087E73C}" destId="{7BB59BBC-E5FB-F446-B6FA-EB4B5F010D3D}" srcOrd="1" destOrd="0" parTransId="{235A248D-657A-A949-BBC6-C7619F80A7CB}" sibTransId="{FEBF3B42-310B-324B-AD2A-CBDB7074D103}"/>
    <dgm:cxn modelId="{55A5738D-F39A-D549-BAD2-D283BACA7114}" type="presOf" srcId="{9E797AA1-F5ED-6446-9B96-8578541892CF}" destId="{5FF9BC6D-ED96-3F44-8C94-F1823DEED748}" srcOrd="0" destOrd="2" presId="urn:microsoft.com/office/officeart/2005/8/layout/vList2"/>
    <dgm:cxn modelId="{CD90798F-A252-1140-B1DF-76996725B516}" type="presOf" srcId="{27C8B06C-A088-4748-B1BE-120C803DF8D2}" destId="{4F1DEA15-E16B-D944-BC8C-A493A3AAF84A}" srcOrd="0" destOrd="2" presId="urn:microsoft.com/office/officeart/2005/8/layout/vList2"/>
    <dgm:cxn modelId="{ECA1BC99-729A-A74C-95E9-2DE70A23C70E}" srcId="{BD97171D-9E47-0C44-89B1-3E050DEBCB49}" destId="{49E7DEEA-AA71-B547-BBFB-C7A48E14A95E}" srcOrd="1" destOrd="0" parTransId="{29FBFE7E-3E5D-A64B-98C0-E27839F39260}" sibTransId="{66BB2248-FFAA-A94A-849B-EBD1AE2D26BD}"/>
    <dgm:cxn modelId="{BB373AA0-B8D4-A748-8F5E-89684A2E4DA7}" srcId="{ACC9996A-DC56-9B43-8616-1D54CD0490AF}" destId="{8161BF5E-AC58-9148-8BCC-D79302BCE924}" srcOrd="2" destOrd="0" parTransId="{E1BAD7D2-3D16-894A-98D4-5EA19C54FB07}" sibTransId="{9E251535-EFC8-BE4A-8916-619D81F009A8}"/>
    <dgm:cxn modelId="{E5EEC9A3-5AF8-4742-B6DA-868B10365EE0}" srcId="{645373FE-EDDF-884F-9C02-A6754F1E9D14}" destId="{D1F76A99-1F03-C943-B44B-5B1DC6443B12}" srcOrd="2" destOrd="0" parTransId="{84FC50D4-97DA-8244-BDED-10A519F24E6D}" sibTransId="{E2FA1ADB-4AE9-6942-A06F-4278D464347B}"/>
    <dgm:cxn modelId="{7DD360A4-7584-0F4F-A32A-9CFB30D31980}" type="presOf" srcId="{C392B981-1D16-E140-982C-2E54F087E73C}" destId="{A931298C-A92C-AE4C-B037-5B42B779CCF0}" srcOrd="0" destOrd="0" presId="urn:microsoft.com/office/officeart/2005/8/layout/vList2"/>
    <dgm:cxn modelId="{8E4A24AA-EC18-F747-B4A9-F9F326EC3EDC}" srcId="{BD97171D-9E47-0C44-89B1-3E050DEBCB49}" destId="{42361DCD-0FF6-E743-9EA4-08F9D3B2C20B}" srcOrd="0" destOrd="0" parTransId="{D6E78D63-8BD3-1A4B-B8CD-4F933B060D52}" sibTransId="{B01B67F6-73B2-BA41-B140-210A071E7031}"/>
    <dgm:cxn modelId="{40980BAF-79DC-874F-BA11-EA05AF886731}" type="presOf" srcId="{7BB59BBC-E5FB-F446-B6FA-EB4B5F010D3D}" destId="{4F1DEA15-E16B-D944-BC8C-A493A3AAF84A}" srcOrd="0" destOrd="1" presId="urn:microsoft.com/office/officeart/2005/8/layout/vList2"/>
    <dgm:cxn modelId="{DE626EB1-B721-554A-B364-4B3CDD9DA644}" type="presOf" srcId="{552E49D0-A18D-2244-B8B3-D1A9CC4EC10A}" destId="{B4A9F872-D98F-5D42-91C1-B9CA6B3EDB0A}" srcOrd="0" destOrd="3" presId="urn:microsoft.com/office/officeart/2005/8/layout/vList2"/>
    <dgm:cxn modelId="{D3C49EB3-12AE-1E4E-85C9-B716EE141189}" type="presOf" srcId="{D1F76A99-1F03-C943-B44B-5B1DC6443B12}" destId="{B4A9F872-D98F-5D42-91C1-B9CA6B3EDB0A}" srcOrd="0" destOrd="2" presId="urn:microsoft.com/office/officeart/2005/8/layout/vList2"/>
    <dgm:cxn modelId="{6BBB94BB-6AD9-C04C-8360-D1B05B28CBD8}" srcId="{C392B981-1D16-E140-982C-2E54F087E73C}" destId="{01344925-3F9C-554A-B348-F94303DBFBA3}" srcOrd="0" destOrd="0" parTransId="{0665D031-4F8F-D940-8EC1-557B7F76859B}" sibTransId="{529A8835-2ABC-614E-8E1A-215EA95BAF96}"/>
    <dgm:cxn modelId="{949E25C2-93F3-F644-93D0-8AC9B91CB64B}" type="presOf" srcId="{49E7DEEA-AA71-B547-BBFB-C7A48E14A95E}" destId="{5FF9BC6D-ED96-3F44-8C94-F1823DEED748}" srcOrd="0" destOrd="1" presId="urn:microsoft.com/office/officeart/2005/8/layout/vList2"/>
    <dgm:cxn modelId="{981EF4CB-B235-2C44-BC6D-49DFB3012E7E}" srcId="{ACC9996A-DC56-9B43-8616-1D54CD0490AF}" destId="{1CE83F45-2DFB-7B44-B236-B86A2E229109}" srcOrd="0" destOrd="0" parTransId="{766C6857-7BC1-4C48-A0C8-245B5586BFBE}" sibTransId="{887F2876-8697-304A-97AA-111C90FA2277}"/>
    <dgm:cxn modelId="{AEA9FFCB-D65F-FF4A-83F0-12C0A17E8A74}" type="presOf" srcId="{60AE6FC2-1B05-D342-A090-CD6FDF633FED}" destId="{B4A9F872-D98F-5D42-91C1-B9CA6B3EDB0A}" srcOrd="0" destOrd="1" presId="urn:microsoft.com/office/officeart/2005/8/layout/vList2"/>
    <dgm:cxn modelId="{594F74CC-4EC0-014B-8BF4-42C2FF5BDA14}" type="presOf" srcId="{645373FE-EDDF-884F-9C02-A6754F1E9D14}" destId="{07D9A966-A693-4D40-9F97-3D0DA0C3B47B}" srcOrd="0" destOrd="0" presId="urn:microsoft.com/office/officeart/2005/8/layout/vList2"/>
    <dgm:cxn modelId="{DEA95FD2-3AAF-BF4A-B428-922AE26B303B}" type="presOf" srcId="{8161BF5E-AC58-9148-8BCC-D79302BCE924}" destId="{FA6BE446-2D89-F34B-AC6D-564A08463594}" srcOrd="0" destOrd="2" presId="urn:microsoft.com/office/officeart/2005/8/layout/vList2"/>
    <dgm:cxn modelId="{75284AD3-D324-2547-8B3D-563F7E2AC4B2}" srcId="{BFFF0C5B-AD85-BE45-B590-496918F99E18}" destId="{C392B981-1D16-E140-982C-2E54F087E73C}" srcOrd="1" destOrd="0" parTransId="{FD24A8D5-8159-274F-8C46-06C3CD90A8A5}" sibTransId="{F332512D-8EEF-1446-AC62-D8D1B31B2B8A}"/>
    <dgm:cxn modelId="{96AFDCD6-84EB-594D-88FE-CBD4771B4322}" srcId="{645373FE-EDDF-884F-9C02-A6754F1E9D14}" destId="{60AE6FC2-1B05-D342-A090-CD6FDF633FED}" srcOrd="1" destOrd="0" parTransId="{6E0E1148-E175-FC4A-8BC5-D9D4B2E193CC}" sibTransId="{78973D3A-C426-A84D-BC61-E0AC3CE82B20}"/>
    <dgm:cxn modelId="{3E4F6BD7-6B73-CD49-A038-844A6B39D038}" srcId="{BFFF0C5B-AD85-BE45-B590-496918F99E18}" destId="{645373FE-EDDF-884F-9C02-A6754F1E9D14}" srcOrd="3" destOrd="0" parTransId="{23049B35-9812-0B4A-8844-18C023807C6B}" sibTransId="{9825536F-59EA-A44A-92BC-EB15B8ACA75B}"/>
    <dgm:cxn modelId="{F2F060DC-54D2-8F43-A001-298ECB5861F7}" srcId="{645373FE-EDDF-884F-9C02-A6754F1E9D14}" destId="{C123CBE7-424E-B248-9559-A17F11425AF9}" srcOrd="0" destOrd="0" parTransId="{F512C030-020E-5E4D-AB6F-EE35A2AFD670}" sibTransId="{9F84A2FC-D763-1448-A003-012F02546993}"/>
    <dgm:cxn modelId="{D485F8E0-D261-5C45-AB3B-2FEDD68DED16}" srcId="{645373FE-EDDF-884F-9C02-A6754F1E9D14}" destId="{552E49D0-A18D-2244-B8B3-D1A9CC4EC10A}" srcOrd="3" destOrd="0" parTransId="{EE734DDB-6B61-9D4E-895C-96307710E3B5}" sibTransId="{5FB48EAC-87D6-CB44-A1FE-2D76A3363731}"/>
    <dgm:cxn modelId="{205F06FD-83E8-FB4C-AAAC-DEBBDC79FCD0}" srcId="{ACC9996A-DC56-9B43-8616-1D54CD0490AF}" destId="{096DA779-4344-404F-9415-BF63DD86F236}" srcOrd="1" destOrd="0" parTransId="{48CCD798-6439-C149-BB28-42FD35A93DE9}" sibTransId="{B470894B-C779-1E4A-BA5A-E209EA461524}"/>
    <dgm:cxn modelId="{297F14C2-DCB3-8F44-ACF2-C048BA9FC787}" type="presParOf" srcId="{12AECF56-A4F9-5D43-9E14-F1C6D35DE2F9}" destId="{2D4B10A6-E087-AC49-AF60-7ECA11D13654}" srcOrd="0" destOrd="0" presId="urn:microsoft.com/office/officeart/2005/8/layout/vList2"/>
    <dgm:cxn modelId="{250CD65F-2E85-BF49-BA27-9730D81592A6}" type="presParOf" srcId="{12AECF56-A4F9-5D43-9E14-F1C6D35DE2F9}" destId="{FA6BE446-2D89-F34B-AC6D-564A08463594}" srcOrd="1" destOrd="0" presId="urn:microsoft.com/office/officeart/2005/8/layout/vList2"/>
    <dgm:cxn modelId="{E8EA28C7-4150-9A45-BF34-47ABA799DBD0}" type="presParOf" srcId="{12AECF56-A4F9-5D43-9E14-F1C6D35DE2F9}" destId="{A931298C-A92C-AE4C-B037-5B42B779CCF0}" srcOrd="2" destOrd="0" presId="urn:microsoft.com/office/officeart/2005/8/layout/vList2"/>
    <dgm:cxn modelId="{E523501B-11BB-9B4B-A5FD-091AD034488C}" type="presParOf" srcId="{12AECF56-A4F9-5D43-9E14-F1C6D35DE2F9}" destId="{4F1DEA15-E16B-D944-BC8C-A493A3AAF84A}" srcOrd="3" destOrd="0" presId="urn:microsoft.com/office/officeart/2005/8/layout/vList2"/>
    <dgm:cxn modelId="{A6F87B21-E744-A64D-870D-8506B57F9F4D}" type="presParOf" srcId="{12AECF56-A4F9-5D43-9E14-F1C6D35DE2F9}" destId="{7E8F0E5D-C39C-8243-88EC-BFB0AC964C0F}" srcOrd="4" destOrd="0" presId="urn:microsoft.com/office/officeart/2005/8/layout/vList2"/>
    <dgm:cxn modelId="{C695FA4E-3C3E-314B-A8CA-BF4A95907818}" type="presParOf" srcId="{12AECF56-A4F9-5D43-9E14-F1C6D35DE2F9}" destId="{5FF9BC6D-ED96-3F44-8C94-F1823DEED748}" srcOrd="5" destOrd="0" presId="urn:microsoft.com/office/officeart/2005/8/layout/vList2"/>
    <dgm:cxn modelId="{50B553BF-B2C4-7B49-94DF-2586AD68D4D0}" type="presParOf" srcId="{12AECF56-A4F9-5D43-9E14-F1C6D35DE2F9}" destId="{07D9A966-A693-4D40-9F97-3D0DA0C3B47B}" srcOrd="6" destOrd="0" presId="urn:microsoft.com/office/officeart/2005/8/layout/vList2"/>
    <dgm:cxn modelId="{48FB624D-CC93-964C-A452-A9DB3C148E91}" type="presParOf" srcId="{12AECF56-A4F9-5D43-9E14-F1C6D35DE2F9}" destId="{B4A9F872-D98F-5D42-91C1-B9CA6B3EDB0A}"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BACAD1-E936-8348-A9C6-DB139FEEB24E}"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it-IT"/>
        </a:p>
      </dgm:t>
    </dgm:pt>
    <dgm:pt modelId="{3E8A8231-E67D-7F4E-B297-A960C4554CFC}">
      <dgm:prSet/>
      <dgm:spPr/>
      <dgm:t>
        <a:bodyPr/>
        <a:lstStyle/>
        <a:p>
          <a:pPr rtl="0"/>
          <a:r>
            <a:rPr lang="it-IT"/>
            <a:t>Considerare proprio </a:t>
          </a:r>
          <a:r>
            <a:rPr lang="it-IT" b="1"/>
            <a:t>background</a:t>
          </a:r>
          <a:r>
            <a:rPr lang="it-IT"/>
            <a:t> </a:t>
          </a:r>
        </a:p>
      </dgm:t>
    </dgm:pt>
    <dgm:pt modelId="{8CA960C6-41AE-E240-AB09-897021053B4A}" type="parTrans" cxnId="{C9E20F16-5A17-B144-A08A-8E987F6A190F}">
      <dgm:prSet/>
      <dgm:spPr/>
      <dgm:t>
        <a:bodyPr/>
        <a:lstStyle/>
        <a:p>
          <a:endParaRPr lang="it-IT"/>
        </a:p>
      </dgm:t>
    </dgm:pt>
    <dgm:pt modelId="{B691AAD7-DF3C-FA41-9D68-E691D8875929}" type="sibTrans" cxnId="{C9E20F16-5A17-B144-A08A-8E987F6A190F}">
      <dgm:prSet/>
      <dgm:spPr/>
      <dgm:t>
        <a:bodyPr/>
        <a:lstStyle/>
        <a:p>
          <a:endParaRPr lang="it-IT"/>
        </a:p>
      </dgm:t>
    </dgm:pt>
    <dgm:pt modelId="{34ADC9B3-E286-F846-B6F4-B98F340D3473}">
      <dgm:prSet/>
      <dgm:spPr/>
      <dgm:t>
        <a:bodyPr/>
        <a:lstStyle/>
        <a:p>
          <a:pPr rtl="0"/>
          <a:r>
            <a:rPr lang="it-IT"/>
            <a:t>Sondare difficoltà e </a:t>
          </a:r>
          <a:r>
            <a:rPr lang="it-IT" b="1"/>
            <a:t>deficit</a:t>
          </a:r>
        </a:p>
      </dgm:t>
    </dgm:pt>
    <dgm:pt modelId="{8A109AC6-C224-FB44-AC0D-A3A9B50981BF}" type="parTrans" cxnId="{F22B6977-6B92-4E41-A21C-16308A58E602}">
      <dgm:prSet/>
      <dgm:spPr/>
      <dgm:t>
        <a:bodyPr/>
        <a:lstStyle/>
        <a:p>
          <a:endParaRPr lang="it-IT"/>
        </a:p>
      </dgm:t>
    </dgm:pt>
    <dgm:pt modelId="{8B12BC90-B567-984F-B8B4-4DF92B686D62}" type="sibTrans" cxnId="{F22B6977-6B92-4E41-A21C-16308A58E602}">
      <dgm:prSet/>
      <dgm:spPr/>
      <dgm:t>
        <a:bodyPr/>
        <a:lstStyle/>
        <a:p>
          <a:endParaRPr lang="it-IT"/>
        </a:p>
      </dgm:t>
    </dgm:pt>
    <dgm:pt modelId="{58542E23-8552-464D-A29C-3B141FF3ED02}">
      <dgm:prSet/>
      <dgm:spPr/>
      <dgm:t>
        <a:bodyPr/>
        <a:lstStyle/>
        <a:p>
          <a:pPr rtl="0"/>
          <a:r>
            <a:rPr lang="it-IT"/>
            <a:t>Trovare </a:t>
          </a:r>
          <a:r>
            <a:rPr lang="it-IT" b="1"/>
            <a:t>strategie</a:t>
          </a:r>
          <a:r>
            <a:rPr lang="it-IT"/>
            <a:t> personalizzate</a:t>
          </a:r>
        </a:p>
      </dgm:t>
    </dgm:pt>
    <dgm:pt modelId="{2801896F-27BD-A94F-995C-B0F422720DAF}" type="parTrans" cxnId="{48B798A0-C8AB-7346-92E7-4EC0C5E1C081}">
      <dgm:prSet/>
      <dgm:spPr/>
      <dgm:t>
        <a:bodyPr/>
        <a:lstStyle/>
        <a:p>
          <a:endParaRPr lang="it-IT"/>
        </a:p>
      </dgm:t>
    </dgm:pt>
    <dgm:pt modelId="{9BDC86B2-FDE7-4B49-9EDA-CA45CE2EB31C}" type="sibTrans" cxnId="{48B798A0-C8AB-7346-92E7-4EC0C5E1C081}">
      <dgm:prSet/>
      <dgm:spPr/>
      <dgm:t>
        <a:bodyPr/>
        <a:lstStyle/>
        <a:p>
          <a:endParaRPr lang="it-IT"/>
        </a:p>
      </dgm:t>
    </dgm:pt>
    <dgm:pt modelId="{B879CDEF-92BD-BF44-B2D6-800FAF0C6859}">
      <dgm:prSet/>
      <dgm:spPr/>
      <dgm:t>
        <a:bodyPr/>
        <a:lstStyle/>
        <a:p>
          <a:pPr rtl="0"/>
          <a:r>
            <a:rPr lang="it-IT"/>
            <a:t>Definire obiettivi e </a:t>
          </a:r>
          <a:r>
            <a:rPr lang="it-IT" b="1"/>
            <a:t>tempi</a:t>
          </a:r>
        </a:p>
      </dgm:t>
    </dgm:pt>
    <dgm:pt modelId="{1E97A2B6-62D8-6140-8256-6041B6A2F318}" type="parTrans" cxnId="{749598CE-4E52-6047-B1ED-95AAE6D9C2CD}">
      <dgm:prSet/>
      <dgm:spPr/>
      <dgm:t>
        <a:bodyPr/>
        <a:lstStyle/>
        <a:p>
          <a:endParaRPr lang="it-IT"/>
        </a:p>
      </dgm:t>
    </dgm:pt>
    <dgm:pt modelId="{33610CAA-2E23-DE43-A6F0-D943E51DCD0D}" type="sibTrans" cxnId="{749598CE-4E52-6047-B1ED-95AAE6D9C2CD}">
      <dgm:prSet/>
      <dgm:spPr/>
      <dgm:t>
        <a:bodyPr/>
        <a:lstStyle/>
        <a:p>
          <a:endParaRPr lang="it-IT"/>
        </a:p>
      </dgm:t>
    </dgm:pt>
    <dgm:pt modelId="{86EBAFA7-C31A-3F45-8779-E4214CB78892}" type="pres">
      <dgm:prSet presAssocID="{D6BACAD1-E936-8348-A9C6-DB139FEEB24E}" presName="Name0" presStyleCnt="0">
        <dgm:presLayoutVars>
          <dgm:dir/>
          <dgm:animLvl val="lvl"/>
          <dgm:resizeHandles val="exact"/>
        </dgm:presLayoutVars>
      </dgm:prSet>
      <dgm:spPr/>
    </dgm:pt>
    <dgm:pt modelId="{B62FA534-40B5-1842-9191-D8967B37BA46}" type="pres">
      <dgm:prSet presAssocID="{58542E23-8552-464D-A29C-3B141FF3ED02}" presName="boxAndChildren" presStyleCnt="0"/>
      <dgm:spPr/>
    </dgm:pt>
    <dgm:pt modelId="{1D08E616-308E-1A42-ADEF-93366214963A}" type="pres">
      <dgm:prSet presAssocID="{58542E23-8552-464D-A29C-3B141FF3ED02}" presName="parentTextBox" presStyleLbl="node1" presStyleIdx="0" presStyleCnt="4"/>
      <dgm:spPr/>
    </dgm:pt>
    <dgm:pt modelId="{98273BDB-B478-7343-8EFB-112DEA312D41}" type="pres">
      <dgm:prSet presAssocID="{33610CAA-2E23-DE43-A6F0-D943E51DCD0D}" presName="sp" presStyleCnt="0"/>
      <dgm:spPr/>
    </dgm:pt>
    <dgm:pt modelId="{162F7997-51AC-8146-8793-4BAB802DF4C5}" type="pres">
      <dgm:prSet presAssocID="{B879CDEF-92BD-BF44-B2D6-800FAF0C6859}" presName="arrowAndChildren" presStyleCnt="0"/>
      <dgm:spPr/>
    </dgm:pt>
    <dgm:pt modelId="{AF6F7784-EA40-8E4B-94FA-E3F032D5F71D}" type="pres">
      <dgm:prSet presAssocID="{B879CDEF-92BD-BF44-B2D6-800FAF0C6859}" presName="parentTextArrow" presStyleLbl="node1" presStyleIdx="1" presStyleCnt="4"/>
      <dgm:spPr/>
    </dgm:pt>
    <dgm:pt modelId="{DFD02C55-B601-6F44-BE8F-047A7D14CB87}" type="pres">
      <dgm:prSet presAssocID="{8B12BC90-B567-984F-B8B4-4DF92B686D62}" presName="sp" presStyleCnt="0"/>
      <dgm:spPr/>
    </dgm:pt>
    <dgm:pt modelId="{C4303067-8DD5-5F4D-9E09-60C2E9F04B10}" type="pres">
      <dgm:prSet presAssocID="{34ADC9B3-E286-F846-B6F4-B98F340D3473}" presName="arrowAndChildren" presStyleCnt="0"/>
      <dgm:spPr/>
    </dgm:pt>
    <dgm:pt modelId="{958B5CE7-22BD-1A4A-A18B-F426E359FE38}" type="pres">
      <dgm:prSet presAssocID="{34ADC9B3-E286-F846-B6F4-B98F340D3473}" presName="parentTextArrow" presStyleLbl="node1" presStyleIdx="2" presStyleCnt="4"/>
      <dgm:spPr/>
    </dgm:pt>
    <dgm:pt modelId="{5C727D76-1820-AE4F-8227-864EE722B7EC}" type="pres">
      <dgm:prSet presAssocID="{B691AAD7-DF3C-FA41-9D68-E691D8875929}" presName="sp" presStyleCnt="0"/>
      <dgm:spPr/>
    </dgm:pt>
    <dgm:pt modelId="{2E99C9A0-BF61-4245-B6B0-F35BC657584D}" type="pres">
      <dgm:prSet presAssocID="{3E8A8231-E67D-7F4E-B297-A960C4554CFC}" presName="arrowAndChildren" presStyleCnt="0"/>
      <dgm:spPr/>
    </dgm:pt>
    <dgm:pt modelId="{7234C6A4-A747-654E-974E-FC8C1FFA2A14}" type="pres">
      <dgm:prSet presAssocID="{3E8A8231-E67D-7F4E-B297-A960C4554CFC}" presName="parentTextArrow" presStyleLbl="node1" presStyleIdx="3" presStyleCnt="4"/>
      <dgm:spPr/>
    </dgm:pt>
  </dgm:ptLst>
  <dgm:cxnLst>
    <dgm:cxn modelId="{FC4CD711-6D23-004A-A5B5-234BC3B6824A}" type="presOf" srcId="{34ADC9B3-E286-F846-B6F4-B98F340D3473}" destId="{958B5CE7-22BD-1A4A-A18B-F426E359FE38}" srcOrd="0" destOrd="0" presId="urn:microsoft.com/office/officeart/2005/8/layout/process4"/>
    <dgm:cxn modelId="{C9E20F16-5A17-B144-A08A-8E987F6A190F}" srcId="{D6BACAD1-E936-8348-A9C6-DB139FEEB24E}" destId="{3E8A8231-E67D-7F4E-B297-A960C4554CFC}" srcOrd="0" destOrd="0" parTransId="{8CA960C6-41AE-E240-AB09-897021053B4A}" sibTransId="{B691AAD7-DF3C-FA41-9D68-E691D8875929}"/>
    <dgm:cxn modelId="{1DDDED2A-2194-0F4B-9696-CA3793F80322}" type="presOf" srcId="{B879CDEF-92BD-BF44-B2D6-800FAF0C6859}" destId="{AF6F7784-EA40-8E4B-94FA-E3F032D5F71D}" srcOrd="0" destOrd="0" presId="urn:microsoft.com/office/officeart/2005/8/layout/process4"/>
    <dgm:cxn modelId="{5D5BFF42-C2BE-F947-AE0C-09BA6DFB807F}" type="presOf" srcId="{3E8A8231-E67D-7F4E-B297-A960C4554CFC}" destId="{7234C6A4-A747-654E-974E-FC8C1FFA2A14}" srcOrd="0" destOrd="0" presId="urn:microsoft.com/office/officeart/2005/8/layout/process4"/>
    <dgm:cxn modelId="{F22B6977-6B92-4E41-A21C-16308A58E602}" srcId="{D6BACAD1-E936-8348-A9C6-DB139FEEB24E}" destId="{34ADC9B3-E286-F846-B6F4-B98F340D3473}" srcOrd="1" destOrd="0" parTransId="{8A109AC6-C224-FB44-AC0D-A3A9B50981BF}" sibTransId="{8B12BC90-B567-984F-B8B4-4DF92B686D62}"/>
    <dgm:cxn modelId="{48B798A0-C8AB-7346-92E7-4EC0C5E1C081}" srcId="{D6BACAD1-E936-8348-A9C6-DB139FEEB24E}" destId="{58542E23-8552-464D-A29C-3B141FF3ED02}" srcOrd="3" destOrd="0" parTransId="{2801896F-27BD-A94F-995C-B0F422720DAF}" sibTransId="{9BDC86B2-FDE7-4B49-9EDA-CA45CE2EB31C}"/>
    <dgm:cxn modelId="{F83EECAD-6EC9-9844-9626-724522A2BEB1}" type="presOf" srcId="{58542E23-8552-464D-A29C-3B141FF3ED02}" destId="{1D08E616-308E-1A42-ADEF-93366214963A}" srcOrd="0" destOrd="0" presId="urn:microsoft.com/office/officeart/2005/8/layout/process4"/>
    <dgm:cxn modelId="{749598CE-4E52-6047-B1ED-95AAE6D9C2CD}" srcId="{D6BACAD1-E936-8348-A9C6-DB139FEEB24E}" destId="{B879CDEF-92BD-BF44-B2D6-800FAF0C6859}" srcOrd="2" destOrd="0" parTransId="{1E97A2B6-62D8-6140-8256-6041B6A2F318}" sibTransId="{33610CAA-2E23-DE43-A6F0-D943E51DCD0D}"/>
    <dgm:cxn modelId="{507699D7-7B4D-BE49-BEF9-151CC9403845}" type="presOf" srcId="{D6BACAD1-E936-8348-A9C6-DB139FEEB24E}" destId="{86EBAFA7-C31A-3F45-8779-E4214CB78892}" srcOrd="0" destOrd="0" presId="urn:microsoft.com/office/officeart/2005/8/layout/process4"/>
    <dgm:cxn modelId="{263CD97B-9429-C94A-B946-222E7D886A95}" type="presParOf" srcId="{86EBAFA7-C31A-3F45-8779-E4214CB78892}" destId="{B62FA534-40B5-1842-9191-D8967B37BA46}" srcOrd="0" destOrd="0" presId="urn:microsoft.com/office/officeart/2005/8/layout/process4"/>
    <dgm:cxn modelId="{4F972E26-FB82-8245-81FE-E53B4CF210BA}" type="presParOf" srcId="{B62FA534-40B5-1842-9191-D8967B37BA46}" destId="{1D08E616-308E-1A42-ADEF-93366214963A}" srcOrd="0" destOrd="0" presId="urn:microsoft.com/office/officeart/2005/8/layout/process4"/>
    <dgm:cxn modelId="{A094223C-9355-B440-A439-7F614FEBD93C}" type="presParOf" srcId="{86EBAFA7-C31A-3F45-8779-E4214CB78892}" destId="{98273BDB-B478-7343-8EFB-112DEA312D41}" srcOrd="1" destOrd="0" presId="urn:microsoft.com/office/officeart/2005/8/layout/process4"/>
    <dgm:cxn modelId="{ED7BD2E0-64F8-9144-80F5-C66040C9BD57}" type="presParOf" srcId="{86EBAFA7-C31A-3F45-8779-E4214CB78892}" destId="{162F7997-51AC-8146-8793-4BAB802DF4C5}" srcOrd="2" destOrd="0" presId="urn:microsoft.com/office/officeart/2005/8/layout/process4"/>
    <dgm:cxn modelId="{57E6EB45-CA8F-7240-84E5-D2DBE12A563F}" type="presParOf" srcId="{162F7997-51AC-8146-8793-4BAB802DF4C5}" destId="{AF6F7784-EA40-8E4B-94FA-E3F032D5F71D}" srcOrd="0" destOrd="0" presId="urn:microsoft.com/office/officeart/2005/8/layout/process4"/>
    <dgm:cxn modelId="{B9FD4B03-27D6-E14C-A841-B1E41CB6F32D}" type="presParOf" srcId="{86EBAFA7-C31A-3F45-8779-E4214CB78892}" destId="{DFD02C55-B601-6F44-BE8F-047A7D14CB87}" srcOrd="3" destOrd="0" presId="urn:microsoft.com/office/officeart/2005/8/layout/process4"/>
    <dgm:cxn modelId="{0BCD0B0A-5769-A249-90CA-D6C3B4D9F1A8}" type="presParOf" srcId="{86EBAFA7-C31A-3F45-8779-E4214CB78892}" destId="{C4303067-8DD5-5F4D-9E09-60C2E9F04B10}" srcOrd="4" destOrd="0" presId="urn:microsoft.com/office/officeart/2005/8/layout/process4"/>
    <dgm:cxn modelId="{9748B7E7-ECC3-7F42-B752-808A4500640E}" type="presParOf" srcId="{C4303067-8DD5-5F4D-9E09-60C2E9F04B10}" destId="{958B5CE7-22BD-1A4A-A18B-F426E359FE38}" srcOrd="0" destOrd="0" presId="urn:microsoft.com/office/officeart/2005/8/layout/process4"/>
    <dgm:cxn modelId="{D6E4E62B-931F-BA48-AEB5-ADD508139FE4}" type="presParOf" srcId="{86EBAFA7-C31A-3F45-8779-E4214CB78892}" destId="{5C727D76-1820-AE4F-8227-864EE722B7EC}" srcOrd="5" destOrd="0" presId="urn:microsoft.com/office/officeart/2005/8/layout/process4"/>
    <dgm:cxn modelId="{B151508D-561E-3F40-B432-64F5FACA5459}" type="presParOf" srcId="{86EBAFA7-C31A-3F45-8779-E4214CB78892}" destId="{2E99C9A0-BF61-4245-B6B0-F35BC657584D}" srcOrd="6" destOrd="0" presId="urn:microsoft.com/office/officeart/2005/8/layout/process4"/>
    <dgm:cxn modelId="{376A15B2-1F67-D048-B007-A29F0CE4445A}" type="presParOf" srcId="{2E99C9A0-BF61-4245-B6B0-F35BC657584D}" destId="{7234C6A4-A747-654E-974E-FC8C1FFA2A1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5B33F8-D891-4650-854E-A11236D03DE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A438F3A-7664-4911-9D4D-593E8BF1C4D9}">
      <dgm:prSet/>
      <dgm:spPr/>
      <dgm:t>
        <a:bodyPr/>
        <a:lstStyle/>
        <a:p>
          <a:r>
            <a:rPr lang="it-IT"/>
            <a:t>Studio del genere umano dal punto di vista CULTURALE</a:t>
          </a:r>
          <a:endParaRPr lang="en-US"/>
        </a:p>
      </dgm:t>
    </dgm:pt>
    <dgm:pt modelId="{21232A57-4749-4B54-86D4-5068DC9E98C3}" type="parTrans" cxnId="{A75C5632-8DA3-49C0-92F0-60EB8B27CD27}">
      <dgm:prSet/>
      <dgm:spPr/>
      <dgm:t>
        <a:bodyPr/>
        <a:lstStyle/>
        <a:p>
          <a:endParaRPr lang="en-US"/>
        </a:p>
      </dgm:t>
    </dgm:pt>
    <dgm:pt modelId="{B825AC92-E320-4767-A810-F3BB45BAD39C}" type="sibTrans" cxnId="{A75C5632-8DA3-49C0-92F0-60EB8B27CD27}">
      <dgm:prSet/>
      <dgm:spPr/>
      <dgm:t>
        <a:bodyPr/>
        <a:lstStyle/>
        <a:p>
          <a:endParaRPr lang="en-US"/>
        </a:p>
      </dgm:t>
    </dgm:pt>
    <dgm:pt modelId="{D2B6C3A6-F4F5-4CE3-BCE6-29DAE90A0CF6}">
      <dgm:prSet/>
      <dgm:spPr/>
      <dgm:t>
        <a:bodyPr/>
        <a:lstStyle/>
        <a:p>
          <a:r>
            <a:rPr lang="it-IT" dirty="0"/>
            <a:t>Esplorazione della </a:t>
          </a:r>
          <a:r>
            <a:rPr lang="it-IT" b="1" dirty="0"/>
            <a:t>diversità umana </a:t>
          </a:r>
          <a:r>
            <a:rPr lang="it-IT" dirty="0"/>
            <a:t>nel Tempo/Spazio ➡️ </a:t>
          </a:r>
        </a:p>
        <a:p>
          <a:r>
            <a:rPr lang="it-IT" dirty="0"/>
            <a:t>adattabilità &amp; trasmissione</a:t>
          </a:r>
          <a:endParaRPr lang="en-US" dirty="0"/>
        </a:p>
      </dgm:t>
    </dgm:pt>
    <dgm:pt modelId="{B01E0CBF-9182-419C-8AC1-5951C148C208}" type="parTrans" cxnId="{BDBE33CA-2C65-4C3B-AD72-225B735ECE6F}">
      <dgm:prSet/>
      <dgm:spPr/>
      <dgm:t>
        <a:bodyPr/>
        <a:lstStyle/>
        <a:p>
          <a:endParaRPr lang="en-US"/>
        </a:p>
      </dgm:t>
    </dgm:pt>
    <dgm:pt modelId="{42D595C9-E4EF-4D54-AA5D-C2BB2ADCFE54}" type="sibTrans" cxnId="{BDBE33CA-2C65-4C3B-AD72-225B735ECE6F}">
      <dgm:prSet/>
      <dgm:spPr/>
      <dgm:t>
        <a:bodyPr/>
        <a:lstStyle/>
        <a:p>
          <a:endParaRPr lang="en-US"/>
        </a:p>
      </dgm:t>
    </dgm:pt>
    <dgm:pt modelId="{2AA0F816-DC49-42AF-ACBE-5CFE61523666}">
      <dgm:prSet/>
      <dgm:spPr/>
      <dgm:t>
        <a:bodyPr/>
        <a:lstStyle/>
        <a:p>
          <a:r>
            <a:rPr lang="it-IT" b="1"/>
            <a:t>Anthropos</a:t>
          </a:r>
          <a:r>
            <a:rPr lang="it-IT"/>
            <a:t> (uomo) + </a:t>
          </a:r>
          <a:r>
            <a:rPr lang="it-IT" b="1"/>
            <a:t>Logos</a:t>
          </a:r>
          <a:r>
            <a:rPr lang="it-IT"/>
            <a:t> (discorso, sapere)</a:t>
          </a:r>
          <a:endParaRPr lang="en-US"/>
        </a:p>
      </dgm:t>
    </dgm:pt>
    <dgm:pt modelId="{1335632A-09F7-4BB3-A001-9F8C4D3F38FD}" type="parTrans" cxnId="{59B7C1EA-8A35-47A7-A5AC-07621EDB555C}">
      <dgm:prSet/>
      <dgm:spPr/>
      <dgm:t>
        <a:bodyPr/>
        <a:lstStyle/>
        <a:p>
          <a:endParaRPr lang="en-US"/>
        </a:p>
      </dgm:t>
    </dgm:pt>
    <dgm:pt modelId="{7DAFA8BB-791E-4676-BE51-AF4E28FAE93F}" type="sibTrans" cxnId="{59B7C1EA-8A35-47A7-A5AC-07621EDB555C}">
      <dgm:prSet/>
      <dgm:spPr/>
      <dgm:t>
        <a:bodyPr/>
        <a:lstStyle/>
        <a:p>
          <a:endParaRPr lang="en-US"/>
        </a:p>
      </dgm:t>
    </dgm:pt>
    <dgm:pt modelId="{1D6237D5-CB29-4B7D-A5A5-8EBC5C9D286D}">
      <dgm:prSet/>
      <dgm:spPr/>
      <dgm:t>
        <a:bodyPr/>
        <a:lstStyle/>
        <a:p>
          <a:r>
            <a:rPr lang="it-IT"/>
            <a:t>Antropologia culturale, sociale, etnologia, ecc.</a:t>
          </a:r>
          <a:endParaRPr lang="en-US"/>
        </a:p>
      </dgm:t>
    </dgm:pt>
    <dgm:pt modelId="{17084CD6-3069-414C-823F-73E6ADA00C4A}" type="parTrans" cxnId="{4BF35A8A-3317-4312-B972-F4D2B8BAE2D4}">
      <dgm:prSet/>
      <dgm:spPr/>
      <dgm:t>
        <a:bodyPr/>
        <a:lstStyle/>
        <a:p>
          <a:endParaRPr lang="en-US"/>
        </a:p>
      </dgm:t>
    </dgm:pt>
    <dgm:pt modelId="{9DA5C8C8-17A5-41DA-A604-3D2B64224390}" type="sibTrans" cxnId="{4BF35A8A-3317-4312-B972-F4D2B8BAE2D4}">
      <dgm:prSet/>
      <dgm:spPr/>
      <dgm:t>
        <a:bodyPr/>
        <a:lstStyle/>
        <a:p>
          <a:endParaRPr lang="en-US"/>
        </a:p>
      </dgm:t>
    </dgm:pt>
    <dgm:pt modelId="{3E78B2F5-EC4D-4EE7-9034-0685C2BFCB9F}">
      <dgm:prSet/>
      <dgm:spPr/>
      <dgm:t>
        <a:bodyPr/>
        <a:lstStyle/>
        <a:p>
          <a:r>
            <a:rPr lang="it-IT"/>
            <a:t>Tradizioni popolari, scienze demologiche	</a:t>
          </a:r>
          <a:endParaRPr lang="en-US"/>
        </a:p>
      </dgm:t>
    </dgm:pt>
    <dgm:pt modelId="{50AF4D21-2871-4059-A94E-E19FE53CF4CC}" type="parTrans" cxnId="{E2A30349-DABB-4DAA-AF7E-3E8DF84A4089}">
      <dgm:prSet/>
      <dgm:spPr/>
      <dgm:t>
        <a:bodyPr/>
        <a:lstStyle/>
        <a:p>
          <a:endParaRPr lang="en-US"/>
        </a:p>
      </dgm:t>
    </dgm:pt>
    <dgm:pt modelId="{D8CBCA0D-8372-4AFB-8463-1B761C76DC5F}" type="sibTrans" cxnId="{E2A30349-DABB-4DAA-AF7E-3E8DF84A4089}">
      <dgm:prSet/>
      <dgm:spPr/>
      <dgm:t>
        <a:bodyPr/>
        <a:lstStyle/>
        <a:p>
          <a:endParaRPr lang="en-US"/>
        </a:p>
      </dgm:t>
    </dgm:pt>
    <dgm:pt modelId="{AAA794DC-8A95-42C3-8D04-20FE3C416B0B}">
      <dgm:prSet/>
      <dgm:spPr/>
      <dgm:t>
        <a:bodyPr/>
        <a:lstStyle/>
        <a:p>
          <a:r>
            <a:rPr lang="it-IT"/>
            <a:t>Discorso sull’alterità</a:t>
          </a:r>
          <a:endParaRPr lang="en-US"/>
        </a:p>
      </dgm:t>
    </dgm:pt>
    <dgm:pt modelId="{0A41946B-FF85-41CB-B0FB-68B84139355A}" type="parTrans" cxnId="{E93C4A10-FD6B-432A-9610-EB4122E89776}">
      <dgm:prSet/>
      <dgm:spPr/>
      <dgm:t>
        <a:bodyPr/>
        <a:lstStyle/>
        <a:p>
          <a:endParaRPr lang="en-US"/>
        </a:p>
      </dgm:t>
    </dgm:pt>
    <dgm:pt modelId="{0654C08B-1A39-4054-A263-F49E60405A6E}" type="sibTrans" cxnId="{E93C4A10-FD6B-432A-9610-EB4122E89776}">
      <dgm:prSet/>
      <dgm:spPr/>
      <dgm:t>
        <a:bodyPr/>
        <a:lstStyle/>
        <a:p>
          <a:endParaRPr lang="en-US"/>
        </a:p>
      </dgm:t>
    </dgm:pt>
    <dgm:pt modelId="{8D72CB63-4534-8F49-940E-8553A1E315BE}" type="pres">
      <dgm:prSet presAssocID="{515B33F8-D891-4650-854E-A11236D03DE5}" presName="diagram" presStyleCnt="0">
        <dgm:presLayoutVars>
          <dgm:dir/>
          <dgm:resizeHandles val="exact"/>
        </dgm:presLayoutVars>
      </dgm:prSet>
      <dgm:spPr/>
    </dgm:pt>
    <dgm:pt modelId="{9D06A8CA-8D00-F643-A7E5-E448855B7EB5}" type="pres">
      <dgm:prSet presAssocID="{7A438F3A-7664-4911-9D4D-593E8BF1C4D9}" presName="node" presStyleLbl="node1" presStyleIdx="0" presStyleCnt="6">
        <dgm:presLayoutVars>
          <dgm:bulletEnabled val="1"/>
        </dgm:presLayoutVars>
      </dgm:prSet>
      <dgm:spPr/>
    </dgm:pt>
    <dgm:pt modelId="{F7D86E3F-28E7-D64D-884F-9C58BA74ED4B}" type="pres">
      <dgm:prSet presAssocID="{B825AC92-E320-4767-A810-F3BB45BAD39C}" presName="sibTrans" presStyleCnt="0"/>
      <dgm:spPr/>
    </dgm:pt>
    <dgm:pt modelId="{DC6558B6-AE42-9B4E-A149-37F3954EE3C5}" type="pres">
      <dgm:prSet presAssocID="{D2B6C3A6-F4F5-4CE3-BCE6-29DAE90A0CF6}" presName="node" presStyleLbl="node1" presStyleIdx="1" presStyleCnt="6">
        <dgm:presLayoutVars>
          <dgm:bulletEnabled val="1"/>
        </dgm:presLayoutVars>
      </dgm:prSet>
      <dgm:spPr/>
    </dgm:pt>
    <dgm:pt modelId="{22F362CC-0499-144F-B0F0-1E6D2DC3D46A}" type="pres">
      <dgm:prSet presAssocID="{42D595C9-E4EF-4D54-AA5D-C2BB2ADCFE54}" presName="sibTrans" presStyleCnt="0"/>
      <dgm:spPr/>
    </dgm:pt>
    <dgm:pt modelId="{0FD1BE37-46E4-FA44-9A65-4024425A00F8}" type="pres">
      <dgm:prSet presAssocID="{2AA0F816-DC49-42AF-ACBE-5CFE61523666}" presName="node" presStyleLbl="node1" presStyleIdx="2" presStyleCnt="6">
        <dgm:presLayoutVars>
          <dgm:bulletEnabled val="1"/>
        </dgm:presLayoutVars>
      </dgm:prSet>
      <dgm:spPr/>
    </dgm:pt>
    <dgm:pt modelId="{5386471F-653D-DC4B-87F1-E4A1B31A947E}" type="pres">
      <dgm:prSet presAssocID="{7DAFA8BB-791E-4676-BE51-AF4E28FAE93F}" presName="sibTrans" presStyleCnt="0"/>
      <dgm:spPr/>
    </dgm:pt>
    <dgm:pt modelId="{226A768A-0169-A34A-A94D-31D89D42201F}" type="pres">
      <dgm:prSet presAssocID="{1D6237D5-CB29-4B7D-A5A5-8EBC5C9D286D}" presName="node" presStyleLbl="node1" presStyleIdx="3" presStyleCnt="6">
        <dgm:presLayoutVars>
          <dgm:bulletEnabled val="1"/>
        </dgm:presLayoutVars>
      </dgm:prSet>
      <dgm:spPr/>
    </dgm:pt>
    <dgm:pt modelId="{B1FE15DF-5FC6-1F43-809F-FC05F1D5D549}" type="pres">
      <dgm:prSet presAssocID="{9DA5C8C8-17A5-41DA-A604-3D2B64224390}" presName="sibTrans" presStyleCnt="0"/>
      <dgm:spPr/>
    </dgm:pt>
    <dgm:pt modelId="{7C7FD29D-BD98-234A-83CF-27AE3735A787}" type="pres">
      <dgm:prSet presAssocID="{3E78B2F5-EC4D-4EE7-9034-0685C2BFCB9F}" presName="node" presStyleLbl="node1" presStyleIdx="4" presStyleCnt="6">
        <dgm:presLayoutVars>
          <dgm:bulletEnabled val="1"/>
        </dgm:presLayoutVars>
      </dgm:prSet>
      <dgm:spPr/>
    </dgm:pt>
    <dgm:pt modelId="{83C40C2C-C040-E647-9A4B-2AD22FDC6E1D}" type="pres">
      <dgm:prSet presAssocID="{D8CBCA0D-8372-4AFB-8463-1B761C76DC5F}" presName="sibTrans" presStyleCnt="0"/>
      <dgm:spPr/>
    </dgm:pt>
    <dgm:pt modelId="{68D2F12E-8E76-F144-AA4D-C65549837B72}" type="pres">
      <dgm:prSet presAssocID="{AAA794DC-8A95-42C3-8D04-20FE3C416B0B}" presName="node" presStyleLbl="node1" presStyleIdx="5" presStyleCnt="6">
        <dgm:presLayoutVars>
          <dgm:bulletEnabled val="1"/>
        </dgm:presLayoutVars>
      </dgm:prSet>
      <dgm:spPr/>
    </dgm:pt>
  </dgm:ptLst>
  <dgm:cxnLst>
    <dgm:cxn modelId="{E93C4A10-FD6B-432A-9610-EB4122E89776}" srcId="{515B33F8-D891-4650-854E-A11236D03DE5}" destId="{AAA794DC-8A95-42C3-8D04-20FE3C416B0B}" srcOrd="5" destOrd="0" parTransId="{0A41946B-FF85-41CB-B0FB-68B84139355A}" sibTransId="{0654C08B-1A39-4054-A263-F49E60405A6E}"/>
    <dgm:cxn modelId="{75720B2F-F492-B240-B208-ABB12461D5E2}" type="presOf" srcId="{D2B6C3A6-F4F5-4CE3-BCE6-29DAE90A0CF6}" destId="{DC6558B6-AE42-9B4E-A149-37F3954EE3C5}" srcOrd="0" destOrd="0" presId="urn:microsoft.com/office/officeart/2005/8/layout/default"/>
    <dgm:cxn modelId="{A75C5632-8DA3-49C0-92F0-60EB8B27CD27}" srcId="{515B33F8-D891-4650-854E-A11236D03DE5}" destId="{7A438F3A-7664-4911-9D4D-593E8BF1C4D9}" srcOrd="0" destOrd="0" parTransId="{21232A57-4749-4B54-86D4-5068DC9E98C3}" sibTransId="{B825AC92-E320-4767-A810-F3BB45BAD39C}"/>
    <dgm:cxn modelId="{E2A30349-DABB-4DAA-AF7E-3E8DF84A4089}" srcId="{515B33F8-D891-4650-854E-A11236D03DE5}" destId="{3E78B2F5-EC4D-4EE7-9034-0685C2BFCB9F}" srcOrd="4" destOrd="0" parTransId="{50AF4D21-2871-4059-A94E-E19FE53CF4CC}" sibTransId="{D8CBCA0D-8372-4AFB-8463-1B761C76DC5F}"/>
    <dgm:cxn modelId="{51260283-8580-B34D-8964-0C8950282C56}" type="presOf" srcId="{1D6237D5-CB29-4B7D-A5A5-8EBC5C9D286D}" destId="{226A768A-0169-A34A-A94D-31D89D42201F}" srcOrd="0" destOrd="0" presId="urn:microsoft.com/office/officeart/2005/8/layout/default"/>
    <dgm:cxn modelId="{4BF35A8A-3317-4312-B972-F4D2B8BAE2D4}" srcId="{515B33F8-D891-4650-854E-A11236D03DE5}" destId="{1D6237D5-CB29-4B7D-A5A5-8EBC5C9D286D}" srcOrd="3" destOrd="0" parTransId="{17084CD6-3069-414C-823F-73E6ADA00C4A}" sibTransId="{9DA5C8C8-17A5-41DA-A604-3D2B64224390}"/>
    <dgm:cxn modelId="{E4F232A3-39B1-DF45-9F84-62B5EC37CD13}" type="presOf" srcId="{515B33F8-D891-4650-854E-A11236D03DE5}" destId="{8D72CB63-4534-8F49-940E-8553A1E315BE}" srcOrd="0" destOrd="0" presId="urn:microsoft.com/office/officeart/2005/8/layout/default"/>
    <dgm:cxn modelId="{6EC809C7-78C8-2E4A-98F3-FF047A23A8FC}" type="presOf" srcId="{3E78B2F5-EC4D-4EE7-9034-0685C2BFCB9F}" destId="{7C7FD29D-BD98-234A-83CF-27AE3735A787}" srcOrd="0" destOrd="0" presId="urn:microsoft.com/office/officeart/2005/8/layout/default"/>
    <dgm:cxn modelId="{41B504C8-81B2-0F42-A0C3-12D6A21F3D9A}" type="presOf" srcId="{7A438F3A-7664-4911-9D4D-593E8BF1C4D9}" destId="{9D06A8CA-8D00-F643-A7E5-E448855B7EB5}" srcOrd="0" destOrd="0" presId="urn:microsoft.com/office/officeart/2005/8/layout/default"/>
    <dgm:cxn modelId="{BDBE33CA-2C65-4C3B-AD72-225B735ECE6F}" srcId="{515B33F8-D891-4650-854E-A11236D03DE5}" destId="{D2B6C3A6-F4F5-4CE3-BCE6-29DAE90A0CF6}" srcOrd="1" destOrd="0" parTransId="{B01E0CBF-9182-419C-8AC1-5951C148C208}" sibTransId="{42D595C9-E4EF-4D54-AA5D-C2BB2ADCFE54}"/>
    <dgm:cxn modelId="{A46962DF-D1B6-A648-BEEA-68082D8AEE74}" type="presOf" srcId="{2AA0F816-DC49-42AF-ACBE-5CFE61523666}" destId="{0FD1BE37-46E4-FA44-9A65-4024425A00F8}" srcOrd="0" destOrd="0" presId="urn:microsoft.com/office/officeart/2005/8/layout/default"/>
    <dgm:cxn modelId="{F24FBDE1-DFF3-F849-B1A5-DB07F79A1E43}" type="presOf" srcId="{AAA794DC-8A95-42C3-8D04-20FE3C416B0B}" destId="{68D2F12E-8E76-F144-AA4D-C65549837B72}" srcOrd="0" destOrd="0" presId="urn:microsoft.com/office/officeart/2005/8/layout/default"/>
    <dgm:cxn modelId="{59B7C1EA-8A35-47A7-A5AC-07621EDB555C}" srcId="{515B33F8-D891-4650-854E-A11236D03DE5}" destId="{2AA0F816-DC49-42AF-ACBE-5CFE61523666}" srcOrd="2" destOrd="0" parTransId="{1335632A-09F7-4BB3-A001-9F8C4D3F38FD}" sibTransId="{7DAFA8BB-791E-4676-BE51-AF4E28FAE93F}"/>
    <dgm:cxn modelId="{589CA946-9773-094A-A41F-8C54D3C16005}" type="presParOf" srcId="{8D72CB63-4534-8F49-940E-8553A1E315BE}" destId="{9D06A8CA-8D00-F643-A7E5-E448855B7EB5}" srcOrd="0" destOrd="0" presId="urn:microsoft.com/office/officeart/2005/8/layout/default"/>
    <dgm:cxn modelId="{9A26E0A1-2FEC-7B45-ACDF-D1459B430F8D}" type="presParOf" srcId="{8D72CB63-4534-8F49-940E-8553A1E315BE}" destId="{F7D86E3F-28E7-D64D-884F-9C58BA74ED4B}" srcOrd="1" destOrd="0" presId="urn:microsoft.com/office/officeart/2005/8/layout/default"/>
    <dgm:cxn modelId="{686F452D-54A9-224B-ACCD-A11CDB80A30B}" type="presParOf" srcId="{8D72CB63-4534-8F49-940E-8553A1E315BE}" destId="{DC6558B6-AE42-9B4E-A149-37F3954EE3C5}" srcOrd="2" destOrd="0" presId="urn:microsoft.com/office/officeart/2005/8/layout/default"/>
    <dgm:cxn modelId="{323A4C7E-513C-5548-964D-CA55BB44FD7F}" type="presParOf" srcId="{8D72CB63-4534-8F49-940E-8553A1E315BE}" destId="{22F362CC-0499-144F-B0F0-1E6D2DC3D46A}" srcOrd="3" destOrd="0" presId="urn:microsoft.com/office/officeart/2005/8/layout/default"/>
    <dgm:cxn modelId="{F2101241-192C-4549-A40D-E437256F7727}" type="presParOf" srcId="{8D72CB63-4534-8F49-940E-8553A1E315BE}" destId="{0FD1BE37-46E4-FA44-9A65-4024425A00F8}" srcOrd="4" destOrd="0" presId="urn:microsoft.com/office/officeart/2005/8/layout/default"/>
    <dgm:cxn modelId="{8E2C4E61-3A3B-7F44-9DFC-FCE789E45964}" type="presParOf" srcId="{8D72CB63-4534-8F49-940E-8553A1E315BE}" destId="{5386471F-653D-DC4B-87F1-E4A1B31A947E}" srcOrd="5" destOrd="0" presId="urn:microsoft.com/office/officeart/2005/8/layout/default"/>
    <dgm:cxn modelId="{42E2CF94-120D-1845-90AC-A3A8250AA3D1}" type="presParOf" srcId="{8D72CB63-4534-8F49-940E-8553A1E315BE}" destId="{226A768A-0169-A34A-A94D-31D89D42201F}" srcOrd="6" destOrd="0" presId="urn:microsoft.com/office/officeart/2005/8/layout/default"/>
    <dgm:cxn modelId="{FD7CCE1C-6EA7-0E43-8243-006DB71DFE36}" type="presParOf" srcId="{8D72CB63-4534-8F49-940E-8553A1E315BE}" destId="{B1FE15DF-5FC6-1F43-809F-FC05F1D5D549}" srcOrd="7" destOrd="0" presId="urn:microsoft.com/office/officeart/2005/8/layout/default"/>
    <dgm:cxn modelId="{F733F1BA-F0D6-3A48-8B5B-FA8D7D5A1A52}" type="presParOf" srcId="{8D72CB63-4534-8F49-940E-8553A1E315BE}" destId="{7C7FD29D-BD98-234A-83CF-27AE3735A787}" srcOrd="8" destOrd="0" presId="urn:microsoft.com/office/officeart/2005/8/layout/default"/>
    <dgm:cxn modelId="{A778ECDD-2C3F-CD4F-9155-14ABC2D2B788}" type="presParOf" srcId="{8D72CB63-4534-8F49-940E-8553A1E315BE}" destId="{83C40C2C-C040-E647-9A4B-2AD22FDC6E1D}" srcOrd="9" destOrd="0" presId="urn:microsoft.com/office/officeart/2005/8/layout/default"/>
    <dgm:cxn modelId="{B13384C5-DA0B-8248-990D-20B770C2C7F9}" type="presParOf" srcId="{8D72CB63-4534-8F49-940E-8553A1E315BE}" destId="{68D2F12E-8E76-F144-AA4D-C65549837B7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E0A55B-B999-4EA8-ACC9-6C42ACF6CFB8}"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E4734600-A78E-48DF-88D6-BFF0F7FD81CA}">
      <dgm:prSet/>
      <dgm:spPr/>
      <dgm:t>
        <a:bodyPr/>
        <a:lstStyle/>
        <a:p>
          <a:r>
            <a:rPr lang="en-GB" baseline="0" dirty="0" err="1"/>
            <a:t>etnografia</a:t>
          </a:r>
          <a:r>
            <a:rPr lang="en-GB" baseline="0" dirty="0"/>
            <a:t> </a:t>
          </a:r>
        </a:p>
        <a:p>
          <a:r>
            <a:rPr lang="en-GB" baseline="0" dirty="0" err="1"/>
            <a:t>raccolta</a:t>
          </a:r>
          <a:r>
            <a:rPr lang="en-GB" baseline="0" dirty="0"/>
            <a:t> </a:t>
          </a:r>
          <a:r>
            <a:rPr lang="en-GB" baseline="0" dirty="0" err="1"/>
            <a:t>dati</a:t>
          </a:r>
          <a:r>
            <a:rPr lang="en-GB" baseline="0" dirty="0"/>
            <a:t> </a:t>
          </a:r>
          <a:endParaRPr lang="en-US" dirty="0"/>
        </a:p>
      </dgm:t>
    </dgm:pt>
    <dgm:pt modelId="{9303360A-0B35-47C4-AC56-5CE5DBB14577}" type="parTrans" cxnId="{16C1187F-F76D-4013-B13C-70D7EC935596}">
      <dgm:prSet/>
      <dgm:spPr/>
      <dgm:t>
        <a:bodyPr/>
        <a:lstStyle/>
        <a:p>
          <a:endParaRPr lang="en-US"/>
        </a:p>
      </dgm:t>
    </dgm:pt>
    <dgm:pt modelId="{AA556517-36B8-4BE2-A582-1D8EB6B68485}" type="sibTrans" cxnId="{16C1187F-F76D-4013-B13C-70D7EC935596}">
      <dgm:prSet/>
      <dgm:spPr/>
      <dgm:t>
        <a:bodyPr/>
        <a:lstStyle/>
        <a:p>
          <a:endParaRPr lang="en-US"/>
        </a:p>
      </dgm:t>
    </dgm:pt>
    <dgm:pt modelId="{E765911F-60FA-4103-B48C-D3F20F133099}">
      <dgm:prSet/>
      <dgm:spPr/>
      <dgm:t>
        <a:bodyPr/>
        <a:lstStyle/>
        <a:p>
          <a:r>
            <a:rPr lang="en-GB" baseline="0" dirty="0" err="1"/>
            <a:t>etnologia</a:t>
          </a:r>
          <a:r>
            <a:rPr lang="en-GB" baseline="0" dirty="0"/>
            <a:t>  </a:t>
          </a:r>
        </a:p>
        <a:p>
          <a:r>
            <a:rPr lang="en-GB" baseline="0" dirty="0" err="1"/>
            <a:t>sintesi</a:t>
          </a:r>
          <a:r>
            <a:rPr lang="en-GB" baseline="0" dirty="0"/>
            <a:t> e </a:t>
          </a:r>
          <a:r>
            <a:rPr lang="en-GB" baseline="0" dirty="0" err="1"/>
            <a:t>cfr.transculturale</a:t>
          </a:r>
          <a:endParaRPr lang="en-US" dirty="0"/>
        </a:p>
      </dgm:t>
    </dgm:pt>
    <dgm:pt modelId="{E3C8DB30-7D63-45A2-9817-14200189FE96}" type="parTrans" cxnId="{B63F0CA0-223D-458D-BD25-DC75A28B7489}">
      <dgm:prSet/>
      <dgm:spPr/>
      <dgm:t>
        <a:bodyPr/>
        <a:lstStyle/>
        <a:p>
          <a:endParaRPr lang="en-US"/>
        </a:p>
      </dgm:t>
    </dgm:pt>
    <dgm:pt modelId="{15F51F1F-DA30-42D2-B0F0-DEF4904418AC}" type="sibTrans" cxnId="{B63F0CA0-223D-458D-BD25-DC75A28B7489}">
      <dgm:prSet/>
      <dgm:spPr/>
      <dgm:t>
        <a:bodyPr/>
        <a:lstStyle/>
        <a:p>
          <a:endParaRPr lang="en-US"/>
        </a:p>
      </dgm:t>
    </dgm:pt>
    <dgm:pt modelId="{30BED3BE-75BC-4684-8CA4-4DE850083433}">
      <dgm:prSet/>
      <dgm:spPr/>
      <dgm:t>
        <a:bodyPr/>
        <a:lstStyle/>
        <a:p>
          <a:r>
            <a:rPr lang="en-GB" baseline="0" dirty="0" err="1"/>
            <a:t>antropologia</a:t>
          </a:r>
          <a:r>
            <a:rPr lang="en-GB" baseline="0" dirty="0"/>
            <a:t> </a:t>
          </a:r>
        </a:p>
        <a:p>
          <a:r>
            <a:rPr lang="en-GB" baseline="0" dirty="0"/>
            <a:t>  </a:t>
          </a:r>
          <a:r>
            <a:rPr lang="en-GB" baseline="0" dirty="0" err="1"/>
            <a:t>generalizzazioni</a:t>
          </a:r>
          <a:r>
            <a:rPr lang="en-GB" baseline="0" dirty="0"/>
            <a:t> 	</a:t>
          </a:r>
          <a:r>
            <a:rPr lang="en-GB" baseline="0" dirty="0" err="1"/>
            <a:t>teoriche</a:t>
          </a:r>
          <a:endParaRPr lang="en-US" dirty="0"/>
        </a:p>
      </dgm:t>
    </dgm:pt>
    <dgm:pt modelId="{9F5A3606-8E51-4DE3-8723-2EC1A38070AC}" type="parTrans" cxnId="{9AAF5F77-5FA2-4895-B159-AE77389BACAE}">
      <dgm:prSet/>
      <dgm:spPr/>
      <dgm:t>
        <a:bodyPr/>
        <a:lstStyle/>
        <a:p>
          <a:endParaRPr lang="en-US"/>
        </a:p>
      </dgm:t>
    </dgm:pt>
    <dgm:pt modelId="{9CD17B31-05EB-42B0-B812-5F6DBCF13B20}" type="sibTrans" cxnId="{9AAF5F77-5FA2-4895-B159-AE77389BACAE}">
      <dgm:prSet/>
      <dgm:spPr/>
      <dgm:t>
        <a:bodyPr/>
        <a:lstStyle/>
        <a:p>
          <a:endParaRPr lang="en-US"/>
        </a:p>
      </dgm:t>
    </dgm:pt>
    <dgm:pt modelId="{47CF6555-B694-43EF-ACDC-EAD13F90A8B5}">
      <dgm:prSet/>
      <dgm:spPr/>
      <dgm:t>
        <a:bodyPr/>
        <a:lstStyle/>
        <a:p>
          <a:r>
            <a:rPr lang="en-GB" baseline="0" dirty="0" err="1"/>
            <a:t>tradizioni</a:t>
          </a:r>
          <a:r>
            <a:rPr lang="en-GB" baseline="0" dirty="0"/>
            <a:t> </a:t>
          </a:r>
          <a:r>
            <a:rPr lang="en-GB" baseline="0" dirty="0" err="1"/>
            <a:t>popolari</a:t>
          </a:r>
          <a:r>
            <a:rPr lang="en-GB" baseline="0" dirty="0"/>
            <a:t>   </a:t>
          </a:r>
          <a:r>
            <a:rPr lang="en-GB" baseline="0" dirty="0" err="1"/>
            <a:t>demologia</a:t>
          </a:r>
          <a:r>
            <a:rPr lang="en-GB" baseline="0" dirty="0"/>
            <a:t> </a:t>
          </a:r>
          <a:endParaRPr lang="en-US" dirty="0"/>
        </a:p>
      </dgm:t>
    </dgm:pt>
    <dgm:pt modelId="{B3187E56-71FF-4209-BDD9-FCFF49668EED}" type="parTrans" cxnId="{43A4470D-0F8D-408E-9E07-A30649484759}">
      <dgm:prSet/>
      <dgm:spPr/>
      <dgm:t>
        <a:bodyPr/>
        <a:lstStyle/>
        <a:p>
          <a:endParaRPr lang="en-US"/>
        </a:p>
      </dgm:t>
    </dgm:pt>
    <dgm:pt modelId="{319B4C6B-581B-4244-A02D-1F85191CC2F6}" type="sibTrans" cxnId="{43A4470D-0F8D-408E-9E07-A30649484759}">
      <dgm:prSet/>
      <dgm:spPr/>
      <dgm:t>
        <a:bodyPr/>
        <a:lstStyle/>
        <a:p>
          <a:endParaRPr lang="en-US"/>
        </a:p>
      </dgm:t>
    </dgm:pt>
    <dgm:pt modelId="{88EEB6C3-FEEA-4972-8833-BD127D5E5754}">
      <dgm:prSet/>
      <dgm:spPr/>
      <dgm:t>
        <a:bodyPr/>
        <a:lstStyle/>
        <a:p>
          <a:r>
            <a:rPr lang="en-GB" baseline="0" dirty="0" err="1"/>
            <a:t>antropologia</a:t>
          </a:r>
          <a:r>
            <a:rPr lang="en-GB" baseline="0" dirty="0"/>
            <a:t> </a:t>
          </a:r>
          <a:r>
            <a:rPr lang="en-GB" baseline="0" dirty="0" err="1"/>
            <a:t>fisica</a:t>
          </a:r>
          <a:r>
            <a:rPr lang="en-GB" baseline="0" dirty="0"/>
            <a:t>  </a:t>
          </a:r>
        </a:p>
        <a:p>
          <a:r>
            <a:rPr lang="en-GB" baseline="0" dirty="0" err="1"/>
            <a:t>genetica</a:t>
          </a:r>
          <a:r>
            <a:rPr lang="en-GB" baseline="0" dirty="0"/>
            <a:t>, </a:t>
          </a:r>
          <a:r>
            <a:rPr lang="en-GB" baseline="0" dirty="0" err="1"/>
            <a:t>biologia</a:t>
          </a:r>
          <a:r>
            <a:rPr lang="en-GB" baseline="0" dirty="0"/>
            <a:t>, 	</a:t>
          </a:r>
          <a:r>
            <a:rPr lang="en-GB" baseline="0" dirty="0" err="1"/>
            <a:t>ecologia</a:t>
          </a:r>
          <a:endParaRPr lang="en-US" dirty="0"/>
        </a:p>
      </dgm:t>
    </dgm:pt>
    <dgm:pt modelId="{8A17FD73-1A55-405E-BCA9-658FD6985806}" type="parTrans" cxnId="{520C773C-D3AA-4012-A126-0E0092F021B4}">
      <dgm:prSet/>
      <dgm:spPr/>
      <dgm:t>
        <a:bodyPr/>
        <a:lstStyle/>
        <a:p>
          <a:endParaRPr lang="en-US"/>
        </a:p>
      </dgm:t>
    </dgm:pt>
    <dgm:pt modelId="{05BC8214-1B43-420B-A1E1-FD6DCA83C062}" type="sibTrans" cxnId="{520C773C-D3AA-4012-A126-0E0092F021B4}">
      <dgm:prSet/>
      <dgm:spPr/>
      <dgm:t>
        <a:bodyPr/>
        <a:lstStyle/>
        <a:p>
          <a:endParaRPr lang="en-US"/>
        </a:p>
      </dgm:t>
    </dgm:pt>
    <dgm:pt modelId="{03573B70-3B78-8C4D-819F-31F2B23B9241}" type="pres">
      <dgm:prSet presAssocID="{7EE0A55B-B999-4EA8-ACC9-6C42ACF6CFB8}" presName="Name0" presStyleCnt="0">
        <dgm:presLayoutVars>
          <dgm:dir/>
          <dgm:resizeHandles val="exact"/>
        </dgm:presLayoutVars>
      </dgm:prSet>
      <dgm:spPr/>
    </dgm:pt>
    <dgm:pt modelId="{FDDAF739-5887-CC45-AA00-40F09516E4EE}" type="pres">
      <dgm:prSet presAssocID="{E4734600-A78E-48DF-88D6-BFF0F7FD81CA}" presName="node" presStyleLbl="node1" presStyleIdx="0" presStyleCnt="5">
        <dgm:presLayoutVars>
          <dgm:bulletEnabled val="1"/>
        </dgm:presLayoutVars>
      </dgm:prSet>
      <dgm:spPr/>
    </dgm:pt>
    <dgm:pt modelId="{7E921CCB-B0F8-1843-B8EF-3AD43059376C}" type="pres">
      <dgm:prSet presAssocID="{AA556517-36B8-4BE2-A582-1D8EB6B68485}" presName="sibTrans" presStyleLbl="sibTrans1D1" presStyleIdx="0" presStyleCnt="4"/>
      <dgm:spPr/>
    </dgm:pt>
    <dgm:pt modelId="{B0FEF438-4A07-3141-A8D9-84B91E764002}" type="pres">
      <dgm:prSet presAssocID="{AA556517-36B8-4BE2-A582-1D8EB6B68485}" presName="connectorText" presStyleLbl="sibTrans1D1" presStyleIdx="0" presStyleCnt="4"/>
      <dgm:spPr/>
    </dgm:pt>
    <dgm:pt modelId="{FC9A90E5-A5F3-2B49-A8DD-BE3FC6506DC0}" type="pres">
      <dgm:prSet presAssocID="{E765911F-60FA-4103-B48C-D3F20F133099}" presName="node" presStyleLbl="node1" presStyleIdx="1" presStyleCnt="5">
        <dgm:presLayoutVars>
          <dgm:bulletEnabled val="1"/>
        </dgm:presLayoutVars>
      </dgm:prSet>
      <dgm:spPr/>
    </dgm:pt>
    <dgm:pt modelId="{ABCB68F9-544C-2F4F-8876-FFE700FA2D10}" type="pres">
      <dgm:prSet presAssocID="{15F51F1F-DA30-42D2-B0F0-DEF4904418AC}" presName="sibTrans" presStyleLbl="sibTrans1D1" presStyleIdx="1" presStyleCnt="4"/>
      <dgm:spPr/>
    </dgm:pt>
    <dgm:pt modelId="{D06B8030-C40B-1D43-9786-D5975294F3FE}" type="pres">
      <dgm:prSet presAssocID="{15F51F1F-DA30-42D2-B0F0-DEF4904418AC}" presName="connectorText" presStyleLbl="sibTrans1D1" presStyleIdx="1" presStyleCnt="4"/>
      <dgm:spPr/>
    </dgm:pt>
    <dgm:pt modelId="{EFEB2D2E-F505-1F43-B485-F603A966BAEF}" type="pres">
      <dgm:prSet presAssocID="{30BED3BE-75BC-4684-8CA4-4DE850083433}" presName="node" presStyleLbl="node1" presStyleIdx="2" presStyleCnt="5">
        <dgm:presLayoutVars>
          <dgm:bulletEnabled val="1"/>
        </dgm:presLayoutVars>
      </dgm:prSet>
      <dgm:spPr/>
    </dgm:pt>
    <dgm:pt modelId="{7C9BF127-6C44-454C-8A49-A00A1EFB3638}" type="pres">
      <dgm:prSet presAssocID="{9CD17B31-05EB-42B0-B812-5F6DBCF13B20}" presName="sibTrans" presStyleLbl="sibTrans1D1" presStyleIdx="2" presStyleCnt="4"/>
      <dgm:spPr/>
    </dgm:pt>
    <dgm:pt modelId="{F964687B-2517-F445-AE3C-B9392319084A}" type="pres">
      <dgm:prSet presAssocID="{9CD17B31-05EB-42B0-B812-5F6DBCF13B20}" presName="connectorText" presStyleLbl="sibTrans1D1" presStyleIdx="2" presStyleCnt="4"/>
      <dgm:spPr/>
    </dgm:pt>
    <dgm:pt modelId="{5DFFA064-36F1-1A4B-A82B-B8FEB9289D81}" type="pres">
      <dgm:prSet presAssocID="{47CF6555-B694-43EF-ACDC-EAD13F90A8B5}" presName="node" presStyleLbl="node1" presStyleIdx="3" presStyleCnt="5">
        <dgm:presLayoutVars>
          <dgm:bulletEnabled val="1"/>
        </dgm:presLayoutVars>
      </dgm:prSet>
      <dgm:spPr/>
    </dgm:pt>
    <dgm:pt modelId="{E9ACEEB5-C1E4-3C4F-B379-1089DC1732A6}" type="pres">
      <dgm:prSet presAssocID="{319B4C6B-581B-4244-A02D-1F85191CC2F6}" presName="sibTrans" presStyleLbl="sibTrans1D1" presStyleIdx="3" presStyleCnt="4"/>
      <dgm:spPr/>
    </dgm:pt>
    <dgm:pt modelId="{DD2C3A9D-AC36-954F-A1D6-9282CF8B99AA}" type="pres">
      <dgm:prSet presAssocID="{319B4C6B-581B-4244-A02D-1F85191CC2F6}" presName="connectorText" presStyleLbl="sibTrans1D1" presStyleIdx="3" presStyleCnt="4"/>
      <dgm:spPr/>
    </dgm:pt>
    <dgm:pt modelId="{4775373D-2ED2-F14B-9D85-7B0FCB97F893}" type="pres">
      <dgm:prSet presAssocID="{88EEB6C3-FEEA-4972-8833-BD127D5E5754}" presName="node" presStyleLbl="node1" presStyleIdx="4" presStyleCnt="5">
        <dgm:presLayoutVars>
          <dgm:bulletEnabled val="1"/>
        </dgm:presLayoutVars>
      </dgm:prSet>
      <dgm:spPr/>
    </dgm:pt>
  </dgm:ptLst>
  <dgm:cxnLst>
    <dgm:cxn modelId="{0411B40C-3409-6643-86DE-6ED4B344DDAC}" type="presOf" srcId="{7EE0A55B-B999-4EA8-ACC9-6C42ACF6CFB8}" destId="{03573B70-3B78-8C4D-819F-31F2B23B9241}" srcOrd="0" destOrd="0" presId="urn:microsoft.com/office/officeart/2016/7/layout/RepeatingBendingProcessNew"/>
    <dgm:cxn modelId="{43A4470D-0F8D-408E-9E07-A30649484759}" srcId="{7EE0A55B-B999-4EA8-ACC9-6C42ACF6CFB8}" destId="{47CF6555-B694-43EF-ACDC-EAD13F90A8B5}" srcOrd="3" destOrd="0" parTransId="{B3187E56-71FF-4209-BDD9-FCFF49668EED}" sibTransId="{319B4C6B-581B-4244-A02D-1F85191CC2F6}"/>
    <dgm:cxn modelId="{520C773C-D3AA-4012-A126-0E0092F021B4}" srcId="{7EE0A55B-B999-4EA8-ACC9-6C42ACF6CFB8}" destId="{88EEB6C3-FEEA-4972-8833-BD127D5E5754}" srcOrd="4" destOrd="0" parTransId="{8A17FD73-1A55-405E-BCA9-658FD6985806}" sibTransId="{05BC8214-1B43-420B-A1E1-FD6DCA83C062}"/>
    <dgm:cxn modelId="{13B22F4D-4512-C14B-BA58-BE50ECF65DB4}" type="presOf" srcId="{E765911F-60FA-4103-B48C-D3F20F133099}" destId="{FC9A90E5-A5F3-2B49-A8DD-BE3FC6506DC0}" srcOrd="0" destOrd="0" presId="urn:microsoft.com/office/officeart/2016/7/layout/RepeatingBendingProcessNew"/>
    <dgm:cxn modelId="{108EE455-83BD-674B-9E8B-AB93D11D1C09}" type="presOf" srcId="{E4734600-A78E-48DF-88D6-BFF0F7FD81CA}" destId="{FDDAF739-5887-CC45-AA00-40F09516E4EE}" srcOrd="0" destOrd="0" presId="urn:microsoft.com/office/officeart/2016/7/layout/RepeatingBendingProcessNew"/>
    <dgm:cxn modelId="{9AAF5F77-5FA2-4895-B159-AE77389BACAE}" srcId="{7EE0A55B-B999-4EA8-ACC9-6C42ACF6CFB8}" destId="{30BED3BE-75BC-4684-8CA4-4DE850083433}" srcOrd="2" destOrd="0" parTransId="{9F5A3606-8E51-4DE3-8723-2EC1A38070AC}" sibTransId="{9CD17B31-05EB-42B0-B812-5F6DBCF13B20}"/>
    <dgm:cxn modelId="{16C1187F-F76D-4013-B13C-70D7EC935596}" srcId="{7EE0A55B-B999-4EA8-ACC9-6C42ACF6CFB8}" destId="{E4734600-A78E-48DF-88D6-BFF0F7FD81CA}" srcOrd="0" destOrd="0" parTransId="{9303360A-0B35-47C4-AC56-5CE5DBB14577}" sibTransId="{AA556517-36B8-4BE2-A582-1D8EB6B68485}"/>
    <dgm:cxn modelId="{A440437F-B209-154D-88E1-099F80C01EAB}" type="presOf" srcId="{15F51F1F-DA30-42D2-B0F0-DEF4904418AC}" destId="{ABCB68F9-544C-2F4F-8876-FFE700FA2D10}" srcOrd="0" destOrd="0" presId="urn:microsoft.com/office/officeart/2016/7/layout/RepeatingBendingProcessNew"/>
    <dgm:cxn modelId="{CEE14083-F926-814C-A348-9578558B8502}" type="presOf" srcId="{319B4C6B-581B-4244-A02D-1F85191CC2F6}" destId="{DD2C3A9D-AC36-954F-A1D6-9282CF8B99AA}" srcOrd="1" destOrd="0" presId="urn:microsoft.com/office/officeart/2016/7/layout/RepeatingBendingProcessNew"/>
    <dgm:cxn modelId="{8CF8DD86-33E1-4446-B1F2-503D8F543F36}" type="presOf" srcId="{9CD17B31-05EB-42B0-B812-5F6DBCF13B20}" destId="{F964687B-2517-F445-AE3C-B9392319084A}" srcOrd="1" destOrd="0" presId="urn:microsoft.com/office/officeart/2016/7/layout/RepeatingBendingProcessNew"/>
    <dgm:cxn modelId="{6FDF5792-C1E6-A14B-9CEA-84C0AD13CB7E}" type="presOf" srcId="{319B4C6B-581B-4244-A02D-1F85191CC2F6}" destId="{E9ACEEB5-C1E4-3C4F-B379-1089DC1732A6}" srcOrd="0" destOrd="0" presId="urn:microsoft.com/office/officeart/2016/7/layout/RepeatingBendingProcessNew"/>
    <dgm:cxn modelId="{B63F0CA0-223D-458D-BD25-DC75A28B7489}" srcId="{7EE0A55B-B999-4EA8-ACC9-6C42ACF6CFB8}" destId="{E765911F-60FA-4103-B48C-D3F20F133099}" srcOrd="1" destOrd="0" parTransId="{E3C8DB30-7D63-45A2-9817-14200189FE96}" sibTransId="{15F51F1F-DA30-42D2-B0F0-DEF4904418AC}"/>
    <dgm:cxn modelId="{AEC8BBAD-35CF-454D-8E3A-C1ADEFE3AF04}" type="presOf" srcId="{30BED3BE-75BC-4684-8CA4-4DE850083433}" destId="{EFEB2D2E-F505-1F43-B485-F603A966BAEF}" srcOrd="0" destOrd="0" presId="urn:microsoft.com/office/officeart/2016/7/layout/RepeatingBendingProcessNew"/>
    <dgm:cxn modelId="{E16D03BA-5626-894A-9563-8BD690695A18}" type="presOf" srcId="{88EEB6C3-FEEA-4972-8833-BD127D5E5754}" destId="{4775373D-2ED2-F14B-9D85-7B0FCB97F893}" srcOrd="0" destOrd="0" presId="urn:microsoft.com/office/officeart/2016/7/layout/RepeatingBendingProcessNew"/>
    <dgm:cxn modelId="{5A2977CC-B974-9D4E-8B20-12FE95FCD39E}" type="presOf" srcId="{47CF6555-B694-43EF-ACDC-EAD13F90A8B5}" destId="{5DFFA064-36F1-1A4B-A82B-B8FEB9289D81}" srcOrd="0" destOrd="0" presId="urn:microsoft.com/office/officeart/2016/7/layout/RepeatingBendingProcessNew"/>
    <dgm:cxn modelId="{AA4D09D2-D6C9-0348-8BF7-D47FF6FCA4A5}" type="presOf" srcId="{15F51F1F-DA30-42D2-B0F0-DEF4904418AC}" destId="{D06B8030-C40B-1D43-9786-D5975294F3FE}" srcOrd="1" destOrd="0" presId="urn:microsoft.com/office/officeart/2016/7/layout/RepeatingBendingProcessNew"/>
    <dgm:cxn modelId="{A03964EB-27BC-7544-8AA6-0E32B9FC4ED6}" type="presOf" srcId="{AA556517-36B8-4BE2-A582-1D8EB6B68485}" destId="{B0FEF438-4A07-3141-A8D9-84B91E764002}" srcOrd="1" destOrd="0" presId="urn:microsoft.com/office/officeart/2016/7/layout/RepeatingBendingProcessNew"/>
    <dgm:cxn modelId="{F5B533EF-F660-3A4A-A0D4-6FB4807C1CE9}" type="presOf" srcId="{9CD17B31-05EB-42B0-B812-5F6DBCF13B20}" destId="{7C9BF127-6C44-454C-8A49-A00A1EFB3638}" srcOrd="0" destOrd="0" presId="urn:microsoft.com/office/officeart/2016/7/layout/RepeatingBendingProcessNew"/>
    <dgm:cxn modelId="{948A18FD-782E-DE4E-9D16-C99E526DBF9E}" type="presOf" srcId="{AA556517-36B8-4BE2-A582-1D8EB6B68485}" destId="{7E921CCB-B0F8-1843-B8EF-3AD43059376C}" srcOrd="0" destOrd="0" presId="urn:microsoft.com/office/officeart/2016/7/layout/RepeatingBendingProcessNew"/>
    <dgm:cxn modelId="{C3A1CBAC-3092-B94E-8072-FF36E3E93C87}" type="presParOf" srcId="{03573B70-3B78-8C4D-819F-31F2B23B9241}" destId="{FDDAF739-5887-CC45-AA00-40F09516E4EE}" srcOrd="0" destOrd="0" presId="urn:microsoft.com/office/officeart/2016/7/layout/RepeatingBendingProcessNew"/>
    <dgm:cxn modelId="{C6BC2859-38BE-C746-A91A-1F18F2696616}" type="presParOf" srcId="{03573B70-3B78-8C4D-819F-31F2B23B9241}" destId="{7E921CCB-B0F8-1843-B8EF-3AD43059376C}" srcOrd="1" destOrd="0" presId="urn:microsoft.com/office/officeart/2016/7/layout/RepeatingBendingProcessNew"/>
    <dgm:cxn modelId="{40FD5861-3749-A340-B7CA-7C722CA35CAA}" type="presParOf" srcId="{7E921CCB-B0F8-1843-B8EF-3AD43059376C}" destId="{B0FEF438-4A07-3141-A8D9-84B91E764002}" srcOrd="0" destOrd="0" presId="urn:microsoft.com/office/officeart/2016/7/layout/RepeatingBendingProcessNew"/>
    <dgm:cxn modelId="{C0C6532C-58D6-5A42-B199-443F809033E8}" type="presParOf" srcId="{03573B70-3B78-8C4D-819F-31F2B23B9241}" destId="{FC9A90E5-A5F3-2B49-A8DD-BE3FC6506DC0}" srcOrd="2" destOrd="0" presId="urn:microsoft.com/office/officeart/2016/7/layout/RepeatingBendingProcessNew"/>
    <dgm:cxn modelId="{3E5C1EDA-88CD-3948-ABE9-32C6A0A1F810}" type="presParOf" srcId="{03573B70-3B78-8C4D-819F-31F2B23B9241}" destId="{ABCB68F9-544C-2F4F-8876-FFE700FA2D10}" srcOrd="3" destOrd="0" presId="urn:microsoft.com/office/officeart/2016/7/layout/RepeatingBendingProcessNew"/>
    <dgm:cxn modelId="{14D058F0-BE52-5C43-962B-BD65263482F3}" type="presParOf" srcId="{ABCB68F9-544C-2F4F-8876-FFE700FA2D10}" destId="{D06B8030-C40B-1D43-9786-D5975294F3FE}" srcOrd="0" destOrd="0" presId="urn:microsoft.com/office/officeart/2016/7/layout/RepeatingBendingProcessNew"/>
    <dgm:cxn modelId="{3F6E9980-860A-DA4A-8777-9FA1F616E252}" type="presParOf" srcId="{03573B70-3B78-8C4D-819F-31F2B23B9241}" destId="{EFEB2D2E-F505-1F43-B485-F603A966BAEF}" srcOrd="4" destOrd="0" presId="urn:microsoft.com/office/officeart/2016/7/layout/RepeatingBendingProcessNew"/>
    <dgm:cxn modelId="{CB66B511-0EAB-1B43-987F-E66E74C651A4}" type="presParOf" srcId="{03573B70-3B78-8C4D-819F-31F2B23B9241}" destId="{7C9BF127-6C44-454C-8A49-A00A1EFB3638}" srcOrd="5" destOrd="0" presId="urn:microsoft.com/office/officeart/2016/7/layout/RepeatingBendingProcessNew"/>
    <dgm:cxn modelId="{88C45A5D-B63D-2A46-9B3A-1B47D7152D01}" type="presParOf" srcId="{7C9BF127-6C44-454C-8A49-A00A1EFB3638}" destId="{F964687B-2517-F445-AE3C-B9392319084A}" srcOrd="0" destOrd="0" presId="urn:microsoft.com/office/officeart/2016/7/layout/RepeatingBendingProcessNew"/>
    <dgm:cxn modelId="{1718E2A1-07D5-2F4E-A9B7-3FDC5D972A77}" type="presParOf" srcId="{03573B70-3B78-8C4D-819F-31F2B23B9241}" destId="{5DFFA064-36F1-1A4B-A82B-B8FEB9289D81}" srcOrd="6" destOrd="0" presId="urn:microsoft.com/office/officeart/2016/7/layout/RepeatingBendingProcessNew"/>
    <dgm:cxn modelId="{92B71088-3BE5-B749-A76E-8D00A11FD91D}" type="presParOf" srcId="{03573B70-3B78-8C4D-819F-31F2B23B9241}" destId="{E9ACEEB5-C1E4-3C4F-B379-1089DC1732A6}" srcOrd="7" destOrd="0" presId="urn:microsoft.com/office/officeart/2016/7/layout/RepeatingBendingProcessNew"/>
    <dgm:cxn modelId="{6CF167E9-786A-0A4D-9C44-8A69F8A1CEDD}" type="presParOf" srcId="{E9ACEEB5-C1E4-3C4F-B379-1089DC1732A6}" destId="{DD2C3A9D-AC36-954F-A1D6-9282CF8B99AA}" srcOrd="0" destOrd="0" presId="urn:microsoft.com/office/officeart/2016/7/layout/RepeatingBendingProcessNew"/>
    <dgm:cxn modelId="{473E2890-2CA1-6247-A8ED-6FA302DB344F}" type="presParOf" srcId="{03573B70-3B78-8C4D-819F-31F2B23B9241}" destId="{4775373D-2ED2-F14B-9D85-7B0FCB97F893}"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18F710-0EB1-4674-B0BA-DEF870E4F44C}"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3068B7DA-1A4D-4CDF-86F6-97A97AC9C604}">
      <dgm:prSet/>
      <dgm:spPr/>
      <dgm:t>
        <a:bodyPr/>
        <a:lstStyle/>
        <a:p>
          <a:r>
            <a:rPr lang="it-IT"/>
            <a:t>Erodoto VI sec. a.C.</a:t>
          </a:r>
          <a:endParaRPr lang="en-US"/>
        </a:p>
      </dgm:t>
    </dgm:pt>
    <dgm:pt modelId="{82CD5A4B-916A-48EE-8861-F4EA6BC1B28F}" type="parTrans" cxnId="{15A6DA56-A6A7-4E74-BCE1-7E5BC430C6CA}">
      <dgm:prSet/>
      <dgm:spPr/>
      <dgm:t>
        <a:bodyPr/>
        <a:lstStyle/>
        <a:p>
          <a:endParaRPr lang="en-US"/>
        </a:p>
      </dgm:t>
    </dgm:pt>
    <dgm:pt modelId="{1DBE4913-269C-4ADB-ABB2-B25877CC029C}" type="sibTrans" cxnId="{15A6DA56-A6A7-4E74-BCE1-7E5BC430C6CA}">
      <dgm:prSet/>
      <dgm:spPr/>
      <dgm:t>
        <a:bodyPr/>
        <a:lstStyle/>
        <a:p>
          <a:endParaRPr lang="en-US"/>
        </a:p>
      </dgm:t>
    </dgm:pt>
    <dgm:pt modelId="{D8F9CCE1-D72A-4A5A-9E41-AAD40F779889}">
      <dgm:prSet/>
      <dgm:spPr/>
      <dgm:t>
        <a:bodyPr/>
        <a:lstStyle/>
        <a:p>
          <a:r>
            <a:rPr lang="it-IT"/>
            <a:t>Scoperta Nuovo Mondo, Umanesimo (1400-1500)</a:t>
          </a:r>
          <a:endParaRPr lang="en-US"/>
        </a:p>
      </dgm:t>
    </dgm:pt>
    <dgm:pt modelId="{1CFD8049-630E-4828-9211-B7901A7DFBD4}" type="parTrans" cxnId="{FD58DE8B-6804-4E48-B94D-429DF68D2A94}">
      <dgm:prSet/>
      <dgm:spPr/>
      <dgm:t>
        <a:bodyPr/>
        <a:lstStyle/>
        <a:p>
          <a:endParaRPr lang="en-US"/>
        </a:p>
      </dgm:t>
    </dgm:pt>
    <dgm:pt modelId="{97B68CFA-B37D-4E4A-8AE5-97B67D393C87}" type="sibTrans" cxnId="{FD58DE8B-6804-4E48-B94D-429DF68D2A94}">
      <dgm:prSet/>
      <dgm:spPr/>
      <dgm:t>
        <a:bodyPr/>
        <a:lstStyle/>
        <a:p>
          <a:endParaRPr lang="en-US"/>
        </a:p>
      </dgm:t>
    </dgm:pt>
    <dgm:pt modelId="{8AD66986-6F62-44C1-81A7-07C35CC8273E}">
      <dgm:prSet/>
      <dgm:spPr/>
      <dgm:t>
        <a:bodyPr/>
        <a:lstStyle/>
        <a:p>
          <a:r>
            <a:rPr lang="it-IT" dirty="0"/>
            <a:t>Illuminismo </a:t>
          </a:r>
        </a:p>
        <a:p>
          <a:r>
            <a:rPr lang="it-IT" dirty="0"/>
            <a:t>(</a:t>
          </a:r>
          <a:r>
            <a:rPr lang="it-IT" dirty="0" err="1"/>
            <a:t>Societè</a:t>
          </a:r>
          <a:r>
            <a:rPr lang="it-IT" dirty="0"/>
            <a:t> </a:t>
          </a:r>
          <a:r>
            <a:rPr lang="it-IT" dirty="0" err="1"/>
            <a:t>des</a:t>
          </a:r>
          <a:r>
            <a:rPr lang="it-IT" dirty="0"/>
            <a:t> </a:t>
          </a:r>
          <a:r>
            <a:rPr lang="it-IT" dirty="0" err="1"/>
            <a:t>observateurs</a:t>
          </a:r>
          <a:r>
            <a:rPr lang="it-IT" dirty="0"/>
            <a:t> de l’</a:t>
          </a:r>
          <a:r>
            <a:rPr lang="it-IT" dirty="0" err="1"/>
            <a:t>homme</a:t>
          </a:r>
          <a:r>
            <a:rPr lang="it-IT" dirty="0"/>
            <a:t> 1799)</a:t>
          </a:r>
          <a:endParaRPr lang="en-US" dirty="0"/>
        </a:p>
      </dgm:t>
    </dgm:pt>
    <dgm:pt modelId="{7F418AAA-A082-454A-9B4A-6816712470BC}" type="parTrans" cxnId="{28EE8F0E-AF50-4191-BA30-B775F2F17647}">
      <dgm:prSet/>
      <dgm:spPr/>
      <dgm:t>
        <a:bodyPr/>
        <a:lstStyle/>
        <a:p>
          <a:endParaRPr lang="en-US"/>
        </a:p>
      </dgm:t>
    </dgm:pt>
    <dgm:pt modelId="{2E7DCE32-682B-4BEC-86E4-1E1BD1FD2379}" type="sibTrans" cxnId="{28EE8F0E-AF50-4191-BA30-B775F2F17647}">
      <dgm:prSet/>
      <dgm:spPr/>
      <dgm:t>
        <a:bodyPr/>
        <a:lstStyle/>
        <a:p>
          <a:endParaRPr lang="en-US"/>
        </a:p>
      </dgm:t>
    </dgm:pt>
    <dgm:pt modelId="{DE6D98CB-1C59-4F30-896F-AB1D873B5759}">
      <dgm:prSet/>
      <dgm:spPr/>
      <dgm:t>
        <a:bodyPr/>
        <a:lstStyle/>
        <a:p>
          <a:r>
            <a:rPr lang="it-IT"/>
            <a:t>Colonialismo e nascita disciplina scientifica 1800</a:t>
          </a:r>
          <a:endParaRPr lang="en-US"/>
        </a:p>
      </dgm:t>
    </dgm:pt>
    <dgm:pt modelId="{E8A46506-7359-4972-B96C-484BDDDFC52C}" type="parTrans" cxnId="{8EDDB763-AD95-4E42-B1AF-C63D342E9A91}">
      <dgm:prSet/>
      <dgm:spPr/>
      <dgm:t>
        <a:bodyPr/>
        <a:lstStyle/>
        <a:p>
          <a:endParaRPr lang="en-US"/>
        </a:p>
      </dgm:t>
    </dgm:pt>
    <dgm:pt modelId="{5D14B4B9-27C1-42A7-974E-B053BA73A2F3}" type="sibTrans" cxnId="{8EDDB763-AD95-4E42-B1AF-C63D342E9A91}">
      <dgm:prSet/>
      <dgm:spPr/>
      <dgm:t>
        <a:bodyPr/>
        <a:lstStyle/>
        <a:p>
          <a:endParaRPr lang="en-US"/>
        </a:p>
      </dgm:t>
    </dgm:pt>
    <dgm:pt modelId="{4A3F19A8-F4F9-1046-9CD0-0FE4256F0FE4}" type="pres">
      <dgm:prSet presAssocID="{9118F710-0EB1-4674-B0BA-DEF870E4F44C}" presName="outerComposite" presStyleCnt="0">
        <dgm:presLayoutVars>
          <dgm:chMax val="5"/>
          <dgm:dir/>
          <dgm:resizeHandles val="exact"/>
        </dgm:presLayoutVars>
      </dgm:prSet>
      <dgm:spPr/>
    </dgm:pt>
    <dgm:pt modelId="{1B72FC53-4CC7-5842-8DCB-FB83E0C44F13}" type="pres">
      <dgm:prSet presAssocID="{9118F710-0EB1-4674-B0BA-DEF870E4F44C}" presName="dummyMaxCanvas" presStyleCnt="0">
        <dgm:presLayoutVars/>
      </dgm:prSet>
      <dgm:spPr/>
    </dgm:pt>
    <dgm:pt modelId="{6342E589-FA58-374D-B83E-9602D930F722}" type="pres">
      <dgm:prSet presAssocID="{9118F710-0EB1-4674-B0BA-DEF870E4F44C}" presName="FourNodes_1" presStyleLbl="node1" presStyleIdx="0" presStyleCnt="4">
        <dgm:presLayoutVars>
          <dgm:bulletEnabled val="1"/>
        </dgm:presLayoutVars>
      </dgm:prSet>
      <dgm:spPr/>
    </dgm:pt>
    <dgm:pt modelId="{B46F2914-1C76-EB46-871F-C268E7A2C777}" type="pres">
      <dgm:prSet presAssocID="{9118F710-0EB1-4674-B0BA-DEF870E4F44C}" presName="FourNodes_2" presStyleLbl="node1" presStyleIdx="1" presStyleCnt="4">
        <dgm:presLayoutVars>
          <dgm:bulletEnabled val="1"/>
        </dgm:presLayoutVars>
      </dgm:prSet>
      <dgm:spPr/>
    </dgm:pt>
    <dgm:pt modelId="{0BC2E1D5-37DF-FF4C-A567-A7B742713728}" type="pres">
      <dgm:prSet presAssocID="{9118F710-0EB1-4674-B0BA-DEF870E4F44C}" presName="FourNodes_3" presStyleLbl="node1" presStyleIdx="2" presStyleCnt="4">
        <dgm:presLayoutVars>
          <dgm:bulletEnabled val="1"/>
        </dgm:presLayoutVars>
      </dgm:prSet>
      <dgm:spPr/>
    </dgm:pt>
    <dgm:pt modelId="{794A8AD8-0925-0D4D-9946-953D928902E4}" type="pres">
      <dgm:prSet presAssocID="{9118F710-0EB1-4674-B0BA-DEF870E4F44C}" presName="FourNodes_4" presStyleLbl="node1" presStyleIdx="3" presStyleCnt="4">
        <dgm:presLayoutVars>
          <dgm:bulletEnabled val="1"/>
        </dgm:presLayoutVars>
      </dgm:prSet>
      <dgm:spPr/>
    </dgm:pt>
    <dgm:pt modelId="{58D684FA-6782-4140-9B4D-BDD3D189E91E}" type="pres">
      <dgm:prSet presAssocID="{9118F710-0EB1-4674-B0BA-DEF870E4F44C}" presName="FourConn_1-2" presStyleLbl="fgAccFollowNode1" presStyleIdx="0" presStyleCnt="3">
        <dgm:presLayoutVars>
          <dgm:bulletEnabled val="1"/>
        </dgm:presLayoutVars>
      </dgm:prSet>
      <dgm:spPr/>
    </dgm:pt>
    <dgm:pt modelId="{22E5993C-ED36-DF49-B06D-E7F88AFEFDC4}" type="pres">
      <dgm:prSet presAssocID="{9118F710-0EB1-4674-B0BA-DEF870E4F44C}" presName="FourConn_2-3" presStyleLbl="fgAccFollowNode1" presStyleIdx="1" presStyleCnt="3">
        <dgm:presLayoutVars>
          <dgm:bulletEnabled val="1"/>
        </dgm:presLayoutVars>
      </dgm:prSet>
      <dgm:spPr/>
    </dgm:pt>
    <dgm:pt modelId="{5C4FF38D-5529-224E-99C4-14E7BD94D097}" type="pres">
      <dgm:prSet presAssocID="{9118F710-0EB1-4674-B0BA-DEF870E4F44C}" presName="FourConn_3-4" presStyleLbl="fgAccFollowNode1" presStyleIdx="2" presStyleCnt="3">
        <dgm:presLayoutVars>
          <dgm:bulletEnabled val="1"/>
        </dgm:presLayoutVars>
      </dgm:prSet>
      <dgm:spPr/>
    </dgm:pt>
    <dgm:pt modelId="{8C698743-1A62-9746-B1D4-BC5127871F29}" type="pres">
      <dgm:prSet presAssocID="{9118F710-0EB1-4674-B0BA-DEF870E4F44C}" presName="FourNodes_1_text" presStyleLbl="node1" presStyleIdx="3" presStyleCnt="4">
        <dgm:presLayoutVars>
          <dgm:bulletEnabled val="1"/>
        </dgm:presLayoutVars>
      </dgm:prSet>
      <dgm:spPr/>
    </dgm:pt>
    <dgm:pt modelId="{463B918A-6CD5-E347-937D-6187AEDEFA83}" type="pres">
      <dgm:prSet presAssocID="{9118F710-0EB1-4674-B0BA-DEF870E4F44C}" presName="FourNodes_2_text" presStyleLbl="node1" presStyleIdx="3" presStyleCnt="4">
        <dgm:presLayoutVars>
          <dgm:bulletEnabled val="1"/>
        </dgm:presLayoutVars>
      </dgm:prSet>
      <dgm:spPr/>
    </dgm:pt>
    <dgm:pt modelId="{845CE089-03B5-364C-A0DC-4A886A3F6313}" type="pres">
      <dgm:prSet presAssocID="{9118F710-0EB1-4674-B0BA-DEF870E4F44C}" presName="FourNodes_3_text" presStyleLbl="node1" presStyleIdx="3" presStyleCnt="4">
        <dgm:presLayoutVars>
          <dgm:bulletEnabled val="1"/>
        </dgm:presLayoutVars>
      </dgm:prSet>
      <dgm:spPr/>
    </dgm:pt>
    <dgm:pt modelId="{FF16010F-4BF7-864A-B033-2CAE8077F6DF}" type="pres">
      <dgm:prSet presAssocID="{9118F710-0EB1-4674-B0BA-DEF870E4F44C}" presName="FourNodes_4_text" presStyleLbl="node1" presStyleIdx="3" presStyleCnt="4">
        <dgm:presLayoutVars>
          <dgm:bulletEnabled val="1"/>
        </dgm:presLayoutVars>
      </dgm:prSet>
      <dgm:spPr/>
    </dgm:pt>
  </dgm:ptLst>
  <dgm:cxnLst>
    <dgm:cxn modelId="{28EE8F0E-AF50-4191-BA30-B775F2F17647}" srcId="{9118F710-0EB1-4674-B0BA-DEF870E4F44C}" destId="{8AD66986-6F62-44C1-81A7-07C35CC8273E}" srcOrd="2" destOrd="0" parTransId="{7F418AAA-A082-454A-9B4A-6816712470BC}" sibTransId="{2E7DCE32-682B-4BEC-86E4-1E1BD1FD2379}"/>
    <dgm:cxn modelId="{5242F532-28D8-224A-8E2F-381F4A168699}" type="presOf" srcId="{9118F710-0EB1-4674-B0BA-DEF870E4F44C}" destId="{4A3F19A8-F4F9-1046-9CD0-0FE4256F0FE4}" srcOrd="0" destOrd="0" presId="urn:microsoft.com/office/officeart/2005/8/layout/vProcess5"/>
    <dgm:cxn modelId="{5B339C46-9370-6046-A79B-441781C91836}" type="presOf" srcId="{D8F9CCE1-D72A-4A5A-9E41-AAD40F779889}" destId="{463B918A-6CD5-E347-937D-6187AEDEFA83}" srcOrd="1" destOrd="0" presId="urn:microsoft.com/office/officeart/2005/8/layout/vProcess5"/>
    <dgm:cxn modelId="{0F6FD14E-DC85-6748-8179-4889D67E2BED}" type="presOf" srcId="{DE6D98CB-1C59-4F30-896F-AB1D873B5759}" destId="{FF16010F-4BF7-864A-B033-2CAE8077F6DF}" srcOrd="1" destOrd="0" presId="urn:microsoft.com/office/officeart/2005/8/layout/vProcess5"/>
    <dgm:cxn modelId="{15A6DA56-A6A7-4E74-BCE1-7E5BC430C6CA}" srcId="{9118F710-0EB1-4674-B0BA-DEF870E4F44C}" destId="{3068B7DA-1A4D-4CDF-86F6-97A97AC9C604}" srcOrd="0" destOrd="0" parTransId="{82CD5A4B-916A-48EE-8861-F4EA6BC1B28F}" sibTransId="{1DBE4913-269C-4ADB-ABB2-B25877CC029C}"/>
    <dgm:cxn modelId="{0CEDE75D-C583-F045-B1AB-6D2FFC83F65E}" type="presOf" srcId="{2E7DCE32-682B-4BEC-86E4-1E1BD1FD2379}" destId="{5C4FF38D-5529-224E-99C4-14E7BD94D097}" srcOrd="0" destOrd="0" presId="urn:microsoft.com/office/officeart/2005/8/layout/vProcess5"/>
    <dgm:cxn modelId="{8EDDB763-AD95-4E42-B1AF-C63D342E9A91}" srcId="{9118F710-0EB1-4674-B0BA-DEF870E4F44C}" destId="{DE6D98CB-1C59-4F30-896F-AB1D873B5759}" srcOrd="3" destOrd="0" parTransId="{E8A46506-7359-4972-B96C-484BDDDFC52C}" sibTransId="{5D14B4B9-27C1-42A7-974E-B053BA73A2F3}"/>
    <dgm:cxn modelId="{3101EC64-B88E-C74C-8D7C-D91813084131}" type="presOf" srcId="{1DBE4913-269C-4ADB-ABB2-B25877CC029C}" destId="{58D684FA-6782-4140-9B4D-BDD3D189E91E}" srcOrd="0" destOrd="0" presId="urn:microsoft.com/office/officeart/2005/8/layout/vProcess5"/>
    <dgm:cxn modelId="{6F4B1166-4DB3-DE4A-8F4C-398C9E0C35D9}" type="presOf" srcId="{97B68CFA-B37D-4E4A-8AE5-97B67D393C87}" destId="{22E5993C-ED36-DF49-B06D-E7F88AFEFDC4}" srcOrd="0" destOrd="0" presId="urn:microsoft.com/office/officeart/2005/8/layout/vProcess5"/>
    <dgm:cxn modelId="{D0DE5F74-0AF4-394C-A395-8DFB415A2D43}" type="presOf" srcId="{8AD66986-6F62-44C1-81A7-07C35CC8273E}" destId="{845CE089-03B5-364C-A0DC-4A886A3F6313}" srcOrd="1" destOrd="0" presId="urn:microsoft.com/office/officeart/2005/8/layout/vProcess5"/>
    <dgm:cxn modelId="{695C9674-E947-064B-9DF7-EC4CD80305C6}" type="presOf" srcId="{3068B7DA-1A4D-4CDF-86F6-97A97AC9C604}" destId="{8C698743-1A62-9746-B1D4-BC5127871F29}" srcOrd="1" destOrd="0" presId="urn:microsoft.com/office/officeart/2005/8/layout/vProcess5"/>
    <dgm:cxn modelId="{FD58DE8B-6804-4E48-B94D-429DF68D2A94}" srcId="{9118F710-0EB1-4674-B0BA-DEF870E4F44C}" destId="{D8F9CCE1-D72A-4A5A-9E41-AAD40F779889}" srcOrd="1" destOrd="0" parTransId="{1CFD8049-630E-4828-9211-B7901A7DFBD4}" sibTransId="{97B68CFA-B37D-4E4A-8AE5-97B67D393C87}"/>
    <dgm:cxn modelId="{31E06197-DAE6-4042-ADC2-6C44DA261779}" type="presOf" srcId="{DE6D98CB-1C59-4F30-896F-AB1D873B5759}" destId="{794A8AD8-0925-0D4D-9946-953D928902E4}" srcOrd="0" destOrd="0" presId="urn:microsoft.com/office/officeart/2005/8/layout/vProcess5"/>
    <dgm:cxn modelId="{8BB650DA-174D-B445-A4D6-043576EDBA4D}" type="presOf" srcId="{D8F9CCE1-D72A-4A5A-9E41-AAD40F779889}" destId="{B46F2914-1C76-EB46-871F-C268E7A2C777}" srcOrd="0" destOrd="0" presId="urn:microsoft.com/office/officeart/2005/8/layout/vProcess5"/>
    <dgm:cxn modelId="{E442FAEF-9014-2448-B110-B6DD32CD21C4}" type="presOf" srcId="{3068B7DA-1A4D-4CDF-86F6-97A97AC9C604}" destId="{6342E589-FA58-374D-B83E-9602D930F722}" srcOrd="0" destOrd="0" presId="urn:microsoft.com/office/officeart/2005/8/layout/vProcess5"/>
    <dgm:cxn modelId="{4928ADF7-09F9-3641-B675-47B93324176D}" type="presOf" srcId="{8AD66986-6F62-44C1-81A7-07C35CC8273E}" destId="{0BC2E1D5-37DF-FF4C-A567-A7B742713728}" srcOrd="0" destOrd="0" presId="urn:microsoft.com/office/officeart/2005/8/layout/vProcess5"/>
    <dgm:cxn modelId="{F927E9AE-50D2-9948-8ACB-B654C55730E1}" type="presParOf" srcId="{4A3F19A8-F4F9-1046-9CD0-0FE4256F0FE4}" destId="{1B72FC53-4CC7-5842-8DCB-FB83E0C44F13}" srcOrd="0" destOrd="0" presId="urn:microsoft.com/office/officeart/2005/8/layout/vProcess5"/>
    <dgm:cxn modelId="{CA1AC758-A762-4047-80A6-35C97BA24266}" type="presParOf" srcId="{4A3F19A8-F4F9-1046-9CD0-0FE4256F0FE4}" destId="{6342E589-FA58-374D-B83E-9602D930F722}" srcOrd="1" destOrd="0" presId="urn:microsoft.com/office/officeart/2005/8/layout/vProcess5"/>
    <dgm:cxn modelId="{6B28F35D-2E9A-7A46-93A8-940DD033935B}" type="presParOf" srcId="{4A3F19A8-F4F9-1046-9CD0-0FE4256F0FE4}" destId="{B46F2914-1C76-EB46-871F-C268E7A2C777}" srcOrd="2" destOrd="0" presId="urn:microsoft.com/office/officeart/2005/8/layout/vProcess5"/>
    <dgm:cxn modelId="{5231ED84-3C9E-DA41-834E-C5344AB78BFC}" type="presParOf" srcId="{4A3F19A8-F4F9-1046-9CD0-0FE4256F0FE4}" destId="{0BC2E1D5-37DF-FF4C-A567-A7B742713728}" srcOrd="3" destOrd="0" presId="urn:microsoft.com/office/officeart/2005/8/layout/vProcess5"/>
    <dgm:cxn modelId="{1F3EC202-CAB7-0E45-9D44-D074F4A60D21}" type="presParOf" srcId="{4A3F19A8-F4F9-1046-9CD0-0FE4256F0FE4}" destId="{794A8AD8-0925-0D4D-9946-953D928902E4}" srcOrd="4" destOrd="0" presId="urn:microsoft.com/office/officeart/2005/8/layout/vProcess5"/>
    <dgm:cxn modelId="{6182D297-AB2B-334C-A8D8-7050DD2BCE24}" type="presParOf" srcId="{4A3F19A8-F4F9-1046-9CD0-0FE4256F0FE4}" destId="{58D684FA-6782-4140-9B4D-BDD3D189E91E}" srcOrd="5" destOrd="0" presId="urn:microsoft.com/office/officeart/2005/8/layout/vProcess5"/>
    <dgm:cxn modelId="{0073C29E-5106-1B4A-A278-E4CFB115F671}" type="presParOf" srcId="{4A3F19A8-F4F9-1046-9CD0-0FE4256F0FE4}" destId="{22E5993C-ED36-DF49-B06D-E7F88AFEFDC4}" srcOrd="6" destOrd="0" presId="urn:microsoft.com/office/officeart/2005/8/layout/vProcess5"/>
    <dgm:cxn modelId="{8649FE05-C356-DB4F-BD0D-D346C47E6AE2}" type="presParOf" srcId="{4A3F19A8-F4F9-1046-9CD0-0FE4256F0FE4}" destId="{5C4FF38D-5529-224E-99C4-14E7BD94D097}" srcOrd="7" destOrd="0" presId="urn:microsoft.com/office/officeart/2005/8/layout/vProcess5"/>
    <dgm:cxn modelId="{9009E896-85CC-9D4B-A27B-4B28C448971C}" type="presParOf" srcId="{4A3F19A8-F4F9-1046-9CD0-0FE4256F0FE4}" destId="{8C698743-1A62-9746-B1D4-BC5127871F29}" srcOrd="8" destOrd="0" presId="urn:microsoft.com/office/officeart/2005/8/layout/vProcess5"/>
    <dgm:cxn modelId="{53CE7EE8-E2EA-EE41-A292-86FF06402292}" type="presParOf" srcId="{4A3F19A8-F4F9-1046-9CD0-0FE4256F0FE4}" destId="{463B918A-6CD5-E347-937D-6187AEDEFA83}" srcOrd="9" destOrd="0" presId="urn:microsoft.com/office/officeart/2005/8/layout/vProcess5"/>
    <dgm:cxn modelId="{B2872CEF-F11D-724E-85CB-B3734CFED07A}" type="presParOf" srcId="{4A3F19A8-F4F9-1046-9CD0-0FE4256F0FE4}" destId="{845CE089-03B5-364C-A0DC-4A886A3F6313}" srcOrd="10" destOrd="0" presId="urn:microsoft.com/office/officeart/2005/8/layout/vProcess5"/>
    <dgm:cxn modelId="{62B500FC-5735-684C-B2DE-A29F589BE790}" type="presParOf" srcId="{4A3F19A8-F4F9-1046-9CD0-0FE4256F0FE4}" destId="{FF16010F-4BF7-864A-B033-2CAE8077F6D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8A54A1-CCD9-44EE-83DA-01CB69E6B79E}"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8E72C75B-4883-4130-9936-12D82C73CD71}">
      <dgm:prSet/>
      <dgm:spPr/>
      <dgm:t>
        <a:bodyPr/>
        <a:lstStyle/>
        <a:p>
          <a:r>
            <a:rPr lang="it-IT" dirty="0"/>
            <a:t>distanza geografica/temporale </a:t>
          </a:r>
          <a:r>
            <a:rPr lang="it-IT" dirty="0">
              <a:sym typeface="Symbol" panose="05050102010706020507" pitchFamily="18" charset="2"/>
            </a:rPr>
            <a:t></a:t>
          </a:r>
          <a:r>
            <a:rPr lang="it-IT" dirty="0"/>
            <a:t> contemporaneità</a:t>
          </a:r>
          <a:endParaRPr lang="en-US" dirty="0"/>
        </a:p>
      </dgm:t>
    </dgm:pt>
    <dgm:pt modelId="{41793460-CB1F-4152-A602-505B666E96D0}" type="parTrans" cxnId="{D5E511F8-5B4A-4137-9B60-0BF3815D5F4A}">
      <dgm:prSet/>
      <dgm:spPr/>
      <dgm:t>
        <a:bodyPr/>
        <a:lstStyle/>
        <a:p>
          <a:endParaRPr lang="en-US"/>
        </a:p>
      </dgm:t>
    </dgm:pt>
    <dgm:pt modelId="{B2C8EE58-6A39-4803-AED9-C2308FF5C1AF}" type="sibTrans" cxnId="{D5E511F8-5B4A-4137-9B60-0BF3815D5F4A}">
      <dgm:prSet phldrT="01"/>
      <dgm:spPr/>
      <dgm:t>
        <a:bodyPr/>
        <a:lstStyle/>
        <a:p>
          <a:r>
            <a:rPr lang="en-US"/>
            <a:t>01</a:t>
          </a:r>
        </a:p>
      </dgm:t>
    </dgm:pt>
    <dgm:pt modelId="{053AE99F-DBC9-4B86-8009-EDF993E4EC69}">
      <dgm:prSet/>
      <dgm:spPr/>
      <dgm:t>
        <a:bodyPr/>
        <a:lstStyle/>
        <a:p>
          <a:r>
            <a:rPr lang="it-IT" dirty="0"/>
            <a:t>tradizionale, semplice</a:t>
          </a:r>
        </a:p>
        <a:p>
          <a:r>
            <a:rPr lang="it-IT" dirty="0">
              <a:sym typeface="Symbol" panose="05050102010706020507" pitchFamily="18" charset="2"/>
            </a:rPr>
            <a:t></a:t>
          </a:r>
          <a:r>
            <a:rPr lang="it-IT" dirty="0"/>
            <a:t> moderno, complessità</a:t>
          </a:r>
          <a:endParaRPr lang="en-US" dirty="0"/>
        </a:p>
      </dgm:t>
    </dgm:pt>
    <dgm:pt modelId="{AB6A58F0-5ABC-4934-A4AF-60D8982604E0}" type="parTrans" cxnId="{7DFF908E-7B61-442F-B469-B616E504B389}">
      <dgm:prSet/>
      <dgm:spPr/>
      <dgm:t>
        <a:bodyPr/>
        <a:lstStyle/>
        <a:p>
          <a:endParaRPr lang="en-US"/>
        </a:p>
      </dgm:t>
    </dgm:pt>
    <dgm:pt modelId="{DD522E0F-1A3F-411E-AF77-6DDA584910A8}" type="sibTrans" cxnId="{7DFF908E-7B61-442F-B469-B616E504B389}">
      <dgm:prSet phldrT="02"/>
      <dgm:spPr/>
      <dgm:t>
        <a:bodyPr/>
        <a:lstStyle/>
        <a:p>
          <a:r>
            <a:rPr lang="en-US"/>
            <a:t>02</a:t>
          </a:r>
        </a:p>
      </dgm:t>
    </dgm:pt>
    <dgm:pt modelId="{A5201781-6CA8-476D-B7F8-2BAB588DDA29}">
      <dgm:prSet/>
      <dgm:spPr/>
      <dgm:t>
        <a:bodyPr/>
        <a:lstStyle/>
        <a:p>
          <a:r>
            <a:rPr lang="it-IT" dirty="0"/>
            <a:t>ricerca sul campo, visione comparativa dal sapere </a:t>
          </a:r>
          <a:r>
            <a:rPr lang="it-IT" b="1" dirty="0"/>
            <a:t>locale</a:t>
          </a:r>
          <a:r>
            <a:rPr lang="it-IT" dirty="0"/>
            <a:t> all’ottica </a:t>
          </a:r>
          <a:r>
            <a:rPr lang="it-IT" b="1" dirty="0"/>
            <a:t>globale</a:t>
          </a:r>
          <a:r>
            <a:rPr lang="it-IT" dirty="0"/>
            <a:t> </a:t>
          </a:r>
          <a:endParaRPr lang="en-US" dirty="0"/>
        </a:p>
      </dgm:t>
    </dgm:pt>
    <dgm:pt modelId="{3FFD1D66-2B39-4B88-9CB8-48B14599A9CF}" type="parTrans" cxnId="{5B6AC872-8FA7-40E7-BDFB-D1DA0E53F715}">
      <dgm:prSet/>
      <dgm:spPr/>
      <dgm:t>
        <a:bodyPr/>
        <a:lstStyle/>
        <a:p>
          <a:endParaRPr lang="en-US"/>
        </a:p>
      </dgm:t>
    </dgm:pt>
    <dgm:pt modelId="{05D0E316-55F9-4B67-9BDC-897379EB0600}" type="sibTrans" cxnId="{5B6AC872-8FA7-40E7-BDFB-D1DA0E53F715}">
      <dgm:prSet phldrT="03"/>
      <dgm:spPr/>
      <dgm:t>
        <a:bodyPr/>
        <a:lstStyle/>
        <a:p>
          <a:r>
            <a:rPr lang="en-US"/>
            <a:t>03</a:t>
          </a:r>
        </a:p>
      </dgm:t>
    </dgm:pt>
    <dgm:pt modelId="{030BB63A-2832-4A0A-AA38-289A7890E5AF}">
      <dgm:prSet/>
      <dgm:spPr/>
      <dgm:t>
        <a:bodyPr/>
        <a:lstStyle/>
        <a:p>
          <a:r>
            <a:rPr lang="it-IT"/>
            <a:t>cogliere unità nella differenza e la differenza nell’apparente somiglianza </a:t>
          </a:r>
          <a:endParaRPr lang="en-US"/>
        </a:p>
      </dgm:t>
    </dgm:pt>
    <dgm:pt modelId="{85A3AC5B-E32C-42E7-9158-613609D2650F}" type="parTrans" cxnId="{F2F1240D-AD1A-4980-A82A-1863364E254D}">
      <dgm:prSet/>
      <dgm:spPr/>
      <dgm:t>
        <a:bodyPr/>
        <a:lstStyle/>
        <a:p>
          <a:endParaRPr lang="en-US"/>
        </a:p>
      </dgm:t>
    </dgm:pt>
    <dgm:pt modelId="{0400B6A4-AF17-4587-973A-1086C0774059}" type="sibTrans" cxnId="{F2F1240D-AD1A-4980-A82A-1863364E254D}">
      <dgm:prSet phldrT="04"/>
      <dgm:spPr/>
      <dgm:t>
        <a:bodyPr/>
        <a:lstStyle/>
        <a:p>
          <a:r>
            <a:rPr lang="en-US"/>
            <a:t>04</a:t>
          </a:r>
        </a:p>
      </dgm:t>
    </dgm:pt>
    <dgm:pt modelId="{87E79794-CC1B-E34D-A162-08D100A6DEC7}" type="pres">
      <dgm:prSet presAssocID="{668A54A1-CCD9-44EE-83DA-01CB69E6B79E}" presName="Name0" presStyleCnt="0">
        <dgm:presLayoutVars>
          <dgm:animLvl val="lvl"/>
          <dgm:resizeHandles val="exact"/>
        </dgm:presLayoutVars>
      </dgm:prSet>
      <dgm:spPr/>
    </dgm:pt>
    <dgm:pt modelId="{597718AD-A995-0D4B-A2A8-9B07CF1E7F18}" type="pres">
      <dgm:prSet presAssocID="{8E72C75B-4883-4130-9936-12D82C73CD71}" presName="compositeNode" presStyleCnt="0">
        <dgm:presLayoutVars>
          <dgm:bulletEnabled val="1"/>
        </dgm:presLayoutVars>
      </dgm:prSet>
      <dgm:spPr/>
    </dgm:pt>
    <dgm:pt modelId="{983E3B3A-FEA9-0249-885A-0AF0CAF7832C}" type="pres">
      <dgm:prSet presAssocID="{8E72C75B-4883-4130-9936-12D82C73CD71}" presName="bgRect" presStyleLbl="alignNode1" presStyleIdx="0" presStyleCnt="4"/>
      <dgm:spPr/>
    </dgm:pt>
    <dgm:pt modelId="{A5108364-2C64-CA43-8C54-9BF8FBA0E996}" type="pres">
      <dgm:prSet presAssocID="{B2C8EE58-6A39-4803-AED9-C2308FF5C1AF}" presName="sibTransNodeRect" presStyleLbl="alignNode1" presStyleIdx="0" presStyleCnt="4">
        <dgm:presLayoutVars>
          <dgm:chMax val="0"/>
          <dgm:bulletEnabled val="1"/>
        </dgm:presLayoutVars>
      </dgm:prSet>
      <dgm:spPr/>
    </dgm:pt>
    <dgm:pt modelId="{2D0E67E3-072E-4B42-ADDF-3486E7476828}" type="pres">
      <dgm:prSet presAssocID="{8E72C75B-4883-4130-9936-12D82C73CD71}" presName="nodeRect" presStyleLbl="alignNode1" presStyleIdx="0" presStyleCnt="4">
        <dgm:presLayoutVars>
          <dgm:bulletEnabled val="1"/>
        </dgm:presLayoutVars>
      </dgm:prSet>
      <dgm:spPr/>
    </dgm:pt>
    <dgm:pt modelId="{83C95FD5-8970-9F4F-A987-DAF4E1F0D5EB}" type="pres">
      <dgm:prSet presAssocID="{B2C8EE58-6A39-4803-AED9-C2308FF5C1AF}" presName="sibTrans" presStyleCnt="0"/>
      <dgm:spPr/>
    </dgm:pt>
    <dgm:pt modelId="{953F4D98-285C-2044-B1F4-D0FD0CB18207}" type="pres">
      <dgm:prSet presAssocID="{053AE99F-DBC9-4B86-8009-EDF993E4EC69}" presName="compositeNode" presStyleCnt="0">
        <dgm:presLayoutVars>
          <dgm:bulletEnabled val="1"/>
        </dgm:presLayoutVars>
      </dgm:prSet>
      <dgm:spPr/>
    </dgm:pt>
    <dgm:pt modelId="{1ACF2B8E-8A6A-2B4A-95DF-88C578B13239}" type="pres">
      <dgm:prSet presAssocID="{053AE99F-DBC9-4B86-8009-EDF993E4EC69}" presName="bgRect" presStyleLbl="alignNode1" presStyleIdx="1" presStyleCnt="4"/>
      <dgm:spPr/>
    </dgm:pt>
    <dgm:pt modelId="{C54649C8-C29B-F34B-9730-E7FFF44D3367}" type="pres">
      <dgm:prSet presAssocID="{DD522E0F-1A3F-411E-AF77-6DDA584910A8}" presName="sibTransNodeRect" presStyleLbl="alignNode1" presStyleIdx="1" presStyleCnt="4">
        <dgm:presLayoutVars>
          <dgm:chMax val="0"/>
          <dgm:bulletEnabled val="1"/>
        </dgm:presLayoutVars>
      </dgm:prSet>
      <dgm:spPr/>
    </dgm:pt>
    <dgm:pt modelId="{474FC9DA-8A80-0548-A823-27A05D327AE2}" type="pres">
      <dgm:prSet presAssocID="{053AE99F-DBC9-4B86-8009-EDF993E4EC69}" presName="nodeRect" presStyleLbl="alignNode1" presStyleIdx="1" presStyleCnt="4">
        <dgm:presLayoutVars>
          <dgm:bulletEnabled val="1"/>
        </dgm:presLayoutVars>
      </dgm:prSet>
      <dgm:spPr/>
    </dgm:pt>
    <dgm:pt modelId="{8839B110-8DB3-0640-8129-07145DA9E1AE}" type="pres">
      <dgm:prSet presAssocID="{DD522E0F-1A3F-411E-AF77-6DDA584910A8}" presName="sibTrans" presStyleCnt="0"/>
      <dgm:spPr/>
    </dgm:pt>
    <dgm:pt modelId="{0F803F22-E5EC-F248-AFAA-2643E6413547}" type="pres">
      <dgm:prSet presAssocID="{A5201781-6CA8-476D-B7F8-2BAB588DDA29}" presName="compositeNode" presStyleCnt="0">
        <dgm:presLayoutVars>
          <dgm:bulletEnabled val="1"/>
        </dgm:presLayoutVars>
      </dgm:prSet>
      <dgm:spPr/>
    </dgm:pt>
    <dgm:pt modelId="{DDDE96C5-43BE-B848-84C2-77E6D48545A3}" type="pres">
      <dgm:prSet presAssocID="{A5201781-6CA8-476D-B7F8-2BAB588DDA29}" presName="bgRect" presStyleLbl="alignNode1" presStyleIdx="2" presStyleCnt="4"/>
      <dgm:spPr/>
    </dgm:pt>
    <dgm:pt modelId="{2F11E490-1B26-1C45-BB41-22BACAE212A1}" type="pres">
      <dgm:prSet presAssocID="{05D0E316-55F9-4B67-9BDC-897379EB0600}" presName="sibTransNodeRect" presStyleLbl="alignNode1" presStyleIdx="2" presStyleCnt="4">
        <dgm:presLayoutVars>
          <dgm:chMax val="0"/>
          <dgm:bulletEnabled val="1"/>
        </dgm:presLayoutVars>
      </dgm:prSet>
      <dgm:spPr/>
    </dgm:pt>
    <dgm:pt modelId="{CC67BBCB-C0B9-984D-A0F8-D831A99DDB69}" type="pres">
      <dgm:prSet presAssocID="{A5201781-6CA8-476D-B7F8-2BAB588DDA29}" presName="nodeRect" presStyleLbl="alignNode1" presStyleIdx="2" presStyleCnt="4">
        <dgm:presLayoutVars>
          <dgm:bulletEnabled val="1"/>
        </dgm:presLayoutVars>
      </dgm:prSet>
      <dgm:spPr/>
    </dgm:pt>
    <dgm:pt modelId="{0E8B6EE3-3549-1D4A-9B01-FC7AB3C44222}" type="pres">
      <dgm:prSet presAssocID="{05D0E316-55F9-4B67-9BDC-897379EB0600}" presName="sibTrans" presStyleCnt="0"/>
      <dgm:spPr/>
    </dgm:pt>
    <dgm:pt modelId="{A743827F-7865-FB45-9764-FB1D08AC9EEF}" type="pres">
      <dgm:prSet presAssocID="{030BB63A-2832-4A0A-AA38-289A7890E5AF}" presName="compositeNode" presStyleCnt="0">
        <dgm:presLayoutVars>
          <dgm:bulletEnabled val="1"/>
        </dgm:presLayoutVars>
      </dgm:prSet>
      <dgm:spPr/>
    </dgm:pt>
    <dgm:pt modelId="{972685FE-DAC3-804C-97F4-CBB00D3CE6F6}" type="pres">
      <dgm:prSet presAssocID="{030BB63A-2832-4A0A-AA38-289A7890E5AF}" presName="bgRect" presStyleLbl="alignNode1" presStyleIdx="3" presStyleCnt="4"/>
      <dgm:spPr/>
    </dgm:pt>
    <dgm:pt modelId="{F7B68E2F-3266-634A-A029-5ECE810113DE}" type="pres">
      <dgm:prSet presAssocID="{0400B6A4-AF17-4587-973A-1086C0774059}" presName="sibTransNodeRect" presStyleLbl="alignNode1" presStyleIdx="3" presStyleCnt="4">
        <dgm:presLayoutVars>
          <dgm:chMax val="0"/>
          <dgm:bulletEnabled val="1"/>
        </dgm:presLayoutVars>
      </dgm:prSet>
      <dgm:spPr/>
    </dgm:pt>
    <dgm:pt modelId="{472699E6-A708-9F43-A8BE-9BCC3B95FA25}" type="pres">
      <dgm:prSet presAssocID="{030BB63A-2832-4A0A-AA38-289A7890E5AF}" presName="nodeRect" presStyleLbl="alignNode1" presStyleIdx="3" presStyleCnt="4">
        <dgm:presLayoutVars>
          <dgm:bulletEnabled val="1"/>
        </dgm:presLayoutVars>
      </dgm:prSet>
      <dgm:spPr/>
    </dgm:pt>
  </dgm:ptLst>
  <dgm:cxnLst>
    <dgm:cxn modelId="{F2F1240D-AD1A-4980-A82A-1863364E254D}" srcId="{668A54A1-CCD9-44EE-83DA-01CB69E6B79E}" destId="{030BB63A-2832-4A0A-AA38-289A7890E5AF}" srcOrd="3" destOrd="0" parTransId="{85A3AC5B-E32C-42E7-9158-613609D2650F}" sibTransId="{0400B6A4-AF17-4587-973A-1086C0774059}"/>
    <dgm:cxn modelId="{06C1D524-5777-D74B-A771-B665CF468268}" type="presOf" srcId="{030BB63A-2832-4A0A-AA38-289A7890E5AF}" destId="{972685FE-DAC3-804C-97F4-CBB00D3CE6F6}" srcOrd="0" destOrd="0" presId="urn:microsoft.com/office/officeart/2016/7/layout/LinearBlockProcessNumbered"/>
    <dgm:cxn modelId="{3154D830-4663-D947-A861-27C699C1D183}" type="presOf" srcId="{053AE99F-DBC9-4B86-8009-EDF993E4EC69}" destId="{1ACF2B8E-8A6A-2B4A-95DF-88C578B13239}" srcOrd="0" destOrd="0" presId="urn:microsoft.com/office/officeart/2016/7/layout/LinearBlockProcessNumbered"/>
    <dgm:cxn modelId="{3FAE3245-9153-CE4A-AF48-60DA1D5F3889}" type="presOf" srcId="{B2C8EE58-6A39-4803-AED9-C2308FF5C1AF}" destId="{A5108364-2C64-CA43-8C54-9BF8FBA0E996}" srcOrd="0" destOrd="0" presId="urn:microsoft.com/office/officeart/2016/7/layout/LinearBlockProcessNumbered"/>
    <dgm:cxn modelId="{A0149460-5CF9-9D42-9FD7-A4EBBA7B62DA}" type="presOf" srcId="{DD522E0F-1A3F-411E-AF77-6DDA584910A8}" destId="{C54649C8-C29B-F34B-9730-E7FFF44D3367}" srcOrd="0" destOrd="0" presId="urn:microsoft.com/office/officeart/2016/7/layout/LinearBlockProcessNumbered"/>
    <dgm:cxn modelId="{71DCB971-1ED3-0744-8AFA-4FBD3E3003C8}" type="presOf" srcId="{8E72C75B-4883-4130-9936-12D82C73CD71}" destId="{2D0E67E3-072E-4B42-ADDF-3486E7476828}" srcOrd="1" destOrd="0" presId="urn:microsoft.com/office/officeart/2016/7/layout/LinearBlockProcessNumbered"/>
    <dgm:cxn modelId="{5B6AC872-8FA7-40E7-BDFB-D1DA0E53F715}" srcId="{668A54A1-CCD9-44EE-83DA-01CB69E6B79E}" destId="{A5201781-6CA8-476D-B7F8-2BAB588DDA29}" srcOrd="2" destOrd="0" parTransId="{3FFD1D66-2B39-4B88-9CB8-48B14599A9CF}" sibTransId="{05D0E316-55F9-4B67-9BDC-897379EB0600}"/>
    <dgm:cxn modelId="{D6911476-2BD3-F34E-BD42-09BF46414F0D}" type="presOf" srcId="{053AE99F-DBC9-4B86-8009-EDF993E4EC69}" destId="{474FC9DA-8A80-0548-A823-27A05D327AE2}" srcOrd="1" destOrd="0" presId="urn:microsoft.com/office/officeart/2016/7/layout/LinearBlockProcessNumbered"/>
    <dgm:cxn modelId="{7DFF908E-7B61-442F-B469-B616E504B389}" srcId="{668A54A1-CCD9-44EE-83DA-01CB69E6B79E}" destId="{053AE99F-DBC9-4B86-8009-EDF993E4EC69}" srcOrd="1" destOrd="0" parTransId="{AB6A58F0-5ABC-4934-A4AF-60D8982604E0}" sibTransId="{DD522E0F-1A3F-411E-AF77-6DDA584910A8}"/>
    <dgm:cxn modelId="{4C0BDA94-1C2A-ED45-B8E0-FD604CB079BB}" type="presOf" srcId="{030BB63A-2832-4A0A-AA38-289A7890E5AF}" destId="{472699E6-A708-9F43-A8BE-9BCC3B95FA25}" srcOrd="1" destOrd="0" presId="urn:microsoft.com/office/officeart/2016/7/layout/LinearBlockProcessNumbered"/>
    <dgm:cxn modelId="{887A369E-F071-284A-A5E7-58837A015446}" type="presOf" srcId="{A5201781-6CA8-476D-B7F8-2BAB588DDA29}" destId="{CC67BBCB-C0B9-984D-A0F8-D831A99DDB69}" srcOrd="1" destOrd="0" presId="urn:microsoft.com/office/officeart/2016/7/layout/LinearBlockProcessNumbered"/>
    <dgm:cxn modelId="{82C2D6A9-C879-6B4A-BC92-8FBF9ACB065A}" type="presOf" srcId="{05D0E316-55F9-4B67-9BDC-897379EB0600}" destId="{2F11E490-1B26-1C45-BB41-22BACAE212A1}" srcOrd="0" destOrd="0" presId="urn:microsoft.com/office/officeart/2016/7/layout/LinearBlockProcessNumbered"/>
    <dgm:cxn modelId="{7082DAB1-7863-004D-81B6-DEA3D8416AEB}" type="presOf" srcId="{8E72C75B-4883-4130-9936-12D82C73CD71}" destId="{983E3B3A-FEA9-0249-885A-0AF0CAF7832C}" srcOrd="0" destOrd="0" presId="urn:microsoft.com/office/officeart/2016/7/layout/LinearBlockProcessNumbered"/>
    <dgm:cxn modelId="{E2BA0AC3-3947-2C43-8387-F9C986260A91}" type="presOf" srcId="{668A54A1-CCD9-44EE-83DA-01CB69E6B79E}" destId="{87E79794-CC1B-E34D-A162-08D100A6DEC7}" srcOrd="0" destOrd="0" presId="urn:microsoft.com/office/officeart/2016/7/layout/LinearBlockProcessNumbered"/>
    <dgm:cxn modelId="{965B98F7-E8FA-FE4D-9ADA-4644074F0680}" type="presOf" srcId="{0400B6A4-AF17-4587-973A-1086C0774059}" destId="{F7B68E2F-3266-634A-A029-5ECE810113DE}" srcOrd="0" destOrd="0" presId="urn:microsoft.com/office/officeart/2016/7/layout/LinearBlockProcessNumbered"/>
    <dgm:cxn modelId="{D5E511F8-5B4A-4137-9B60-0BF3815D5F4A}" srcId="{668A54A1-CCD9-44EE-83DA-01CB69E6B79E}" destId="{8E72C75B-4883-4130-9936-12D82C73CD71}" srcOrd="0" destOrd="0" parTransId="{41793460-CB1F-4152-A602-505B666E96D0}" sibTransId="{B2C8EE58-6A39-4803-AED9-C2308FF5C1AF}"/>
    <dgm:cxn modelId="{C19618FA-3EC1-BE4C-8ED0-2378BD95E642}" type="presOf" srcId="{A5201781-6CA8-476D-B7F8-2BAB588DDA29}" destId="{DDDE96C5-43BE-B848-84C2-77E6D48545A3}" srcOrd="0" destOrd="0" presId="urn:microsoft.com/office/officeart/2016/7/layout/LinearBlockProcessNumbered"/>
    <dgm:cxn modelId="{64ACFC6B-E039-F24B-AD96-2D295A9C7AC4}" type="presParOf" srcId="{87E79794-CC1B-E34D-A162-08D100A6DEC7}" destId="{597718AD-A995-0D4B-A2A8-9B07CF1E7F18}" srcOrd="0" destOrd="0" presId="urn:microsoft.com/office/officeart/2016/7/layout/LinearBlockProcessNumbered"/>
    <dgm:cxn modelId="{349FEE70-79BF-2047-9529-F328F7EBEE44}" type="presParOf" srcId="{597718AD-A995-0D4B-A2A8-9B07CF1E7F18}" destId="{983E3B3A-FEA9-0249-885A-0AF0CAF7832C}" srcOrd="0" destOrd="0" presId="urn:microsoft.com/office/officeart/2016/7/layout/LinearBlockProcessNumbered"/>
    <dgm:cxn modelId="{349C369E-01BD-DA49-8F5A-60BA982574D5}" type="presParOf" srcId="{597718AD-A995-0D4B-A2A8-9B07CF1E7F18}" destId="{A5108364-2C64-CA43-8C54-9BF8FBA0E996}" srcOrd="1" destOrd="0" presId="urn:microsoft.com/office/officeart/2016/7/layout/LinearBlockProcessNumbered"/>
    <dgm:cxn modelId="{B86208B7-F7C0-3240-B6D6-1D4E3873285D}" type="presParOf" srcId="{597718AD-A995-0D4B-A2A8-9B07CF1E7F18}" destId="{2D0E67E3-072E-4B42-ADDF-3486E7476828}" srcOrd="2" destOrd="0" presId="urn:microsoft.com/office/officeart/2016/7/layout/LinearBlockProcessNumbered"/>
    <dgm:cxn modelId="{56E426B4-8580-5E44-B799-7FFA3D7733EF}" type="presParOf" srcId="{87E79794-CC1B-E34D-A162-08D100A6DEC7}" destId="{83C95FD5-8970-9F4F-A987-DAF4E1F0D5EB}" srcOrd="1" destOrd="0" presId="urn:microsoft.com/office/officeart/2016/7/layout/LinearBlockProcessNumbered"/>
    <dgm:cxn modelId="{AA149D54-5A85-4D49-A281-8CF68918417F}" type="presParOf" srcId="{87E79794-CC1B-E34D-A162-08D100A6DEC7}" destId="{953F4D98-285C-2044-B1F4-D0FD0CB18207}" srcOrd="2" destOrd="0" presId="urn:microsoft.com/office/officeart/2016/7/layout/LinearBlockProcessNumbered"/>
    <dgm:cxn modelId="{1D0E71D8-361A-724C-8789-8CA5BE57E6C4}" type="presParOf" srcId="{953F4D98-285C-2044-B1F4-D0FD0CB18207}" destId="{1ACF2B8E-8A6A-2B4A-95DF-88C578B13239}" srcOrd="0" destOrd="0" presId="urn:microsoft.com/office/officeart/2016/7/layout/LinearBlockProcessNumbered"/>
    <dgm:cxn modelId="{A5CBB3B3-0CB2-2F47-A6D7-C14F2F2D8383}" type="presParOf" srcId="{953F4D98-285C-2044-B1F4-D0FD0CB18207}" destId="{C54649C8-C29B-F34B-9730-E7FFF44D3367}" srcOrd="1" destOrd="0" presId="urn:microsoft.com/office/officeart/2016/7/layout/LinearBlockProcessNumbered"/>
    <dgm:cxn modelId="{0727C506-70DE-AB4A-910A-60B322D11489}" type="presParOf" srcId="{953F4D98-285C-2044-B1F4-D0FD0CB18207}" destId="{474FC9DA-8A80-0548-A823-27A05D327AE2}" srcOrd="2" destOrd="0" presId="urn:microsoft.com/office/officeart/2016/7/layout/LinearBlockProcessNumbered"/>
    <dgm:cxn modelId="{68955174-66E4-9F46-B74A-0CD6E3538E73}" type="presParOf" srcId="{87E79794-CC1B-E34D-A162-08D100A6DEC7}" destId="{8839B110-8DB3-0640-8129-07145DA9E1AE}" srcOrd="3" destOrd="0" presId="urn:microsoft.com/office/officeart/2016/7/layout/LinearBlockProcessNumbered"/>
    <dgm:cxn modelId="{F90F65AC-D1D5-6245-A8F0-4146F9D36CC4}" type="presParOf" srcId="{87E79794-CC1B-E34D-A162-08D100A6DEC7}" destId="{0F803F22-E5EC-F248-AFAA-2643E6413547}" srcOrd="4" destOrd="0" presId="urn:microsoft.com/office/officeart/2016/7/layout/LinearBlockProcessNumbered"/>
    <dgm:cxn modelId="{DBCDDE2A-9D54-E54D-82A6-CF14B1D15497}" type="presParOf" srcId="{0F803F22-E5EC-F248-AFAA-2643E6413547}" destId="{DDDE96C5-43BE-B848-84C2-77E6D48545A3}" srcOrd="0" destOrd="0" presId="urn:microsoft.com/office/officeart/2016/7/layout/LinearBlockProcessNumbered"/>
    <dgm:cxn modelId="{EB740C7E-2675-064F-9809-1F5E7764C05A}" type="presParOf" srcId="{0F803F22-E5EC-F248-AFAA-2643E6413547}" destId="{2F11E490-1B26-1C45-BB41-22BACAE212A1}" srcOrd="1" destOrd="0" presId="urn:microsoft.com/office/officeart/2016/7/layout/LinearBlockProcessNumbered"/>
    <dgm:cxn modelId="{90D2D00C-0A7F-234A-9E20-512445A20F29}" type="presParOf" srcId="{0F803F22-E5EC-F248-AFAA-2643E6413547}" destId="{CC67BBCB-C0B9-984D-A0F8-D831A99DDB69}" srcOrd="2" destOrd="0" presId="urn:microsoft.com/office/officeart/2016/7/layout/LinearBlockProcessNumbered"/>
    <dgm:cxn modelId="{043A59E9-712E-3B48-84DC-F8AF605751BC}" type="presParOf" srcId="{87E79794-CC1B-E34D-A162-08D100A6DEC7}" destId="{0E8B6EE3-3549-1D4A-9B01-FC7AB3C44222}" srcOrd="5" destOrd="0" presId="urn:microsoft.com/office/officeart/2016/7/layout/LinearBlockProcessNumbered"/>
    <dgm:cxn modelId="{B524715F-B1A0-FA47-B537-F6E9EF022E13}" type="presParOf" srcId="{87E79794-CC1B-E34D-A162-08D100A6DEC7}" destId="{A743827F-7865-FB45-9764-FB1D08AC9EEF}" srcOrd="6" destOrd="0" presId="urn:microsoft.com/office/officeart/2016/7/layout/LinearBlockProcessNumbered"/>
    <dgm:cxn modelId="{9BD75FE8-DDAA-8B43-B3EC-662927798B5B}" type="presParOf" srcId="{A743827F-7865-FB45-9764-FB1D08AC9EEF}" destId="{972685FE-DAC3-804C-97F4-CBB00D3CE6F6}" srcOrd="0" destOrd="0" presId="urn:microsoft.com/office/officeart/2016/7/layout/LinearBlockProcessNumbered"/>
    <dgm:cxn modelId="{E7170BE7-56DF-A240-BB96-EFA15318CC7F}" type="presParOf" srcId="{A743827F-7865-FB45-9764-FB1D08AC9EEF}" destId="{F7B68E2F-3266-634A-A029-5ECE810113DE}" srcOrd="1" destOrd="0" presId="urn:microsoft.com/office/officeart/2016/7/layout/LinearBlockProcessNumbered"/>
    <dgm:cxn modelId="{9437B657-A484-D544-97AA-EA54FB50EC5E}" type="presParOf" srcId="{A743827F-7865-FB45-9764-FB1D08AC9EEF}" destId="{472699E6-A708-9F43-A8BE-9BCC3B95FA25}"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0A53E3D-D82E-470A-9CBB-A94511F5A098}"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FEAF0A15-076C-4A6A-BDE1-F7B9B6D9DD49}">
      <dgm:prSet/>
      <dgm:spPr/>
      <dgm:t>
        <a:bodyPr/>
        <a:lstStyle/>
        <a:p>
          <a:pPr>
            <a:lnSpc>
              <a:spcPct val="100000"/>
            </a:lnSpc>
            <a:defRPr cap="all"/>
          </a:pPr>
          <a:r>
            <a:rPr lang="it-IT"/>
            <a:t>Studio di esseri umani nelle differenze spazio/temporali </a:t>
          </a:r>
          <a:endParaRPr lang="en-US"/>
        </a:p>
      </dgm:t>
    </dgm:pt>
    <dgm:pt modelId="{D1355A5E-404E-4E95-8768-E9F8C60B1B06}" type="parTrans" cxnId="{6EAD8D2C-7CB5-41EF-B5DE-651BB0F8A7D0}">
      <dgm:prSet/>
      <dgm:spPr/>
      <dgm:t>
        <a:bodyPr/>
        <a:lstStyle/>
        <a:p>
          <a:endParaRPr lang="en-US"/>
        </a:p>
      </dgm:t>
    </dgm:pt>
    <dgm:pt modelId="{8DD12643-5A48-49D5-B0C8-7BC1A617F755}" type="sibTrans" cxnId="{6EAD8D2C-7CB5-41EF-B5DE-651BB0F8A7D0}">
      <dgm:prSet/>
      <dgm:spPr/>
      <dgm:t>
        <a:bodyPr/>
        <a:lstStyle/>
        <a:p>
          <a:endParaRPr lang="en-US"/>
        </a:p>
      </dgm:t>
    </dgm:pt>
    <dgm:pt modelId="{A040DEA4-CB0B-46B8-B7CD-AAC47D6EC10A}">
      <dgm:prSet/>
      <dgm:spPr/>
      <dgm:t>
        <a:bodyPr/>
        <a:lstStyle/>
        <a:p>
          <a:pPr>
            <a:lnSpc>
              <a:spcPct val="100000"/>
            </a:lnSpc>
            <a:defRPr cap="all"/>
          </a:pPr>
          <a:r>
            <a:rPr lang="it-IT"/>
            <a:t>Approccio globale e </a:t>
          </a:r>
          <a:r>
            <a:rPr lang="it-IT" b="1"/>
            <a:t>olistico</a:t>
          </a:r>
          <a:endParaRPr lang="en-US"/>
        </a:p>
      </dgm:t>
    </dgm:pt>
    <dgm:pt modelId="{61E1D45B-270A-43F3-BC16-539A5139D5E0}" type="parTrans" cxnId="{6F70D38D-2114-4AF4-8B44-9E60D994EDDA}">
      <dgm:prSet/>
      <dgm:spPr/>
      <dgm:t>
        <a:bodyPr/>
        <a:lstStyle/>
        <a:p>
          <a:endParaRPr lang="en-US"/>
        </a:p>
      </dgm:t>
    </dgm:pt>
    <dgm:pt modelId="{B56D8EAF-F2E9-426B-A207-2574F14C5BFC}" type="sibTrans" cxnId="{6F70D38D-2114-4AF4-8B44-9E60D994EDDA}">
      <dgm:prSet/>
      <dgm:spPr/>
      <dgm:t>
        <a:bodyPr/>
        <a:lstStyle/>
        <a:p>
          <a:endParaRPr lang="en-US"/>
        </a:p>
      </dgm:t>
    </dgm:pt>
    <dgm:pt modelId="{D6D812E5-EA85-4B9A-9921-A3C678E5AE19}">
      <dgm:prSet/>
      <dgm:spPr/>
      <dgm:t>
        <a:bodyPr/>
        <a:lstStyle/>
        <a:p>
          <a:pPr>
            <a:lnSpc>
              <a:spcPct val="100000"/>
            </a:lnSpc>
            <a:defRPr cap="all"/>
          </a:pPr>
          <a:r>
            <a:rPr lang="it-IT" dirty="0"/>
            <a:t>Cultura è un insieme di comportamenti e credenze appresi e condivisi. </a:t>
          </a:r>
          <a:endParaRPr lang="en-US" dirty="0"/>
        </a:p>
      </dgm:t>
    </dgm:pt>
    <dgm:pt modelId="{31A33236-23A5-455C-AAEF-F0F6F408A913}" type="parTrans" cxnId="{7CFB90AA-9E82-4E60-AB6B-0D53838EBDB2}">
      <dgm:prSet/>
      <dgm:spPr/>
      <dgm:t>
        <a:bodyPr/>
        <a:lstStyle/>
        <a:p>
          <a:endParaRPr lang="en-US"/>
        </a:p>
      </dgm:t>
    </dgm:pt>
    <dgm:pt modelId="{38EA2B57-BFDE-4F18-96EC-FCA75163784E}" type="sibTrans" cxnId="{7CFB90AA-9E82-4E60-AB6B-0D53838EBDB2}">
      <dgm:prSet/>
      <dgm:spPr/>
      <dgm:t>
        <a:bodyPr/>
        <a:lstStyle/>
        <a:p>
          <a:endParaRPr lang="en-US"/>
        </a:p>
      </dgm:t>
    </dgm:pt>
    <dgm:pt modelId="{405CAFDA-3613-43A4-AEEC-C87B89F43176}">
      <dgm:prSet/>
      <dgm:spPr/>
      <dgm:t>
        <a:bodyPr/>
        <a:lstStyle/>
        <a:p>
          <a:pPr>
            <a:lnSpc>
              <a:spcPct val="100000"/>
            </a:lnSpc>
            <a:defRPr cap="all"/>
          </a:pPr>
          <a:r>
            <a:rPr lang="it-IT" dirty="0"/>
            <a:t>Adattamento / variazione /mutamento</a:t>
          </a:r>
          <a:endParaRPr lang="en-US" dirty="0"/>
        </a:p>
      </dgm:t>
    </dgm:pt>
    <dgm:pt modelId="{01342274-AE76-4736-B752-EA9C8C03B17A}" type="parTrans" cxnId="{D0080124-8A97-483E-B4D8-11DADF00D20E}">
      <dgm:prSet/>
      <dgm:spPr/>
      <dgm:t>
        <a:bodyPr/>
        <a:lstStyle/>
        <a:p>
          <a:endParaRPr lang="en-US"/>
        </a:p>
      </dgm:t>
    </dgm:pt>
    <dgm:pt modelId="{EFB44E0F-F86C-4112-8199-E22355C2AA10}" type="sibTrans" cxnId="{D0080124-8A97-483E-B4D8-11DADF00D20E}">
      <dgm:prSet/>
      <dgm:spPr/>
      <dgm:t>
        <a:bodyPr/>
        <a:lstStyle/>
        <a:p>
          <a:endParaRPr lang="en-US"/>
        </a:p>
      </dgm:t>
    </dgm:pt>
    <dgm:pt modelId="{C693AA45-8B72-43FC-8ABF-8746EB341054}">
      <dgm:prSet/>
      <dgm:spPr/>
      <dgm:t>
        <a:bodyPr/>
        <a:lstStyle/>
        <a:p>
          <a:pPr>
            <a:lnSpc>
              <a:spcPct val="100000"/>
            </a:lnSpc>
            <a:defRPr cap="all"/>
          </a:pPr>
          <a:r>
            <a:rPr lang="it-IT">
              <a:hlinkClick xmlns:r="http://schemas.openxmlformats.org/officeDocument/2006/relationships" r:id="rId1"/>
            </a:rPr>
            <a:t>Odissea 2</a:t>
          </a:r>
          <a:endParaRPr lang="en-US"/>
        </a:p>
      </dgm:t>
    </dgm:pt>
    <dgm:pt modelId="{2DCDF28F-A058-4632-A524-3DA22F083BA3}" type="parTrans" cxnId="{A0159DD4-2DD4-4E03-9D2E-C406E3E5DDFD}">
      <dgm:prSet/>
      <dgm:spPr/>
      <dgm:t>
        <a:bodyPr/>
        <a:lstStyle/>
        <a:p>
          <a:endParaRPr lang="en-US"/>
        </a:p>
      </dgm:t>
    </dgm:pt>
    <dgm:pt modelId="{ECF569E1-2B54-4977-86F6-439C18901F5C}" type="sibTrans" cxnId="{A0159DD4-2DD4-4E03-9D2E-C406E3E5DDFD}">
      <dgm:prSet/>
      <dgm:spPr/>
      <dgm:t>
        <a:bodyPr/>
        <a:lstStyle/>
        <a:p>
          <a:endParaRPr lang="en-US"/>
        </a:p>
      </dgm:t>
    </dgm:pt>
    <dgm:pt modelId="{373089DB-BFA0-4EFB-B05B-219DAF5CF4A5}" type="pres">
      <dgm:prSet presAssocID="{50A53E3D-D82E-470A-9CBB-A94511F5A098}" presName="root" presStyleCnt="0">
        <dgm:presLayoutVars>
          <dgm:dir/>
          <dgm:resizeHandles val="exact"/>
        </dgm:presLayoutVars>
      </dgm:prSet>
      <dgm:spPr/>
    </dgm:pt>
    <dgm:pt modelId="{B1BD5370-5B3C-4DC3-B75D-6A32F83A7214}" type="pres">
      <dgm:prSet presAssocID="{FEAF0A15-076C-4A6A-BDE1-F7B9B6D9DD49}" presName="compNode" presStyleCnt="0"/>
      <dgm:spPr/>
    </dgm:pt>
    <dgm:pt modelId="{9B8EF3FB-A36A-4D57-A67B-422F87F31FCB}" type="pres">
      <dgm:prSet presAssocID="{FEAF0A15-076C-4A6A-BDE1-F7B9B6D9DD49}" presName="iconBgRect" presStyleLbl="bgShp" presStyleIdx="0" presStyleCnt="5"/>
      <dgm:spPr/>
    </dgm:pt>
    <dgm:pt modelId="{81D8D52D-5E9B-4439-9BCD-D5AB19D991DB}" type="pres">
      <dgm:prSet presAssocID="{FEAF0A15-076C-4A6A-BDE1-F7B9B6D9DD49}"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Fulmine"/>
        </a:ext>
      </dgm:extLst>
    </dgm:pt>
    <dgm:pt modelId="{E80FC1FD-9490-41A0-B8D1-65066E9ED746}" type="pres">
      <dgm:prSet presAssocID="{FEAF0A15-076C-4A6A-BDE1-F7B9B6D9DD49}" presName="spaceRect" presStyleCnt="0"/>
      <dgm:spPr/>
    </dgm:pt>
    <dgm:pt modelId="{24B863A1-F599-4089-850E-AE4BF708AC6F}" type="pres">
      <dgm:prSet presAssocID="{FEAF0A15-076C-4A6A-BDE1-F7B9B6D9DD49}" presName="textRect" presStyleLbl="revTx" presStyleIdx="0" presStyleCnt="5">
        <dgm:presLayoutVars>
          <dgm:chMax val="1"/>
          <dgm:chPref val="1"/>
        </dgm:presLayoutVars>
      </dgm:prSet>
      <dgm:spPr/>
    </dgm:pt>
    <dgm:pt modelId="{ACC3242C-FADF-4E31-9C6F-F6DE1B194CA9}" type="pres">
      <dgm:prSet presAssocID="{8DD12643-5A48-49D5-B0C8-7BC1A617F755}" presName="sibTrans" presStyleCnt="0"/>
      <dgm:spPr/>
    </dgm:pt>
    <dgm:pt modelId="{524BDE4F-01F3-41C4-8521-9E5AA274FA84}" type="pres">
      <dgm:prSet presAssocID="{A040DEA4-CB0B-46B8-B7CD-AAC47D6EC10A}" presName="compNode" presStyleCnt="0"/>
      <dgm:spPr/>
    </dgm:pt>
    <dgm:pt modelId="{F6BB0BE8-CF2D-49D3-8305-E08C95C787EC}" type="pres">
      <dgm:prSet presAssocID="{A040DEA4-CB0B-46B8-B7CD-AAC47D6EC10A}" presName="iconBgRect" presStyleLbl="bgShp" presStyleIdx="1" presStyleCnt="5"/>
      <dgm:spPr/>
    </dgm:pt>
    <dgm:pt modelId="{E1E616CB-1E4E-407B-ADA7-C9CD1EEA95DC}" type="pres">
      <dgm:prSet presAssocID="{A040DEA4-CB0B-46B8-B7CD-AAC47D6EC10A}"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Earth Globe Americas"/>
        </a:ext>
      </dgm:extLst>
    </dgm:pt>
    <dgm:pt modelId="{E6E7C952-3065-4FC2-9F34-BECAB5443603}" type="pres">
      <dgm:prSet presAssocID="{A040DEA4-CB0B-46B8-B7CD-AAC47D6EC10A}" presName="spaceRect" presStyleCnt="0"/>
      <dgm:spPr/>
    </dgm:pt>
    <dgm:pt modelId="{11546852-1668-4A3A-A4B3-03A83032A59A}" type="pres">
      <dgm:prSet presAssocID="{A040DEA4-CB0B-46B8-B7CD-AAC47D6EC10A}" presName="textRect" presStyleLbl="revTx" presStyleIdx="1" presStyleCnt="5">
        <dgm:presLayoutVars>
          <dgm:chMax val="1"/>
          <dgm:chPref val="1"/>
        </dgm:presLayoutVars>
      </dgm:prSet>
      <dgm:spPr/>
    </dgm:pt>
    <dgm:pt modelId="{5991AD4C-256A-49EF-BBC1-36D38BA63162}" type="pres">
      <dgm:prSet presAssocID="{B56D8EAF-F2E9-426B-A207-2574F14C5BFC}" presName="sibTrans" presStyleCnt="0"/>
      <dgm:spPr/>
    </dgm:pt>
    <dgm:pt modelId="{28AF1371-2703-4877-860F-AE7B9613E999}" type="pres">
      <dgm:prSet presAssocID="{D6D812E5-EA85-4B9A-9921-A3C678E5AE19}" presName="compNode" presStyleCnt="0"/>
      <dgm:spPr/>
    </dgm:pt>
    <dgm:pt modelId="{3DBD2B62-B90D-4A3D-87D9-F7B09FF71D4D}" type="pres">
      <dgm:prSet presAssocID="{D6D812E5-EA85-4B9A-9921-A3C678E5AE19}" presName="iconBgRect" presStyleLbl="bgShp" presStyleIdx="2" presStyleCnt="5"/>
      <dgm:spPr/>
    </dgm:pt>
    <dgm:pt modelId="{08574296-0183-41AC-9202-D527008347D8}" type="pres">
      <dgm:prSet presAssocID="{D6D812E5-EA85-4B9A-9921-A3C678E5AE19}"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Customer Review"/>
        </a:ext>
      </dgm:extLst>
    </dgm:pt>
    <dgm:pt modelId="{95C0C7A0-579C-4165-A14A-CB84EF3210FB}" type="pres">
      <dgm:prSet presAssocID="{D6D812E5-EA85-4B9A-9921-A3C678E5AE19}" presName="spaceRect" presStyleCnt="0"/>
      <dgm:spPr/>
    </dgm:pt>
    <dgm:pt modelId="{54AC4263-783A-4369-A438-541DD72D3AEC}" type="pres">
      <dgm:prSet presAssocID="{D6D812E5-EA85-4B9A-9921-A3C678E5AE19}" presName="textRect" presStyleLbl="revTx" presStyleIdx="2" presStyleCnt="5">
        <dgm:presLayoutVars>
          <dgm:chMax val="1"/>
          <dgm:chPref val="1"/>
        </dgm:presLayoutVars>
      </dgm:prSet>
      <dgm:spPr/>
    </dgm:pt>
    <dgm:pt modelId="{707D1593-D860-4018-93A7-62F3282F7B1E}" type="pres">
      <dgm:prSet presAssocID="{38EA2B57-BFDE-4F18-96EC-FCA75163784E}" presName="sibTrans" presStyleCnt="0"/>
      <dgm:spPr/>
    </dgm:pt>
    <dgm:pt modelId="{4759B25E-6EC9-4B13-88E9-3FE59ED85F6F}" type="pres">
      <dgm:prSet presAssocID="{405CAFDA-3613-43A4-AEEC-C87B89F43176}" presName="compNode" presStyleCnt="0"/>
      <dgm:spPr/>
    </dgm:pt>
    <dgm:pt modelId="{223343AD-E442-4E99-8A30-6F04E9677E03}" type="pres">
      <dgm:prSet presAssocID="{405CAFDA-3613-43A4-AEEC-C87B89F43176}" presName="iconBgRect" presStyleLbl="bgShp" presStyleIdx="3" presStyleCnt="5"/>
      <dgm:spPr/>
    </dgm:pt>
    <dgm:pt modelId="{EFBCCA8F-9599-4C9A-B4B1-1DAACBA895CD}" type="pres">
      <dgm:prSet presAssocID="{405CAFDA-3613-43A4-AEEC-C87B89F43176}"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Arrow Circle"/>
        </a:ext>
      </dgm:extLst>
    </dgm:pt>
    <dgm:pt modelId="{08F18CE5-E875-4E27-B3FF-EB82E5A23D8E}" type="pres">
      <dgm:prSet presAssocID="{405CAFDA-3613-43A4-AEEC-C87B89F43176}" presName="spaceRect" presStyleCnt="0"/>
      <dgm:spPr/>
    </dgm:pt>
    <dgm:pt modelId="{6C3119BC-3229-48EB-9B6E-212B2AF45623}" type="pres">
      <dgm:prSet presAssocID="{405CAFDA-3613-43A4-AEEC-C87B89F43176}" presName="textRect" presStyleLbl="revTx" presStyleIdx="3" presStyleCnt="5">
        <dgm:presLayoutVars>
          <dgm:chMax val="1"/>
          <dgm:chPref val="1"/>
        </dgm:presLayoutVars>
      </dgm:prSet>
      <dgm:spPr/>
    </dgm:pt>
    <dgm:pt modelId="{D6C0AD56-3AE9-4518-8823-4D0AD69A12F1}" type="pres">
      <dgm:prSet presAssocID="{EFB44E0F-F86C-4112-8199-E22355C2AA10}" presName="sibTrans" presStyleCnt="0"/>
      <dgm:spPr/>
    </dgm:pt>
    <dgm:pt modelId="{C8D73797-4EB5-4B4D-B6A0-1EE2CA6A5F40}" type="pres">
      <dgm:prSet presAssocID="{C693AA45-8B72-43FC-8ABF-8746EB341054}" presName="compNode" presStyleCnt="0"/>
      <dgm:spPr/>
    </dgm:pt>
    <dgm:pt modelId="{A0D1E06A-E0EE-4AAE-96E8-3307A833F003}" type="pres">
      <dgm:prSet presAssocID="{C693AA45-8B72-43FC-8ABF-8746EB341054}" presName="iconBgRect" presStyleLbl="bgShp" presStyleIdx="4" presStyleCnt="5"/>
      <dgm:spPr/>
    </dgm:pt>
    <dgm:pt modelId="{1F421346-3707-4415-AA4A-AC16020A0EF1}" type="pres">
      <dgm:prSet presAssocID="{C693AA45-8B72-43FC-8ABF-8746EB341054}"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Razzo"/>
        </a:ext>
      </dgm:extLst>
    </dgm:pt>
    <dgm:pt modelId="{92778D17-93E4-48AB-A4B6-397F54A25ADA}" type="pres">
      <dgm:prSet presAssocID="{C693AA45-8B72-43FC-8ABF-8746EB341054}" presName="spaceRect" presStyleCnt="0"/>
      <dgm:spPr/>
    </dgm:pt>
    <dgm:pt modelId="{8A463E78-5FCF-4929-B247-A1F3B543872A}" type="pres">
      <dgm:prSet presAssocID="{C693AA45-8B72-43FC-8ABF-8746EB341054}" presName="textRect" presStyleLbl="revTx" presStyleIdx="4" presStyleCnt="5">
        <dgm:presLayoutVars>
          <dgm:chMax val="1"/>
          <dgm:chPref val="1"/>
        </dgm:presLayoutVars>
      </dgm:prSet>
      <dgm:spPr/>
    </dgm:pt>
  </dgm:ptLst>
  <dgm:cxnLst>
    <dgm:cxn modelId="{D254CC21-8F7A-D54F-931C-68CC686F8457}" type="presOf" srcId="{405CAFDA-3613-43A4-AEEC-C87B89F43176}" destId="{6C3119BC-3229-48EB-9B6E-212B2AF45623}" srcOrd="0" destOrd="0" presId="urn:microsoft.com/office/officeart/2018/5/layout/IconCircleLabelList"/>
    <dgm:cxn modelId="{D0080124-8A97-483E-B4D8-11DADF00D20E}" srcId="{50A53E3D-D82E-470A-9CBB-A94511F5A098}" destId="{405CAFDA-3613-43A4-AEEC-C87B89F43176}" srcOrd="3" destOrd="0" parTransId="{01342274-AE76-4736-B752-EA9C8C03B17A}" sibTransId="{EFB44E0F-F86C-4112-8199-E22355C2AA10}"/>
    <dgm:cxn modelId="{A1EDC325-479A-AB41-A237-E9ADDB2679D5}" type="presOf" srcId="{C693AA45-8B72-43FC-8ABF-8746EB341054}" destId="{8A463E78-5FCF-4929-B247-A1F3B543872A}" srcOrd="0" destOrd="0" presId="urn:microsoft.com/office/officeart/2018/5/layout/IconCircleLabelList"/>
    <dgm:cxn modelId="{6EAD8D2C-7CB5-41EF-B5DE-651BB0F8A7D0}" srcId="{50A53E3D-D82E-470A-9CBB-A94511F5A098}" destId="{FEAF0A15-076C-4A6A-BDE1-F7B9B6D9DD49}" srcOrd="0" destOrd="0" parTransId="{D1355A5E-404E-4E95-8768-E9F8C60B1B06}" sibTransId="{8DD12643-5A48-49D5-B0C8-7BC1A617F755}"/>
    <dgm:cxn modelId="{9F5A8D45-2172-3B41-B7B0-837165004B98}" type="presOf" srcId="{50A53E3D-D82E-470A-9CBB-A94511F5A098}" destId="{373089DB-BFA0-4EFB-B05B-219DAF5CF4A5}" srcOrd="0" destOrd="0" presId="urn:microsoft.com/office/officeart/2018/5/layout/IconCircleLabelList"/>
    <dgm:cxn modelId="{70FD197A-6399-974A-8477-F57153F8A0F2}" type="presOf" srcId="{D6D812E5-EA85-4B9A-9921-A3C678E5AE19}" destId="{54AC4263-783A-4369-A438-541DD72D3AEC}" srcOrd="0" destOrd="0" presId="urn:microsoft.com/office/officeart/2018/5/layout/IconCircleLabelList"/>
    <dgm:cxn modelId="{6F70D38D-2114-4AF4-8B44-9E60D994EDDA}" srcId="{50A53E3D-D82E-470A-9CBB-A94511F5A098}" destId="{A040DEA4-CB0B-46B8-B7CD-AAC47D6EC10A}" srcOrd="1" destOrd="0" parTransId="{61E1D45B-270A-43F3-BC16-539A5139D5E0}" sibTransId="{B56D8EAF-F2E9-426B-A207-2574F14C5BFC}"/>
    <dgm:cxn modelId="{4B413C9E-5014-1342-BB0F-F89D8DA17EB7}" type="presOf" srcId="{FEAF0A15-076C-4A6A-BDE1-F7B9B6D9DD49}" destId="{24B863A1-F599-4089-850E-AE4BF708AC6F}" srcOrd="0" destOrd="0" presId="urn:microsoft.com/office/officeart/2018/5/layout/IconCircleLabelList"/>
    <dgm:cxn modelId="{296EAEA0-163B-8C46-8521-680BE50AB4C7}" type="presOf" srcId="{A040DEA4-CB0B-46B8-B7CD-AAC47D6EC10A}" destId="{11546852-1668-4A3A-A4B3-03A83032A59A}" srcOrd="0" destOrd="0" presId="urn:microsoft.com/office/officeart/2018/5/layout/IconCircleLabelList"/>
    <dgm:cxn modelId="{7CFB90AA-9E82-4E60-AB6B-0D53838EBDB2}" srcId="{50A53E3D-D82E-470A-9CBB-A94511F5A098}" destId="{D6D812E5-EA85-4B9A-9921-A3C678E5AE19}" srcOrd="2" destOrd="0" parTransId="{31A33236-23A5-455C-AAEF-F0F6F408A913}" sibTransId="{38EA2B57-BFDE-4F18-96EC-FCA75163784E}"/>
    <dgm:cxn modelId="{A0159DD4-2DD4-4E03-9D2E-C406E3E5DDFD}" srcId="{50A53E3D-D82E-470A-9CBB-A94511F5A098}" destId="{C693AA45-8B72-43FC-8ABF-8746EB341054}" srcOrd="4" destOrd="0" parTransId="{2DCDF28F-A058-4632-A524-3DA22F083BA3}" sibTransId="{ECF569E1-2B54-4977-86F6-439C18901F5C}"/>
    <dgm:cxn modelId="{92579F8E-7A15-9948-BF52-C66942D292D6}" type="presParOf" srcId="{373089DB-BFA0-4EFB-B05B-219DAF5CF4A5}" destId="{B1BD5370-5B3C-4DC3-B75D-6A32F83A7214}" srcOrd="0" destOrd="0" presId="urn:microsoft.com/office/officeart/2018/5/layout/IconCircleLabelList"/>
    <dgm:cxn modelId="{4201EDCD-1760-B040-9093-DD095D4F4119}" type="presParOf" srcId="{B1BD5370-5B3C-4DC3-B75D-6A32F83A7214}" destId="{9B8EF3FB-A36A-4D57-A67B-422F87F31FCB}" srcOrd="0" destOrd="0" presId="urn:microsoft.com/office/officeart/2018/5/layout/IconCircleLabelList"/>
    <dgm:cxn modelId="{12FDAD6D-D3DA-354C-B772-CEA18223A25F}" type="presParOf" srcId="{B1BD5370-5B3C-4DC3-B75D-6A32F83A7214}" destId="{81D8D52D-5E9B-4439-9BCD-D5AB19D991DB}" srcOrd="1" destOrd="0" presId="urn:microsoft.com/office/officeart/2018/5/layout/IconCircleLabelList"/>
    <dgm:cxn modelId="{3EAC74B1-1A80-9441-B211-D6C11DA08549}" type="presParOf" srcId="{B1BD5370-5B3C-4DC3-B75D-6A32F83A7214}" destId="{E80FC1FD-9490-41A0-B8D1-65066E9ED746}" srcOrd="2" destOrd="0" presId="urn:microsoft.com/office/officeart/2018/5/layout/IconCircleLabelList"/>
    <dgm:cxn modelId="{6D8A0BA0-C112-F940-8C25-E8901B09FB90}" type="presParOf" srcId="{B1BD5370-5B3C-4DC3-B75D-6A32F83A7214}" destId="{24B863A1-F599-4089-850E-AE4BF708AC6F}" srcOrd="3" destOrd="0" presId="urn:microsoft.com/office/officeart/2018/5/layout/IconCircleLabelList"/>
    <dgm:cxn modelId="{2EC84D23-7FBE-0345-B736-32B57187059D}" type="presParOf" srcId="{373089DB-BFA0-4EFB-B05B-219DAF5CF4A5}" destId="{ACC3242C-FADF-4E31-9C6F-F6DE1B194CA9}" srcOrd="1" destOrd="0" presId="urn:microsoft.com/office/officeart/2018/5/layout/IconCircleLabelList"/>
    <dgm:cxn modelId="{F003AF8C-CCE7-6545-AF43-BA3DACC4EF90}" type="presParOf" srcId="{373089DB-BFA0-4EFB-B05B-219DAF5CF4A5}" destId="{524BDE4F-01F3-41C4-8521-9E5AA274FA84}" srcOrd="2" destOrd="0" presId="urn:microsoft.com/office/officeart/2018/5/layout/IconCircleLabelList"/>
    <dgm:cxn modelId="{F03325F3-EE68-4D40-BFB6-B95D82C47FC3}" type="presParOf" srcId="{524BDE4F-01F3-41C4-8521-9E5AA274FA84}" destId="{F6BB0BE8-CF2D-49D3-8305-E08C95C787EC}" srcOrd="0" destOrd="0" presId="urn:microsoft.com/office/officeart/2018/5/layout/IconCircleLabelList"/>
    <dgm:cxn modelId="{DA6476AD-3A59-0C41-AF95-22538F87594E}" type="presParOf" srcId="{524BDE4F-01F3-41C4-8521-9E5AA274FA84}" destId="{E1E616CB-1E4E-407B-ADA7-C9CD1EEA95DC}" srcOrd="1" destOrd="0" presId="urn:microsoft.com/office/officeart/2018/5/layout/IconCircleLabelList"/>
    <dgm:cxn modelId="{40CB0FED-F00E-D04B-A05F-3D023550AE5F}" type="presParOf" srcId="{524BDE4F-01F3-41C4-8521-9E5AA274FA84}" destId="{E6E7C952-3065-4FC2-9F34-BECAB5443603}" srcOrd="2" destOrd="0" presId="urn:microsoft.com/office/officeart/2018/5/layout/IconCircleLabelList"/>
    <dgm:cxn modelId="{D114CBA8-22FB-4D49-9175-DCDA328E31AD}" type="presParOf" srcId="{524BDE4F-01F3-41C4-8521-9E5AA274FA84}" destId="{11546852-1668-4A3A-A4B3-03A83032A59A}" srcOrd="3" destOrd="0" presId="urn:microsoft.com/office/officeart/2018/5/layout/IconCircleLabelList"/>
    <dgm:cxn modelId="{F0FE1E97-5354-C544-B92B-75E9E437D893}" type="presParOf" srcId="{373089DB-BFA0-4EFB-B05B-219DAF5CF4A5}" destId="{5991AD4C-256A-49EF-BBC1-36D38BA63162}" srcOrd="3" destOrd="0" presId="urn:microsoft.com/office/officeart/2018/5/layout/IconCircleLabelList"/>
    <dgm:cxn modelId="{231D47CF-1E2D-D04A-9A84-0BB17A6C09E6}" type="presParOf" srcId="{373089DB-BFA0-4EFB-B05B-219DAF5CF4A5}" destId="{28AF1371-2703-4877-860F-AE7B9613E999}" srcOrd="4" destOrd="0" presId="urn:microsoft.com/office/officeart/2018/5/layout/IconCircleLabelList"/>
    <dgm:cxn modelId="{29F88302-5CBB-1141-B28A-AEE4F16B0DEA}" type="presParOf" srcId="{28AF1371-2703-4877-860F-AE7B9613E999}" destId="{3DBD2B62-B90D-4A3D-87D9-F7B09FF71D4D}" srcOrd="0" destOrd="0" presId="urn:microsoft.com/office/officeart/2018/5/layout/IconCircleLabelList"/>
    <dgm:cxn modelId="{F534DFAD-7E75-D347-8141-8D9285AB14D9}" type="presParOf" srcId="{28AF1371-2703-4877-860F-AE7B9613E999}" destId="{08574296-0183-41AC-9202-D527008347D8}" srcOrd="1" destOrd="0" presId="urn:microsoft.com/office/officeart/2018/5/layout/IconCircleLabelList"/>
    <dgm:cxn modelId="{8F48EF7B-7CAD-EA43-9E28-4D7CD844ABB5}" type="presParOf" srcId="{28AF1371-2703-4877-860F-AE7B9613E999}" destId="{95C0C7A0-579C-4165-A14A-CB84EF3210FB}" srcOrd="2" destOrd="0" presId="urn:microsoft.com/office/officeart/2018/5/layout/IconCircleLabelList"/>
    <dgm:cxn modelId="{5C46310E-DBC3-A247-91BC-B2F5C2BED850}" type="presParOf" srcId="{28AF1371-2703-4877-860F-AE7B9613E999}" destId="{54AC4263-783A-4369-A438-541DD72D3AEC}" srcOrd="3" destOrd="0" presId="urn:microsoft.com/office/officeart/2018/5/layout/IconCircleLabelList"/>
    <dgm:cxn modelId="{8E3525BC-82DC-884B-BF3B-5FF4A272305C}" type="presParOf" srcId="{373089DB-BFA0-4EFB-B05B-219DAF5CF4A5}" destId="{707D1593-D860-4018-93A7-62F3282F7B1E}" srcOrd="5" destOrd="0" presId="urn:microsoft.com/office/officeart/2018/5/layout/IconCircleLabelList"/>
    <dgm:cxn modelId="{6FCC85B3-3A09-DE41-91FA-B6567A64C4B3}" type="presParOf" srcId="{373089DB-BFA0-4EFB-B05B-219DAF5CF4A5}" destId="{4759B25E-6EC9-4B13-88E9-3FE59ED85F6F}" srcOrd="6" destOrd="0" presId="urn:microsoft.com/office/officeart/2018/5/layout/IconCircleLabelList"/>
    <dgm:cxn modelId="{9E763051-2938-5148-8869-9FD04D9EEA31}" type="presParOf" srcId="{4759B25E-6EC9-4B13-88E9-3FE59ED85F6F}" destId="{223343AD-E442-4E99-8A30-6F04E9677E03}" srcOrd="0" destOrd="0" presId="urn:microsoft.com/office/officeart/2018/5/layout/IconCircleLabelList"/>
    <dgm:cxn modelId="{523F77F4-AFAA-D643-A1B2-D8E14D5C1055}" type="presParOf" srcId="{4759B25E-6EC9-4B13-88E9-3FE59ED85F6F}" destId="{EFBCCA8F-9599-4C9A-B4B1-1DAACBA895CD}" srcOrd="1" destOrd="0" presId="urn:microsoft.com/office/officeart/2018/5/layout/IconCircleLabelList"/>
    <dgm:cxn modelId="{9162AA76-FE22-D04B-AC48-5D3BB60155C2}" type="presParOf" srcId="{4759B25E-6EC9-4B13-88E9-3FE59ED85F6F}" destId="{08F18CE5-E875-4E27-B3FF-EB82E5A23D8E}" srcOrd="2" destOrd="0" presId="urn:microsoft.com/office/officeart/2018/5/layout/IconCircleLabelList"/>
    <dgm:cxn modelId="{73A64403-4B64-604D-8ADE-05002A62DE35}" type="presParOf" srcId="{4759B25E-6EC9-4B13-88E9-3FE59ED85F6F}" destId="{6C3119BC-3229-48EB-9B6E-212B2AF45623}" srcOrd="3" destOrd="0" presId="urn:microsoft.com/office/officeart/2018/5/layout/IconCircleLabelList"/>
    <dgm:cxn modelId="{13035162-D8BB-FF44-B67C-69C5D27953F3}" type="presParOf" srcId="{373089DB-BFA0-4EFB-B05B-219DAF5CF4A5}" destId="{D6C0AD56-3AE9-4518-8823-4D0AD69A12F1}" srcOrd="7" destOrd="0" presId="urn:microsoft.com/office/officeart/2018/5/layout/IconCircleLabelList"/>
    <dgm:cxn modelId="{5A31923D-3DD6-534B-B93F-0542CD8E6B99}" type="presParOf" srcId="{373089DB-BFA0-4EFB-B05B-219DAF5CF4A5}" destId="{C8D73797-4EB5-4B4D-B6A0-1EE2CA6A5F40}" srcOrd="8" destOrd="0" presId="urn:microsoft.com/office/officeart/2018/5/layout/IconCircleLabelList"/>
    <dgm:cxn modelId="{6DC8E9BB-F521-2D4A-8C45-8675888C82C7}" type="presParOf" srcId="{C8D73797-4EB5-4B4D-B6A0-1EE2CA6A5F40}" destId="{A0D1E06A-E0EE-4AAE-96E8-3307A833F003}" srcOrd="0" destOrd="0" presId="urn:microsoft.com/office/officeart/2018/5/layout/IconCircleLabelList"/>
    <dgm:cxn modelId="{70039E3C-1798-B444-9EE4-00BF75C83982}" type="presParOf" srcId="{C8D73797-4EB5-4B4D-B6A0-1EE2CA6A5F40}" destId="{1F421346-3707-4415-AA4A-AC16020A0EF1}" srcOrd="1" destOrd="0" presId="urn:microsoft.com/office/officeart/2018/5/layout/IconCircleLabelList"/>
    <dgm:cxn modelId="{95CE437E-972E-A445-994D-BB6FE1981064}" type="presParOf" srcId="{C8D73797-4EB5-4B4D-B6A0-1EE2CA6A5F40}" destId="{92778D17-93E4-48AB-A4B6-397F54A25ADA}" srcOrd="2" destOrd="0" presId="urn:microsoft.com/office/officeart/2018/5/layout/IconCircleLabelList"/>
    <dgm:cxn modelId="{4DD854DE-1926-DF47-8AC7-8C3DDDD3ACAE}" type="presParOf" srcId="{C8D73797-4EB5-4B4D-B6A0-1EE2CA6A5F40}" destId="{8A463E78-5FCF-4929-B247-A1F3B543872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463F1-B0B1-0E4F-AD0C-C96EFFE0C2AB}">
      <dsp:nvSpPr>
        <dsp:cNvPr id="0" name=""/>
        <dsp:cNvSpPr/>
      </dsp:nvSpPr>
      <dsp:spPr>
        <a:xfrm>
          <a:off x="0" y="259124"/>
          <a:ext cx="9270125" cy="2908912"/>
        </a:xfrm>
        <a:prstGeom prst="round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kern="1200" dirty="0"/>
            <a:t>L'obiettivo formativo del corso consiste nel fornire agli studenti gli strumenti di conoscenza e le metodologie di base dell’antropologia culturale per comprendere la </a:t>
          </a:r>
          <a:r>
            <a:rPr lang="it-IT" sz="1700" b="1" kern="1200" dirty="0"/>
            <a:t>complessità transculturale</a:t>
          </a:r>
          <a:r>
            <a:rPr lang="it-IT" sz="1700" kern="1200" dirty="0"/>
            <a:t> e saper adottare un </a:t>
          </a:r>
          <a:r>
            <a:rPr lang="it-IT" sz="1700" b="1" kern="1200" dirty="0"/>
            <a:t>approccio etnografico</a:t>
          </a:r>
          <a:r>
            <a:rPr lang="it-IT" sz="1700" kern="1200" dirty="0"/>
            <a:t> nei vari contesti e ambiti di studio. ​</a:t>
          </a:r>
          <a:endParaRPr lang="en-US" sz="1700" kern="1200" dirty="0"/>
        </a:p>
      </dsp:txBody>
      <dsp:txXfrm>
        <a:off x="142001" y="401125"/>
        <a:ext cx="8986123" cy="2624910"/>
      </dsp:txXfrm>
    </dsp:sp>
    <dsp:sp modelId="{B570840A-248F-154F-95A8-5263CBFD1834}">
      <dsp:nvSpPr>
        <dsp:cNvPr id="0" name=""/>
        <dsp:cNvSpPr/>
      </dsp:nvSpPr>
      <dsp:spPr>
        <a:xfrm>
          <a:off x="0" y="3216997"/>
          <a:ext cx="9270125" cy="2908912"/>
        </a:xfrm>
        <a:prstGeom prst="roundRect">
          <a:avLst/>
        </a:prstGeom>
        <a:solidFill>
          <a:schemeClr val="accent2">
            <a:hueOff val="-165654"/>
            <a:satOff val="-54335"/>
            <a:lumOff val="-1980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kern="1200"/>
            <a:t>​</a:t>
          </a:r>
          <a:br>
            <a:rPr lang="it-IT" sz="1700" kern="1200"/>
          </a:br>
          <a:r>
            <a:rPr lang="it-IT" sz="1700" kern="1200"/>
            <a:t>In particolare:​</a:t>
          </a:r>
          <a:br>
            <a:rPr lang="it-IT" sz="1700" kern="1200"/>
          </a:br>
          <a:r>
            <a:rPr lang="it-IT" sz="1700" kern="1200"/>
            <a:t>- conoscere i </a:t>
          </a:r>
          <a:r>
            <a:rPr lang="it-IT" sz="1700" b="1" kern="1200"/>
            <a:t>principi base</a:t>
          </a:r>
          <a:r>
            <a:rPr lang="it-IT" sz="1700" kern="1200"/>
            <a:t> dell’antropologia culturale, </a:t>
          </a:r>
          <a:r>
            <a:rPr lang="it-IT" sz="1700" b="1" kern="1200"/>
            <a:t>metodologie </a:t>
          </a:r>
          <a:r>
            <a:rPr lang="it-IT" sz="1700" kern="1200"/>
            <a:t>e </a:t>
          </a:r>
          <a:r>
            <a:rPr lang="it-IT" sz="1700" b="1" kern="1200"/>
            <a:t>paradigmi </a:t>
          </a:r>
          <a:r>
            <a:rPr lang="it-IT" sz="1700" kern="1200"/>
            <a:t>interpretativi ​</a:t>
          </a:r>
          <a:br>
            <a:rPr lang="it-IT" sz="1700" kern="1200"/>
          </a:br>
          <a:r>
            <a:rPr lang="it-IT" sz="1700" kern="1200"/>
            <a:t>- essere in grado di utilizzare con </a:t>
          </a:r>
          <a:r>
            <a:rPr lang="it-IT" sz="1700" b="1" kern="1200"/>
            <a:t>riflessività critica</a:t>
          </a:r>
          <a:r>
            <a:rPr lang="it-IT" sz="1700" kern="1200"/>
            <a:t> i fondamenti della disciplina collegando i vari ambiti dell’antropologia economica, politica, religiosa, della parentela ecc. ​</a:t>
          </a:r>
          <a:br>
            <a:rPr lang="it-IT" sz="1700" kern="1200"/>
          </a:br>
          <a:r>
            <a:rPr lang="it-IT" sz="1700" kern="1200"/>
            <a:t>- sviluppare competenze utili a interagire con le </a:t>
          </a:r>
          <a:r>
            <a:rPr lang="it-IT" sz="1700" b="1" kern="1200"/>
            <a:t>diversità culturali,</a:t>
          </a:r>
          <a:r>
            <a:rPr lang="it-IT" sz="1700" kern="1200"/>
            <a:t> incluse quelle di genere e delle popolazioni migranti, nella prospettiva di sviluppare relazioni sociali transculturali. ​</a:t>
          </a:r>
          <a:br>
            <a:rPr lang="it-IT" sz="1700" kern="1200"/>
          </a:br>
          <a:r>
            <a:rPr lang="it-IT" sz="1700" kern="1200"/>
            <a:t>- acquisire strumenti metodologici e intellettuali per affrontare con </a:t>
          </a:r>
          <a:r>
            <a:rPr lang="it-IT" sz="1700" b="1" kern="1200"/>
            <a:t>senso critico</a:t>
          </a:r>
          <a:r>
            <a:rPr lang="it-IT" sz="1700" kern="1200"/>
            <a:t> contesti sociali contemporanei da una prospettiva etnografica legata all’osservazione sul campo.​</a:t>
          </a:r>
          <a:br>
            <a:rPr lang="it-IT" sz="1700" kern="1200"/>
          </a:br>
          <a:r>
            <a:rPr lang="it-IT" sz="1700" kern="1200"/>
            <a:t>- saper analizzare i </a:t>
          </a:r>
          <a:r>
            <a:rPr lang="it-IT" sz="1700" b="1" kern="1200"/>
            <a:t>contesti eterogenei </a:t>
          </a:r>
          <a:r>
            <a:rPr lang="it-IT" sz="1700" kern="1200"/>
            <a:t>e multietnici mettendo in atto strategie specifiche di comunicazione, interpretazione e </a:t>
          </a:r>
          <a:r>
            <a:rPr lang="it-IT" sz="1700" b="1" kern="1200"/>
            <a:t>mediazione transculturali.</a:t>
          </a:r>
          <a:r>
            <a:rPr lang="it-IT" sz="1700" kern="1200"/>
            <a:t>​</a:t>
          </a:r>
          <a:endParaRPr lang="en-US" sz="1700" kern="1200"/>
        </a:p>
      </dsp:txBody>
      <dsp:txXfrm>
        <a:off x="142001" y="3358998"/>
        <a:ext cx="8986123" cy="26249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7BADF-D535-A64C-ACA8-9AF0720D3EBA}">
      <dsp:nvSpPr>
        <dsp:cNvPr id="0" name=""/>
        <dsp:cNvSpPr/>
      </dsp:nvSpPr>
      <dsp:spPr>
        <a:xfrm rot="21300000">
          <a:off x="21760" y="1384778"/>
          <a:ext cx="7157379" cy="811842"/>
        </a:xfrm>
        <a:prstGeom prst="mathMinus">
          <a:avLst/>
        </a:prstGeom>
        <a:solidFill>
          <a:schemeClr val="accent5">
            <a:tint val="6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EB9645-0A5F-664C-94E2-3D0DA9F50433}">
      <dsp:nvSpPr>
        <dsp:cNvPr id="0" name=""/>
        <dsp:cNvSpPr/>
      </dsp:nvSpPr>
      <dsp:spPr>
        <a:xfrm>
          <a:off x="864108" y="179070"/>
          <a:ext cx="2160270" cy="1432560"/>
        </a:xfrm>
        <a:prstGeom prst="downArrow">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106D93-8387-E04F-B784-FB5E4A02ADDE}">
      <dsp:nvSpPr>
        <dsp:cNvPr id="0" name=""/>
        <dsp:cNvSpPr/>
      </dsp:nvSpPr>
      <dsp:spPr>
        <a:xfrm>
          <a:off x="3816477" y="0"/>
          <a:ext cx="2304288" cy="1504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it-IT" sz="3700" kern="1200" dirty="0"/>
            <a:t>Modelli PER</a:t>
          </a:r>
        </a:p>
      </dsp:txBody>
      <dsp:txXfrm>
        <a:off x="3816477" y="0"/>
        <a:ext cx="2304288" cy="1504188"/>
      </dsp:txXfrm>
    </dsp:sp>
    <dsp:sp modelId="{66AF5490-1BF0-8B48-AABA-2B8780D9CAAF}">
      <dsp:nvSpPr>
        <dsp:cNvPr id="0" name=""/>
        <dsp:cNvSpPr/>
      </dsp:nvSpPr>
      <dsp:spPr>
        <a:xfrm>
          <a:off x="4176522" y="1969769"/>
          <a:ext cx="2160270" cy="1432560"/>
        </a:xfrm>
        <a:prstGeom prst="upArrow">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0AB030-B25F-914A-8911-EB774FE6107A}">
      <dsp:nvSpPr>
        <dsp:cNvPr id="0" name=""/>
        <dsp:cNvSpPr/>
      </dsp:nvSpPr>
      <dsp:spPr>
        <a:xfrm>
          <a:off x="1080135" y="2077212"/>
          <a:ext cx="2304288" cy="1504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it-IT" sz="3700" kern="1200" dirty="0"/>
            <a:t>Modelli DI</a:t>
          </a:r>
        </a:p>
      </dsp:txBody>
      <dsp:txXfrm>
        <a:off x="1080135" y="2077212"/>
        <a:ext cx="2304288" cy="15041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BCA8E-BE67-7B4A-BF82-92D99708E849}">
      <dsp:nvSpPr>
        <dsp:cNvPr id="0" name=""/>
        <dsp:cNvSpPr/>
      </dsp:nvSpPr>
      <dsp:spPr>
        <a:xfrm>
          <a:off x="7260427" y="1365055"/>
          <a:ext cx="91440" cy="624597"/>
        </a:xfrm>
        <a:custGeom>
          <a:avLst/>
          <a:gdLst/>
          <a:ahLst/>
          <a:cxnLst/>
          <a:rect l="0" t="0" r="0" b="0"/>
          <a:pathLst>
            <a:path>
              <a:moveTo>
                <a:pt x="45720" y="0"/>
              </a:moveTo>
              <a:lnTo>
                <a:pt x="45720" y="624597"/>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BF83F0-6447-2848-95C9-015F1D5F8F84}">
      <dsp:nvSpPr>
        <dsp:cNvPr id="0" name=""/>
        <dsp:cNvSpPr/>
      </dsp:nvSpPr>
      <dsp:spPr>
        <a:xfrm>
          <a:off x="2010708" y="1365055"/>
          <a:ext cx="91440" cy="624597"/>
        </a:xfrm>
        <a:custGeom>
          <a:avLst/>
          <a:gdLst/>
          <a:ahLst/>
          <a:cxnLst/>
          <a:rect l="0" t="0" r="0" b="0"/>
          <a:pathLst>
            <a:path>
              <a:moveTo>
                <a:pt x="45720" y="0"/>
              </a:moveTo>
              <a:lnTo>
                <a:pt x="45720" y="624597"/>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2739AA-3D74-B44E-9B67-9B18B7F0084A}">
      <dsp:nvSpPr>
        <dsp:cNvPr id="0" name=""/>
        <dsp:cNvSpPr/>
      </dsp:nvSpPr>
      <dsp:spPr>
        <a:xfrm>
          <a:off x="982622" y="1321"/>
          <a:ext cx="2147612" cy="1363733"/>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6A34C5-DFC1-1A47-AF76-5B50322574B1}">
      <dsp:nvSpPr>
        <dsp:cNvPr id="0" name=""/>
        <dsp:cNvSpPr/>
      </dsp:nvSpPr>
      <dsp:spPr>
        <a:xfrm>
          <a:off x="1221246" y="228013"/>
          <a:ext cx="2147612" cy="1363733"/>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baseline="0" dirty="0" err="1"/>
            <a:t>unità</a:t>
          </a:r>
          <a:r>
            <a:rPr lang="en-GB" sz="2000" kern="1200" baseline="0" dirty="0"/>
            <a:t> del </a:t>
          </a:r>
          <a:r>
            <a:rPr lang="en-GB" sz="2000" kern="1200" baseline="0" dirty="0" err="1"/>
            <a:t>genere</a:t>
          </a:r>
          <a:r>
            <a:rPr lang="en-GB" sz="2000" kern="1200" baseline="0" dirty="0"/>
            <a:t> </a:t>
          </a:r>
          <a:r>
            <a:rPr lang="en-GB" sz="2000" kern="1200" baseline="0" dirty="0" err="1"/>
            <a:t>umano</a:t>
          </a:r>
          <a:r>
            <a:rPr lang="en-GB" sz="2000" kern="1200" baseline="0" dirty="0"/>
            <a:t> </a:t>
          </a:r>
          <a:endParaRPr lang="en-US" sz="2000" kern="1200" dirty="0"/>
        </a:p>
      </dsp:txBody>
      <dsp:txXfrm>
        <a:off x="1261188" y="267955"/>
        <a:ext cx="2067728" cy="1283849"/>
      </dsp:txXfrm>
    </dsp:sp>
    <dsp:sp modelId="{6D2FF0DF-35FB-3E4F-99A4-C303CAB7900F}">
      <dsp:nvSpPr>
        <dsp:cNvPr id="0" name=""/>
        <dsp:cNvSpPr/>
      </dsp:nvSpPr>
      <dsp:spPr>
        <a:xfrm>
          <a:off x="982622" y="1989652"/>
          <a:ext cx="2147612" cy="1363733"/>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5D36B-89A5-A54F-A4D7-876116E6E69F}">
      <dsp:nvSpPr>
        <dsp:cNvPr id="0" name=""/>
        <dsp:cNvSpPr/>
      </dsp:nvSpPr>
      <dsp:spPr>
        <a:xfrm>
          <a:off x="1221246" y="2216344"/>
          <a:ext cx="2147612" cy="1363733"/>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baseline="0" dirty="0"/>
            <a:t>ma non </a:t>
          </a:r>
          <a:r>
            <a:rPr lang="en-GB" sz="2000" kern="1200" baseline="0" dirty="0" err="1"/>
            <a:t>uniformità</a:t>
          </a:r>
          <a:endParaRPr lang="en-US" sz="2000" kern="1200" dirty="0"/>
        </a:p>
      </dsp:txBody>
      <dsp:txXfrm>
        <a:off x="1261188" y="2256286"/>
        <a:ext cx="2067728" cy="1283849"/>
      </dsp:txXfrm>
    </dsp:sp>
    <dsp:sp modelId="{F95A95A0-DE5E-6D4C-A4D1-D5A0FE46FDA6}">
      <dsp:nvSpPr>
        <dsp:cNvPr id="0" name=""/>
        <dsp:cNvSpPr/>
      </dsp:nvSpPr>
      <dsp:spPr>
        <a:xfrm>
          <a:off x="3607482" y="1321"/>
          <a:ext cx="2147612" cy="1363733"/>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9298C1-27DD-7D43-B062-7E5ADAEC50CA}">
      <dsp:nvSpPr>
        <dsp:cNvPr id="0" name=""/>
        <dsp:cNvSpPr/>
      </dsp:nvSpPr>
      <dsp:spPr>
        <a:xfrm>
          <a:off x="3846105" y="228013"/>
          <a:ext cx="2147612" cy="1363733"/>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baseline="0"/>
            <a:t>rapporto tra unità/diversità </a:t>
          </a:r>
          <a:endParaRPr lang="en-US" sz="2000" kern="1200"/>
        </a:p>
      </dsp:txBody>
      <dsp:txXfrm>
        <a:off x="3886047" y="267955"/>
        <a:ext cx="2067728" cy="1283849"/>
      </dsp:txXfrm>
    </dsp:sp>
    <dsp:sp modelId="{4CE5C5A0-5C11-304A-99C6-0171EC495423}">
      <dsp:nvSpPr>
        <dsp:cNvPr id="0" name=""/>
        <dsp:cNvSpPr/>
      </dsp:nvSpPr>
      <dsp:spPr>
        <a:xfrm>
          <a:off x="6232341" y="1321"/>
          <a:ext cx="2147612" cy="1363733"/>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629D19-734A-DF4A-8006-5D224430283A}">
      <dsp:nvSpPr>
        <dsp:cNvPr id="0" name=""/>
        <dsp:cNvSpPr/>
      </dsp:nvSpPr>
      <dsp:spPr>
        <a:xfrm>
          <a:off x="6470965" y="228013"/>
          <a:ext cx="2147612" cy="1363733"/>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baseline="0"/>
            <a:t>analisi delle varianti/invarianti particolari  </a:t>
          </a:r>
          <a:endParaRPr lang="en-US" sz="2000" kern="1200"/>
        </a:p>
      </dsp:txBody>
      <dsp:txXfrm>
        <a:off x="6510907" y="267955"/>
        <a:ext cx="2067728" cy="1283849"/>
      </dsp:txXfrm>
    </dsp:sp>
    <dsp:sp modelId="{7342CECC-4064-9F4E-9E75-11CB49D7F1D1}">
      <dsp:nvSpPr>
        <dsp:cNvPr id="0" name=""/>
        <dsp:cNvSpPr/>
      </dsp:nvSpPr>
      <dsp:spPr>
        <a:xfrm>
          <a:off x="6232341" y="1989652"/>
          <a:ext cx="2147612" cy="1363733"/>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79F43A-3BE4-FF4B-8308-0DCF494BD282}">
      <dsp:nvSpPr>
        <dsp:cNvPr id="0" name=""/>
        <dsp:cNvSpPr/>
      </dsp:nvSpPr>
      <dsp:spPr>
        <a:xfrm>
          <a:off x="6470965" y="2216344"/>
          <a:ext cx="2147612" cy="1363733"/>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baseline="0"/>
            <a:t>generalizzazione</a:t>
          </a:r>
          <a:endParaRPr lang="en-US" sz="2000" kern="1200"/>
        </a:p>
      </dsp:txBody>
      <dsp:txXfrm>
        <a:off x="6510907" y="2256286"/>
        <a:ext cx="2067728" cy="12838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8416D-8F6A-6444-83F1-B618D8BE71D3}">
      <dsp:nvSpPr>
        <dsp:cNvPr id="0" name=""/>
        <dsp:cNvSpPr/>
      </dsp:nvSpPr>
      <dsp:spPr>
        <a:xfrm rot="5400000">
          <a:off x="3477898" y="-1275082"/>
          <a:ext cx="923329" cy="3707824"/>
        </a:xfrm>
        <a:prstGeom prst="round2SameRect">
          <a:avLst/>
        </a:prstGeom>
        <a:solidFill>
          <a:schemeClr val="accent6">
            <a:alpha val="90000"/>
            <a:tint val="40000"/>
            <a:hueOff val="0"/>
            <a:satOff val="0"/>
            <a:lumOff val="0"/>
            <a:alphaOff val="0"/>
          </a:schemeClr>
        </a:solidFill>
        <a:ln w="34925" cap="flat" cmpd="sng" algn="in">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it-IT" sz="1800" kern="1200" dirty="0"/>
            <a:t>Enfatizza conflitto</a:t>
          </a:r>
        </a:p>
      </dsp:txBody>
      <dsp:txXfrm rot="-5400000">
        <a:off x="2085651" y="162238"/>
        <a:ext cx="3662751" cy="833183"/>
      </dsp:txXfrm>
    </dsp:sp>
    <dsp:sp modelId="{DBE097E2-67C4-C041-9558-ACDD91FF5328}">
      <dsp:nvSpPr>
        <dsp:cNvPr id="0" name=""/>
        <dsp:cNvSpPr/>
      </dsp:nvSpPr>
      <dsp:spPr>
        <a:xfrm>
          <a:off x="0" y="1748"/>
          <a:ext cx="2085650" cy="1154162"/>
        </a:xfrm>
        <a:prstGeom prst="roundRect">
          <a:avLst/>
        </a:prstGeom>
        <a:solidFill>
          <a:schemeClr val="accent6">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it-IT" sz="1700" kern="1200" dirty="0"/>
            <a:t>Scontro civiltà</a:t>
          </a:r>
        </a:p>
      </dsp:txBody>
      <dsp:txXfrm>
        <a:off x="56342" y="58090"/>
        <a:ext cx="1972966" cy="1041478"/>
      </dsp:txXfrm>
    </dsp:sp>
    <dsp:sp modelId="{29CCCD5F-B0B5-5447-8700-14C4E3F741DA}">
      <dsp:nvSpPr>
        <dsp:cNvPr id="0" name=""/>
        <dsp:cNvSpPr/>
      </dsp:nvSpPr>
      <dsp:spPr>
        <a:xfrm rot="5400000">
          <a:off x="3477898" y="-63211"/>
          <a:ext cx="923329" cy="3707824"/>
        </a:xfrm>
        <a:prstGeom prst="round2SameRect">
          <a:avLst/>
        </a:prstGeom>
        <a:solidFill>
          <a:schemeClr val="accent6">
            <a:alpha val="90000"/>
            <a:tint val="40000"/>
            <a:hueOff val="0"/>
            <a:satOff val="0"/>
            <a:lumOff val="0"/>
            <a:alphaOff val="0"/>
          </a:schemeClr>
        </a:solidFill>
        <a:ln w="34925" cap="flat" cmpd="sng" algn="in">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it-IT" sz="1800" kern="1200" dirty="0"/>
            <a:t>Enfatizza modelli dall’esterno</a:t>
          </a:r>
        </a:p>
        <a:p>
          <a:pPr marL="171450" lvl="1" indent="-171450" algn="l" defTabSz="800100">
            <a:lnSpc>
              <a:spcPct val="90000"/>
            </a:lnSpc>
            <a:spcBef>
              <a:spcPct val="0"/>
            </a:spcBef>
            <a:spcAft>
              <a:spcPct val="15000"/>
            </a:spcAft>
            <a:buChar char="•"/>
          </a:pPr>
          <a:r>
            <a:rPr lang="it-IT" sz="1800" kern="1200" dirty="0" err="1"/>
            <a:t>omogeneizzazzione</a:t>
          </a:r>
          <a:endParaRPr lang="it-IT" sz="1800" kern="1200" dirty="0"/>
        </a:p>
      </dsp:txBody>
      <dsp:txXfrm rot="-5400000">
        <a:off x="2085651" y="1374109"/>
        <a:ext cx="3662751" cy="833183"/>
      </dsp:txXfrm>
    </dsp:sp>
    <dsp:sp modelId="{08031B97-A061-5942-BF24-8DC8D335733E}">
      <dsp:nvSpPr>
        <dsp:cNvPr id="0" name=""/>
        <dsp:cNvSpPr/>
      </dsp:nvSpPr>
      <dsp:spPr>
        <a:xfrm>
          <a:off x="0" y="1213618"/>
          <a:ext cx="2085650" cy="1154162"/>
        </a:xfrm>
        <a:prstGeom prst="roundRect">
          <a:avLst/>
        </a:prstGeom>
        <a:solidFill>
          <a:schemeClr val="accent6">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it-IT" sz="1700" kern="1200" dirty="0" err="1"/>
            <a:t>Mcdonaldizzazione</a:t>
          </a:r>
          <a:endParaRPr lang="it-IT" sz="1700" kern="1200" dirty="0"/>
        </a:p>
      </dsp:txBody>
      <dsp:txXfrm>
        <a:off x="56342" y="1269960"/>
        <a:ext cx="1972966" cy="1041478"/>
      </dsp:txXfrm>
    </dsp:sp>
    <dsp:sp modelId="{4E753942-424F-6241-89E9-502695416698}">
      <dsp:nvSpPr>
        <dsp:cNvPr id="0" name=""/>
        <dsp:cNvSpPr/>
      </dsp:nvSpPr>
      <dsp:spPr>
        <a:xfrm rot="5400000">
          <a:off x="3477898" y="1148658"/>
          <a:ext cx="923329" cy="3707824"/>
        </a:xfrm>
        <a:prstGeom prst="round2SameRect">
          <a:avLst/>
        </a:prstGeom>
        <a:solidFill>
          <a:schemeClr val="accent6">
            <a:alpha val="90000"/>
            <a:tint val="40000"/>
            <a:hueOff val="0"/>
            <a:satOff val="0"/>
            <a:lumOff val="0"/>
            <a:alphaOff val="0"/>
          </a:schemeClr>
        </a:solidFill>
        <a:ln w="34925" cap="flat" cmpd="sng" algn="in">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it-IT" sz="1800" kern="1200" dirty="0"/>
            <a:t>Combinazione da provenienze diverse</a:t>
          </a:r>
        </a:p>
        <a:p>
          <a:pPr marL="171450" lvl="1" indent="-171450" algn="l" defTabSz="800100">
            <a:lnSpc>
              <a:spcPct val="90000"/>
            </a:lnSpc>
            <a:spcBef>
              <a:spcPct val="0"/>
            </a:spcBef>
            <a:spcAft>
              <a:spcPct val="15000"/>
            </a:spcAft>
            <a:buChar char="•"/>
          </a:pPr>
          <a:r>
            <a:rPr lang="it-IT" sz="1800" kern="1200" dirty="0"/>
            <a:t>fusione</a:t>
          </a:r>
        </a:p>
      </dsp:txBody>
      <dsp:txXfrm rot="-5400000">
        <a:off x="2085651" y="2585979"/>
        <a:ext cx="3662751" cy="833183"/>
      </dsp:txXfrm>
    </dsp:sp>
    <dsp:sp modelId="{83A68B46-8282-1B42-8FB1-DB557F2F0673}">
      <dsp:nvSpPr>
        <dsp:cNvPr id="0" name=""/>
        <dsp:cNvSpPr/>
      </dsp:nvSpPr>
      <dsp:spPr>
        <a:xfrm>
          <a:off x="0" y="2425489"/>
          <a:ext cx="2085650" cy="1154162"/>
        </a:xfrm>
        <a:prstGeom prst="roundRect">
          <a:avLst/>
        </a:prstGeom>
        <a:solidFill>
          <a:schemeClr val="accent6">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it-IT" sz="1700" kern="1200" dirty="0"/>
            <a:t>Ibridazione</a:t>
          </a:r>
        </a:p>
      </dsp:txBody>
      <dsp:txXfrm>
        <a:off x="56342" y="2481831"/>
        <a:ext cx="1972966" cy="10414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A0E28-1445-924C-9A86-06BEA460F488}">
      <dsp:nvSpPr>
        <dsp:cNvPr id="0" name=""/>
        <dsp:cNvSpPr/>
      </dsp:nvSpPr>
      <dsp:spPr>
        <a:xfrm>
          <a:off x="3509556" y="2196472"/>
          <a:ext cx="143108" cy="143256"/>
        </a:xfrm>
        <a:prstGeom prst="donut">
          <a:avLst>
            <a:gd name="adj" fmla="val 746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507574D1-DB30-2B4C-A0A6-279133BD8CFF}">
      <dsp:nvSpPr>
        <dsp:cNvPr id="0" name=""/>
        <dsp:cNvSpPr/>
      </dsp:nvSpPr>
      <dsp:spPr>
        <a:xfrm>
          <a:off x="2094045" y="1590141"/>
          <a:ext cx="869029" cy="868847"/>
        </a:xfrm>
        <a:prstGeom prst="ellips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ED05C58B-3D93-CF47-BF0D-CC6351F88343}">
      <dsp:nvSpPr>
        <dsp:cNvPr id="0" name=""/>
        <dsp:cNvSpPr/>
      </dsp:nvSpPr>
      <dsp:spPr>
        <a:xfrm>
          <a:off x="4034903" y="3438144"/>
          <a:ext cx="143108" cy="143256"/>
        </a:xfrm>
        <a:prstGeom prst="donut">
          <a:avLst>
            <a:gd name="adj" fmla="val 746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1A7E435C-8449-384C-B03E-2C7F86B89266}">
      <dsp:nvSpPr>
        <dsp:cNvPr id="0" name=""/>
        <dsp:cNvSpPr/>
      </dsp:nvSpPr>
      <dsp:spPr>
        <a:xfrm>
          <a:off x="2127412" y="1623448"/>
          <a:ext cx="802295" cy="802233"/>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35000"/>
            </a:srgbClr>
          </a:outerShdw>
        </a:effectLst>
      </dsp:spPr>
      <dsp:style>
        <a:lnRef idx="0">
          <a:scrgbClr r="0" g="0" b="0"/>
        </a:lnRef>
        <a:fillRef idx="1">
          <a:scrgbClr r="0" g="0" b="0"/>
        </a:fillRef>
        <a:effectRef idx="3">
          <a:scrgbClr r="0" g="0" b="0"/>
        </a:effectRef>
        <a:fontRef idx="minor"/>
      </dsp:style>
    </dsp:sp>
    <dsp:sp modelId="{24661DCD-296A-4D40-8608-F91E21411318}">
      <dsp:nvSpPr>
        <dsp:cNvPr id="0" name=""/>
        <dsp:cNvSpPr/>
      </dsp:nvSpPr>
      <dsp:spPr>
        <a:xfrm>
          <a:off x="3026102" y="1754527"/>
          <a:ext cx="454535" cy="454479"/>
        </a:xfrm>
        <a:prstGeom prst="ellips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21E169B3-D037-714F-8DA0-B2CA0CF206EF}">
      <dsp:nvSpPr>
        <dsp:cNvPr id="0" name=""/>
        <dsp:cNvSpPr/>
      </dsp:nvSpPr>
      <dsp:spPr>
        <a:xfrm>
          <a:off x="3052796" y="1781030"/>
          <a:ext cx="401147" cy="401116"/>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35000"/>
            </a:srgbClr>
          </a:outerShdw>
        </a:effectLst>
      </dsp:spPr>
      <dsp:style>
        <a:lnRef idx="0">
          <a:scrgbClr r="0" g="0" b="0"/>
        </a:lnRef>
        <a:fillRef idx="1">
          <a:scrgbClr r="0" g="0" b="0"/>
        </a:fillRef>
        <a:effectRef idx="3">
          <a:scrgbClr r="0" g="0" b="0"/>
        </a:effectRef>
        <a:fontRef idx="minor"/>
      </dsp:style>
    </dsp:sp>
    <dsp:sp modelId="{EAA712A4-FD8D-5B4B-A9C1-F3315CD571E8}">
      <dsp:nvSpPr>
        <dsp:cNvPr id="0" name=""/>
        <dsp:cNvSpPr/>
      </dsp:nvSpPr>
      <dsp:spPr>
        <a:xfrm>
          <a:off x="2848144" y="1112740"/>
          <a:ext cx="583184" cy="583051"/>
        </a:xfrm>
        <a:prstGeom prst="ellips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B92B46A2-97A8-7443-BE6B-9104ABA66FC0}">
      <dsp:nvSpPr>
        <dsp:cNvPr id="0" name=""/>
        <dsp:cNvSpPr/>
      </dsp:nvSpPr>
      <dsp:spPr>
        <a:xfrm>
          <a:off x="2648311" y="950145"/>
          <a:ext cx="258039" cy="257860"/>
        </a:xfrm>
        <a:prstGeom prst="donut">
          <a:avLst>
            <a:gd name="adj" fmla="val 746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5B764E36-4FE7-6845-86EE-F2136C6D45B5}">
      <dsp:nvSpPr>
        <dsp:cNvPr id="0" name=""/>
        <dsp:cNvSpPr/>
      </dsp:nvSpPr>
      <dsp:spPr>
        <a:xfrm>
          <a:off x="3843969" y="0"/>
          <a:ext cx="95652" cy="95623"/>
        </a:xfrm>
        <a:prstGeom prst="donut">
          <a:avLst>
            <a:gd name="adj" fmla="val 746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088FE152-0EE3-A949-8FA5-07E1A4C31F99}">
      <dsp:nvSpPr>
        <dsp:cNvPr id="0" name=""/>
        <dsp:cNvSpPr/>
      </dsp:nvSpPr>
      <dsp:spPr>
        <a:xfrm>
          <a:off x="2878916" y="1143541"/>
          <a:ext cx="521640" cy="521451"/>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35000"/>
            </a:srgbClr>
          </a:outerShdw>
        </a:effectLst>
      </dsp:spPr>
      <dsp:style>
        <a:lnRef idx="0">
          <a:scrgbClr r="0" g="0" b="0"/>
        </a:lnRef>
        <a:fillRef idx="1">
          <a:scrgbClr r="0" g="0" b="0"/>
        </a:fillRef>
        <a:effectRef idx="3">
          <a:scrgbClr r="0" g="0" b="0"/>
        </a:effectRef>
        <a:fontRef idx="minor"/>
      </dsp:style>
    </dsp:sp>
    <dsp:sp modelId="{1BC6D008-B362-084A-ABD3-FE1BDF835F3C}">
      <dsp:nvSpPr>
        <dsp:cNvPr id="0" name=""/>
        <dsp:cNvSpPr/>
      </dsp:nvSpPr>
      <dsp:spPr>
        <a:xfrm>
          <a:off x="2913395" y="594154"/>
          <a:ext cx="408933" cy="408637"/>
        </a:xfrm>
        <a:prstGeom prst="ellips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A97C2E8F-B76D-DA40-BA5C-5754863D9531}">
      <dsp:nvSpPr>
        <dsp:cNvPr id="0" name=""/>
        <dsp:cNvSpPr/>
      </dsp:nvSpPr>
      <dsp:spPr>
        <a:xfrm>
          <a:off x="3557382" y="76283"/>
          <a:ext cx="190934" cy="190888"/>
        </a:xfrm>
        <a:prstGeom prst="donut">
          <a:avLst>
            <a:gd name="adj" fmla="val 746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30DEAB64-42D6-0B4B-A674-AF8820DC0A5F}">
      <dsp:nvSpPr>
        <dsp:cNvPr id="0" name=""/>
        <dsp:cNvSpPr/>
      </dsp:nvSpPr>
      <dsp:spPr>
        <a:xfrm>
          <a:off x="2937494" y="618149"/>
          <a:ext cx="360736" cy="360646"/>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35000"/>
            </a:srgbClr>
          </a:outerShdw>
        </a:effectLst>
      </dsp:spPr>
      <dsp:style>
        <a:lnRef idx="0">
          <a:scrgbClr r="0" g="0" b="0"/>
        </a:lnRef>
        <a:fillRef idx="1">
          <a:scrgbClr r="0" g="0" b="0"/>
        </a:fillRef>
        <a:effectRef idx="3">
          <a:scrgbClr r="0" g="0" b="0"/>
        </a:effectRef>
        <a:fontRef idx="minor"/>
      </dsp:style>
    </dsp:sp>
    <dsp:sp modelId="{DE087CFE-52AE-7648-A4F9-F575E35B41D7}">
      <dsp:nvSpPr>
        <dsp:cNvPr id="0" name=""/>
        <dsp:cNvSpPr/>
      </dsp:nvSpPr>
      <dsp:spPr>
        <a:xfrm>
          <a:off x="3199982" y="212018"/>
          <a:ext cx="378902" cy="378912"/>
        </a:xfrm>
        <a:prstGeom prst="ellips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DC4D3DA9-DDF0-DE40-95CE-4C780D07AAAF}">
      <dsp:nvSpPr>
        <dsp:cNvPr id="0" name=""/>
        <dsp:cNvSpPr/>
      </dsp:nvSpPr>
      <dsp:spPr>
        <a:xfrm>
          <a:off x="3222227" y="234223"/>
          <a:ext cx="334413" cy="334144"/>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35000"/>
            </a:srgbClr>
          </a:outerShdw>
        </a:effectLst>
      </dsp:spPr>
      <dsp:style>
        <a:lnRef idx="0">
          <a:scrgbClr r="0" g="0" b="0"/>
        </a:lnRef>
        <a:fillRef idx="1">
          <a:scrgbClr r="0" g="0" b="0"/>
        </a:fillRef>
        <a:effectRef idx="3">
          <a:scrgbClr r="0" g="0" b="0"/>
        </a:effectRef>
        <a:fontRef idx="minor"/>
      </dsp:style>
    </dsp:sp>
    <dsp:sp modelId="{3B6AE2DF-F757-9340-A859-559192E4547A}">
      <dsp:nvSpPr>
        <dsp:cNvPr id="0" name=""/>
        <dsp:cNvSpPr/>
      </dsp:nvSpPr>
      <dsp:spPr>
        <a:xfrm>
          <a:off x="2667219" y="2435352"/>
          <a:ext cx="651401" cy="651456"/>
        </a:xfrm>
        <a:prstGeom prst="ellips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9439E026-2A62-8C4A-B4CC-9DE9B311E1DA}">
      <dsp:nvSpPr>
        <dsp:cNvPr id="0" name=""/>
        <dsp:cNvSpPr/>
      </dsp:nvSpPr>
      <dsp:spPr>
        <a:xfrm>
          <a:off x="3652664" y="3294888"/>
          <a:ext cx="258039" cy="257860"/>
        </a:xfrm>
        <a:prstGeom prst="donut">
          <a:avLst>
            <a:gd name="adj" fmla="val 746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DD5BCC5A-6A2F-174C-95F6-66772CBD637A}">
      <dsp:nvSpPr>
        <dsp:cNvPr id="0" name=""/>
        <dsp:cNvSpPr/>
      </dsp:nvSpPr>
      <dsp:spPr>
        <a:xfrm>
          <a:off x="2701699" y="2469733"/>
          <a:ext cx="582813" cy="582693"/>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35000"/>
            </a:srgbClr>
          </a:outerShdw>
        </a:effectLst>
      </dsp:spPr>
      <dsp:style>
        <a:lnRef idx="0">
          <a:scrgbClr r="0" g="0" b="0"/>
        </a:lnRef>
        <a:fillRef idx="1">
          <a:scrgbClr r="0" g="0" b="0"/>
        </a:fillRef>
        <a:effectRef idx="3">
          <a:scrgbClr r="0" g="0" b="0"/>
        </a:effectRef>
        <a:fontRef idx="minor"/>
      </dsp:style>
    </dsp:sp>
    <dsp:sp modelId="{1FDECCB3-6551-5A48-B3FC-33E7E76348B6}">
      <dsp:nvSpPr>
        <dsp:cNvPr id="0" name=""/>
        <dsp:cNvSpPr/>
      </dsp:nvSpPr>
      <dsp:spPr>
        <a:xfrm>
          <a:off x="3196275" y="2981515"/>
          <a:ext cx="408933" cy="408637"/>
        </a:xfrm>
        <a:prstGeom prst="ellips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E37D84B5-BC6C-664B-AA9F-4EDE4CC486A4}">
      <dsp:nvSpPr>
        <dsp:cNvPr id="0" name=""/>
        <dsp:cNvSpPr/>
      </dsp:nvSpPr>
      <dsp:spPr>
        <a:xfrm>
          <a:off x="3220373" y="3005510"/>
          <a:ext cx="360736" cy="360646"/>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35000"/>
            </a:srgbClr>
          </a:outerShdw>
        </a:effectLst>
      </dsp:spPr>
      <dsp:style>
        <a:lnRef idx="0">
          <a:scrgbClr r="0" g="0" b="0"/>
        </a:lnRef>
        <a:fillRef idx="1">
          <a:scrgbClr r="0" g="0" b="0"/>
        </a:fillRef>
        <a:effectRef idx="3">
          <a:scrgbClr r="0" g="0" b="0"/>
        </a:effectRef>
        <a:fontRef idx="minor"/>
      </dsp:style>
    </dsp:sp>
    <dsp:sp modelId="{1AA51717-F900-2F45-88F2-4BAD65B3C511}">
      <dsp:nvSpPr>
        <dsp:cNvPr id="0" name=""/>
        <dsp:cNvSpPr/>
      </dsp:nvSpPr>
      <dsp:spPr>
        <a:xfrm>
          <a:off x="1234655" y="1143541"/>
          <a:ext cx="1289456" cy="411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 numCol="1" spcCol="1270" anchor="b" anchorCtr="0">
          <a:noAutofit/>
        </a:bodyPr>
        <a:lstStyle/>
        <a:p>
          <a:pPr marL="0" lvl="0" indent="0" algn="r" defTabSz="577850">
            <a:lnSpc>
              <a:spcPct val="90000"/>
            </a:lnSpc>
            <a:spcBef>
              <a:spcPct val="0"/>
            </a:spcBef>
            <a:spcAft>
              <a:spcPct val="35000"/>
            </a:spcAft>
            <a:buNone/>
          </a:pPr>
          <a:r>
            <a:rPr lang="it-IT" sz="1300" kern="1200" dirty="0"/>
            <a:t>classe</a:t>
          </a:r>
        </a:p>
      </dsp:txBody>
      <dsp:txXfrm>
        <a:off x="1234655" y="1143541"/>
        <a:ext cx="1289456" cy="411861"/>
      </dsp:txXfrm>
    </dsp:sp>
    <dsp:sp modelId="{563A6448-D80E-FE47-B502-D2714D53EDFB}">
      <dsp:nvSpPr>
        <dsp:cNvPr id="0" name=""/>
        <dsp:cNvSpPr/>
      </dsp:nvSpPr>
      <dsp:spPr>
        <a:xfrm>
          <a:off x="3574436" y="1781030"/>
          <a:ext cx="1289456" cy="401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it-IT" sz="1300" kern="1200" dirty="0"/>
            <a:t>genere</a:t>
          </a:r>
        </a:p>
      </dsp:txBody>
      <dsp:txXfrm>
        <a:off x="3574436" y="1781030"/>
        <a:ext cx="1289456" cy="401116"/>
      </dsp:txXfrm>
    </dsp:sp>
    <dsp:sp modelId="{8637D619-3506-5241-AD4B-546D2F4209B9}">
      <dsp:nvSpPr>
        <dsp:cNvPr id="0" name=""/>
        <dsp:cNvSpPr/>
      </dsp:nvSpPr>
      <dsp:spPr>
        <a:xfrm>
          <a:off x="3526610" y="1143541"/>
          <a:ext cx="1289456" cy="52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it-IT" sz="1300" kern="1200" dirty="0"/>
            <a:t>età</a:t>
          </a:r>
        </a:p>
      </dsp:txBody>
      <dsp:txXfrm>
        <a:off x="3526610" y="1143541"/>
        <a:ext cx="1289456" cy="521451"/>
      </dsp:txXfrm>
    </dsp:sp>
    <dsp:sp modelId="{33C251EF-59D2-794E-9E38-A50461308169}">
      <dsp:nvSpPr>
        <dsp:cNvPr id="0" name=""/>
        <dsp:cNvSpPr/>
      </dsp:nvSpPr>
      <dsp:spPr>
        <a:xfrm>
          <a:off x="3413903" y="618149"/>
          <a:ext cx="1289456" cy="360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it-IT" sz="1300" kern="1200" dirty="0"/>
            <a:t>Etnia/nazionalità</a:t>
          </a:r>
        </a:p>
      </dsp:txBody>
      <dsp:txXfrm>
        <a:off x="3413903" y="618149"/>
        <a:ext cx="1289456" cy="360646"/>
      </dsp:txXfrm>
    </dsp:sp>
    <dsp:sp modelId="{E7C2B2F0-1B04-904E-8323-0CDCF13E96E6}">
      <dsp:nvSpPr>
        <dsp:cNvPr id="0" name=""/>
        <dsp:cNvSpPr/>
      </dsp:nvSpPr>
      <dsp:spPr>
        <a:xfrm>
          <a:off x="3652664" y="234223"/>
          <a:ext cx="1289456" cy="334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it-IT" sz="1300" kern="1200" dirty="0"/>
            <a:t>istruzione</a:t>
          </a:r>
        </a:p>
      </dsp:txBody>
      <dsp:txXfrm>
        <a:off x="3652664" y="234223"/>
        <a:ext cx="1289456" cy="334144"/>
      </dsp:txXfrm>
    </dsp:sp>
    <dsp:sp modelId="{753300DF-F675-9C4B-9882-0F32A315E046}">
      <dsp:nvSpPr>
        <dsp:cNvPr id="0" name=""/>
        <dsp:cNvSpPr/>
      </dsp:nvSpPr>
      <dsp:spPr>
        <a:xfrm>
          <a:off x="1308804" y="2469733"/>
          <a:ext cx="1289456" cy="582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r" defTabSz="577850">
            <a:lnSpc>
              <a:spcPct val="90000"/>
            </a:lnSpc>
            <a:spcBef>
              <a:spcPct val="0"/>
            </a:spcBef>
            <a:spcAft>
              <a:spcPct val="35000"/>
            </a:spcAft>
            <a:buNone/>
          </a:pPr>
          <a:r>
            <a:rPr lang="it-IT" sz="1300" kern="1200" dirty="0"/>
            <a:t>Potere</a:t>
          </a:r>
        </a:p>
      </dsp:txBody>
      <dsp:txXfrm>
        <a:off x="1308804" y="2469733"/>
        <a:ext cx="1289456" cy="582693"/>
      </dsp:txXfrm>
    </dsp:sp>
    <dsp:sp modelId="{7C18AF38-649C-1542-93B9-2C39779F5C42}">
      <dsp:nvSpPr>
        <dsp:cNvPr id="0" name=""/>
        <dsp:cNvSpPr/>
      </dsp:nvSpPr>
      <dsp:spPr>
        <a:xfrm>
          <a:off x="1623939" y="3115818"/>
          <a:ext cx="1508938" cy="465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t" anchorCtr="0">
          <a:noAutofit/>
        </a:bodyPr>
        <a:lstStyle/>
        <a:p>
          <a:pPr marL="0" lvl="0" indent="0" algn="r" defTabSz="577850">
            <a:lnSpc>
              <a:spcPct val="90000"/>
            </a:lnSpc>
            <a:spcBef>
              <a:spcPct val="0"/>
            </a:spcBef>
            <a:spcAft>
              <a:spcPct val="35000"/>
            </a:spcAft>
            <a:buNone/>
          </a:pPr>
          <a:r>
            <a:rPr lang="it-IT" sz="1300" kern="1200" dirty="0"/>
            <a:t>contesto</a:t>
          </a:r>
        </a:p>
      </dsp:txBody>
      <dsp:txXfrm>
        <a:off x="1623939" y="3115818"/>
        <a:ext cx="1508938" cy="46558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E6703-E300-814E-8474-1FD15A08D560}">
      <dsp:nvSpPr>
        <dsp:cNvPr id="0" name=""/>
        <dsp:cNvSpPr/>
      </dsp:nvSpPr>
      <dsp:spPr>
        <a:xfrm>
          <a:off x="0" y="675959"/>
          <a:ext cx="2742314" cy="250965"/>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it-IT" sz="1100" kern="1200"/>
            <a:t>Etnografia = raccolta dati</a:t>
          </a:r>
          <a:endParaRPr lang="en-US" sz="1100" kern="1200"/>
        </a:p>
      </dsp:txBody>
      <dsp:txXfrm>
        <a:off x="12251" y="688210"/>
        <a:ext cx="2717812" cy="226463"/>
      </dsp:txXfrm>
    </dsp:sp>
    <dsp:sp modelId="{320EEB33-ED4F-B043-B9E0-60234B39ADEF}">
      <dsp:nvSpPr>
        <dsp:cNvPr id="0" name=""/>
        <dsp:cNvSpPr/>
      </dsp:nvSpPr>
      <dsp:spPr>
        <a:xfrm>
          <a:off x="0" y="958604"/>
          <a:ext cx="2742314" cy="250965"/>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it-IT" sz="1100" kern="1200"/>
            <a:t>informazione = interpretazione</a:t>
          </a:r>
          <a:endParaRPr lang="en-US" sz="1100" kern="1200"/>
        </a:p>
      </dsp:txBody>
      <dsp:txXfrm>
        <a:off x="12251" y="970855"/>
        <a:ext cx="2717812" cy="226463"/>
      </dsp:txXfrm>
    </dsp:sp>
    <dsp:sp modelId="{775DC0AD-4A9E-B741-983E-E15B5E1B0910}">
      <dsp:nvSpPr>
        <dsp:cNvPr id="0" name=""/>
        <dsp:cNvSpPr/>
      </dsp:nvSpPr>
      <dsp:spPr>
        <a:xfrm>
          <a:off x="0" y="1241249"/>
          <a:ext cx="2742314" cy="250965"/>
        </a:xfrm>
        <a:prstGeom prst="round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it-IT" sz="1100" kern="1200"/>
            <a:t>negoziazione e traduzione di culture</a:t>
          </a:r>
          <a:endParaRPr lang="en-US" sz="1100" kern="1200"/>
        </a:p>
      </dsp:txBody>
      <dsp:txXfrm>
        <a:off x="12251" y="1253500"/>
        <a:ext cx="2717812" cy="226463"/>
      </dsp:txXfrm>
    </dsp:sp>
    <dsp:sp modelId="{B7EE1682-9F6C-AE4D-A8CA-A877DBB15B65}">
      <dsp:nvSpPr>
        <dsp:cNvPr id="0" name=""/>
        <dsp:cNvSpPr/>
      </dsp:nvSpPr>
      <dsp:spPr>
        <a:xfrm>
          <a:off x="0" y="1523894"/>
          <a:ext cx="2742314" cy="250965"/>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it-IT" sz="1100" kern="1200"/>
            <a:t>osservazione partecipante</a:t>
          </a:r>
          <a:endParaRPr lang="en-US" sz="1100" kern="1200"/>
        </a:p>
      </dsp:txBody>
      <dsp:txXfrm>
        <a:off x="12251" y="1536145"/>
        <a:ext cx="2717812" cy="226463"/>
      </dsp:txXfrm>
    </dsp:sp>
    <dsp:sp modelId="{36402D15-D80B-B34D-8D3A-23C382B981A6}">
      <dsp:nvSpPr>
        <dsp:cNvPr id="0" name=""/>
        <dsp:cNvSpPr/>
      </dsp:nvSpPr>
      <dsp:spPr>
        <a:xfrm>
          <a:off x="0" y="1806539"/>
          <a:ext cx="2742314" cy="250965"/>
        </a:xfrm>
        <a:prstGeom prst="roundRect">
          <a:avLst/>
        </a:prstGeom>
        <a:gradFill rotWithShape="0">
          <a:gsLst>
            <a:gs pos="0">
              <a:schemeClr val="accent6">
                <a:hueOff val="0"/>
                <a:satOff val="0"/>
                <a:lumOff val="0"/>
                <a:alphaOff val="0"/>
                <a:tint val="94000"/>
                <a:satMod val="103000"/>
                <a:lumMod val="102000"/>
              </a:schemeClr>
            </a:gs>
            <a:gs pos="50000">
              <a:schemeClr val="accent6">
                <a:hueOff val="0"/>
                <a:satOff val="0"/>
                <a:lumOff val="0"/>
                <a:alphaOff val="0"/>
                <a:shade val="100000"/>
                <a:satMod val="110000"/>
                <a:lumMod val="100000"/>
              </a:schemeClr>
            </a:gs>
            <a:gs pos="100000">
              <a:schemeClr val="accent6">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it-IT" sz="1100" kern="1200"/>
            <a:t>Convivere per periodo lungo (</a:t>
          </a:r>
          <a:r>
            <a:rPr lang="it-IT" sz="1100" b="1" kern="1200"/>
            <a:t>perduzione</a:t>
          </a:r>
          <a:r>
            <a:rPr lang="it-IT" sz="1100" kern="1200"/>
            <a:t>)</a:t>
          </a:r>
          <a:endParaRPr lang="en-US" sz="1100" kern="1200"/>
        </a:p>
      </dsp:txBody>
      <dsp:txXfrm>
        <a:off x="12251" y="1818790"/>
        <a:ext cx="2717812" cy="226463"/>
      </dsp:txXfrm>
    </dsp:sp>
    <dsp:sp modelId="{87DB23B4-76B5-2646-AA68-698D379DB466}">
      <dsp:nvSpPr>
        <dsp:cNvPr id="0" name=""/>
        <dsp:cNvSpPr/>
      </dsp:nvSpPr>
      <dsp:spPr>
        <a:xfrm>
          <a:off x="0" y="2089185"/>
          <a:ext cx="2742314" cy="250965"/>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it-IT" sz="1100" kern="1200"/>
            <a:t>approccio olistico</a:t>
          </a:r>
          <a:endParaRPr lang="en-US" sz="1100" kern="1200"/>
        </a:p>
      </dsp:txBody>
      <dsp:txXfrm>
        <a:off x="12251" y="2101436"/>
        <a:ext cx="2717812" cy="226463"/>
      </dsp:txXfrm>
    </dsp:sp>
    <dsp:sp modelId="{CEE5EAF8-2921-ED4D-AC9E-382A61C4DDDD}">
      <dsp:nvSpPr>
        <dsp:cNvPr id="0" name=""/>
        <dsp:cNvSpPr/>
      </dsp:nvSpPr>
      <dsp:spPr>
        <a:xfrm>
          <a:off x="0" y="2371830"/>
          <a:ext cx="2742314" cy="250965"/>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it-IT" sz="1100" kern="1200"/>
            <a:t>Lingua locale, vita quotidiana</a:t>
          </a:r>
          <a:endParaRPr lang="en-US" sz="1100" kern="1200"/>
        </a:p>
      </dsp:txBody>
      <dsp:txXfrm>
        <a:off x="12251" y="2384081"/>
        <a:ext cx="2717812" cy="226463"/>
      </dsp:txXfrm>
    </dsp:sp>
    <dsp:sp modelId="{1EB51657-3163-B24B-A6EB-095CD3EB98DB}">
      <dsp:nvSpPr>
        <dsp:cNvPr id="0" name=""/>
        <dsp:cNvSpPr/>
      </dsp:nvSpPr>
      <dsp:spPr>
        <a:xfrm>
          <a:off x="0" y="2654475"/>
          <a:ext cx="2742314" cy="250965"/>
        </a:xfrm>
        <a:prstGeom prst="round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it-IT" sz="1100" kern="1200">
              <a:hlinkClick xmlns:r="http://schemas.openxmlformats.org/officeDocument/2006/relationships" r:id="rId1"/>
            </a:rPr>
            <a:t>ethnographic method</a:t>
          </a:r>
          <a:endParaRPr lang="en-US" sz="1100" kern="1200"/>
        </a:p>
      </dsp:txBody>
      <dsp:txXfrm>
        <a:off x="12251" y="2666726"/>
        <a:ext cx="2717812" cy="22646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ADC4D-B3BA-7A42-BDEE-E5A319E42596}">
      <dsp:nvSpPr>
        <dsp:cNvPr id="0" name=""/>
        <dsp:cNvSpPr/>
      </dsp:nvSpPr>
      <dsp:spPr>
        <a:xfrm rot="5400000">
          <a:off x="-357901" y="1555082"/>
          <a:ext cx="1582918" cy="191129"/>
        </a:xfrm>
        <a:prstGeom prst="rect">
          <a:avLst/>
        </a:prstGeom>
        <a:gradFill rotWithShape="0">
          <a:gsLst>
            <a:gs pos="0">
              <a:schemeClr val="accent1">
                <a:tint val="60000"/>
                <a:hueOff val="0"/>
                <a:satOff val="0"/>
                <a:lumOff val="0"/>
                <a:alphaOff val="0"/>
                <a:tint val="94000"/>
                <a:satMod val="103000"/>
                <a:lumMod val="102000"/>
              </a:schemeClr>
            </a:gs>
            <a:gs pos="50000">
              <a:schemeClr val="accent1">
                <a:tint val="60000"/>
                <a:hueOff val="0"/>
                <a:satOff val="0"/>
                <a:lumOff val="0"/>
                <a:alphaOff val="0"/>
                <a:shade val="100000"/>
                <a:satMod val="110000"/>
                <a:lumMod val="100000"/>
              </a:schemeClr>
            </a:gs>
            <a:gs pos="100000">
              <a:schemeClr val="accent1">
                <a:tint val="60000"/>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1F3D7E8-579E-FD4D-8B5A-7AA3B6541DB2}">
      <dsp:nvSpPr>
        <dsp:cNvPr id="0" name=""/>
        <dsp:cNvSpPr/>
      </dsp:nvSpPr>
      <dsp:spPr>
        <a:xfrm>
          <a:off x="3913" y="541430"/>
          <a:ext cx="2123659" cy="127419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tx1"/>
              </a:solidFill>
            </a:rPr>
            <a:t>cultura</a:t>
          </a:r>
        </a:p>
      </dsp:txBody>
      <dsp:txXfrm>
        <a:off x="41233" y="578750"/>
        <a:ext cx="2049019" cy="1199555"/>
      </dsp:txXfrm>
    </dsp:sp>
    <dsp:sp modelId="{0EB0F510-5BC1-454F-98EC-855E5967637F}">
      <dsp:nvSpPr>
        <dsp:cNvPr id="0" name=""/>
        <dsp:cNvSpPr/>
      </dsp:nvSpPr>
      <dsp:spPr>
        <a:xfrm rot="5400000">
          <a:off x="-357901" y="3147827"/>
          <a:ext cx="1582918" cy="191129"/>
        </a:xfrm>
        <a:prstGeom prst="rect">
          <a:avLst/>
        </a:prstGeom>
        <a:gradFill rotWithShape="0">
          <a:gsLst>
            <a:gs pos="0">
              <a:schemeClr val="accent1">
                <a:tint val="60000"/>
                <a:hueOff val="0"/>
                <a:satOff val="0"/>
                <a:lumOff val="0"/>
                <a:alphaOff val="0"/>
                <a:tint val="94000"/>
                <a:satMod val="103000"/>
                <a:lumMod val="102000"/>
              </a:schemeClr>
            </a:gs>
            <a:gs pos="50000">
              <a:schemeClr val="accent1">
                <a:tint val="60000"/>
                <a:hueOff val="0"/>
                <a:satOff val="0"/>
                <a:lumOff val="0"/>
                <a:alphaOff val="0"/>
                <a:shade val="100000"/>
                <a:satMod val="110000"/>
                <a:lumMod val="100000"/>
              </a:schemeClr>
            </a:gs>
            <a:gs pos="100000">
              <a:schemeClr val="accent1">
                <a:tint val="60000"/>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1342765-77A5-E643-B588-06C611CD2C8D}">
      <dsp:nvSpPr>
        <dsp:cNvPr id="0" name=""/>
        <dsp:cNvSpPr/>
      </dsp:nvSpPr>
      <dsp:spPr>
        <a:xfrm>
          <a:off x="3913" y="2134175"/>
          <a:ext cx="2123659" cy="127419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tx1"/>
              </a:solidFill>
            </a:rPr>
            <a:t>Ricerca </a:t>
          </a:r>
          <a:r>
            <a:rPr lang="it-IT" sz="1300" kern="1200" dirty="0" err="1">
              <a:solidFill>
                <a:schemeClr val="tx1"/>
              </a:solidFill>
            </a:rPr>
            <a:t>multisituata</a:t>
          </a:r>
          <a:endParaRPr lang="it-IT" sz="1300" kern="1200" dirty="0">
            <a:solidFill>
              <a:schemeClr val="tx1"/>
            </a:solidFill>
          </a:endParaRPr>
        </a:p>
      </dsp:txBody>
      <dsp:txXfrm>
        <a:off x="41233" y="2171495"/>
        <a:ext cx="2049019" cy="1199555"/>
      </dsp:txXfrm>
    </dsp:sp>
    <dsp:sp modelId="{F544083D-D85B-8E4B-B0B1-235E8ECBF5F8}">
      <dsp:nvSpPr>
        <dsp:cNvPr id="0" name=""/>
        <dsp:cNvSpPr/>
      </dsp:nvSpPr>
      <dsp:spPr>
        <a:xfrm>
          <a:off x="438471" y="3944199"/>
          <a:ext cx="2814641" cy="191129"/>
        </a:xfrm>
        <a:prstGeom prst="rect">
          <a:avLst/>
        </a:prstGeom>
        <a:gradFill rotWithShape="0">
          <a:gsLst>
            <a:gs pos="0">
              <a:schemeClr val="accent1">
                <a:tint val="60000"/>
                <a:hueOff val="0"/>
                <a:satOff val="0"/>
                <a:lumOff val="0"/>
                <a:alphaOff val="0"/>
                <a:tint val="94000"/>
                <a:satMod val="103000"/>
                <a:lumMod val="102000"/>
              </a:schemeClr>
            </a:gs>
            <a:gs pos="50000">
              <a:schemeClr val="accent1">
                <a:tint val="60000"/>
                <a:hueOff val="0"/>
                <a:satOff val="0"/>
                <a:lumOff val="0"/>
                <a:alphaOff val="0"/>
                <a:shade val="100000"/>
                <a:satMod val="110000"/>
                <a:lumMod val="100000"/>
              </a:schemeClr>
            </a:gs>
            <a:gs pos="100000">
              <a:schemeClr val="accent1">
                <a:tint val="60000"/>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4ED2678-E4D1-7747-BCDE-1F187BC4AC5B}">
      <dsp:nvSpPr>
        <dsp:cNvPr id="0" name=""/>
        <dsp:cNvSpPr/>
      </dsp:nvSpPr>
      <dsp:spPr>
        <a:xfrm>
          <a:off x="3913" y="3726920"/>
          <a:ext cx="2123659" cy="127419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tx1"/>
              </a:solidFill>
            </a:rPr>
            <a:t>etnografia</a:t>
          </a:r>
        </a:p>
      </dsp:txBody>
      <dsp:txXfrm>
        <a:off x="41233" y="3764240"/>
        <a:ext cx="2049019" cy="1199555"/>
      </dsp:txXfrm>
    </dsp:sp>
    <dsp:sp modelId="{2E8215DA-84DF-FC48-9F26-3BE9D788A5D3}">
      <dsp:nvSpPr>
        <dsp:cNvPr id="0" name=""/>
        <dsp:cNvSpPr/>
      </dsp:nvSpPr>
      <dsp:spPr>
        <a:xfrm rot="16200000">
          <a:off x="2466566" y="3147827"/>
          <a:ext cx="1582918" cy="191129"/>
        </a:xfrm>
        <a:prstGeom prst="rect">
          <a:avLst/>
        </a:prstGeom>
        <a:gradFill rotWithShape="0">
          <a:gsLst>
            <a:gs pos="0">
              <a:schemeClr val="accent1">
                <a:tint val="60000"/>
                <a:hueOff val="0"/>
                <a:satOff val="0"/>
                <a:lumOff val="0"/>
                <a:alphaOff val="0"/>
                <a:tint val="94000"/>
                <a:satMod val="103000"/>
                <a:lumMod val="102000"/>
              </a:schemeClr>
            </a:gs>
            <a:gs pos="50000">
              <a:schemeClr val="accent1">
                <a:tint val="60000"/>
                <a:hueOff val="0"/>
                <a:satOff val="0"/>
                <a:lumOff val="0"/>
                <a:alphaOff val="0"/>
                <a:shade val="100000"/>
                <a:satMod val="110000"/>
                <a:lumMod val="100000"/>
              </a:schemeClr>
            </a:gs>
            <a:gs pos="100000">
              <a:schemeClr val="accent1">
                <a:tint val="60000"/>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21A218F-1E2F-334C-894C-C62786138A6E}">
      <dsp:nvSpPr>
        <dsp:cNvPr id="0" name=""/>
        <dsp:cNvSpPr/>
      </dsp:nvSpPr>
      <dsp:spPr>
        <a:xfrm>
          <a:off x="2828380" y="3726920"/>
          <a:ext cx="2123659" cy="127419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tx1"/>
              </a:solidFill>
            </a:rPr>
            <a:t>Modelli </a:t>
          </a:r>
          <a:r>
            <a:rPr lang="it-IT" sz="1300" kern="1200" dirty="0" err="1">
              <a:solidFill>
                <a:schemeClr val="tx1"/>
              </a:solidFill>
            </a:rPr>
            <a:t>…di…per</a:t>
          </a:r>
          <a:endParaRPr lang="it-IT" sz="1300" kern="1200" dirty="0">
            <a:solidFill>
              <a:schemeClr val="tx1"/>
            </a:solidFill>
          </a:endParaRPr>
        </a:p>
      </dsp:txBody>
      <dsp:txXfrm>
        <a:off x="2865700" y="3764240"/>
        <a:ext cx="2049019" cy="1199555"/>
      </dsp:txXfrm>
    </dsp:sp>
    <dsp:sp modelId="{8E140681-ADA7-3541-A6BD-7A2AC0E6D01C}">
      <dsp:nvSpPr>
        <dsp:cNvPr id="0" name=""/>
        <dsp:cNvSpPr/>
      </dsp:nvSpPr>
      <dsp:spPr>
        <a:xfrm rot="16200000">
          <a:off x="2466566" y="1555082"/>
          <a:ext cx="1582918" cy="191129"/>
        </a:xfrm>
        <a:prstGeom prst="rect">
          <a:avLst/>
        </a:prstGeom>
        <a:gradFill rotWithShape="0">
          <a:gsLst>
            <a:gs pos="0">
              <a:schemeClr val="accent1">
                <a:tint val="60000"/>
                <a:hueOff val="0"/>
                <a:satOff val="0"/>
                <a:lumOff val="0"/>
                <a:alphaOff val="0"/>
                <a:tint val="94000"/>
                <a:satMod val="103000"/>
                <a:lumMod val="102000"/>
              </a:schemeClr>
            </a:gs>
            <a:gs pos="50000">
              <a:schemeClr val="accent1">
                <a:tint val="60000"/>
                <a:hueOff val="0"/>
                <a:satOff val="0"/>
                <a:lumOff val="0"/>
                <a:alphaOff val="0"/>
                <a:shade val="100000"/>
                <a:satMod val="110000"/>
                <a:lumMod val="100000"/>
              </a:schemeClr>
            </a:gs>
            <a:gs pos="100000">
              <a:schemeClr val="accent1">
                <a:tint val="60000"/>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E9909E2-E252-114C-AA91-C8B9A51034B9}">
      <dsp:nvSpPr>
        <dsp:cNvPr id="0" name=""/>
        <dsp:cNvSpPr/>
      </dsp:nvSpPr>
      <dsp:spPr>
        <a:xfrm>
          <a:off x="2828380" y="2134175"/>
          <a:ext cx="2123659" cy="127419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tx1"/>
              </a:solidFill>
            </a:rPr>
            <a:t>confini</a:t>
          </a:r>
        </a:p>
      </dsp:txBody>
      <dsp:txXfrm>
        <a:off x="2865700" y="2171495"/>
        <a:ext cx="2049019" cy="1199555"/>
      </dsp:txXfrm>
    </dsp:sp>
    <dsp:sp modelId="{7B6D7175-2433-E74C-9C06-D9101118CACD}">
      <dsp:nvSpPr>
        <dsp:cNvPr id="0" name=""/>
        <dsp:cNvSpPr/>
      </dsp:nvSpPr>
      <dsp:spPr>
        <a:xfrm>
          <a:off x="3262938" y="758709"/>
          <a:ext cx="2814641" cy="191129"/>
        </a:xfrm>
        <a:prstGeom prst="rect">
          <a:avLst/>
        </a:prstGeom>
        <a:gradFill rotWithShape="0">
          <a:gsLst>
            <a:gs pos="0">
              <a:schemeClr val="accent1">
                <a:tint val="60000"/>
                <a:hueOff val="0"/>
                <a:satOff val="0"/>
                <a:lumOff val="0"/>
                <a:alphaOff val="0"/>
                <a:tint val="94000"/>
                <a:satMod val="103000"/>
                <a:lumMod val="102000"/>
              </a:schemeClr>
            </a:gs>
            <a:gs pos="50000">
              <a:schemeClr val="accent1">
                <a:tint val="60000"/>
                <a:hueOff val="0"/>
                <a:satOff val="0"/>
                <a:lumOff val="0"/>
                <a:alphaOff val="0"/>
                <a:shade val="100000"/>
                <a:satMod val="110000"/>
                <a:lumMod val="100000"/>
              </a:schemeClr>
            </a:gs>
            <a:gs pos="100000">
              <a:schemeClr val="accent1">
                <a:tint val="60000"/>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9D34F75-2296-3149-B703-B1B3E8248D60}">
      <dsp:nvSpPr>
        <dsp:cNvPr id="0" name=""/>
        <dsp:cNvSpPr/>
      </dsp:nvSpPr>
      <dsp:spPr>
        <a:xfrm>
          <a:off x="2828380" y="541430"/>
          <a:ext cx="2123659" cy="127419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tx1"/>
              </a:solidFill>
            </a:rPr>
            <a:t>comparazione</a:t>
          </a:r>
        </a:p>
      </dsp:txBody>
      <dsp:txXfrm>
        <a:off x="2865700" y="578750"/>
        <a:ext cx="2049019" cy="1199555"/>
      </dsp:txXfrm>
    </dsp:sp>
    <dsp:sp modelId="{6FB6E513-9D96-9B41-A42B-5C95A5BBCF66}">
      <dsp:nvSpPr>
        <dsp:cNvPr id="0" name=""/>
        <dsp:cNvSpPr/>
      </dsp:nvSpPr>
      <dsp:spPr>
        <a:xfrm rot="5400000">
          <a:off x="5291033" y="1555082"/>
          <a:ext cx="1582918" cy="191129"/>
        </a:xfrm>
        <a:prstGeom prst="rect">
          <a:avLst/>
        </a:prstGeom>
        <a:gradFill rotWithShape="0">
          <a:gsLst>
            <a:gs pos="0">
              <a:schemeClr val="accent1">
                <a:tint val="60000"/>
                <a:hueOff val="0"/>
                <a:satOff val="0"/>
                <a:lumOff val="0"/>
                <a:alphaOff val="0"/>
                <a:tint val="94000"/>
                <a:satMod val="103000"/>
                <a:lumMod val="102000"/>
              </a:schemeClr>
            </a:gs>
            <a:gs pos="50000">
              <a:schemeClr val="accent1">
                <a:tint val="60000"/>
                <a:hueOff val="0"/>
                <a:satOff val="0"/>
                <a:lumOff val="0"/>
                <a:alphaOff val="0"/>
                <a:shade val="100000"/>
                <a:satMod val="110000"/>
                <a:lumMod val="100000"/>
              </a:schemeClr>
            </a:gs>
            <a:gs pos="100000">
              <a:schemeClr val="accent1">
                <a:tint val="60000"/>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1A7074C-0AF3-2A46-A838-F9366659DF88}">
      <dsp:nvSpPr>
        <dsp:cNvPr id="0" name=""/>
        <dsp:cNvSpPr/>
      </dsp:nvSpPr>
      <dsp:spPr>
        <a:xfrm>
          <a:off x="5652848" y="541430"/>
          <a:ext cx="2123659" cy="127419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tx1"/>
              </a:solidFill>
            </a:rPr>
            <a:t>Approccio</a:t>
          </a:r>
          <a:r>
            <a:rPr lang="it-IT" sz="1300" kern="1200" baseline="0" dirty="0">
              <a:solidFill>
                <a:schemeClr val="tx1"/>
              </a:solidFill>
            </a:rPr>
            <a:t> emico/etico</a:t>
          </a:r>
          <a:endParaRPr lang="it-IT" sz="1300" kern="1200" dirty="0">
            <a:solidFill>
              <a:schemeClr val="tx1"/>
            </a:solidFill>
          </a:endParaRPr>
        </a:p>
      </dsp:txBody>
      <dsp:txXfrm>
        <a:off x="5690168" y="578750"/>
        <a:ext cx="2049019" cy="1199555"/>
      </dsp:txXfrm>
    </dsp:sp>
    <dsp:sp modelId="{B7C11F71-AF37-2F4F-98F9-034DFB8E904D}">
      <dsp:nvSpPr>
        <dsp:cNvPr id="0" name=""/>
        <dsp:cNvSpPr/>
      </dsp:nvSpPr>
      <dsp:spPr>
        <a:xfrm rot="5400000">
          <a:off x="5291033" y="3147827"/>
          <a:ext cx="1582918" cy="191129"/>
        </a:xfrm>
        <a:prstGeom prst="rect">
          <a:avLst/>
        </a:prstGeom>
        <a:gradFill rotWithShape="0">
          <a:gsLst>
            <a:gs pos="0">
              <a:schemeClr val="accent1">
                <a:tint val="60000"/>
                <a:hueOff val="0"/>
                <a:satOff val="0"/>
                <a:lumOff val="0"/>
                <a:alphaOff val="0"/>
                <a:tint val="94000"/>
                <a:satMod val="103000"/>
                <a:lumMod val="102000"/>
              </a:schemeClr>
            </a:gs>
            <a:gs pos="50000">
              <a:schemeClr val="accent1">
                <a:tint val="60000"/>
                <a:hueOff val="0"/>
                <a:satOff val="0"/>
                <a:lumOff val="0"/>
                <a:alphaOff val="0"/>
                <a:shade val="100000"/>
                <a:satMod val="110000"/>
                <a:lumMod val="100000"/>
              </a:schemeClr>
            </a:gs>
            <a:gs pos="100000">
              <a:schemeClr val="accent1">
                <a:tint val="60000"/>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8F7DA7E-F5A4-B346-9712-85DD05E390B9}">
      <dsp:nvSpPr>
        <dsp:cNvPr id="0" name=""/>
        <dsp:cNvSpPr/>
      </dsp:nvSpPr>
      <dsp:spPr>
        <a:xfrm>
          <a:off x="5652848" y="2134175"/>
          <a:ext cx="2123659" cy="127419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tx1"/>
              </a:solidFill>
            </a:rPr>
            <a:t>Relativismo/etnocentrismo</a:t>
          </a:r>
        </a:p>
      </dsp:txBody>
      <dsp:txXfrm>
        <a:off x="5690168" y="2171495"/>
        <a:ext cx="2049019" cy="1199555"/>
      </dsp:txXfrm>
    </dsp:sp>
    <dsp:sp modelId="{E22A754E-C028-F34A-8A84-5694A6691B63}">
      <dsp:nvSpPr>
        <dsp:cNvPr id="0" name=""/>
        <dsp:cNvSpPr/>
      </dsp:nvSpPr>
      <dsp:spPr>
        <a:xfrm>
          <a:off x="5652848" y="3726920"/>
          <a:ext cx="2123659" cy="127419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kern="1200" dirty="0">
              <a:solidFill>
                <a:schemeClr val="tx1"/>
              </a:solidFill>
            </a:rPr>
            <a:t>relativismo</a:t>
          </a:r>
        </a:p>
      </dsp:txBody>
      <dsp:txXfrm>
        <a:off x="5690168" y="3764240"/>
        <a:ext cx="2049019" cy="1199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21EC8-7567-4B2D-9618-506C8D9AF2C6}">
      <dsp:nvSpPr>
        <dsp:cNvPr id="0" name=""/>
        <dsp:cNvSpPr/>
      </dsp:nvSpPr>
      <dsp:spPr>
        <a:xfrm>
          <a:off x="915389" y="632537"/>
          <a:ext cx="1248817" cy="12488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BD8A109C-04C7-4AEF-B156-2B7B17E19069}">
      <dsp:nvSpPr>
        <dsp:cNvPr id="0" name=""/>
        <dsp:cNvSpPr/>
      </dsp:nvSpPr>
      <dsp:spPr>
        <a:xfrm>
          <a:off x="152223" y="2228862"/>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it-IT" sz="1600" kern="1200"/>
            <a:t>Fare etnografia sul confine</a:t>
          </a:r>
          <a:endParaRPr lang="en-US" sz="1600" kern="1200"/>
        </a:p>
      </dsp:txBody>
      <dsp:txXfrm>
        <a:off x="152223" y="2228862"/>
        <a:ext cx="2775150" cy="720000"/>
      </dsp:txXfrm>
    </dsp:sp>
    <dsp:sp modelId="{2E4C3DD6-1F93-42EE-9A37-AE48566E6779}">
      <dsp:nvSpPr>
        <dsp:cNvPr id="0" name=""/>
        <dsp:cNvSpPr/>
      </dsp:nvSpPr>
      <dsp:spPr>
        <a:xfrm>
          <a:off x="4176191" y="632537"/>
          <a:ext cx="1248817" cy="12488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0CD5BBCD-7F1F-4185-82D3-7F43AF517BAD}">
      <dsp:nvSpPr>
        <dsp:cNvPr id="0" name=""/>
        <dsp:cNvSpPr/>
      </dsp:nvSpPr>
      <dsp:spPr>
        <a:xfrm>
          <a:off x="3413025" y="2228862"/>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it-IT" sz="1600" kern="1200"/>
            <a:t>Osservare, documentare, raccogliere, archiviare, diffondere</a:t>
          </a:r>
          <a:endParaRPr lang="en-US" sz="1600" kern="1200"/>
        </a:p>
      </dsp:txBody>
      <dsp:txXfrm>
        <a:off x="3413025" y="2228862"/>
        <a:ext cx="2775150" cy="720000"/>
      </dsp:txXfrm>
    </dsp:sp>
    <dsp:sp modelId="{815DB5BB-4153-4B2E-B362-66A36C410390}">
      <dsp:nvSpPr>
        <dsp:cNvPr id="0" name=""/>
        <dsp:cNvSpPr/>
      </dsp:nvSpPr>
      <dsp:spPr>
        <a:xfrm>
          <a:off x="7436992" y="632537"/>
          <a:ext cx="1248817" cy="12488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38A0FC3-63B9-4D6D-9171-4FEF896DB413}">
      <dsp:nvSpPr>
        <dsp:cNvPr id="0" name=""/>
        <dsp:cNvSpPr/>
      </dsp:nvSpPr>
      <dsp:spPr>
        <a:xfrm>
          <a:off x="6673826" y="2228862"/>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it-IT" sz="1600" kern="1200"/>
            <a:t>Uscite didattiche sul territorio </a:t>
          </a:r>
          <a:endParaRPr lang="en-US" sz="1600" kern="1200"/>
        </a:p>
      </dsp:txBody>
      <dsp:txXfrm>
        <a:off x="6673826" y="2228862"/>
        <a:ext cx="27751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B10A6-E087-AC49-AF60-7ECA11D13654}">
      <dsp:nvSpPr>
        <dsp:cNvPr id="0" name=""/>
        <dsp:cNvSpPr/>
      </dsp:nvSpPr>
      <dsp:spPr>
        <a:xfrm>
          <a:off x="0" y="8999"/>
          <a:ext cx="4879728" cy="501930"/>
        </a:xfrm>
        <a:prstGeom prst="round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it-IT" sz="2200" kern="1200"/>
            <a:t>VISIONARE MATERIALE</a:t>
          </a:r>
        </a:p>
      </dsp:txBody>
      <dsp:txXfrm>
        <a:off x="24502" y="33501"/>
        <a:ext cx="4830724" cy="452926"/>
      </dsp:txXfrm>
    </dsp:sp>
    <dsp:sp modelId="{FA6BE446-2D89-F34B-AC6D-564A08463594}">
      <dsp:nvSpPr>
        <dsp:cNvPr id="0" name=""/>
        <dsp:cNvSpPr/>
      </dsp:nvSpPr>
      <dsp:spPr>
        <a:xfrm>
          <a:off x="0" y="510929"/>
          <a:ext cx="4879728"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93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it-IT" sz="1700" kern="1200"/>
            <a:t>Indice contenuti</a:t>
          </a:r>
        </a:p>
        <a:p>
          <a:pPr marL="171450" lvl="1" indent="-171450" algn="l" defTabSz="755650">
            <a:lnSpc>
              <a:spcPct val="90000"/>
            </a:lnSpc>
            <a:spcBef>
              <a:spcPct val="0"/>
            </a:spcBef>
            <a:spcAft>
              <a:spcPct val="20000"/>
            </a:spcAft>
            <a:buChar char="•"/>
          </a:pPr>
          <a:r>
            <a:rPr lang="it-IT" sz="1700" kern="1200"/>
            <a:t>Vocabolario e lessico</a:t>
          </a:r>
        </a:p>
        <a:p>
          <a:pPr marL="171450" lvl="1" indent="-171450" algn="l" defTabSz="755650">
            <a:lnSpc>
              <a:spcPct val="90000"/>
            </a:lnSpc>
            <a:spcBef>
              <a:spcPct val="0"/>
            </a:spcBef>
            <a:spcAft>
              <a:spcPct val="20000"/>
            </a:spcAft>
            <a:buChar char="•"/>
          </a:pPr>
          <a:r>
            <a:rPr lang="it-IT" sz="1700" kern="1200"/>
            <a:t>Concetti e metodologie </a:t>
          </a:r>
        </a:p>
      </dsp:txBody>
      <dsp:txXfrm>
        <a:off x="0" y="510929"/>
        <a:ext cx="4879728" cy="819720"/>
      </dsp:txXfrm>
    </dsp:sp>
    <dsp:sp modelId="{A931298C-A92C-AE4C-B037-5B42B779CCF0}">
      <dsp:nvSpPr>
        <dsp:cNvPr id="0" name=""/>
        <dsp:cNvSpPr/>
      </dsp:nvSpPr>
      <dsp:spPr>
        <a:xfrm>
          <a:off x="0" y="1330649"/>
          <a:ext cx="4879728" cy="501930"/>
        </a:xfrm>
        <a:prstGeom prst="roundRect">
          <a:avLst/>
        </a:prstGeom>
        <a:solidFill>
          <a:schemeClr val="accent2">
            <a:hueOff val="-55218"/>
            <a:satOff val="-18112"/>
            <a:lumOff val="-660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it-IT" sz="2200" kern="1200"/>
            <a:t>LEGGERE</a:t>
          </a:r>
        </a:p>
      </dsp:txBody>
      <dsp:txXfrm>
        <a:off x="24502" y="1355151"/>
        <a:ext cx="4830724" cy="452926"/>
      </dsp:txXfrm>
    </dsp:sp>
    <dsp:sp modelId="{4F1DEA15-E16B-D944-BC8C-A493A3AAF84A}">
      <dsp:nvSpPr>
        <dsp:cNvPr id="0" name=""/>
        <dsp:cNvSpPr/>
      </dsp:nvSpPr>
      <dsp:spPr>
        <a:xfrm>
          <a:off x="0" y="1832579"/>
          <a:ext cx="4879728"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93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it-IT" sz="1700" kern="1200"/>
            <a:t>Comprensione concetti principali</a:t>
          </a:r>
        </a:p>
        <a:p>
          <a:pPr marL="171450" lvl="1" indent="-171450" algn="l" defTabSz="755650">
            <a:lnSpc>
              <a:spcPct val="90000"/>
            </a:lnSpc>
            <a:spcBef>
              <a:spcPct val="0"/>
            </a:spcBef>
            <a:spcAft>
              <a:spcPct val="20000"/>
            </a:spcAft>
            <a:buChar char="•"/>
          </a:pPr>
          <a:r>
            <a:rPr lang="it-IT" sz="1700" kern="1200"/>
            <a:t>Non fermarsi al piano descrittivo</a:t>
          </a:r>
        </a:p>
        <a:p>
          <a:pPr marL="171450" lvl="1" indent="-171450" algn="l" defTabSz="755650">
            <a:lnSpc>
              <a:spcPct val="90000"/>
            </a:lnSpc>
            <a:spcBef>
              <a:spcPct val="0"/>
            </a:spcBef>
            <a:spcAft>
              <a:spcPct val="20000"/>
            </a:spcAft>
            <a:buChar char="•"/>
          </a:pPr>
          <a:r>
            <a:rPr lang="it-IT" sz="1700" kern="1200"/>
            <a:t>Collegamenti tra idee e ambiti</a:t>
          </a:r>
        </a:p>
      </dsp:txBody>
      <dsp:txXfrm>
        <a:off x="0" y="1832579"/>
        <a:ext cx="4879728" cy="819720"/>
      </dsp:txXfrm>
    </dsp:sp>
    <dsp:sp modelId="{7E8F0E5D-C39C-8243-88EC-BFB0AC964C0F}">
      <dsp:nvSpPr>
        <dsp:cNvPr id="0" name=""/>
        <dsp:cNvSpPr/>
      </dsp:nvSpPr>
      <dsp:spPr>
        <a:xfrm>
          <a:off x="0" y="2652300"/>
          <a:ext cx="4879728" cy="501930"/>
        </a:xfrm>
        <a:prstGeom prst="roundRect">
          <a:avLst/>
        </a:prstGeom>
        <a:solidFill>
          <a:schemeClr val="accent2">
            <a:hueOff val="-110436"/>
            <a:satOff val="-36223"/>
            <a:lumOff val="-13202"/>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it-IT" sz="2200" kern="1200"/>
            <a:t>STUDIARE</a:t>
          </a:r>
        </a:p>
      </dsp:txBody>
      <dsp:txXfrm>
        <a:off x="24502" y="2676802"/>
        <a:ext cx="4830724" cy="452926"/>
      </dsp:txXfrm>
    </dsp:sp>
    <dsp:sp modelId="{5FF9BC6D-ED96-3F44-8C94-F1823DEED748}">
      <dsp:nvSpPr>
        <dsp:cNvPr id="0" name=""/>
        <dsp:cNvSpPr/>
      </dsp:nvSpPr>
      <dsp:spPr>
        <a:xfrm>
          <a:off x="0" y="3154230"/>
          <a:ext cx="4879728"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93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it-IT" sz="1700" kern="1200"/>
            <a:t>Attenzione e partecipazione in classe</a:t>
          </a:r>
        </a:p>
        <a:p>
          <a:pPr marL="171450" lvl="1" indent="-171450" algn="l" defTabSz="755650">
            <a:lnSpc>
              <a:spcPct val="90000"/>
            </a:lnSpc>
            <a:spcBef>
              <a:spcPct val="0"/>
            </a:spcBef>
            <a:spcAft>
              <a:spcPct val="20000"/>
            </a:spcAft>
            <a:buChar char="•"/>
          </a:pPr>
          <a:r>
            <a:rPr lang="it-IT" sz="1700" kern="1200"/>
            <a:t>Prendere appunti selettivi</a:t>
          </a:r>
        </a:p>
        <a:p>
          <a:pPr marL="171450" lvl="1" indent="-171450" algn="l" defTabSz="755650">
            <a:lnSpc>
              <a:spcPct val="90000"/>
            </a:lnSpc>
            <a:spcBef>
              <a:spcPct val="0"/>
            </a:spcBef>
            <a:spcAft>
              <a:spcPct val="20000"/>
            </a:spcAft>
            <a:buChar char="•"/>
          </a:pPr>
          <a:r>
            <a:rPr lang="it-IT" sz="1700" kern="1200"/>
            <a:t>Discutere punti principali</a:t>
          </a:r>
        </a:p>
      </dsp:txBody>
      <dsp:txXfrm>
        <a:off x="0" y="3154230"/>
        <a:ext cx="4879728" cy="819720"/>
      </dsp:txXfrm>
    </dsp:sp>
    <dsp:sp modelId="{07D9A966-A693-4D40-9F97-3D0DA0C3B47B}">
      <dsp:nvSpPr>
        <dsp:cNvPr id="0" name=""/>
        <dsp:cNvSpPr/>
      </dsp:nvSpPr>
      <dsp:spPr>
        <a:xfrm>
          <a:off x="0" y="3973950"/>
          <a:ext cx="4879728" cy="501930"/>
        </a:xfrm>
        <a:prstGeom prst="roundRect">
          <a:avLst/>
        </a:prstGeom>
        <a:solidFill>
          <a:schemeClr val="accent2">
            <a:hueOff val="-165654"/>
            <a:satOff val="-54335"/>
            <a:lumOff val="-1980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it-IT" sz="2200" kern="1200"/>
            <a:t>PIANIFICARE</a:t>
          </a:r>
        </a:p>
      </dsp:txBody>
      <dsp:txXfrm>
        <a:off x="24502" y="3998452"/>
        <a:ext cx="4830724" cy="452926"/>
      </dsp:txXfrm>
    </dsp:sp>
    <dsp:sp modelId="{B4A9F872-D98F-5D42-91C1-B9CA6B3EDB0A}">
      <dsp:nvSpPr>
        <dsp:cNvPr id="0" name=""/>
        <dsp:cNvSpPr/>
      </dsp:nvSpPr>
      <dsp:spPr>
        <a:xfrm>
          <a:off x="0" y="4475880"/>
          <a:ext cx="4879728" cy="10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93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it-IT" sz="1700" kern="1200"/>
            <a:t>Farsi domande</a:t>
          </a:r>
        </a:p>
        <a:p>
          <a:pPr marL="171450" lvl="1" indent="-171450" algn="l" defTabSz="755650">
            <a:lnSpc>
              <a:spcPct val="90000"/>
            </a:lnSpc>
            <a:spcBef>
              <a:spcPct val="0"/>
            </a:spcBef>
            <a:spcAft>
              <a:spcPct val="20000"/>
            </a:spcAft>
            <a:buChar char="•"/>
          </a:pPr>
          <a:r>
            <a:rPr lang="it-IT" sz="1700" kern="1200"/>
            <a:t>Ripetere, rivedere, recitare</a:t>
          </a:r>
        </a:p>
        <a:p>
          <a:pPr marL="171450" lvl="1" indent="-171450" algn="l" defTabSz="755650">
            <a:lnSpc>
              <a:spcPct val="90000"/>
            </a:lnSpc>
            <a:spcBef>
              <a:spcPct val="0"/>
            </a:spcBef>
            <a:spcAft>
              <a:spcPct val="20000"/>
            </a:spcAft>
            <a:buChar char="•"/>
          </a:pPr>
          <a:r>
            <a:rPr lang="it-IT" sz="1700" kern="1200"/>
            <a:t>Studio in gruppo</a:t>
          </a:r>
        </a:p>
        <a:p>
          <a:pPr marL="171450" lvl="1" indent="-171450" algn="l" defTabSz="755650">
            <a:lnSpc>
              <a:spcPct val="90000"/>
            </a:lnSpc>
            <a:spcBef>
              <a:spcPct val="0"/>
            </a:spcBef>
            <a:spcAft>
              <a:spcPct val="20000"/>
            </a:spcAft>
            <a:buChar char="•"/>
          </a:pPr>
          <a:r>
            <a:rPr lang="it-IT" sz="1700" kern="1200"/>
            <a:t>Fare un programma realizzabile</a:t>
          </a:r>
        </a:p>
      </dsp:txBody>
      <dsp:txXfrm>
        <a:off x="0" y="4475880"/>
        <a:ext cx="4879728" cy="1092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8E616-308E-1A42-ADEF-93366214963A}">
      <dsp:nvSpPr>
        <dsp:cNvPr id="0" name=""/>
        <dsp:cNvSpPr/>
      </dsp:nvSpPr>
      <dsp:spPr>
        <a:xfrm>
          <a:off x="0" y="2937523"/>
          <a:ext cx="7200900" cy="642658"/>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it-IT" sz="2300" kern="1200"/>
            <a:t>Trovare </a:t>
          </a:r>
          <a:r>
            <a:rPr lang="it-IT" sz="2300" b="1" kern="1200"/>
            <a:t>strategie</a:t>
          </a:r>
          <a:r>
            <a:rPr lang="it-IT" sz="2300" kern="1200"/>
            <a:t> personalizzate</a:t>
          </a:r>
        </a:p>
      </dsp:txBody>
      <dsp:txXfrm>
        <a:off x="0" y="2937523"/>
        <a:ext cx="7200900" cy="642658"/>
      </dsp:txXfrm>
    </dsp:sp>
    <dsp:sp modelId="{AF6F7784-EA40-8E4B-94FA-E3F032D5F71D}">
      <dsp:nvSpPr>
        <dsp:cNvPr id="0" name=""/>
        <dsp:cNvSpPr/>
      </dsp:nvSpPr>
      <dsp:spPr>
        <a:xfrm rot="10800000">
          <a:off x="0" y="1958755"/>
          <a:ext cx="7200900" cy="988408"/>
        </a:xfrm>
        <a:prstGeom prst="upArrowCallout">
          <a:avLst/>
        </a:prstGeom>
        <a:gradFill rotWithShape="0">
          <a:gsLst>
            <a:gs pos="0">
              <a:schemeClr val="accent2">
                <a:hueOff val="-55218"/>
                <a:satOff val="-18112"/>
                <a:lumOff val="-6601"/>
                <a:alphaOff val="0"/>
                <a:tint val="94000"/>
                <a:satMod val="103000"/>
                <a:lumMod val="102000"/>
              </a:schemeClr>
            </a:gs>
            <a:gs pos="50000">
              <a:schemeClr val="accent2">
                <a:hueOff val="-55218"/>
                <a:satOff val="-18112"/>
                <a:lumOff val="-6601"/>
                <a:alphaOff val="0"/>
                <a:shade val="100000"/>
                <a:satMod val="110000"/>
                <a:lumMod val="100000"/>
              </a:schemeClr>
            </a:gs>
            <a:gs pos="100000">
              <a:schemeClr val="accent2">
                <a:hueOff val="-55218"/>
                <a:satOff val="-18112"/>
                <a:lumOff val="-6601"/>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it-IT" sz="2300" kern="1200"/>
            <a:t>Definire obiettivi e </a:t>
          </a:r>
          <a:r>
            <a:rPr lang="it-IT" sz="2300" b="1" kern="1200"/>
            <a:t>tempi</a:t>
          </a:r>
        </a:p>
      </dsp:txBody>
      <dsp:txXfrm rot="10800000">
        <a:off x="0" y="1958755"/>
        <a:ext cx="7200900" cy="642238"/>
      </dsp:txXfrm>
    </dsp:sp>
    <dsp:sp modelId="{958B5CE7-22BD-1A4A-A18B-F426E359FE38}">
      <dsp:nvSpPr>
        <dsp:cNvPr id="0" name=""/>
        <dsp:cNvSpPr/>
      </dsp:nvSpPr>
      <dsp:spPr>
        <a:xfrm rot="10800000">
          <a:off x="0" y="979986"/>
          <a:ext cx="7200900" cy="988408"/>
        </a:xfrm>
        <a:prstGeom prst="upArrowCallout">
          <a:avLst/>
        </a:prstGeom>
        <a:gradFill rotWithShape="0">
          <a:gsLst>
            <a:gs pos="0">
              <a:schemeClr val="accent2">
                <a:hueOff val="-110436"/>
                <a:satOff val="-36223"/>
                <a:lumOff val="-13202"/>
                <a:alphaOff val="0"/>
                <a:tint val="94000"/>
                <a:satMod val="103000"/>
                <a:lumMod val="102000"/>
              </a:schemeClr>
            </a:gs>
            <a:gs pos="50000">
              <a:schemeClr val="accent2">
                <a:hueOff val="-110436"/>
                <a:satOff val="-36223"/>
                <a:lumOff val="-13202"/>
                <a:alphaOff val="0"/>
                <a:shade val="100000"/>
                <a:satMod val="110000"/>
                <a:lumMod val="100000"/>
              </a:schemeClr>
            </a:gs>
            <a:gs pos="100000">
              <a:schemeClr val="accent2">
                <a:hueOff val="-110436"/>
                <a:satOff val="-36223"/>
                <a:lumOff val="-13202"/>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it-IT" sz="2300" kern="1200"/>
            <a:t>Sondare difficoltà e </a:t>
          </a:r>
          <a:r>
            <a:rPr lang="it-IT" sz="2300" b="1" kern="1200"/>
            <a:t>deficit</a:t>
          </a:r>
        </a:p>
      </dsp:txBody>
      <dsp:txXfrm rot="10800000">
        <a:off x="0" y="979986"/>
        <a:ext cx="7200900" cy="642238"/>
      </dsp:txXfrm>
    </dsp:sp>
    <dsp:sp modelId="{7234C6A4-A747-654E-974E-FC8C1FFA2A14}">
      <dsp:nvSpPr>
        <dsp:cNvPr id="0" name=""/>
        <dsp:cNvSpPr/>
      </dsp:nvSpPr>
      <dsp:spPr>
        <a:xfrm rot="10800000">
          <a:off x="0" y="1217"/>
          <a:ext cx="7200900" cy="988408"/>
        </a:xfrm>
        <a:prstGeom prst="upArrowCallout">
          <a:avLst/>
        </a:prstGeom>
        <a:gradFill rotWithShape="0">
          <a:gsLst>
            <a:gs pos="0">
              <a:schemeClr val="accent2">
                <a:hueOff val="-165654"/>
                <a:satOff val="-54335"/>
                <a:lumOff val="-19803"/>
                <a:alphaOff val="0"/>
                <a:tint val="94000"/>
                <a:satMod val="103000"/>
                <a:lumMod val="102000"/>
              </a:schemeClr>
            </a:gs>
            <a:gs pos="50000">
              <a:schemeClr val="accent2">
                <a:hueOff val="-165654"/>
                <a:satOff val="-54335"/>
                <a:lumOff val="-19803"/>
                <a:alphaOff val="0"/>
                <a:shade val="100000"/>
                <a:satMod val="110000"/>
                <a:lumMod val="100000"/>
              </a:schemeClr>
            </a:gs>
            <a:gs pos="100000">
              <a:schemeClr val="accent2">
                <a:hueOff val="-165654"/>
                <a:satOff val="-54335"/>
                <a:lumOff val="-19803"/>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it-IT" sz="2300" kern="1200"/>
            <a:t>Considerare proprio </a:t>
          </a:r>
          <a:r>
            <a:rPr lang="it-IT" sz="2300" b="1" kern="1200"/>
            <a:t>background</a:t>
          </a:r>
          <a:r>
            <a:rPr lang="it-IT" sz="2300" kern="1200"/>
            <a:t> </a:t>
          </a:r>
        </a:p>
      </dsp:txBody>
      <dsp:txXfrm rot="10800000">
        <a:off x="0" y="1217"/>
        <a:ext cx="7200900" cy="6422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6A8CA-8D00-F643-A7E5-E448855B7EB5}">
      <dsp:nvSpPr>
        <dsp:cNvPr id="0" name=""/>
        <dsp:cNvSpPr/>
      </dsp:nvSpPr>
      <dsp:spPr>
        <a:xfrm>
          <a:off x="397549" y="1960"/>
          <a:ext cx="2751906" cy="1651143"/>
        </a:xfrm>
        <a:prstGeom prst="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a:t>Studio del genere umano dal punto di vista CULTURALE</a:t>
          </a:r>
          <a:endParaRPr lang="en-US" sz="2000" kern="1200"/>
        </a:p>
      </dsp:txBody>
      <dsp:txXfrm>
        <a:off x="397549" y="1960"/>
        <a:ext cx="2751906" cy="1651143"/>
      </dsp:txXfrm>
    </dsp:sp>
    <dsp:sp modelId="{DC6558B6-AE42-9B4E-A149-37F3954EE3C5}">
      <dsp:nvSpPr>
        <dsp:cNvPr id="0" name=""/>
        <dsp:cNvSpPr/>
      </dsp:nvSpPr>
      <dsp:spPr>
        <a:xfrm>
          <a:off x="3424646" y="1960"/>
          <a:ext cx="2751906" cy="1651143"/>
        </a:xfrm>
        <a:prstGeom prst="rect">
          <a:avLst/>
        </a:prstGeom>
        <a:solidFill>
          <a:schemeClr val="accent2">
            <a:hueOff val="-33131"/>
            <a:satOff val="-10867"/>
            <a:lumOff val="-396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Esplorazione della </a:t>
          </a:r>
          <a:r>
            <a:rPr lang="it-IT" sz="2000" b="1" kern="1200" dirty="0"/>
            <a:t>diversità umana </a:t>
          </a:r>
          <a:r>
            <a:rPr lang="it-IT" sz="2000" kern="1200" dirty="0"/>
            <a:t>nel Tempo/Spazio ➡️ </a:t>
          </a:r>
        </a:p>
        <a:p>
          <a:pPr marL="0" lvl="0" indent="0" algn="ctr" defTabSz="889000">
            <a:lnSpc>
              <a:spcPct val="90000"/>
            </a:lnSpc>
            <a:spcBef>
              <a:spcPct val="0"/>
            </a:spcBef>
            <a:spcAft>
              <a:spcPct val="35000"/>
            </a:spcAft>
            <a:buNone/>
          </a:pPr>
          <a:r>
            <a:rPr lang="it-IT" sz="2000" kern="1200" dirty="0"/>
            <a:t>adattabilità &amp; trasmissione</a:t>
          </a:r>
          <a:endParaRPr lang="en-US" sz="2000" kern="1200" dirty="0"/>
        </a:p>
      </dsp:txBody>
      <dsp:txXfrm>
        <a:off x="3424646" y="1960"/>
        <a:ext cx="2751906" cy="1651143"/>
      </dsp:txXfrm>
    </dsp:sp>
    <dsp:sp modelId="{0FD1BE37-46E4-FA44-9A65-4024425A00F8}">
      <dsp:nvSpPr>
        <dsp:cNvPr id="0" name=""/>
        <dsp:cNvSpPr/>
      </dsp:nvSpPr>
      <dsp:spPr>
        <a:xfrm>
          <a:off x="6451743" y="1960"/>
          <a:ext cx="2751906" cy="1651143"/>
        </a:xfrm>
        <a:prstGeom prst="rect">
          <a:avLst/>
        </a:prstGeom>
        <a:solidFill>
          <a:schemeClr val="accent2">
            <a:hueOff val="-66262"/>
            <a:satOff val="-21734"/>
            <a:lumOff val="-792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a:t>Anthropos</a:t>
          </a:r>
          <a:r>
            <a:rPr lang="it-IT" sz="2000" kern="1200"/>
            <a:t> (uomo) + </a:t>
          </a:r>
          <a:r>
            <a:rPr lang="it-IT" sz="2000" b="1" kern="1200"/>
            <a:t>Logos</a:t>
          </a:r>
          <a:r>
            <a:rPr lang="it-IT" sz="2000" kern="1200"/>
            <a:t> (discorso, sapere)</a:t>
          </a:r>
          <a:endParaRPr lang="en-US" sz="2000" kern="1200"/>
        </a:p>
      </dsp:txBody>
      <dsp:txXfrm>
        <a:off x="6451743" y="1960"/>
        <a:ext cx="2751906" cy="1651143"/>
      </dsp:txXfrm>
    </dsp:sp>
    <dsp:sp modelId="{226A768A-0169-A34A-A94D-31D89D42201F}">
      <dsp:nvSpPr>
        <dsp:cNvPr id="0" name=""/>
        <dsp:cNvSpPr/>
      </dsp:nvSpPr>
      <dsp:spPr>
        <a:xfrm>
          <a:off x="397549" y="1928295"/>
          <a:ext cx="2751906" cy="1651143"/>
        </a:xfrm>
        <a:prstGeom prst="rect">
          <a:avLst/>
        </a:prstGeom>
        <a:solidFill>
          <a:schemeClr val="accent2">
            <a:hueOff val="-99392"/>
            <a:satOff val="-32601"/>
            <a:lumOff val="-11882"/>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a:t>Antropologia culturale, sociale, etnologia, ecc.</a:t>
          </a:r>
          <a:endParaRPr lang="en-US" sz="2000" kern="1200"/>
        </a:p>
      </dsp:txBody>
      <dsp:txXfrm>
        <a:off x="397549" y="1928295"/>
        <a:ext cx="2751906" cy="1651143"/>
      </dsp:txXfrm>
    </dsp:sp>
    <dsp:sp modelId="{7C7FD29D-BD98-234A-83CF-27AE3735A787}">
      <dsp:nvSpPr>
        <dsp:cNvPr id="0" name=""/>
        <dsp:cNvSpPr/>
      </dsp:nvSpPr>
      <dsp:spPr>
        <a:xfrm>
          <a:off x="3424646" y="1928295"/>
          <a:ext cx="2751906" cy="1651143"/>
        </a:xfrm>
        <a:prstGeom prst="rect">
          <a:avLst/>
        </a:prstGeom>
        <a:solidFill>
          <a:schemeClr val="accent2">
            <a:hueOff val="-132523"/>
            <a:satOff val="-43468"/>
            <a:lumOff val="-15842"/>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a:t>Tradizioni popolari, scienze demologiche	</a:t>
          </a:r>
          <a:endParaRPr lang="en-US" sz="2000" kern="1200"/>
        </a:p>
      </dsp:txBody>
      <dsp:txXfrm>
        <a:off x="3424646" y="1928295"/>
        <a:ext cx="2751906" cy="1651143"/>
      </dsp:txXfrm>
    </dsp:sp>
    <dsp:sp modelId="{68D2F12E-8E76-F144-AA4D-C65549837B72}">
      <dsp:nvSpPr>
        <dsp:cNvPr id="0" name=""/>
        <dsp:cNvSpPr/>
      </dsp:nvSpPr>
      <dsp:spPr>
        <a:xfrm>
          <a:off x="6451743" y="1928295"/>
          <a:ext cx="2751906" cy="1651143"/>
        </a:xfrm>
        <a:prstGeom prst="rect">
          <a:avLst/>
        </a:prstGeom>
        <a:solidFill>
          <a:schemeClr val="accent2">
            <a:hueOff val="-165654"/>
            <a:satOff val="-54335"/>
            <a:lumOff val="-1980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a:t>Discorso sull’alterità</a:t>
          </a:r>
          <a:endParaRPr lang="en-US" sz="2000" kern="1200"/>
        </a:p>
      </dsp:txBody>
      <dsp:txXfrm>
        <a:off x="6451743" y="1928295"/>
        <a:ext cx="2751906" cy="16511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21CCB-B0F8-1843-B8EF-3AD43059376C}">
      <dsp:nvSpPr>
        <dsp:cNvPr id="0" name=""/>
        <dsp:cNvSpPr/>
      </dsp:nvSpPr>
      <dsp:spPr>
        <a:xfrm>
          <a:off x="2002604" y="1080293"/>
          <a:ext cx="430197" cy="91440"/>
        </a:xfrm>
        <a:custGeom>
          <a:avLst/>
          <a:gdLst/>
          <a:ahLst/>
          <a:cxnLst/>
          <a:rect l="0" t="0" r="0" b="0"/>
          <a:pathLst>
            <a:path>
              <a:moveTo>
                <a:pt x="0" y="45720"/>
              </a:moveTo>
              <a:lnTo>
                <a:pt x="430197" y="45720"/>
              </a:lnTo>
            </a:path>
          </a:pathLst>
        </a:custGeom>
        <a:noFill/>
        <a:ln w="6350" cap="flat" cmpd="sng" algn="in">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06183" y="1123709"/>
        <a:ext cx="23039" cy="4607"/>
      </dsp:txXfrm>
    </dsp:sp>
    <dsp:sp modelId="{FDDAF739-5887-CC45-AA00-40F09516E4EE}">
      <dsp:nvSpPr>
        <dsp:cNvPr id="0" name=""/>
        <dsp:cNvSpPr/>
      </dsp:nvSpPr>
      <dsp:spPr>
        <a:xfrm>
          <a:off x="938" y="524973"/>
          <a:ext cx="2003466" cy="1202079"/>
        </a:xfrm>
        <a:prstGeom prst="rect">
          <a:avLst/>
        </a:prstGeom>
        <a:solidFill>
          <a:schemeClr val="accent2">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8172" tIns="103048" rIns="98172" bIns="103048" numCol="1" spcCol="1270" anchor="ctr" anchorCtr="0">
          <a:noAutofit/>
        </a:bodyPr>
        <a:lstStyle/>
        <a:p>
          <a:pPr marL="0" lvl="0" indent="0" algn="ctr" defTabSz="800100">
            <a:lnSpc>
              <a:spcPct val="90000"/>
            </a:lnSpc>
            <a:spcBef>
              <a:spcPct val="0"/>
            </a:spcBef>
            <a:spcAft>
              <a:spcPct val="35000"/>
            </a:spcAft>
            <a:buNone/>
          </a:pPr>
          <a:r>
            <a:rPr lang="en-GB" sz="1800" kern="1200" baseline="0" dirty="0" err="1"/>
            <a:t>etnografia</a:t>
          </a:r>
          <a:r>
            <a:rPr lang="en-GB" sz="1800" kern="1200" baseline="0" dirty="0"/>
            <a:t> </a:t>
          </a:r>
        </a:p>
        <a:p>
          <a:pPr marL="0" lvl="0" indent="0" algn="ctr" defTabSz="800100">
            <a:lnSpc>
              <a:spcPct val="90000"/>
            </a:lnSpc>
            <a:spcBef>
              <a:spcPct val="0"/>
            </a:spcBef>
            <a:spcAft>
              <a:spcPct val="35000"/>
            </a:spcAft>
            <a:buNone/>
          </a:pPr>
          <a:r>
            <a:rPr lang="en-GB" sz="1800" kern="1200" baseline="0" dirty="0" err="1"/>
            <a:t>raccolta</a:t>
          </a:r>
          <a:r>
            <a:rPr lang="en-GB" sz="1800" kern="1200" baseline="0" dirty="0"/>
            <a:t> </a:t>
          </a:r>
          <a:r>
            <a:rPr lang="en-GB" sz="1800" kern="1200" baseline="0" dirty="0" err="1"/>
            <a:t>dati</a:t>
          </a:r>
          <a:r>
            <a:rPr lang="en-GB" sz="1800" kern="1200" baseline="0" dirty="0"/>
            <a:t> </a:t>
          </a:r>
          <a:endParaRPr lang="en-US" sz="1800" kern="1200" dirty="0"/>
        </a:p>
      </dsp:txBody>
      <dsp:txXfrm>
        <a:off x="938" y="524973"/>
        <a:ext cx="2003466" cy="1202079"/>
      </dsp:txXfrm>
    </dsp:sp>
    <dsp:sp modelId="{ABCB68F9-544C-2F4F-8876-FFE700FA2D10}">
      <dsp:nvSpPr>
        <dsp:cNvPr id="0" name=""/>
        <dsp:cNvSpPr/>
      </dsp:nvSpPr>
      <dsp:spPr>
        <a:xfrm>
          <a:off x="1002671" y="1725253"/>
          <a:ext cx="2464263" cy="430197"/>
        </a:xfrm>
        <a:custGeom>
          <a:avLst/>
          <a:gdLst/>
          <a:ahLst/>
          <a:cxnLst/>
          <a:rect l="0" t="0" r="0" b="0"/>
          <a:pathLst>
            <a:path>
              <a:moveTo>
                <a:pt x="2464263" y="0"/>
              </a:moveTo>
              <a:lnTo>
                <a:pt x="2464263" y="232198"/>
              </a:lnTo>
              <a:lnTo>
                <a:pt x="0" y="232198"/>
              </a:lnTo>
              <a:lnTo>
                <a:pt x="0" y="430197"/>
              </a:lnTo>
            </a:path>
          </a:pathLst>
        </a:custGeom>
        <a:noFill/>
        <a:ln w="6350" cap="flat" cmpd="sng" algn="in">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72129" y="1938047"/>
        <a:ext cx="125348" cy="4607"/>
      </dsp:txXfrm>
    </dsp:sp>
    <dsp:sp modelId="{FC9A90E5-A5F3-2B49-A8DD-BE3FC6506DC0}">
      <dsp:nvSpPr>
        <dsp:cNvPr id="0" name=""/>
        <dsp:cNvSpPr/>
      </dsp:nvSpPr>
      <dsp:spPr>
        <a:xfrm>
          <a:off x="2465202" y="524973"/>
          <a:ext cx="2003466" cy="1202079"/>
        </a:xfrm>
        <a:prstGeom prst="rect">
          <a:avLst/>
        </a:prstGeom>
        <a:solidFill>
          <a:schemeClr val="accent3">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8172" tIns="103048" rIns="98172" bIns="103048" numCol="1" spcCol="1270" anchor="ctr" anchorCtr="0">
          <a:noAutofit/>
        </a:bodyPr>
        <a:lstStyle/>
        <a:p>
          <a:pPr marL="0" lvl="0" indent="0" algn="ctr" defTabSz="800100">
            <a:lnSpc>
              <a:spcPct val="90000"/>
            </a:lnSpc>
            <a:spcBef>
              <a:spcPct val="0"/>
            </a:spcBef>
            <a:spcAft>
              <a:spcPct val="35000"/>
            </a:spcAft>
            <a:buNone/>
          </a:pPr>
          <a:r>
            <a:rPr lang="en-GB" sz="1800" kern="1200" baseline="0" dirty="0" err="1"/>
            <a:t>etnologia</a:t>
          </a:r>
          <a:r>
            <a:rPr lang="en-GB" sz="1800" kern="1200" baseline="0" dirty="0"/>
            <a:t>  </a:t>
          </a:r>
        </a:p>
        <a:p>
          <a:pPr marL="0" lvl="0" indent="0" algn="ctr" defTabSz="800100">
            <a:lnSpc>
              <a:spcPct val="90000"/>
            </a:lnSpc>
            <a:spcBef>
              <a:spcPct val="0"/>
            </a:spcBef>
            <a:spcAft>
              <a:spcPct val="35000"/>
            </a:spcAft>
            <a:buNone/>
          </a:pPr>
          <a:r>
            <a:rPr lang="en-GB" sz="1800" kern="1200" baseline="0" dirty="0" err="1"/>
            <a:t>sintesi</a:t>
          </a:r>
          <a:r>
            <a:rPr lang="en-GB" sz="1800" kern="1200" baseline="0" dirty="0"/>
            <a:t> e </a:t>
          </a:r>
          <a:r>
            <a:rPr lang="en-GB" sz="1800" kern="1200" baseline="0" dirty="0" err="1"/>
            <a:t>cfr.transculturale</a:t>
          </a:r>
          <a:endParaRPr lang="en-US" sz="1800" kern="1200" dirty="0"/>
        </a:p>
      </dsp:txBody>
      <dsp:txXfrm>
        <a:off x="2465202" y="524973"/>
        <a:ext cx="2003466" cy="1202079"/>
      </dsp:txXfrm>
    </dsp:sp>
    <dsp:sp modelId="{7C9BF127-6C44-454C-8A49-A00A1EFB3638}">
      <dsp:nvSpPr>
        <dsp:cNvPr id="0" name=""/>
        <dsp:cNvSpPr/>
      </dsp:nvSpPr>
      <dsp:spPr>
        <a:xfrm>
          <a:off x="2002604" y="2743170"/>
          <a:ext cx="430197" cy="91440"/>
        </a:xfrm>
        <a:custGeom>
          <a:avLst/>
          <a:gdLst/>
          <a:ahLst/>
          <a:cxnLst/>
          <a:rect l="0" t="0" r="0" b="0"/>
          <a:pathLst>
            <a:path>
              <a:moveTo>
                <a:pt x="0" y="45720"/>
              </a:moveTo>
              <a:lnTo>
                <a:pt x="430197" y="45720"/>
              </a:lnTo>
            </a:path>
          </a:pathLst>
        </a:custGeom>
        <a:noFill/>
        <a:ln w="6350" cap="flat" cmpd="sng" algn="in">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06183" y="2786586"/>
        <a:ext cx="23039" cy="4607"/>
      </dsp:txXfrm>
    </dsp:sp>
    <dsp:sp modelId="{EFEB2D2E-F505-1F43-B485-F603A966BAEF}">
      <dsp:nvSpPr>
        <dsp:cNvPr id="0" name=""/>
        <dsp:cNvSpPr/>
      </dsp:nvSpPr>
      <dsp:spPr>
        <a:xfrm>
          <a:off x="938" y="2187850"/>
          <a:ext cx="2003466" cy="1202079"/>
        </a:xfrm>
        <a:prstGeom prst="rect">
          <a:avLst/>
        </a:prstGeom>
        <a:solidFill>
          <a:schemeClr val="accent4">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8172" tIns="103048" rIns="98172" bIns="103048" numCol="1" spcCol="1270" anchor="ctr" anchorCtr="0">
          <a:noAutofit/>
        </a:bodyPr>
        <a:lstStyle/>
        <a:p>
          <a:pPr marL="0" lvl="0" indent="0" algn="ctr" defTabSz="800100">
            <a:lnSpc>
              <a:spcPct val="90000"/>
            </a:lnSpc>
            <a:spcBef>
              <a:spcPct val="0"/>
            </a:spcBef>
            <a:spcAft>
              <a:spcPct val="35000"/>
            </a:spcAft>
            <a:buNone/>
          </a:pPr>
          <a:r>
            <a:rPr lang="en-GB" sz="1800" kern="1200" baseline="0" dirty="0" err="1"/>
            <a:t>antropologia</a:t>
          </a:r>
          <a:r>
            <a:rPr lang="en-GB" sz="1800" kern="1200" baseline="0" dirty="0"/>
            <a:t> </a:t>
          </a:r>
        </a:p>
        <a:p>
          <a:pPr marL="0" lvl="0" indent="0" algn="ctr" defTabSz="800100">
            <a:lnSpc>
              <a:spcPct val="90000"/>
            </a:lnSpc>
            <a:spcBef>
              <a:spcPct val="0"/>
            </a:spcBef>
            <a:spcAft>
              <a:spcPct val="35000"/>
            </a:spcAft>
            <a:buNone/>
          </a:pPr>
          <a:r>
            <a:rPr lang="en-GB" sz="1800" kern="1200" baseline="0" dirty="0"/>
            <a:t>  </a:t>
          </a:r>
          <a:r>
            <a:rPr lang="en-GB" sz="1800" kern="1200" baseline="0" dirty="0" err="1"/>
            <a:t>generalizzazioni</a:t>
          </a:r>
          <a:r>
            <a:rPr lang="en-GB" sz="1800" kern="1200" baseline="0" dirty="0"/>
            <a:t> 	</a:t>
          </a:r>
          <a:r>
            <a:rPr lang="en-GB" sz="1800" kern="1200" baseline="0" dirty="0" err="1"/>
            <a:t>teoriche</a:t>
          </a:r>
          <a:endParaRPr lang="en-US" sz="1800" kern="1200" dirty="0"/>
        </a:p>
      </dsp:txBody>
      <dsp:txXfrm>
        <a:off x="938" y="2187850"/>
        <a:ext cx="2003466" cy="1202079"/>
      </dsp:txXfrm>
    </dsp:sp>
    <dsp:sp modelId="{E9ACEEB5-C1E4-3C4F-B379-1089DC1732A6}">
      <dsp:nvSpPr>
        <dsp:cNvPr id="0" name=""/>
        <dsp:cNvSpPr/>
      </dsp:nvSpPr>
      <dsp:spPr>
        <a:xfrm>
          <a:off x="1002671" y="3388130"/>
          <a:ext cx="2464263" cy="430197"/>
        </a:xfrm>
        <a:custGeom>
          <a:avLst/>
          <a:gdLst/>
          <a:ahLst/>
          <a:cxnLst/>
          <a:rect l="0" t="0" r="0" b="0"/>
          <a:pathLst>
            <a:path>
              <a:moveTo>
                <a:pt x="2464263" y="0"/>
              </a:moveTo>
              <a:lnTo>
                <a:pt x="2464263" y="232198"/>
              </a:lnTo>
              <a:lnTo>
                <a:pt x="0" y="232198"/>
              </a:lnTo>
              <a:lnTo>
                <a:pt x="0" y="430197"/>
              </a:lnTo>
            </a:path>
          </a:pathLst>
        </a:custGeom>
        <a:noFill/>
        <a:ln w="6350" cap="flat" cmpd="sng" algn="in">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72129" y="3600925"/>
        <a:ext cx="125348" cy="4607"/>
      </dsp:txXfrm>
    </dsp:sp>
    <dsp:sp modelId="{5DFFA064-36F1-1A4B-A82B-B8FEB9289D81}">
      <dsp:nvSpPr>
        <dsp:cNvPr id="0" name=""/>
        <dsp:cNvSpPr/>
      </dsp:nvSpPr>
      <dsp:spPr>
        <a:xfrm>
          <a:off x="2465202" y="2187850"/>
          <a:ext cx="2003466" cy="1202079"/>
        </a:xfrm>
        <a:prstGeom prst="rect">
          <a:avLst/>
        </a:prstGeom>
        <a:solidFill>
          <a:schemeClr val="accent5">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8172" tIns="103048" rIns="98172" bIns="103048" numCol="1" spcCol="1270" anchor="ctr" anchorCtr="0">
          <a:noAutofit/>
        </a:bodyPr>
        <a:lstStyle/>
        <a:p>
          <a:pPr marL="0" lvl="0" indent="0" algn="ctr" defTabSz="800100">
            <a:lnSpc>
              <a:spcPct val="90000"/>
            </a:lnSpc>
            <a:spcBef>
              <a:spcPct val="0"/>
            </a:spcBef>
            <a:spcAft>
              <a:spcPct val="35000"/>
            </a:spcAft>
            <a:buNone/>
          </a:pPr>
          <a:r>
            <a:rPr lang="en-GB" sz="1800" kern="1200" baseline="0" dirty="0" err="1"/>
            <a:t>tradizioni</a:t>
          </a:r>
          <a:r>
            <a:rPr lang="en-GB" sz="1800" kern="1200" baseline="0" dirty="0"/>
            <a:t> </a:t>
          </a:r>
          <a:r>
            <a:rPr lang="en-GB" sz="1800" kern="1200" baseline="0" dirty="0" err="1"/>
            <a:t>popolari</a:t>
          </a:r>
          <a:r>
            <a:rPr lang="en-GB" sz="1800" kern="1200" baseline="0" dirty="0"/>
            <a:t>   </a:t>
          </a:r>
          <a:r>
            <a:rPr lang="en-GB" sz="1800" kern="1200" baseline="0" dirty="0" err="1"/>
            <a:t>demologia</a:t>
          </a:r>
          <a:r>
            <a:rPr lang="en-GB" sz="1800" kern="1200" baseline="0" dirty="0"/>
            <a:t> </a:t>
          </a:r>
          <a:endParaRPr lang="en-US" sz="1800" kern="1200" dirty="0"/>
        </a:p>
      </dsp:txBody>
      <dsp:txXfrm>
        <a:off x="2465202" y="2187850"/>
        <a:ext cx="2003466" cy="1202079"/>
      </dsp:txXfrm>
    </dsp:sp>
    <dsp:sp modelId="{4775373D-2ED2-F14B-9D85-7B0FCB97F893}">
      <dsp:nvSpPr>
        <dsp:cNvPr id="0" name=""/>
        <dsp:cNvSpPr/>
      </dsp:nvSpPr>
      <dsp:spPr>
        <a:xfrm>
          <a:off x="938" y="3850727"/>
          <a:ext cx="2003466" cy="1202079"/>
        </a:xfrm>
        <a:prstGeom prst="rect">
          <a:avLst/>
        </a:prstGeom>
        <a:solidFill>
          <a:schemeClr val="accent6">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8172" tIns="103048" rIns="98172" bIns="103048" numCol="1" spcCol="1270" anchor="ctr" anchorCtr="0">
          <a:noAutofit/>
        </a:bodyPr>
        <a:lstStyle/>
        <a:p>
          <a:pPr marL="0" lvl="0" indent="0" algn="ctr" defTabSz="800100">
            <a:lnSpc>
              <a:spcPct val="90000"/>
            </a:lnSpc>
            <a:spcBef>
              <a:spcPct val="0"/>
            </a:spcBef>
            <a:spcAft>
              <a:spcPct val="35000"/>
            </a:spcAft>
            <a:buNone/>
          </a:pPr>
          <a:r>
            <a:rPr lang="en-GB" sz="1800" kern="1200" baseline="0" dirty="0" err="1"/>
            <a:t>antropologia</a:t>
          </a:r>
          <a:r>
            <a:rPr lang="en-GB" sz="1800" kern="1200" baseline="0" dirty="0"/>
            <a:t> </a:t>
          </a:r>
          <a:r>
            <a:rPr lang="en-GB" sz="1800" kern="1200" baseline="0" dirty="0" err="1"/>
            <a:t>fisica</a:t>
          </a:r>
          <a:r>
            <a:rPr lang="en-GB" sz="1800" kern="1200" baseline="0" dirty="0"/>
            <a:t>  </a:t>
          </a:r>
        </a:p>
        <a:p>
          <a:pPr marL="0" lvl="0" indent="0" algn="ctr" defTabSz="800100">
            <a:lnSpc>
              <a:spcPct val="90000"/>
            </a:lnSpc>
            <a:spcBef>
              <a:spcPct val="0"/>
            </a:spcBef>
            <a:spcAft>
              <a:spcPct val="35000"/>
            </a:spcAft>
            <a:buNone/>
          </a:pPr>
          <a:r>
            <a:rPr lang="en-GB" sz="1800" kern="1200" baseline="0" dirty="0" err="1"/>
            <a:t>genetica</a:t>
          </a:r>
          <a:r>
            <a:rPr lang="en-GB" sz="1800" kern="1200" baseline="0" dirty="0"/>
            <a:t>, </a:t>
          </a:r>
          <a:r>
            <a:rPr lang="en-GB" sz="1800" kern="1200" baseline="0" dirty="0" err="1"/>
            <a:t>biologia</a:t>
          </a:r>
          <a:r>
            <a:rPr lang="en-GB" sz="1800" kern="1200" baseline="0" dirty="0"/>
            <a:t>, 	</a:t>
          </a:r>
          <a:r>
            <a:rPr lang="en-GB" sz="1800" kern="1200" baseline="0" dirty="0" err="1"/>
            <a:t>ecologia</a:t>
          </a:r>
          <a:endParaRPr lang="en-US" sz="1800" kern="1200" dirty="0"/>
        </a:p>
      </dsp:txBody>
      <dsp:txXfrm>
        <a:off x="938" y="3850727"/>
        <a:ext cx="2003466" cy="12020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2E589-FA58-374D-B83E-9602D930F722}">
      <dsp:nvSpPr>
        <dsp:cNvPr id="0" name=""/>
        <dsp:cNvSpPr/>
      </dsp:nvSpPr>
      <dsp:spPr>
        <a:xfrm>
          <a:off x="0" y="0"/>
          <a:ext cx="3903782" cy="1227124"/>
        </a:xfrm>
        <a:prstGeom prst="roundRect">
          <a:avLst>
            <a:gd name="adj" fmla="val 1000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a:t>Erodoto VI sec. a.C.</a:t>
          </a:r>
          <a:endParaRPr lang="en-US" sz="1800" kern="1200"/>
        </a:p>
      </dsp:txBody>
      <dsp:txXfrm>
        <a:off x="35941" y="35941"/>
        <a:ext cx="2475927" cy="1155242"/>
      </dsp:txXfrm>
    </dsp:sp>
    <dsp:sp modelId="{B46F2914-1C76-EB46-871F-C268E7A2C777}">
      <dsp:nvSpPr>
        <dsp:cNvPr id="0" name=""/>
        <dsp:cNvSpPr/>
      </dsp:nvSpPr>
      <dsp:spPr>
        <a:xfrm>
          <a:off x="326941" y="1450238"/>
          <a:ext cx="3903782" cy="1227124"/>
        </a:xfrm>
        <a:prstGeom prst="roundRect">
          <a:avLst>
            <a:gd name="adj" fmla="val 10000"/>
          </a:avLst>
        </a:prstGeom>
        <a:solidFill>
          <a:schemeClr val="accent2">
            <a:hueOff val="-55218"/>
            <a:satOff val="-18112"/>
            <a:lumOff val="-660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a:t>Scoperta Nuovo Mondo, Umanesimo (1400-1500)</a:t>
          </a:r>
          <a:endParaRPr lang="en-US" sz="1800" kern="1200"/>
        </a:p>
      </dsp:txBody>
      <dsp:txXfrm>
        <a:off x="362882" y="1486179"/>
        <a:ext cx="2707327" cy="1155242"/>
      </dsp:txXfrm>
    </dsp:sp>
    <dsp:sp modelId="{0BC2E1D5-37DF-FF4C-A567-A7B742713728}">
      <dsp:nvSpPr>
        <dsp:cNvPr id="0" name=""/>
        <dsp:cNvSpPr/>
      </dsp:nvSpPr>
      <dsp:spPr>
        <a:xfrm>
          <a:off x="649003" y="2900476"/>
          <a:ext cx="3903782" cy="1227124"/>
        </a:xfrm>
        <a:prstGeom prst="roundRect">
          <a:avLst>
            <a:gd name="adj" fmla="val 10000"/>
          </a:avLst>
        </a:prstGeom>
        <a:solidFill>
          <a:schemeClr val="accent2">
            <a:hueOff val="-110436"/>
            <a:satOff val="-36223"/>
            <a:lumOff val="-13202"/>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dirty="0"/>
            <a:t>Illuminismo </a:t>
          </a:r>
        </a:p>
        <a:p>
          <a:pPr marL="0" lvl="0" indent="0" algn="l" defTabSz="800100">
            <a:lnSpc>
              <a:spcPct val="90000"/>
            </a:lnSpc>
            <a:spcBef>
              <a:spcPct val="0"/>
            </a:spcBef>
            <a:spcAft>
              <a:spcPct val="35000"/>
            </a:spcAft>
            <a:buNone/>
          </a:pPr>
          <a:r>
            <a:rPr lang="it-IT" sz="1800" kern="1200" dirty="0"/>
            <a:t>(</a:t>
          </a:r>
          <a:r>
            <a:rPr lang="it-IT" sz="1800" kern="1200" dirty="0" err="1"/>
            <a:t>Societè</a:t>
          </a:r>
          <a:r>
            <a:rPr lang="it-IT" sz="1800" kern="1200" dirty="0"/>
            <a:t> </a:t>
          </a:r>
          <a:r>
            <a:rPr lang="it-IT" sz="1800" kern="1200" dirty="0" err="1"/>
            <a:t>des</a:t>
          </a:r>
          <a:r>
            <a:rPr lang="it-IT" sz="1800" kern="1200" dirty="0"/>
            <a:t> </a:t>
          </a:r>
          <a:r>
            <a:rPr lang="it-IT" sz="1800" kern="1200" dirty="0" err="1"/>
            <a:t>observateurs</a:t>
          </a:r>
          <a:r>
            <a:rPr lang="it-IT" sz="1800" kern="1200" dirty="0"/>
            <a:t> de l’</a:t>
          </a:r>
          <a:r>
            <a:rPr lang="it-IT" sz="1800" kern="1200" dirty="0" err="1"/>
            <a:t>homme</a:t>
          </a:r>
          <a:r>
            <a:rPr lang="it-IT" sz="1800" kern="1200" dirty="0"/>
            <a:t> 1799)</a:t>
          </a:r>
          <a:endParaRPr lang="en-US" sz="1800" kern="1200" dirty="0"/>
        </a:p>
      </dsp:txBody>
      <dsp:txXfrm>
        <a:off x="684944" y="2936417"/>
        <a:ext cx="2712207" cy="1155242"/>
      </dsp:txXfrm>
    </dsp:sp>
    <dsp:sp modelId="{794A8AD8-0925-0D4D-9946-953D928902E4}">
      <dsp:nvSpPr>
        <dsp:cNvPr id="0" name=""/>
        <dsp:cNvSpPr/>
      </dsp:nvSpPr>
      <dsp:spPr>
        <a:xfrm>
          <a:off x="975945" y="4350715"/>
          <a:ext cx="3903782" cy="1227124"/>
        </a:xfrm>
        <a:prstGeom prst="roundRect">
          <a:avLst>
            <a:gd name="adj" fmla="val 10000"/>
          </a:avLst>
        </a:prstGeom>
        <a:solidFill>
          <a:schemeClr val="accent2">
            <a:hueOff val="-165654"/>
            <a:satOff val="-54335"/>
            <a:lumOff val="-1980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a:t>Colonialismo e nascita disciplina scientifica 1800</a:t>
          </a:r>
          <a:endParaRPr lang="en-US" sz="1800" kern="1200"/>
        </a:p>
      </dsp:txBody>
      <dsp:txXfrm>
        <a:off x="1011886" y="4386656"/>
        <a:ext cx="2707327" cy="1155242"/>
      </dsp:txXfrm>
    </dsp:sp>
    <dsp:sp modelId="{58D684FA-6782-4140-9B4D-BDD3D189E91E}">
      <dsp:nvSpPr>
        <dsp:cNvPr id="0" name=""/>
        <dsp:cNvSpPr/>
      </dsp:nvSpPr>
      <dsp:spPr>
        <a:xfrm>
          <a:off x="3106151" y="939866"/>
          <a:ext cx="797631" cy="797631"/>
        </a:xfrm>
        <a:prstGeom prst="downArrow">
          <a:avLst>
            <a:gd name="adj1" fmla="val 55000"/>
            <a:gd name="adj2" fmla="val 45000"/>
          </a:avLst>
        </a:prstGeom>
        <a:solidFill>
          <a:schemeClr val="accent2">
            <a:tint val="40000"/>
            <a:alpha val="90000"/>
            <a:hueOff val="0"/>
            <a:satOff val="0"/>
            <a:lumOff val="0"/>
            <a:alphaOff val="0"/>
          </a:schemeClr>
        </a:solidFill>
        <a:ln w="34925"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285618" y="939866"/>
        <a:ext cx="438697" cy="600217"/>
      </dsp:txXfrm>
    </dsp:sp>
    <dsp:sp modelId="{22E5993C-ED36-DF49-B06D-E7F88AFEFDC4}">
      <dsp:nvSpPr>
        <dsp:cNvPr id="0" name=""/>
        <dsp:cNvSpPr/>
      </dsp:nvSpPr>
      <dsp:spPr>
        <a:xfrm>
          <a:off x="3433093" y="2390104"/>
          <a:ext cx="797631" cy="797631"/>
        </a:xfrm>
        <a:prstGeom prst="downArrow">
          <a:avLst>
            <a:gd name="adj1" fmla="val 55000"/>
            <a:gd name="adj2" fmla="val 45000"/>
          </a:avLst>
        </a:prstGeom>
        <a:solidFill>
          <a:schemeClr val="accent2">
            <a:tint val="40000"/>
            <a:alpha val="90000"/>
            <a:hueOff val="-17911"/>
            <a:satOff val="-27334"/>
            <a:lumOff val="-2823"/>
            <a:alphaOff val="0"/>
          </a:schemeClr>
        </a:solidFill>
        <a:ln w="34925" cap="flat" cmpd="sng" algn="in">
          <a:solidFill>
            <a:schemeClr val="accent2">
              <a:tint val="40000"/>
              <a:alpha val="90000"/>
              <a:hueOff val="-17911"/>
              <a:satOff val="-27334"/>
              <a:lumOff val="-28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612560" y="2390104"/>
        <a:ext cx="438697" cy="600217"/>
      </dsp:txXfrm>
    </dsp:sp>
    <dsp:sp modelId="{5C4FF38D-5529-224E-99C4-14E7BD94D097}">
      <dsp:nvSpPr>
        <dsp:cNvPr id="0" name=""/>
        <dsp:cNvSpPr/>
      </dsp:nvSpPr>
      <dsp:spPr>
        <a:xfrm>
          <a:off x="3755155" y="3840342"/>
          <a:ext cx="797631" cy="797631"/>
        </a:xfrm>
        <a:prstGeom prst="downArrow">
          <a:avLst>
            <a:gd name="adj1" fmla="val 55000"/>
            <a:gd name="adj2" fmla="val 45000"/>
          </a:avLst>
        </a:prstGeom>
        <a:solidFill>
          <a:schemeClr val="accent2">
            <a:tint val="40000"/>
            <a:alpha val="90000"/>
            <a:hueOff val="-35823"/>
            <a:satOff val="-54667"/>
            <a:lumOff val="-5646"/>
            <a:alphaOff val="0"/>
          </a:schemeClr>
        </a:solidFill>
        <a:ln w="34925" cap="flat" cmpd="sng" algn="in">
          <a:solidFill>
            <a:schemeClr val="accent2">
              <a:tint val="40000"/>
              <a:alpha val="90000"/>
              <a:hueOff val="-35823"/>
              <a:satOff val="-54667"/>
              <a:lumOff val="-56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934622" y="3840342"/>
        <a:ext cx="438697" cy="6002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E3B3A-FEA9-0249-885A-0AF0CAF7832C}">
      <dsp:nvSpPr>
        <dsp:cNvPr id="0" name=""/>
        <dsp:cNvSpPr/>
      </dsp:nvSpPr>
      <dsp:spPr>
        <a:xfrm>
          <a:off x="194" y="383294"/>
          <a:ext cx="2345676" cy="2814811"/>
        </a:xfrm>
        <a:prstGeom prst="rect">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701" tIns="0" rIns="231701" bIns="330200" numCol="1" spcCol="1270" anchor="t" anchorCtr="0">
          <a:noAutofit/>
        </a:bodyPr>
        <a:lstStyle/>
        <a:p>
          <a:pPr marL="0" lvl="0" indent="0" algn="l" defTabSz="711200">
            <a:lnSpc>
              <a:spcPct val="90000"/>
            </a:lnSpc>
            <a:spcBef>
              <a:spcPct val="0"/>
            </a:spcBef>
            <a:spcAft>
              <a:spcPct val="35000"/>
            </a:spcAft>
            <a:buNone/>
          </a:pPr>
          <a:r>
            <a:rPr lang="it-IT" sz="1600" kern="1200" dirty="0"/>
            <a:t>distanza geografica/temporale </a:t>
          </a:r>
          <a:r>
            <a:rPr lang="it-IT" sz="1600" kern="1200" dirty="0">
              <a:sym typeface="Symbol" panose="05050102010706020507" pitchFamily="18" charset="2"/>
            </a:rPr>
            <a:t></a:t>
          </a:r>
          <a:r>
            <a:rPr lang="it-IT" sz="1600" kern="1200" dirty="0"/>
            <a:t> contemporaneità</a:t>
          </a:r>
          <a:endParaRPr lang="en-US" sz="1600" kern="1200" dirty="0"/>
        </a:p>
      </dsp:txBody>
      <dsp:txXfrm>
        <a:off x="194" y="1509218"/>
        <a:ext cx="2345676" cy="1688886"/>
      </dsp:txXfrm>
    </dsp:sp>
    <dsp:sp modelId="{A5108364-2C64-CA43-8C54-9BF8FBA0E996}">
      <dsp:nvSpPr>
        <dsp:cNvPr id="0" name=""/>
        <dsp:cNvSpPr/>
      </dsp:nvSpPr>
      <dsp:spPr>
        <a:xfrm>
          <a:off x="194" y="383294"/>
          <a:ext cx="2345676" cy="1125924"/>
        </a:xfrm>
        <a:prstGeom prst="rect">
          <a:avLst/>
        </a:prstGeom>
        <a:noFill/>
        <a:ln w="34925" cap="flat" cmpd="sng" algn="in">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1701" tIns="165100" rIns="231701" bIns="165100" numCol="1" spcCol="1270" anchor="ctr" anchorCtr="0">
          <a:noAutofit/>
        </a:bodyPr>
        <a:lstStyle/>
        <a:p>
          <a:pPr marL="0" lvl="0" indent="0" algn="l" defTabSz="2711450">
            <a:lnSpc>
              <a:spcPct val="90000"/>
            </a:lnSpc>
            <a:spcBef>
              <a:spcPct val="0"/>
            </a:spcBef>
            <a:spcAft>
              <a:spcPct val="35000"/>
            </a:spcAft>
            <a:buNone/>
          </a:pPr>
          <a:r>
            <a:rPr lang="en-US" sz="6100" kern="1200"/>
            <a:t>01</a:t>
          </a:r>
        </a:p>
      </dsp:txBody>
      <dsp:txXfrm>
        <a:off x="194" y="383294"/>
        <a:ext cx="2345676" cy="1125924"/>
      </dsp:txXfrm>
    </dsp:sp>
    <dsp:sp modelId="{1ACF2B8E-8A6A-2B4A-95DF-88C578B13239}">
      <dsp:nvSpPr>
        <dsp:cNvPr id="0" name=""/>
        <dsp:cNvSpPr/>
      </dsp:nvSpPr>
      <dsp:spPr>
        <a:xfrm>
          <a:off x="2533524" y="383294"/>
          <a:ext cx="2345676" cy="2814811"/>
        </a:xfrm>
        <a:prstGeom prst="rect">
          <a:avLst/>
        </a:prstGeom>
        <a:solidFill>
          <a:schemeClr val="accent5">
            <a:hueOff val="2944118"/>
            <a:satOff val="9586"/>
            <a:lumOff val="3333"/>
            <a:alphaOff val="0"/>
          </a:schemeClr>
        </a:solidFill>
        <a:ln w="34925" cap="flat" cmpd="sng" algn="in">
          <a:solidFill>
            <a:schemeClr val="accent5">
              <a:hueOff val="2944118"/>
              <a:satOff val="9586"/>
              <a:lumOff val="3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701" tIns="0" rIns="231701" bIns="330200" numCol="1" spcCol="1270" anchor="t" anchorCtr="0">
          <a:noAutofit/>
        </a:bodyPr>
        <a:lstStyle/>
        <a:p>
          <a:pPr marL="0" lvl="0" indent="0" algn="l" defTabSz="711200">
            <a:lnSpc>
              <a:spcPct val="90000"/>
            </a:lnSpc>
            <a:spcBef>
              <a:spcPct val="0"/>
            </a:spcBef>
            <a:spcAft>
              <a:spcPct val="35000"/>
            </a:spcAft>
            <a:buNone/>
          </a:pPr>
          <a:r>
            <a:rPr lang="it-IT" sz="1600" kern="1200" dirty="0"/>
            <a:t>tradizionale, semplice</a:t>
          </a:r>
        </a:p>
        <a:p>
          <a:pPr marL="0" lvl="0" indent="0" algn="l" defTabSz="711200">
            <a:lnSpc>
              <a:spcPct val="90000"/>
            </a:lnSpc>
            <a:spcBef>
              <a:spcPct val="0"/>
            </a:spcBef>
            <a:spcAft>
              <a:spcPct val="35000"/>
            </a:spcAft>
            <a:buNone/>
          </a:pPr>
          <a:r>
            <a:rPr lang="it-IT" sz="1600" kern="1200" dirty="0">
              <a:sym typeface="Symbol" panose="05050102010706020507" pitchFamily="18" charset="2"/>
            </a:rPr>
            <a:t></a:t>
          </a:r>
          <a:r>
            <a:rPr lang="it-IT" sz="1600" kern="1200" dirty="0"/>
            <a:t> moderno, complessità</a:t>
          </a:r>
          <a:endParaRPr lang="en-US" sz="1600" kern="1200" dirty="0"/>
        </a:p>
      </dsp:txBody>
      <dsp:txXfrm>
        <a:off x="2533524" y="1509218"/>
        <a:ext cx="2345676" cy="1688886"/>
      </dsp:txXfrm>
    </dsp:sp>
    <dsp:sp modelId="{C54649C8-C29B-F34B-9730-E7FFF44D3367}">
      <dsp:nvSpPr>
        <dsp:cNvPr id="0" name=""/>
        <dsp:cNvSpPr/>
      </dsp:nvSpPr>
      <dsp:spPr>
        <a:xfrm>
          <a:off x="2533524" y="383294"/>
          <a:ext cx="2345676" cy="1125924"/>
        </a:xfrm>
        <a:prstGeom prst="rect">
          <a:avLst/>
        </a:prstGeom>
        <a:noFill/>
        <a:ln w="34925" cap="flat" cmpd="sng" algn="in">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1701" tIns="165100" rIns="231701" bIns="165100" numCol="1" spcCol="1270" anchor="ctr" anchorCtr="0">
          <a:noAutofit/>
        </a:bodyPr>
        <a:lstStyle/>
        <a:p>
          <a:pPr marL="0" lvl="0" indent="0" algn="l" defTabSz="2711450">
            <a:lnSpc>
              <a:spcPct val="90000"/>
            </a:lnSpc>
            <a:spcBef>
              <a:spcPct val="0"/>
            </a:spcBef>
            <a:spcAft>
              <a:spcPct val="35000"/>
            </a:spcAft>
            <a:buNone/>
          </a:pPr>
          <a:r>
            <a:rPr lang="en-US" sz="6100" kern="1200"/>
            <a:t>02</a:t>
          </a:r>
        </a:p>
      </dsp:txBody>
      <dsp:txXfrm>
        <a:off x="2533524" y="383294"/>
        <a:ext cx="2345676" cy="1125924"/>
      </dsp:txXfrm>
    </dsp:sp>
    <dsp:sp modelId="{DDDE96C5-43BE-B848-84C2-77E6D48545A3}">
      <dsp:nvSpPr>
        <dsp:cNvPr id="0" name=""/>
        <dsp:cNvSpPr/>
      </dsp:nvSpPr>
      <dsp:spPr>
        <a:xfrm>
          <a:off x="5066855" y="383294"/>
          <a:ext cx="2345676" cy="2814811"/>
        </a:xfrm>
        <a:prstGeom prst="rect">
          <a:avLst/>
        </a:prstGeom>
        <a:solidFill>
          <a:schemeClr val="accent5">
            <a:hueOff val="5888237"/>
            <a:satOff val="19172"/>
            <a:lumOff val="6667"/>
            <a:alphaOff val="0"/>
          </a:schemeClr>
        </a:solidFill>
        <a:ln w="34925" cap="flat" cmpd="sng" algn="in">
          <a:solidFill>
            <a:schemeClr val="accent5">
              <a:hueOff val="5888237"/>
              <a:satOff val="19172"/>
              <a:lumOff val="666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701" tIns="0" rIns="231701" bIns="330200" numCol="1" spcCol="1270" anchor="t" anchorCtr="0">
          <a:noAutofit/>
        </a:bodyPr>
        <a:lstStyle/>
        <a:p>
          <a:pPr marL="0" lvl="0" indent="0" algn="l" defTabSz="711200">
            <a:lnSpc>
              <a:spcPct val="90000"/>
            </a:lnSpc>
            <a:spcBef>
              <a:spcPct val="0"/>
            </a:spcBef>
            <a:spcAft>
              <a:spcPct val="35000"/>
            </a:spcAft>
            <a:buNone/>
          </a:pPr>
          <a:r>
            <a:rPr lang="it-IT" sz="1600" kern="1200" dirty="0"/>
            <a:t>ricerca sul campo, visione comparativa dal sapere </a:t>
          </a:r>
          <a:r>
            <a:rPr lang="it-IT" sz="1600" b="1" kern="1200" dirty="0"/>
            <a:t>locale</a:t>
          </a:r>
          <a:r>
            <a:rPr lang="it-IT" sz="1600" kern="1200" dirty="0"/>
            <a:t> all’ottica </a:t>
          </a:r>
          <a:r>
            <a:rPr lang="it-IT" sz="1600" b="1" kern="1200" dirty="0"/>
            <a:t>globale</a:t>
          </a:r>
          <a:r>
            <a:rPr lang="it-IT" sz="1600" kern="1200" dirty="0"/>
            <a:t> </a:t>
          </a:r>
          <a:endParaRPr lang="en-US" sz="1600" kern="1200" dirty="0"/>
        </a:p>
      </dsp:txBody>
      <dsp:txXfrm>
        <a:off x="5066855" y="1509218"/>
        <a:ext cx="2345676" cy="1688886"/>
      </dsp:txXfrm>
    </dsp:sp>
    <dsp:sp modelId="{2F11E490-1B26-1C45-BB41-22BACAE212A1}">
      <dsp:nvSpPr>
        <dsp:cNvPr id="0" name=""/>
        <dsp:cNvSpPr/>
      </dsp:nvSpPr>
      <dsp:spPr>
        <a:xfrm>
          <a:off x="5066855" y="383294"/>
          <a:ext cx="2345676" cy="1125924"/>
        </a:xfrm>
        <a:prstGeom prst="rect">
          <a:avLst/>
        </a:prstGeom>
        <a:noFill/>
        <a:ln w="34925" cap="flat" cmpd="sng" algn="in">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1701" tIns="165100" rIns="231701" bIns="165100" numCol="1" spcCol="1270" anchor="ctr" anchorCtr="0">
          <a:noAutofit/>
        </a:bodyPr>
        <a:lstStyle/>
        <a:p>
          <a:pPr marL="0" lvl="0" indent="0" algn="l" defTabSz="2711450">
            <a:lnSpc>
              <a:spcPct val="90000"/>
            </a:lnSpc>
            <a:spcBef>
              <a:spcPct val="0"/>
            </a:spcBef>
            <a:spcAft>
              <a:spcPct val="35000"/>
            </a:spcAft>
            <a:buNone/>
          </a:pPr>
          <a:r>
            <a:rPr lang="en-US" sz="6100" kern="1200"/>
            <a:t>03</a:t>
          </a:r>
        </a:p>
      </dsp:txBody>
      <dsp:txXfrm>
        <a:off x="5066855" y="383294"/>
        <a:ext cx="2345676" cy="1125924"/>
      </dsp:txXfrm>
    </dsp:sp>
    <dsp:sp modelId="{972685FE-DAC3-804C-97F4-CBB00D3CE6F6}">
      <dsp:nvSpPr>
        <dsp:cNvPr id="0" name=""/>
        <dsp:cNvSpPr/>
      </dsp:nvSpPr>
      <dsp:spPr>
        <a:xfrm>
          <a:off x="7600185" y="383294"/>
          <a:ext cx="2345676" cy="2814811"/>
        </a:xfrm>
        <a:prstGeom prst="rect">
          <a:avLst/>
        </a:prstGeom>
        <a:solidFill>
          <a:schemeClr val="accent5">
            <a:hueOff val="8832355"/>
            <a:satOff val="28758"/>
            <a:lumOff val="10000"/>
            <a:alphaOff val="0"/>
          </a:schemeClr>
        </a:solidFill>
        <a:ln w="34925" cap="flat" cmpd="sng" algn="in">
          <a:solidFill>
            <a:schemeClr val="accent5">
              <a:hueOff val="8832355"/>
              <a:satOff val="28758"/>
              <a:lumOff val="10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701" tIns="0" rIns="231701" bIns="330200" numCol="1" spcCol="1270" anchor="t" anchorCtr="0">
          <a:noAutofit/>
        </a:bodyPr>
        <a:lstStyle/>
        <a:p>
          <a:pPr marL="0" lvl="0" indent="0" algn="l" defTabSz="711200">
            <a:lnSpc>
              <a:spcPct val="90000"/>
            </a:lnSpc>
            <a:spcBef>
              <a:spcPct val="0"/>
            </a:spcBef>
            <a:spcAft>
              <a:spcPct val="35000"/>
            </a:spcAft>
            <a:buNone/>
          </a:pPr>
          <a:r>
            <a:rPr lang="it-IT" sz="1600" kern="1200"/>
            <a:t>cogliere unità nella differenza e la differenza nell’apparente somiglianza </a:t>
          </a:r>
          <a:endParaRPr lang="en-US" sz="1600" kern="1200"/>
        </a:p>
      </dsp:txBody>
      <dsp:txXfrm>
        <a:off x="7600185" y="1509218"/>
        <a:ext cx="2345676" cy="1688886"/>
      </dsp:txXfrm>
    </dsp:sp>
    <dsp:sp modelId="{F7B68E2F-3266-634A-A029-5ECE810113DE}">
      <dsp:nvSpPr>
        <dsp:cNvPr id="0" name=""/>
        <dsp:cNvSpPr/>
      </dsp:nvSpPr>
      <dsp:spPr>
        <a:xfrm>
          <a:off x="7600185" y="383294"/>
          <a:ext cx="2345676" cy="1125924"/>
        </a:xfrm>
        <a:prstGeom prst="rect">
          <a:avLst/>
        </a:prstGeom>
        <a:noFill/>
        <a:ln w="34925" cap="flat" cmpd="sng" algn="in">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1701" tIns="165100" rIns="231701" bIns="165100" numCol="1" spcCol="1270" anchor="ctr" anchorCtr="0">
          <a:noAutofit/>
        </a:bodyPr>
        <a:lstStyle/>
        <a:p>
          <a:pPr marL="0" lvl="0" indent="0" algn="l" defTabSz="2711450">
            <a:lnSpc>
              <a:spcPct val="90000"/>
            </a:lnSpc>
            <a:spcBef>
              <a:spcPct val="0"/>
            </a:spcBef>
            <a:spcAft>
              <a:spcPct val="35000"/>
            </a:spcAft>
            <a:buNone/>
          </a:pPr>
          <a:r>
            <a:rPr lang="en-US" sz="6100" kern="1200"/>
            <a:t>04</a:t>
          </a:r>
        </a:p>
      </dsp:txBody>
      <dsp:txXfrm>
        <a:off x="7600185" y="383294"/>
        <a:ext cx="2345676" cy="11259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EF3FB-A36A-4D57-A67B-422F87F31FCB}">
      <dsp:nvSpPr>
        <dsp:cNvPr id="0" name=""/>
        <dsp:cNvSpPr/>
      </dsp:nvSpPr>
      <dsp:spPr>
        <a:xfrm>
          <a:off x="329621" y="780309"/>
          <a:ext cx="1027230" cy="10272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D8D52D-5E9B-4439-9BCD-D5AB19D991DB}">
      <dsp:nvSpPr>
        <dsp:cNvPr id="0" name=""/>
        <dsp:cNvSpPr/>
      </dsp:nvSpPr>
      <dsp:spPr>
        <a:xfrm>
          <a:off x="548539" y="999227"/>
          <a:ext cx="589394" cy="5893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B863A1-F599-4089-850E-AE4BF708AC6F}">
      <dsp:nvSpPr>
        <dsp:cNvPr id="0" name=""/>
        <dsp:cNvSpPr/>
      </dsp:nvSpPr>
      <dsp:spPr>
        <a:xfrm>
          <a:off x="1244" y="2127496"/>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it-IT" sz="1100" kern="1200"/>
            <a:t>Studio di esseri umani nelle differenze spazio/temporali </a:t>
          </a:r>
          <a:endParaRPr lang="en-US" sz="1100" kern="1200"/>
        </a:p>
      </dsp:txBody>
      <dsp:txXfrm>
        <a:off x="1244" y="2127496"/>
        <a:ext cx="1683984" cy="673593"/>
      </dsp:txXfrm>
    </dsp:sp>
    <dsp:sp modelId="{F6BB0BE8-CF2D-49D3-8305-E08C95C787EC}">
      <dsp:nvSpPr>
        <dsp:cNvPr id="0" name=""/>
        <dsp:cNvSpPr/>
      </dsp:nvSpPr>
      <dsp:spPr>
        <a:xfrm>
          <a:off x="2308303" y="780309"/>
          <a:ext cx="1027230" cy="10272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E616CB-1E4E-407B-ADA7-C9CD1EEA95DC}">
      <dsp:nvSpPr>
        <dsp:cNvPr id="0" name=""/>
        <dsp:cNvSpPr/>
      </dsp:nvSpPr>
      <dsp:spPr>
        <a:xfrm>
          <a:off x="2527221" y="999227"/>
          <a:ext cx="589394" cy="5893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546852-1668-4A3A-A4B3-03A83032A59A}">
      <dsp:nvSpPr>
        <dsp:cNvPr id="0" name=""/>
        <dsp:cNvSpPr/>
      </dsp:nvSpPr>
      <dsp:spPr>
        <a:xfrm>
          <a:off x="1979926" y="2127496"/>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it-IT" sz="1100" kern="1200"/>
            <a:t>Approccio globale e </a:t>
          </a:r>
          <a:r>
            <a:rPr lang="it-IT" sz="1100" b="1" kern="1200"/>
            <a:t>olistico</a:t>
          </a:r>
          <a:endParaRPr lang="en-US" sz="1100" kern="1200"/>
        </a:p>
      </dsp:txBody>
      <dsp:txXfrm>
        <a:off x="1979926" y="2127496"/>
        <a:ext cx="1683984" cy="673593"/>
      </dsp:txXfrm>
    </dsp:sp>
    <dsp:sp modelId="{3DBD2B62-B90D-4A3D-87D9-F7B09FF71D4D}">
      <dsp:nvSpPr>
        <dsp:cNvPr id="0" name=""/>
        <dsp:cNvSpPr/>
      </dsp:nvSpPr>
      <dsp:spPr>
        <a:xfrm>
          <a:off x="4286984" y="780309"/>
          <a:ext cx="1027230" cy="10272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574296-0183-41AC-9202-D527008347D8}">
      <dsp:nvSpPr>
        <dsp:cNvPr id="0" name=""/>
        <dsp:cNvSpPr/>
      </dsp:nvSpPr>
      <dsp:spPr>
        <a:xfrm>
          <a:off x="4505902" y="999227"/>
          <a:ext cx="589394" cy="5893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AC4263-783A-4369-A438-541DD72D3AEC}">
      <dsp:nvSpPr>
        <dsp:cNvPr id="0" name=""/>
        <dsp:cNvSpPr/>
      </dsp:nvSpPr>
      <dsp:spPr>
        <a:xfrm>
          <a:off x="3958607" y="2127496"/>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it-IT" sz="1100" kern="1200" dirty="0"/>
            <a:t>Cultura è un insieme di comportamenti e credenze appresi e condivisi. </a:t>
          </a:r>
          <a:endParaRPr lang="en-US" sz="1100" kern="1200" dirty="0"/>
        </a:p>
      </dsp:txBody>
      <dsp:txXfrm>
        <a:off x="3958607" y="2127496"/>
        <a:ext cx="1683984" cy="673593"/>
      </dsp:txXfrm>
    </dsp:sp>
    <dsp:sp modelId="{223343AD-E442-4E99-8A30-6F04E9677E03}">
      <dsp:nvSpPr>
        <dsp:cNvPr id="0" name=""/>
        <dsp:cNvSpPr/>
      </dsp:nvSpPr>
      <dsp:spPr>
        <a:xfrm>
          <a:off x="6265666" y="780309"/>
          <a:ext cx="1027230" cy="10272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BCCA8F-9599-4C9A-B4B1-1DAACBA895CD}">
      <dsp:nvSpPr>
        <dsp:cNvPr id="0" name=""/>
        <dsp:cNvSpPr/>
      </dsp:nvSpPr>
      <dsp:spPr>
        <a:xfrm>
          <a:off x="6484584" y="999227"/>
          <a:ext cx="589394" cy="5893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3119BC-3229-48EB-9B6E-212B2AF45623}">
      <dsp:nvSpPr>
        <dsp:cNvPr id="0" name=""/>
        <dsp:cNvSpPr/>
      </dsp:nvSpPr>
      <dsp:spPr>
        <a:xfrm>
          <a:off x="5937289" y="2127496"/>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it-IT" sz="1100" kern="1200" dirty="0"/>
            <a:t>Adattamento / variazione /mutamento</a:t>
          </a:r>
          <a:endParaRPr lang="en-US" sz="1100" kern="1200" dirty="0"/>
        </a:p>
      </dsp:txBody>
      <dsp:txXfrm>
        <a:off x="5937289" y="2127496"/>
        <a:ext cx="1683984" cy="673593"/>
      </dsp:txXfrm>
    </dsp:sp>
    <dsp:sp modelId="{A0D1E06A-E0EE-4AAE-96E8-3307A833F003}">
      <dsp:nvSpPr>
        <dsp:cNvPr id="0" name=""/>
        <dsp:cNvSpPr/>
      </dsp:nvSpPr>
      <dsp:spPr>
        <a:xfrm>
          <a:off x="8244348" y="780309"/>
          <a:ext cx="1027230" cy="10272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421346-3707-4415-AA4A-AC16020A0EF1}">
      <dsp:nvSpPr>
        <dsp:cNvPr id="0" name=""/>
        <dsp:cNvSpPr/>
      </dsp:nvSpPr>
      <dsp:spPr>
        <a:xfrm>
          <a:off x="8463266" y="999227"/>
          <a:ext cx="589394" cy="5893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463E78-5FCF-4929-B247-A1F3B543872A}">
      <dsp:nvSpPr>
        <dsp:cNvPr id="0" name=""/>
        <dsp:cNvSpPr/>
      </dsp:nvSpPr>
      <dsp:spPr>
        <a:xfrm>
          <a:off x="7915971" y="2127496"/>
          <a:ext cx="1683984" cy="6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it-IT" sz="1100" kern="1200">
              <a:hlinkClick xmlns:r="http://schemas.openxmlformats.org/officeDocument/2006/relationships" r:id="rId11"/>
            </a:rPr>
            <a:t>Odissea 2</a:t>
          </a:r>
          <a:endParaRPr lang="en-US" sz="1100" kern="1200"/>
        </a:p>
      </dsp:txBody>
      <dsp:txXfrm>
        <a:off x="7915971" y="2127496"/>
        <a:ext cx="1683984" cy="6735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AA03B-A885-A04C-9B2F-50E081FC756A}" type="datetimeFigureOut">
              <a:rPr lang="it-IT" smtClean="0"/>
              <a:pPr/>
              <a:t>10/03/25</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5CF40E-2B44-0746-A6EE-593ABF7D98A5}" type="slidenum">
              <a:rPr lang="it-IT" smtClean="0"/>
              <a:pPr/>
              <a:t>‹N›</a:t>
            </a:fld>
            <a:endParaRPr lang="it-IT"/>
          </a:p>
        </p:txBody>
      </p:sp>
    </p:spTree>
    <p:extLst>
      <p:ext uri="{BB962C8B-B14F-4D97-AF65-F5344CB8AC3E}">
        <p14:creationId xmlns:p14="http://schemas.microsoft.com/office/powerpoint/2010/main" val="8955958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38F6A3AA-A89E-4FD3-95DC-31E57A635CA1}" type="slidenum">
              <a:rPr lang="it-IT" smtClean="0"/>
              <a:t>6</a:t>
            </a:fld>
            <a:endParaRPr lang="it-IT"/>
          </a:p>
        </p:txBody>
      </p:sp>
    </p:spTree>
    <p:extLst>
      <p:ext uri="{BB962C8B-B14F-4D97-AF65-F5344CB8AC3E}">
        <p14:creationId xmlns:p14="http://schemas.microsoft.com/office/powerpoint/2010/main" val="51008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8D57813-0CB5-A944-A1E1-8FC98BB32164}" type="slidenum">
              <a:rPr lang="it-IT"/>
              <a:pPr/>
              <a:t>9</a:t>
            </a:fld>
            <a:endParaRPr lang="it-IT"/>
          </a:p>
        </p:txBody>
      </p:sp>
      <p:sp>
        <p:nvSpPr>
          <p:cNvPr id="18435" name="Rectangle 2"/>
          <p:cNvSpPr>
            <a:spLocks noGrp="1" noRot="1" noChangeAspect="1" noChangeArrowheads="1" noTextEdit="1"/>
          </p:cNvSpPr>
          <p:nvPr>
            <p:ph type="sldImg"/>
          </p:nvPr>
        </p:nvSpPr>
        <p:spPr>
          <a:xfrm>
            <a:off x="381000" y="685800"/>
            <a:ext cx="6096000" cy="3429000"/>
          </a:xfrm>
          <a:ln/>
        </p:spPr>
      </p:sp>
      <p:sp>
        <p:nvSpPr>
          <p:cNvPr id="18436" name="Rectangle 3"/>
          <p:cNvSpPr>
            <a:spLocks noGrp="1" noChangeArrowheads="1"/>
          </p:cNvSpPr>
          <p:nvPr>
            <p:ph type="body" idx="1"/>
          </p:nvPr>
        </p:nvSpPr>
        <p:spPr>
          <a:noFill/>
          <a:ln/>
        </p:spPr>
        <p:txBody>
          <a:bodyPr/>
          <a:lstStyle/>
          <a:p>
            <a:pPr>
              <a:spcBef>
                <a:spcPct val="0"/>
              </a:spcBef>
            </a:pPr>
            <a:endParaRPr lang="it-IT" sz="2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E0325B1-9784-E240-9CFB-1838061867B6}" type="slidenum">
              <a:rPr lang="it-IT"/>
              <a:pPr/>
              <a:t>10</a:t>
            </a:fld>
            <a:endParaRPr lang="it-IT"/>
          </a:p>
        </p:txBody>
      </p:sp>
      <p:sp>
        <p:nvSpPr>
          <p:cNvPr id="21507" name="Text Box 2"/>
          <p:cNvSpPr txBox="1">
            <a:spLocks noChangeArrowheads="1"/>
          </p:cNvSpPr>
          <p:nvPr/>
        </p:nvSpPr>
        <p:spPr bwMode="auto">
          <a:xfrm>
            <a:off x="1143000" y="684213"/>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it-IT"/>
          </a:p>
        </p:txBody>
      </p:sp>
      <p:sp>
        <p:nvSpPr>
          <p:cNvPr id="21508" name="Text Box 3"/>
          <p:cNvSpPr>
            <a:spLocks noGrp="1" noChangeArrowheads="1"/>
          </p:cNvSpPr>
          <p:nvPr>
            <p:ph type="body"/>
          </p:nvPr>
        </p:nvSpPr>
        <p:spPr>
          <a:xfrm>
            <a:off x="914400" y="4343400"/>
            <a:ext cx="5022850" cy="4114800"/>
          </a:xfrm>
          <a:noFill/>
          <a:ln/>
        </p:spPr>
        <p:txBody>
          <a:bodyPr wrap="none" anchor="ctr"/>
          <a:lstStyle/>
          <a:p>
            <a:pPr eaLnBrk="1" hangingPunct="1"/>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47A57FEE-0260-1244-ACDB-97066C4F2CCA}" type="slidenum">
              <a:rPr lang="it-IT"/>
              <a:pPr/>
              <a:t>18</a:t>
            </a:fld>
            <a:endParaRPr lang="it-IT"/>
          </a:p>
        </p:txBody>
      </p:sp>
      <p:sp>
        <p:nvSpPr>
          <p:cNvPr id="26627" name="Text Box 2"/>
          <p:cNvSpPr txBox="1">
            <a:spLocks noChangeArrowheads="1"/>
          </p:cNvSpPr>
          <p:nvPr/>
        </p:nvSpPr>
        <p:spPr bwMode="auto">
          <a:xfrm>
            <a:off x="1143000" y="685800"/>
            <a:ext cx="4567238" cy="34290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it-IT"/>
          </a:p>
        </p:txBody>
      </p:sp>
      <p:sp>
        <p:nvSpPr>
          <p:cNvPr id="26628" name="Text Box 3"/>
          <p:cNvSpPr>
            <a:spLocks noGrp="1" noChangeArrowheads="1"/>
          </p:cNvSpPr>
          <p:nvPr>
            <p:ph type="body"/>
          </p:nvPr>
        </p:nvSpPr>
        <p:spPr>
          <a:xfrm>
            <a:off x="914400" y="4343400"/>
            <a:ext cx="5022850" cy="4114800"/>
          </a:xfrm>
          <a:noFill/>
          <a:ln/>
        </p:spPr>
        <p:txBody>
          <a:bodyPr wrap="none" anchor="ctr"/>
          <a:lstStyle/>
          <a:p>
            <a:pPr eaLnBrk="1" hangingPunct="1"/>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381000" y="685800"/>
            <a:ext cx="6096000" cy="3429000"/>
          </a:xfrm>
        </p:spPr>
      </p:sp>
      <p:sp>
        <p:nvSpPr>
          <p:cNvPr id="3" name="Rectangle 2"/>
          <p:cNvSpPr>
            <a:spLocks noGrp="1"/>
          </p:cNvSpPr>
          <p:nvPr>
            <p:ph type="body" idx="1"/>
          </p:nvPr>
        </p:nvSpPr>
        <p:spPr/>
        <p:txBody>
          <a:bodyPr/>
          <a:lstStyle/>
          <a:p>
            <a:endParaRPr lang="it-IT"/>
          </a:p>
        </p:txBody>
      </p:sp>
      <p:sp>
        <p:nvSpPr>
          <p:cNvPr id="4" name="Rectangle 3"/>
          <p:cNvSpPr>
            <a:spLocks noGrp="1"/>
          </p:cNvSpPr>
          <p:nvPr>
            <p:ph type="sldNum" sz="quarter" idx="10"/>
          </p:nvPr>
        </p:nvSpPr>
        <p:spPr/>
        <p:txBody>
          <a:bodyPr/>
          <a:lstStyle/>
          <a:p>
            <a:fld id="{CA5D3BF3-D352-46FC-8343-31F56E6730EA}" type="slidenum">
              <a:rPr lang="it-IT" smtClean="0"/>
              <a:pPr/>
              <a:t>19</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05CF40E-2B44-0746-A6EE-593ABF7D98A5}" type="slidenum">
              <a:rPr lang="it-IT" smtClean="0"/>
              <a:pPr/>
              <a:t>25</a:t>
            </a:fld>
            <a:endParaRPr lang="it-IT"/>
          </a:p>
        </p:txBody>
      </p:sp>
    </p:spTree>
    <p:extLst>
      <p:ext uri="{BB962C8B-B14F-4D97-AF65-F5344CB8AC3E}">
        <p14:creationId xmlns:p14="http://schemas.microsoft.com/office/powerpoint/2010/main" val="1273901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DDF0A5B7-91BC-3B41-8FF1-E804BDDB023C}" type="slidenum">
              <a:rPr lang="it-IT"/>
              <a:pPr/>
              <a:t>33</a:t>
            </a:fld>
            <a:endParaRPr lang="it-IT"/>
          </a:p>
        </p:txBody>
      </p:sp>
      <p:sp>
        <p:nvSpPr>
          <p:cNvPr id="36867"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it-IT"/>
          </a:p>
        </p:txBody>
      </p:sp>
      <p:sp>
        <p:nvSpPr>
          <p:cNvPr id="36868" name="Text Box 3"/>
          <p:cNvSpPr>
            <a:spLocks noGrp="1" noChangeArrowheads="1"/>
          </p:cNvSpPr>
          <p:nvPr>
            <p:ph type="body"/>
          </p:nvPr>
        </p:nvSpPr>
        <p:spPr>
          <a:xfrm>
            <a:off x="914400" y="4343400"/>
            <a:ext cx="5022850" cy="4114800"/>
          </a:xfrm>
          <a:noFill/>
          <a:ln/>
        </p:spPr>
        <p:txBody>
          <a:bodyPr wrap="none" anchor="ctr"/>
          <a:lstStyle/>
          <a:p>
            <a:pPr eaLnBrk="1" hangingPunct="1"/>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D21D778-B565-4D7E-94D7-64010A445B68}" type="datetimeFigureOut">
              <a:rPr lang="en-US" smtClean="0"/>
              <a:pPr/>
              <a:t>3/10/25</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kumimoji="0"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6CC888B-D9F9-4E54-B722-F151A9F45E95}" type="slidenum">
              <a:rPr lang="en-US" smtClean="0"/>
              <a:t>‹N›</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888739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7244D24-5464-0F4D-A1D2-9F315B12D67A}" type="datetimeFigureOut">
              <a:rPr lang="it-IT" smtClean="0"/>
              <a:pPr/>
              <a:t>10/03/25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28D3A9B-7A68-F74E-BEE6-5A09CDDDE415}" type="slidenum">
              <a:rPr lang="it-IT" smtClean="0"/>
              <a:pPr/>
              <a:t>‹N›</a:t>
            </a:fld>
            <a:endParaRPr lang="it-IT"/>
          </a:p>
        </p:txBody>
      </p:sp>
    </p:spTree>
    <p:extLst>
      <p:ext uri="{BB962C8B-B14F-4D97-AF65-F5344CB8AC3E}">
        <p14:creationId xmlns:p14="http://schemas.microsoft.com/office/powerpoint/2010/main" val="3165700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7244D24-5464-0F4D-A1D2-9F315B12D67A}" type="datetimeFigureOut">
              <a:rPr lang="it-IT" smtClean="0"/>
              <a:pPr/>
              <a:t>10/03/25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28D3A9B-7A68-F74E-BEE6-5A09CDDDE415}" type="slidenum">
              <a:rPr lang="it-IT" smtClean="0"/>
              <a:pPr/>
              <a:t>‹N›</a:t>
            </a:fld>
            <a:endParaRPr lang="it-IT"/>
          </a:p>
        </p:txBody>
      </p:sp>
    </p:spTree>
    <p:extLst>
      <p:ext uri="{BB962C8B-B14F-4D97-AF65-F5344CB8AC3E}">
        <p14:creationId xmlns:p14="http://schemas.microsoft.com/office/powerpoint/2010/main" val="887894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0" hangingPunct="1"/>
            <a:r>
              <a:rPr kumimoji="0" lang="it-IT"/>
              <a:t>Fare clic per modificare stile</a:t>
            </a:r>
            <a:endParaRPr kumimoji="0"/>
          </a:p>
        </p:txBody>
      </p:sp>
      <p:sp>
        <p:nvSpPr>
          <p:cNvPr id="3" name="Rectangle 2"/>
          <p:cNvSpPr>
            <a:spLocks noGrp="1"/>
          </p:cNvSpPr>
          <p:nvPr>
            <p:ph type="dt" sz="half" idx="10"/>
          </p:nvPr>
        </p:nvSpPr>
        <p:spPr/>
        <p:txBody>
          <a:bodyPr/>
          <a:lstStyle/>
          <a:p>
            <a:fld id="{E4606EA6-EFEA-4C30-9264-4F9291A5780D}" type="datetime1">
              <a:rPr kumimoji="0" lang="en-US"/>
              <a:pPr/>
              <a:t>3/10/25</a:t>
            </a:fld>
            <a:endParaRPr kumimoji="0" lang="it-IT"/>
          </a:p>
        </p:txBody>
      </p:sp>
      <p:sp>
        <p:nvSpPr>
          <p:cNvPr id="4" name="Rectangle 3"/>
          <p:cNvSpPr>
            <a:spLocks noGrp="1"/>
          </p:cNvSpPr>
          <p:nvPr>
            <p:ph type="ftr" sz="quarter" idx="11"/>
          </p:nvPr>
        </p:nvSpPr>
        <p:spPr/>
        <p:txBody>
          <a:bodyPr/>
          <a:lstStyle/>
          <a:p>
            <a:endParaRPr kumimoji="0" lang="it-IT"/>
          </a:p>
        </p:txBody>
      </p:sp>
      <p:sp>
        <p:nvSpPr>
          <p:cNvPr id="5" name="Rectangle 4"/>
          <p:cNvSpPr>
            <a:spLocks noGrp="1"/>
          </p:cNvSpPr>
          <p:nvPr>
            <p:ph type="sldNum" sz="quarter" idx="12"/>
          </p:nvPr>
        </p:nvSpPr>
        <p:spPr/>
        <p:txBody>
          <a:bodyPr/>
          <a:lstStyle/>
          <a:p>
            <a:pPr algn="ctr"/>
            <a:fld id="{8F82E0A0-C266-4798-8C8F-B9F91E9DA37E}" type="slidenum">
              <a:rPr kumimoji="0" lang="it-IT" sz="1400" b="1">
                <a:solidFill>
                  <a:srgbClr val="FFFFFF"/>
                </a:solidFill>
              </a:rPr>
              <a:pPr algn="ctr"/>
              <a:t>‹N›</a:t>
            </a:fld>
            <a:endParaRPr kumimoji="0" lang="it-IT"/>
          </a:p>
        </p:txBody>
      </p:sp>
      <p:sp>
        <p:nvSpPr>
          <p:cNvPr id="7" name="Rectangle 6"/>
          <p:cNvSpPr>
            <a:spLocks noGrp="1"/>
          </p:cNvSpPr>
          <p:nvPr>
            <p:ph sz="quarter" idx="13"/>
          </p:nvPr>
        </p:nvSpPr>
        <p:spPr>
          <a:xfrm>
            <a:off x="812800" y="1803400"/>
            <a:ext cx="10871200" cy="4368800"/>
          </a:xfrm>
        </p:spPr>
        <p:txBody>
          <a:bodyPr/>
          <a:lstStyle/>
          <a:p>
            <a:pPr lvl="0" eaLnBrk="1" latinLnBrk="0" hangingPunct="1"/>
            <a:r>
              <a:rPr kumimoji="0" lang="it-IT"/>
              <a:t>Fare clic per modificare gli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a:p>
        </p:txBody>
      </p:sp>
    </p:spTree>
    <p:extLst>
      <p:ext uri="{BB962C8B-B14F-4D97-AF65-F5344CB8AC3E}">
        <p14:creationId xmlns:p14="http://schemas.microsoft.com/office/powerpoint/2010/main" val="3117865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889" y="2438403"/>
            <a:ext cx="8789313"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889"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87244D24-5464-0F4D-A1D2-9F315B12D67A}" type="datetimeFigureOut">
              <a:rPr lang="it-IT" smtClean="0"/>
              <a:pPr/>
              <a:t>10/03/25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681637" y="4983091"/>
            <a:ext cx="779971" cy="365125"/>
          </a:xfrm>
        </p:spPr>
        <p:txBody>
          <a:bodyPr/>
          <a:lstStyle/>
          <a:p>
            <a:fld id="{A28D3A9B-7A68-F74E-BEE6-5A09CDDDE415}" type="slidenum">
              <a:rPr lang="it-IT" smtClean="0"/>
              <a:pPr/>
              <a:t>‹N›</a:t>
            </a:fld>
            <a:endParaRPr lang="it-IT"/>
          </a:p>
        </p:txBody>
      </p:sp>
    </p:spTree>
    <p:extLst>
      <p:ext uri="{BB962C8B-B14F-4D97-AF65-F5344CB8AC3E}">
        <p14:creationId xmlns:p14="http://schemas.microsoft.com/office/powerpoint/2010/main" val="27657830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7244D24-5464-0F4D-A1D2-9F315B12D67A}" type="datetimeFigureOut">
              <a:rPr lang="it-IT" smtClean="0"/>
              <a:pPr/>
              <a:t>10/03/25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28D3A9B-7A68-F74E-BEE6-5A09CDDDE415}" type="slidenum">
              <a:rPr lang="it-IT" smtClean="0"/>
              <a:pPr/>
              <a:t>‹N›</a:t>
            </a:fld>
            <a:endParaRPr lang="it-IT"/>
          </a:p>
        </p:txBody>
      </p:sp>
    </p:spTree>
    <p:extLst>
      <p:ext uri="{BB962C8B-B14F-4D97-AF65-F5344CB8AC3E}">
        <p14:creationId xmlns:p14="http://schemas.microsoft.com/office/powerpoint/2010/main" val="328082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7C9B81F-C347-4BEF-BFDF-29C42F48304A}" type="datetimeFigureOut">
              <a:rPr lang="en-US" smtClean="0"/>
              <a:pPr/>
              <a:t>3/10/25</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kumimoji="0"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042AED99-7FB4-404E-8A97-64753DCE42EC}" type="slidenum">
              <a:rPr kumimoji="0" lang="en-US" smtClean="0"/>
              <a:pPr/>
              <a:t>‹N›</a:t>
            </a:fld>
            <a:endParaRPr kumimoji="0"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9408704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it-IT"/>
              <a:t>Fare clic per modificare lo stile del titolo dello schema</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7244D24-5464-0F4D-A1D2-9F315B12D67A}" type="datetimeFigureOut">
              <a:rPr lang="it-IT" smtClean="0"/>
              <a:pPr/>
              <a:t>10/03/25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28D3A9B-7A68-F74E-BEE6-5A09CDDDE415}" type="slidenum">
              <a:rPr lang="it-IT" smtClean="0"/>
              <a:pPr/>
              <a:t>‹N›</a:t>
            </a:fld>
            <a:endParaRPr lang="it-IT"/>
          </a:p>
        </p:txBody>
      </p:sp>
    </p:spTree>
    <p:extLst>
      <p:ext uri="{BB962C8B-B14F-4D97-AF65-F5344CB8AC3E}">
        <p14:creationId xmlns:p14="http://schemas.microsoft.com/office/powerpoint/2010/main" val="4240717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7244D24-5464-0F4D-A1D2-9F315B12D67A}" type="datetimeFigureOut">
              <a:rPr lang="it-IT" smtClean="0"/>
              <a:pPr/>
              <a:t>10/03/25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28D3A9B-7A68-F74E-BEE6-5A09CDDDE415}" type="slidenum">
              <a:rPr lang="it-IT" smtClean="0"/>
              <a:pPr/>
              <a:t>‹N›</a:t>
            </a:fld>
            <a:endParaRPr lang="it-IT"/>
          </a:p>
        </p:txBody>
      </p:sp>
    </p:spTree>
    <p:extLst>
      <p:ext uri="{BB962C8B-B14F-4D97-AF65-F5344CB8AC3E}">
        <p14:creationId xmlns:p14="http://schemas.microsoft.com/office/powerpoint/2010/main" val="3964908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7244D24-5464-0F4D-A1D2-9F315B12D67A}" type="datetimeFigureOut">
              <a:rPr lang="it-IT" smtClean="0"/>
              <a:pPr/>
              <a:t>10/03/25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28D3A9B-7A68-F74E-BEE6-5A09CDDDE415}" type="slidenum">
              <a:rPr lang="it-IT" smtClean="0"/>
              <a:pPr/>
              <a:t>‹N›</a:t>
            </a:fld>
            <a:endParaRPr lang="it-IT"/>
          </a:p>
        </p:txBody>
      </p:sp>
    </p:spTree>
    <p:extLst>
      <p:ext uri="{BB962C8B-B14F-4D97-AF65-F5344CB8AC3E}">
        <p14:creationId xmlns:p14="http://schemas.microsoft.com/office/powerpoint/2010/main" val="25955104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244D24-5464-0F4D-A1D2-9F315B12D67A}" type="datetimeFigureOut">
              <a:rPr lang="it-IT" smtClean="0"/>
              <a:pPr/>
              <a:t>10/03/25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28D3A9B-7A68-F74E-BEE6-5A09CDDDE415}" type="slidenum">
              <a:rPr lang="it-IT" smtClean="0"/>
              <a:pPr/>
              <a:t>‹N›</a:t>
            </a:fld>
            <a:endParaRPr lang="it-IT"/>
          </a:p>
        </p:txBody>
      </p:sp>
    </p:spTree>
    <p:extLst>
      <p:ext uri="{BB962C8B-B14F-4D97-AF65-F5344CB8AC3E}">
        <p14:creationId xmlns:p14="http://schemas.microsoft.com/office/powerpoint/2010/main" val="26790312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244D24-5464-0F4D-A1D2-9F315B12D67A}" type="datetimeFigureOut">
              <a:rPr lang="it-IT" smtClean="0"/>
              <a:pPr/>
              <a:t>10/03/25</a:t>
            </a:fld>
            <a:endParaRPr lang="it-IT"/>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it-IT"/>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28D3A9B-7A68-F74E-BEE6-5A09CDDDE415}" type="slidenum">
              <a:rPr lang="it-IT" smtClean="0"/>
              <a:pPr/>
              <a:t>‹N›</a:t>
            </a:fld>
            <a:endParaRPr lang="it-IT"/>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1421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244D24-5464-0F4D-A1D2-9F315B12D67A}" type="datetimeFigureOut">
              <a:rPr lang="it-IT" smtClean="0"/>
              <a:pPr/>
              <a:t>10/03/25</a:t>
            </a:fld>
            <a:endParaRPr lang="it-IT"/>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it-IT"/>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28D3A9B-7A68-F74E-BEE6-5A09CDDDE415}" type="slidenum">
              <a:rPr lang="it-IT" smtClean="0"/>
              <a:pPr/>
              <a:t>‹N›</a:t>
            </a:fld>
            <a:endParaRPr lang="it-IT"/>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326442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244D24-5464-0F4D-A1D2-9F315B12D67A}" type="datetimeFigureOut">
              <a:rPr lang="it-IT" smtClean="0"/>
              <a:pPr/>
              <a:t>10/03/25</a:t>
            </a:fld>
            <a:endParaRPr lang="it-IT"/>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it-IT"/>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A28D3A9B-7A68-F74E-BEE6-5A09CDDDE415}" type="slidenum">
              <a:rPr lang="it-IT" smtClean="0"/>
              <a:pPr/>
              <a:t>‹N›</a:t>
            </a:fld>
            <a:endParaRPr lang="it-IT"/>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0673414"/>
      </p:ext>
    </p:extLst>
  </p:cSld>
  <p:clrMap bg1="lt1" tx1="dk1" bg2="lt2" tx2="dk2" accent1="accent1" accent2="accent2" accent3="accent3" accent4="accent4" accent5="accent5" accent6="accent6" hlink="hlink" folHlink="folHlink"/>
  <p:sldLayoutIdLst>
    <p:sldLayoutId id="2147486855" r:id="rId1"/>
    <p:sldLayoutId id="2147486856" r:id="rId2"/>
    <p:sldLayoutId id="2147486857" r:id="rId3"/>
    <p:sldLayoutId id="2147486858" r:id="rId4"/>
    <p:sldLayoutId id="2147486859" r:id="rId5"/>
    <p:sldLayoutId id="2147486860" r:id="rId6"/>
    <p:sldLayoutId id="2147486861" r:id="rId7"/>
    <p:sldLayoutId id="2147486862" r:id="rId8"/>
    <p:sldLayoutId id="2147486863" r:id="rId9"/>
    <p:sldLayoutId id="2147486864" r:id="rId10"/>
    <p:sldLayoutId id="2147486865" r:id="rId11"/>
    <p:sldLayoutId id="2147486866" r:id="rId12"/>
    <p:sldLayoutId id="2147486867" r:id="rId13"/>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1368" userDrawn="1">
          <p15:clr>
            <a:srgbClr val="F26B43"/>
          </p15:clr>
        </p15:guide>
        <p15:guide id="13" pos="9216" userDrawn="1">
          <p15:clr>
            <a:srgbClr val="F26B43"/>
          </p15:clr>
        </p15:guide>
        <p15:guide id="14" pos="1248" userDrawn="1">
          <p15:clr>
            <a:srgbClr val="F26B43"/>
          </p15:clr>
        </p15:guide>
        <p15:guide id="15" pos="1152" userDrawn="1">
          <p15:clr>
            <a:srgbClr val="F26B43"/>
          </p15:clr>
        </p15:guide>
        <p15:guide id="16" orient="horz" pos="1440" userDrawn="1">
          <p15:clr>
            <a:srgbClr val="F26B43"/>
          </p15:clr>
        </p15:guide>
        <p15:guide id="17" orient="horz" pos="3696" userDrawn="1">
          <p15:clr>
            <a:srgbClr val="F26B43"/>
          </p15:clr>
        </p15:guide>
        <p15:guide id="18" orient="horz" pos="432" userDrawn="1">
          <p15:clr>
            <a:srgbClr val="F26B43"/>
          </p15:clr>
        </p15:guide>
        <p15:guide id="19" orient="horz" pos="1512" userDrawn="1">
          <p15:clr>
            <a:srgbClr val="F26B43"/>
          </p15:clr>
        </p15:guide>
        <p15:guide id="20" pos="6912" userDrawn="1">
          <p15:clr>
            <a:srgbClr val="F26B43"/>
          </p15:clr>
        </p15:guide>
        <p15:guide id="21" pos="936" userDrawn="1">
          <p15:clr>
            <a:srgbClr val="F26B43"/>
          </p15:clr>
        </p15:guide>
        <p15:guide id="22" pos="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af3YAP6TBmk"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hyperlink" Target="https://youtu.be/af3YAP6TBmk?si=5iU4NfE6TDOFAoBk" TargetMode="Externa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3byUrpZXV5A" TargetMode="External"/><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hyperlink" Target="https://www.youtube.com/watch?v=CWS4AKq-KgE" TargetMode="External"/><Relationship Id="rId4" Type="http://schemas.openxmlformats.org/officeDocument/2006/relationships/hyperlink" Target="https://www.youtube.com/watch?v=Z_ONYljG3EI"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giuseppe.grimaldi@units.it" TargetMode="External"/><Relationship Id="rId2" Type="http://schemas.openxmlformats.org/officeDocument/2006/relationships/hyperlink" Target="mailto:raltin@units.it"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sociologicamente.it/glossario/diritto/" TargetMode="External"/><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sociologicamente.it/glossario/ermeneutico/" TargetMode="External"/><Relationship Id="rId2" Type="http://schemas.openxmlformats.org/officeDocument/2006/relationships/hyperlink" Target="https://sociologicamente.it/glossario/efficacia/" TargetMode="Externa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hyperlink" Target="https://www.youtube.com/watch?v=FPDSu9v3odM" TargetMode="External"/><Relationship Id="rId7" Type="http://schemas.openxmlformats.org/officeDocument/2006/relationships/diagramColors" Target="../diagrams/colors10.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9.jpeg"/><Relationship Id="rId1" Type="http://schemas.openxmlformats.org/officeDocument/2006/relationships/slideLayout" Target="../slideLayouts/slideLayout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2" Type="http://schemas.openxmlformats.org/officeDocument/2006/relationships/hyperlink" Target="https://oxfordre.com/anthropology/view/10.1093/acrefore/9780190854584.001.0001/acrefore-9780190854584-e"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nXhj6LdwG0Y" TargetMode="External"/><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s://www.youtube.com/watch?v=AlE-twFPgW0" TargetMode="External"/><Relationship Id="rId1" Type="http://schemas.openxmlformats.org/officeDocument/2006/relationships/slideLayout" Target="../slideLayouts/slideLayout13.xml"/><Relationship Id="rId4" Type="http://schemas.openxmlformats.org/officeDocument/2006/relationships/image" Target="../media/image58.jpg"/></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riviste-clueb.online/index.php/anpub"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349618" y="685800"/>
            <a:ext cx="4632582" cy="1485900"/>
          </a:xfrm>
        </p:spPr>
        <p:txBody>
          <a:bodyPr vert="horz" lIns="91440" tIns="45720" rIns="91440" bIns="45720" rtlCol="0" anchor="t">
            <a:normAutofit/>
          </a:bodyPr>
          <a:lstStyle/>
          <a:p>
            <a:pPr defTabSz="914400"/>
            <a:br>
              <a:rPr lang="en-US" sz="2400"/>
            </a:br>
            <a:r>
              <a:rPr lang="en-US" sz="2400"/>
              <a:t>Antropologia culturale (244LE)</a:t>
            </a:r>
            <a:br>
              <a:rPr lang="en-US" sz="2400"/>
            </a:br>
            <a:endParaRPr lang="en-US" sz="2400"/>
          </a:p>
        </p:txBody>
      </p:sp>
      <p:pic>
        <p:nvPicPr>
          <p:cNvPr id="13" name="Picture 12" descr="Persone che suonano strumenti">
            <a:extLst>
              <a:ext uri="{FF2B5EF4-FFF2-40B4-BE49-F238E27FC236}">
                <a16:creationId xmlns:a16="http://schemas.microsoft.com/office/drawing/2014/main" id="{C2076647-73E6-DD3F-C9B2-F62CEBB4626A}"/>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b="-1"/>
          <a:stretch/>
        </p:blipFill>
        <p:spPr>
          <a:xfrm>
            <a:off x="1524020" y="10"/>
            <a:ext cx="3451588" cy="6857990"/>
          </a:xfrm>
          <a:prstGeom prst="rect">
            <a:avLst/>
          </a:prstGeom>
        </p:spPr>
      </p:pic>
      <p:sp>
        <p:nvSpPr>
          <p:cNvPr id="7" name="Rettangolo 6">
            <a:extLst>
              <a:ext uri="{FF2B5EF4-FFF2-40B4-BE49-F238E27FC236}">
                <a16:creationId xmlns:a16="http://schemas.microsoft.com/office/drawing/2014/main" id="{17170711-298C-B940-A30E-D84D3B055E58}"/>
              </a:ext>
            </a:extLst>
          </p:cNvPr>
          <p:cNvSpPr/>
          <p:nvPr/>
        </p:nvSpPr>
        <p:spPr>
          <a:xfrm>
            <a:off x="5349618" y="2286000"/>
            <a:ext cx="4632582" cy="3581400"/>
          </a:xfrm>
          <a:prstGeom prst="rect">
            <a:avLst/>
          </a:prstGeom>
        </p:spPr>
        <p:txBody>
          <a:bodyPr vert="horz" lIns="91440" tIns="45720" rIns="91440" bIns="45720" rtlCol="0">
            <a:normAutofit lnSpcReduction="10000"/>
          </a:bodyPr>
          <a:lstStyle/>
          <a:p>
            <a:pPr marL="384048" indent="-384048" defTabSz="914400" fontAlgn="base">
              <a:lnSpc>
                <a:spcPct val="94000"/>
              </a:lnSpc>
              <a:spcAft>
                <a:spcPts val="200"/>
              </a:spcAft>
              <a:buFont typeface="Franklin Gothic Book" panose="020B0503020102020204" pitchFamily="34" charset="0"/>
            </a:pPr>
            <a:r>
              <a:rPr lang="en-US" sz="1400" b="1" dirty="0" err="1">
                <a:solidFill>
                  <a:schemeClr val="tx2"/>
                </a:solidFill>
              </a:rPr>
              <a:t>Dipartimento</a:t>
            </a:r>
            <a:r>
              <a:rPr lang="en-US" sz="1400" b="1" dirty="0">
                <a:solidFill>
                  <a:schemeClr val="tx2"/>
                </a:solidFill>
              </a:rPr>
              <a:t> di </a:t>
            </a:r>
            <a:r>
              <a:rPr lang="en-US" sz="1400" b="1" dirty="0" err="1">
                <a:solidFill>
                  <a:schemeClr val="tx2"/>
                </a:solidFill>
              </a:rPr>
              <a:t>Studi</a:t>
            </a:r>
            <a:r>
              <a:rPr lang="en-US" sz="1400" b="1" dirty="0">
                <a:solidFill>
                  <a:schemeClr val="tx2"/>
                </a:solidFill>
              </a:rPr>
              <a:t> </a:t>
            </a:r>
            <a:r>
              <a:rPr lang="en-US" sz="1400" b="1" dirty="0" err="1">
                <a:solidFill>
                  <a:schemeClr val="tx2"/>
                </a:solidFill>
              </a:rPr>
              <a:t>Umanistici</a:t>
            </a:r>
            <a:r>
              <a:rPr lang="en-US" sz="1400" dirty="0">
                <a:solidFill>
                  <a:schemeClr val="tx2"/>
                </a:solidFill>
              </a:rPr>
              <a:t>​</a:t>
            </a:r>
          </a:p>
          <a:p>
            <a:pPr marL="384048" indent="-384048" defTabSz="914400" fontAlgn="base">
              <a:lnSpc>
                <a:spcPct val="94000"/>
              </a:lnSpc>
              <a:spcAft>
                <a:spcPts val="200"/>
              </a:spcAft>
              <a:buFont typeface="Franklin Gothic Book" panose="020B0503020102020204" pitchFamily="34" charset="0"/>
            </a:pPr>
            <a:r>
              <a:rPr lang="en-US" sz="1400" b="1" dirty="0">
                <a:solidFill>
                  <a:schemeClr val="tx2"/>
                </a:solidFill>
              </a:rPr>
              <a:t>A.A. 2024-2025</a:t>
            </a:r>
          </a:p>
          <a:p>
            <a:pPr marL="384048" indent="-384048" defTabSz="914400" fontAlgn="base">
              <a:lnSpc>
                <a:spcPct val="94000"/>
              </a:lnSpc>
              <a:spcAft>
                <a:spcPts val="200"/>
              </a:spcAft>
              <a:buFont typeface="Franklin Gothic Book" panose="020B0503020102020204" pitchFamily="34" charset="0"/>
            </a:pPr>
            <a:endParaRPr lang="en-US" sz="1400" dirty="0">
              <a:solidFill>
                <a:schemeClr val="tx2"/>
              </a:solidFill>
            </a:endParaRPr>
          </a:p>
          <a:p>
            <a:pPr marL="384048" indent="-384048" defTabSz="914400" fontAlgn="base">
              <a:lnSpc>
                <a:spcPct val="94000"/>
              </a:lnSpc>
              <a:spcAft>
                <a:spcPts val="200"/>
              </a:spcAft>
              <a:buFont typeface="Franklin Gothic Book" panose="020B0503020102020204" pitchFamily="34" charset="0"/>
            </a:pPr>
            <a:r>
              <a:rPr lang="en-US" sz="1400" b="1" dirty="0">
                <a:solidFill>
                  <a:schemeClr val="tx2"/>
                </a:solidFill>
              </a:rPr>
              <a:t>Secondo </a:t>
            </a:r>
            <a:r>
              <a:rPr lang="en-US" sz="1400" b="1" dirty="0" err="1">
                <a:solidFill>
                  <a:schemeClr val="tx2"/>
                </a:solidFill>
              </a:rPr>
              <a:t>semestre</a:t>
            </a:r>
            <a:r>
              <a:rPr lang="en-US" sz="1400" b="1" dirty="0">
                <a:solidFill>
                  <a:schemeClr val="tx2"/>
                </a:solidFill>
              </a:rPr>
              <a:t> </a:t>
            </a:r>
          </a:p>
          <a:p>
            <a:pPr marL="384048" indent="-384048" defTabSz="914400" fontAlgn="base">
              <a:lnSpc>
                <a:spcPct val="94000"/>
              </a:lnSpc>
              <a:spcAft>
                <a:spcPts val="200"/>
              </a:spcAft>
              <a:buFont typeface="Franklin Gothic Book" panose="020B0503020102020204" pitchFamily="34" charset="0"/>
            </a:pPr>
            <a:r>
              <a:rPr lang="en-US" sz="1400" dirty="0">
                <a:solidFill>
                  <a:schemeClr val="tx2"/>
                </a:solidFill>
              </a:rPr>
              <a:t>6 </a:t>
            </a:r>
            <a:r>
              <a:rPr lang="en-US" sz="1400" dirty="0" err="1">
                <a:solidFill>
                  <a:schemeClr val="tx2"/>
                </a:solidFill>
              </a:rPr>
              <a:t>cfu</a:t>
            </a:r>
            <a:r>
              <a:rPr lang="en-US" sz="1400" dirty="0">
                <a:solidFill>
                  <a:schemeClr val="tx2"/>
                </a:solidFill>
              </a:rPr>
              <a:t>/9 </a:t>
            </a:r>
            <a:r>
              <a:rPr lang="en-US" sz="1400" dirty="0" err="1">
                <a:solidFill>
                  <a:schemeClr val="tx2"/>
                </a:solidFill>
              </a:rPr>
              <a:t>cfu</a:t>
            </a:r>
            <a:r>
              <a:rPr lang="en-US" sz="1400" dirty="0">
                <a:solidFill>
                  <a:schemeClr val="tx2"/>
                </a:solidFill>
              </a:rPr>
              <a:t> = 30/45 h​</a:t>
            </a:r>
          </a:p>
          <a:p>
            <a:pPr marL="384048" indent="-384048" defTabSz="914400" fontAlgn="base">
              <a:lnSpc>
                <a:spcPct val="94000"/>
              </a:lnSpc>
              <a:spcAft>
                <a:spcPts val="200"/>
              </a:spcAft>
              <a:buFont typeface="Franklin Gothic Book" panose="020B0503020102020204" pitchFamily="34" charset="0"/>
            </a:pPr>
            <a:r>
              <a:rPr lang="en-US" sz="1400" b="1" dirty="0" err="1">
                <a:solidFill>
                  <a:schemeClr val="tx2"/>
                </a:solidFill>
              </a:rPr>
              <a:t>Lezioni</a:t>
            </a:r>
            <a:r>
              <a:rPr lang="en-US" sz="1400" dirty="0">
                <a:solidFill>
                  <a:schemeClr val="tx2"/>
                </a:solidFill>
              </a:rPr>
              <a:t>:</a:t>
            </a:r>
          </a:p>
          <a:p>
            <a:pPr marL="384048" indent="-384048" defTabSz="914400" fontAlgn="base">
              <a:lnSpc>
                <a:spcPct val="94000"/>
              </a:lnSpc>
              <a:spcAft>
                <a:spcPts val="200"/>
              </a:spcAft>
              <a:buFont typeface="Franklin Gothic Book" panose="020B0503020102020204" pitchFamily="34" charset="0"/>
            </a:pPr>
            <a:r>
              <a:rPr lang="en-US" sz="1400" dirty="0">
                <a:solidFill>
                  <a:schemeClr val="tx2"/>
                </a:solidFill>
              </a:rPr>
              <a:t>3/3/2025 – 24/4/2023 (30 h = 6 </a:t>
            </a:r>
            <a:r>
              <a:rPr lang="en-US" sz="1400" dirty="0" err="1">
                <a:solidFill>
                  <a:schemeClr val="tx2"/>
                </a:solidFill>
              </a:rPr>
              <a:t>Cfu</a:t>
            </a:r>
            <a:r>
              <a:rPr lang="en-US" sz="1400" dirty="0">
                <a:solidFill>
                  <a:schemeClr val="tx2"/>
                </a:solidFill>
              </a:rPr>
              <a:t>)</a:t>
            </a:r>
          </a:p>
          <a:p>
            <a:pPr marL="384048" indent="-384048" defTabSz="914400" fontAlgn="base">
              <a:lnSpc>
                <a:spcPct val="94000"/>
              </a:lnSpc>
              <a:spcAft>
                <a:spcPts val="200"/>
              </a:spcAft>
              <a:buFont typeface="Franklin Gothic Book" panose="020B0503020102020204" pitchFamily="34" charset="0"/>
            </a:pPr>
            <a:r>
              <a:rPr lang="en-US" sz="1400" dirty="0">
                <a:solidFill>
                  <a:schemeClr val="tx2"/>
                </a:solidFill>
              </a:rPr>
              <a:t>19/5 (45 h = 9cfu) </a:t>
            </a:r>
          </a:p>
          <a:p>
            <a:pPr marL="384048" indent="-384048" defTabSz="914400" fontAlgn="base">
              <a:lnSpc>
                <a:spcPct val="94000"/>
              </a:lnSpc>
              <a:spcAft>
                <a:spcPts val="200"/>
              </a:spcAft>
              <a:buFont typeface="Franklin Gothic Book" panose="020B0503020102020204" pitchFamily="34" charset="0"/>
            </a:pPr>
            <a:r>
              <a:rPr lang="en-US" sz="1400" dirty="0">
                <a:solidFill>
                  <a:schemeClr val="tx2"/>
                </a:solidFill>
              </a:rPr>
              <a:t>​</a:t>
            </a:r>
          </a:p>
          <a:p>
            <a:pPr marL="384048" indent="-384048" defTabSz="914400" fontAlgn="base">
              <a:lnSpc>
                <a:spcPct val="94000"/>
              </a:lnSpc>
              <a:spcAft>
                <a:spcPts val="200"/>
              </a:spcAft>
              <a:buFont typeface="Franklin Gothic Book" panose="020B0503020102020204" pitchFamily="34" charset="0"/>
            </a:pPr>
            <a:endParaRPr lang="en-US" sz="1400" dirty="0">
              <a:solidFill>
                <a:schemeClr val="tx2"/>
              </a:solidFill>
            </a:endParaRPr>
          </a:p>
          <a:p>
            <a:pPr marL="384048" indent="-384048" defTabSz="914400" fontAlgn="base">
              <a:lnSpc>
                <a:spcPct val="94000"/>
              </a:lnSpc>
              <a:spcAft>
                <a:spcPts val="200"/>
              </a:spcAft>
              <a:buFont typeface="Franklin Gothic Book" panose="020B0503020102020204" pitchFamily="34" charset="0"/>
              <a:buChar char="•"/>
            </a:pPr>
            <a:r>
              <a:rPr lang="en-US" sz="1400" dirty="0">
                <a:solidFill>
                  <a:schemeClr val="tx2"/>
                </a:solidFill>
              </a:rPr>
              <a:t> SF03 </a:t>
            </a:r>
            <a:r>
              <a:rPr lang="en-US" sz="1400" dirty="0" err="1">
                <a:solidFill>
                  <a:schemeClr val="tx2"/>
                </a:solidFill>
              </a:rPr>
              <a:t>Cdl</a:t>
            </a:r>
            <a:r>
              <a:rPr lang="en-US" sz="1400" dirty="0">
                <a:solidFill>
                  <a:schemeClr val="tx2"/>
                </a:solidFill>
              </a:rPr>
              <a:t>. </a:t>
            </a:r>
            <a:r>
              <a:rPr lang="en-US" sz="1400" dirty="0" err="1">
                <a:solidFill>
                  <a:schemeClr val="tx2"/>
                </a:solidFill>
              </a:rPr>
              <a:t>triennale</a:t>
            </a:r>
            <a:r>
              <a:rPr lang="en-US" sz="1400" dirty="0">
                <a:solidFill>
                  <a:schemeClr val="tx2"/>
                </a:solidFill>
              </a:rPr>
              <a:t> </a:t>
            </a:r>
            <a:r>
              <a:rPr lang="en-US" sz="1400" dirty="0" err="1">
                <a:solidFill>
                  <a:schemeClr val="tx2"/>
                </a:solidFill>
              </a:rPr>
              <a:t>Servizio</a:t>
            </a:r>
            <a:r>
              <a:rPr lang="en-US" sz="1400" dirty="0">
                <a:solidFill>
                  <a:schemeClr val="tx2"/>
                </a:solidFill>
              </a:rPr>
              <a:t> </a:t>
            </a:r>
            <a:r>
              <a:rPr lang="en-US" sz="1400" dirty="0" err="1">
                <a:solidFill>
                  <a:schemeClr val="tx2"/>
                </a:solidFill>
              </a:rPr>
              <a:t>Sociale</a:t>
            </a:r>
            <a:r>
              <a:rPr lang="en-US" sz="1400" dirty="0">
                <a:solidFill>
                  <a:schemeClr val="tx2"/>
                </a:solidFill>
              </a:rPr>
              <a:t> (6 </a:t>
            </a:r>
            <a:r>
              <a:rPr lang="en-US" sz="1400" dirty="0" err="1">
                <a:solidFill>
                  <a:schemeClr val="tx2"/>
                </a:solidFill>
              </a:rPr>
              <a:t>cfu</a:t>
            </a:r>
            <a:r>
              <a:rPr lang="en-US" sz="1400" dirty="0">
                <a:solidFill>
                  <a:schemeClr val="tx2"/>
                </a:solidFill>
              </a:rPr>
              <a:t>)​</a:t>
            </a:r>
          </a:p>
          <a:p>
            <a:pPr marL="384048" indent="-384048" defTabSz="914400" fontAlgn="base">
              <a:lnSpc>
                <a:spcPct val="94000"/>
              </a:lnSpc>
              <a:spcAft>
                <a:spcPts val="200"/>
              </a:spcAft>
              <a:buFont typeface="Franklin Gothic Book" panose="020B0503020102020204" pitchFamily="34" charset="0"/>
            </a:pPr>
            <a:r>
              <a:rPr lang="en-US" sz="1400" dirty="0">
                <a:solidFill>
                  <a:schemeClr val="tx2"/>
                </a:solidFill>
              </a:rPr>
              <a:t>  ​</a:t>
            </a:r>
          </a:p>
          <a:p>
            <a:pPr marL="384048" indent="-384048" defTabSz="914400" fontAlgn="base">
              <a:lnSpc>
                <a:spcPct val="94000"/>
              </a:lnSpc>
              <a:spcAft>
                <a:spcPts val="200"/>
              </a:spcAft>
              <a:buFont typeface="Franklin Gothic Book" panose="020B0503020102020204" pitchFamily="34" charset="0"/>
              <a:buChar char="•"/>
            </a:pPr>
            <a:r>
              <a:rPr lang="en-US" sz="1400" dirty="0">
                <a:solidFill>
                  <a:schemeClr val="tx2"/>
                </a:solidFill>
              </a:rPr>
              <a:t> LE01 </a:t>
            </a:r>
            <a:r>
              <a:rPr lang="en-US" sz="1400" dirty="0" err="1">
                <a:solidFill>
                  <a:schemeClr val="tx2"/>
                </a:solidFill>
              </a:rPr>
              <a:t>Cdl</a:t>
            </a:r>
            <a:r>
              <a:rPr lang="en-US" sz="1400" dirty="0">
                <a:solidFill>
                  <a:schemeClr val="tx2"/>
                </a:solidFill>
              </a:rPr>
              <a:t>. Discipline </a:t>
            </a:r>
            <a:r>
              <a:rPr lang="en-US" sz="1400" dirty="0" err="1">
                <a:solidFill>
                  <a:schemeClr val="tx2"/>
                </a:solidFill>
              </a:rPr>
              <a:t>storiche</a:t>
            </a:r>
            <a:r>
              <a:rPr lang="en-US" sz="1400" dirty="0">
                <a:solidFill>
                  <a:schemeClr val="tx2"/>
                </a:solidFill>
              </a:rPr>
              <a:t> e </a:t>
            </a:r>
            <a:r>
              <a:rPr lang="en-US" sz="1400" dirty="0" err="1">
                <a:solidFill>
                  <a:schemeClr val="tx2"/>
                </a:solidFill>
              </a:rPr>
              <a:t>filosofiche</a:t>
            </a:r>
            <a:r>
              <a:rPr lang="en-US" sz="1400" dirty="0">
                <a:solidFill>
                  <a:schemeClr val="tx2"/>
                </a:solidFill>
              </a:rPr>
              <a:t> (6 </a:t>
            </a:r>
            <a:r>
              <a:rPr lang="en-US" sz="1400" dirty="0" err="1">
                <a:solidFill>
                  <a:schemeClr val="tx2"/>
                </a:solidFill>
              </a:rPr>
              <a:t>cfu</a:t>
            </a:r>
            <a:r>
              <a:rPr lang="en-US" sz="1400" dirty="0">
                <a:solidFill>
                  <a:schemeClr val="tx2"/>
                </a:solidFill>
              </a:rPr>
              <a:t>)​</a:t>
            </a:r>
          </a:p>
          <a:p>
            <a:pPr marL="384048" indent="-384048" defTabSz="914400" fontAlgn="base">
              <a:lnSpc>
                <a:spcPct val="94000"/>
              </a:lnSpc>
              <a:spcAft>
                <a:spcPts val="200"/>
              </a:spcAft>
              <a:buFont typeface="Franklin Gothic Book" panose="020B0503020102020204" pitchFamily="34" charset="0"/>
              <a:buChar char="•"/>
            </a:pPr>
            <a:endParaRPr lang="en-US" sz="1400" dirty="0">
              <a:solidFill>
                <a:schemeClr val="tx2"/>
              </a:solidFill>
            </a:endParaRPr>
          </a:p>
          <a:p>
            <a:pPr marL="384048" indent="-384048" defTabSz="914400" fontAlgn="base">
              <a:lnSpc>
                <a:spcPct val="94000"/>
              </a:lnSpc>
              <a:spcAft>
                <a:spcPts val="200"/>
              </a:spcAft>
              <a:buFont typeface="Franklin Gothic Book" panose="020B0503020102020204" pitchFamily="34" charset="0"/>
              <a:buChar char="•"/>
            </a:pPr>
            <a:r>
              <a:rPr lang="en-US" sz="1400" dirty="0">
                <a:solidFill>
                  <a:schemeClr val="tx2"/>
                </a:solidFill>
              </a:rPr>
              <a:t> LE07 </a:t>
            </a:r>
            <a:r>
              <a:rPr lang="en-US" sz="1400" dirty="0" err="1">
                <a:solidFill>
                  <a:schemeClr val="tx2"/>
                </a:solidFill>
              </a:rPr>
              <a:t>Cdl</a:t>
            </a:r>
            <a:r>
              <a:rPr lang="en-US" sz="1400" dirty="0">
                <a:solidFill>
                  <a:schemeClr val="tx2"/>
                </a:solidFill>
              </a:rPr>
              <a:t> </a:t>
            </a:r>
            <a:r>
              <a:rPr lang="en-US" sz="1400" dirty="0" err="1">
                <a:solidFill>
                  <a:schemeClr val="tx2"/>
                </a:solidFill>
              </a:rPr>
              <a:t>Lettera</a:t>
            </a:r>
            <a:r>
              <a:rPr lang="en-US" sz="1400" dirty="0">
                <a:solidFill>
                  <a:schemeClr val="tx2"/>
                </a:solidFill>
              </a:rPr>
              <a:t> </a:t>
            </a:r>
            <a:r>
              <a:rPr lang="en-US" sz="1400" dirty="0" err="1">
                <a:solidFill>
                  <a:schemeClr val="tx2"/>
                </a:solidFill>
              </a:rPr>
              <a:t>Antiche</a:t>
            </a:r>
            <a:r>
              <a:rPr lang="en-US" sz="1400" dirty="0">
                <a:solidFill>
                  <a:schemeClr val="tx2"/>
                </a:solidFill>
              </a:rPr>
              <a:t> </a:t>
            </a:r>
            <a:r>
              <a:rPr lang="en-US" sz="1400" dirty="0" err="1">
                <a:solidFill>
                  <a:schemeClr val="tx2"/>
                </a:solidFill>
              </a:rPr>
              <a:t>Moderne</a:t>
            </a:r>
            <a:r>
              <a:rPr lang="en-US" sz="1400" dirty="0">
                <a:solidFill>
                  <a:schemeClr val="tx2"/>
                </a:solidFill>
              </a:rPr>
              <a:t>, arti e </a:t>
            </a:r>
            <a:r>
              <a:rPr lang="en-US" sz="1400" dirty="0" err="1">
                <a:solidFill>
                  <a:schemeClr val="tx2"/>
                </a:solidFill>
              </a:rPr>
              <a:t>comunicazione</a:t>
            </a:r>
            <a:r>
              <a:rPr lang="en-US" sz="1400" dirty="0">
                <a:solidFill>
                  <a:schemeClr val="tx2"/>
                </a:solidFill>
              </a:rPr>
              <a:t> (6 </a:t>
            </a:r>
            <a:r>
              <a:rPr lang="en-US" sz="1400" dirty="0" err="1">
                <a:solidFill>
                  <a:schemeClr val="tx2"/>
                </a:solidFill>
              </a:rPr>
              <a:t>cfu</a:t>
            </a:r>
            <a:r>
              <a:rPr lang="en-US" sz="1400" dirty="0">
                <a:solidFill>
                  <a:schemeClr val="tx2"/>
                </a:solidFill>
              </a:rPr>
              <a:t> + Lab 3 </a:t>
            </a:r>
            <a:r>
              <a:rPr lang="en-US" sz="1400" dirty="0" err="1">
                <a:solidFill>
                  <a:schemeClr val="tx2"/>
                </a:solidFill>
              </a:rPr>
              <a:t>cfu</a:t>
            </a:r>
            <a:r>
              <a:rPr lang="en-US" sz="1400" dirty="0">
                <a:solidFill>
                  <a:schemeClr val="tx2"/>
                </a:solidFill>
              </a:rPr>
              <a:t>)</a:t>
            </a:r>
          </a:p>
          <a:p>
            <a:pPr marL="384048" indent="-384048" defTabSz="914400" fontAlgn="base">
              <a:lnSpc>
                <a:spcPct val="94000"/>
              </a:lnSpc>
              <a:spcAft>
                <a:spcPts val="200"/>
              </a:spcAft>
              <a:buFont typeface="Franklin Gothic Book" panose="020B0503020102020204" pitchFamily="34" charset="0"/>
            </a:pPr>
            <a:endParaRPr lang="en-US" sz="1400"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713255" y="639704"/>
            <a:ext cx="2474684" cy="5577840"/>
          </a:xfrm>
        </p:spPr>
        <p:txBody>
          <a:bodyPr anchor="ctr">
            <a:normAutofit/>
          </a:bodyPr>
          <a:lstStyle/>
          <a:p>
            <a:r>
              <a:rPr lang="en-GB" sz="2800" err="1"/>
              <a:t>Scienze</a:t>
            </a:r>
            <a:r>
              <a:rPr lang="en-GB" sz="2800"/>
              <a:t> </a:t>
            </a:r>
            <a:r>
              <a:rPr lang="en-GB" sz="2800" err="1"/>
              <a:t>antropologiche</a:t>
            </a:r>
            <a:endParaRPr lang="en-GB" sz="2800"/>
          </a:p>
        </p:txBody>
      </p:sp>
      <p:graphicFrame>
        <p:nvGraphicFramePr>
          <p:cNvPr id="20485" name="Rectangle 3">
            <a:extLst>
              <a:ext uri="{FF2B5EF4-FFF2-40B4-BE49-F238E27FC236}">
                <a16:creationId xmlns:a16="http://schemas.microsoft.com/office/drawing/2014/main" id="{56017233-4C56-6B94-BDB3-610D477C213A}"/>
              </a:ext>
            </a:extLst>
          </p:cNvPr>
          <p:cNvGraphicFramePr>
            <a:graphicFrameLocks noGrp="1"/>
          </p:cNvGraphicFramePr>
          <p:nvPr>
            <p:ph idx="1"/>
            <p:extLst>
              <p:ext uri="{D42A27DB-BD31-4B8C-83A1-F6EECF244321}">
                <p14:modId xmlns:p14="http://schemas.microsoft.com/office/powerpoint/2010/main" val="420699942"/>
              </p:ext>
            </p:extLst>
          </p:nvPr>
        </p:nvGraphicFramePr>
        <p:xfrm>
          <a:off x="2112169" y="639764"/>
          <a:ext cx="4469607" cy="5577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004060" y="639704"/>
            <a:ext cx="2474684" cy="5577840"/>
          </a:xfrm>
        </p:spPr>
        <p:txBody>
          <a:bodyPr anchor="ctr">
            <a:normAutofit/>
          </a:bodyPr>
          <a:lstStyle/>
          <a:p>
            <a:pPr algn="ctr"/>
            <a:r>
              <a:rPr lang="it-IT"/>
              <a:t>Origini</a:t>
            </a:r>
          </a:p>
        </p:txBody>
      </p:sp>
      <p:graphicFrame>
        <p:nvGraphicFramePr>
          <p:cNvPr id="22533" name="Rectangle 3">
            <a:extLst>
              <a:ext uri="{FF2B5EF4-FFF2-40B4-BE49-F238E27FC236}">
                <a16:creationId xmlns:a16="http://schemas.microsoft.com/office/drawing/2014/main" id="{8BA081AA-EFC1-DE0A-1FF5-57FEC9DBDC76}"/>
              </a:ext>
            </a:extLst>
          </p:cNvPr>
          <p:cNvGraphicFramePr>
            <a:graphicFrameLocks noGrp="1"/>
          </p:cNvGraphicFramePr>
          <p:nvPr>
            <p:ph idx="1"/>
            <p:extLst>
              <p:ext uri="{D42A27DB-BD31-4B8C-83A1-F6EECF244321}">
                <p14:modId xmlns:p14="http://schemas.microsoft.com/office/powerpoint/2010/main" val="2233925162"/>
              </p:ext>
            </p:extLst>
          </p:nvPr>
        </p:nvGraphicFramePr>
        <p:xfrm>
          <a:off x="5200104" y="639705"/>
          <a:ext cx="4879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66" name="Group 1065">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67"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it-IT"/>
            </a:p>
          </p:txBody>
        </p:sp>
        <p:sp>
          <p:nvSpPr>
            <p:cNvPr id="1068"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grpSp>
      <p:sp useBgFill="1">
        <p:nvSpPr>
          <p:cNvPr id="1070" name="Rectangle 1069">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rodoto e il metodo storiografico | Mappa concettuale | Studenti.it">
            <a:extLst>
              <a:ext uri="{FF2B5EF4-FFF2-40B4-BE49-F238E27FC236}">
                <a16:creationId xmlns:a16="http://schemas.microsoft.com/office/drawing/2014/main" id="{55FEAD3B-A3D2-BE08-A6F9-D570FB9190DF}"/>
              </a:ext>
            </a:extLst>
          </p:cNvPr>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rcRect r="-2"/>
          <a:stretch/>
        </p:blipFill>
        <p:spPr bwMode="auto">
          <a:xfrm>
            <a:off x="643466" y="832613"/>
            <a:ext cx="5130799" cy="3165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9589EEC-AF62-CE6F-3560-5A3B9D6835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2"/>
          <a:stretch/>
        </p:blipFill>
        <p:spPr bwMode="auto">
          <a:xfrm>
            <a:off x="6417733" y="832601"/>
            <a:ext cx="5130799" cy="3165394"/>
          </a:xfrm>
          <a:prstGeom prst="rect">
            <a:avLst/>
          </a:prstGeom>
          <a:noFill/>
          <a:extLst>
            <a:ext uri="{909E8E84-426E-40DD-AFC4-6F175D3DCCD1}">
              <a14:hiddenFill xmlns:a14="http://schemas.microsoft.com/office/drawing/2010/main">
                <a:solidFill>
                  <a:srgbClr val="FFFFFF"/>
                </a:solidFill>
              </a14:hiddenFill>
            </a:ext>
          </a:extLst>
        </p:spPr>
      </p:pic>
      <p:sp>
        <p:nvSpPr>
          <p:cNvPr id="1072" name="Freeform: Shape 1071">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txBody>
          <a:bodyPr/>
          <a:lstStyle/>
          <a:p>
            <a:endParaRPr lang="it-IT"/>
          </a:p>
        </p:txBody>
      </p:sp>
      <p:sp>
        <p:nvSpPr>
          <p:cNvPr id="1074" name="Freeform: Shape 1073">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txBody>
          <a:bodyPr/>
          <a:lstStyle/>
          <a:p>
            <a:endParaRPr lang="it-IT"/>
          </a:p>
        </p:txBody>
      </p:sp>
    </p:spTree>
    <p:extLst>
      <p:ext uri="{BB962C8B-B14F-4D97-AF65-F5344CB8AC3E}">
        <p14:creationId xmlns:p14="http://schemas.microsoft.com/office/powerpoint/2010/main" val="3928064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74" name="Rectangle 2073">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useBgFill="1">
        <p:nvSpPr>
          <p:cNvPr id="2076" name="Rectangle 2075">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7" name="Picture 9" descr="FABIETTI - Foto 1"/>
          <p:cNvPicPr>
            <a:picLocks noChangeAspect="1" noChangeArrowheads="1"/>
          </p:cNvPicPr>
          <p:nvPr/>
        </p:nvPicPr>
        <p:blipFill>
          <a:blip r:embed="rId2"/>
          <a:stretch>
            <a:fillRect/>
          </a:stretch>
        </p:blipFill>
        <p:spPr bwMode="auto">
          <a:xfrm>
            <a:off x="860280" y="640080"/>
            <a:ext cx="6448369" cy="5577840"/>
          </a:xfrm>
          <a:prstGeom prst="rect">
            <a:avLst/>
          </a:prstGeom>
          <a:noFill/>
        </p:spPr>
      </p:pic>
      <p:sp>
        <p:nvSpPr>
          <p:cNvPr id="16" name="CasellaDiTesto 15"/>
          <p:cNvSpPr txBox="1"/>
          <p:nvPr/>
        </p:nvSpPr>
        <p:spPr>
          <a:xfrm>
            <a:off x="8471423" y="2286000"/>
            <a:ext cx="3053039" cy="3931920"/>
          </a:xfrm>
          <a:prstGeom prst="rect">
            <a:avLst/>
          </a:prstGeom>
        </p:spPr>
        <p:txBody>
          <a:bodyPr vert="horz" lIns="91440" tIns="45720" rIns="91440" bIns="45720" rtlCol="0">
            <a:normAutofit/>
          </a:bodyPr>
          <a:lstStyle/>
          <a:p>
            <a:pPr marL="384048" indent="-384048" defTabSz="914400">
              <a:lnSpc>
                <a:spcPct val="94000"/>
              </a:lnSpc>
              <a:spcBef>
                <a:spcPct val="0"/>
              </a:spcBef>
              <a:spcAft>
                <a:spcPts val="200"/>
              </a:spcAft>
              <a:buFont typeface="Franklin Gothic Book" panose="020B0503020102020204" pitchFamily="34" charset="0"/>
            </a:pPr>
            <a:r>
              <a:rPr lang="en-US" sz="1600" cap="all">
                <a:solidFill>
                  <a:schemeClr val="tx2"/>
                </a:solidFill>
              </a:rPr>
              <a:t>Cannibali (XV secolo)</a:t>
            </a:r>
          </a:p>
        </p:txBody>
      </p:sp>
      <p:sp>
        <p:nvSpPr>
          <p:cNvPr id="2078"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5369" name="Rectangle 15368">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15362" name="Picture 6" descr="FIABETTI - Foto T1"/>
          <p:cNvPicPr>
            <a:picLocks noChangeAspect="1" noChangeArrowheads="1"/>
          </p:cNvPicPr>
          <p:nvPr/>
        </p:nvPicPr>
        <p:blipFill>
          <a:blip r:embed="rId2"/>
          <a:stretch>
            <a:fillRect/>
          </a:stretch>
        </p:blipFill>
        <p:spPr bwMode="auto">
          <a:xfrm>
            <a:off x="1072462" y="645106"/>
            <a:ext cx="6419262" cy="5247747"/>
          </a:xfrm>
          <a:prstGeom prst="rect">
            <a:avLst/>
          </a:prstGeom>
          <a:noFill/>
        </p:spPr>
      </p:pic>
      <p:sp>
        <p:nvSpPr>
          <p:cNvPr id="3" name="CasellaDiTesto 2"/>
          <p:cNvSpPr txBox="1"/>
          <p:nvPr/>
        </p:nvSpPr>
        <p:spPr>
          <a:xfrm>
            <a:off x="7860667" y="2286000"/>
            <a:ext cx="3656419" cy="3581400"/>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pPr>
            <a:r>
              <a:rPr lang="en-US">
                <a:solidFill>
                  <a:schemeClr val="tx2"/>
                </a:solidFill>
              </a:rPr>
              <a:t>De Gerando, </a:t>
            </a:r>
          </a:p>
          <a:p>
            <a:pPr marL="384048" indent="-384048" defTabSz="914400">
              <a:lnSpc>
                <a:spcPct val="94000"/>
              </a:lnSpc>
              <a:spcAft>
                <a:spcPts val="200"/>
              </a:spcAft>
              <a:buFont typeface="Franklin Gothic Book" panose="020B0503020102020204" pitchFamily="34" charset="0"/>
            </a:pPr>
            <a:r>
              <a:rPr lang="en-US">
                <a:solidFill>
                  <a:schemeClr val="tx2"/>
                </a:solidFill>
              </a:rPr>
              <a:t>Polinesia immaginaria, </a:t>
            </a:r>
          </a:p>
          <a:p>
            <a:pPr marL="384048" indent="-384048" defTabSz="914400">
              <a:lnSpc>
                <a:spcPct val="94000"/>
              </a:lnSpc>
              <a:spcAft>
                <a:spcPts val="200"/>
              </a:spcAft>
              <a:buFont typeface="Franklin Gothic Book" panose="020B0503020102020204" pitchFamily="34" charset="0"/>
            </a:pPr>
            <a:r>
              <a:rPr lang="en-US">
                <a:solidFill>
                  <a:schemeClr val="tx2"/>
                </a:solidFill>
              </a:rPr>
              <a:t>Fine 700</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567" name="Rectangle 23566">
            <a:extLst>
              <a:ext uri="{FF2B5EF4-FFF2-40B4-BE49-F238E27FC236}">
                <a16:creationId xmlns:a16="http://schemas.microsoft.com/office/drawing/2014/main" id="{1E1665A6-74DB-4F44-A6EF-F01205E87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3554" name="Rectangle 4"/>
          <p:cNvSpPr>
            <a:spLocks noGrp="1" noChangeArrowheads="1"/>
          </p:cNvSpPr>
          <p:nvPr>
            <p:ph type="title"/>
          </p:nvPr>
        </p:nvSpPr>
        <p:spPr>
          <a:xfrm>
            <a:off x="643467" y="685800"/>
            <a:ext cx="10905066" cy="1485900"/>
          </a:xfrm>
          <a:noFill/>
        </p:spPr>
        <p:txBody>
          <a:bodyPr>
            <a:normAutofit/>
          </a:bodyPr>
          <a:lstStyle/>
          <a:p>
            <a:pPr algn="ctr"/>
            <a:r>
              <a:rPr lang="it-IT"/>
              <a:t>Sviluppi</a:t>
            </a:r>
          </a:p>
        </p:txBody>
      </p:sp>
      <p:graphicFrame>
        <p:nvGraphicFramePr>
          <p:cNvPr id="23557" name="Rectangle 5">
            <a:extLst>
              <a:ext uri="{FF2B5EF4-FFF2-40B4-BE49-F238E27FC236}">
                <a16:creationId xmlns:a16="http://schemas.microsoft.com/office/drawing/2014/main" id="{BEC56A44-0820-0624-F6C5-854CDF7B3ACC}"/>
              </a:ext>
            </a:extLst>
          </p:cNvPr>
          <p:cNvGraphicFramePr>
            <a:graphicFrameLocks noGrp="1"/>
          </p:cNvGraphicFramePr>
          <p:nvPr>
            <p:ph idx="1"/>
            <p:extLst>
              <p:ext uri="{D42A27DB-BD31-4B8C-83A1-F6EECF244321}">
                <p14:modId xmlns:p14="http://schemas.microsoft.com/office/powerpoint/2010/main" val="1827508044"/>
              </p:ext>
            </p:extLst>
          </p:nvPr>
        </p:nvGraphicFramePr>
        <p:xfrm>
          <a:off x="1122972" y="2286000"/>
          <a:ext cx="9946056"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it-IT"/>
              <a:t>Oggetto </a:t>
            </a:r>
            <a:endParaRPr lang="it-IT" dirty="0"/>
          </a:p>
        </p:txBody>
      </p:sp>
      <p:graphicFrame>
        <p:nvGraphicFramePr>
          <p:cNvPr id="24581" name="Rectangle 3">
            <a:hlinkClick r:id="rId2" tooltip="Odissea 1"/>
            <a:extLst>
              <a:ext uri="{FF2B5EF4-FFF2-40B4-BE49-F238E27FC236}">
                <a16:creationId xmlns:a16="http://schemas.microsoft.com/office/drawing/2014/main" id="{887387A2-775C-56C0-73D5-C16A980FD5C3}"/>
              </a:ext>
            </a:extLst>
          </p:cNvPr>
          <p:cNvGraphicFramePr>
            <a:graphicFrameLocks noGrp="1"/>
          </p:cNvGraphicFramePr>
          <p:nvPr>
            <p:ph idx="1"/>
            <p:extLst>
              <p:ext uri="{D42A27DB-BD31-4B8C-83A1-F6EECF244321}">
                <p14:modId xmlns:p14="http://schemas.microsoft.com/office/powerpoint/2010/main" val="2157599494"/>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sellaDiTesto 2">
            <a:extLst>
              <a:ext uri="{FF2B5EF4-FFF2-40B4-BE49-F238E27FC236}">
                <a16:creationId xmlns:a16="http://schemas.microsoft.com/office/drawing/2014/main" id="{37F6EE3D-3A5F-C9F5-DFB7-F477DB9EEF50}"/>
              </a:ext>
            </a:extLst>
          </p:cNvPr>
          <p:cNvSpPr txBox="1"/>
          <p:nvPr/>
        </p:nvSpPr>
        <p:spPr>
          <a:xfrm>
            <a:off x="7672551" y="5213131"/>
            <a:ext cx="1303283" cy="369332"/>
          </a:xfrm>
          <a:prstGeom prst="rect">
            <a:avLst/>
          </a:prstGeom>
          <a:noFill/>
        </p:spPr>
        <p:txBody>
          <a:bodyPr wrap="square" rtlCol="0">
            <a:spAutoFit/>
          </a:bodyPr>
          <a:lstStyle/>
          <a:p>
            <a:r>
              <a:rPr lang="it-IT" dirty="0">
                <a:hlinkClick r:id="rId8"/>
              </a:rPr>
              <a:t>Odissea 1</a:t>
            </a:r>
            <a:endParaRPr lang="it-IT"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7860667" y="685800"/>
            <a:ext cx="3656419" cy="1485900"/>
          </a:xfrm>
        </p:spPr>
        <p:txBody>
          <a:bodyPr>
            <a:normAutofit/>
          </a:bodyPr>
          <a:lstStyle/>
          <a:p>
            <a:r>
              <a:rPr lang="it-IT"/>
              <a:t>Natura / cultura </a:t>
            </a:r>
          </a:p>
        </p:txBody>
      </p:sp>
      <p:sp>
        <p:nvSpPr>
          <p:cNvPr id="1031" name="Rectangle 1030">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1026" name="Picture 2" descr="Gorilla | Animali in via di estinzione e specie a rischio | WWF Italia">
            <a:extLst>
              <a:ext uri="{FF2B5EF4-FFF2-40B4-BE49-F238E27FC236}">
                <a16:creationId xmlns:a16="http://schemas.microsoft.com/office/drawing/2014/main" id="{D0407978-CAB4-130D-FA1F-8548E11D605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023561" y="1093909"/>
            <a:ext cx="6517065" cy="435014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7860667" y="2286000"/>
            <a:ext cx="3656419" cy="3581400"/>
          </a:xfrm>
        </p:spPr>
        <p:txBody>
          <a:bodyPr>
            <a:normAutofit/>
          </a:bodyPr>
          <a:lstStyle/>
          <a:p>
            <a:pPr marL="0" indent="0">
              <a:buNone/>
            </a:pPr>
            <a:r>
              <a:rPr lang="it-IT" sz="1300"/>
              <a:t>“Noi siamo animali incompleti o non finiti che si completano e si ridefiniscono attraverso la cultura – e non attraverso la cultura in genere, ma attraverso forme di cultura estremamente particolari” </a:t>
            </a:r>
          </a:p>
          <a:p>
            <a:pPr marL="0" indent="0">
              <a:buNone/>
            </a:pPr>
            <a:r>
              <a:rPr lang="it-IT" sz="1300"/>
              <a:t>		(C. </a:t>
            </a:r>
            <a:r>
              <a:rPr lang="it-IT" sz="1300" err="1"/>
              <a:t>Geertz</a:t>
            </a:r>
            <a:r>
              <a:rPr lang="it-IT" sz="1300"/>
              <a:t> 1987)</a:t>
            </a:r>
          </a:p>
          <a:p>
            <a:endParaRPr lang="it-IT" sz="1300"/>
          </a:p>
          <a:p>
            <a:pPr marL="0" indent="0">
              <a:buNone/>
            </a:pPr>
            <a:r>
              <a:rPr lang="it-IT" sz="1300">
                <a:hlinkClick r:id="rId3"/>
              </a:rPr>
              <a:t>KOKO</a:t>
            </a:r>
            <a:endParaRPr lang="it-IT" sz="1300"/>
          </a:p>
          <a:p>
            <a:endParaRPr lang="it-IT" sz="1300"/>
          </a:p>
          <a:p>
            <a:r>
              <a:rPr lang="it-IT" sz="1300">
                <a:hlinkClick r:id="rId4"/>
              </a:rPr>
              <a:t>Truffaut 1</a:t>
            </a:r>
            <a:endParaRPr lang="it-IT" sz="1300"/>
          </a:p>
          <a:p>
            <a:endParaRPr lang="it-IT" sz="1300">
              <a:hlinkClick r:id="rId5"/>
            </a:endParaRPr>
          </a:p>
          <a:p>
            <a:r>
              <a:rPr lang="it-IT" sz="1300">
                <a:hlinkClick r:id="rId5"/>
              </a:rPr>
              <a:t>Il ragazzo selvaggio, Truffaut</a:t>
            </a:r>
            <a:endParaRPr lang="it-IT" sz="1300"/>
          </a:p>
          <a:p>
            <a:endParaRPr lang="it-IT" sz="1300"/>
          </a:p>
          <a:p>
            <a:endParaRPr lang="it-IT" sz="130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17" name="Rectangle 25616">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12" name="Picture 25611" descr="Vista dal basso di grattacieli moderni che salgono dritti verso un cielo suggestivo">
            <a:extLst>
              <a:ext uri="{FF2B5EF4-FFF2-40B4-BE49-F238E27FC236}">
                <a16:creationId xmlns:a16="http://schemas.microsoft.com/office/drawing/2014/main" id="{F604A6F2-E7BB-0676-5BBD-158F367B156C}"/>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a:off x="-1" y="10"/>
            <a:ext cx="12192001" cy="6857990"/>
          </a:xfrm>
          <a:prstGeom prst="rect">
            <a:avLst/>
          </a:prstGeom>
        </p:spPr>
      </p:pic>
      <p:sp>
        <p:nvSpPr>
          <p:cNvPr id="25602" name="Rectangle 2"/>
          <p:cNvSpPr>
            <a:spLocks noGrp="1" noChangeArrowheads="1"/>
          </p:cNvSpPr>
          <p:nvPr>
            <p:ph type="title"/>
          </p:nvPr>
        </p:nvSpPr>
        <p:spPr>
          <a:xfrm>
            <a:off x="1371600" y="685800"/>
            <a:ext cx="9601200" cy="1485900"/>
          </a:xfrm>
        </p:spPr>
        <p:txBody>
          <a:bodyPr>
            <a:normAutofit/>
          </a:bodyPr>
          <a:lstStyle/>
          <a:p>
            <a:r>
              <a:rPr lang="en-GB"/>
              <a:t>Concetto antropologico </a:t>
            </a:r>
            <a:br>
              <a:rPr lang="en-GB"/>
            </a:br>
            <a:r>
              <a:rPr lang="en-GB"/>
              <a:t>di cultura</a:t>
            </a:r>
          </a:p>
        </p:txBody>
      </p:sp>
      <p:sp>
        <p:nvSpPr>
          <p:cNvPr id="25603" name="Rectangle 3"/>
          <p:cNvSpPr>
            <a:spLocks noGrp="1" noChangeArrowheads="1"/>
          </p:cNvSpPr>
          <p:nvPr>
            <p:ph idx="1"/>
          </p:nvPr>
        </p:nvSpPr>
        <p:spPr>
          <a:xfrm>
            <a:off x="1371600" y="2286000"/>
            <a:ext cx="9601200" cy="3581400"/>
          </a:xfrm>
        </p:spPr>
        <p:txBody>
          <a:bodyPr>
            <a:normAutofit/>
          </a:bodyPr>
          <a:lstStyle/>
          <a:p>
            <a:r>
              <a:rPr lang="en-GB" sz="1700" dirty="0"/>
              <a:t>E.B. </a:t>
            </a:r>
            <a:r>
              <a:rPr lang="en-GB" sz="1700" b="1" dirty="0"/>
              <a:t>Tylor</a:t>
            </a:r>
            <a:r>
              <a:rPr lang="en-GB" sz="1700" dirty="0"/>
              <a:t>, Primitive Culture, 1871 :</a:t>
            </a:r>
          </a:p>
          <a:p>
            <a:pPr marL="0" indent="0">
              <a:buNone/>
            </a:pPr>
            <a:r>
              <a:rPr lang="en-GB" sz="1700" dirty="0"/>
              <a:t>“La </a:t>
            </a:r>
            <a:r>
              <a:rPr lang="en-GB" sz="1700" dirty="0" err="1"/>
              <a:t>cultura</a:t>
            </a:r>
            <a:r>
              <a:rPr lang="en-GB" sz="1700" dirty="0"/>
              <a:t>, o </a:t>
            </a:r>
            <a:r>
              <a:rPr lang="en-GB" sz="1700" dirty="0" err="1"/>
              <a:t>civiltà</a:t>
            </a:r>
            <a:r>
              <a:rPr lang="en-GB" sz="1700" dirty="0"/>
              <a:t>, </a:t>
            </a:r>
            <a:r>
              <a:rPr lang="en-GB" sz="1700" dirty="0" err="1"/>
              <a:t>è</a:t>
            </a:r>
            <a:r>
              <a:rPr lang="en-GB" sz="1700" dirty="0"/>
              <a:t> </a:t>
            </a:r>
            <a:r>
              <a:rPr lang="en-GB" sz="1700" dirty="0" err="1"/>
              <a:t>quell’insieme</a:t>
            </a:r>
            <a:r>
              <a:rPr lang="en-GB" sz="1700" dirty="0"/>
              <a:t> </a:t>
            </a:r>
            <a:r>
              <a:rPr lang="en-GB" sz="1700" dirty="0" err="1"/>
              <a:t>complesso</a:t>
            </a:r>
            <a:r>
              <a:rPr lang="en-GB" sz="1700" dirty="0"/>
              <a:t> </a:t>
            </a:r>
            <a:r>
              <a:rPr lang="en-GB" sz="1700" dirty="0" err="1"/>
              <a:t>che</a:t>
            </a:r>
            <a:r>
              <a:rPr lang="en-GB" sz="1700" dirty="0"/>
              <a:t> include la </a:t>
            </a:r>
            <a:r>
              <a:rPr lang="en-GB" sz="1700" dirty="0" err="1"/>
              <a:t>conoscenza</a:t>
            </a:r>
            <a:r>
              <a:rPr lang="en-GB" sz="1700" dirty="0"/>
              <a:t>, le </a:t>
            </a:r>
            <a:r>
              <a:rPr lang="en-GB" sz="1700" dirty="0" err="1"/>
              <a:t>credenze</a:t>
            </a:r>
            <a:r>
              <a:rPr lang="en-GB" sz="1700" dirty="0"/>
              <a:t>, </a:t>
            </a:r>
            <a:r>
              <a:rPr lang="en-GB" sz="1700" dirty="0" err="1"/>
              <a:t>l’arte</a:t>
            </a:r>
            <a:r>
              <a:rPr lang="en-GB" sz="1700" dirty="0"/>
              <a:t>, la morale, il </a:t>
            </a:r>
            <a:r>
              <a:rPr lang="en-GB" sz="1700" dirty="0" err="1"/>
              <a:t>diritto</a:t>
            </a:r>
            <a:r>
              <a:rPr lang="en-GB" sz="1700" dirty="0"/>
              <a:t>, il costume e </a:t>
            </a:r>
            <a:r>
              <a:rPr lang="en-GB" sz="1700" dirty="0" err="1"/>
              <a:t>qualsiasi</a:t>
            </a:r>
            <a:r>
              <a:rPr lang="en-GB" sz="1700" dirty="0"/>
              <a:t> </a:t>
            </a:r>
            <a:r>
              <a:rPr lang="en-GB" sz="1700" dirty="0" err="1"/>
              <a:t>altra</a:t>
            </a:r>
            <a:r>
              <a:rPr lang="en-GB" sz="1700" dirty="0"/>
              <a:t> </a:t>
            </a:r>
            <a:r>
              <a:rPr lang="en-GB" sz="1700" dirty="0" err="1"/>
              <a:t>capacità</a:t>
            </a:r>
            <a:r>
              <a:rPr lang="en-GB" sz="1700" dirty="0"/>
              <a:t> e </a:t>
            </a:r>
            <a:r>
              <a:rPr lang="en-GB" sz="1700" dirty="0" err="1"/>
              <a:t>abitudine</a:t>
            </a:r>
            <a:r>
              <a:rPr lang="en-GB" sz="1700" dirty="0"/>
              <a:t> </a:t>
            </a:r>
            <a:r>
              <a:rPr lang="en-GB" sz="1700" dirty="0" err="1"/>
              <a:t>che</a:t>
            </a:r>
            <a:r>
              <a:rPr lang="en-GB" sz="1700" dirty="0"/>
              <a:t> </a:t>
            </a:r>
            <a:r>
              <a:rPr lang="en-GB" sz="1700" dirty="0" err="1"/>
              <a:t>l’uomo</a:t>
            </a:r>
            <a:r>
              <a:rPr lang="en-GB" sz="1700" dirty="0"/>
              <a:t> </a:t>
            </a:r>
            <a:r>
              <a:rPr lang="en-GB" sz="1700" dirty="0" err="1"/>
              <a:t>acquisisce</a:t>
            </a:r>
            <a:r>
              <a:rPr lang="en-GB" sz="1700" dirty="0"/>
              <a:t> come </a:t>
            </a:r>
            <a:r>
              <a:rPr lang="en-GB" sz="1700" dirty="0" err="1"/>
              <a:t>membro</a:t>
            </a:r>
            <a:r>
              <a:rPr lang="en-GB" sz="1700" dirty="0"/>
              <a:t> di </a:t>
            </a:r>
            <a:r>
              <a:rPr lang="en-GB" sz="1700" dirty="0" err="1"/>
              <a:t>una</a:t>
            </a:r>
            <a:r>
              <a:rPr lang="en-GB" sz="1700" dirty="0"/>
              <a:t> </a:t>
            </a:r>
            <a:r>
              <a:rPr lang="en-GB" sz="1700" dirty="0" err="1"/>
              <a:t>società</a:t>
            </a:r>
            <a:r>
              <a:rPr lang="en-GB" sz="1700" dirty="0"/>
              <a:t>”.</a:t>
            </a:r>
          </a:p>
          <a:p>
            <a:r>
              <a:rPr lang="en-GB" sz="1700" dirty="0"/>
              <a:t>C. </a:t>
            </a:r>
            <a:r>
              <a:rPr lang="en-GB" sz="1700" b="1" dirty="0"/>
              <a:t>Geertz</a:t>
            </a:r>
            <a:r>
              <a:rPr lang="en-GB" sz="1700" dirty="0"/>
              <a:t>, </a:t>
            </a:r>
            <a:r>
              <a:rPr lang="en-GB" sz="1700" dirty="0" err="1"/>
              <a:t>Interpretazione</a:t>
            </a:r>
            <a:r>
              <a:rPr lang="en-GB" sz="1700" dirty="0"/>
              <a:t> di culture, 1973:</a:t>
            </a:r>
          </a:p>
          <a:p>
            <a:pPr marL="0" indent="0">
              <a:buNone/>
            </a:pPr>
            <a:r>
              <a:rPr lang="en-GB" sz="1700" dirty="0"/>
              <a:t>“Le culture… come </a:t>
            </a:r>
            <a:r>
              <a:rPr lang="en-GB" sz="1700" dirty="0" err="1"/>
              <a:t>insiemi</a:t>
            </a:r>
            <a:r>
              <a:rPr lang="en-GB" sz="1700" dirty="0"/>
              <a:t> di </a:t>
            </a:r>
            <a:r>
              <a:rPr lang="en-GB" sz="1700" dirty="0" err="1"/>
              <a:t>meccanismi</a:t>
            </a:r>
            <a:r>
              <a:rPr lang="en-GB" sz="1700" dirty="0"/>
              <a:t> di </a:t>
            </a:r>
            <a:r>
              <a:rPr lang="en-GB" sz="1700" dirty="0" err="1"/>
              <a:t>controllo</a:t>
            </a:r>
            <a:r>
              <a:rPr lang="en-GB" sz="1700" dirty="0"/>
              <a:t> – </a:t>
            </a:r>
            <a:r>
              <a:rPr lang="en-GB" sz="1700" dirty="0" err="1"/>
              <a:t>progetti</a:t>
            </a:r>
            <a:r>
              <a:rPr lang="en-GB" sz="1700" dirty="0"/>
              <a:t>, </a:t>
            </a:r>
            <a:r>
              <a:rPr lang="en-GB" sz="1700" dirty="0" err="1"/>
              <a:t>prescrizioni</a:t>
            </a:r>
            <a:r>
              <a:rPr lang="en-GB" sz="1700" dirty="0"/>
              <a:t>, </a:t>
            </a:r>
            <a:r>
              <a:rPr lang="en-GB" sz="1700" dirty="0" err="1"/>
              <a:t>regole</a:t>
            </a:r>
            <a:r>
              <a:rPr lang="en-GB" sz="1700" dirty="0"/>
              <a:t>, </a:t>
            </a:r>
            <a:r>
              <a:rPr lang="en-GB" sz="1700" dirty="0" err="1"/>
              <a:t>istruzioni</a:t>
            </a:r>
            <a:r>
              <a:rPr lang="en-GB" sz="1700" dirty="0"/>
              <a:t> – per </a:t>
            </a:r>
            <a:r>
              <a:rPr lang="en-GB" sz="1700" dirty="0" err="1"/>
              <a:t>dirigere</a:t>
            </a:r>
            <a:r>
              <a:rPr lang="en-GB" sz="1700" dirty="0"/>
              <a:t> il </a:t>
            </a:r>
            <a:r>
              <a:rPr lang="en-GB" sz="1700" dirty="0" err="1"/>
              <a:t>comportamento</a:t>
            </a:r>
            <a:r>
              <a:rPr lang="en-GB" sz="1700" dirty="0"/>
              <a:t>”</a:t>
            </a:r>
          </a:p>
          <a:p>
            <a:r>
              <a:rPr lang="en-GB" sz="1700" dirty="0"/>
              <a:t>U. </a:t>
            </a:r>
            <a:r>
              <a:rPr lang="en-GB" sz="1700" b="1" dirty="0" err="1"/>
              <a:t>Hannerz</a:t>
            </a:r>
            <a:r>
              <a:rPr lang="en-GB" sz="1700" dirty="0"/>
              <a:t>, </a:t>
            </a:r>
            <a:r>
              <a:rPr lang="en-GB" sz="1700" dirty="0" err="1"/>
              <a:t>Esplorare</a:t>
            </a:r>
            <a:r>
              <a:rPr lang="en-GB" sz="1700" dirty="0"/>
              <a:t> la </a:t>
            </a:r>
            <a:r>
              <a:rPr lang="en-GB" sz="1700" dirty="0" err="1"/>
              <a:t>città</a:t>
            </a:r>
            <a:r>
              <a:rPr lang="en-GB" sz="1700" dirty="0"/>
              <a:t>,  1992: </a:t>
            </a:r>
          </a:p>
          <a:p>
            <a:pPr marL="0" indent="0">
              <a:buNone/>
            </a:pPr>
            <a:r>
              <a:rPr lang="en-GB" sz="1700" dirty="0"/>
              <a:t>“Una </a:t>
            </a:r>
            <a:r>
              <a:rPr lang="en-GB" sz="1700" dirty="0" err="1"/>
              <a:t>cultura</a:t>
            </a:r>
            <a:r>
              <a:rPr lang="en-GB" sz="1700" dirty="0"/>
              <a:t> </a:t>
            </a:r>
            <a:r>
              <a:rPr lang="en-GB" sz="1700" dirty="0" err="1"/>
              <a:t>è</a:t>
            </a:r>
            <a:r>
              <a:rPr lang="en-GB" sz="1700" dirty="0"/>
              <a:t> </a:t>
            </a:r>
            <a:r>
              <a:rPr lang="en-GB" sz="1700" dirty="0" err="1"/>
              <a:t>una</a:t>
            </a:r>
            <a:r>
              <a:rPr lang="en-GB" sz="1700" dirty="0"/>
              <a:t> </a:t>
            </a:r>
            <a:r>
              <a:rPr lang="en-GB" sz="1700" dirty="0" err="1"/>
              <a:t>struttura</a:t>
            </a:r>
            <a:r>
              <a:rPr lang="en-GB" sz="1700" dirty="0"/>
              <a:t> di </a:t>
            </a:r>
            <a:r>
              <a:rPr lang="en-GB" sz="1700" dirty="0" err="1"/>
              <a:t>significato</a:t>
            </a:r>
            <a:r>
              <a:rPr lang="en-GB" sz="1700" dirty="0"/>
              <a:t> </a:t>
            </a:r>
            <a:r>
              <a:rPr lang="en-GB" sz="1700" dirty="0" err="1"/>
              <a:t>che</a:t>
            </a:r>
            <a:r>
              <a:rPr lang="en-GB" sz="1700" dirty="0"/>
              <a:t> </a:t>
            </a:r>
            <a:r>
              <a:rPr lang="en-GB" sz="1700" dirty="0" err="1"/>
              <a:t>viaggia</a:t>
            </a:r>
            <a:r>
              <a:rPr lang="en-GB" sz="1700" dirty="0"/>
              <a:t> </a:t>
            </a:r>
            <a:r>
              <a:rPr lang="en-GB" sz="1700" dirty="0" err="1"/>
              <a:t>su</a:t>
            </a:r>
            <a:r>
              <a:rPr lang="en-GB" sz="1700" dirty="0"/>
              <a:t> </a:t>
            </a:r>
            <a:r>
              <a:rPr lang="en-GB" sz="1700" dirty="0" err="1"/>
              <a:t>reti</a:t>
            </a:r>
            <a:r>
              <a:rPr lang="en-GB" sz="1700" dirty="0"/>
              <a:t> di </a:t>
            </a:r>
            <a:r>
              <a:rPr lang="en-GB" sz="1700" dirty="0" err="1"/>
              <a:t>comunicazione</a:t>
            </a:r>
            <a:r>
              <a:rPr lang="en-GB" sz="1700" dirty="0"/>
              <a:t> non </a:t>
            </a:r>
            <a:r>
              <a:rPr lang="en-GB" sz="1700" dirty="0" err="1"/>
              <a:t>localizzate</a:t>
            </a:r>
            <a:r>
              <a:rPr lang="en-GB" sz="1700" dirty="0"/>
              <a:t> in </a:t>
            </a:r>
            <a:r>
              <a:rPr lang="en-GB" sz="1700" dirty="0" err="1"/>
              <a:t>singoli</a:t>
            </a:r>
            <a:r>
              <a:rPr lang="en-GB" sz="1700" dirty="0"/>
              <a:t> </a:t>
            </a:r>
            <a:r>
              <a:rPr lang="en-GB" sz="1700" dirty="0" err="1"/>
              <a:t>territori</a:t>
            </a:r>
            <a:r>
              <a:rPr lang="en-GB" sz="1700" dirty="0"/>
              <a:t>”.</a:t>
            </a:r>
          </a:p>
          <a:p>
            <a:endParaRPr lang="en-GB" sz="1700"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8240C3-AA7A-4675-B08A-687C8BF5D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98FE5FF-6839-4B2B-BA4F-78C87E8ED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7E82A2-6E5A-4DC5-921D-8ABC19E53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immagine 4" descr="chiuda-in-su-di-una-donna-che-sbatte-le-palpebre_13339-237289.jpg"/>
          <p:cNvPicPr>
            <a:picLocks noGrp="1" noChangeAspect="1"/>
          </p:cNvPicPr>
          <p:nvPr>
            <p:ph type="pic" idx="4294967295"/>
          </p:nvPr>
        </p:nvPicPr>
        <p:blipFill rotWithShape="1">
          <a:blip r:embed="rId3" cstate="screen">
            <a:extLst>
              <a:ext uri="{28A0092B-C50C-407E-A947-70E740481C1C}">
                <a14:useLocalDpi xmlns:a14="http://schemas.microsoft.com/office/drawing/2010/main"/>
              </a:ext>
            </a:extLst>
          </a:blip>
          <a:srcRect/>
          <a:stretch/>
        </p:blipFill>
        <p:spPr>
          <a:xfrm>
            <a:off x="3026712" y="1123527"/>
            <a:ext cx="6138571" cy="4604800"/>
          </a:xfrm>
          <a:prstGeom prst="rect">
            <a:avLst/>
          </a:prstGeom>
        </p:spPr>
      </p:pic>
    </p:spTree>
    <p:extLst>
      <p:ext uri="{BB962C8B-B14F-4D97-AF65-F5344CB8AC3E}">
        <p14:creationId xmlns:p14="http://schemas.microsoft.com/office/powerpoint/2010/main" val="16035477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4294967295"/>
          </p:nvPr>
        </p:nvSpPr>
        <p:spPr>
          <a:xfrm>
            <a:off x="0" y="1628775"/>
            <a:ext cx="7772400" cy="4968875"/>
          </a:xfrm>
        </p:spPr>
        <p:txBody>
          <a:bodyPr/>
          <a:lstStyle/>
          <a:p>
            <a:pPr eaLnBrk="1" hangingPunct="1"/>
            <a:endParaRPr lang="it-IT" dirty="0"/>
          </a:p>
          <a:p>
            <a:pPr eaLnBrk="1" hangingPunct="1">
              <a:buNone/>
            </a:pPr>
            <a:endParaRPr lang="it-IT" dirty="0"/>
          </a:p>
        </p:txBody>
      </p:sp>
      <p:sp>
        <p:nvSpPr>
          <p:cNvPr id="2" name="Rettangolo 1">
            <a:extLst>
              <a:ext uri="{FF2B5EF4-FFF2-40B4-BE49-F238E27FC236}">
                <a16:creationId xmlns:a16="http://schemas.microsoft.com/office/drawing/2014/main" id="{5EF5B48C-BA94-D848-A46D-F1CA13FF8512}"/>
              </a:ext>
            </a:extLst>
          </p:cNvPr>
          <p:cNvSpPr/>
          <p:nvPr/>
        </p:nvSpPr>
        <p:spPr>
          <a:xfrm>
            <a:off x="2528691" y="0"/>
            <a:ext cx="7866043" cy="7017306"/>
          </a:xfrm>
          <a:prstGeom prst="rect">
            <a:avLst/>
          </a:prstGeom>
        </p:spPr>
        <p:txBody>
          <a:bodyPr wrap="square">
            <a:spAutoFit/>
          </a:bodyPr>
          <a:lstStyle/>
          <a:p>
            <a:pPr fontAlgn="base"/>
            <a:r>
              <a:rPr lang="it-IT" b="1" dirty="0">
                <a:latin typeface="Eurostile" panose="020B0504020202050204" pitchFamily="34" charset="77"/>
              </a:rPr>
              <a:t>DOCENTI</a:t>
            </a:r>
            <a:r>
              <a:rPr lang="it-IT" dirty="0">
                <a:latin typeface="Eurostile" panose="020B0504020202050204" pitchFamily="34" charset="77"/>
              </a:rPr>
              <a:t>: </a:t>
            </a:r>
            <a:r>
              <a:rPr lang="it-IT" dirty="0">
                <a:solidFill>
                  <a:srgbClr val="000000"/>
                </a:solidFill>
                <a:latin typeface="Eurostile" panose="020B0504020202050204" pitchFamily="34" charset="77"/>
              </a:rPr>
              <a:t>	prof. Roberta Altin </a:t>
            </a:r>
            <a:r>
              <a:rPr lang="it-IT" u="sng" dirty="0">
                <a:solidFill>
                  <a:srgbClr val="FDAB2A"/>
                </a:solidFill>
                <a:latin typeface="Eurostile" panose="020B0504020202050204" pitchFamily="34" charset="77"/>
                <a:hlinkClick r:id="rId2"/>
              </a:rPr>
              <a:t>raltin@units.it</a:t>
            </a:r>
            <a:r>
              <a:rPr lang="it-IT" dirty="0">
                <a:solidFill>
                  <a:srgbClr val="000000"/>
                </a:solidFill>
                <a:latin typeface="Eurostile" panose="020B0504020202050204" pitchFamily="34" charset="77"/>
              </a:rPr>
              <a:t>  6 </a:t>
            </a:r>
            <a:r>
              <a:rPr lang="it-IT" dirty="0" err="1">
                <a:solidFill>
                  <a:srgbClr val="000000"/>
                </a:solidFill>
                <a:latin typeface="Eurostile" panose="020B0504020202050204" pitchFamily="34" charset="77"/>
              </a:rPr>
              <a:t>cfu</a:t>
            </a:r>
            <a:r>
              <a:rPr lang="it-IT" dirty="0">
                <a:latin typeface="Eurostile" panose="020B0504020202050204" pitchFamily="34" charset="77"/>
              </a:rPr>
              <a:t>​</a:t>
            </a:r>
            <a:endParaRPr lang="it-IT" dirty="0"/>
          </a:p>
          <a:p>
            <a:pPr fontAlgn="base"/>
            <a:r>
              <a:rPr lang="it-IT" dirty="0">
                <a:solidFill>
                  <a:srgbClr val="000000"/>
                </a:solidFill>
                <a:latin typeface="Eurostile" panose="020B0504020202050204" pitchFamily="34" charset="77"/>
              </a:rPr>
              <a:t>			dott. Giuseppe Grimaldi </a:t>
            </a:r>
            <a:r>
              <a:rPr lang="it-IT" dirty="0">
                <a:solidFill>
                  <a:srgbClr val="000000"/>
                </a:solidFill>
                <a:latin typeface="Eurostile" panose="020B0504020202050204" pitchFamily="34" charset="77"/>
                <a:hlinkClick r:id="rId3"/>
              </a:rPr>
              <a:t>giuseppe.grimaldi@units.it</a:t>
            </a:r>
            <a:r>
              <a:rPr lang="it-IT" dirty="0">
                <a:solidFill>
                  <a:srgbClr val="000000"/>
                </a:solidFill>
                <a:latin typeface="Eurostile" panose="020B0504020202050204" pitchFamily="34" charset="77"/>
              </a:rPr>
              <a:t> 3cfu</a:t>
            </a:r>
            <a:r>
              <a:rPr lang="en-US" dirty="0">
                <a:latin typeface="Eurostile" panose="020B0504020202050204" pitchFamily="34" charset="77"/>
              </a:rPr>
              <a:t>​</a:t>
            </a:r>
            <a:endParaRPr lang="en-US" dirty="0"/>
          </a:p>
          <a:p>
            <a:pPr fontAlgn="base"/>
            <a:r>
              <a:rPr lang="it-IT" dirty="0">
                <a:latin typeface="Eurostile" panose="020B0504020202050204" pitchFamily="34" charset="77"/>
              </a:rPr>
              <a:t>​</a:t>
            </a:r>
            <a:endParaRPr lang="it-IT" dirty="0"/>
          </a:p>
          <a:p>
            <a:pPr fontAlgn="base"/>
            <a:r>
              <a:rPr lang="it-IT" b="1" dirty="0">
                <a:latin typeface="Eurostile" panose="020B0504020202050204" pitchFamily="34" charset="77"/>
              </a:rPr>
              <a:t>RICEVIMENTO</a:t>
            </a:r>
            <a:r>
              <a:rPr lang="it-IT" dirty="0">
                <a:latin typeface="Eurostile" panose="020B0504020202050204" pitchFamily="34" charset="77"/>
              </a:rPr>
              <a:t> : </a:t>
            </a:r>
          </a:p>
          <a:p>
            <a:pPr fontAlgn="base"/>
            <a:r>
              <a:rPr lang="it-IT" dirty="0" err="1">
                <a:latin typeface="Eurostile" panose="020B0504020202050204" pitchFamily="34" charset="77"/>
              </a:rPr>
              <a:t>Martedi</a:t>
            </a:r>
            <a:r>
              <a:rPr lang="it-IT" dirty="0">
                <a:latin typeface="Eurostile" panose="020B0504020202050204" pitchFamily="34" charset="77"/>
              </a:rPr>
              <a:t> ore 11-13  via Lazzaretto Vecchio n. 8, 3° piano, Stanza 308 ​(o via </a:t>
            </a:r>
            <a:r>
              <a:rPr lang="it-IT" dirty="0" err="1">
                <a:latin typeface="Eurostile" panose="020B0504020202050204" pitchFamily="34" charset="77"/>
              </a:rPr>
              <a:t>MsTeams</a:t>
            </a:r>
            <a:r>
              <a:rPr lang="it-IT" dirty="0">
                <a:latin typeface="Eurostile" panose="020B0504020202050204" pitchFamily="34" charset="77"/>
              </a:rPr>
              <a:t>) Concordare prima via email. </a:t>
            </a:r>
            <a:endParaRPr lang="it-IT" dirty="0"/>
          </a:p>
          <a:p>
            <a:pPr fontAlgn="base"/>
            <a:endParaRPr lang="it-IT" dirty="0">
              <a:latin typeface="Eurostile" panose="020B0504020202050204" pitchFamily="34" charset="77"/>
            </a:endParaRPr>
          </a:p>
          <a:p>
            <a:pPr fontAlgn="base"/>
            <a:r>
              <a:rPr lang="it-IT" b="1" dirty="0">
                <a:latin typeface="Eurostile" panose="020B0504020202050204" pitchFamily="34" charset="77"/>
              </a:rPr>
              <a:t>LEZIONI</a:t>
            </a:r>
            <a:r>
              <a:rPr lang="it-IT" dirty="0">
                <a:latin typeface="Eurostile" panose="020B0504020202050204" pitchFamily="34" charset="77"/>
              </a:rPr>
              <a:t>: 	Lunedi 10 -12 </a:t>
            </a:r>
            <a:r>
              <a:rPr lang="en-US" dirty="0">
                <a:latin typeface="Eurostile" panose="020B0504020202050204" pitchFamily="34" charset="77"/>
              </a:rPr>
              <a:t>​ - Aula B </a:t>
            </a:r>
            <a:r>
              <a:rPr lang="en-US" dirty="0" err="1">
                <a:latin typeface="Eurostile" panose="020B0504020202050204" pitchFamily="34" charset="77"/>
              </a:rPr>
              <a:t>Androna</a:t>
            </a:r>
            <a:r>
              <a:rPr lang="en-US" dirty="0">
                <a:latin typeface="Eurostile" panose="020B0504020202050204" pitchFamily="34" charset="77"/>
              </a:rPr>
              <a:t> </a:t>
            </a:r>
            <a:r>
              <a:rPr lang="en-US" dirty="0" err="1">
                <a:latin typeface="Eurostile" panose="020B0504020202050204" pitchFamily="34" charset="77"/>
              </a:rPr>
              <a:t>Baciocchi</a:t>
            </a:r>
            <a:endParaRPr lang="en-US" dirty="0">
              <a:latin typeface="Eurostile" panose="020B0504020202050204" pitchFamily="34" charset="77"/>
            </a:endParaRPr>
          </a:p>
          <a:p>
            <a:pPr fontAlgn="base"/>
            <a:r>
              <a:rPr lang="en-US" dirty="0">
                <a:latin typeface="Eurostile" panose="020B0504020202050204" pitchFamily="34" charset="77"/>
              </a:rPr>
              <a:t>		</a:t>
            </a:r>
            <a:r>
              <a:rPr lang="en-US" dirty="0" err="1">
                <a:latin typeface="Eurostile" panose="020B0504020202050204" pitchFamily="34" charset="77"/>
              </a:rPr>
              <a:t>Giovedi</a:t>
            </a:r>
            <a:r>
              <a:rPr lang="en-US" dirty="0">
                <a:latin typeface="Eurostile" panose="020B0504020202050204" pitchFamily="34" charset="77"/>
              </a:rPr>
              <a:t>  10 -12  -   Aula B </a:t>
            </a:r>
            <a:r>
              <a:rPr lang="en-US" dirty="0" err="1">
                <a:latin typeface="Eurostile" panose="020B0504020202050204" pitchFamily="34" charset="77"/>
              </a:rPr>
              <a:t>Androna</a:t>
            </a:r>
            <a:r>
              <a:rPr lang="en-US" dirty="0">
                <a:latin typeface="Eurostile" panose="020B0504020202050204" pitchFamily="34" charset="77"/>
              </a:rPr>
              <a:t> Campo </a:t>
            </a:r>
            <a:r>
              <a:rPr lang="en-US" dirty="0" err="1">
                <a:latin typeface="Eurostile" panose="020B0504020202050204" pitchFamily="34" charset="77"/>
              </a:rPr>
              <a:t>Marzio</a:t>
            </a:r>
            <a:r>
              <a:rPr lang="en-US" dirty="0">
                <a:latin typeface="Eurostile" panose="020B0504020202050204" pitchFamily="34" charset="77"/>
              </a:rPr>
              <a:t> 10</a:t>
            </a:r>
          </a:p>
          <a:p>
            <a:pPr fontAlgn="base"/>
            <a:endParaRPr lang="en-US" dirty="0"/>
          </a:p>
          <a:p>
            <a:pPr fontAlgn="base"/>
            <a:r>
              <a:rPr lang="en-US" dirty="0">
                <a:latin typeface="Eurostile" panose="020B0504020202050204" pitchFamily="34" charset="77"/>
              </a:rPr>
              <a:t>		</a:t>
            </a:r>
            <a:endParaRPr lang="it-IT" dirty="0">
              <a:latin typeface="Eurostile" panose="020B0504020202050204" pitchFamily="34" charset="77"/>
            </a:endParaRPr>
          </a:p>
          <a:p>
            <a:pPr fontAlgn="base"/>
            <a:r>
              <a:rPr lang="it-IT" b="1" dirty="0">
                <a:latin typeface="Eurostile" panose="020B0504020202050204" pitchFamily="34" charset="77"/>
              </a:rPr>
              <a:t>ESAME</a:t>
            </a:r>
            <a:r>
              <a:rPr lang="it-IT" dirty="0">
                <a:latin typeface="Eurostile" panose="020B0504020202050204" pitchFamily="34" charset="77"/>
              </a:rPr>
              <a:t>: prova scritta (1h, 30) su 5 domande aperte </a:t>
            </a:r>
            <a:r>
              <a:rPr lang="en-US" dirty="0">
                <a:latin typeface="Eurostile" panose="020B0504020202050204" pitchFamily="34" charset="77"/>
              </a:rPr>
              <a:t>​(6Cfu) + Lab. </a:t>
            </a:r>
            <a:r>
              <a:rPr lang="en-US" dirty="0" err="1">
                <a:latin typeface="Eurostile" panose="020B0504020202050204" pitchFamily="34" charset="77"/>
              </a:rPr>
              <a:t>Etnografico</a:t>
            </a:r>
            <a:r>
              <a:rPr lang="en-US" dirty="0">
                <a:latin typeface="Eurostile" panose="020B0504020202050204" pitchFamily="34" charset="77"/>
              </a:rPr>
              <a:t> (3cfu).</a:t>
            </a:r>
          </a:p>
          <a:p>
            <a:pPr fontAlgn="base"/>
            <a:endParaRPr lang="en-US" dirty="0"/>
          </a:p>
          <a:p>
            <a:pPr fontAlgn="base"/>
            <a:r>
              <a:rPr lang="it-IT" dirty="0">
                <a:latin typeface="Eurostile" panose="020B0504020202050204" pitchFamily="34" charset="77"/>
              </a:rPr>
              <a:t>Il corso completo per gli studenti di Servizio sociale (SF03) e di Discipline storiche e filosofiche (LE01) è pari a 6 CFU, la frequenza è di 30 h (= 6 CFU) con il programma </a:t>
            </a:r>
            <a:r>
              <a:rPr lang="it-IT" dirty="0">
                <a:solidFill>
                  <a:srgbClr val="000000"/>
                </a:solidFill>
                <a:latin typeface="Eurostile" panose="020B0504020202050204" pitchFamily="34" charset="77"/>
              </a:rPr>
              <a:t>specifico indicato in bibliografia.</a:t>
            </a:r>
            <a:r>
              <a:rPr lang="en-US" dirty="0">
                <a:latin typeface="Eurostile" panose="020B0504020202050204" pitchFamily="34" charset="77"/>
              </a:rPr>
              <a:t>​</a:t>
            </a:r>
            <a:endParaRPr lang="en-US" dirty="0"/>
          </a:p>
          <a:p>
            <a:pPr fontAlgn="base"/>
            <a:endParaRPr lang="it-IT" dirty="0">
              <a:solidFill>
                <a:srgbClr val="000000"/>
              </a:solidFill>
              <a:latin typeface="Eurostile" panose="020B0504020202050204" pitchFamily="34" charset="77"/>
            </a:endParaRPr>
          </a:p>
          <a:p>
            <a:r>
              <a:rPr lang="it-IT" dirty="0">
                <a:solidFill>
                  <a:srgbClr val="000000"/>
                </a:solidFill>
                <a:latin typeface="Eurostile" panose="020B0504020202050204" pitchFamily="34" charset="77"/>
              </a:rPr>
              <a:t>Il corso per gli studenti di Lettere antiche e moderne, arti, comunicazione (LE07)  che è pari a 9 cfu verrà integrato con il programma equivalente a 3 CFU tenuto assieme al dott. Grimaldi che prevede la raccolta di</a:t>
            </a:r>
          </a:p>
          <a:p>
            <a:r>
              <a:rPr lang="it-IT" dirty="0">
                <a:solidFill>
                  <a:srgbClr val="000000"/>
                </a:solidFill>
                <a:latin typeface="Eurostile" panose="020B0504020202050204" pitchFamily="34" charset="77"/>
              </a:rPr>
              <a:t>materiale etnografico (interviste, documentazione visuale o raccolta fonti</a:t>
            </a:r>
          </a:p>
          <a:p>
            <a:r>
              <a:rPr lang="it-IT" dirty="0">
                <a:solidFill>
                  <a:srgbClr val="000000"/>
                </a:solidFill>
                <a:latin typeface="Eurostile" panose="020B0504020202050204" pitchFamily="34" charset="77"/>
              </a:rPr>
              <a:t>materiali e immateriali) per la costruzione di un archivio di frontiera da</a:t>
            </a:r>
          </a:p>
          <a:p>
            <a:r>
              <a:rPr lang="it-IT" dirty="0">
                <a:solidFill>
                  <a:srgbClr val="000000"/>
                </a:solidFill>
                <a:latin typeface="Eurostile" panose="020B0504020202050204" pitchFamily="34" charset="77"/>
              </a:rPr>
              <a:t>consegnare via email entro la data della prova scritta in formato digitale.</a:t>
            </a:r>
          </a:p>
          <a:p>
            <a:pPr fontAlgn="base"/>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useBgFill="1">
        <p:nvSpPr>
          <p:cNvPr id="30" name="Rectangle 29">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5100824" y="685800"/>
            <a:ext cx="6176776" cy="1485900"/>
          </a:xfrm>
        </p:spPr>
        <p:txBody>
          <a:bodyPr vert="horz" lIns="91440" tIns="45720" rIns="91440" bIns="45720" rtlCol="0" anchor="t">
            <a:normAutofit/>
          </a:bodyPr>
          <a:lstStyle/>
          <a:p>
            <a:r>
              <a:rPr lang="en-US"/>
              <a:t>Thick description</a:t>
            </a:r>
          </a:p>
        </p:txBody>
      </p:sp>
      <p:pic>
        <p:nvPicPr>
          <p:cNvPr id="14" name="Picture 13">
            <a:extLst>
              <a:ext uri="{FF2B5EF4-FFF2-40B4-BE49-F238E27FC236}">
                <a16:creationId xmlns:a16="http://schemas.microsoft.com/office/drawing/2014/main" id="{046B4426-7186-E990-440F-AFE0E8B4C3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4373546" cy="6857990"/>
          </a:xfrm>
          <a:prstGeom prst="rect">
            <a:avLst/>
          </a:prstGeom>
        </p:spPr>
      </p:pic>
      <p:sp>
        <p:nvSpPr>
          <p:cNvPr id="32" name="Rectangle 31">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 name="Segnaposto contenuto 2"/>
          <p:cNvSpPr>
            <a:spLocks noGrp="1"/>
          </p:cNvSpPr>
          <p:nvPr>
            <p:ph sz="quarter" idx="13"/>
          </p:nvPr>
        </p:nvSpPr>
        <p:spPr>
          <a:xfrm>
            <a:off x="5100824" y="2286000"/>
            <a:ext cx="6176776" cy="3581400"/>
          </a:xfrm>
        </p:spPr>
        <p:txBody>
          <a:bodyPr vert="horz" lIns="91440" tIns="45720" rIns="91440" bIns="45720" rtlCol="0">
            <a:normAutofit/>
          </a:bodyPr>
          <a:lstStyle/>
          <a:p>
            <a:r>
              <a:rPr lang="en-US" sz="1700"/>
              <a:t>L’uomo è immerso in una ragnatela di significati“. La cultura è un sistema di simboli e di significati e pertanto “le forme cultuali si possono trattare come dei testi. Il vero principio guida è che le società come le vite umane contengono la propria interpretazione. Si deve solo imparare a come averne accesso”. </a:t>
            </a:r>
          </a:p>
          <a:p>
            <a:r>
              <a:rPr lang="en-US" sz="1700"/>
              <a:t>Un gesto banale, come ad esempio strizzare l’occhio, non può essere compreso senza fare riferimento ai significati che può assumere secondo le circostanze. La ricostruzione del senso, quindi, passa per Geertz attraverso la “thick description“, per cui “l’antropologo si sforza di leggere (la cultura) sopra le spalle di quelli cui appartiene di </a:t>
            </a:r>
            <a:r>
              <a:rPr lang="en-US" sz="1700" b="1">
                <a:hlinkClick r:id="rId3">
                  <a:extLst>
                    <a:ext uri="{A12FA001-AC4F-418D-AE19-62706E023703}">
                      <ahyp:hlinkClr xmlns:ahyp="http://schemas.microsoft.com/office/drawing/2018/hyperlinkcolor" val="tx"/>
                    </a:ext>
                  </a:extLst>
                </a:hlinkClick>
              </a:rPr>
              <a:t>diritto</a:t>
            </a:r>
            <a:r>
              <a:rPr lang="en-US" sz="1700"/>
              <a:t>“. </a:t>
            </a:r>
          </a:p>
        </p:txBody>
      </p:sp>
    </p:spTree>
    <p:extLst>
      <p:ext uri="{BB962C8B-B14F-4D97-AF65-F5344CB8AC3E}">
        <p14:creationId xmlns:p14="http://schemas.microsoft.com/office/powerpoint/2010/main" val="30141087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useBgFill="1">
        <p:nvSpPr>
          <p:cNvPr id="17" name="Rectangle 11">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784743" y="685800"/>
            <a:ext cx="5793475" cy="1485900"/>
          </a:xfrm>
        </p:spPr>
        <p:txBody>
          <a:bodyPr vert="horz" lIns="91440" tIns="45720" rIns="91440" bIns="45720" rtlCol="0" anchor="t">
            <a:normAutofit/>
          </a:bodyPr>
          <a:lstStyle/>
          <a:p>
            <a:r>
              <a:rPr lang="en-US" sz="3700"/>
              <a:t>Clifford Geertz: </a:t>
            </a:r>
            <a:br>
              <a:rPr lang="en-US" sz="3700"/>
            </a:br>
            <a:r>
              <a:rPr lang="en-US" sz="3700"/>
              <a:t>la cultura si basa su simboli </a:t>
            </a:r>
          </a:p>
        </p:txBody>
      </p:sp>
      <p:sp>
        <p:nvSpPr>
          <p:cNvPr id="3" name="Segnaposto contenuto 2"/>
          <p:cNvSpPr>
            <a:spLocks noGrp="1"/>
          </p:cNvSpPr>
          <p:nvPr>
            <p:ph sz="quarter" idx="13"/>
          </p:nvPr>
        </p:nvSpPr>
        <p:spPr>
          <a:xfrm>
            <a:off x="784743" y="2286000"/>
            <a:ext cx="5793475" cy="3581400"/>
          </a:xfrm>
        </p:spPr>
        <p:txBody>
          <a:bodyPr vert="horz" lIns="91440" tIns="45720" rIns="91440" bIns="45720" rtlCol="0">
            <a:normAutofit/>
          </a:bodyPr>
          <a:lstStyle/>
          <a:p>
            <a:r>
              <a:rPr lang="en-US" sz="1600"/>
              <a:t>con la sua opera “L’interpretazione di culture“. La sua visione ha rinforzato l’</a:t>
            </a:r>
            <a:r>
              <a:rPr lang="en-US" sz="1600" b="1">
                <a:hlinkClick r:id="rId2"/>
              </a:rPr>
              <a:t>efficacia</a:t>
            </a:r>
            <a:r>
              <a:rPr lang="en-US" sz="1600"/>
              <a:t> euristica e concettuale dello studio della cultura e si è imposta per molto tempo come la modalità più appropriata, mettendo al bando l’etnocentrismo. </a:t>
            </a:r>
          </a:p>
          <a:p>
            <a:r>
              <a:rPr lang="en-US" sz="1600"/>
              <a:t>L’antropologia non poteva considerare la cultura come un dato oggettivo in cui l’osservazione e la semplice esperienza era sufficiente nella comprensione dei molteplici aspetti di culture complesse; tale comprensione doveva passare tramite un approccio più </a:t>
            </a:r>
            <a:r>
              <a:rPr lang="en-US" sz="1600" b="1">
                <a:hlinkClick r:id="rId3"/>
              </a:rPr>
              <a:t>ermeneutico</a:t>
            </a:r>
            <a:r>
              <a:rPr lang="en-US" sz="1600"/>
              <a:t>, più riflessivo e contestuale, risultato delle relazioni soggettive e delle interazioni sociali tra antropologo e oggetto di studio ma che non per questo non aveva una validità conoscitiva.</a:t>
            </a:r>
          </a:p>
        </p:txBody>
      </p:sp>
      <p:sp>
        <p:nvSpPr>
          <p:cNvPr id="18" name="Rectangle 13">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5" name="Picture 4" descr="Interno di un edificio bianco moderno">
            <a:extLst>
              <a:ext uri="{FF2B5EF4-FFF2-40B4-BE49-F238E27FC236}">
                <a16:creationId xmlns:a16="http://schemas.microsoft.com/office/drawing/2014/main" id="{94AA5C31-DF2B-026A-CC51-35B56EE151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7612260" y="10"/>
            <a:ext cx="4579739" cy="6857990"/>
          </a:xfrm>
          <a:prstGeom prst="rect">
            <a:avLst/>
          </a:prstGeom>
        </p:spPr>
      </p:pic>
    </p:spTree>
    <p:extLst>
      <p:ext uri="{BB962C8B-B14F-4D97-AF65-F5344CB8AC3E}">
        <p14:creationId xmlns:p14="http://schemas.microsoft.com/office/powerpoint/2010/main" val="30830967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3" name="Group 22">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4"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it-IT"/>
            </a:p>
          </p:txBody>
        </p:sp>
        <p:sp>
          <p:nvSpPr>
            <p:cNvPr id="35"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grpSp>
      <p:sp useBgFill="1">
        <p:nvSpPr>
          <p:cNvPr id="36" name="Rectangle 26">
            <a:extLst>
              <a:ext uri="{FF2B5EF4-FFF2-40B4-BE49-F238E27FC236}">
                <a16:creationId xmlns:a16="http://schemas.microsoft.com/office/drawing/2014/main" id="{78511CAE-6AAD-4026-90B0-6917258C1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4" name="CasellaDiTesto 3"/>
          <p:cNvSpPr txBox="1"/>
          <p:nvPr/>
        </p:nvSpPr>
        <p:spPr>
          <a:xfrm>
            <a:off x="8154186" y="1174165"/>
            <a:ext cx="3355942" cy="4408488"/>
          </a:xfrm>
          <a:prstGeom prst="rect">
            <a:avLst/>
          </a:prstGeom>
        </p:spPr>
        <p:txBody>
          <a:bodyPr vert="horz" lIns="91440" tIns="45720" rIns="91440" bIns="45720" rtlCol="0" anchor="b">
            <a:normAutofit/>
          </a:bodyPr>
          <a:lstStyle/>
          <a:p>
            <a:pPr algn="ctr" defTabSz="914400">
              <a:lnSpc>
                <a:spcPct val="89000"/>
              </a:lnSpc>
              <a:spcBef>
                <a:spcPct val="0"/>
              </a:spcBef>
              <a:spcAft>
                <a:spcPts val="600"/>
              </a:spcAft>
            </a:pPr>
            <a:r>
              <a:rPr lang="en-US" sz="2400" cap="all" dirty="0">
                <a:solidFill>
                  <a:schemeClr val="tx2"/>
                </a:solidFill>
                <a:latin typeface="+mj-lt"/>
                <a:ea typeface="+mj-ea"/>
                <a:cs typeface="+mj-cs"/>
              </a:rPr>
              <a:t>J. Clifford, G. Marcus, 1986</a:t>
            </a:r>
          </a:p>
          <a:p>
            <a:pPr algn="ctr" defTabSz="914400">
              <a:lnSpc>
                <a:spcPct val="89000"/>
              </a:lnSpc>
              <a:spcBef>
                <a:spcPct val="0"/>
              </a:spcBef>
              <a:spcAft>
                <a:spcPts val="600"/>
              </a:spcAft>
            </a:pPr>
            <a:r>
              <a:rPr lang="en-US" sz="2400" cap="all" dirty="0">
                <a:solidFill>
                  <a:schemeClr val="tx2"/>
                </a:solidFill>
                <a:latin typeface="+mj-lt"/>
                <a:ea typeface="+mj-ea"/>
                <a:cs typeface="+mj-cs"/>
              </a:rPr>
              <a:t>C. Geertz 1998</a:t>
            </a:r>
          </a:p>
          <a:p>
            <a:pPr algn="ctr" defTabSz="914400">
              <a:lnSpc>
                <a:spcPct val="89000"/>
              </a:lnSpc>
              <a:spcBef>
                <a:spcPct val="0"/>
              </a:spcBef>
              <a:spcAft>
                <a:spcPts val="600"/>
              </a:spcAft>
            </a:pPr>
            <a:endParaRPr lang="en-US" sz="3300" cap="all" dirty="0">
              <a:solidFill>
                <a:schemeClr val="tx2"/>
              </a:solidFill>
              <a:latin typeface="+mj-lt"/>
              <a:ea typeface="+mj-ea"/>
              <a:cs typeface="+mj-cs"/>
            </a:endParaRPr>
          </a:p>
          <a:p>
            <a:pPr algn="ctr" defTabSz="914400">
              <a:lnSpc>
                <a:spcPct val="89000"/>
              </a:lnSpc>
              <a:spcBef>
                <a:spcPct val="0"/>
              </a:spcBef>
              <a:spcAft>
                <a:spcPts val="600"/>
              </a:spcAft>
            </a:pPr>
            <a:r>
              <a:rPr lang="en-US" sz="3300" cap="all" dirty="0">
                <a:solidFill>
                  <a:schemeClr val="tx2"/>
                </a:solidFill>
                <a:latin typeface="+mj-lt"/>
                <a:ea typeface="+mj-ea"/>
                <a:cs typeface="+mj-cs"/>
              </a:rPr>
              <a:t> </a:t>
            </a:r>
          </a:p>
        </p:txBody>
      </p:sp>
      <p:sp>
        <p:nvSpPr>
          <p:cNvPr id="37" name="Freeform 6">
            <a:extLst>
              <a:ext uri="{FF2B5EF4-FFF2-40B4-BE49-F238E27FC236}">
                <a16:creationId xmlns:a16="http://schemas.microsoft.com/office/drawing/2014/main" id="{7388763A-4025-4433-A72C-457FC3763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pic>
        <p:nvPicPr>
          <p:cNvPr id="5" name="Picture Placeholder 4" descr="9780520266025.jpg"/>
          <p:cNvPicPr>
            <a:picLocks noGrp="1" noChangeAspect="1"/>
          </p:cNvPicPr>
          <p:nvPr>
            <p:ph type="pic" idx="4294967295"/>
          </p:nvPr>
        </p:nvPicPr>
        <p:blipFill>
          <a:blip r:embed="rId2" cstate="screen">
            <a:extLst>
              <a:ext uri="{28A0092B-C50C-407E-A947-70E740481C1C}">
                <a14:useLocalDpi xmlns:a14="http://schemas.microsoft.com/office/drawing/2010/main"/>
              </a:ext>
            </a:extLst>
          </a:blip>
          <a:srcRect l="-11073" r="-11073"/>
          <a:stretch>
            <a:fillRect/>
          </a:stretch>
        </p:blipFill>
        <p:spPr bwMode="auto">
          <a:xfrm>
            <a:off x="1635313" y="1340840"/>
            <a:ext cx="2236596" cy="2743200"/>
          </a:xfrm>
          <a:prstGeom prst="rect">
            <a:avLst/>
          </a:prstGeom>
          <a:noFill/>
        </p:spPr>
      </p:pic>
      <p:pic>
        <p:nvPicPr>
          <p:cNvPr id="3" name="Picture 2" descr="FABIETTI - Foto T"/>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614382" y="2973151"/>
            <a:ext cx="2098548" cy="2743200"/>
          </a:xfrm>
          <a:prstGeom prst="rect">
            <a:avLst/>
          </a:prstGeom>
          <a:noFill/>
        </p:spPr>
      </p:pic>
      <p:sp>
        <p:nvSpPr>
          <p:cNvPr id="38" name="Freeform 6">
            <a:extLst>
              <a:ext uri="{FF2B5EF4-FFF2-40B4-BE49-F238E27FC236}">
                <a16:creationId xmlns:a16="http://schemas.microsoft.com/office/drawing/2014/main" id="{8A2DFE20-1EAE-45A9-AD16-D4DBD0ABB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it-IT"/>
          </a:p>
        </p:txBody>
      </p:sp>
      <p:sp>
        <p:nvSpPr>
          <p:cNvPr id="6" name="CasellaDiTesto 5">
            <a:extLst>
              <a:ext uri="{FF2B5EF4-FFF2-40B4-BE49-F238E27FC236}">
                <a16:creationId xmlns:a16="http://schemas.microsoft.com/office/drawing/2014/main" id="{CA0A0866-51C3-EF7C-5A08-2991C0E41213}"/>
              </a:ext>
            </a:extLst>
          </p:cNvPr>
          <p:cNvSpPr txBox="1"/>
          <p:nvPr/>
        </p:nvSpPr>
        <p:spPr>
          <a:xfrm>
            <a:off x="5990896" y="936472"/>
            <a:ext cx="6096000" cy="530594"/>
          </a:xfrm>
          <a:prstGeom prst="rect">
            <a:avLst/>
          </a:prstGeom>
          <a:noFill/>
        </p:spPr>
        <p:txBody>
          <a:bodyPr wrap="square">
            <a:spAutoFit/>
          </a:bodyPr>
          <a:lstStyle/>
          <a:p>
            <a:pPr algn="ctr" defTabSz="914400">
              <a:lnSpc>
                <a:spcPct val="89000"/>
              </a:lnSpc>
              <a:spcBef>
                <a:spcPct val="0"/>
              </a:spcBef>
              <a:spcAft>
                <a:spcPts val="600"/>
              </a:spcAft>
            </a:pPr>
            <a:r>
              <a:rPr lang="en-US" sz="3200" cap="all" dirty="0" err="1">
                <a:solidFill>
                  <a:schemeClr val="tx2"/>
                </a:solidFill>
                <a:latin typeface="+mj-lt"/>
                <a:ea typeface="+mj-ea"/>
                <a:cs typeface="+mj-cs"/>
              </a:rPr>
              <a:t>Antropologia</a:t>
            </a:r>
            <a:r>
              <a:rPr lang="en-US" sz="3200" cap="all" dirty="0">
                <a:solidFill>
                  <a:schemeClr val="tx2"/>
                </a:solidFill>
                <a:latin typeface="+mj-lt"/>
                <a:ea typeface="+mj-ea"/>
                <a:cs typeface="+mj-cs"/>
              </a:rPr>
              <a:t> </a:t>
            </a:r>
            <a:r>
              <a:rPr lang="en-US" sz="3200" cap="all" dirty="0" err="1">
                <a:solidFill>
                  <a:schemeClr val="tx2"/>
                </a:solidFill>
                <a:latin typeface="+mj-lt"/>
                <a:ea typeface="+mj-ea"/>
                <a:cs typeface="+mj-cs"/>
              </a:rPr>
              <a:t>interpretativa</a:t>
            </a:r>
            <a:endParaRPr lang="en-US" sz="3200" cap="all" dirty="0">
              <a:solidFill>
                <a:schemeClr val="tx2"/>
              </a:solidFill>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descr="surrealismo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7666" y="0"/>
            <a:ext cx="3009104" cy="2016252"/>
          </a:xfrm>
          <a:prstGeom prst="rect">
            <a:avLst/>
          </a:prstGeom>
        </p:spPr>
      </p:pic>
      <p:pic>
        <p:nvPicPr>
          <p:cNvPr id="3" name="Immagine 2" descr="the-human-condition-193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2565" y="0"/>
            <a:ext cx="5067713" cy="6858000"/>
          </a:xfrm>
          <a:prstGeom prst="rect">
            <a:avLst/>
          </a:prstGeom>
        </p:spPr>
      </p:pic>
      <p:sp>
        <p:nvSpPr>
          <p:cNvPr id="4" name="CasellaDiTesto 3"/>
          <p:cNvSpPr txBox="1"/>
          <p:nvPr/>
        </p:nvSpPr>
        <p:spPr>
          <a:xfrm>
            <a:off x="2114212" y="2208825"/>
            <a:ext cx="1641308" cy="1477328"/>
          </a:xfrm>
          <a:prstGeom prst="rect">
            <a:avLst/>
          </a:prstGeom>
          <a:noFill/>
        </p:spPr>
        <p:txBody>
          <a:bodyPr wrap="square" rtlCol="0">
            <a:spAutoFit/>
          </a:bodyPr>
          <a:lstStyle/>
          <a:p>
            <a:r>
              <a:rPr lang="it-IT" dirty="0"/>
              <a:t>Surrealismo</a:t>
            </a:r>
          </a:p>
          <a:p>
            <a:r>
              <a:rPr lang="it-IT" dirty="0"/>
              <a:t>Etnografico</a:t>
            </a:r>
          </a:p>
          <a:p>
            <a:endParaRPr lang="it-IT" dirty="0"/>
          </a:p>
          <a:p>
            <a:r>
              <a:rPr lang="it-IT" dirty="0"/>
              <a:t>SVOLTA RIFLESSIVA</a:t>
            </a:r>
          </a:p>
        </p:txBody>
      </p:sp>
      <p:sp>
        <p:nvSpPr>
          <p:cNvPr id="5" name="CasellaDiTesto 4"/>
          <p:cNvSpPr txBox="1"/>
          <p:nvPr/>
        </p:nvSpPr>
        <p:spPr>
          <a:xfrm>
            <a:off x="241505" y="4319337"/>
            <a:ext cx="5067712" cy="2585323"/>
          </a:xfrm>
          <a:prstGeom prst="rect">
            <a:avLst/>
          </a:prstGeom>
          <a:noFill/>
        </p:spPr>
        <p:txBody>
          <a:bodyPr wrap="square" rtlCol="0">
            <a:spAutoFit/>
          </a:bodyPr>
          <a:lstStyle/>
          <a:p>
            <a:r>
              <a:rPr lang="it-IT" dirty="0"/>
              <a:t>Antropologia come specchio:</a:t>
            </a:r>
          </a:p>
          <a:p>
            <a:endParaRPr lang="it-IT" dirty="0"/>
          </a:p>
          <a:p>
            <a:r>
              <a:rPr lang="it-IT" dirty="0"/>
              <a:t>Osservare noi stessi attraverso lo sguardo degli altri </a:t>
            </a:r>
          </a:p>
          <a:p>
            <a:r>
              <a:rPr lang="it-IT" dirty="0"/>
              <a:t>(C. </a:t>
            </a:r>
            <a:r>
              <a:rPr lang="it-IT" dirty="0" err="1"/>
              <a:t>Kluckhohn</a:t>
            </a:r>
            <a:r>
              <a:rPr lang="it-IT" dirty="0"/>
              <a:t>)</a:t>
            </a:r>
          </a:p>
          <a:p>
            <a:endParaRPr lang="it-IT" dirty="0"/>
          </a:p>
          <a:p>
            <a:r>
              <a:rPr lang="it-IT" dirty="0"/>
              <a:t>Vedere noi stessi come gli altri ci vedono  			(C. </a:t>
            </a:r>
            <a:r>
              <a:rPr lang="it-IT" dirty="0" err="1"/>
              <a:t>Geertz</a:t>
            </a:r>
            <a:r>
              <a:rPr lang="it-IT" dirty="0"/>
              <a:t>)</a:t>
            </a:r>
          </a:p>
          <a:p>
            <a:endParaRPr lang="it-IT" dirty="0"/>
          </a:p>
        </p:txBody>
      </p:sp>
    </p:spTree>
    <p:extLst>
      <p:ext uri="{BB962C8B-B14F-4D97-AF65-F5344CB8AC3E}">
        <p14:creationId xmlns:p14="http://schemas.microsoft.com/office/powerpoint/2010/main" val="22727704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27653" name="Picture 27652" descr="Disegni su carta colorata">
            <a:extLst>
              <a:ext uri="{FF2B5EF4-FFF2-40B4-BE49-F238E27FC236}">
                <a16:creationId xmlns:a16="http://schemas.microsoft.com/office/drawing/2014/main" id="{CD40B993-FDD6-7B24-7552-C613DA11CB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12188652" cy="6857990"/>
          </a:xfrm>
          <a:prstGeom prst="rect">
            <a:avLst/>
          </a:prstGeom>
        </p:spPr>
      </p:pic>
      <p:sp>
        <p:nvSpPr>
          <p:cNvPr id="27665" name="Rectangle 27664">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Rectangle 8"/>
          <p:cNvSpPr>
            <a:spLocks noGrp="1" noChangeArrowheads="1"/>
          </p:cNvSpPr>
          <p:nvPr>
            <p:ph type="title"/>
          </p:nvPr>
        </p:nvSpPr>
        <p:spPr>
          <a:xfrm>
            <a:off x="1371600" y="685800"/>
            <a:ext cx="9601200" cy="1485900"/>
          </a:xfrm>
        </p:spPr>
        <p:txBody>
          <a:bodyPr>
            <a:normAutofit/>
          </a:bodyPr>
          <a:lstStyle/>
          <a:p>
            <a:r>
              <a:rPr lang="it-IT"/>
              <a:t>Cultura </a:t>
            </a:r>
            <a:endParaRPr lang="it-IT" dirty="0"/>
          </a:p>
        </p:txBody>
      </p:sp>
      <p:sp>
        <p:nvSpPr>
          <p:cNvPr id="27667" name="Rectangle 27666">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7651" name="Rectangle 9"/>
          <p:cNvSpPr>
            <a:spLocks noGrp="1" noChangeArrowheads="1"/>
          </p:cNvSpPr>
          <p:nvPr>
            <p:ph idx="1"/>
          </p:nvPr>
        </p:nvSpPr>
        <p:spPr>
          <a:xfrm>
            <a:off x="1371600" y="2286000"/>
            <a:ext cx="9601200" cy="3581400"/>
          </a:xfrm>
        </p:spPr>
        <p:txBody>
          <a:bodyPr>
            <a:normAutofit/>
          </a:bodyPr>
          <a:lstStyle/>
          <a:p>
            <a:r>
              <a:rPr lang="it-IT" sz="1900"/>
              <a:t>cultura come complesso di modelli (idee, simboli, azioni, disposizioni)  per  e  di…</a:t>
            </a:r>
          </a:p>
          <a:p>
            <a:r>
              <a:rPr lang="it-IT" sz="1900"/>
              <a:t>è </a:t>
            </a:r>
            <a:r>
              <a:rPr lang="it-IT" sz="1900" b="1"/>
              <a:t>appresa</a:t>
            </a:r>
            <a:r>
              <a:rPr lang="it-IT" sz="1900"/>
              <a:t> (INCULTURAZIONE)</a:t>
            </a:r>
          </a:p>
          <a:p>
            <a:r>
              <a:rPr lang="it-IT" sz="1900" b="1"/>
              <a:t>operativa</a:t>
            </a:r>
            <a:r>
              <a:rPr lang="it-IT" sz="1900"/>
              <a:t> (habitus)</a:t>
            </a:r>
          </a:p>
          <a:p>
            <a:r>
              <a:rPr lang="it-IT" sz="1900"/>
              <a:t>selettiva e dinamica</a:t>
            </a:r>
          </a:p>
          <a:p>
            <a:r>
              <a:rPr lang="it-IT" sz="1900"/>
              <a:t>differenziata e </a:t>
            </a:r>
            <a:r>
              <a:rPr lang="it-IT" sz="1900" b="1"/>
              <a:t>stratificata</a:t>
            </a:r>
            <a:r>
              <a:rPr lang="it-IT" sz="1900"/>
              <a:t> (dislivelli interni, età, genere, classi, etnie, potere, controllo)</a:t>
            </a:r>
          </a:p>
          <a:p>
            <a:r>
              <a:rPr lang="it-IT" sz="1900" b="1"/>
              <a:t>simbolica</a:t>
            </a:r>
            <a:r>
              <a:rPr lang="it-IT" sz="1900"/>
              <a:t> e </a:t>
            </a:r>
            <a:r>
              <a:rPr lang="it-IT" sz="1900" b="1"/>
              <a:t>condivisa</a:t>
            </a:r>
            <a:r>
              <a:rPr lang="it-IT" sz="1900"/>
              <a:t> (universalità semantica e produttività infinita)</a:t>
            </a:r>
          </a:p>
          <a:p>
            <a:r>
              <a:rPr lang="it-IT" sz="1900"/>
              <a:t>olistica</a:t>
            </a:r>
          </a:p>
          <a:p>
            <a:r>
              <a:rPr lang="it-IT" sz="1900"/>
              <a:t>porosa</a:t>
            </a:r>
          </a:p>
          <a:p>
            <a:endParaRPr lang="it-IT" sz="190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4991100" y="685800"/>
            <a:ext cx="7200900" cy="1485900"/>
          </a:xfrm>
        </p:spPr>
        <p:txBody>
          <a:bodyPr vert="horz" lIns="91440" tIns="45720" rIns="91440" bIns="45720" rtlCol="0" anchor="t">
            <a:normAutofit/>
          </a:bodyPr>
          <a:lstStyle/>
          <a:p>
            <a:pPr defTabSz="914400"/>
            <a:r>
              <a:rPr lang="en-US" sz="2800" dirty="0"/>
              <a:t>Cultura come </a:t>
            </a:r>
            <a:r>
              <a:rPr lang="en-US" sz="2800" dirty="0" err="1"/>
              <a:t>complesso</a:t>
            </a:r>
            <a:r>
              <a:rPr lang="en-US" sz="2800" dirty="0"/>
              <a:t> di </a:t>
            </a:r>
            <a:r>
              <a:rPr lang="en-US" sz="2800" dirty="0" err="1"/>
              <a:t>modelli</a:t>
            </a:r>
            <a:r>
              <a:rPr lang="en-US" sz="2800" dirty="0"/>
              <a:t> </a:t>
            </a:r>
            <a:r>
              <a:rPr lang="en-US" sz="2800" dirty="0" err="1"/>
              <a:t>culturali</a:t>
            </a:r>
            <a:r>
              <a:rPr lang="en-US" sz="2800" dirty="0"/>
              <a:t> e </a:t>
            </a:r>
            <a:r>
              <a:rPr lang="en-US" sz="2800" dirty="0" err="1"/>
              <a:t>comportamenti</a:t>
            </a:r>
            <a:r>
              <a:rPr lang="en-US" sz="2800" dirty="0"/>
              <a:t> - INCULTURAZIONE</a:t>
            </a:r>
            <a:br>
              <a:rPr lang="en-US" sz="2800" dirty="0"/>
            </a:br>
            <a:r>
              <a:rPr lang="en-US" sz="2800" dirty="0">
                <a:hlinkClick r:id="rId3"/>
              </a:rPr>
              <a:t>Babies 2010</a:t>
            </a:r>
            <a:endParaRPr lang="en-US" sz="2800" dirty="0"/>
          </a:p>
        </p:txBody>
      </p:sp>
      <p:graphicFrame>
        <p:nvGraphicFramePr>
          <p:cNvPr id="6" name="Diagramma 5"/>
          <p:cNvGraphicFramePr/>
          <p:nvPr>
            <p:extLst>
              <p:ext uri="{D42A27DB-BD31-4B8C-83A1-F6EECF244321}">
                <p14:modId xmlns:p14="http://schemas.microsoft.com/office/powerpoint/2010/main" val="1799466777"/>
              </p:ext>
            </p:extLst>
          </p:nvPr>
        </p:nvGraphicFramePr>
        <p:xfrm>
          <a:off x="2552700" y="2286000"/>
          <a:ext cx="7200900"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74273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EDC7E7C-E573-5143-8B6D-8E70635DFBD2}"/>
              </a:ext>
            </a:extLst>
          </p:cNvPr>
          <p:cNvSpPr>
            <a:spLocks noGrp="1"/>
          </p:cNvSpPr>
          <p:nvPr>
            <p:ph type="title"/>
          </p:nvPr>
        </p:nvSpPr>
        <p:spPr>
          <a:xfrm>
            <a:off x="784743" y="685800"/>
            <a:ext cx="5793475" cy="1485900"/>
          </a:xfrm>
        </p:spPr>
        <p:txBody>
          <a:bodyPr>
            <a:normAutofit/>
          </a:bodyPr>
          <a:lstStyle/>
          <a:p>
            <a:r>
              <a:rPr lang="it-IT" sz="3400"/>
              <a:t>Culture = Processi </a:t>
            </a:r>
            <a:br>
              <a:rPr lang="it-IT" sz="3400"/>
            </a:br>
            <a:r>
              <a:rPr lang="it-IT" sz="3400"/>
              <a:t>(prassi + agency) </a:t>
            </a:r>
            <a:br>
              <a:rPr lang="it-IT" sz="3400"/>
            </a:br>
            <a:endParaRPr lang="it-IT" sz="3400"/>
          </a:p>
        </p:txBody>
      </p:sp>
      <p:sp>
        <p:nvSpPr>
          <p:cNvPr id="3" name="Segnaposto contenuto 2">
            <a:extLst>
              <a:ext uri="{FF2B5EF4-FFF2-40B4-BE49-F238E27FC236}">
                <a16:creationId xmlns:a16="http://schemas.microsoft.com/office/drawing/2014/main" id="{2F202A08-81DB-6747-A7DE-3E2C1788E736}"/>
              </a:ext>
            </a:extLst>
          </p:cNvPr>
          <p:cNvSpPr>
            <a:spLocks noGrp="1"/>
          </p:cNvSpPr>
          <p:nvPr>
            <p:ph idx="1"/>
          </p:nvPr>
        </p:nvSpPr>
        <p:spPr>
          <a:xfrm>
            <a:off x="784743" y="2286000"/>
            <a:ext cx="5793475" cy="3581400"/>
          </a:xfrm>
        </p:spPr>
        <p:txBody>
          <a:bodyPr>
            <a:normAutofit/>
          </a:bodyPr>
          <a:lstStyle/>
          <a:p>
            <a:r>
              <a:rPr lang="it-IT"/>
              <a:t>Non sono STRUTTURE, né entità fisse</a:t>
            </a:r>
          </a:p>
          <a:p>
            <a:r>
              <a:rPr lang="it-IT"/>
              <a:t>Si basano su modelli ideali e reali (e contestuali) che costruiscono significati pubblici negoziati dagli individui </a:t>
            </a:r>
          </a:p>
          <a:p>
            <a:r>
              <a:rPr lang="it-IT"/>
              <a:t>Valori + prassi quotidiane</a:t>
            </a:r>
          </a:p>
          <a:p>
            <a:r>
              <a:rPr lang="it-IT"/>
              <a:t>Si trasferiscono per </a:t>
            </a:r>
          </a:p>
          <a:p>
            <a:pPr lvl="1"/>
            <a:r>
              <a:rPr lang="it-IT" b="1"/>
              <a:t>INCULTURAZIONE</a:t>
            </a:r>
            <a:r>
              <a:rPr lang="it-IT"/>
              <a:t> (transgenerazionale)</a:t>
            </a:r>
          </a:p>
          <a:p>
            <a:pPr lvl="1"/>
            <a:r>
              <a:rPr lang="it-IT" b="1"/>
              <a:t>ACCULTURAZIONE</a:t>
            </a:r>
            <a:r>
              <a:rPr lang="it-IT"/>
              <a:t> (es. pidgin </a:t>
            </a:r>
            <a:r>
              <a:rPr lang="it-IT" err="1"/>
              <a:t>english</a:t>
            </a:r>
            <a:r>
              <a:rPr lang="it-IT"/>
              <a:t>)</a:t>
            </a:r>
          </a:p>
          <a:p>
            <a:pPr lvl="1"/>
            <a:r>
              <a:rPr lang="it-IT" b="1"/>
              <a:t>DIFFUSIONE</a:t>
            </a:r>
            <a:r>
              <a:rPr lang="it-IT"/>
              <a:t> (diretta/forzata/indiretta)</a:t>
            </a:r>
          </a:p>
          <a:p>
            <a:endParaRPr lang="it-IT"/>
          </a:p>
          <a:p>
            <a:endParaRPr lang="it-IT"/>
          </a:p>
        </p:txBody>
      </p:sp>
      <p:sp>
        <p:nvSpPr>
          <p:cNvPr id="12" name="Rectangle 11">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5" name="Picture 4" descr="Molti punti interrogativi su sfondo nero">
            <a:extLst>
              <a:ext uri="{FF2B5EF4-FFF2-40B4-BE49-F238E27FC236}">
                <a16:creationId xmlns:a16="http://schemas.microsoft.com/office/drawing/2014/main" id="{3F65BAC9-CECD-D14D-6541-F0C3DA6C38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12260" y="10"/>
            <a:ext cx="4579739" cy="6857990"/>
          </a:xfrm>
          <a:prstGeom prst="rect">
            <a:avLst/>
          </a:prstGeom>
        </p:spPr>
      </p:pic>
    </p:spTree>
    <p:extLst>
      <p:ext uri="{BB962C8B-B14F-4D97-AF65-F5344CB8AC3E}">
        <p14:creationId xmlns:p14="http://schemas.microsoft.com/office/powerpoint/2010/main" val="30673368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0919" name="Rectangle 80911">
            <a:extLst>
              <a:ext uri="{FF2B5EF4-FFF2-40B4-BE49-F238E27FC236}">
                <a16:creationId xmlns:a16="http://schemas.microsoft.com/office/drawing/2014/main" id="{1C47D4F4-0CFE-4B87-8C7E-3681081D3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useBgFill="1">
        <p:nvSpPr>
          <p:cNvPr id="80920" name="Rectangle 80913">
            <a:extLst>
              <a:ext uri="{FF2B5EF4-FFF2-40B4-BE49-F238E27FC236}">
                <a16:creationId xmlns:a16="http://schemas.microsoft.com/office/drawing/2014/main" id="{48C110B4-D26A-44C6-8576-236CA24E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ONNE e BELLEZZA NEL NOVECENTO: è tutta una questione di canoni... - I  MURRI MURR">
            <a:extLst>
              <a:ext uri="{FF2B5EF4-FFF2-40B4-BE49-F238E27FC236}">
                <a16:creationId xmlns:a16="http://schemas.microsoft.com/office/drawing/2014/main" id="{D767D30E-501D-F643-F109-FEEEAD4A388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 y="10"/>
            <a:ext cx="6050279" cy="3732653"/>
          </a:xfrm>
          <a:prstGeom prst="rect">
            <a:avLst/>
          </a:prstGeom>
          <a:noFill/>
          <a:extLst>
            <a:ext uri="{909E8E84-426E-40DD-AFC4-6F175D3DCCD1}">
              <a14:hiddenFill xmlns:a14="http://schemas.microsoft.com/office/drawing/2010/main">
                <a:solidFill>
                  <a:srgbClr val="FFFFFF"/>
                </a:solidFill>
              </a14:hiddenFill>
            </a:ext>
          </a:extLst>
        </p:spPr>
      </p:pic>
      <p:pic>
        <p:nvPicPr>
          <p:cNvPr id="80898" name="Picture 2" descr="FABIETTI - Foto T"/>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6138672" y="10"/>
            <a:ext cx="6050280" cy="3732653"/>
          </a:xfrm>
          <a:prstGeom prst="rect">
            <a:avLst/>
          </a:prstGeom>
          <a:noFill/>
        </p:spPr>
      </p:pic>
      <p:sp>
        <p:nvSpPr>
          <p:cNvPr id="80921" name="Freeform: Shape 80915">
            <a:extLst>
              <a:ext uri="{FF2B5EF4-FFF2-40B4-BE49-F238E27FC236}">
                <a16:creationId xmlns:a16="http://schemas.microsoft.com/office/drawing/2014/main" id="{5BFD4DBB-3229-4DF6-A68A-CD91F8325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030294"/>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txBody>
          <a:bodyPr/>
          <a:lstStyle/>
          <a:p>
            <a:endParaRPr lang="it-IT"/>
          </a:p>
        </p:txBody>
      </p:sp>
      <p:sp>
        <p:nvSpPr>
          <p:cNvPr id="3" name="CasellaDiTesto 2"/>
          <p:cNvSpPr txBox="1"/>
          <p:nvPr/>
        </p:nvSpPr>
        <p:spPr>
          <a:xfrm>
            <a:off x="6253810" y="4531059"/>
            <a:ext cx="4718989" cy="1683474"/>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pPr>
            <a:r>
              <a:rPr lang="en-US" dirty="0">
                <a:solidFill>
                  <a:schemeClr val="tx2"/>
                </a:solidFill>
              </a:rPr>
              <a:t>MODELLI DI di </a:t>
            </a:r>
            <a:r>
              <a:rPr lang="en-US" dirty="0" err="1">
                <a:solidFill>
                  <a:schemeClr val="tx2"/>
                </a:solidFill>
              </a:rPr>
              <a:t>bellezza</a:t>
            </a:r>
            <a:r>
              <a:rPr lang="en-US" dirty="0">
                <a:solidFill>
                  <a:schemeClr val="tx2"/>
                </a:solidFill>
              </a:rPr>
              <a:t> </a:t>
            </a:r>
            <a:r>
              <a:rPr lang="en-US" dirty="0" err="1">
                <a:solidFill>
                  <a:schemeClr val="tx2"/>
                </a:solidFill>
              </a:rPr>
              <a:t>femminile</a:t>
            </a:r>
            <a:r>
              <a:rPr lang="en-US" dirty="0">
                <a:solidFill>
                  <a:schemeClr val="tx2"/>
                </a:solidFill>
              </a:rPr>
              <a:t> INCORPORATI</a:t>
            </a:r>
          </a:p>
          <a:p>
            <a:pPr marL="384048" indent="-384048" defTabSz="914400">
              <a:lnSpc>
                <a:spcPct val="94000"/>
              </a:lnSpc>
              <a:spcAft>
                <a:spcPts val="200"/>
              </a:spcAft>
              <a:buFont typeface="Franklin Gothic Book" panose="020B0503020102020204" pitchFamily="34" charset="0"/>
            </a:pPr>
            <a:endParaRPr lang="en-US" dirty="0">
              <a:solidFill>
                <a:schemeClr val="tx2"/>
              </a:solidFill>
            </a:endParaRPr>
          </a:p>
          <a:p>
            <a:pPr marL="384048" indent="-384048" defTabSz="914400">
              <a:lnSpc>
                <a:spcPct val="94000"/>
              </a:lnSpc>
              <a:spcAft>
                <a:spcPts val="200"/>
              </a:spcAft>
              <a:buFont typeface="Franklin Gothic Book" panose="020B0503020102020204" pitchFamily="34" charset="0"/>
            </a:pPr>
            <a:endParaRPr lang="en-US" dirty="0">
              <a:solidFill>
                <a:schemeClr val="tx2"/>
              </a:solidFill>
            </a:endParaRPr>
          </a:p>
        </p:txBody>
      </p:sp>
      <p:sp>
        <p:nvSpPr>
          <p:cNvPr id="80918" name="Freeform: Shape 80917">
            <a:extLst>
              <a:ext uri="{FF2B5EF4-FFF2-40B4-BE49-F238E27FC236}">
                <a16:creationId xmlns:a16="http://schemas.microsoft.com/office/drawing/2014/main" id="{792979E5-1F93-4CE3-975E-3CAEC618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magine 1" descr="parchi-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67798" y="480515"/>
            <a:ext cx="7856402" cy="5892302"/>
          </a:xfrm>
          <a:prstGeom prst="rect">
            <a:avLst/>
          </a:prstGeom>
        </p:spPr>
      </p:pic>
    </p:spTree>
    <p:extLst>
      <p:ext uri="{BB962C8B-B14F-4D97-AF65-F5344CB8AC3E}">
        <p14:creationId xmlns:p14="http://schemas.microsoft.com/office/powerpoint/2010/main" val="39208850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magine 1" descr="Screenshot_2019-10-17 «Non calpestate le aiuole», la beffa di Santo Spirito.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74347" y="968188"/>
            <a:ext cx="7645535" cy="4894232"/>
          </a:xfrm>
          <a:prstGeom prst="rect">
            <a:avLst/>
          </a:prstGeom>
        </p:spPr>
      </p:pic>
    </p:spTree>
    <p:extLst>
      <p:ext uri="{BB962C8B-B14F-4D97-AF65-F5344CB8AC3E}">
        <p14:creationId xmlns:p14="http://schemas.microsoft.com/office/powerpoint/2010/main" val="1056215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FF5BC5C5-88BE-446C-B916-B7E91D029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AD5FB7-C1BD-AAF7-715A-5A8A55CFBE50}"/>
              </a:ext>
            </a:extLst>
          </p:cNvPr>
          <p:cNvSpPr>
            <a:spLocks noGrp="1"/>
          </p:cNvSpPr>
          <p:nvPr>
            <p:ph type="ctrTitle"/>
          </p:nvPr>
        </p:nvSpPr>
        <p:spPr>
          <a:xfrm>
            <a:off x="5307291" y="634028"/>
            <a:ext cx="6221689" cy="3732835"/>
          </a:xfrm>
        </p:spPr>
        <p:txBody>
          <a:bodyPr>
            <a:normAutofit/>
          </a:bodyPr>
          <a:lstStyle/>
          <a:p>
            <a:pPr algn="l" fontAlgn="base"/>
            <a:r>
              <a:rPr lang="it-IT" sz="1500"/>
              <a:t>Per l’esame da 9 cfu il corso base di ANTROPOLOGIA CULTURALE verrà integrato dal</a:t>
            </a:r>
            <a:br>
              <a:rPr lang="it-IT" sz="1500"/>
            </a:br>
            <a:br>
              <a:rPr lang="it-IT" sz="1500"/>
            </a:br>
            <a:r>
              <a:rPr lang="en-US" sz="1500" b="1"/>
              <a:t>Laboratorio etnografico </a:t>
            </a:r>
            <a:br>
              <a:rPr lang="en-US" sz="1500" b="1"/>
            </a:br>
            <a:r>
              <a:rPr lang="en-US" sz="1500" b="1"/>
              <a:t>Archivio di Frontiera</a:t>
            </a:r>
            <a:br>
              <a:rPr lang="en-US" sz="1500"/>
            </a:br>
            <a:r>
              <a:rPr lang="en-US" sz="1500"/>
              <a:t> </a:t>
            </a:r>
            <a:br>
              <a:rPr lang="en-US" sz="1500"/>
            </a:br>
            <a:r>
              <a:rPr lang="it-IT" sz="1500" cap="none"/>
              <a:t>Workshop applicativo </a:t>
            </a:r>
            <a:br>
              <a:rPr lang="it-IT" sz="1500" cap="none"/>
            </a:br>
            <a:r>
              <a:rPr lang="it-IT" sz="1500" cap="none"/>
              <a:t>con raccolta di materiale etnografico per costruire</a:t>
            </a:r>
            <a:br>
              <a:rPr lang="it-IT" sz="1500" cap="none"/>
            </a:br>
            <a:r>
              <a:rPr lang="it-IT" sz="1500" cap="none"/>
              <a:t>un archivio sperimentale di frontiera.</a:t>
            </a:r>
            <a:br>
              <a:rPr lang="it-IT" sz="1500"/>
            </a:br>
            <a:r>
              <a:rPr lang="en-US" sz="1500"/>
              <a:t>	</a:t>
            </a:r>
            <a:br>
              <a:rPr lang="it-IT" sz="1500"/>
            </a:br>
            <a:br>
              <a:rPr lang="it-IT" sz="1500"/>
            </a:br>
            <a:r>
              <a:rPr lang="it-IT" sz="1500"/>
              <a:t>Durata: 15 ore   CFU: 3</a:t>
            </a:r>
            <a:br>
              <a:rPr lang="it-IT" sz="1500"/>
            </a:br>
            <a:r>
              <a:rPr lang="it-IT" sz="1500"/>
              <a:t>in collaborazione con il </a:t>
            </a:r>
            <a:br>
              <a:rPr lang="it-IT" sz="1500" cap="none">
                <a:latin typeface="Eurostile" panose="020B0504020202050204" pitchFamily="34" charset="77"/>
              </a:rPr>
            </a:br>
            <a:br>
              <a:rPr lang="it-IT" sz="1500">
                <a:latin typeface="Eurostile" panose="020B0504020202050204" pitchFamily="34" charset="77"/>
              </a:rPr>
            </a:br>
            <a:endParaRPr lang="it-IT" sz="1500"/>
          </a:p>
        </p:txBody>
      </p:sp>
      <p:sp>
        <p:nvSpPr>
          <p:cNvPr id="3" name="Subtitle 2">
            <a:extLst>
              <a:ext uri="{FF2B5EF4-FFF2-40B4-BE49-F238E27FC236}">
                <a16:creationId xmlns:a16="http://schemas.microsoft.com/office/drawing/2014/main" id="{A98B7326-2A1D-949A-A168-6D733BC6ED9D}"/>
              </a:ext>
            </a:extLst>
          </p:cNvPr>
          <p:cNvSpPr>
            <a:spLocks noGrp="1"/>
          </p:cNvSpPr>
          <p:nvPr>
            <p:ph type="subTitle" idx="1"/>
          </p:nvPr>
        </p:nvSpPr>
        <p:spPr>
          <a:xfrm>
            <a:off x="5307292" y="4436462"/>
            <a:ext cx="6221688" cy="1794656"/>
          </a:xfrm>
        </p:spPr>
        <p:txBody>
          <a:bodyPr>
            <a:normAutofit/>
          </a:bodyPr>
          <a:lstStyle/>
          <a:p>
            <a:pPr algn="l">
              <a:spcAft>
                <a:spcPts val="600"/>
              </a:spcAft>
            </a:pPr>
            <a:r>
              <a:rPr lang="en-US"/>
              <a:t>dott. Giuseppe Grimaldi &lt;GIUSEPPE.GRIMALDI@units.it&gt;</a:t>
            </a:r>
            <a:br>
              <a:rPr lang="en-US"/>
            </a:br>
            <a:endParaRPr lang="it-IT" dirty="0"/>
          </a:p>
        </p:txBody>
      </p:sp>
      <p:sp>
        <p:nvSpPr>
          <p:cNvPr id="17" name="Freeform 6">
            <a:extLst>
              <a:ext uri="{FF2B5EF4-FFF2-40B4-BE49-F238E27FC236}">
                <a16:creationId xmlns:a16="http://schemas.microsoft.com/office/drawing/2014/main" id="{1D44C385-36C4-4ABD-A5F0-55EFBA042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42142"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it-IT"/>
          </a:p>
        </p:txBody>
      </p:sp>
    </p:spTree>
    <p:extLst>
      <p:ext uri="{BB962C8B-B14F-4D97-AF65-F5344CB8AC3E}">
        <p14:creationId xmlns:p14="http://schemas.microsoft.com/office/powerpoint/2010/main" val="27168663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16">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8"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it-IT"/>
            </a:p>
          </p:txBody>
        </p:sp>
        <p:sp>
          <p:nvSpPr>
            <p:cNvPr id="29"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grpSp>
      <p:sp useBgFill="1">
        <p:nvSpPr>
          <p:cNvPr id="30" name="Rectangle 20">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igure scolpite colorate di esseri umani">
            <a:extLst>
              <a:ext uri="{FF2B5EF4-FFF2-40B4-BE49-F238E27FC236}">
                <a16:creationId xmlns:a16="http://schemas.microsoft.com/office/drawing/2014/main" id="{0C29AFBA-C5DB-3D34-FD36-D67BB5902BD5}"/>
              </a:ext>
            </a:extLst>
          </p:cNvPr>
          <p:cNvPicPr>
            <a:picLocks noChangeAspect="1"/>
          </p:cNvPicPr>
          <p:nvPr/>
        </p:nvPicPr>
        <p:blipFill>
          <a:blip r:embed="rId2" cstate="screen">
            <a:alphaModFix amt="4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olo 1">
            <a:extLst>
              <a:ext uri="{FF2B5EF4-FFF2-40B4-BE49-F238E27FC236}">
                <a16:creationId xmlns:a16="http://schemas.microsoft.com/office/drawing/2014/main" id="{83E95DE7-8073-ECA1-372A-3216C84CBF5C}"/>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6100" cap="all"/>
              <a:t>Dove sono i confini tra diverse culture?</a:t>
            </a:r>
          </a:p>
        </p:txBody>
      </p:sp>
    </p:spTree>
    <p:extLst>
      <p:ext uri="{BB962C8B-B14F-4D97-AF65-F5344CB8AC3E}">
        <p14:creationId xmlns:p14="http://schemas.microsoft.com/office/powerpoint/2010/main" val="29200236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84" name="Rectangle 3080">
            <a:extLst>
              <a:ext uri="{FF2B5EF4-FFF2-40B4-BE49-F238E27FC236}">
                <a16:creationId xmlns:a16="http://schemas.microsoft.com/office/drawing/2014/main" id="{23A347ED-7CC8-41C7-8208-213D1BF6C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082">
            <a:extLst>
              <a:ext uri="{FF2B5EF4-FFF2-40B4-BE49-F238E27FC236}">
                <a16:creationId xmlns:a16="http://schemas.microsoft.com/office/drawing/2014/main" id="{0A6BE675-C4E9-4D2D-B321-AF46D0C6F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396100" cy="5897880"/>
          </a:xfrm>
          <a:prstGeom prst="rect">
            <a:avLst/>
          </a:prstGeom>
          <a:solidFill>
            <a:srgbClr val="FFFFFF"/>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Slovenia: al via la costruzione del &quot;muro&quot; al confine con la Croazia |  Euronews">
            <a:extLst>
              <a:ext uri="{FF2B5EF4-FFF2-40B4-BE49-F238E27FC236}">
                <a16:creationId xmlns:a16="http://schemas.microsoft.com/office/drawing/2014/main" id="{A547F383-0740-68AC-D8C9-24931E5AC50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b="-1"/>
          <a:stretch/>
        </p:blipFill>
        <p:spPr bwMode="auto">
          <a:xfrm>
            <a:off x="643467" y="643467"/>
            <a:ext cx="5058839" cy="5571066"/>
          </a:xfrm>
          <a:prstGeom prst="rect">
            <a:avLst/>
          </a:prstGeom>
          <a:noFill/>
          <a:extLst>
            <a:ext uri="{909E8E84-426E-40DD-AFC4-6F175D3DCCD1}">
              <a14:hiddenFill xmlns:a14="http://schemas.microsoft.com/office/drawing/2010/main">
                <a:solidFill>
                  <a:srgbClr val="FFFFFF"/>
                </a:solidFill>
              </a14:hiddenFill>
            </a:ext>
          </a:extLst>
        </p:spPr>
      </p:pic>
      <p:sp>
        <p:nvSpPr>
          <p:cNvPr id="3088" name="Rectangle 3084">
            <a:extLst>
              <a:ext uri="{FF2B5EF4-FFF2-40B4-BE49-F238E27FC236}">
                <a16:creationId xmlns:a16="http://schemas.microsoft.com/office/drawing/2014/main" id="{512D29FE-926A-4372-8E74-2D67ED712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845" y="480060"/>
            <a:ext cx="5396100" cy="5897880"/>
          </a:xfrm>
          <a:prstGeom prst="rect">
            <a:avLst/>
          </a:prstGeom>
          <a:solidFill>
            <a:srgbClr val="FFFFFF"/>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Quando a Gorizia c'era il lasciapassare - ANVGD">
            <a:extLst>
              <a:ext uri="{FF2B5EF4-FFF2-40B4-BE49-F238E27FC236}">
                <a16:creationId xmlns:a16="http://schemas.microsoft.com/office/drawing/2014/main" id="{097B1E23-0621-4EEC-0E49-3DDFD75987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2"/>
          <a:stretch/>
        </p:blipFill>
        <p:spPr bwMode="auto">
          <a:xfrm>
            <a:off x="6361300" y="643467"/>
            <a:ext cx="505883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2241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useBgFill="1">
        <p:nvSpPr>
          <p:cNvPr id="20" name="Rectangle 19">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border-2001-11-703110.png"/>
          <p:cNvPicPr>
            <a:picLocks noChangeAspect="1"/>
          </p:cNvPicPr>
          <p:nvPr/>
        </p:nvPicPr>
        <p:blipFill rotWithShape="1">
          <a:blip r:embed="rId2" cstate="screen">
            <a:extLst>
              <a:ext uri="{28A0092B-C50C-407E-A947-70E740481C1C}">
                <a14:useLocalDpi xmlns:a14="http://schemas.microsoft.com/office/drawing/2010/main"/>
              </a:ext>
            </a:extLst>
          </a:blip>
          <a:srcRect l="3428" r="3951" b="-2"/>
          <a:stretch/>
        </p:blipFill>
        <p:spPr>
          <a:xfrm>
            <a:off x="634275" y="895908"/>
            <a:ext cx="6900380" cy="5066183"/>
          </a:xfrm>
          <a:prstGeom prst="rect">
            <a:avLst/>
          </a:prstGeom>
        </p:spPr>
      </p:pic>
      <p:sp>
        <p:nvSpPr>
          <p:cNvPr id="3" name="Segnaposto contenuto 2"/>
          <p:cNvSpPr>
            <a:spLocks noGrp="1"/>
          </p:cNvSpPr>
          <p:nvPr>
            <p:ph type="body" sz="half" idx="4294967295"/>
          </p:nvPr>
        </p:nvSpPr>
        <p:spPr>
          <a:xfrm>
            <a:off x="8471423" y="2286000"/>
            <a:ext cx="3053039" cy="3931920"/>
          </a:xfrm>
        </p:spPr>
        <p:txBody>
          <a:bodyPr vert="horz" lIns="91440" tIns="45720" rIns="91440" bIns="45720" rtlCol="0">
            <a:normAutofit/>
          </a:bodyPr>
          <a:lstStyle/>
          <a:p>
            <a:pPr>
              <a:buFont typeface="Franklin Gothic Book" panose="020B0503020102020204" pitchFamily="34" charset="0"/>
              <a:buNone/>
            </a:pPr>
            <a:r>
              <a:rPr lang="en-US" sz="1600"/>
              <a:t>Cultura come “un insieme poroso di intersezioni nel quale distinti processi si incrociano tanto all’interno quanto al di là dei suoi confini. </a:t>
            </a:r>
          </a:p>
          <a:p>
            <a:pPr>
              <a:buFont typeface="Franklin Gothic Book" panose="020B0503020102020204" pitchFamily="34" charset="0"/>
              <a:buNone/>
            </a:pPr>
            <a:r>
              <a:rPr lang="en-US" sz="1600"/>
              <a:t>Tali processi eterogenei sono spesso conseguenza di differenze di età, di genere, classe, ‘razza’ e orientamento sessuale”.</a:t>
            </a:r>
          </a:p>
          <a:p>
            <a:pPr>
              <a:buFont typeface="Franklin Gothic Book" panose="020B0503020102020204" pitchFamily="34" charset="0"/>
              <a:buNone/>
            </a:pPr>
            <a:r>
              <a:rPr lang="en-US" sz="1600"/>
              <a:t>							 Rosaldo 2001</a:t>
            </a:r>
          </a:p>
        </p:txBody>
      </p:sp>
      <p:sp>
        <p:nvSpPr>
          <p:cNvPr id="22"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371600" y="685800"/>
            <a:ext cx="9601200" cy="1485900"/>
          </a:xfrm>
        </p:spPr>
        <p:txBody>
          <a:bodyPr>
            <a:normAutofit/>
          </a:bodyPr>
          <a:lstStyle/>
          <a:p>
            <a:r>
              <a:rPr lang="en-GB"/>
              <a:t>Metodo comparativo</a:t>
            </a:r>
            <a:endParaRPr lang="en-GB" dirty="0"/>
          </a:p>
        </p:txBody>
      </p:sp>
      <p:graphicFrame>
        <p:nvGraphicFramePr>
          <p:cNvPr id="35846" name="Rectangle 3">
            <a:extLst>
              <a:ext uri="{FF2B5EF4-FFF2-40B4-BE49-F238E27FC236}">
                <a16:creationId xmlns:a16="http://schemas.microsoft.com/office/drawing/2014/main" id="{E92CBC63-A99A-D6E1-1A6D-21F51C7A9BC6}"/>
              </a:ext>
            </a:extLst>
          </p:cNvPr>
          <p:cNvGraphicFramePr>
            <a:graphicFrameLocks noGrp="1"/>
          </p:cNvGraphicFramePr>
          <p:nvPr>
            <p:ph idx="1"/>
            <p:extLst>
              <p:ext uri="{D42A27DB-BD31-4B8C-83A1-F6EECF244321}">
                <p14:modId xmlns:p14="http://schemas.microsoft.com/office/powerpoint/2010/main" val="1900193216"/>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137" name="Group 4136">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4138"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it-IT"/>
            </a:p>
          </p:txBody>
        </p:sp>
        <p:sp>
          <p:nvSpPr>
            <p:cNvPr id="4139"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grpSp>
      <p:sp useBgFill="1">
        <p:nvSpPr>
          <p:cNvPr id="4141" name="Rectangle 4140">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DE8B6F3-3229-8944-A52B-55BCA233D763}"/>
              </a:ext>
            </a:extLst>
          </p:cNvPr>
          <p:cNvSpPr>
            <a:spLocks noGrp="1"/>
          </p:cNvSpPr>
          <p:nvPr>
            <p:ph type="title" idx="4294967295"/>
          </p:nvPr>
        </p:nvSpPr>
        <p:spPr>
          <a:xfrm>
            <a:off x="8154186" y="634028"/>
            <a:ext cx="3355942" cy="3732835"/>
          </a:xfrm>
        </p:spPr>
        <p:txBody>
          <a:bodyPr vert="horz" lIns="91440" tIns="45720" rIns="91440" bIns="45720" rtlCol="0" anchor="b">
            <a:normAutofit fontScale="90000"/>
          </a:bodyPr>
          <a:lstStyle/>
          <a:p>
            <a:pPr algn="ctr"/>
            <a:r>
              <a:rPr lang="en-US" sz="3200" b="1" cap="all" dirty="0"/>
              <a:t>ETNOCENTRISMO</a:t>
            </a:r>
            <a:br>
              <a:rPr lang="en-US" sz="1500" cap="all" dirty="0"/>
            </a:br>
            <a:r>
              <a:rPr lang="en-US" sz="1500" cap="all" dirty="0" err="1"/>
              <a:t>considerare</a:t>
            </a:r>
            <a:r>
              <a:rPr lang="en-US" sz="1500" cap="all" dirty="0"/>
              <a:t> la propria </a:t>
            </a:r>
            <a:r>
              <a:rPr lang="en-US" sz="1500" cap="all" dirty="0" err="1"/>
              <a:t>cultura</a:t>
            </a:r>
            <a:r>
              <a:rPr lang="en-US" sz="1500" cap="all" dirty="0"/>
              <a:t> come </a:t>
            </a:r>
            <a:r>
              <a:rPr lang="en-US" sz="1500" cap="all" dirty="0" err="1"/>
              <a:t>superiore</a:t>
            </a:r>
            <a:br>
              <a:rPr lang="en-US" sz="1500" cap="all" dirty="0"/>
            </a:br>
            <a:br>
              <a:rPr lang="en-US" sz="1500" cap="all" dirty="0"/>
            </a:br>
            <a:br>
              <a:rPr lang="en-US" sz="1500" cap="all" dirty="0"/>
            </a:br>
            <a:br>
              <a:rPr lang="en-US" sz="1500" cap="all" dirty="0"/>
            </a:br>
            <a:r>
              <a:rPr lang="en-US" sz="3200" b="1" cap="all" dirty="0"/>
              <a:t>RELATIVISMO CULTURALE </a:t>
            </a:r>
            <a:br>
              <a:rPr lang="en-US" sz="1500" cap="all" dirty="0"/>
            </a:br>
            <a:r>
              <a:rPr lang="en-US" sz="1500" cap="all" dirty="0" err="1"/>
              <a:t>giudicare</a:t>
            </a:r>
            <a:r>
              <a:rPr lang="en-US" sz="1500" cap="all" dirty="0"/>
              <a:t> il </a:t>
            </a:r>
            <a:r>
              <a:rPr lang="en-US" sz="1500" cap="all" dirty="0" err="1"/>
              <a:t>comportamento</a:t>
            </a:r>
            <a:r>
              <a:rPr lang="en-US" sz="1500" cap="all" dirty="0"/>
              <a:t> in base al </a:t>
            </a:r>
            <a:r>
              <a:rPr lang="en-US" sz="1500" cap="all" dirty="0" err="1"/>
              <a:t>contesto</a:t>
            </a:r>
            <a:r>
              <a:rPr lang="en-US" sz="1500" cap="all" dirty="0"/>
              <a:t> </a:t>
            </a:r>
            <a:r>
              <a:rPr lang="en-US" sz="1500" cap="all" dirty="0" err="1"/>
              <a:t>culturale</a:t>
            </a:r>
            <a:r>
              <a:rPr lang="en-US" sz="1500" cap="all" dirty="0"/>
              <a:t> senza </a:t>
            </a:r>
            <a:r>
              <a:rPr lang="en-US" sz="1500" cap="all" dirty="0" err="1"/>
              <a:t>valutazioni</a:t>
            </a:r>
            <a:r>
              <a:rPr lang="en-US" sz="1500" cap="all" dirty="0"/>
              <a:t> </a:t>
            </a:r>
            <a:r>
              <a:rPr lang="en-US" sz="1500" cap="all" dirty="0" err="1"/>
              <a:t>morali</a:t>
            </a:r>
            <a:br>
              <a:rPr lang="en-US" sz="1500" cap="all" dirty="0"/>
            </a:br>
            <a:r>
              <a:rPr lang="en-US" sz="1500" cap="all" dirty="0"/>
              <a:t>(</a:t>
            </a:r>
            <a:r>
              <a:rPr lang="en-US" sz="1500" cap="all" dirty="0" err="1"/>
              <a:t>Metodologico</a:t>
            </a:r>
            <a:r>
              <a:rPr lang="en-US" sz="1500" cap="all" dirty="0"/>
              <a:t> e morale)</a:t>
            </a:r>
            <a:br>
              <a:rPr lang="en-US" sz="1500" cap="all" dirty="0"/>
            </a:br>
            <a:br>
              <a:rPr lang="en-US" sz="1500" cap="all" dirty="0"/>
            </a:br>
            <a:br>
              <a:rPr lang="en-US" sz="1500" cap="all" dirty="0"/>
            </a:br>
            <a:br>
              <a:rPr lang="en-US" sz="1500" cap="all" dirty="0"/>
            </a:br>
            <a:r>
              <a:rPr lang="en-US" sz="1500" b="1" cap="all" dirty="0"/>
              <a:t>DIRITTI UMANI / CULTURALI </a:t>
            </a:r>
            <a:br>
              <a:rPr lang="en-US" sz="1500" cap="all" dirty="0"/>
            </a:br>
            <a:endParaRPr lang="en-US" sz="1500" cap="all" dirty="0"/>
          </a:p>
        </p:txBody>
      </p:sp>
      <p:sp>
        <p:nvSpPr>
          <p:cNvPr id="4143"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sp>
        <p:nvSpPr>
          <p:cNvPr id="4145"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it-IT"/>
          </a:p>
        </p:txBody>
      </p:sp>
      <p:pic>
        <p:nvPicPr>
          <p:cNvPr id="6" name="Picture 4" descr="Etnocentrismo, ma tu chi sei?">
            <a:extLst>
              <a:ext uri="{FF2B5EF4-FFF2-40B4-BE49-F238E27FC236}">
                <a16:creationId xmlns:a16="http://schemas.microsoft.com/office/drawing/2014/main" id="{B9C24974-A10D-6507-87FB-3C37D4CA2CD3}"/>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379023" y="2368455"/>
            <a:ext cx="5659222" cy="232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475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D31C59A-62D8-23E7-668C-1E2BC50027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291" y="0"/>
            <a:ext cx="4903839" cy="6858000"/>
          </a:xfrm>
          <a:prstGeom prst="rect">
            <a:avLst/>
          </a:prstGeom>
        </p:spPr>
      </p:pic>
      <p:pic>
        <p:nvPicPr>
          <p:cNvPr id="3" name="Immagine 2">
            <a:extLst>
              <a:ext uri="{FF2B5EF4-FFF2-40B4-BE49-F238E27FC236}">
                <a16:creationId xmlns:a16="http://schemas.microsoft.com/office/drawing/2014/main" id="{732938D0-4FC7-0CEF-1AC1-2FC138EC5B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5890" y="0"/>
            <a:ext cx="4338536" cy="6858000"/>
          </a:xfrm>
          <a:prstGeom prst="rect">
            <a:avLst/>
          </a:prstGeom>
        </p:spPr>
      </p:pic>
    </p:spTree>
    <p:extLst>
      <p:ext uri="{BB962C8B-B14F-4D97-AF65-F5344CB8AC3E}">
        <p14:creationId xmlns:p14="http://schemas.microsoft.com/office/powerpoint/2010/main" val="12506199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6" name="Picture 2" descr="worl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2200" y="2590800"/>
            <a:ext cx="7696200" cy="234473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98307" name="Group 3"/>
          <p:cNvGrpSpPr>
            <a:grpSpLocks noChangeAspect="1"/>
          </p:cNvGrpSpPr>
          <p:nvPr/>
        </p:nvGrpSpPr>
        <p:grpSpPr bwMode="auto">
          <a:xfrm>
            <a:off x="2057400" y="990600"/>
            <a:ext cx="7848600" cy="6967538"/>
            <a:chOff x="1535" y="1087"/>
            <a:chExt cx="2690" cy="2693"/>
          </a:xfrm>
        </p:grpSpPr>
        <p:sp>
          <p:nvSpPr>
            <p:cNvPr id="98308" name="AutoShape 4"/>
            <p:cNvSpPr>
              <a:spLocks noChangeAspect="1" noChangeArrowheads="1" noTextEdit="1"/>
            </p:cNvSpPr>
            <p:nvPr/>
          </p:nvSpPr>
          <p:spPr bwMode="auto">
            <a:xfrm>
              <a:off x="1535" y="1087"/>
              <a:ext cx="2690" cy="2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98309" name="_s98309"/>
            <p:cNvSpPr>
              <a:spLocks noChangeShapeType="1"/>
            </p:cNvSpPr>
            <p:nvPr/>
          </p:nvSpPr>
          <p:spPr bwMode="auto">
            <a:xfrm flipH="1">
              <a:off x="2298" y="2601"/>
              <a:ext cx="291" cy="169"/>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endParaRPr lang="it-IT"/>
            </a:p>
          </p:txBody>
        </p:sp>
        <p:sp>
          <p:nvSpPr>
            <p:cNvPr id="98310" name="_s98310" descr="Jeans"/>
            <p:cNvSpPr>
              <a:spLocks noChangeArrowheads="1"/>
            </p:cNvSpPr>
            <p:nvPr/>
          </p:nvSpPr>
          <p:spPr bwMode="auto">
            <a:xfrm>
              <a:off x="1671" y="2602"/>
              <a:ext cx="672" cy="672"/>
            </a:xfrm>
            <a:prstGeom prst="ellipse">
              <a:avLst/>
            </a:prstGeom>
            <a:blipFill dpi="0" rotWithShape="1">
              <a:blip r:embed="rId3"/>
              <a:srcRect/>
              <a:tile tx="0" ty="0" sx="100000" sy="100000" flip="none" algn="tl"/>
            </a:blipFill>
            <a:ln w="9525">
              <a:solidFill>
                <a:schemeClr val="tx1"/>
              </a:solidFill>
              <a:round/>
              <a:headEnd/>
              <a:tailEnd/>
            </a:ln>
          </p:spPr>
          <p:txBody>
            <a:bodyPr wrap="none" lIns="0" tIns="0" rIns="0" bIns="0" anchor="ctr"/>
            <a:lstStyle/>
            <a:p>
              <a:pPr algn="ctr" eaLnBrk="1" hangingPunct="1"/>
              <a:r>
                <a:rPr lang="it-IT" sz="1900">
                  <a:solidFill>
                    <a:srgbClr val="000000"/>
                  </a:solidFill>
                  <a:latin typeface="Verdana" charset="0"/>
                </a:rPr>
                <a:t>M</a:t>
              </a:r>
              <a:r>
                <a:rPr lang="it-IT" sz="1900">
                  <a:solidFill>
                    <a:srgbClr val="000000"/>
                  </a:solidFill>
                  <a:latin typeface="Tahoma" charset="0"/>
                </a:rPr>
                <a:t>ETICCE</a:t>
              </a:r>
            </a:p>
          </p:txBody>
        </p:sp>
        <p:sp>
          <p:nvSpPr>
            <p:cNvPr id="98311" name="_s98311"/>
            <p:cNvSpPr>
              <a:spLocks noChangeShapeType="1"/>
            </p:cNvSpPr>
            <p:nvPr/>
          </p:nvSpPr>
          <p:spPr bwMode="auto">
            <a:xfrm>
              <a:off x="3170" y="2602"/>
              <a:ext cx="292" cy="168"/>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endParaRPr lang="it-IT"/>
            </a:p>
          </p:txBody>
        </p:sp>
        <p:sp>
          <p:nvSpPr>
            <p:cNvPr id="98312" name="_s98312" descr="Sughero"/>
            <p:cNvSpPr>
              <a:spLocks noChangeArrowheads="1"/>
            </p:cNvSpPr>
            <p:nvPr/>
          </p:nvSpPr>
          <p:spPr bwMode="auto">
            <a:xfrm>
              <a:off x="3417" y="2602"/>
              <a:ext cx="672" cy="672"/>
            </a:xfrm>
            <a:prstGeom prst="ellipse">
              <a:avLst/>
            </a:prstGeom>
            <a:blipFill dpi="0" rotWithShape="1">
              <a:blip r:embed="rId4"/>
              <a:srcRect/>
              <a:tile tx="0" ty="0" sx="100000" sy="100000" flip="none" algn="tl"/>
            </a:blipFill>
            <a:ln w="9525">
              <a:solidFill>
                <a:schemeClr val="tx1"/>
              </a:solidFill>
              <a:round/>
              <a:headEnd/>
              <a:tailEnd/>
            </a:ln>
          </p:spPr>
          <p:txBody>
            <a:bodyPr wrap="none" lIns="0" tIns="0" rIns="0" bIns="0" anchor="ctr"/>
            <a:lstStyle/>
            <a:p>
              <a:pPr algn="ctr" eaLnBrk="1" hangingPunct="1"/>
              <a:r>
                <a:rPr lang="it-IT" sz="1900">
                  <a:solidFill>
                    <a:srgbClr val="000000"/>
                  </a:solidFill>
                  <a:latin typeface="Tahoma" charset="0"/>
                </a:rPr>
                <a:t>RADICI</a:t>
              </a:r>
            </a:p>
          </p:txBody>
        </p:sp>
        <p:sp>
          <p:nvSpPr>
            <p:cNvPr id="98313" name="_s98313"/>
            <p:cNvSpPr>
              <a:spLocks noChangeShapeType="1"/>
            </p:cNvSpPr>
            <p:nvPr/>
          </p:nvSpPr>
          <p:spPr bwMode="auto">
            <a:xfrm flipV="1">
              <a:off x="2880" y="1761"/>
              <a:ext cx="0" cy="337"/>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endParaRPr lang="it-IT"/>
            </a:p>
          </p:txBody>
        </p:sp>
        <p:sp>
          <p:nvSpPr>
            <p:cNvPr id="98314" name="_s98314" descr="Gocce"/>
            <p:cNvSpPr>
              <a:spLocks noChangeArrowheads="1"/>
            </p:cNvSpPr>
            <p:nvPr/>
          </p:nvSpPr>
          <p:spPr bwMode="auto">
            <a:xfrm>
              <a:off x="2544" y="1089"/>
              <a:ext cx="672" cy="672"/>
            </a:xfrm>
            <a:prstGeom prst="ellipse">
              <a:avLst/>
            </a:prstGeom>
            <a:blipFill dpi="0" rotWithShape="1">
              <a:blip r:embed="rId5"/>
              <a:srcRect/>
              <a:tile tx="0" ty="0" sx="100000" sy="100000" flip="none" algn="tl"/>
            </a:blipFill>
            <a:ln w="9525">
              <a:solidFill>
                <a:schemeClr val="tx1"/>
              </a:solidFill>
              <a:round/>
              <a:headEnd/>
              <a:tailEnd/>
            </a:ln>
          </p:spPr>
          <p:txBody>
            <a:bodyPr wrap="none" lIns="0" tIns="0" rIns="0" bIns="0" anchor="ctr"/>
            <a:lstStyle/>
            <a:p>
              <a:pPr algn="ctr" eaLnBrk="1" hangingPunct="1"/>
              <a:r>
                <a:rPr lang="it-IT" sz="1900">
                  <a:solidFill>
                    <a:srgbClr val="000000"/>
                  </a:solidFill>
                  <a:latin typeface="Tahoma" charset="0"/>
                </a:rPr>
                <a:t>SOCIETA</a:t>
              </a:r>
              <a:r>
                <a:rPr lang="ja-JP" altLang="it-IT" sz="1900">
                  <a:solidFill>
                    <a:srgbClr val="000000"/>
                  </a:solidFill>
                  <a:latin typeface="Arial"/>
                </a:rPr>
                <a:t>’</a:t>
              </a:r>
              <a:endParaRPr lang="it-IT" sz="1900">
                <a:solidFill>
                  <a:srgbClr val="000000"/>
                </a:solidFill>
                <a:latin typeface="Tahoma" charset="0"/>
              </a:endParaRPr>
            </a:p>
            <a:p>
              <a:pPr algn="ctr" eaLnBrk="1" hangingPunct="1"/>
              <a:r>
                <a:rPr lang="it-IT" sz="1900">
                  <a:solidFill>
                    <a:srgbClr val="000000"/>
                  </a:solidFill>
                  <a:latin typeface="Tahoma" charset="0"/>
                </a:rPr>
                <a:t>LIQUIDA</a:t>
              </a:r>
            </a:p>
          </p:txBody>
        </p:sp>
        <p:sp>
          <p:nvSpPr>
            <p:cNvPr id="98315" name="_s98315"/>
            <p:cNvSpPr>
              <a:spLocks noChangeArrowheads="1"/>
            </p:cNvSpPr>
            <p:nvPr/>
          </p:nvSpPr>
          <p:spPr bwMode="auto">
            <a:xfrm>
              <a:off x="2544" y="2098"/>
              <a:ext cx="672" cy="672"/>
            </a:xfrm>
            <a:prstGeom prst="ellipse">
              <a:avLst/>
            </a:prstGeom>
            <a:gradFill rotWithShape="1">
              <a:gsLst>
                <a:gs pos="0">
                  <a:srgbClr val="FD5F79"/>
                </a:gs>
                <a:gs pos="100000">
                  <a:srgbClr val="FD5F79">
                    <a:gamma/>
                    <a:shade val="46275"/>
                    <a:invGamma/>
                  </a:srgbClr>
                </a:gs>
              </a:gsLst>
              <a:lin ang="5400000" scaled="1"/>
            </a:gradFill>
            <a:ln w="9525">
              <a:solidFill>
                <a:schemeClr val="tx1"/>
              </a:solidFill>
              <a:round/>
              <a:headEnd/>
              <a:tailEnd/>
            </a:ln>
          </p:spPr>
          <p:txBody>
            <a:bodyPr wrap="none" lIns="0" tIns="0" rIns="0" bIns="0" anchor="ctr"/>
            <a:lstStyle/>
            <a:p>
              <a:pPr algn="ctr" eaLnBrk="1" hangingPunct="1"/>
              <a:r>
                <a:rPr lang="it-IT" sz="1900">
                  <a:solidFill>
                    <a:srgbClr val="000000"/>
                  </a:solidFill>
                  <a:latin typeface="Tahoma" charset="0"/>
                </a:rPr>
                <a:t>CULTURA</a:t>
              </a:r>
            </a:p>
          </p:txBody>
        </p:sp>
      </p:grpSp>
      <p:sp>
        <p:nvSpPr>
          <p:cNvPr id="98316" name="Text Box 12"/>
          <p:cNvSpPr txBox="1">
            <a:spLocks noChangeArrowheads="1"/>
          </p:cNvSpPr>
          <p:nvPr/>
        </p:nvSpPr>
        <p:spPr bwMode="auto">
          <a:xfrm>
            <a:off x="1524000" y="-23015"/>
            <a:ext cx="9144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it-IT" sz="3200" b="1" dirty="0">
                <a:solidFill>
                  <a:schemeClr val="tx2"/>
                </a:solidFill>
                <a:latin typeface="Courier New" charset="0"/>
              </a:rPr>
              <a:t>rappresentazioni… e reazioni</a:t>
            </a:r>
          </a:p>
        </p:txBody>
      </p:sp>
    </p:spTree>
    <p:extLst>
      <p:ext uri="{BB962C8B-B14F-4D97-AF65-F5344CB8AC3E}">
        <p14:creationId xmlns:p14="http://schemas.microsoft.com/office/powerpoint/2010/main" val="4084980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8E2B8A2D-F46F-4DA5-8AFF-BC57461C2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784743" y="685800"/>
            <a:ext cx="5793475" cy="1485900"/>
          </a:xfrm>
        </p:spPr>
        <p:txBody>
          <a:bodyPr>
            <a:normAutofit/>
          </a:bodyPr>
          <a:lstStyle/>
          <a:p>
            <a:r>
              <a:rPr lang="it-IT" dirty="0"/>
              <a:t>Interazioni culturali </a:t>
            </a:r>
          </a:p>
        </p:txBody>
      </p:sp>
      <p:sp>
        <p:nvSpPr>
          <p:cNvPr id="21" name="Rectangle 17">
            <a:extLst>
              <a:ext uri="{FF2B5EF4-FFF2-40B4-BE49-F238E27FC236}">
                <a16:creationId xmlns:a16="http://schemas.microsoft.com/office/drawing/2014/main" id="{292BAD85-00E4-4D0A-993C-8372E78E1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graphicFrame>
        <p:nvGraphicFramePr>
          <p:cNvPr id="5" name="Segnaposto contenuto 4"/>
          <p:cNvGraphicFramePr>
            <a:graphicFrameLocks noGrp="1"/>
          </p:cNvGraphicFramePr>
          <p:nvPr>
            <p:ph idx="1"/>
            <p:extLst>
              <p:ext uri="{D42A27DB-BD31-4B8C-83A1-F6EECF244321}">
                <p14:modId xmlns:p14="http://schemas.microsoft.com/office/powerpoint/2010/main" val="3643230163"/>
              </p:ext>
            </p:extLst>
          </p:nvPr>
        </p:nvGraphicFramePr>
        <p:xfrm>
          <a:off x="784743" y="2286000"/>
          <a:ext cx="5793475"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po 5"/>
          <p:cNvGrpSpPr/>
          <p:nvPr/>
        </p:nvGrpSpPr>
        <p:grpSpPr>
          <a:xfrm>
            <a:off x="8291810" y="2645673"/>
            <a:ext cx="3102156" cy="1566653"/>
            <a:chOff x="0" y="2703947"/>
            <a:chExt cx="2547747" cy="1286665"/>
          </a:xfrm>
        </p:grpSpPr>
        <p:sp>
          <p:nvSpPr>
            <p:cNvPr id="7" name="Rettangolo arrotondato 6"/>
            <p:cNvSpPr/>
            <p:nvPr/>
          </p:nvSpPr>
          <p:spPr>
            <a:xfrm>
              <a:off x="0" y="2703947"/>
              <a:ext cx="2547747" cy="1286665"/>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it-IT"/>
            </a:p>
          </p:txBody>
        </p:sp>
        <p:sp>
          <p:nvSpPr>
            <p:cNvPr id="8" name="Rettangolo 7"/>
            <p:cNvSpPr/>
            <p:nvPr/>
          </p:nvSpPr>
          <p:spPr>
            <a:xfrm>
              <a:off x="62810" y="2766757"/>
              <a:ext cx="2422127" cy="11610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algn="ctr" defTabSz="1129475">
                <a:lnSpc>
                  <a:spcPct val="90000"/>
                </a:lnSpc>
                <a:spcBef>
                  <a:spcPct val="0"/>
                </a:spcBef>
                <a:spcAft>
                  <a:spcPct val="35000"/>
                </a:spcAft>
              </a:pPr>
              <a:r>
                <a:rPr lang="it-IT" sz="2541" kern="1200" err="1">
                  <a:solidFill>
                    <a:srgbClr val="4A4A4A"/>
                  </a:solidFill>
                  <a:latin typeface="+mn-lt"/>
                  <a:ea typeface="+mn-ea"/>
                  <a:cs typeface="+mn-cs"/>
                </a:rPr>
                <a:t>Glocalizzazione</a:t>
              </a:r>
              <a:endParaRPr lang="it-IT" sz="2100"/>
            </a:p>
          </p:txBody>
        </p:sp>
      </p:grpSp>
      <p:grpSp>
        <p:nvGrpSpPr>
          <p:cNvPr id="9" name="Gruppo 8"/>
          <p:cNvGrpSpPr/>
          <p:nvPr/>
        </p:nvGrpSpPr>
        <p:grpSpPr>
          <a:xfrm>
            <a:off x="8244283" y="1147006"/>
            <a:ext cx="3149683" cy="742698"/>
            <a:chOff x="2547746" y="130617"/>
            <a:chExt cx="4529328" cy="1068019"/>
          </a:xfrm>
        </p:grpSpPr>
        <p:sp>
          <p:nvSpPr>
            <p:cNvPr id="10" name="Arrotonda angolo stesso lato rettangolo 9"/>
            <p:cNvSpPr/>
            <p:nvPr/>
          </p:nvSpPr>
          <p:spPr>
            <a:xfrm rot="5400000">
              <a:off x="4297744" y="-1619381"/>
              <a:ext cx="1029332" cy="4529328"/>
            </a:xfrm>
            <a:prstGeom prst="round2SameRect">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11" name="Arrotonda angolo stesso lato rettangolo 4"/>
            <p:cNvSpPr/>
            <p:nvPr/>
          </p:nvSpPr>
          <p:spPr>
            <a:xfrm>
              <a:off x="2597994" y="269800"/>
              <a:ext cx="4479080" cy="9288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38100" rIns="76200" bIns="38100" numCol="1" spcCol="1270" anchor="ctr" anchorCtr="0">
              <a:noAutofit/>
            </a:bodyPr>
            <a:lstStyle/>
            <a:p>
              <a:pPr marL="0" lvl="1" defTabSz="613410">
                <a:lnSpc>
                  <a:spcPct val="90000"/>
                </a:lnSpc>
                <a:spcBef>
                  <a:spcPct val="0"/>
                </a:spcBef>
                <a:spcAft>
                  <a:spcPct val="15000"/>
                </a:spcAft>
              </a:pPr>
              <a:r>
                <a:rPr lang="it-IT" sz="1380" kern="1200">
                  <a:solidFill>
                    <a:schemeClr val="dk1">
                      <a:hueOff val="0"/>
                      <a:satOff val="0"/>
                      <a:lumOff val="0"/>
                      <a:alphaOff val="0"/>
                    </a:schemeClr>
                  </a:solidFill>
                  <a:latin typeface="+mn-lt"/>
                  <a:ea typeface="+mn-ea"/>
                  <a:cs typeface="+mn-cs"/>
                </a:rPr>
                <a:t>Interpretazione locale di cultura globale</a:t>
              </a:r>
              <a:endParaRPr lang="it-IT" sz="2000"/>
            </a:p>
          </p:txBody>
        </p:sp>
      </p:grpSp>
    </p:spTree>
    <p:extLst>
      <p:ext uri="{BB962C8B-B14F-4D97-AF65-F5344CB8AC3E}">
        <p14:creationId xmlns:p14="http://schemas.microsoft.com/office/powerpoint/2010/main" val="13861003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131" name="Rectangle 5126">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5100824" y="685800"/>
            <a:ext cx="6176776" cy="1485900"/>
          </a:xfrm>
        </p:spPr>
        <p:txBody>
          <a:bodyPr>
            <a:normAutofit/>
          </a:bodyPr>
          <a:lstStyle/>
          <a:p>
            <a:r>
              <a:rPr lang="it-IT"/>
              <a:t>Micro_sub_culture</a:t>
            </a:r>
            <a:endParaRPr lang="it-IT" dirty="0"/>
          </a:p>
        </p:txBody>
      </p:sp>
      <p:pic>
        <p:nvPicPr>
          <p:cNvPr id="5122" name="Picture 2" descr="The TikTok Subcultures Shaping Fashion Trends Right Now">
            <a:extLst>
              <a:ext uri="{FF2B5EF4-FFF2-40B4-BE49-F238E27FC236}">
                <a16:creationId xmlns:a16="http://schemas.microsoft.com/office/drawing/2014/main" id="{25D6A91A-4E74-FD03-9E13-1FAE42F3342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 y="10"/>
            <a:ext cx="4373546" cy="6857990"/>
          </a:xfrm>
          <a:prstGeom prst="rect">
            <a:avLst/>
          </a:prstGeom>
          <a:noFill/>
          <a:extLst>
            <a:ext uri="{909E8E84-426E-40DD-AFC4-6F175D3DCCD1}">
              <a14:hiddenFill xmlns:a14="http://schemas.microsoft.com/office/drawing/2010/main">
                <a:solidFill>
                  <a:srgbClr val="FFFFFF"/>
                </a:solidFill>
              </a14:hiddenFill>
            </a:ext>
          </a:extLst>
        </p:spPr>
      </p:pic>
      <p:sp>
        <p:nvSpPr>
          <p:cNvPr id="5132" name="Rectangle 5128">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graphicFrame>
        <p:nvGraphicFramePr>
          <p:cNvPr id="5" name="Segnaposto contenuto 4"/>
          <p:cNvGraphicFramePr>
            <a:graphicFrameLocks noGrp="1"/>
          </p:cNvGraphicFramePr>
          <p:nvPr>
            <p:ph idx="1"/>
            <p:extLst>
              <p:ext uri="{D42A27DB-BD31-4B8C-83A1-F6EECF244321}">
                <p14:modId xmlns:p14="http://schemas.microsoft.com/office/powerpoint/2010/main" val="1585369824"/>
              </p:ext>
            </p:extLst>
          </p:nvPr>
        </p:nvGraphicFramePr>
        <p:xfrm>
          <a:off x="5100824" y="2286000"/>
          <a:ext cx="6176776"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94310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419500" y="685800"/>
            <a:ext cx="2742314" cy="1485900"/>
          </a:xfrm>
        </p:spPr>
        <p:txBody>
          <a:bodyPr vert="horz" lIns="91440" tIns="45720" rIns="91440" bIns="45720" rtlCol="0" anchor="t">
            <a:normAutofit/>
          </a:bodyPr>
          <a:lstStyle/>
          <a:p>
            <a:pPr defTabSz="914400">
              <a:lnSpc>
                <a:spcPct val="89000"/>
              </a:lnSpc>
            </a:pPr>
            <a:r>
              <a:rPr lang="en-US" sz="3400"/>
              <a:t>Ricerca antropologica sul campo</a:t>
            </a:r>
          </a:p>
        </p:txBody>
      </p:sp>
      <p:sp>
        <p:nvSpPr>
          <p:cNvPr id="6" name="Segnaposto contenuto 5">
            <a:extLst>
              <a:ext uri="{FF2B5EF4-FFF2-40B4-BE49-F238E27FC236}">
                <a16:creationId xmlns:a16="http://schemas.microsoft.com/office/drawing/2014/main" id="{6C26A294-BCEA-094C-89AC-46890DA90E55}"/>
              </a:ext>
            </a:extLst>
          </p:cNvPr>
          <p:cNvSpPr>
            <a:spLocks noGrp="1"/>
          </p:cNvSpPr>
          <p:nvPr>
            <p:ph idx="1"/>
          </p:nvPr>
        </p:nvSpPr>
        <p:spPr>
          <a:xfrm>
            <a:off x="946719" y="4076700"/>
            <a:ext cx="3909060" cy="5175250"/>
          </a:xfrm>
        </p:spPr>
        <p:txBody>
          <a:bodyPr/>
          <a:lstStyle/>
          <a:p>
            <a:pPr marL="0" indent="0">
              <a:buNone/>
            </a:pPr>
            <a:r>
              <a:rPr lang="it-IT" dirty="0">
                <a:latin typeface="Eurostile"/>
              </a:rPr>
              <a:t>(Malinowski 1922)</a:t>
            </a:r>
            <a:endParaRPr lang="it-IT" dirty="0"/>
          </a:p>
        </p:txBody>
      </p:sp>
      <p:pic>
        <p:nvPicPr>
          <p:cNvPr id="5" name="Immagine 4" descr="malinowski pacifico occidentale.jpg"/>
          <p:cNvPicPr>
            <a:picLocks noChangeAspect="1"/>
          </p:cNvPicPr>
          <p:nvPr/>
        </p:nvPicPr>
        <p:blipFill>
          <a:blip r:embed="rId2"/>
          <a:stretch>
            <a:fillRect/>
          </a:stretch>
        </p:blipFill>
        <p:spPr>
          <a:xfrm>
            <a:off x="255110" y="685800"/>
            <a:ext cx="4887799" cy="3152630"/>
          </a:xfrm>
          <a:prstGeom prst="rect">
            <a:avLst/>
          </a:prstGeom>
        </p:spPr>
      </p:pic>
      <p:graphicFrame>
        <p:nvGraphicFramePr>
          <p:cNvPr id="32773" name="Rectangle 3">
            <a:extLst>
              <a:ext uri="{FF2B5EF4-FFF2-40B4-BE49-F238E27FC236}">
                <a16:creationId xmlns:a16="http://schemas.microsoft.com/office/drawing/2014/main" id="{26E1A1FC-A42F-C313-A331-823AA991D7B1}"/>
              </a:ext>
            </a:extLst>
          </p:cNvPr>
          <p:cNvGraphicFramePr/>
          <p:nvPr>
            <p:extLst>
              <p:ext uri="{D42A27DB-BD31-4B8C-83A1-F6EECF244321}">
                <p14:modId xmlns:p14="http://schemas.microsoft.com/office/powerpoint/2010/main" val="465082695"/>
              </p:ext>
            </p:extLst>
          </p:nvPr>
        </p:nvGraphicFramePr>
        <p:xfrm>
          <a:off x="7419500" y="2286000"/>
          <a:ext cx="2742314"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ttangolo 1"/>
          <p:cNvSpPr/>
          <p:nvPr/>
        </p:nvSpPr>
        <p:spPr>
          <a:xfrm>
            <a:off x="3807308" y="704194"/>
            <a:ext cx="6597934" cy="5444359"/>
          </a:xfrm>
          <a:prstGeom prst="rect">
            <a:avLst/>
          </a:prstGeom>
        </p:spPr>
        <p:txBody>
          <a:bodyPr vert="horz" lIns="91440" tIns="45720" rIns="91440" bIns="45720" rtlCol="0">
            <a:normAutofit fontScale="92500" lnSpcReduction="20000"/>
          </a:bodyPr>
          <a:lstStyle/>
          <a:p>
            <a:pPr indent="-384048" defTabSz="914400">
              <a:lnSpc>
                <a:spcPct val="94000"/>
              </a:lnSpc>
              <a:spcAft>
                <a:spcPts val="200"/>
              </a:spcAft>
              <a:buFont typeface="Franklin Gothic Book" panose="020B0503020102020204" pitchFamily="34" charset="0"/>
            </a:pPr>
            <a:r>
              <a:rPr lang="en-US" b="1" dirty="0">
                <a:solidFill>
                  <a:schemeClr val="tx2"/>
                </a:solidFill>
              </a:rPr>
              <a:t>BIBLIOGRAFIA:</a:t>
            </a:r>
          </a:p>
          <a:p>
            <a:pPr indent="-384048" defTabSz="914400">
              <a:lnSpc>
                <a:spcPct val="94000"/>
              </a:lnSpc>
              <a:spcAft>
                <a:spcPts val="200"/>
              </a:spcAft>
              <a:buFont typeface="Franklin Gothic Book" panose="020B0503020102020204" pitchFamily="34" charset="0"/>
            </a:pPr>
            <a:r>
              <a:rPr lang="en-US" b="1" dirty="0">
                <a:solidFill>
                  <a:schemeClr val="tx2"/>
                </a:solidFill>
              </a:rPr>
              <a:t>1. </a:t>
            </a:r>
            <a:r>
              <a:rPr lang="en-US" dirty="0">
                <a:solidFill>
                  <a:schemeClr val="tx2"/>
                </a:solidFill>
              </a:rPr>
              <a:t>Miller B., </a:t>
            </a:r>
            <a:r>
              <a:rPr lang="en-US" dirty="0" err="1">
                <a:solidFill>
                  <a:schemeClr val="tx2"/>
                </a:solidFill>
              </a:rPr>
              <a:t>Antropologia</a:t>
            </a:r>
            <a:r>
              <a:rPr lang="en-US" dirty="0">
                <a:solidFill>
                  <a:schemeClr val="tx2"/>
                </a:solidFill>
              </a:rPr>
              <a:t> </a:t>
            </a:r>
            <a:r>
              <a:rPr lang="en-US" dirty="0" err="1">
                <a:solidFill>
                  <a:schemeClr val="tx2"/>
                </a:solidFill>
              </a:rPr>
              <a:t>culturale</a:t>
            </a:r>
            <a:r>
              <a:rPr lang="en-US" dirty="0">
                <a:solidFill>
                  <a:schemeClr val="tx2"/>
                </a:solidFill>
              </a:rPr>
              <a:t> (2° ed. </a:t>
            </a:r>
            <a:r>
              <a:rPr lang="en-US" dirty="0" err="1">
                <a:solidFill>
                  <a:schemeClr val="tx2"/>
                </a:solidFill>
              </a:rPr>
              <a:t>curata</a:t>
            </a:r>
            <a:r>
              <a:rPr lang="en-US" dirty="0">
                <a:solidFill>
                  <a:schemeClr val="tx2"/>
                </a:solidFill>
              </a:rPr>
              <a:t> da A. Broccolini), Pearson, Milano-Torino 2019. </a:t>
            </a:r>
          </a:p>
          <a:p>
            <a:pPr indent="-384048" defTabSz="914400">
              <a:lnSpc>
                <a:spcPct val="94000"/>
              </a:lnSpc>
              <a:spcAft>
                <a:spcPts val="200"/>
              </a:spcAft>
              <a:buFont typeface="Franklin Gothic Book" panose="020B0503020102020204" pitchFamily="34" charset="0"/>
            </a:pPr>
            <a:r>
              <a:rPr lang="en-US" dirty="0">
                <a:solidFill>
                  <a:schemeClr val="tx2"/>
                </a:solidFill>
              </a:rPr>
              <a:t> </a:t>
            </a:r>
          </a:p>
          <a:p>
            <a:pPr indent="-384048" defTabSz="914400">
              <a:lnSpc>
                <a:spcPct val="94000"/>
              </a:lnSpc>
              <a:spcAft>
                <a:spcPts val="200"/>
              </a:spcAft>
            </a:pPr>
            <a:r>
              <a:rPr lang="en-US" dirty="0">
                <a:solidFill>
                  <a:schemeClr val="tx2"/>
                </a:solidFill>
              </a:rPr>
              <a:t>2. </a:t>
            </a:r>
            <a:r>
              <a:rPr lang="it-IT" sz="1800" dirty="0">
                <a:effectLst/>
                <a:latin typeface="Aptos" panose="020B0004020202020204" pitchFamily="34" charset="0"/>
                <a:ea typeface="Aptos" panose="020B0004020202020204" pitchFamily="34" charset="0"/>
                <a:cs typeface="Times New Roman" panose="02020603050405020304" pitchFamily="18" charset="0"/>
              </a:rPr>
              <a:t>Bonetti </a:t>
            </a:r>
            <a:r>
              <a:rPr lang="it-IT" sz="1800" dirty="0" err="1">
                <a:effectLst/>
                <a:latin typeface="Aptos" panose="020B0004020202020204" pitchFamily="34" charset="0"/>
                <a:ea typeface="Aptos" panose="020B0004020202020204" pitchFamily="34" charset="0"/>
                <a:cs typeface="Times New Roman" panose="02020603050405020304" pitchFamily="18" charset="0"/>
              </a:rPr>
              <a:t>R</a:t>
            </a:r>
            <a:r>
              <a:rPr lang="it-IT" sz="1800" dirty="0">
                <a:effectLst/>
                <a:latin typeface="Aptos" panose="020B0004020202020204" pitchFamily="34" charset="0"/>
                <a:ea typeface="Aptos" panose="020B0004020202020204" pitchFamily="34" charset="0"/>
                <a:cs typeface="Times New Roman" panose="02020603050405020304" pitchFamily="18" charset="0"/>
              </a:rPr>
              <a:t>. e Natali C. (a cura di), La pratica della ricerca antropologica. Strumenti e metodologie, Carocci, Roma 2024. </a:t>
            </a:r>
          </a:p>
          <a:p>
            <a:pPr indent="-384048" defTabSz="914400">
              <a:lnSpc>
                <a:spcPct val="94000"/>
              </a:lnSpc>
              <a:spcAft>
                <a:spcPts val="200"/>
              </a:spcAft>
              <a:buFont typeface="Franklin Gothic Book" panose="020B0503020102020204" pitchFamily="34" charset="0"/>
            </a:pPr>
            <a:endParaRPr lang="en-US" dirty="0">
              <a:solidFill>
                <a:schemeClr val="tx2"/>
              </a:solidFill>
            </a:endParaRPr>
          </a:p>
          <a:p>
            <a:pPr indent="-384048" defTabSz="914400">
              <a:lnSpc>
                <a:spcPct val="94000"/>
              </a:lnSpc>
              <a:spcAft>
                <a:spcPts val="200"/>
              </a:spcAft>
              <a:buFont typeface="Franklin Gothic Book" panose="020B0503020102020204" pitchFamily="34" charset="0"/>
            </a:pPr>
            <a:r>
              <a:rPr lang="en-US" dirty="0">
                <a:solidFill>
                  <a:schemeClr val="tx2"/>
                </a:solidFill>
              </a:rPr>
              <a:t>*******</a:t>
            </a:r>
          </a:p>
          <a:p>
            <a:pPr indent="-384048" defTabSz="914400">
              <a:lnSpc>
                <a:spcPct val="94000"/>
              </a:lnSpc>
              <a:spcAft>
                <a:spcPts val="200"/>
              </a:spcAft>
              <a:buFont typeface="Franklin Gothic Book" panose="020B0503020102020204" pitchFamily="34" charset="0"/>
            </a:pPr>
            <a:endParaRPr lang="en-US" dirty="0">
              <a:solidFill>
                <a:schemeClr val="tx2"/>
              </a:solidFill>
            </a:endParaRPr>
          </a:p>
          <a:p>
            <a:pPr indent="-384048" defTabSz="914400">
              <a:lnSpc>
                <a:spcPct val="94000"/>
              </a:lnSpc>
              <a:spcAft>
                <a:spcPts val="200"/>
              </a:spcAft>
              <a:buFont typeface="Franklin Gothic Book" panose="020B0503020102020204" pitchFamily="34" charset="0"/>
            </a:pPr>
            <a:r>
              <a:rPr lang="en-US" dirty="0">
                <a:solidFill>
                  <a:schemeClr val="tx2"/>
                </a:solidFill>
              </a:rPr>
              <a:t>3. Per </a:t>
            </a:r>
            <a:r>
              <a:rPr lang="en-US" dirty="0" err="1">
                <a:solidFill>
                  <a:schemeClr val="tx2"/>
                </a:solidFill>
              </a:rPr>
              <a:t>l'esame</a:t>
            </a:r>
            <a:r>
              <a:rPr lang="en-US" dirty="0">
                <a:solidFill>
                  <a:schemeClr val="tx2"/>
                </a:solidFill>
              </a:rPr>
              <a:t> da 9 </a:t>
            </a:r>
            <a:r>
              <a:rPr lang="en-US" dirty="0" err="1">
                <a:solidFill>
                  <a:schemeClr val="tx2"/>
                </a:solidFill>
              </a:rPr>
              <a:t>cfu</a:t>
            </a:r>
            <a:r>
              <a:rPr lang="en-US" dirty="0">
                <a:solidFill>
                  <a:schemeClr val="tx2"/>
                </a:solidFill>
              </a:rPr>
              <a:t> il </a:t>
            </a:r>
            <a:r>
              <a:rPr lang="en-US" dirty="0" err="1">
                <a:solidFill>
                  <a:schemeClr val="tx2"/>
                </a:solidFill>
              </a:rPr>
              <a:t>laboratorio</a:t>
            </a:r>
            <a:r>
              <a:rPr lang="en-US" dirty="0">
                <a:solidFill>
                  <a:schemeClr val="tx2"/>
                </a:solidFill>
              </a:rPr>
              <a:t> </a:t>
            </a:r>
            <a:r>
              <a:rPr lang="en-US" dirty="0" err="1">
                <a:solidFill>
                  <a:schemeClr val="tx2"/>
                </a:solidFill>
              </a:rPr>
              <a:t>etnografico</a:t>
            </a:r>
            <a:r>
              <a:rPr lang="en-US" dirty="0">
                <a:solidFill>
                  <a:schemeClr val="tx2"/>
                </a:solidFill>
              </a:rPr>
              <a:t> + </a:t>
            </a:r>
            <a:r>
              <a:rPr lang="en-US" dirty="0" err="1">
                <a:solidFill>
                  <a:schemeClr val="tx2"/>
                </a:solidFill>
              </a:rPr>
              <a:t>articolo</a:t>
            </a:r>
            <a:r>
              <a:rPr lang="en-US" dirty="0">
                <a:solidFill>
                  <a:schemeClr val="tx2"/>
                </a:solidFill>
              </a:rPr>
              <a:t> </a:t>
            </a:r>
          </a:p>
          <a:p>
            <a:pPr indent="-384048" defTabSz="914400">
              <a:lnSpc>
                <a:spcPct val="94000"/>
              </a:lnSpc>
              <a:spcAft>
                <a:spcPts val="200"/>
              </a:spcAft>
              <a:buFont typeface="Franklin Gothic Book" panose="020B0503020102020204" pitchFamily="34" charset="0"/>
            </a:pPr>
            <a:r>
              <a:rPr lang="en-US" dirty="0">
                <a:solidFill>
                  <a:schemeClr val="tx2"/>
                </a:solidFill>
              </a:rPr>
              <a:t>- Saraf, A. Frontiers. Oxford Research Encyclopedia of Anthropology.</a:t>
            </a:r>
          </a:p>
          <a:p>
            <a:pPr indent="-384048" defTabSz="914400">
              <a:lnSpc>
                <a:spcPct val="94000"/>
              </a:lnSpc>
              <a:spcAft>
                <a:spcPts val="200"/>
              </a:spcAft>
              <a:buFont typeface="Franklin Gothic Book" panose="020B0503020102020204" pitchFamily="34" charset="0"/>
            </a:pPr>
            <a:r>
              <a:rPr lang="en-US" dirty="0">
                <a:solidFill>
                  <a:schemeClr val="tx2"/>
                </a:solidFill>
                <a:hlinkClick r:id="rId2"/>
              </a:rPr>
              <a:t>https://oxfordre.com/anthropology/view/10.1093/acrefore/9780190854584.001.0001/acrefore-9780190854584-e</a:t>
            </a:r>
            <a:r>
              <a:rPr lang="en-US" dirty="0">
                <a:solidFill>
                  <a:schemeClr val="tx2"/>
                </a:solidFill>
              </a:rPr>
              <a:t> (download)</a:t>
            </a:r>
          </a:p>
          <a:p>
            <a:pPr indent="-384048" defTabSz="914400">
              <a:lnSpc>
                <a:spcPct val="94000"/>
              </a:lnSpc>
              <a:spcAft>
                <a:spcPts val="200"/>
              </a:spcAft>
              <a:buFont typeface="Franklin Gothic Book" panose="020B0503020102020204" pitchFamily="34" charset="0"/>
            </a:pPr>
            <a:endParaRPr lang="en-US" dirty="0">
              <a:solidFill>
                <a:schemeClr val="tx2"/>
              </a:solidFill>
            </a:endParaRPr>
          </a:p>
          <a:p>
            <a:pPr indent="-384048" defTabSz="914400">
              <a:lnSpc>
                <a:spcPct val="94000"/>
              </a:lnSpc>
              <a:spcAft>
                <a:spcPts val="200"/>
              </a:spcAft>
              <a:buFont typeface="Franklin Gothic Book" panose="020B0503020102020204" pitchFamily="34" charset="0"/>
            </a:pPr>
            <a:endParaRPr lang="en-US" dirty="0">
              <a:solidFill>
                <a:schemeClr val="tx2"/>
              </a:solidFill>
            </a:endParaRPr>
          </a:p>
          <a:p>
            <a:pPr indent="-384048" defTabSz="914400">
              <a:lnSpc>
                <a:spcPct val="94000"/>
              </a:lnSpc>
              <a:spcAft>
                <a:spcPts val="200"/>
              </a:spcAft>
              <a:buFont typeface="Franklin Gothic Book" panose="020B0503020102020204" pitchFamily="34" charset="0"/>
            </a:pPr>
            <a:r>
              <a:rPr lang="en-US" b="1" dirty="0">
                <a:solidFill>
                  <a:schemeClr val="tx2"/>
                </a:solidFill>
              </a:rPr>
              <a:t>Per </a:t>
            </a:r>
            <a:r>
              <a:rPr lang="en-US" b="1" dirty="0" err="1">
                <a:solidFill>
                  <a:schemeClr val="tx2"/>
                </a:solidFill>
              </a:rPr>
              <a:t>gli</a:t>
            </a:r>
            <a:r>
              <a:rPr lang="en-US" b="1" dirty="0">
                <a:solidFill>
                  <a:schemeClr val="tx2"/>
                </a:solidFill>
              </a:rPr>
              <a:t> </a:t>
            </a:r>
            <a:r>
              <a:rPr lang="en-US" b="1" dirty="0" err="1">
                <a:solidFill>
                  <a:schemeClr val="tx2"/>
                </a:solidFill>
              </a:rPr>
              <a:t>studenti</a:t>
            </a:r>
            <a:r>
              <a:rPr lang="en-US" b="1" dirty="0">
                <a:solidFill>
                  <a:schemeClr val="tx2"/>
                </a:solidFill>
              </a:rPr>
              <a:t> Erasmus </a:t>
            </a:r>
            <a:r>
              <a:rPr lang="en-US" dirty="0">
                <a:solidFill>
                  <a:schemeClr val="tx2"/>
                </a:solidFill>
              </a:rPr>
              <a:t>(6 CFU): </a:t>
            </a:r>
          </a:p>
          <a:p>
            <a:pPr indent="-384048" defTabSz="914400">
              <a:lnSpc>
                <a:spcPct val="94000"/>
              </a:lnSpc>
              <a:spcAft>
                <a:spcPts val="200"/>
              </a:spcAft>
              <a:buFont typeface="Franklin Gothic Book" panose="020B0503020102020204" pitchFamily="34" charset="0"/>
            </a:pPr>
            <a:r>
              <a:rPr lang="en-US" dirty="0">
                <a:solidFill>
                  <a:schemeClr val="tx2"/>
                </a:solidFill>
              </a:rPr>
              <a:t>1) Thomas </a:t>
            </a:r>
            <a:r>
              <a:rPr lang="en-US" dirty="0" err="1">
                <a:solidFill>
                  <a:schemeClr val="tx2"/>
                </a:solidFill>
              </a:rPr>
              <a:t>Hylland</a:t>
            </a:r>
            <a:r>
              <a:rPr lang="en-US" dirty="0">
                <a:solidFill>
                  <a:schemeClr val="tx2"/>
                </a:solidFill>
              </a:rPr>
              <a:t> Eriksen, </a:t>
            </a:r>
            <a:r>
              <a:rPr lang="en-US" i="1" dirty="0">
                <a:solidFill>
                  <a:schemeClr val="tx2"/>
                </a:solidFill>
              </a:rPr>
              <a:t>Small Places, Large Issues. An introduction to Social and Cultural  Anthropology,  </a:t>
            </a:r>
            <a:r>
              <a:rPr lang="en-US" dirty="0">
                <a:solidFill>
                  <a:schemeClr val="tx2"/>
                </a:solidFill>
              </a:rPr>
              <a:t>Pluto Press, London 2001.</a:t>
            </a:r>
          </a:p>
          <a:p>
            <a:pPr indent="-384048" defTabSz="914400">
              <a:lnSpc>
                <a:spcPct val="94000"/>
              </a:lnSpc>
              <a:spcAft>
                <a:spcPts val="200"/>
              </a:spcAft>
              <a:buFont typeface="Franklin Gothic Book" panose="020B0503020102020204" pitchFamily="34" charset="0"/>
            </a:pPr>
            <a:endParaRPr lang="en-US" dirty="0">
              <a:solidFill>
                <a:schemeClr val="tx2"/>
              </a:solidFill>
            </a:endParaRPr>
          </a:p>
          <a:p>
            <a:pPr indent="-384048" defTabSz="914400">
              <a:lnSpc>
                <a:spcPct val="94000"/>
              </a:lnSpc>
              <a:spcAft>
                <a:spcPts val="200"/>
              </a:spcAft>
              <a:buFont typeface="Franklin Gothic Book" panose="020B0503020102020204" pitchFamily="34" charset="0"/>
            </a:pPr>
            <a:r>
              <a:rPr lang="en-US" dirty="0">
                <a:solidFill>
                  <a:schemeClr val="tx2"/>
                </a:solidFill>
              </a:rPr>
              <a:t>2) S. </a:t>
            </a:r>
            <a:r>
              <a:rPr lang="en-US" dirty="0" err="1">
                <a:solidFill>
                  <a:schemeClr val="tx2"/>
                </a:solidFill>
              </a:rPr>
              <a:t>Khosravi</a:t>
            </a:r>
            <a:r>
              <a:rPr lang="en-US" dirty="0">
                <a:solidFill>
                  <a:schemeClr val="tx2"/>
                </a:solidFill>
              </a:rPr>
              <a:t>, </a:t>
            </a:r>
            <a:r>
              <a:rPr lang="en-US" dirty="0" err="1">
                <a:solidFill>
                  <a:schemeClr val="tx2"/>
                </a:solidFill>
              </a:rPr>
              <a:t>Khosravi</a:t>
            </a:r>
            <a:r>
              <a:rPr lang="en-US" dirty="0">
                <a:solidFill>
                  <a:schemeClr val="tx2"/>
                </a:solidFill>
              </a:rPr>
              <a:t>, S. ‘Illegal </a:t>
            </a:r>
            <a:r>
              <a:rPr lang="en-US" dirty="0" err="1">
                <a:solidFill>
                  <a:schemeClr val="tx2"/>
                </a:solidFill>
              </a:rPr>
              <a:t>traveller</a:t>
            </a:r>
            <a:r>
              <a:rPr lang="en-US" dirty="0">
                <a:solidFill>
                  <a:schemeClr val="tx2"/>
                </a:solidFill>
              </a:rPr>
              <a:t>: An auto-ethnography of Borders. Basingstoke-New York: Palgrave-McMillan 2010.</a:t>
            </a:r>
          </a:p>
          <a:p>
            <a:pPr indent="-384048" defTabSz="914400">
              <a:lnSpc>
                <a:spcPct val="94000"/>
              </a:lnSpc>
              <a:spcAft>
                <a:spcPts val="200"/>
              </a:spcAft>
              <a:buFont typeface="Franklin Gothic Book" panose="020B0503020102020204" pitchFamily="34" charset="0"/>
            </a:pPr>
            <a:endParaRPr lang="en-US" dirty="0">
              <a:solidFill>
                <a:schemeClr val="tx2"/>
              </a:solidFill>
            </a:endParaRPr>
          </a:p>
          <a:p>
            <a:pPr indent="-384048" defTabSz="914400">
              <a:lnSpc>
                <a:spcPct val="94000"/>
              </a:lnSpc>
              <a:spcAft>
                <a:spcPts val="200"/>
              </a:spcAft>
              <a:buFont typeface="Franklin Gothic Book" panose="020B0503020102020204" pitchFamily="34" charset="0"/>
            </a:pPr>
            <a:endParaRPr lang="en-US" sz="1000" dirty="0">
              <a:solidFill>
                <a:schemeClr val="tx2"/>
              </a:solidFill>
            </a:endParaRPr>
          </a:p>
          <a:p>
            <a:pPr indent="-384048" defTabSz="914400">
              <a:lnSpc>
                <a:spcPct val="94000"/>
              </a:lnSpc>
              <a:spcAft>
                <a:spcPts val="200"/>
              </a:spcAft>
              <a:buFont typeface="Franklin Gothic Book" panose="020B0503020102020204" pitchFamily="34" charset="0"/>
            </a:pPr>
            <a:endParaRPr lang="en-US" sz="1000" dirty="0">
              <a:solidFill>
                <a:schemeClr val="tx2"/>
              </a:solidFill>
            </a:endParaRPr>
          </a:p>
          <a:p>
            <a:pPr indent="-384048" defTabSz="914400">
              <a:lnSpc>
                <a:spcPct val="94000"/>
              </a:lnSpc>
              <a:spcAft>
                <a:spcPts val="200"/>
              </a:spcAft>
              <a:buFont typeface="Franklin Gothic Book" panose="020B0503020102020204" pitchFamily="34" charset="0"/>
            </a:pPr>
            <a:r>
              <a:rPr lang="en-US" sz="1000" dirty="0">
                <a:solidFill>
                  <a:schemeClr val="tx2"/>
                </a:solidFill>
              </a:rPr>
              <a:t> </a:t>
            </a:r>
          </a:p>
        </p:txBody>
      </p:sp>
    </p:spTree>
    <p:extLst>
      <p:ext uri="{BB962C8B-B14F-4D97-AF65-F5344CB8AC3E}">
        <p14:creationId xmlns:p14="http://schemas.microsoft.com/office/powerpoint/2010/main" val="1421674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E880B70-9045-4B1E-A61A-E849BE8C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useBgFill="1">
        <p:nvSpPr>
          <p:cNvPr id="22" name="Rectangle 21">
            <a:extLst>
              <a:ext uri="{FF2B5EF4-FFF2-40B4-BE49-F238E27FC236}">
                <a16:creationId xmlns:a16="http://schemas.microsoft.com/office/drawing/2014/main" id="{48C110B4-D26A-44C6-8576-236CA24E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field-research.jpg"/>
          <p:cNvPicPr>
            <a:picLocks noChangeAspect="1"/>
          </p:cNvPicPr>
          <p:nvPr/>
        </p:nvPicPr>
        <p:blipFill>
          <a:blip r:embed="rId2" cstate="screen">
            <a:extLst>
              <a:ext uri="{28A0092B-C50C-407E-A947-70E740481C1C}">
                <a14:useLocalDpi xmlns:a14="http://schemas.microsoft.com/office/drawing/2010/main"/>
              </a:ext>
            </a:extLst>
          </a:blip>
          <a:srcRect b="-2"/>
          <a:stretch/>
        </p:blipFill>
        <p:spPr>
          <a:xfrm>
            <a:off x="928843" y="643467"/>
            <a:ext cx="4720914" cy="2912533"/>
          </a:xfrm>
          <a:prstGeom prst="rect">
            <a:avLst/>
          </a:prstGeom>
        </p:spPr>
      </p:pic>
      <p:pic>
        <p:nvPicPr>
          <p:cNvPr id="4" name="Immagine 3" descr="images.jpg"/>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42224" y="643467"/>
            <a:ext cx="4720948" cy="2912533"/>
          </a:xfrm>
          <a:prstGeom prst="rect">
            <a:avLst/>
          </a:prstGeom>
        </p:spPr>
      </p:pic>
      <p:sp>
        <p:nvSpPr>
          <p:cNvPr id="24" name="Freeform: Shape 23">
            <a:extLst>
              <a:ext uri="{FF2B5EF4-FFF2-40B4-BE49-F238E27FC236}">
                <a16:creationId xmlns:a16="http://schemas.microsoft.com/office/drawing/2014/main" id="{5BFD4DBB-3229-4DF6-A68A-CD91F8325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3856976"/>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txBody>
          <a:bodyPr/>
          <a:lstStyle/>
          <a:p>
            <a:endParaRPr lang="it-IT"/>
          </a:p>
        </p:txBody>
      </p:sp>
      <p:sp>
        <p:nvSpPr>
          <p:cNvPr id="2" name="CasellaDiTesto 1">
            <a:extLst>
              <a:ext uri="{FF2B5EF4-FFF2-40B4-BE49-F238E27FC236}">
                <a16:creationId xmlns:a16="http://schemas.microsoft.com/office/drawing/2014/main" id="{512A02DA-DAA2-3A49-AF6D-C89F63F80E62}"/>
              </a:ext>
            </a:extLst>
          </p:cNvPr>
          <p:cNvSpPr txBox="1"/>
          <p:nvPr/>
        </p:nvSpPr>
        <p:spPr>
          <a:xfrm>
            <a:off x="4182729" y="3856976"/>
            <a:ext cx="4718989" cy="1841856"/>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pPr>
            <a:r>
              <a:rPr lang="en-US" dirty="0">
                <a:solidFill>
                  <a:schemeClr val="tx2"/>
                </a:solidFill>
              </a:rPr>
              <a:t>LA RICERCA ETNOGRAFICA </a:t>
            </a:r>
          </a:p>
          <a:p>
            <a:pPr marL="384048" indent="-384048" defTabSz="914400">
              <a:lnSpc>
                <a:spcPct val="94000"/>
              </a:lnSpc>
              <a:spcAft>
                <a:spcPts val="200"/>
              </a:spcAft>
              <a:buFont typeface="Franklin Gothic Book" panose="020B0503020102020204" pitchFamily="34" charset="0"/>
            </a:pPr>
            <a:endParaRPr lang="en-US" dirty="0">
              <a:solidFill>
                <a:schemeClr val="tx2"/>
              </a:solidFill>
            </a:endParaRPr>
          </a:p>
        </p:txBody>
      </p:sp>
      <p:sp>
        <p:nvSpPr>
          <p:cNvPr id="26" name="Freeform: Shape 25">
            <a:extLst>
              <a:ext uri="{FF2B5EF4-FFF2-40B4-BE49-F238E27FC236}">
                <a16:creationId xmlns:a16="http://schemas.microsoft.com/office/drawing/2014/main" id="{792979E5-1F93-4CE3-975E-3CAEC618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txBody>
          <a:bodyPr/>
          <a:lstStyle/>
          <a:p>
            <a:endParaRPr lang="it-IT"/>
          </a:p>
        </p:txBody>
      </p:sp>
      <p:sp>
        <p:nvSpPr>
          <p:cNvPr id="5" name="CasellaDiTesto 4">
            <a:extLst>
              <a:ext uri="{FF2B5EF4-FFF2-40B4-BE49-F238E27FC236}">
                <a16:creationId xmlns:a16="http://schemas.microsoft.com/office/drawing/2014/main" id="{B8DE019E-19FE-C640-A75C-A7137B565260}"/>
              </a:ext>
            </a:extLst>
          </p:cNvPr>
          <p:cNvSpPr txBox="1"/>
          <p:nvPr/>
        </p:nvSpPr>
        <p:spPr>
          <a:xfrm>
            <a:off x="2974515" y="5011529"/>
            <a:ext cx="7310804" cy="1846659"/>
          </a:xfrm>
          <a:prstGeom prst="rect">
            <a:avLst/>
          </a:prstGeom>
          <a:noFill/>
        </p:spPr>
        <p:txBody>
          <a:bodyPr>
            <a:spAutoFit/>
          </a:bodyPr>
          <a:lstStyle/>
          <a:p>
            <a:pPr>
              <a:defRPr/>
            </a:pPr>
            <a:r>
              <a:rPr lang="it-IT" sz="2400" dirty="0">
                <a:cs typeface="Arial" charset="0"/>
              </a:rPr>
              <a:t>Le tecniche con approcci deduttivi (ETICO) o induttivi (EMICO). </a:t>
            </a:r>
          </a:p>
          <a:p>
            <a:pPr>
              <a:defRPr/>
            </a:pPr>
            <a:r>
              <a:rPr lang="it-IT" sz="2400" dirty="0">
                <a:cs typeface="Arial" charset="0"/>
              </a:rPr>
              <a:t>I dati possono essere quantitativi o qualitativi.</a:t>
            </a:r>
          </a:p>
          <a:p>
            <a:pPr>
              <a:defRPr/>
            </a:pPr>
            <a:endParaRPr lang="it-IT" sz="2400" dirty="0">
              <a:cs typeface="Arial" charset="0"/>
            </a:endParaRPr>
          </a:p>
          <a:p>
            <a:pPr>
              <a:defRPr/>
            </a:pPr>
            <a:endParaRPr lang="it-IT" dirty="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349618" y="685800"/>
            <a:ext cx="4632582" cy="1485900"/>
          </a:xfrm>
        </p:spPr>
        <p:txBody>
          <a:bodyPr>
            <a:normAutofit/>
          </a:bodyPr>
          <a:lstStyle/>
          <a:p>
            <a:r>
              <a:rPr lang="it-IT"/>
              <a:t>La ricerca antropologica </a:t>
            </a:r>
            <a:endParaRPr lang="it-IT" dirty="0"/>
          </a:p>
        </p:txBody>
      </p:sp>
      <p:sp>
        <p:nvSpPr>
          <p:cNvPr id="3" name="Segnaposto contenuto 2"/>
          <p:cNvSpPr>
            <a:spLocks noGrp="1"/>
          </p:cNvSpPr>
          <p:nvPr>
            <p:ph idx="1"/>
          </p:nvPr>
        </p:nvSpPr>
        <p:spPr>
          <a:xfrm>
            <a:off x="5349618" y="2286000"/>
            <a:ext cx="4632582" cy="3581400"/>
          </a:xfrm>
        </p:spPr>
        <p:txBody>
          <a:bodyPr>
            <a:normAutofit/>
          </a:bodyPr>
          <a:lstStyle/>
          <a:p>
            <a:endParaRPr lang="it-IT" sz="1600"/>
          </a:p>
          <a:p>
            <a:endParaRPr lang="it-IT" sz="1600"/>
          </a:p>
          <a:p>
            <a:r>
              <a:rPr lang="it-IT" sz="1600" b="1"/>
              <a:t>Attributo etico </a:t>
            </a:r>
            <a:r>
              <a:rPr lang="it-IT" sz="1600">
                <a:sym typeface="Symbol" charset="0"/>
              </a:rPr>
              <a:t> </a:t>
            </a:r>
            <a:r>
              <a:rPr lang="it-IT" sz="1600"/>
              <a:t> associato a dati raccolti a partire da quesiti e categorie appartenenti al ricercatore che servono a verificare una sua ipotesi</a:t>
            </a:r>
          </a:p>
          <a:p>
            <a:endParaRPr lang="it-IT" sz="1600"/>
          </a:p>
          <a:p>
            <a:r>
              <a:rPr lang="it-IT" sz="1600" b="1"/>
              <a:t>Attributo emico </a:t>
            </a:r>
            <a:r>
              <a:rPr lang="it-IT" sz="1600">
                <a:sym typeface="Symbol" charset="0"/>
              </a:rPr>
              <a:t> </a:t>
            </a:r>
            <a:r>
              <a:rPr lang="it-IT" sz="1600"/>
              <a:t>associato a dati finalizzati a restituire ciò che le persone osservate dicono a proposito della loro cultura e il modo in cui la concepiscono, nonché le categorie del loro pensiero</a:t>
            </a:r>
          </a:p>
          <a:p>
            <a:endParaRPr lang="it-IT" sz="1600"/>
          </a:p>
        </p:txBody>
      </p:sp>
      <p:sp>
        <p:nvSpPr>
          <p:cNvPr id="46083" name="Segnaposto piè di pagina 3"/>
          <p:cNvSpPr>
            <a:spLocks noGrp="1"/>
          </p:cNvSpPr>
          <p:nvPr>
            <p:ph type="ftr" sz="quarter" idx="11"/>
          </p:nvPr>
        </p:nvSpPr>
        <p:spPr>
          <a:xfrm>
            <a:off x="5349619" y="6453386"/>
            <a:ext cx="3138433" cy="404614"/>
          </a:xfrm>
        </p:spPr>
        <p:txBody>
          <a:bodyPr>
            <a:normAutofit/>
          </a:bodyPr>
          <a:lstStyle>
            <a:lvl1pPr eaLnBrk="0" hangingPunct="0">
              <a:defRPr sz="1000">
                <a:solidFill>
                  <a:schemeClr val="tx1"/>
                </a:solidFill>
                <a:latin typeface="Verdana" charset="0"/>
                <a:ea typeface="ＭＳ Ｐゴシック" charset="0"/>
                <a:cs typeface="ＭＳ Ｐゴシック" charset="0"/>
              </a:defRPr>
            </a:lvl1pPr>
            <a:lvl2pPr marL="742950" indent="-285750" eaLnBrk="0" hangingPunct="0">
              <a:defRPr sz="1000">
                <a:solidFill>
                  <a:schemeClr val="tx1"/>
                </a:solidFill>
                <a:latin typeface="Verdana" charset="0"/>
                <a:ea typeface="ＭＳ Ｐゴシック" charset="0"/>
              </a:defRPr>
            </a:lvl2pPr>
            <a:lvl3pPr marL="1143000" indent="-228600" eaLnBrk="0" hangingPunct="0">
              <a:defRPr sz="1000">
                <a:solidFill>
                  <a:schemeClr val="tx1"/>
                </a:solidFill>
                <a:latin typeface="Verdana" charset="0"/>
                <a:ea typeface="ＭＳ Ｐゴシック" charset="0"/>
              </a:defRPr>
            </a:lvl3pPr>
            <a:lvl4pPr marL="1600200" indent="-228600" eaLnBrk="0" hangingPunct="0">
              <a:defRPr sz="1000">
                <a:solidFill>
                  <a:schemeClr val="tx1"/>
                </a:solidFill>
                <a:latin typeface="Verdana" charset="0"/>
                <a:ea typeface="ＭＳ Ｐゴシック" charset="0"/>
              </a:defRPr>
            </a:lvl4pPr>
            <a:lvl5pPr marL="2057400" indent="-228600" eaLnBrk="0" hangingPunct="0">
              <a:defRPr sz="1000">
                <a:solidFill>
                  <a:schemeClr val="tx1"/>
                </a:solidFill>
                <a:latin typeface="Verdana" charset="0"/>
                <a:ea typeface="ＭＳ Ｐゴシック" charset="0"/>
              </a:defRPr>
            </a:lvl5pPr>
            <a:lvl6pPr marL="2514600" indent="-228600" eaLnBrk="0" fontAlgn="base" hangingPunct="0">
              <a:spcBef>
                <a:spcPct val="50000"/>
              </a:spcBef>
              <a:spcAft>
                <a:spcPct val="0"/>
              </a:spcAft>
              <a:defRPr sz="1000">
                <a:solidFill>
                  <a:schemeClr val="tx1"/>
                </a:solidFill>
                <a:latin typeface="Verdana" charset="0"/>
                <a:ea typeface="ＭＳ Ｐゴシック" charset="0"/>
              </a:defRPr>
            </a:lvl6pPr>
            <a:lvl7pPr marL="2971800" indent="-228600" eaLnBrk="0" fontAlgn="base" hangingPunct="0">
              <a:spcBef>
                <a:spcPct val="50000"/>
              </a:spcBef>
              <a:spcAft>
                <a:spcPct val="0"/>
              </a:spcAft>
              <a:defRPr sz="1000">
                <a:solidFill>
                  <a:schemeClr val="tx1"/>
                </a:solidFill>
                <a:latin typeface="Verdana" charset="0"/>
                <a:ea typeface="ＭＳ Ｐゴシック" charset="0"/>
              </a:defRPr>
            </a:lvl7pPr>
            <a:lvl8pPr marL="3429000" indent="-228600" eaLnBrk="0" fontAlgn="base" hangingPunct="0">
              <a:spcBef>
                <a:spcPct val="50000"/>
              </a:spcBef>
              <a:spcAft>
                <a:spcPct val="0"/>
              </a:spcAft>
              <a:defRPr sz="1000">
                <a:solidFill>
                  <a:schemeClr val="tx1"/>
                </a:solidFill>
                <a:latin typeface="Verdana" charset="0"/>
                <a:ea typeface="ＭＳ Ｐゴシック" charset="0"/>
              </a:defRPr>
            </a:lvl8pPr>
            <a:lvl9pPr marL="3886200" indent="-228600" eaLnBrk="0" fontAlgn="base" hangingPunct="0">
              <a:spcBef>
                <a:spcPct val="50000"/>
              </a:spcBef>
              <a:spcAft>
                <a:spcPct val="0"/>
              </a:spcAft>
              <a:defRPr sz="1000">
                <a:solidFill>
                  <a:schemeClr val="tx1"/>
                </a:solidFill>
                <a:latin typeface="Verdana" charset="0"/>
                <a:ea typeface="ＭＳ Ｐゴシック" charset="0"/>
              </a:defRPr>
            </a:lvl9pPr>
          </a:lstStyle>
          <a:p>
            <a:pPr>
              <a:spcAft>
                <a:spcPts val="600"/>
              </a:spcAft>
            </a:pPr>
            <a:endParaRPr lang="en-GB" dirty="0"/>
          </a:p>
        </p:txBody>
      </p:sp>
      <p:sp>
        <p:nvSpPr>
          <p:cNvPr id="46084" name="Segnaposto numero diapositiva 4"/>
          <p:cNvSpPr>
            <a:spLocks noGrp="1"/>
          </p:cNvSpPr>
          <p:nvPr>
            <p:ph type="sldNum" sz="quarter" idx="12"/>
          </p:nvPr>
        </p:nvSpPr>
        <p:spPr>
          <a:xfrm>
            <a:off x="8628553" y="6453386"/>
            <a:ext cx="1197219" cy="404614"/>
          </a:xfrm>
        </p:spPr>
        <p:txBody>
          <a:bodyPr>
            <a:normAutofit/>
          </a:bodyPr>
          <a:lstStyle>
            <a:lvl1pPr eaLnBrk="0" hangingPunct="0">
              <a:defRPr sz="1000">
                <a:solidFill>
                  <a:schemeClr val="tx1"/>
                </a:solidFill>
                <a:latin typeface="Verdana" charset="0"/>
                <a:ea typeface="ＭＳ Ｐゴシック" charset="0"/>
                <a:cs typeface="ＭＳ Ｐゴシック" charset="0"/>
              </a:defRPr>
            </a:lvl1pPr>
            <a:lvl2pPr marL="742950" indent="-285750" eaLnBrk="0" hangingPunct="0">
              <a:defRPr sz="1000">
                <a:solidFill>
                  <a:schemeClr val="tx1"/>
                </a:solidFill>
                <a:latin typeface="Verdana" charset="0"/>
                <a:ea typeface="ＭＳ Ｐゴシック" charset="0"/>
              </a:defRPr>
            </a:lvl2pPr>
            <a:lvl3pPr marL="1143000" indent="-228600" eaLnBrk="0" hangingPunct="0">
              <a:defRPr sz="1000">
                <a:solidFill>
                  <a:schemeClr val="tx1"/>
                </a:solidFill>
                <a:latin typeface="Verdana" charset="0"/>
                <a:ea typeface="ＭＳ Ｐゴシック" charset="0"/>
              </a:defRPr>
            </a:lvl3pPr>
            <a:lvl4pPr marL="1600200" indent="-228600" eaLnBrk="0" hangingPunct="0">
              <a:defRPr sz="1000">
                <a:solidFill>
                  <a:schemeClr val="tx1"/>
                </a:solidFill>
                <a:latin typeface="Verdana" charset="0"/>
                <a:ea typeface="ＭＳ Ｐゴシック" charset="0"/>
              </a:defRPr>
            </a:lvl4pPr>
            <a:lvl5pPr marL="2057400" indent="-228600" eaLnBrk="0" hangingPunct="0">
              <a:defRPr sz="1000">
                <a:solidFill>
                  <a:schemeClr val="tx1"/>
                </a:solidFill>
                <a:latin typeface="Verdana" charset="0"/>
                <a:ea typeface="ＭＳ Ｐゴシック" charset="0"/>
              </a:defRPr>
            </a:lvl5pPr>
            <a:lvl6pPr marL="2514600" indent="-228600" eaLnBrk="0" fontAlgn="base" hangingPunct="0">
              <a:spcBef>
                <a:spcPct val="50000"/>
              </a:spcBef>
              <a:spcAft>
                <a:spcPct val="0"/>
              </a:spcAft>
              <a:defRPr sz="1000">
                <a:solidFill>
                  <a:schemeClr val="tx1"/>
                </a:solidFill>
                <a:latin typeface="Verdana" charset="0"/>
                <a:ea typeface="ＭＳ Ｐゴシック" charset="0"/>
              </a:defRPr>
            </a:lvl6pPr>
            <a:lvl7pPr marL="2971800" indent="-228600" eaLnBrk="0" fontAlgn="base" hangingPunct="0">
              <a:spcBef>
                <a:spcPct val="50000"/>
              </a:spcBef>
              <a:spcAft>
                <a:spcPct val="0"/>
              </a:spcAft>
              <a:defRPr sz="1000">
                <a:solidFill>
                  <a:schemeClr val="tx1"/>
                </a:solidFill>
                <a:latin typeface="Verdana" charset="0"/>
                <a:ea typeface="ＭＳ Ｐゴシック" charset="0"/>
              </a:defRPr>
            </a:lvl7pPr>
            <a:lvl8pPr marL="3429000" indent="-228600" eaLnBrk="0" fontAlgn="base" hangingPunct="0">
              <a:spcBef>
                <a:spcPct val="50000"/>
              </a:spcBef>
              <a:spcAft>
                <a:spcPct val="0"/>
              </a:spcAft>
              <a:defRPr sz="1000">
                <a:solidFill>
                  <a:schemeClr val="tx1"/>
                </a:solidFill>
                <a:latin typeface="Verdana" charset="0"/>
                <a:ea typeface="ＭＳ Ｐゴシック" charset="0"/>
              </a:defRPr>
            </a:lvl8pPr>
            <a:lvl9pPr marL="3886200" indent="-228600" eaLnBrk="0" fontAlgn="base" hangingPunct="0">
              <a:spcBef>
                <a:spcPct val="50000"/>
              </a:spcBef>
              <a:spcAft>
                <a:spcPct val="0"/>
              </a:spcAft>
              <a:defRPr sz="1000">
                <a:solidFill>
                  <a:schemeClr val="tx1"/>
                </a:solidFill>
                <a:latin typeface="Verdana" charset="0"/>
                <a:ea typeface="ＭＳ Ｐゴシック" charset="0"/>
              </a:defRPr>
            </a:lvl9pPr>
          </a:lstStyle>
          <a:p>
            <a:pPr>
              <a:spcAft>
                <a:spcPts val="600"/>
              </a:spcAft>
            </a:pPr>
            <a:fld id="{A530D533-BC57-0C48-8164-216F7B2ED59C}" type="slidenum">
              <a:rPr lang="en-GB" smtClean="0"/>
              <a:pPr>
                <a:spcAft>
                  <a:spcPts val="600"/>
                </a:spcAft>
              </a:pPr>
              <a:t>41</a:t>
            </a:fld>
            <a:r>
              <a:rPr lang="en-GB"/>
              <a:t> </a:t>
            </a:r>
          </a:p>
        </p:txBody>
      </p:sp>
      <p:pic>
        <p:nvPicPr>
          <p:cNvPr id="46086" name="Picture 46085" descr="Punto esclamativo su uno sfondo giallo">
            <a:extLst>
              <a:ext uri="{FF2B5EF4-FFF2-40B4-BE49-F238E27FC236}">
                <a16:creationId xmlns:a16="http://schemas.microsoft.com/office/drawing/2014/main" id="{5A2A7DE9-8295-ADC4-3186-16A1F7D5A2A7}"/>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a:stretch/>
        </p:blipFill>
        <p:spPr>
          <a:xfrm>
            <a:off x="1524020" y="10"/>
            <a:ext cx="3451588" cy="6857990"/>
          </a:xfrm>
          <a:prstGeom prst="rect">
            <a:avLst/>
          </a:prstGeom>
        </p:spPr>
      </p:pic>
    </p:spTree>
    <p:extLst>
      <p:ext uri="{BB962C8B-B14F-4D97-AF65-F5344CB8AC3E}">
        <p14:creationId xmlns:p14="http://schemas.microsoft.com/office/powerpoint/2010/main" val="3628985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371600" y="685800"/>
            <a:ext cx="3282695" cy="1485900"/>
          </a:xfrm>
        </p:spPr>
        <p:txBody>
          <a:bodyPr>
            <a:normAutofit/>
          </a:bodyPr>
          <a:lstStyle/>
          <a:p>
            <a:r>
              <a:rPr lang="it-IT" sz="4100"/>
              <a:t>Osservazione partecipante</a:t>
            </a:r>
          </a:p>
        </p:txBody>
      </p:sp>
      <p:sp>
        <p:nvSpPr>
          <p:cNvPr id="3" name="Segnaposto contenuto 2"/>
          <p:cNvSpPr>
            <a:spLocks noGrp="1"/>
          </p:cNvSpPr>
          <p:nvPr>
            <p:ph idx="1"/>
          </p:nvPr>
        </p:nvSpPr>
        <p:spPr>
          <a:xfrm>
            <a:off x="1371600" y="2286000"/>
            <a:ext cx="3282694" cy="4403558"/>
          </a:xfrm>
        </p:spPr>
        <p:txBody>
          <a:bodyPr>
            <a:normAutofit/>
          </a:bodyPr>
          <a:lstStyle/>
          <a:p>
            <a:r>
              <a:rPr lang="it-IT" sz="1400" dirty="0"/>
              <a:t>Sul campo: elemento partecipativo</a:t>
            </a:r>
          </a:p>
          <a:p>
            <a:pPr marL="0" indent="0">
              <a:buNone/>
            </a:pPr>
            <a:r>
              <a:rPr lang="it-IT" sz="1400" dirty="0"/>
              <a:t>	“mettersi nei loro panni”, traduzione di culture</a:t>
            </a:r>
          </a:p>
          <a:p>
            <a:r>
              <a:rPr lang="it-IT" sz="1400" dirty="0"/>
              <a:t>Stare ‘dentro’ altre ‘forme di vita’ (</a:t>
            </a:r>
            <a:r>
              <a:rPr lang="it-IT" sz="1400" dirty="0" err="1"/>
              <a:t>L.Wittgenstein</a:t>
            </a:r>
            <a:r>
              <a:rPr lang="it-IT" sz="1400" dirty="0"/>
              <a:t>)</a:t>
            </a:r>
          </a:p>
          <a:p>
            <a:r>
              <a:rPr lang="it-IT" sz="1400" dirty="0"/>
              <a:t>Senza trasformarsi in membro della società osservata</a:t>
            </a:r>
          </a:p>
          <a:p>
            <a:endParaRPr lang="it-IT" sz="1400" dirty="0"/>
          </a:p>
          <a:p>
            <a:r>
              <a:rPr lang="it-IT" sz="1400" dirty="0"/>
              <a:t>Consenso informato (etica professionale)</a:t>
            </a:r>
          </a:p>
          <a:p>
            <a:r>
              <a:rPr lang="it-IT" sz="1400" dirty="0"/>
              <a:t>Tempo + esperienza condivisa/distacco </a:t>
            </a:r>
          </a:p>
        </p:txBody>
      </p:sp>
      <p:pic>
        <p:nvPicPr>
          <p:cNvPr id="7170" name="Picture 2" descr="Etnografia e Antropologia: criteri e metodi della ricerca sul campo - Anna  Rizzo">
            <a:extLst>
              <a:ext uri="{FF2B5EF4-FFF2-40B4-BE49-F238E27FC236}">
                <a16:creationId xmlns:a16="http://schemas.microsoft.com/office/drawing/2014/main" id="{6A3FA217-6BE3-CF50-C825-1FC6EF814D29}"/>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5031467" y="662155"/>
            <a:ext cx="6517065" cy="5213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938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4036" name="Picture 44035" descr="Grande gruppo di paracadutisti a mezz'aria">
            <a:extLst>
              <a:ext uri="{FF2B5EF4-FFF2-40B4-BE49-F238E27FC236}">
                <a16:creationId xmlns:a16="http://schemas.microsoft.com/office/drawing/2014/main" id="{290E1911-364C-AFA2-65C6-63F2A31D02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20" y="10"/>
            <a:ext cx="3451588" cy="6857990"/>
          </a:xfrm>
          <a:prstGeom prst="rect">
            <a:avLst/>
          </a:prstGeom>
        </p:spPr>
      </p:pic>
      <p:sp>
        <p:nvSpPr>
          <p:cNvPr id="7" name="Segnaposto contenuto 5"/>
          <p:cNvSpPr txBox="1">
            <a:spLocks/>
          </p:cNvSpPr>
          <p:nvPr/>
        </p:nvSpPr>
        <p:spPr>
          <a:xfrm>
            <a:off x="5349618" y="2286000"/>
            <a:ext cx="4632582" cy="3581400"/>
          </a:xfrm>
          <a:prstGeom prst="rect">
            <a:avLst/>
          </a:prstGeom>
        </p:spPr>
        <p:txBody>
          <a:bodyPr vert="horz" lIns="91440" tIns="45720" rIns="91440" bIns="45720" rtlCol="0">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384048" indent="-384048">
              <a:lnSpc>
                <a:spcPct val="94000"/>
              </a:lnSpc>
              <a:spcAft>
                <a:spcPts val="200"/>
              </a:spcAft>
              <a:buFont typeface="Franklin Gothic Book" panose="020B0503020102020204" pitchFamily="34" charset="0"/>
              <a:defRPr/>
            </a:pPr>
            <a:endParaRPr lang="en-US" sz="1300">
              <a:solidFill>
                <a:schemeClr val="tx2"/>
              </a:solidFill>
            </a:endParaRPr>
          </a:p>
          <a:p>
            <a:pPr marL="384048" indent="-384048">
              <a:lnSpc>
                <a:spcPct val="94000"/>
              </a:lnSpc>
              <a:spcAft>
                <a:spcPts val="200"/>
              </a:spcAft>
              <a:buNone/>
              <a:defRPr/>
            </a:pPr>
            <a:endParaRPr lang="en-US" sz="1300">
              <a:solidFill>
                <a:schemeClr val="tx2"/>
              </a:solidFill>
            </a:endParaRPr>
          </a:p>
          <a:p>
            <a:pPr marL="384048" indent="-384048">
              <a:lnSpc>
                <a:spcPct val="94000"/>
              </a:lnSpc>
              <a:spcAft>
                <a:spcPts val="200"/>
              </a:spcAft>
              <a:buFont typeface="Franklin Gothic Book" panose="020B0503020102020204" pitchFamily="34" charset="0"/>
              <a:defRPr/>
            </a:pPr>
            <a:r>
              <a:rPr lang="en-US" sz="1300">
                <a:solidFill>
                  <a:schemeClr val="tx2"/>
                </a:solidFill>
              </a:rPr>
              <a:t>L’antropologia è stata tra le prime discipline ad adottare un Codice deontologico. </a:t>
            </a:r>
          </a:p>
          <a:p>
            <a:pPr marL="384048" indent="-384048">
              <a:lnSpc>
                <a:spcPct val="94000"/>
              </a:lnSpc>
              <a:spcAft>
                <a:spcPts val="200"/>
              </a:spcAft>
              <a:buFont typeface="Franklin Gothic Book" panose="020B0503020102020204" pitchFamily="34" charset="0"/>
              <a:defRPr/>
            </a:pPr>
            <a:endParaRPr lang="en-US" sz="1300">
              <a:solidFill>
                <a:schemeClr val="tx2"/>
              </a:solidFill>
            </a:endParaRPr>
          </a:p>
          <a:p>
            <a:pPr marL="384048" indent="-384048">
              <a:lnSpc>
                <a:spcPct val="94000"/>
              </a:lnSpc>
              <a:spcAft>
                <a:spcPts val="200"/>
              </a:spcAft>
              <a:buFont typeface="Franklin Gothic Book" panose="020B0503020102020204" pitchFamily="34" charset="0"/>
              <a:defRPr/>
            </a:pPr>
            <a:r>
              <a:rPr lang="en-US" sz="1300">
                <a:solidFill>
                  <a:schemeClr val="tx2"/>
                </a:solidFill>
              </a:rPr>
              <a:t>Per giungere a una rappresentazione il più possibile completa di una cultura è necessario connettere le nostre osservazioni relative agli effettivi comportamenti delle persone con le informazioni orali relative a ciò che le persone </a:t>
            </a:r>
            <a:r>
              <a:rPr lang="en-US" sz="1300" i="1">
                <a:solidFill>
                  <a:schemeClr val="tx2"/>
                </a:solidFill>
              </a:rPr>
              <a:t>dicono di fare e a ciò che pensano </a:t>
            </a:r>
            <a:r>
              <a:rPr lang="en-US" sz="1300">
                <a:solidFill>
                  <a:schemeClr val="tx2"/>
                </a:solidFill>
              </a:rPr>
              <a:t>(Sanjek 2000).</a:t>
            </a:r>
          </a:p>
          <a:p>
            <a:pPr marL="384048" indent="-384048">
              <a:lnSpc>
                <a:spcPct val="94000"/>
              </a:lnSpc>
              <a:spcAft>
                <a:spcPts val="200"/>
              </a:spcAft>
              <a:buFont typeface="Franklin Gothic Book" panose="020B0503020102020204" pitchFamily="34" charset="0"/>
              <a:defRPr/>
            </a:pPr>
            <a:endParaRPr lang="en-US" sz="1300">
              <a:solidFill>
                <a:schemeClr val="tx2"/>
              </a:solidFill>
            </a:endParaRPr>
          </a:p>
          <a:p>
            <a:pPr marL="384048" indent="-384048">
              <a:lnSpc>
                <a:spcPct val="94000"/>
              </a:lnSpc>
              <a:spcAft>
                <a:spcPts val="200"/>
              </a:spcAft>
              <a:buFont typeface="Franklin Gothic Book" panose="020B0503020102020204" pitchFamily="34" charset="0"/>
              <a:defRPr/>
            </a:pPr>
            <a:endParaRPr lang="en-US" sz="1300">
              <a:solidFill>
                <a:schemeClr val="tx2"/>
              </a:solidFill>
            </a:endParaRPr>
          </a:p>
        </p:txBody>
      </p:sp>
      <p:sp>
        <p:nvSpPr>
          <p:cNvPr id="44033" name="Segnaposto piè di pagina 3"/>
          <p:cNvSpPr>
            <a:spLocks noGrp="1"/>
          </p:cNvSpPr>
          <p:nvPr>
            <p:ph type="ftr" sz="quarter" idx="11"/>
          </p:nvPr>
        </p:nvSpPr>
        <p:spPr>
          <a:xfrm>
            <a:off x="5334180" y="6453386"/>
            <a:ext cx="3070614" cy="404614"/>
          </a:xfrm>
        </p:spPr>
        <p:txBody>
          <a:bodyPr vert="horz" lIns="91440" tIns="45720" rIns="91440" bIns="45720" rtlCol="0" anchor="ctr">
            <a:normAutofit/>
          </a:bodyPr>
          <a:lstStyle>
            <a:lvl1pPr eaLnBrk="0" hangingPunct="0">
              <a:defRPr sz="1000">
                <a:solidFill>
                  <a:schemeClr val="tx1"/>
                </a:solidFill>
                <a:latin typeface="Verdana" charset="0"/>
                <a:ea typeface="ＭＳ Ｐゴシック" charset="0"/>
                <a:cs typeface="ＭＳ Ｐゴシック" charset="0"/>
              </a:defRPr>
            </a:lvl1pPr>
            <a:lvl2pPr marL="742950" indent="-285750" eaLnBrk="0" hangingPunct="0">
              <a:defRPr sz="1000">
                <a:solidFill>
                  <a:schemeClr val="tx1"/>
                </a:solidFill>
                <a:latin typeface="Verdana" charset="0"/>
                <a:ea typeface="ＭＳ Ｐゴシック" charset="0"/>
              </a:defRPr>
            </a:lvl2pPr>
            <a:lvl3pPr marL="1143000" indent="-228600" eaLnBrk="0" hangingPunct="0">
              <a:defRPr sz="1000">
                <a:solidFill>
                  <a:schemeClr val="tx1"/>
                </a:solidFill>
                <a:latin typeface="Verdana" charset="0"/>
                <a:ea typeface="ＭＳ Ｐゴシック" charset="0"/>
              </a:defRPr>
            </a:lvl3pPr>
            <a:lvl4pPr marL="1600200" indent="-228600" eaLnBrk="0" hangingPunct="0">
              <a:defRPr sz="1000">
                <a:solidFill>
                  <a:schemeClr val="tx1"/>
                </a:solidFill>
                <a:latin typeface="Verdana" charset="0"/>
                <a:ea typeface="ＭＳ Ｐゴシック" charset="0"/>
              </a:defRPr>
            </a:lvl4pPr>
            <a:lvl5pPr marL="2057400" indent="-228600" eaLnBrk="0" hangingPunct="0">
              <a:defRPr sz="1000">
                <a:solidFill>
                  <a:schemeClr val="tx1"/>
                </a:solidFill>
                <a:latin typeface="Verdana" charset="0"/>
                <a:ea typeface="ＭＳ Ｐゴシック" charset="0"/>
              </a:defRPr>
            </a:lvl5pPr>
            <a:lvl6pPr marL="2514600" indent="-228600" eaLnBrk="0" fontAlgn="base" hangingPunct="0">
              <a:spcBef>
                <a:spcPct val="50000"/>
              </a:spcBef>
              <a:spcAft>
                <a:spcPct val="0"/>
              </a:spcAft>
              <a:defRPr sz="1000">
                <a:solidFill>
                  <a:schemeClr val="tx1"/>
                </a:solidFill>
                <a:latin typeface="Verdana" charset="0"/>
                <a:ea typeface="ＭＳ Ｐゴシック" charset="0"/>
              </a:defRPr>
            </a:lvl6pPr>
            <a:lvl7pPr marL="2971800" indent="-228600" eaLnBrk="0" fontAlgn="base" hangingPunct="0">
              <a:spcBef>
                <a:spcPct val="50000"/>
              </a:spcBef>
              <a:spcAft>
                <a:spcPct val="0"/>
              </a:spcAft>
              <a:defRPr sz="1000">
                <a:solidFill>
                  <a:schemeClr val="tx1"/>
                </a:solidFill>
                <a:latin typeface="Verdana" charset="0"/>
                <a:ea typeface="ＭＳ Ｐゴシック" charset="0"/>
              </a:defRPr>
            </a:lvl7pPr>
            <a:lvl8pPr marL="3429000" indent="-228600" eaLnBrk="0" fontAlgn="base" hangingPunct="0">
              <a:spcBef>
                <a:spcPct val="50000"/>
              </a:spcBef>
              <a:spcAft>
                <a:spcPct val="0"/>
              </a:spcAft>
              <a:defRPr sz="1000">
                <a:solidFill>
                  <a:schemeClr val="tx1"/>
                </a:solidFill>
                <a:latin typeface="Verdana" charset="0"/>
                <a:ea typeface="ＭＳ Ｐゴシック" charset="0"/>
              </a:defRPr>
            </a:lvl8pPr>
            <a:lvl9pPr marL="3886200" indent="-228600" eaLnBrk="0" fontAlgn="base" hangingPunct="0">
              <a:spcBef>
                <a:spcPct val="50000"/>
              </a:spcBef>
              <a:spcAft>
                <a:spcPct val="0"/>
              </a:spcAft>
              <a:defRPr sz="1000">
                <a:solidFill>
                  <a:schemeClr val="tx1"/>
                </a:solidFill>
                <a:latin typeface="Verdana" charset="0"/>
                <a:ea typeface="ＭＳ Ｐゴシック" charset="0"/>
              </a:defRPr>
            </a:lvl9pPr>
          </a:lstStyle>
          <a:p>
            <a:pPr eaLnBrk="1" hangingPunct="1">
              <a:spcAft>
                <a:spcPts val="600"/>
              </a:spcAft>
            </a:pPr>
            <a:r>
              <a:rPr lang="en-US" sz="1200">
                <a:solidFill>
                  <a:schemeClr val="tx2"/>
                </a:solidFill>
                <a:latin typeface="+mn-lt"/>
                <a:ea typeface="+mn-ea"/>
                <a:cs typeface="+mn-cs"/>
              </a:rPr>
              <a:t>Antropologia culturale</a:t>
            </a:r>
          </a:p>
        </p:txBody>
      </p:sp>
      <p:sp>
        <p:nvSpPr>
          <p:cNvPr id="44034" name="Segnaposto numero diapositiva 4"/>
          <p:cNvSpPr>
            <a:spLocks noGrp="1"/>
          </p:cNvSpPr>
          <p:nvPr>
            <p:ph type="sldNum" sz="quarter" idx="12"/>
          </p:nvPr>
        </p:nvSpPr>
        <p:spPr>
          <a:xfrm>
            <a:off x="8628553" y="6453386"/>
            <a:ext cx="1197219" cy="404614"/>
          </a:xfrm>
        </p:spPr>
        <p:txBody>
          <a:bodyPr vert="horz" lIns="91440" tIns="45720" rIns="91440" bIns="45720" rtlCol="0" anchor="ctr">
            <a:normAutofit/>
          </a:bodyPr>
          <a:lstStyle>
            <a:lvl1pPr eaLnBrk="0" hangingPunct="0">
              <a:defRPr sz="1000">
                <a:solidFill>
                  <a:schemeClr val="tx1"/>
                </a:solidFill>
                <a:latin typeface="Verdana" charset="0"/>
                <a:ea typeface="ＭＳ Ｐゴシック" charset="0"/>
                <a:cs typeface="ＭＳ Ｐゴシック" charset="0"/>
              </a:defRPr>
            </a:lvl1pPr>
            <a:lvl2pPr marL="742950" indent="-285750" eaLnBrk="0" hangingPunct="0">
              <a:defRPr sz="1000">
                <a:solidFill>
                  <a:schemeClr val="tx1"/>
                </a:solidFill>
                <a:latin typeface="Verdana" charset="0"/>
                <a:ea typeface="ＭＳ Ｐゴシック" charset="0"/>
              </a:defRPr>
            </a:lvl2pPr>
            <a:lvl3pPr marL="1143000" indent="-228600" eaLnBrk="0" hangingPunct="0">
              <a:defRPr sz="1000">
                <a:solidFill>
                  <a:schemeClr val="tx1"/>
                </a:solidFill>
                <a:latin typeface="Verdana" charset="0"/>
                <a:ea typeface="ＭＳ Ｐゴシック" charset="0"/>
              </a:defRPr>
            </a:lvl3pPr>
            <a:lvl4pPr marL="1600200" indent="-228600" eaLnBrk="0" hangingPunct="0">
              <a:defRPr sz="1000">
                <a:solidFill>
                  <a:schemeClr val="tx1"/>
                </a:solidFill>
                <a:latin typeface="Verdana" charset="0"/>
                <a:ea typeface="ＭＳ Ｐゴシック" charset="0"/>
              </a:defRPr>
            </a:lvl4pPr>
            <a:lvl5pPr marL="2057400" indent="-228600" eaLnBrk="0" hangingPunct="0">
              <a:defRPr sz="1000">
                <a:solidFill>
                  <a:schemeClr val="tx1"/>
                </a:solidFill>
                <a:latin typeface="Verdana" charset="0"/>
                <a:ea typeface="ＭＳ Ｐゴシック" charset="0"/>
              </a:defRPr>
            </a:lvl5pPr>
            <a:lvl6pPr marL="2514600" indent="-228600" eaLnBrk="0" fontAlgn="base" hangingPunct="0">
              <a:spcBef>
                <a:spcPct val="50000"/>
              </a:spcBef>
              <a:spcAft>
                <a:spcPct val="0"/>
              </a:spcAft>
              <a:defRPr sz="1000">
                <a:solidFill>
                  <a:schemeClr val="tx1"/>
                </a:solidFill>
                <a:latin typeface="Verdana" charset="0"/>
                <a:ea typeface="ＭＳ Ｐゴシック" charset="0"/>
              </a:defRPr>
            </a:lvl6pPr>
            <a:lvl7pPr marL="2971800" indent="-228600" eaLnBrk="0" fontAlgn="base" hangingPunct="0">
              <a:spcBef>
                <a:spcPct val="50000"/>
              </a:spcBef>
              <a:spcAft>
                <a:spcPct val="0"/>
              </a:spcAft>
              <a:defRPr sz="1000">
                <a:solidFill>
                  <a:schemeClr val="tx1"/>
                </a:solidFill>
                <a:latin typeface="Verdana" charset="0"/>
                <a:ea typeface="ＭＳ Ｐゴシック" charset="0"/>
              </a:defRPr>
            </a:lvl7pPr>
            <a:lvl8pPr marL="3429000" indent="-228600" eaLnBrk="0" fontAlgn="base" hangingPunct="0">
              <a:spcBef>
                <a:spcPct val="50000"/>
              </a:spcBef>
              <a:spcAft>
                <a:spcPct val="0"/>
              </a:spcAft>
              <a:defRPr sz="1000">
                <a:solidFill>
                  <a:schemeClr val="tx1"/>
                </a:solidFill>
                <a:latin typeface="Verdana" charset="0"/>
                <a:ea typeface="ＭＳ Ｐゴシック" charset="0"/>
              </a:defRPr>
            </a:lvl8pPr>
            <a:lvl9pPr marL="3886200" indent="-228600" eaLnBrk="0" fontAlgn="base" hangingPunct="0">
              <a:spcBef>
                <a:spcPct val="50000"/>
              </a:spcBef>
              <a:spcAft>
                <a:spcPct val="0"/>
              </a:spcAft>
              <a:defRPr sz="1000">
                <a:solidFill>
                  <a:schemeClr val="tx1"/>
                </a:solidFill>
                <a:latin typeface="Verdana" charset="0"/>
                <a:ea typeface="ＭＳ Ｐゴシック" charset="0"/>
              </a:defRPr>
            </a:lvl9pPr>
          </a:lstStyle>
          <a:p>
            <a:pPr eaLnBrk="1" hangingPunct="1">
              <a:spcAft>
                <a:spcPts val="600"/>
              </a:spcAft>
            </a:pPr>
            <a:fld id="{C4A36D43-D4AC-704C-AB63-A796FE4AA59E}" type="slidenum">
              <a:rPr lang="en-US" sz="1200">
                <a:solidFill>
                  <a:schemeClr val="tx2"/>
                </a:solidFill>
                <a:latin typeface="+mn-lt"/>
                <a:ea typeface="+mn-ea"/>
                <a:cs typeface="+mn-cs"/>
              </a:rPr>
              <a:pPr eaLnBrk="1" hangingPunct="1">
                <a:spcAft>
                  <a:spcPts val="600"/>
                </a:spcAft>
              </a:pPr>
              <a:t>43</a:t>
            </a:fld>
            <a:r>
              <a:rPr lang="en-US" sz="1200">
                <a:solidFill>
                  <a:schemeClr val="tx2"/>
                </a:solidFill>
                <a:latin typeface="+mn-lt"/>
                <a:ea typeface="+mn-ea"/>
                <a:cs typeface="+mn-cs"/>
              </a:rPr>
              <a:t> </a:t>
            </a:r>
          </a:p>
        </p:txBody>
      </p:sp>
    </p:spTree>
    <p:extLst>
      <p:ext uri="{BB962C8B-B14F-4D97-AF65-F5344CB8AC3E}">
        <p14:creationId xmlns:p14="http://schemas.microsoft.com/office/powerpoint/2010/main" val="1446509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6821" name="Rectangle 76820">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useBgFill="1">
        <p:nvSpPr>
          <p:cNvPr id="76823" name="Rectangle 76822">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7" name="Picture 76806" descr="Occhiali sopra un libro">
            <a:extLst>
              <a:ext uri="{FF2B5EF4-FFF2-40B4-BE49-F238E27FC236}">
                <a16:creationId xmlns:a16="http://schemas.microsoft.com/office/drawing/2014/main" id="{C69740D8-128D-F314-5B61-133A53AD1C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 y="10"/>
            <a:ext cx="4373546" cy="6857990"/>
          </a:xfrm>
          <a:prstGeom prst="rect">
            <a:avLst/>
          </a:prstGeom>
        </p:spPr>
      </p:pic>
      <p:sp>
        <p:nvSpPr>
          <p:cNvPr id="76825" name="Rectangle 76824">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76805" name="Segnaposto contenuto 5"/>
          <p:cNvSpPr>
            <a:spLocks noGrp="1"/>
          </p:cNvSpPr>
          <p:nvPr>
            <p:ph idx="4294967295"/>
          </p:nvPr>
        </p:nvSpPr>
        <p:spPr>
          <a:xfrm>
            <a:off x="5100824" y="2286000"/>
            <a:ext cx="6176776" cy="3581400"/>
          </a:xfrm>
        </p:spPr>
        <p:txBody>
          <a:bodyPr vert="horz" lIns="91440" tIns="45720" rIns="91440" bIns="45720" rtlCol="0">
            <a:normAutofit fontScale="92500" lnSpcReduction="20000"/>
          </a:bodyPr>
          <a:lstStyle/>
          <a:p>
            <a:pPr marL="0" indent="0">
              <a:buClr>
                <a:schemeClr val="bg1">
                  <a:lumMod val="65000"/>
                </a:schemeClr>
              </a:buClr>
              <a:buNone/>
              <a:defRPr/>
            </a:pPr>
            <a:r>
              <a:rPr lang="en-US" sz="2400" b="1" dirty="0"/>
              <a:t>Metodi di </a:t>
            </a:r>
            <a:r>
              <a:rPr lang="en-US" sz="2400" b="1" dirty="0" err="1"/>
              <a:t>ricerca</a:t>
            </a:r>
            <a:r>
              <a:rPr lang="en-US" sz="2400" b="1" dirty="0"/>
              <a:t> </a:t>
            </a:r>
            <a:r>
              <a:rPr lang="en-US" sz="2400" dirty="0" err="1"/>
              <a:t>specializzati</a:t>
            </a:r>
            <a:r>
              <a:rPr lang="en-US" sz="2400" dirty="0"/>
              <a:t>: </a:t>
            </a:r>
          </a:p>
          <a:p>
            <a:pPr>
              <a:buClr>
                <a:schemeClr val="bg1">
                  <a:lumMod val="65000"/>
                </a:schemeClr>
              </a:buClr>
              <a:buFont typeface="Franklin Gothic Book" panose="020B0503020102020204" pitchFamily="34" charset="0"/>
              <a:buNone/>
              <a:defRPr/>
            </a:pPr>
            <a:endParaRPr lang="en-US" sz="2400" dirty="0"/>
          </a:p>
          <a:p>
            <a:pPr>
              <a:buClr>
                <a:schemeClr val="bg1">
                  <a:lumMod val="65000"/>
                </a:schemeClr>
              </a:buClr>
              <a:buFont typeface="Franklin Gothic Book" panose="020B0503020102020204" pitchFamily="34" charset="0"/>
              <a:buChar char="®"/>
              <a:defRPr/>
            </a:pPr>
            <a:r>
              <a:rPr lang="en-US" sz="2400" i="1" dirty="0"/>
              <a:t>Storie di vita</a:t>
            </a:r>
          </a:p>
          <a:p>
            <a:pPr marL="0" indent="0">
              <a:buClr>
                <a:schemeClr val="bg1">
                  <a:lumMod val="65000"/>
                </a:schemeClr>
              </a:buClr>
              <a:buNone/>
              <a:defRPr/>
            </a:pPr>
            <a:endParaRPr lang="en-US" sz="2400" dirty="0"/>
          </a:p>
          <a:p>
            <a:pPr>
              <a:buClr>
                <a:schemeClr val="bg1">
                  <a:lumMod val="65000"/>
                </a:schemeClr>
              </a:buClr>
              <a:buFont typeface="Franklin Gothic Book" panose="020B0503020102020204" pitchFamily="34" charset="0"/>
              <a:buChar char="®"/>
              <a:defRPr/>
            </a:pPr>
            <a:r>
              <a:rPr lang="en-US" sz="2400" i="1" dirty="0" err="1"/>
              <a:t>Documenti</a:t>
            </a:r>
            <a:r>
              <a:rPr lang="en-US" sz="2400" i="1" dirty="0"/>
              <a:t> </a:t>
            </a:r>
            <a:r>
              <a:rPr lang="en-US" sz="2400" i="1" dirty="0" err="1"/>
              <a:t>testuali</a:t>
            </a:r>
            <a:endParaRPr lang="en-US" sz="2400" i="1" dirty="0"/>
          </a:p>
          <a:p>
            <a:pPr>
              <a:buClr>
                <a:schemeClr val="bg1">
                  <a:lumMod val="65000"/>
                </a:schemeClr>
              </a:buClr>
              <a:buFont typeface="Franklin Gothic Book" panose="020B0503020102020204" pitchFamily="34" charset="0"/>
              <a:buChar char="®"/>
              <a:defRPr/>
            </a:pPr>
            <a:endParaRPr lang="en-US" sz="2400" i="1" dirty="0"/>
          </a:p>
          <a:p>
            <a:pPr>
              <a:buClr>
                <a:schemeClr val="bg1">
                  <a:lumMod val="65000"/>
                </a:schemeClr>
              </a:buClr>
              <a:buFont typeface="Franklin Gothic Book" panose="020B0503020102020204" pitchFamily="34" charset="0"/>
              <a:buChar char="®"/>
              <a:defRPr/>
            </a:pPr>
            <a:r>
              <a:rPr lang="en-US" sz="2400" i="1" dirty="0"/>
              <a:t>Metodi di </a:t>
            </a:r>
            <a:r>
              <a:rPr lang="en-US" sz="2400" i="1" dirty="0" err="1"/>
              <a:t>ricerca</a:t>
            </a:r>
            <a:r>
              <a:rPr lang="en-US" sz="2400" i="1" dirty="0"/>
              <a:t> </a:t>
            </a:r>
            <a:r>
              <a:rPr lang="en-US" sz="2400" i="1" dirty="0" err="1"/>
              <a:t>multipli</a:t>
            </a:r>
            <a:r>
              <a:rPr lang="en-US" sz="2400" i="1" dirty="0"/>
              <a:t> e </a:t>
            </a:r>
            <a:r>
              <a:rPr lang="en-US" sz="2400" i="1" dirty="0" err="1"/>
              <a:t>progetti</a:t>
            </a:r>
            <a:r>
              <a:rPr lang="en-US" sz="2400" i="1" dirty="0"/>
              <a:t> di </a:t>
            </a:r>
            <a:r>
              <a:rPr lang="en-US" sz="2400" i="1" dirty="0" err="1"/>
              <a:t>gruppo</a:t>
            </a:r>
            <a:endParaRPr lang="en-US" sz="2400" i="1" dirty="0"/>
          </a:p>
          <a:p>
            <a:pPr>
              <a:buClr>
                <a:schemeClr val="bg1">
                  <a:lumMod val="65000"/>
                </a:schemeClr>
              </a:buClr>
              <a:buFont typeface="Franklin Gothic Book" panose="020B0503020102020204" pitchFamily="34" charset="0"/>
              <a:buChar char="®"/>
              <a:defRPr/>
            </a:pPr>
            <a:endParaRPr lang="en-US" sz="2400" i="1" dirty="0"/>
          </a:p>
          <a:p>
            <a:pPr>
              <a:buClr>
                <a:schemeClr val="bg1">
                  <a:lumMod val="65000"/>
                </a:schemeClr>
              </a:buClr>
              <a:buFont typeface="Franklin Gothic Book" panose="020B0503020102020204" pitchFamily="34" charset="0"/>
              <a:buChar char="®"/>
              <a:defRPr/>
            </a:pPr>
            <a:r>
              <a:rPr lang="en-US" sz="2400" i="1" dirty="0"/>
              <a:t>RICERCHE MULTI-SITUATE</a:t>
            </a:r>
          </a:p>
          <a:p>
            <a:pPr>
              <a:buClr>
                <a:schemeClr val="bg1">
                  <a:lumMod val="65000"/>
                </a:schemeClr>
              </a:buClr>
              <a:buFont typeface="Franklin Gothic Book" panose="020B0503020102020204" pitchFamily="34" charset="0"/>
              <a:buNone/>
              <a:defRPr/>
            </a:pPr>
            <a:endParaRPr lang="en-US" sz="1000" i="1" dirty="0"/>
          </a:p>
          <a:p>
            <a:pPr>
              <a:buClr>
                <a:schemeClr val="bg1">
                  <a:lumMod val="65000"/>
                </a:schemeClr>
              </a:buClr>
              <a:buFont typeface="Franklin Gothic Book" panose="020B0503020102020204" pitchFamily="34" charset="0"/>
              <a:buChar char="®"/>
              <a:defRPr/>
            </a:pPr>
            <a:endParaRPr lang="en-US" sz="1000" i="1" dirty="0"/>
          </a:p>
          <a:p>
            <a:pPr>
              <a:buClr>
                <a:schemeClr val="bg1">
                  <a:lumMod val="65000"/>
                </a:schemeClr>
              </a:buClr>
              <a:buFont typeface="Franklin Gothic Book" panose="020B0503020102020204" pitchFamily="34" charset="0"/>
              <a:buChar char="®"/>
              <a:defRPr/>
            </a:pPr>
            <a:endParaRPr lang="en-US" sz="1000" dirty="0"/>
          </a:p>
          <a:p>
            <a:pPr>
              <a:buClr>
                <a:schemeClr val="bg1">
                  <a:lumMod val="65000"/>
                </a:schemeClr>
              </a:buClr>
              <a:buFont typeface="Franklin Gothic Book" panose="020B0503020102020204" pitchFamily="34" charset="0"/>
              <a:buNone/>
              <a:defRPr/>
            </a:pPr>
            <a:endParaRPr lang="en-US" sz="1000" dirty="0"/>
          </a:p>
          <a:p>
            <a:pPr>
              <a:buClr>
                <a:schemeClr val="bg1">
                  <a:lumMod val="65000"/>
                </a:schemeClr>
              </a:buClr>
              <a:buFont typeface="Franklin Gothic Book" panose="020B0503020102020204" pitchFamily="34" charset="0"/>
              <a:buNone/>
              <a:defRPr/>
            </a:pPr>
            <a:endParaRPr lang="en-US" sz="1000" dirty="0"/>
          </a:p>
        </p:txBody>
      </p:sp>
      <p:sp>
        <p:nvSpPr>
          <p:cNvPr id="47105" name="Segnaposto piè di pagina 3"/>
          <p:cNvSpPr>
            <a:spLocks noGrp="1"/>
          </p:cNvSpPr>
          <p:nvPr>
            <p:ph type="ftr" sz="quarter" idx="11"/>
          </p:nvPr>
        </p:nvSpPr>
        <p:spPr>
          <a:xfrm>
            <a:off x="5100824" y="6453386"/>
            <a:ext cx="4073570" cy="404614"/>
          </a:xfrm>
        </p:spPr>
        <p:txBody>
          <a:bodyPr vert="horz" lIns="91440" tIns="45720" rIns="91440" bIns="45720" rtlCol="0" anchor="ctr">
            <a:normAutofit/>
          </a:bodyPr>
          <a:lstStyle>
            <a:lvl1pPr eaLnBrk="0" hangingPunct="0">
              <a:defRPr sz="1000">
                <a:solidFill>
                  <a:schemeClr val="tx1"/>
                </a:solidFill>
                <a:latin typeface="Verdana" charset="0"/>
                <a:ea typeface="ＭＳ Ｐゴシック" charset="0"/>
                <a:cs typeface="ＭＳ Ｐゴシック" charset="0"/>
              </a:defRPr>
            </a:lvl1pPr>
            <a:lvl2pPr marL="742950" indent="-285750" eaLnBrk="0" hangingPunct="0">
              <a:defRPr sz="1000">
                <a:solidFill>
                  <a:schemeClr val="tx1"/>
                </a:solidFill>
                <a:latin typeface="Verdana" charset="0"/>
                <a:ea typeface="ＭＳ Ｐゴシック" charset="0"/>
              </a:defRPr>
            </a:lvl2pPr>
            <a:lvl3pPr marL="1143000" indent="-228600" eaLnBrk="0" hangingPunct="0">
              <a:defRPr sz="1000">
                <a:solidFill>
                  <a:schemeClr val="tx1"/>
                </a:solidFill>
                <a:latin typeface="Verdana" charset="0"/>
                <a:ea typeface="ＭＳ Ｐゴシック" charset="0"/>
              </a:defRPr>
            </a:lvl3pPr>
            <a:lvl4pPr marL="1600200" indent="-228600" eaLnBrk="0" hangingPunct="0">
              <a:defRPr sz="1000">
                <a:solidFill>
                  <a:schemeClr val="tx1"/>
                </a:solidFill>
                <a:latin typeface="Verdana" charset="0"/>
                <a:ea typeface="ＭＳ Ｐゴシック" charset="0"/>
              </a:defRPr>
            </a:lvl4pPr>
            <a:lvl5pPr marL="2057400" indent="-228600" eaLnBrk="0" hangingPunct="0">
              <a:defRPr sz="1000">
                <a:solidFill>
                  <a:schemeClr val="tx1"/>
                </a:solidFill>
                <a:latin typeface="Verdana" charset="0"/>
                <a:ea typeface="ＭＳ Ｐゴシック" charset="0"/>
              </a:defRPr>
            </a:lvl5pPr>
            <a:lvl6pPr marL="2514600" indent="-228600" eaLnBrk="0" fontAlgn="base" hangingPunct="0">
              <a:spcBef>
                <a:spcPct val="50000"/>
              </a:spcBef>
              <a:spcAft>
                <a:spcPct val="0"/>
              </a:spcAft>
              <a:defRPr sz="1000">
                <a:solidFill>
                  <a:schemeClr val="tx1"/>
                </a:solidFill>
                <a:latin typeface="Verdana" charset="0"/>
                <a:ea typeface="ＭＳ Ｐゴシック" charset="0"/>
              </a:defRPr>
            </a:lvl6pPr>
            <a:lvl7pPr marL="2971800" indent="-228600" eaLnBrk="0" fontAlgn="base" hangingPunct="0">
              <a:spcBef>
                <a:spcPct val="50000"/>
              </a:spcBef>
              <a:spcAft>
                <a:spcPct val="0"/>
              </a:spcAft>
              <a:defRPr sz="1000">
                <a:solidFill>
                  <a:schemeClr val="tx1"/>
                </a:solidFill>
                <a:latin typeface="Verdana" charset="0"/>
                <a:ea typeface="ＭＳ Ｐゴシック" charset="0"/>
              </a:defRPr>
            </a:lvl7pPr>
            <a:lvl8pPr marL="3429000" indent="-228600" eaLnBrk="0" fontAlgn="base" hangingPunct="0">
              <a:spcBef>
                <a:spcPct val="50000"/>
              </a:spcBef>
              <a:spcAft>
                <a:spcPct val="0"/>
              </a:spcAft>
              <a:defRPr sz="1000">
                <a:solidFill>
                  <a:schemeClr val="tx1"/>
                </a:solidFill>
                <a:latin typeface="Verdana" charset="0"/>
                <a:ea typeface="ＭＳ Ｐゴシック" charset="0"/>
              </a:defRPr>
            </a:lvl8pPr>
            <a:lvl9pPr marL="3886200" indent="-228600" eaLnBrk="0" fontAlgn="base" hangingPunct="0">
              <a:spcBef>
                <a:spcPct val="50000"/>
              </a:spcBef>
              <a:spcAft>
                <a:spcPct val="0"/>
              </a:spcAft>
              <a:defRPr sz="1000">
                <a:solidFill>
                  <a:schemeClr val="tx1"/>
                </a:solidFill>
                <a:latin typeface="Verdana" charset="0"/>
                <a:ea typeface="ＭＳ Ｐゴシック" charset="0"/>
              </a:defRPr>
            </a:lvl9pPr>
          </a:lstStyle>
          <a:p>
            <a:pPr eaLnBrk="1" hangingPunct="1">
              <a:spcAft>
                <a:spcPts val="600"/>
              </a:spcAft>
            </a:pPr>
            <a:endParaRPr lang="en-US" sz="1200" kern="1200" baseline="0" dirty="0">
              <a:solidFill>
                <a:schemeClr val="tx2"/>
              </a:solidFill>
              <a:latin typeface="+mn-lt"/>
              <a:ea typeface="+mn-ea"/>
              <a:cs typeface="+mn-cs"/>
            </a:endParaRPr>
          </a:p>
        </p:txBody>
      </p:sp>
      <p:sp>
        <p:nvSpPr>
          <p:cNvPr id="47106" name="Segnaposto numero diapositiva 4"/>
          <p:cNvSpPr>
            <a:spLocks noGrp="1"/>
          </p:cNvSpPr>
          <p:nvPr>
            <p:ph type="sldNum" sz="quarter" idx="12"/>
          </p:nvPr>
        </p:nvSpPr>
        <p:spPr>
          <a:xfrm>
            <a:off x="9472736" y="6453386"/>
            <a:ext cx="1596292" cy="404614"/>
          </a:xfrm>
        </p:spPr>
        <p:txBody>
          <a:bodyPr vert="horz" lIns="91440" tIns="45720" rIns="91440" bIns="45720" rtlCol="0" anchor="ctr">
            <a:normAutofit/>
          </a:bodyPr>
          <a:lstStyle>
            <a:lvl1pPr eaLnBrk="0" hangingPunct="0">
              <a:defRPr sz="1000">
                <a:solidFill>
                  <a:schemeClr val="tx1"/>
                </a:solidFill>
                <a:latin typeface="Verdana" charset="0"/>
                <a:ea typeface="ＭＳ Ｐゴシック" charset="0"/>
                <a:cs typeface="ＭＳ Ｐゴシック" charset="0"/>
              </a:defRPr>
            </a:lvl1pPr>
            <a:lvl2pPr marL="742950" indent="-285750" eaLnBrk="0" hangingPunct="0">
              <a:defRPr sz="1000">
                <a:solidFill>
                  <a:schemeClr val="tx1"/>
                </a:solidFill>
                <a:latin typeface="Verdana" charset="0"/>
                <a:ea typeface="ＭＳ Ｐゴシック" charset="0"/>
              </a:defRPr>
            </a:lvl2pPr>
            <a:lvl3pPr marL="1143000" indent="-228600" eaLnBrk="0" hangingPunct="0">
              <a:defRPr sz="1000">
                <a:solidFill>
                  <a:schemeClr val="tx1"/>
                </a:solidFill>
                <a:latin typeface="Verdana" charset="0"/>
                <a:ea typeface="ＭＳ Ｐゴシック" charset="0"/>
              </a:defRPr>
            </a:lvl3pPr>
            <a:lvl4pPr marL="1600200" indent="-228600" eaLnBrk="0" hangingPunct="0">
              <a:defRPr sz="1000">
                <a:solidFill>
                  <a:schemeClr val="tx1"/>
                </a:solidFill>
                <a:latin typeface="Verdana" charset="0"/>
                <a:ea typeface="ＭＳ Ｐゴシック" charset="0"/>
              </a:defRPr>
            </a:lvl4pPr>
            <a:lvl5pPr marL="2057400" indent="-228600" eaLnBrk="0" hangingPunct="0">
              <a:defRPr sz="1000">
                <a:solidFill>
                  <a:schemeClr val="tx1"/>
                </a:solidFill>
                <a:latin typeface="Verdana" charset="0"/>
                <a:ea typeface="ＭＳ Ｐゴシック" charset="0"/>
              </a:defRPr>
            </a:lvl5pPr>
            <a:lvl6pPr marL="2514600" indent="-228600" eaLnBrk="0" fontAlgn="base" hangingPunct="0">
              <a:spcBef>
                <a:spcPct val="50000"/>
              </a:spcBef>
              <a:spcAft>
                <a:spcPct val="0"/>
              </a:spcAft>
              <a:defRPr sz="1000">
                <a:solidFill>
                  <a:schemeClr val="tx1"/>
                </a:solidFill>
                <a:latin typeface="Verdana" charset="0"/>
                <a:ea typeface="ＭＳ Ｐゴシック" charset="0"/>
              </a:defRPr>
            </a:lvl6pPr>
            <a:lvl7pPr marL="2971800" indent="-228600" eaLnBrk="0" fontAlgn="base" hangingPunct="0">
              <a:spcBef>
                <a:spcPct val="50000"/>
              </a:spcBef>
              <a:spcAft>
                <a:spcPct val="0"/>
              </a:spcAft>
              <a:defRPr sz="1000">
                <a:solidFill>
                  <a:schemeClr val="tx1"/>
                </a:solidFill>
                <a:latin typeface="Verdana" charset="0"/>
                <a:ea typeface="ＭＳ Ｐゴシック" charset="0"/>
              </a:defRPr>
            </a:lvl7pPr>
            <a:lvl8pPr marL="3429000" indent="-228600" eaLnBrk="0" fontAlgn="base" hangingPunct="0">
              <a:spcBef>
                <a:spcPct val="50000"/>
              </a:spcBef>
              <a:spcAft>
                <a:spcPct val="0"/>
              </a:spcAft>
              <a:defRPr sz="1000">
                <a:solidFill>
                  <a:schemeClr val="tx1"/>
                </a:solidFill>
                <a:latin typeface="Verdana" charset="0"/>
                <a:ea typeface="ＭＳ Ｐゴシック" charset="0"/>
              </a:defRPr>
            </a:lvl8pPr>
            <a:lvl9pPr marL="3886200" indent="-228600" eaLnBrk="0" fontAlgn="base" hangingPunct="0">
              <a:spcBef>
                <a:spcPct val="50000"/>
              </a:spcBef>
              <a:spcAft>
                <a:spcPct val="0"/>
              </a:spcAft>
              <a:defRPr sz="1000">
                <a:solidFill>
                  <a:schemeClr val="tx1"/>
                </a:solidFill>
                <a:latin typeface="Verdana" charset="0"/>
                <a:ea typeface="ＭＳ Ｐゴシック" charset="0"/>
              </a:defRPr>
            </a:lvl9pPr>
          </a:lstStyle>
          <a:p>
            <a:pPr eaLnBrk="1" hangingPunct="1">
              <a:spcAft>
                <a:spcPts val="600"/>
              </a:spcAft>
            </a:pPr>
            <a:fld id="{5A9EBE25-AF48-9B46-B388-FA1E111018CB}" type="slidenum">
              <a:rPr lang="en-US" sz="1200">
                <a:solidFill>
                  <a:schemeClr val="tx2"/>
                </a:solidFill>
                <a:latin typeface="+mn-lt"/>
                <a:ea typeface="+mn-ea"/>
                <a:cs typeface="+mn-cs"/>
              </a:rPr>
              <a:pPr eaLnBrk="1" hangingPunct="1">
                <a:spcAft>
                  <a:spcPts val="600"/>
                </a:spcAft>
              </a:pPr>
              <a:t>44</a:t>
            </a:fld>
            <a:r>
              <a:rPr lang="en-US" sz="1200">
                <a:solidFill>
                  <a:schemeClr val="tx2"/>
                </a:solidFill>
                <a:latin typeface="+mn-lt"/>
                <a:ea typeface="+mn-ea"/>
                <a:cs typeface="+mn-cs"/>
              </a:rPr>
              <a:t> </a:t>
            </a:r>
          </a:p>
        </p:txBody>
      </p:sp>
      <p:sp>
        <p:nvSpPr>
          <p:cNvPr id="47108" name="Freccia a destra 5"/>
          <p:cNvSpPr>
            <a:spLocks noChangeArrowheads="1"/>
          </p:cNvSpPr>
          <p:nvPr/>
        </p:nvSpPr>
        <p:spPr bwMode="auto">
          <a:xfrm>
            <a:off x="4434257" y="2852742"/>
            <a:ext cx="902677" cy="484187"/>
          </a:xfrm>
          <a:prstGeom prst="rightArrow">
            <a:avLst>
              <a:gd name="adj1" fmla="val 50000"/>
              <a:gd name="adj2" fmla="val 50024"/>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it-IT"/>
          </a:p>
        </p:txBody>
      </p:sp>
      <p:sp>
        <p:nvSpPr>
          <p:cNvPr id="47109" name="Freccia a destra 6"/>
          <p:cNvSpPr>
            <a:spLocks noChangeArrowheads="1"/>
          </p:cNvSpPr>
          <p:nvPr/>
        </p:nvSpPr>
        <p:spPr bwMode="auto">
          <a:xfrm>
            <a:off x="3768972" y="3213100"/>
            <a:ext cx="904143" cy="484188"/>
          </a:xfrm>
          <a:prstGeom prst="rightArrow">
            <a:avLst>
              <a:gd name="adj1" fmla="val 50000"/>
              <a:gd name="adj2" fmla="val 50105"/>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it-IT"/>
          </a:p>
        </p:txBody>
      </p:sp>
    </p:spTree>
    <p:extLst>
      <p:ext uri="{BB962C8B-B14F-4D97-AF65-F5344CB8AC3E}">
        <p14:creationId xmlns:p14="http://schemas.microsoft.com/office/powerpoint/2010/main" val="10686242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138" name="Rectangle 48137">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useBgFill="1">
        <p:nvSpPr>
          <p:cNvPr id="48140" name="Rectangle 48139">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idx="4294967295"/>
          </p:nvPr>
        </p:nvSpPr>
        <p:spPr>
          <a:xfrm>
            <a:off x="5100824" y="685800"/>
            <a:ext cx="6176776" cy="1485900"/>
          </a:xfrm>
        </p:spPr>
        <p:txBody>
          <a:bodyPr vert="horz" lIns="91440" tIns="45720" rIns="91440" bIns="45720" rtlCol="0" anchor="t">
            <a:normAutofit/>
          </a:bodyPr>
          <a:lstStyle/>
          <a:p>
            <a:r>
              <a:rPr lang="en-US" sz="1800"/>
              <a:t>Le storie di vita sono un metodo di acquisizione di dati che ha una lunga tradizione in antropologia culturale. </a:t>
            </a:r>
            <a:br>
              <a:rPr lang="en-US" sz="1800"/>
            </a:br>
            <a:r>
              <a:rPr lang="en-US" sz="1800"/>
              <a:t>Marjorie Shostak mentre intervista Nisa durante la sua ricerca sul campo tra i Ju/’hoansi nel 1975.</a:t>
            </a:r>
          </a:p>
        </p:txBody>
      </p:sp>
      <p:pic>
        <p:nvPicPr>
          <p:cNvPr id="48132" name="Segnaposto contenuto 3" descr="biblioteca-meltemi-shostak-nisa.jpg"/>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1" y="10"/>
            <a:ext cx="4373546" cy="6857990"/>
          </a:xfrm>
          <a:prstGeom prst="rect">
            <a:avLst/>
          </a:prstGeom>
        </p:spPr>
      </p:pic>
      <p:sp>
        <p:nvSpPr>
          <p:cNvPr id="48142" name="Rectangle 48141">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48131" name="Segnaposto numero diapositiva 4"/>
          <p:cNvSpPr>
            <a:spLocks noGrp="1"/>
          </p:cNvSpPr>
          <p:nvPr>
            <p:ph type="sldNum" sz="quarter" idx="12"/>
          </p:nvPr>
        </p:nvSpPr>
        <p:spPr>
          <a:xfrm>
            <a:off x="9472736" y="6453386"/>
            <a:ext cx="1596292" cy="404614"/>
          </a:xfrm>
        </p:spPr>
        <p:txBody>
          <a:bodyPr vert="horz" lIns="91440" tIns="45720" rIns="91440" bIns="45720" rtlCol="0" anchor="ctr">
            <a:normAutofit/>
          </a:bodyPr>
          <a:lstStyle>
            <a:lvl1pPr eaLnBrk="0" hangingPunct="0">
              <a:defRPr sz="1000">
                <a:solidFill>
                  <a:schemeClr val="tx1"/>
                </a:solidFill>
                <a:latin typeface="Verdana" charset="0"/>
                <a:ea typeface="ＭＳ Ｐゴシック" charset="0"/>
                <a:cs typeface="ＭＳ Ｐゴシック" charset="0"/>
              </a:defRPr>
            </a:lvl1pPr>
            <a:lvl2pPr marL="742950" indent="-285750" eaLnBrk="0" hangingPunct="0">
              <a:defRPr sz="1000">
                <a:solidFill>
                  <a:schemeClr val="tx1"/>
                </a:solidFill>
                <a:latin typeface="Verdana" charset="0"/>
                <a:ea typeface="ＭＳ Ｐゴシック" charset="0"/>
              </a:defRPr>
            </a:lvl2pPr>
            <a:lvl3pPr marL="1143000" indent="-228600" eaLnBrk="0" hangingPunct="0">
              <a:defRPr sz="1000">
                <a:solidFill>
                  <a:schemeClr val="tx1"/>
                </a:solidFill>
                <a:latin typeface="Verdana" charset="0"/>
                <a:ea typeface="ＭＳ Ｐゴシック" charset="0"/>
              </a:defRPr>
            </a:lvl3pPr>
            <a:lvl4pPr marL="1600200" indent="-228600" eaLnBrk="0" hangingPunct="0">
              <a:defRPr sz="1000">
                <a:solidFill>
                  <a:schemeClr val="tx1"/>
                </a:solidFill>
                <a:latin typeface="Verdana" charset="0"/>
                <a:ea typeface="ＭＳ Ｐゴシック" charset="0"/>
              </a:defRPr>
            </a:lvl4pPr>
            <a:lvl5pPr marL="2057400" indent="-228600" eaLnBrk="0" hangingPunct="0">
              <a:defRPr sz="1000">
                <a:solidFill>
                  <a:schemeClr val="tx1"/>
                </a:solidFill>
                <a:latin typeface="Verdana" charset="0"/>
                <a:ea typeface="ＭＳ Ｐゴシック" charset="0"/>
              </a:defRPr>
            </a:lvl5pPr>
            <a:lvl6pPr marL="2514600" indent="-228600" eaLnBrk="0" fontAlgn="base" hangingPunct="0">
              <a:spcBef>
                <a:spcPct val="50000"/>
              </a:spcBef>
              <a:spcAft>
                <a:spcPct val="0"/>
              </a:spcAft>
              <a:defRPr sz="1000">
                <a:solidFill>
                  <a:schemeClr val="tx1"/>
                </a:solidFill>
                <a:latin typeface="Verdana" charset="0"/>
                <a:ea typeface="ＭＳ Ｐゴシック" charset="0"/>
              </a:defRPr>
            </a:lvl6pPr>
            <a:lvl7pPr marL="2971800" indent="-228600" eaLnBrk="0" fontAlgn="base" hangingPunct="0">
              <a:spcBef>
                <a:spcPct val="50000"/>
              </a:spcBef>
              <a:spcAft>
                <a:spcPct val="0"/>
              </a:spcAft>
              <a:defRPr sz="1000">
                <a:solidFill>
                  <a:schemeClr val="tx1"/>
                </a:solidFill>
                <a:latin typeface="Verdana" charset="0"/>
                <a:ea typeface="ＭＳ Ｐゴシック" charset="0"/>
              </a:defRPr>
            </a:lvl7pPr>
            <a:lvl8pPr marL="3429000" indent="-228600" eaLnBrk="0" fontAlgn="base" hangingPunct="0">
              <a:spcBef>
                <a:spcPct val="50000"/>
              </a:spcBef>
              <a:spcAft>
                <a:spcPct val="0"/>
              </a:spcAft>
              <a:defRPr sz="1000">
                <a:solidFill>
                  <a:schemeClr val="tx1"/>
                </a:solidFill>
                <a:latin typeface="Verdana" charset="0"/>
                <a:ea typeface="ＭＳ Ｐゴシック" charset="0"/>
              </a:defRPr>
            </a:lvl8pPr>
            <a:lvl9pPr marL="3886200" indent="-228600" eaLnBrk="0" fontAlgn="base" hangingPunct="0">
              <a:spcBef>
                <a:spcPct val="50000"/>
              </a:spcBef>
              <a:spcAft>
                <a:spcPct val="0"/>
              </a:spcAft>
              <a:defRPr sz="1000">
                <a:solidFill>
                  <a:schemeClr val="tx1"/>
                </a:solidFill>
                <a:latin typeface="Verdana" charset="0"/>
                <a:ea typeface="ＭＳ Ｐゴシック" charset="0"/>
              </a:defRPr>
            </a:lvl9pPr>
          </a:lstStyle>
          <a:p>
            <a:pPr eaLnBrk="1" hangingPunct="1">
              <a:spcAft>
                <a:spcPts val="600"/>
              </a:spcAft>
            </a:pPr>
            <a:fld id="{346BB28D-53F3-E145-825F-B0C81AD717FB}" type="slidenum">
              <a:rPr lang="en-US" sz="1200">
                <a:solidFill>
                  <a:schemeClr val="tx2"/>
                </a:solidFill>
                <a:latin typeface="+mn-lt"/>
                <a:ea typeface="+mn-ea"/>
                <a:cs typeface="+mn-cs"/>
              </a:rPr>
              <a:pPr eaLnBrk="1" hangingPunct="1">
                <a:spcAft>
                  <a:spcPts val="600"/>
                </a:spcAft>
              </a:pPr>
              <a:t>45</a:t>
            </a:fld>
            <a:r>
              <a:rPr lang="en-US" sz="1200">
                <a:solidFill>
                  <a:schemeClr val="tx2"/>
                </a:solidFill>
                <a:latin typeface="+mn-lt"/>
                <a:ea typeface="+mn-ea"/>
                <a:cs typeface="+mn-cs"/>
              </a:rPr>
              <a:t> </a:t>
            </a:r>
          </a:p>
        </p:txBody>
      </p:sp>
      <p:sp>
        <p:nvSpPr>
          <p:cNvPr id="48133" name="CasellaDiTesto 4"/>
          <p:cNvSpPr txBox="1">
            <a:spLocks noChangeArrowheads="1"/>
          </p:cNvSpPr>
          <p:nvPr/>
        </p:nvSpPr>
        <p:spPr bwMode="auto">
          <a:xfrm>
            <a:off x="6426026" y="4391819"/>
            <a:ext cx="2791557"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000">
                <a:solidFill>
                  <a:schemeClr val="tx1"/>
                </a:solidFill>
                <a:latin typeface="Verdana" charset="0"/>
                <a:ea typeface="ＭＳ Ｐゴシック" charset="0"/>
                <a:cs typeface="ＭＳ Ｐゴシック" charset="0"/>
              </a:defRPr>
            </a:lvl1pPr>
            <a:lvl2pPr marL="742950" indent="-285750" eaLnBrk="0" hangingPunct="0">
              <a:defRPr sz="1000">
                <a:solidFill>
                  <a:schemeClr val="tx1"/>
                </a:solidFill>
                <a:latin typeface="Verdana" charset="0"/>
                <a:ea typeface="ＭＳ Ｐゴシック" charset="0"/>
              </a:defRPr>
            </a:lvl2pPr>
            <a:lvl3pPr marL="1143000" indent="-228600" eaLnBrk="0" hangingPunct="0">
              <a:defRPr sz="1000">
                <a:solidFill>
                  <a:schemeClr val="tx1"/>
                </a:solidFill>
                <a:latin typeface="Verdana" charset="0"/>
                <a:ea typeface="ＭＳ Ｐゴシック" charset="0"/>
              </a:defRPr>
            </a:lvl3pPr>
            <a:lvl4pPr marL="1600200" indent="-228600" eaLnBrk="0" hangingPunct="0">
              <a:defRPr sz="1000">
                <a:solidFill>
                  <a:schemeClr val="tx1"/>
                </a:solidFill>
                <a:latin typeface="Verdana" charset="0"/>
                <a:ea typeface="ＭＳ Ｐゴシック" charset="0"/>
              </a:defRPr>
            </a:lvl4pPr>
            <a:lvl5pPr marL="2057400" indent="-228600" eaLnBrk="0" hangingPunct="0">
              <a:defRPr sz="1000">
                <a:solidFill>
                  <a:schemeClr val="tx1"/>
                </a:solidFill>
                <a:latin typeface="Verdana" charset="0"/>
                <a:ea typeface="ＭＳ Ｐゴシック" charset="0"/>
              </a:defRPr>
            </a:lvl5pPr>
            <a:lvl6pPr marL="2514600" indent="-228600" eaLnBrk="0" fontAlgn="base" hangingPunct="0">
              <a:spcBef>
                <a:spcPct val="50000"/>
              </a:spcBef>
              <a:spcAft>
                <a:spcPct val="0"/>
              </a:spcAft>
              <a:defRPr sz="1000">
                <a:solidFill>
                  <a:schemeClr val="tx1"/>
                </a:solidFill>
                <a:latin typeface="Verdana" charset="0"/>
                <a:ea typeface="ＭＳ Ｐゴシック" charset="0"/>
              </a:defRPr>
            </a:lvl6pPr>
            <a:lvl7pPr marL="2971800" indent="-228600" eaLnBrk="0" fontAlgn="base" hangingPunct="0">
              <a:spcBef>
                <a:spcPct val="50000"/>
              </a:spcBef>
              <a:spcAft>
                <a:spcPct val="0"/>
              </a:spcAft>
              <a:defRPr sz="1000">
                <a:solidFill>
                  <a:schemeClr val="tx1"/>
                </a:solidFill>
                <a:latin typeface="Verdana" charset="0"/>
                <a:ea typeface="ＭＳ Ｐゴシック" charset="0"/>
              </a:defRPr>
            </a:lvl7pPr>
            <a:lvl8pPr marL="3429000" indent="-228600" eaLnBrk="0" fontAlgn="base" hangingPunct="0">
              <a:spcBef>
                <a:spcPct val="50000"/>
              </a:spcBef>
              <a:spcAft>
                <a:spcPct val="0"/>
              </a:spcAft>
              <a:defRPr sz="1000">
                <a:solidFill>
                  <a:schemeClr val="tx1"/>
                </a:solidFill>
                <a:latin typeface="Verdana" charset="0"/>
                <a:ea typeface="ＭＳ Ｐゴシック" charset="0"/>
              </a:defRPr>
            </a:lvl8pPr>
            <a:lvl9pPr marL="3886200" indent="-228600" eaLnBrk="0" fontAlgn="base" hangingPunct="0">
              <a:spcBef>
                <a:spcPct val="50000"/>
              </a:spcBef>
              <a:spcAft>
                <a:spcPct val="0"/>
              </a:spcAft>
              <a:defRPr sz="1000">
                <a:solidFill>
                  <a:schemeClr val="tx1"/>
                </a:solidFill>
                <a:latin typeface="Verdana" charset="0"/>
                <a:ea typeface="ＭＳ Ｐゴシック" charset="0"/>
              </a:defRPr>
            </a:lvl9pPr>
          </a:lstStyle>
          <a:p>
            <a:pPr eaLnBrk="1" hangingPunct="1">
              <a:spcAft>
                <a:spcPts val="600"/>
              </a:spcAft>
            </a:pPr>
            <a:r>
              <a:rPr lang="it-IT">
                <a:hlinkClick r:id="rId3"/>
              </a:rPr>
              <a:t>Jaguar, Jean Rouch 1954 (1967)</a:t>
            </a:r>
            <a:endParaRPr lang="it-IT"/>
          </a:p>
        </p:txBody>
      </p:sp>
    </p:spTree>
    <p:extLst>
      <p:ext uri="{BB962C8B-B14F-4D97-AF65-F5344CB8AC3E}">
        <p14:creationId xmlns:p14="http://schemas.microsoft.com/office/powerpoint/2010/main" val="7178599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7"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it-IT"/>
            </a:p>
          </p:txBody>
        </p:sp>
        <p:sp>
          <p:nvSpPr>
            <p:cNvPr id="28"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grpSp>
      <p:sp useBgFill="1">
        <p:nvSpPr>
          <p:cNvPr id="30" name="Rectangle 29">
            <a:extLst>
              <a:ext uri="{FF2B5EF4-FFF2-40B4-BE49-F238E27FC236}">
                <a16:creationId xmlns:a16="http://schemas.microsoft.com/office/drawing/2014/main" id="{78511CAE-6AAD-4026-90B0-6917258C1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4C9A4CB-F49F-F94A-9CBB-16C3F0B82E3C}"/>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4200" cap="all"/>
              <a:t>ETNOSTORIA </a:t>
            </a:r>
          </a:p>
        </p:txBody>
      </p:sp>
      <p:sp>
        <p:nvSpPr>
          <p:cNvPr id="8" name="Segnaposto testo 7">
            <a:extLst>
              <a:ext uri="{FF2B5EF4-FFF2-40B4-BE49-F238E27FC236}">
                <a16:creationId xmlns:a16="http://schemas.microsoft.com/office/drawing/2014/main" id="{C7E17DE2-440E-274F-8048-2DB78DCAD4A9}"/>
              </a:ext>
            </a:extLst>
          </p:cNvPr>
          <p:cNvSpPr>
            <a:spLocks noGrp="1"/>
          </p:cNvSpPr>
          <p:nvPr>
            <p:ph type="body" sz="half" idx="2"/>
          </p:nvPr>
        </p:nvSpPr>
        <p:spPr>
          <a:xfrm>
            <a:off x="8154186" y="4436462"/>
            <a:ext cx="3355942" cy="1794656"/>
          </a:xfrm>
        </p:spPr>
        <p:txBody>
          <a:bodyPr vert="horz" lIns="91440" tIns="45720" rIns="91440" bIns="45720" rtlCol="0">
            <a:normAutofit/>
          </a:bodyPr>
          <a:lstStyle/>
          <a:p>
            <a:pPr marL="0" indent="0" algn="ctr">
              <a:lnSpc>
                <a:spcPct val="112000"/>
              </a:lnSpc>
              <a:spcBef>
                <a:spcPts val="0"/>
              </a:spcBef>
              <a:spcAft>
                <a:spcPts val="600"/>
              </a:spcAft>
            </a:pPr>
            <a:r>
              <a:rPr lang="en-US" sz="2300">
                <a:solidFill>
                  <a:schemeClr val="tx2"/>
                </a:solidFill>
                <a:hlinkClick r:id="rId2"/>
              </a:rPr>
              <a:t>Il menocchio</a:t>
            </a:r>
            <a:endParaRPr lang="en-US" sz="2300">
              <a:solidFill>
                <a:schemeClr val="tx2"/>
              </a:solidFill>
            </a:endParaRPr>
          </a:p>
        </p:txBody>
      </p:sp>
      <p:sp>
        <p:nvSpPr>
          <p:cNvPr id="32" name="Freeform 6">
            <a:extLst>
              <a:ext uri="{FF2B5EF4-FFF2-40B4-BE49-F238E27FC236}">
                <a16:creationId xmlns:a16="http://schemas.microsoft.com/office/drawing/2014/main" id="{7388763A-4025-4433-A72C-457FC3763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pic>
        <p:nvPicPr>
          <p:cNvPr id="5" name="Segnaposto contenuto 4">
            <a:extLst>
              <a:ext uri="{FF2B5EF4-FFF2-40B4-BE49-F238E27FC236}">
                <a16:creationId xmlns:a16="http://schemas.microsoft.com/office/drawing/2014/main" id="{887AD543-9DD8-6D46-A8BD-4AAD68458224}"/>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858462" y="1340840"/>
            <a:ext cx="1790298" cy="2743200"/>
          </a:xfrm>
          <a:prstGeom prst="rect">
            <a:avLst/>
          </a:prstGeom>
        </p:spPr>
      </p:pic>
      <p:pic>
        <p:nvPicPr>
          <p:cNvPr id="7" name="Immagine 6">
            <a:extLst>
              <a:ext uri="{FF2B5EF4-FFF2-40B4-BE49-F238E27FC236}">
                <a16:creationId xmlns:a16="http://schemas.microsoft.com/office/drawing/2014/main" id="{68CB1217-9C69-D949-9FCE-4CAE0F20D3D8}"/>
              </a:ext>
            </a:extLst>
          </p:cNvPr>
          <p:cNvPicPr>
            <a:picLocks noChangeAspect="1"/>
          </p:cNvPicPr>
          <p:nvPr/>
        </p:nvPicPr>
        <p:blipFill>
          <a:blip r:embed="rId4"/>
          <a:stretch>
            <a:fillRect/>
          </a:stretch>
        </p:blipFill>
        <p:spPr>
          <a:xfrm>
            <a:off x="4757763" y="2973151"/>
            <a:ext cx="1811787" cy="2743200"/>
          </a:xfrm>
          <a:prstGeom prst="rect">
            <a:avLst/>
          </a:prstGeom>
        </p:spPr>
      </p:pic>
      <p:sp>
        <p:nvSpPr>
          <p:cNvPr id="34" name="Freeform 6">
            <a:extLst>
              <a:ext uri="{FF2B5EF4-FFF2-40B4-BE49-F238E27FC236}">
                <a16:creationId xmlns:a16="http://schemas.microsoft.com/office/drawing/2014/main" id="{8A2DFE20-1EAE-45A9-AD16-D4DBD0ABB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it-IT"/>
          </a:p>
        </p:txBody>
      </p:sp>
    </p:spTree>
    <p:extLst>
      <p:ext uri="{BB962C8B-B14F-4D97-AF65-F5344CB8AC3E}">
        <p14:creationId xmlns:p14="http://schemas.microsoft.com/office/powerpoint/2010/main" val="33616728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8860" name="Rectangle 78859">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2BF961C-570C-4D41-9343-124D329AC3FB}"/>
              </a:ext>
            </a:extLst>
          </p:cNvPr>
          <p:cNvSpPr>
            <a:spLocks noGrp="1"/>
          </p:cNvSpPr>
          <p:nvPr>
            <p:ph type="title"/>
          </p:nvPr>
        </p:nvSpPr>
        <p:spPr>
          <a:xfrm>
            <a:off x="5100824" y="685800"/>
            <a:ext cx="6176776" cy="1485900"/>
          </a:xfrm>
        </p:spPr>
        <p:txBody>
          <a:bodyPr>
            <a:normAutofit/>
          </a:bodyPr>
          <a:lstStyle/>
          <a:p>
            <a:r>
              <a:rPr lang="it-IT" dirty="0"/>
              <a:t>Tecniche di ricerca</a:t>
            </a:r>
          </a:p>
        </p:txBody>
      </p:sp>
      <p:pic>
        <p:nvPicPr>
          <p:cNvPr id="78855" name="Picture 78854" descr="Lente di ingrandimento che mostra prestazioni in calo">
            <a:extLst>
              <a:ext uri="{FF2B5EF4-FFF2-40B4-BE49-F238E27FC236}">
                <a16:creationId xmlns:a16="http://schemas.microsoft.com/office/drawing/2014/main" id="{71075BAD-8171-06D5-07F3-9604E27F71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 y="10"/>
            <a:ext cx="4373546" cy="6857990"/>
          </a:xfrm>
          <a:prstGeom prst="rect">
            <a:avLst/>
          </a:prstGeom>
        </p:spPr>
      </p:pic>
      <p:sp>
        <p:nvSpPr>
          <p:cNvPr id="78862" name="Rectangle 78861">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78853" name="Segnaposto contenuto 5"/>
          <p:cNvSpPr>
            <a:spLocks noGrp="1"/>
          </p:cNvSpPr>
          <p:nvPr>
            <p:ph idx="1"/>
          </p:nvPr>
        </p:nvSpPr>
        <p:spPr>
          <a:xfrm>
            <a:off x="5100824" y="2286000"/>
            <a:ext cx="6176776" cy="3581400"/>
          </a:xfrm>
        </p:spPr>
        <p:txBody>
          <a:bodyPr rtlCol="0">
            <a:normAutofit/>
          </a:bodyPr>
          <a:lstStyle/>
          <a:p>
            <a:pPr marL="0" indent="0">
              <a:spcAft>
                <a:spcPts val="0"/>
              </a:spcAft>
              <a:buClr>
                <a:schemeClr val="bg1">
                  <a:lumMod val="65000"/>
                </a:schemeClr>
              </a:buClr>
              <a:buNone/>
              <a:defRPr/>
            </a:pPr>
            <a:endParaRPr lang="it-IT">
              <a:ea typeface="Arial" charset="0"/>
              <a:cs typeface="+mn-cs"/>
              <a:sym typeface="Symbol" charset="2"/>
            </a:endParaRPr>
          </a:p>
          <a:p>
            <a:pPr>
              <a:spcAft>
                <a:spcPts val="0"/>
              </a:spcAft>
              <a:buClr>
                <a:schemeClr val="bg1">
                  <a:lumMod val="65000"/>
                </a:schemeClr>
              </a:buClr>
              <a:buNone/>
              <a:defRPr/>
            </a:pPr>
            <a:r>
              <a:rPr lang="it-IT" i="1">
                <a:ea typeface="Arial" charset="0"/>
                <a:cs typeface="+mn-cs"/>
                <a:sym typeface="Symbol"/>
              </a:rPr>
              <a:t> </a:t>
            </a:r>
            <a:r>
              <a:rPr lang="it-IT" i="1">
                <a:ea typeface="Arial" charset="0"/>
                <a:cs typeface="+mn-cs"/>
              </a:rPr>
              <a:t>Note di campo (</a:t>
            </a:r>
            <a:r>
              <a:rPr lang="it-IT" i="1" err="1">
                <a:ea typeface="Arial" charset="0"/>
                <a:cs typeface="+mn-cs"/>
              </a:rPr>
              <a:t>fieldnotes</a:t>
            </a:r>
            <a:r>
              <a:rPr lang="it-IT" i="1">
                <a:ea typeface="Arial" charset="0"/>
                <a:cs typeface="+mn-cs"/>
              </a:rPr>
              <a:t>)</a:t>
            </a:r>
          </a:p>
          <a:p>
            <a:pPr>
              <a:spcAft>
                <a:spcPts val="0"/>
              </a:spcAft>
              <a:buClr>
                <a:schemeClr val="bg1">
                  <a:lumMod val="65000"/>
                </a:schemeClr>
              </a:buClr>
              <a:buFont typeface="Symbol" pitchFamily="18" charset="2"/>
              <a:buChar char="®"/>
              <a:defRPr/>
            </a:pPr>
            <a:endParaRPr lang="it-IT" i="1">
              <a:ea typeface="Arial" charset="0"/>
              <a:cs typeface="+mn-cs"/>
            </a:endParaRPr>
          </a:p>
          <a:p>
            <a:pPr>
              <a:spcAft>
                <a:spcPts val="0"/>
              </a:spcAft>
              <a:buClr>
                <a:schemeClr val="bg1">
                  <a:lumMod val="65000"/>
                </a:schemeClr>
              </a:buClr>
              <a:buFont typeface="Symbol" pitchFamily="18" charset="2"/>
              <a:buChar char="®"/>
              <a:defRPr/>
            </a:pPr>
            <a:r>
              <a:rPr lang="it-IT" i="1">
                <a:ea typeface="Arial" charset="0"/>
                <a:cs typeface="+mn-cs"/>
              </a:rPr>
              <a:t>Registrazioni audio, fotografie e video</a:t>
            </a:r>
          </a:p>
          <a:p>
            <a:pPr>
              <a:spcAft>
                <a:spcPts val="0"/>
              </a:spcAft>
              <a:buClr>
                <a:schemeClr val="bg1">
                  <a:lumMod val="65000"/>
                </a:schemeClr>
              </a:buClr>
              <a:buNone/>
              <a:defRPr/>
            </a:pPr>
            <a:endParaRPr lang="it-IT" i="1">
              <a:ea typeface="Arial" charset="0"/>
              <a:cs typeface="+mn-cs"/>
            </a:endParaRPr>
          </a:p>
          <a:p>
            <a:pPr>
              <a:spcAft>
                <a:spcPts val="0"/>
              </a:spcAft>
              <a:buClr>
                <a:schemeClr val="bg1">
                  <a:lumMod val="65000"/>
                </a:schemeClr>
              </a:buClr>
              <a:buFont typeface="Symbol" pitchFamily="18" charset="2"/>
              <a:buChar char="®"/>
              <a:defRPr/>
            </a:pPr>
            <a:r>
              <a:rPr lang="it-IT" i="1">
                <a:ea typeface="Arial" charset="0"/>
                <a:cs typeface="+mn-cs"/>
              </a:rPr>
              <a:t>Analisi qualitativa dei dati</a:t>
            </a:r>
          </a:p>
          <a:p>
            <a:pPr>
              <a:spcAft>
                <a:spcPts val="0"/>
              </a:spcAft>
              <a:buClr>
                <a:schemeClr val="bg1">
                  <a:lumMod val="65000"/>
                </a:schemeClr>
              </a:buClr>
              <a:buFont typeface="Symbol" pitchFamily="18" charset="2"/>
              <a:buChar char="®"/>
              <a:defRPr/>
            </a:pPr>
            <a:endParaRPr lang="it-IT" i="1">
              <a:ea typeface="Arial" charset="0"/>
              <a:cs typeface="+mn-cs"/>
            </a:endParaRPr>
          </a:p>
          <a:p>
            <a:pPr>
              <a:spcAft>
                <a:spcPts val="0"/>
              </a:spcAft>
              <a:buClr>
                <a:schemeClr val="bg1">
                  <a:lumMod val="65000"/>
                </a:schemeClr>
              </a:buClr>
              <a:buFont typeface="Symbol" pitchFamily="18" charset="2"/>
              <a:buChar char="®"/>
              <a:defRPr/>
            </a:pPr>
            <a:r>
              <a:rPr lang="it-IT" i="1">
                <a:ea typeface="Arial" charset="0"/>
                <a:cs typeface="+mn-cs"/>
              </a:rPr>
              <a:t>Analisi dei dati quantitativi</a:t>
            </a:r>
          </a:p>
          <a:p>
            <a:pPr>
              <a:spcAft>
                <a:spcPts val="0"/>
              </a:spcAft>
              <a:buClr>
                <a:schemeClr val="bg1">
                  <a:lumMod val="65000"/>
                </a:schemeClr>
              </a:buClr>
              <a:buFont typeface="Symbol" pitchFamily="18" charset="2"/>
              <a:buChar char="®"/>
              <a:defRPr/>
            </a:pPr>
            <a:endParaRPr lang="it-IT" i="1">
              <a:ea typeface="Arial" charset="0"/>
              <a:cs typeface="+mn-cs"/>
            </a:endParaRPr>
          </a:p>
          <a:p>
            <a:pPr marL="0" indent="0">
              <a:spcAft>
                <a:spcPts val="0"/>
              </a:spcAft>
              <a:buClr>
                <a:schemeClr val="bg1">
                  <a:lumMod val="65000"/>
                </a:schemeClr>
              </a:buClr>
              <a:buNone/>
              <a:defRPr/>
            </a:pPr>
            <a:endParaRPr lang="it-IT">
              <a:ea typeface="Arial" charset="0"/>
              <a:cs typeface="+mn-cs"/>
            </a:endParaRPr>
          </a:p>
          <a:p>
            <a:pPr marL="0" indent="0">
              <a:spcAft>
                <a:spcPts val="0"/>
              </a:spcAft>
              <a:buClr>
                <a:schemeClr val="bg1">
                  <a:lumMod val="65000"/>
                </a:schemeClr>
              </a:buClr>
              <a:buNone/>
              <a:defRPr/>
            </a:pPr>
            <a:endParaRPr lang="it-IT">
              <a:ea typeface="Arial" charset="0"/>
              <a:cs typeface="+mn-cs"/>
            </a:endParaRPr>
          </a:p>
        </p:txBody>
      </p:sp>
      <p:sp>
        <p:nvSpPr>
          <p:cNvPr id="49153" name="Segnaposto piè di pagina 3"/>
          <p:cNvSpPr>
            <a:spLocks noGrp="1"/>
          </p:cNvSpPr>
          <p:nvPr>
            <p:ph type="ftr" sz="quarter" idx="11"/>
          </p:nvPr>
        </p:nvSpPr>
        <p:spPr>
          <a:xfrm>
            <a:off x="5100824" y="6453386"/>
            <a:ext cx="4073570" cy="404614"/>
          </a:xfrm>
        </p:spPr>
        <p:txBody>
          <a:bodyPr>
            <a:normAutofit/>
          </a:bodyPr>
          <a:lstStyle>
            <a:lvl1pPr eaLnBrk="0" hangingPunct="0">
              <a:defRPr sz="1000">
                <a:solidFill>
                  <a:schemeClr val="tx1"/>
                </a:solidFill>
                <a:latin typeface="Verdana" charset="0"/>
                <a:ea typeface="ＭＳ Ｐゴシック" charset="0"/>
                <a:cs typeface="ＭＳ Ｐゴシック" charset="0"/>
              </a:defRPr>
            </a:lvl1pPr>
            <a:lvl2pPr marL="742950" indent="-285750" eaLnBrk="0" hangingPunct="0">
              <a:defRPr sz="1000">
                <a:solidFill>
                  <a:schemeClr val="tx1"/>
                </a:solidFill>
                <a:latin typeface="Verdana" charset="0"/>
                <a:ea typeface="ＭＳ Ｐゴシック" charset="0"/>
              </a:defRPr>
            </a:lvl2pPr>
            <a:lvl3pPr marL="1143000" indent="-228600" eaLnBrk="0" hangingPunct="0">
              <a:defRPr sz="1000">
                <a:solidFill>
                  <a:schemeClr val="tx1"/>
                </a:solidFill>
                <a:latin typeface="Verdana" charset="0"/>
                <a:ea typeface="ＭＳ Ｐゴシック" charset="0"/>
              </a:defRPr>
            </a:lvl3pPr>
            <a:lvl4pPr marL="1600200" indent="-228600" eaLnBrk="0" hangingPunct="0">
              <a:defRPr sz="1000">
                <a:solidFill>
                  <a:schemeClr val="tx1"/>
                </a:solidFill>
                <a:latin typeface="Verdana" charset="0"/>
                <a:ea typeface="ＭＳ Ｐゴシック" charset="0"/>
              </a:defRPr>
            </a:lvl4pPr>
            <a:lvl5pPr marL="2057400" indent="-228600" eaLnBrk="0" hangingPunct="0">
              <a:defRPr sz="1000">
                <a:solidFill>
                  <a:schemeClr val="tx1"/>
                </a:solidFill>
                <a:latin typeface="Verdana" charset="0"/>
                <a:ea typeface="ＭＳ Ｐゴシック" charset="0"/>
              </a:defRPr>
            </a:lvl5pPr>
            <a:lvl6pPr marL="2514600" indent="-228600" eaLnBrk="0" fontAlgn="base" hangingPunct="0">
              <a:spcBef>
                <a:spcPct val="50000"/>
              </a:spcBef>
              <a:spcAft>
                <a:spcPct val="0"/>
              </a:spcAft>
              <a:defRPr sz="1000">
                <a:solidFill>
                  <a:schemeClr val="tx1"/>
                </a:solidFill>
                <a:latin typeface="Verdana" charset="0"/>
                <a:ea typeface="ＭＳ Ｐゴシック" charset="0"/>
              </a:defRPr>
            </a:lvl6pPr>
            <a:lvl7pPr marL="2971800" indent="-228600" eaLnBrk="0" fontAlgn="base" hangingPunct="0">
              <a:spcBef>
                <a:spcPct val="50000"/>
              </a:spcBef>
              <a:spcAft>
                <a:spcPct val="0"/>
              </a:spcAft>
              <a:defRPr sz="1000">
                <a:solidFill>
                  <a:schemeClr val="tx1"/>
                </a:solidFill>
                <a:latin typeface="Verdana" charset="0"/>
                <a:ea typeface="ＭＳ Ｐゴシック" charset="0"/>
              </a:defRPr>
            </a:lvl7pPr>
            <a:lvl8pPr marL="3429000" indent="-228600" eaLnBrk="0" fontAlgn="base" hangingPunct="0">
              <a:spcBef>
                <a:spcPct val="50000"/>
              </a:spcBef>
              <a:spcAft>
                <a:spcPct val="0"/>
              </a:spcAft>
              <a:defRPr sz="1000">
                <a:solidFill>
                  <a:schemeClr val="tx1"/>
                </a:solidFill>
                <a:latin typeface="Verdana" charset="0"/>
                <a:ea typeface="ＭＳ Ｐゴシック" charset="0"/>
              </a:defRPr>
            </a:lvl8pPr>
            <a:lvl9pPr marL="3886200" indent="-228600" eaLnBrk="0" fontAlgn="base" hangingPunct="0">
              <a:spcBef>
                <a:spcPct val="50000"/>
              </a:spcBef>
              <a:spcAft>
                <a:spcPct val="0"/>
              </a:spcAft>
              <a:defRPr sz="1000">
                <a:solidFill>
                  <a:schemeClr val="tx1"/>
                </a:solidFill>
                <a:latin typeface="Verdana" charset="0"/>
                <a:ea typeface="ＭＳ Ｐゴシック" charset="0"/>
              </a:defRPr>
            </a:lvl9pPr>
          </a:lstStyle>
          <a:p>
            <a:pPr>
              <a:spcAft>
                <a:spcPts val="600"/>
              </a:spcAft>
            </a:pPr>
            <a:r>
              <a:rPr lang="en-GB"/>
              <a:t>Antropologia culturale</a:t>
            </a:r>
          </a:p>
        </p:txBody>
      </p:sp>
      <p:sp>
        <p:nvSpPr>
          <p:cNvPr id="49154" name="Segnaposto numero diapositiva 4"/>
          <p:cNvSpPr>
            <a:spLocks noGrp="1"/>
          </p:cNvSpPr>
          <p:nvPr>
            <p:ph type="sldNum" sz="quarter" idx="12"/>
          </p:nvPr>
        </p:nvSpPr>
        <p:spPr>
          <a:xfrm>
            <a:off x="9472736" y="6453386"/>
            <a:ext cx="1596292" cy="404614"/>
          </a:xfrm>
        </p:spPr>
        <p:txBody>
          <a:bodyPr>
            <a:normAutofit/>
          </a:bodyPr>
          <a:lstStyle>
            <a:lvl1pPr eaLnBrk="0" hangingPunct="0">
              <a:defRPr sz="1000">
                <a:solidFill>
                  <a:schemeClr val="tx1"/>
                </a:solidFill>
                <a:latin typeface="Verdana" charset="0"/>
                <a:ea typeface="ＭＳ Ｐゴシック" charset="0"/>
                <a:cs typeface="ＭＳ Ｐゴシック" charset="0"/>
              </a:defRPr>
            </a:lvl1pPr>
            <a:lvl2pPr marL="742950" indent="-285750" eaLnBrk="0" hangingPunct="0">
              <a:defRPr sz="1000">
                <a:solidFill>
                  <a:schemeClr val="tx1"/>
                </a:solidFill>
                <a:latin typeface="Verdana" charset="0"/>
                <a:ea typeface="ＭＳ Ｐゴシック" charset="0"/>
              </a:defRPr>
            </a:lvl2pPr>
            <a:lvl3pPr marL="1143000" indent="-228600" eaLnBrk="0" hangingPunct="0">
              <a:defRPr sz="1000">
                <a:solidFill>
                  <a:schemeClr val="tx1"/>
                </a:solidFill>
                <a:latin typeface="Verdana" charset="0"/>
                <a:ea typeface="ＭＳ Ｐゴシック" charset="0"/>
              </a:defRPr>
            </a:lvl3pPr>
            <a:lvl4pPr marL="1600200" indent="-228600" eaLnBrk="0" hangingPunct="0">
              <a:defRPr sz="1000">
                <a:solidFill>
                  <a:schemeClr val="tx1"/>
                </a:solidFill>
                <a:latin typeface="Verdana" charset="0"/>
                <a:ea typeface="ＭＳ Ｐゴシック" charset="0"/>
              </a:defRPr>
            </a:lvl4pPr>
            <a:lvl5pPr marL="2057400" indent="-228600" eaLnBrk="0" hangingPunct="0">
              <a:defRPr sz="1000">
                <a:solidFill>
                  <a:schemeClr val="tx1"/>
                </a:solidFill>
                <a:latin typeface="Verdana" charset="0"/>
                <a:ea typeface="ＭＳ Ｐゴシック" charset="0"/>
              </a:defRPr>
            </a:lvl5pPr>
            <a:lvl6pPr marL="2514600" indent="-228600" eaLnBrk="0" fontAlgn="base" hangingPunct="0">
              <a:spcBef>
                <a:spcPct val="50000"/>
              </a:spcBef>
              <a:spcAft>
                <a:spcPct val="0"/>
              </a:spcAft>
              <a:defRPr sz="1000">
                <a:solidFill>
                  <a:schemeClr val="tx1"/>
                </a:solidFill>
                <a:latin typeface="Verdana" charset="0"/>
                <a:ea typeface="ＭＳ Ｐゴシック" charset="0"/>
              </a:defRPr>
            </a:lvl6pPr>
            <a:lvl7pPr marL="2971800" indent="-228600" eaLnBrk="0" fontAlgn="base" hangingPunct="0">
              <a:spcBef>
                <a:spcPct val="50000"/>
              </a:spcBef>
              <a:spcAft>
                <a:spcPct val="0"/>
              </a:spcAft>
              <a:defRPr sz="1000">
                <a:solidFill>
                  <a:schemeClr val="tx1"/>
                </a:solidFill>
                <a:latin typeface="Verdana" charset="0"/>
                <a:ea typeface="ＭＳ Ｐゴシック" charset="0"/>
              </a:defRPr>
            </a:lvl7pPr>
            <a:lvl8pPr marL="3429000" indent="-228600" eaLnBrk="0" fontAlgn="base" hangingPunct="0">
              <a:spcBef>
                <a:spcPct val="50000"/>
              </a:spcBef>
              <a:spcAft>
                <a:spcPct val="0"/>
              </a:spcAft>
              <a:defRPr sz="1000">
                <a:solidFill>
                  <a:schemeClr val="tx1"/>
                </a:solidFill>
                <a:latin typeface="Verdana" charset="0"/>
                <a:ea typeface="ＭＳ Ｐゴシック" charset="0"/>
              </a:defRPr>
            </a:lvl8pPr>
            <a:lvl9pPr marL="3886200" indent="-228600" eaLnBrk="0" fontAlgn="base" hangingPunct="0">
              <a:spcBef>
                <a:spcPct val="50000"/>
              </a:spcBef>
              <a:spcAft>
                <a:spcPct val="0"/>
              </a:spcAft>
              <a:defRPr sz="1000">
                <a:solidFill>
                  <a:schemeClr val="tx1"/>
                </a:solidFill>
                <a:latin typeface="Verdana" charset="0"/>
                <a:ea typeface="ＭＳ Ｐゴシック" charset="0"/>
              </a:defRPr>
            </a:lvl9pPr>
          </a:lstStyle>
          <a:p>
            <a:pPr>
              <a:spcAft>
                <a:spcPts val="600"/>
              </a:spcAft>
            </a:pPr>
            <a:fld id="{3C2D00E4-4AEE-6644-BAB7-37C4845F1D0D}" type="slidenum">
              <a:rPr lang="en-GB" smtClean="0"/>
              <a:pPr>
                <a:spcAft>
                  <a:spcPts val="600"/>
                </a:spcAft>
              </a:pPr>
              <a:t>47</a:t>
            </a:fld>
            <a:r>
              <a:rPr lang="en-GB"/>
              <a:t> </a:t>
            </a:r>
          </a:p>
        </p:txBody>
      </p:sp>
    </p:spTree>
    <p:extLst>
      <p:ext uri="{BB962C8B-B14F-4D97-AF65-F5344CB8AC3E}">
        <p14:creationId xmlns:p14="http://schemas.microsoft.com/office/powerpoint/2010/main" val="23249576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Tavolo con stetoscopio e tastiera di computer">
            <a:extLst>
              <a:ext uri="{FF2B5EF4-FFF2-40B4-BE49-F238E27FC236}">
                <a16:creationId xmlns:a16="http://schemas.microsoft.com/office/drawing/2014/main" id="{3E03F217-786E-9269-A709-F5774F4F8F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12188652" cy="6857990"/>
          </a:xfrm>
          <a:prstGeom prst="rect">
            <a:avLst/>
          </a:prstGeom>
        </p:spPr>
      </p:pic>
      <p:sp>
        <p:nvSpPr>
          <p:cNvPr id="10" name="Rectangle 9">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1371600" y="685800"/>
            <a:ext cx="9601200" cy="1485900"/>
          </a:xfrm>
        </p:spPr>
        <p:txBody>
          <a:bodyPr>
            <a:normAutofit/>
          </a:bodyPr>
          <a:lstStyle/>
          <a:p>
            <a:r>
              <a:rPr lang="it-IT"/>
              <a:t>Antropologia: versante applicativo</a:t>
            </a:r>
          </a:p>
        </p:txBody>
      </p:sp>
      <p:sp>
        <p:nvSpPr>
          <p:cNvPr id="12" name="Rectangle 11">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 name="Segnaposto contenuto 2"/>
          <p:cNvSpPr>
            <a:spLocks noGrp="1"/>
          </p:cNvSpPr>
          <p:nvPr>
            <p:ph idx="1"/>
          </p:nvPr>
        </p:nvSpPr>
        <p:spPr>
          <a:xfrm>
            <a:off x="1371600" y="2286000"/>
            <a:ext cx="9601200" cy="3581400"/>
          </a:xfrm>
        </p:spPr>
        <p:txBody>
          <a:bodyPr>
            <a:normAutofit/>
          </a:bodyPr>
          <a:lstStyle/>
          <a:p>
            <a:r>
              <a:rPr lang="it-IT"/>
              <a:t>Colonialismo </a:t>
            </a:r>
          </a:p>
          <a:p>
            <a:r>
              <a:rPr lang="it-IT"/>
              <a:t>Lotta al razzismo (post 1938: Manifesto della razza)</a:t>
            </a:r>
          </a:p>
          <a:p>
            <a:r>
              <a:rPr lang="it-IT"/>
              <a:t>Servizi scolastici, sociali, educativi, giuridici</a:t>
            </a:r>
          </a:p>
          <a:p>
            <a:r>
              <a:rPr lang="it-IT"/>
              <a:t>Traduzione e interpretazione di modelli di:</a:t>
            </a:r>
          </a:p>
          <a:p>
            <a:pPr lvl="1"/>
            <a:r>
              <a:rPr lang="it-IT"/>
              <a:t>Corpo/salute/malattia</a:t>
            </a:r>
          </a:p>
          <a:p>
            <a:pPr lvl="1"/>
            <a:r>
              <a:rPr lang="it-IT"/>
              <a:t>Educazione, parentela </a:t>
            </a:r>
          </a:p>
          <a:p>
            <a:pPr lvl="1"/>
            <a:r>
              <a:rPr lang="it-IT"/>
              <a:t>Diritto familiare, privato, pubblico</a:t>
            </a:r>
          </a:p>
          <a:p>
            <a:pPr lvl="1"/>
            <a:endParaRPr lang="it-IT"/>
          </a:p>
        </p:txBody>
      </p:sp>
    </p:spTree>
    <p:extLst>
      <p:ext uri="{BB962C8B-B14F-4D97-AF65-F5344CB8AC3E}">
        <p14:creationId xmlns:p14="http://schemas.microsoft.com/office/powerpoint/2010/main" val="13447210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Tavolo con stetoscopio e tastiera di computer">
            <a:extLst>
              <a:ext uri="{FF2B5EF4-FFF2-40B4-BE49-F238E27FC236}">
                <a16:creationId xmlns:a16="http://schemas.microsoft.com/office/drawing/2014/main" id="{D2160EBB-DB9E-4C35-A52B-3490C0ED2F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12188652" cy="6857990"/>
          </a:xfrm>
          <a:prstGeom prst="rect">
            <a:avLst/>
          </a:prstGeom>
        </p:spPr>
      </p:pic>
      <p:sp>
        <p:nvSpPr>
          <p:cNvPr id="10" name="Rectangle 9">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AC6A9FE-712F-4848-BAAD-BBEAD6BF97CE}"/>
              </a:ext>
            </a:extLst>
          </p:cNvPr>
          <p:cNvSpPr>
            <a:spLocks noGrp="1"/>
          </p:cNvSpPr>
          <p:nvPr>
            <p:ph type="title"/>
          </p:nvPr>
        </p:nvSpPr>
        <p:spPr>
          <a:xfrm>
            <a:off x="1371600" y="685800"/>
            <a:ext cx="9601200" cy="1485900"/>
          </a:xfrm>
        </p:spPr>
        <p:txBody>
          <a:bodyPr>
            <a:normAutofit/>
          </a:bodyPr>
          <a:lstStyle/>
          <a:p>
            <a:r>
              <a:rPr lang="it-IT" dirty="0"/>
              <a:t>Antropologia Applicata</a:t>
            </a:r>
            <a:br>
              <a:rPr lang="it-IT" dirty="0"/>
            </a:br>
            <a:r>
              <a:rPr lang="it-IT">
                <a:hlinkClick r:id="rId3"/>
              </a:rPr>
              <a:t>Rivista Antropologia Pubblica</a:t>
            </a:r>
            <a:endParaRPr lang="it-IT"/>
          </a:p>
        </p:txBody>
      </p:sp>
      <p:sp>
        <p:nvSpPr>
          <p:cNvPr id="12" name="Rectangle 11">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 name="Segnaposto contenuto 2">
            <a:extLst>
              <a:ext uri="{FF2B5EF4-FFF2-40B4-BE49-F238E27FC236}">
                <a16:creationId xmlns:a16="http://schemas.microsoft.com/office/drawing/2014/main" id="{865D8C87-D9F0-1B44-BC09-6372071F343F}"/>
              </a:ext>
            </a:extLst>
          </p:cNvPr>
          <p:cNvSpPr>
            <a:spLocks noGrp="1"/>
          </p:cNvSpPr>
          <p:nvPr>
            <p:ph idx="1"/>
          </p:nvPr>
        </p:nvSpPr>
        <p:spPr>
          <a:xfrm>
            <a:off x="1371600" y="2286000"/>
            <a:ext cx="9601200" cy="3581400"/>
          </a:xfrm>
        </p:spPr>
        <p:txBody>
          <a:bodyPr>
            <a:normAutofit/>
          </a:bodyPr>
          <a:lstStyle/>
          <a:p>
            <a:pPr>
              <a:buFont typeface="+mj-lt"/>
              <a:buAutoNum type="arabicPeriod"/>
            </a:pPr>
            <a:r>
              <a:rPr lang="it-IT" dirty="0"/>
              <a:t>Identificazione delle esigenze della popolazione locale</a:t>
            </a:r>
          </a:p>
          <a:p>
            <a:pPr>
              <a:buFont typeface="+mj-lt"/>
              <a:buAutoNum type="arabicPeriod"/>
            </a:pPr>
            <a:r>
              <a:rPr lang="it-IT" dirty="0"/>
              <a:t>Collaborazione progettare modifiche culturalmente appropriate e rispettose dal punto di vista sociale</a:t>
            </a:r>
          </a:p>
          <a:p>
            <a:pPr>
              <a:buFont typeface="+mj-lt"/>
              <a:buAutoNum type="arabicPeriod"/>
            </a:pPr>
            <a:r>
              <a:rPr lang="it-IT" dirty="0"/>
              <a:t>Protezione della popolazione/gruppo da politiche o progetti dannosi</a:t>
            </a:r>
          </a:p>
          <a:p>
            <a:pPr>
              <a:buFont typeface="+mj-lt"/>
              <a:buAutoNum type="arabicPeriod"/>
            </a:pPr>
            <a:r>
              <a:rPr lang="it-IT" dirty="0"/>
              <a:t>Es. Povertà, etica, ambiente, lavoro, educazione e salute, cooperazione</a:t>
            </a:r>
          </a:p>
          <a:p>
            <a:pPr>
              <a:buFont typeface="+mj-lt"/>
              <a:buAutoNum type="arabicPeriod"/>
            </a:pPr>
            <a:r>
              <a:rPr lang="it-IT" dirty="0"/>
              <a:t>Ricerca-azione per trasformare organizzazioni e contesti attraverso la partecipazione </a:t>
            </a:r>
          </a:p>
        </p:txBody>
      </p:sp>
    </p:spTree>
    <p:extLst>
      <p:ext uri="{BB962C8B-B14F-4D97-AF65-F5344CB8AC3E}">
        <p14:creationId xmlns:p14="http://schemas.microsoft.com/office/powerpoint/2010/main" val="11934916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1">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3"/>
          <p:cNvSpPr>
            <a:spLocks noGrp="1"/>
          </p:cNvSpPr>
          <p:nvPr>
            <p:ph type="title"/>
          </p:nvPr>
        </p:nvSpPr>
        <p:spPr>
          <a:xfrm>
            <a:off x="0" y="640080"/>
            <a:ext cx="3299579" cy="5577840"/>
          </a:xfrm>
        </p:spPr>
        <p:txBody>
          <a:bodyPr anchor="ctr">
            <a:normAutofit/>
          </a:bodyPr>
          <a:lstStyle/>
          <a:p>
            <a:pPr algn="ctr"/>
            <a:r>
              <a:rPr lang="it-IT" dirty="0"/>
              <a:t>OBIETTIVI</a:t>
            </a:r>
          </a:p>
        </p:txBody>
      </p:sp>
      <p:graphicFrame>
        <p:nvGraphicFramePr>
          <p:cNvPr id="7" name="Segnaposto contenuto 4">
            <a:extLst>
              <a:ext uri="{FF2B5EF4-FFF2-40B4-BE49-F238E27FC236}">
                <a16:creationId xmlns:a16="http://schemas.microsoft.com/office/drawing/2014/main" id="{0220047C-6C9A-C3D1-FFF0-D0E6A2B241DB}"/>
              </a:ext>
            </a:extLst>
          </p:cNvPr>
          <p:cNvGraphicFramePr>
            <a:graphicFrameLocks noGrp="1"/>
          </p:cNvGraphicFramePr>
          <p:nvPr>
            <p:ph idx="1"/>
            <p:extLst>
              <p:ext uri="{D42A27DB-BD31-4B8C-83A1-F6EECF244321}">
                <p14:modId xmlns:p14="http://schemas.microsoft.com/office/powerpoint/2010/main" val="1816031245"/>
              </p:ext>
            </p:extLst>
          </p:nvPr>
        </p:nvGraphicFramePr>
        <p:xfrm>
          <a:off x="3121571" y="472966"/>
          <a:ext cx="9270125" cy="6385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p:cNvSpPr txBox="1"/>
          <p:nvPr/>
        </p:nvSpPr>
        <p:spPr>
          <a:xfrm>
            <a:off x="3950665" y="6172200"/>
            <a:ext cx="5129944" cy="369332"/>
          </a:xfrm>
          <a:prstGeom prst="rect">
            <a:avLst/>
          </a:prstGeom>
          <a:noFill/>
        </p:spPr>
        <p:txBody>
          <a:bodyPr wrap="square" rtlCol="0">
            <a:spAutoFit/>
          </a:bodyPr>
          <a:lstStyle/>
          <a:p>
            <a:r>
              <a:rPr lang="it-IT" dirty="0"/>
              <a:t>Violenza strutturale, human </a:t>
            </a:r>
            <a:r>
              <a:rPr lang="it-IT" dirty="0" err="1"/>
              <a:t>trafficking</a:t>
            </a:r>
            <a:endParaRPr lang="it-IT" dirty="0"/>
          </a:p>
        </p:txBody>
      </p:sp>
      <p:pic>
        <p:nvPicPr>
          <p:cNvPr id="2" name="Immagine 1"/>
          <p:cNvPicPr>
            <a:picLocks noChangeAspect="1"/>
          </p:cNvPicPr>
          <p:nvPr/>
        </p:nvPicPr>
        <p:blipFill>
          <a:blip r:embed="rId2"/>
          <a:stretch>
            <a:fillRect/>
          </a:stretch>
        </p:blipFill>
        <p:spPr>
          <a:xfrm>
            <a:off x="1524000" y="825500"/>
            <a:ext cx="9144000" cy="5194518"/>
          </a:xfrm>
          <a:prstGeom prst="rect">
            <a:avLst/>
          </a:prstGeom>
        </p:spPr>
      </p:pic>
    </p:spTree>
    <p:extLst>
      <p:ext uri="{BB962C8B-B14F-4D97-AF65-F5344CB8AC3E}">
        <p14:creationId xmlns:p14="http://schemas.microsoft.com/office/powerpoint/2010/main" val="17443525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9B60A172-65FE-8647-B148-8AD2883E7CC4}"/>
              </a:ext>
            </a:extLst>
          </p:cNvPr>
          <p:cNvPicPr>
            <a:picLocks noChangeAspect="1"/>
          </p:cNvPicPr>
          <p:nvPr/>
        </p:nvPicPr>
        <p:blipFill>
          <a:blip r:embed="rId2"/>
          <a:stretch>
            <a:fillRect/>
          </a:stretch>
        </p:blipFill>
        <p:spPr>
          <a:xfrm>
            <a:off x="2515645" y="2256449"/>
            <a:ext cx="3303968" cy="2317708"/>
          </a:xfrm>
          <a:prstGeom prst="rect">
            <a:avLst/>
          </a:prstGeom>
        </p:spPr>
      </p:pic>
      <p:pic>
        <p:nvPicPr>
          <p:cNvPr id="5" name="Immagine 4">
            <a:extLst>
              <a:ext uri="{FF2B5EF4-FFF2-40B4-BE49-F238E27FC236}">
                <a16:creationId xmlns:a16="http://schemas.microsoft.com/office/drawing/2014/main" id="{3ECE8FF5-58BD-F84B-9958-F7B4F178C426}"/>
              </a:ext>
            </a:extLst>
          </p:cNvPr>
          <p:cNvPicPr>
            <a:picLocks noChangeAspect="1"/>
          </p:cNvPicPr>
          <p:nvPr/>
        </p:nvPicPr>
        <p:blipFill>
          <a:blip r:embed="rId3"/>
          <a:stretch>
            <a:fillRect/>
          </a:stretch>
        </p:blipFill>
        <p:spPr>
          <a:xfrm>
            <a:off x="6843227" y="254098"/>
            <a:ext cx="4476415" cy="6349804"/>
          </a:xfrm>
          <a:prstGeom prst="rect">
            <a:avLst/>
          </a:prstGeom>
        </p:spPr>
      </p:pic>
    </p:spTree>
    <p:extLst>
      <p:ext uri="{BB962C8B-B14F-4D97-AF65-F5344CB8AC3E}">
        <p14:creationId xmlns:p14="http://schemas.microsoft.com/office/powerpoint/2010/main" val="3962643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40" name="Rectangle 1030">
            <a:extLst>
              <a:ext uri="{FF2B5EF4-FFF2-40B4-BE49-F238E27FC236}">
                <a16:creationId xmlns:a16="http://schemas.microsoft.com/office/drawing/2014/main" id="{9A5A698B-F644-41A9-BD67-6316EDB7A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1" name="Group 1032">
            <a:extLst>
              <a:ext uri="{FF2B5EF4-FFF2-40B4-BE49-F238E27FC236}">
                <a16:creationId xmlns:a16="http://schemas.microsoft.com/office/drawing/2014/main" id="{BA916D8B-8E5E-442C-93D2-F10B324962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34" name="Freeform 6">
              <a:extLst>
                <a:ext uri="{FF2B5EF4-FFF2-40B4-BE49-F238E27FC236}">
                  <a16:creationId xmlns:a16="http://schemas.microsoft.com/office/drawing/2014/main" id="{E444B8DA-C76F-4B2F-AFC5-37872641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it-IT"/>
            </a:p>
          </p:txBody>
        </p:sp>
        <p:sp>
          <p:nvSpPr>
            <p:cNvPr id="1042" name="Freeform 6">
              <a:extLst>
                <a:ext uri="{FF2B5EF4-FFF2-40B4-BE49-F238E27FC236}">
                  <a16:creationId xmlns:a16="http://schemas.microsoft.com/office/drawing/2014/main" id="{7E2B20CB-FF0A-40D4-9C62-172DA9BB9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grpSp>
      <p:sp>
        <p:nvSpPr>
          <p:cNvPr id="1043" name="Rectangle 1036">
            <a:extLst>
              <a:ext uri="{FF2B5EF4-FFF2-40B4-BE49-F238E27FC236}">
                <a16:creationId xmlns:a16="http://schemas.microsoft.com/office/drawing/2014/main" id="{35E7CCC3-B903-495C-835D-87A78FB05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504875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nsiglio regionale del Friuli Venezia Giulia : Martedì 14 maggio 2024, ore  14.00 - 18.00, in Sala Pasolini, presso il Palazzo della Regione di via  Sabbadini 31 a Udine: “Il benessere psicofisico">
            <a:extLst>
              <a:ext uri="{FF2B5EF4-FFF2-40B4-BE49-F238E27FC236}">
                <a16:creationId xmlns:a16="http://schemas.microsoft.com/office/drawing/2014/main" id="{55A889DD-1019-C799-7FC6-5B9C115CF54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322194" y="2264422"/>
            <a:ext cx="4405291" cy="2301763"/>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584170D1-B32B-4D7D-AA30-9D84747A0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70" y="981884"/>
            <a:ext cx="504875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descr="IMG_20170116_085622-0342-kvDE-U43310162777568EJD-593x443@Corriere-Web-Sezioni.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53003" y="1768827"/>
            <a:ext cx="4405288" cy="3292952"/>
          </a:xfrm>
          <a:prstGeom prst="rect">
            <a:avLst/>
          </a:prstGeom>
        </p:spPr>
      </p:pic>
    </p:spTree>
    <p:extLst>
      <p:ext uri="{BB962C8B-B14F-4D97-AF65-F5344CB8AC3E}">
        <p14:creationId xmlns:p14="http://schemas.microsoft.com/office/powerpoint/2010/main" val="16022828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4ADC59F-34DF-D545-AF0F-C2D21618B9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4521" y="480515"/>
            <a:ext cx="5582956" cy="5892302"/>
          </a:xfrm>
          <a:prstGeom prst="rect">
            <a:avLst/>
          </a:prstGeom>
        </p:spPr>
      </p:pic>
    </p:spTree>
    <p:extLst>
      <p:ext uri="{BB962C8B-B14F-4D97-AF65-F5344CB8AC3E}">
        <p14:creationId xmlns:p14="http://schemas.microsoft.com/office/powerpoint/2010/main" val="19174273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7EDC758-DEBE-DD40-9179-1F1E3F9174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61067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descr="Musée du quai Branly - Biglietti, orari e info utili">
            <a:extLst>
              <a:ext uri="{FF2B5EF4-FFF2-40B4-BE49-F238E27FC236}">
                <a16:creationId xmlns:a16="http://schemas.microsoft.com/office/drawing/2014/main" id="{7091F637-DCB9-4452-5A03-11F679AB724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5675" y="0"/>
            <a:ext cx="10280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36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9A5A698B-F644-41A9-BD67-6316EDB7A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1" name="Group 3080">
            <a:extLst>
              <a:ext uri="{FF2B5EF4-FFF2-40B4-BE49-F238E27FC236}">
                <a16:creationId xmlns:a16="http://schemas.microsoft.com/office/drawing/2014/main" id="{BA916D8B-8E5E-442C-93D2-F10B324962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082" name="Freeform 6">
              <a:extLst>
                <a:ext uri="{FF2B5EF4-FFF2-40B4-BE49-F238E27FC236}">
                  <a16:creationId xmlns:a16="http://schemas.microsoft.com/office/drawing/2014/main" id="{E444B8DA-C76F-4B2F-AFC5-37872641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it-IT"/>
            </a:p>
          </p:txBody>
        </p:sp>
        <p:sp>
          <p:nvSpPr>
            <p:cNvPr id="3083" name="Freeform 6">
              <a:extLst>
                <a:ext uri="{FF2B5EF4-FFF2-40B4-BE49-F238E27FC236}">
                  <a16:creationId xmlns:a16="http://schemas.microsoft.com/office/drawing/2014/main" id="{7E2B20CB-FF0A-40D4-9C62-172DA9BB9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grpSp>
      <p:sp>
        <p:nvSpPr>
          <p:cNvPr id="3085" name="Rectangle 3084">
            <a:extLst>
              <a:ext uri="{FF2B5EF4-FFF2-40B4-BE49-F238E27FC236}">
                <a16:creationId xmlns:a16="http://schemas.microsoft.com/office/drawing/2014/main" id="{35E7CCC3-B903-495C-835D-87A78FB05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504875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he destino per l'ex Campo Profughi del Silos di Trieste? - ANVGD">
            <a:extLst>
              <a:ext uri="{FF2B5EF4-FFF2-40B4-BE49-F238E27FC236}">
                <a16:creationId xmlns:a16="http://schemas.microsoft.com/office/drawing/2014/main" id="{13B758BF-2B63-960E-D83E-7D34D3C7EB70}"/>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322194" y="1856127"/>
            <a:ext cx="4405291" cy="3118352"/>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3086">
            <a:extLst>
              <a:ext uri="{FF2B5EF4-FFF2-40B4-BE49-F238E27FC236}">
                <a16:creationId xmlns:a16="http://schemas.microsoft.com/office/drawing/2014/main" id="{584170D1-B32B-4D7D-AA30-9D84747A0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70" y="981884"/>
            <a:ext cx="504875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rreno, grotta, tunnel, aria aperta&#10;&#10;Il contenuto generato dall'IA potrebbe non essere corretto.">
            <a:extLst>
              <a:ext uri="{FF2B5EF4-FFF2-40B4-BE49-F238E27FC236}">
                <a16:creationId xmlns:a16="http://schemas.microsoft.com/office/drawing/2014/main" id="{0954C4F8-5BDB-9C32-FA3C-10CB3B6865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3003" y="1763320"/>
            <a:ext cx="4405288" cy="3303966"/>
          </a:xfrm>
          <a:prstGeom prst="rect">
            <a:avLst/>
          </a:prstGeom>
        </p:spPr>
      </p:pic>
    </p:spTree>
    <p:extLst>
      <p:ext uri="{BB962C8B-B14F-4D97-AF65-F5344CB8AC3E}">
        <p14:creationId xmlns:p14="http://schemas.microsoft.com/office/powerpoint/2010/main" val="32498735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5A698B-F644-41A9-BD67-6316EDB7A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A916D8B-8E5E-442C-93D2-F10B324962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id="{E444B8DA-C76F-4B2F-AFC5-37872641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it-IT"/>
            </a:p>
          </p:txBody>
        </p:sp>
        <p:sp>
          <p:nvSpPr>
            <p:cNvPr id="14" name="Freeform 6">
              <a:extLst>
                <a:ext uri="{FF2B5EF4-FFF2-40B4-BE49-F238E27FC236}">
                  <a16:creationId xmlns:a16="http://schemas.microsoft.com/office/drawing/2014/main" id="{7E2B20CB-FF0A-40D4-9C62-172DA9BB9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grpSp>
      <p:sp>
        <p:nvSpPr>
          <p:cNvPr id="16" name="Rectangle 15">
            <a:extLst>
              <a:ext uri="{FF2B5EF4-FFF2-40B4-BE49-F238E27FC236}">
                <a16:creationId xmlns:a16="http://schemas.microsoft.com/office/drawing/2014/main" id="{35E7CCC3-B903-495C-835D-87A78FB05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504875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2660E395-F0D6-4B47-9BBC-8EA704978E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22194" y="1914947"/>
            <a:ext cx="4405291" cy="3000712"/>
          </a:xfrm>
          <a:prstGeom prst="rect">
            <a:avLst/>
          </a:prstGeom>
        </p:spPr>
      </p:pic>
      <p:sp>
        <p:nvSpPr>
          <p:cNvPr id="18" name="Rectangle 17">
            <a:extLst>
              <a:ext uri="{FF2B5EF4-FFF2-40B4-BE49-F238E27FC236}">
                <a16:creationId xmlns:a16="http://schemas.microsoft.com/office/drawing/2014/main" id="{584170D1-B32B-4D7D-AA30-9D84747A0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70" y="981884"/>
            <a:ext cx="504875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A5C6C3D3-CC54-F8FE-5C6D-F19E44009C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6453003" y="1914958"/>
            <a:ext cx="4405288" cy="3000690"/>
          </a:xfrm>
          <a:prstGeom prst="rect">
            <a:avLst/>
          </a:prstGeom>
        </p:spPr>
      </p:pic>
    </p:spTree>
    <p:extLst>
      <p:ext uri="{BB962C8B-B14F-4D97-AF65-F5344CB8AC3E}">
        <p14:creationId xmlns:p14="http://schemas.microsoft.com/office/powerpoint/2010/main" val="3961814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D488911C-0EC7-40A9-9BCB-CA8A66E46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5" name="Group 4104">
            <a:extLst>
              <a:ext uri="{FF2B5EF4-FFF2-40B4-BE49-F238E27FC236}">
                <a16:creationId xmlns:a16="http://schemas.microsoft.com/office/drawing/2014/main" id="{53023EA8-527A-4FA2-A71D-626F91275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4106" name="Freeform 6">
              <a:extLst>
                <a:ext uri="{FF2B5EF4-FFF2-40B4-BE49-F238E27FC236}">
                  <a16:creationId xmlns:a16="http://schemas.microsoft.com/office/drawing/2014/main" id="{60C46CD6-ADBB-41BC-8969-7C707D433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it-IT"/>
            </a:p>
          </p:txBody>
        </p:sp>
        <p:sp>
          <p:nvSpPr>
            <p:cNvPr id="4107" name="Freeform 6">
              <a:extLst>
                <a:ext uri="{FF2B5EF4-FFF2-40B4-BE49-F238E27FC236}">
                  <a16:creationId xmlns:a16="http://schemas.microsoft.com/office/drawing/2014/main" id="{B6C38415-998B-45FB-A12C-BD0B184CB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it-IT"/>
            </a:p>
          </p:txBody>
        </p:sp>
      </p:grpSp>
      <p:sp>
        <p:nvSpPr>
          <p:cNvPr id="4109" name="Rectangle 4108">
            <a:extLst>
              <a:ext uri="{FF2B5EF4-FFF2-40B4-BE49-F238E27FC236}">
                <a16:creationId xmlns:a16="http://schemas.microsoft.com/office/drawing/2014/main" id="{C8D89F71-9459-4318-ACAE-874616C3A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1019404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igital Ethnography in Third Sector Research | VOLUNTAS: International  Journal of Voluntary and Nonprofit Organizations">
            <a:extLst>
              <a:ext uri="{FF2B5EF4-FFF2-40B4-BE49-F238E27FC236}">
                <a16:creationId xmlns:a16="http://schemas.microsoft.com/office/drawing/2014/main" id="{2405F7EA-9D8F-3052-1A51-E4A494CA1521}"/>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2795653" y="1289918"/>
            <a:ext cx="6603662" cy="42428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gital Ethnography in Third Sector Research | VOLUNTAS: International  Journal of Voluntary and Nonprofit Organizations">
            <a:extLst>
              <a:ext uri="{FF2B5EF4-FFF2-40B4-BE49-F238E27FC236}">
                <a16:creationId xmlns:a16="http://schemas.microsoft.com/office/drawing/2014/main" id="{4BEE22E9-6942-D227-2649-A4EFB348D64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46250" y="635000"/>
            <a:ext cx="8699500" cy="5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0679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7893" name="Picture 37892" descr="Persona che sale le scale">
            <a:extLst>
              <a:ext uri="{FF2B5EF4-FFF2-40B4-BE49-F238E27FC236}">
                <a16:creationId xmlns:a16="http://schemas.microsoft.com/office/drawing/2014/main" id="{F8FED93B-18BD-B7D0-3C8E-4696CEA343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12188652" cy="6857990"/>
          </a:xfrm>
          <a:prstGeom prst="rect">
            <a:avLst/>
          </a:prstGeom>
        </p:spPr>
      </p:pic>
      <p:sp>
        <p:nvSpPr>
          <p:cNvPr id="37898" name="Rectangle 37897">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Rectangle 2050"/>
          <p:cNvSpPr>
            <a:spLocks noGrp="1" noChangeArrowheads="1"/>
          </p:cNvSpPr>
          <p:nvPr>
            <p:ph type="title"/>
          </p:nvPr>
        </p:nvSpPr>
        <p:spPr>
          <a:xfrm>
            <a:off x="1371600" y="685800"/>
            <a:ext cx="9601200" cy="1485900"/>
          </a:xfrm>
        </p:spPr>
        <p:txBody>
          <a:bodyPr>
            <a:normAutofit/>
          </a:bodyPr>
          <a:lstStyle/>
          <a:p>
            <a:r>
              <a:rPr lang="it-IT" dirty="0"/>
              <a:t>Assunti fondamentali della ricerca antropologica</a:t>
            </a:r>
          </a:p>
        </p:txBody>
      </p:sp>
      <p:sp>
        <p:nvSpPr>
          <p:cNvPr id="37900" name="Rectangle 37899">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7891" name="Rectangle 2051"/>
          <p:cNvSpPr>
            <a:spLocks noGrp="1" noChangeArrowheads="1"/>
          </p:cNvSpPr>
          <p:nvPr>
            <p:ph idx="1"/>
          </p:nvPr>
        </p:nvSpPr>
        <p:spPr>
          <a:xfrm>
            <a:off x="1371600" y="2286000"/>
            <a:ext cx="9601200" cy="3581400"/>
          </a:xfrm>
        </p:spPr>
        <p:txBody>
          <a:bodyPr>
            <a:normAutofit/>
          </a:bodyPr>
          <a:lstStyle/>
          <a:p>
            <a:r>
              <a:rPr lang="it-IT" dirty="0"/>
              <a:t>prospettiva olistica </a:t>
            </a:r>
          </a:p>
          <a:p>
            <a:r>
              <a:rPr lang="it-IT" dirty="0"/>
              <a:t>problematica contestuale, approccio emico</a:t>
            </a:r>
          </a:p>
          <a:p>
            <a:r>
              <a:rPr lang="it-IT" dirty="0"/>
              <a:t>sguardo universalista e anti-etnocentrico</a:t>
            </a:r>
          </a:p>
          <a:p>
            <a:r>
              <a:rPr lang="it-IT" dirty="0"/>
              <a:t>stile comparativo (unità/diversità)</a:t>
            </a:r>
          </a:p>
          <a:p>
            <a:r>
              <a:rPr lang="it-IT" dirty="0"/>
              <a:t>vocazione dialogica (traduzione)</a:t>
            </a:r>
          </a:p>
          <a:p>
            <a:r>
              <a:rPr lang="it-IT" dirty="0"/>
              <a:t>relativismo culturale</a:t>
            </a:r>
          </a:p>
          <a:p>
            <a:r>
              <a:rPr lang="it-IT" dirty="0"/>
              <a:t>impianto </a:t>
            </a:r>
            <a:r>
              <a:rPr lang="it-IT" dirty="0" err="1"/>
              <a:t>pluri</a:t>
            </a:r>
            <a:r>
              <a:rPr lang="it-IT" dirty="0"/>
              <a:t>-paradigmatico e risvolto applicativo</a:t>
            </a:r>
          </a:p>
          <a:p>
            <a:r>
              <a:rPr lang="it-IT" dirty="0"/>
              <a:t>condizione riflessiva, decentramento dello sguardo</a:t>
            </a:r>
          </a:p>
          <a:p>
            <a:endParaRPr lang="it-IT"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D3FF5-0FE2-E094-E435-FFAA052AF670}"/>
              </a:ext>
            </a:extLst>
          </p:cNvPr>
          <p:cNvSpPr>
            <a:spLocks noGrp="1"/>
          </p:cNvSpPr>
          <p:nvPr>
            <p:ph type="title"/>
          </p:nvPr>
        </p:nvSpPr>
        <p:spPr>
          <a:xfrm>
            <a:off x="1371600" y="685800"/>
            <a:ext cx="9601200" cy="1485900"/>
          </a:xfrm>
        </p:spPr>
        <p:txBody>
          <a:bodyPr>
            <a:normAutofit/>
          </a:bodyPr>
          <a:lstStyle/>
          <a:p>
            <a:r>
              <a:rPr lang="it-IT" sz="1800" b="1" dirty="0"/>
              <a:t>Laboratorio etnografico </a:t>
            </a:r>
            <a:br>
              <a:rPr lang="it-IT" sz="1800" b="1" dirty="0"/>
            </a:br>
            <a:r>
              <a:rPr lang="it-IT" sz="1800" b="1" dirty="0"/>
              <a:t>per un archivio di frontiera</a:t>
            </a:r>
            <a:br>
              <a:rPr lang="it-IT" sz="1800" b="1" dirty="0"/>
            </a:br>
            <a:br>
              <a:rPr lang="it-IT" sz="1800" b="1" dirty="0"/>
            </a:br>
            <a:br>
              <a:rPr lang="it-IT" sz="1800" b="1" dirty="0"/>
            </a:br>
            <a:endParaRPr lang="it-IT" sz="1800" b="1" dirty="0"/>
          </a:p>
        </p:txBody>
      </p:sp>
      <p:graphicFrame>
        <p:nvGraphicFramePr>
          <p:cNvPr id="13" name="Content Placeholder 2">
            <a:extLst>
              <a:ext uri="{FF2B5EF4-FFF2-40B4-BE49-F238E27FC236}">
                <a16:creationId xmlns:a16="http://schemas.microsoft.com/office/drawing/2014/main" id="{541073D9-4BE0-B6A6-2336-41911B20FBD0}"/>
              </a:ext>
            </a:extLst>
          </p:cNvPr>
          <p:cNvGraphicFramePr>
            <a:graphicFrameLocks noGrp="1"/>
          </p:cNvGraphicFramePr>
          <p:nvPr>
            <p:ph idx="1"/>
            <p:extLst>
              <p:ext uri="{D42A27DB-BD31-4B8C-83A1-F6EECF244321}">
                <p14:modId xmlns:p14="http://schemas.microsoft.com/office/powerpoint/2010/main" val="2318858543"/>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49776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Key words</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1687242305"/>
              </p:ext>
            </p:extLst>
          </p:nvPr>
        </p:nvGraphicFramePr>
        <p:xfrm>
          <a:off x="2390276" y="1315456"/>
          <a:ext cx="7780421" cy="5542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Fonti</a:t>
            </a:r>
            <a:endParaRPr lang="it-IT" dirty="0"/>
          </a:p>
        </p:txBody>
      </p:sp>
      <p:sp>
        <p:nvSpPr>
          <p:cNvPr id="4" name="Segnaposto testo 3"/>
          <p:cNvSpPr>
            <a:spLocks noGrp="1"/>
          </p:cNvSpPr>
          <p:nvPr>
            <p:ph type="body" idx="1"/>
          </p:nvPr>
        </p:nvSpPr>
        <p:spPr/>
        <p:txBody>
          <a:bodyPr/>
          <a:lstStyle/>
          <a:p>
            <a:r>
              <a:rPr lang="it-IT"/>
              <a:t>bibliografia</a:t>
            </a:r>
            <a:endParaRPr lang="it-IT" dirty="0"/>
          </a:p>
        </p:txBody>
      </p:sp>
      <p:sp>
        <p:nvSpPr>
          <p:cNvPr id="3" name="Segnaposto contenuto 2"/>
          <p:cNvSpPr>
            <a:spLocks noGrp="1"/>
          </p:cNvSpPr>
          <p:nvPr>
            <p:ph sz="half" idx="2"/>
          </p:nvPr>
        </p:nvSpPr>
        <p:spPr/>
        <p:txBody>
          <a:bodyPr>
            <a:normAutofit fontScale="85000" lnSpcReduction="20000"/>
          </a:bodyPr>
          <a:lstStyle/>
          <a:p>
            <a:r>
              <a:rPr lang="it-IT"/>
              <a:t>J.M. De Gerando (1777-1892)</a:t>
            </a:r>
          </a:p>
          <a:p>
            <a:r>
              <a:rPr lang="it-IT"/>
              <a:t>C. Geertz, Antropologia interpretativa, 1998</a:t>
            </a:r>
          </a:p>
          <a:p>
            <a:r>
              <a:rPr lang="it-IT"/>
              <a:t>F. Boas, L’uomo primitivo, 1911</a:t>
            </a:r>
          </a:p>
          <a:p>
            <a:r>
              <a:rPr lang="en-GB"/>
              <a:t>U. Hannerz, Esplorare la città,  1992</a:t>
            </a:r>
          </a:p>
          <a:p>
            <a:r>
              <a:rPr lang="en-GB"/>
              <a:t>R. Rosaldo, Cultura e verità, 2001</a:t>
            </a:r>
          </a:p>
          <a:p>
            <a:r>
              <a:rPr lang="it-IT"/>
              <a:t>J. Clifford, G. Marcus, Scrivere le culture, 1986</a:t>
            </a:r>
          </a:p>
          <a:p>
            <a:endParaRPr lang="it-IT"/>
          </a:p>
          <a:p>
            <a:endParaRPr lang="en-GB"/>
          </a:p>
          <a:p>
            <a:endParaRPr lang="it-IT"/>
          </a:p>
          <a:p>
            <a:endParaRPr lang="it-IT"/>
          </a:p>
          <a:p>
            <a:endParaRPr lang="it-IT"/>
          </a:p>
          <a:p>
            <a:endParaRPr lang="it-IT" dirty="0"/>
          </a:p>
        </p:txBody>
      </p:sp>
      <p:sp>
        <p:nvSpPr>
          <p:cNvPr id="5" name="Segnaposto testo 4"/>
          <p:cNvSpPr>
            <a:spLocks noGrp="1"/>
          </p:cNvSpPr>
          <p:nvPr>
            <p:ph type="body" sz="quarter" idx="3"/>
          </p:nvPr>
        </p:nvSpPr>
        <p:spPr/>
        <p:txBody>
          <a:bodyPr/>
          <a:lstStyle/>
          <a:p>
            <a:r>
              <a:rPr lang="it-IT"/>
              <a:t>filmografia</a:t>
            </a:r>
            <a:endParaRPr lang="it-IT" dirty="0"/>
          </a:p>
        </p:txBody>
      </p:sp>
      <p:sp>
        <p:nvSpPr>
          <p:cNvPr id="6" name="Segnaposto contenuto 5"/>
          <p:cNvSpPr>
            <a:spLocks noGrp="1"/>
          </p:cNvSpPr>
          <p:nvPr>
            <p:ph sz="quarter" idx="4"/>
          </p:nvPr>
        </p:nvSpPr>
        <p:spPr/>
        <p:txBody>
          <a:bodyPr>
            <a:normAutofit fontScale="85000" lnSpcReduction="20000"/>
          </a:bodyPr>
          <a:lstStyle/>
          <a:p>
            <a:r>
              <a:rPr lang="it-IT"/>
              <a:t>S. Kubrick, 2001 Odissea nello spazio, 1968</a:t>
            </a:r>
          </a:p>
          <a:p>
            <a:r>
              <a:rPr lang="it-IT"/>
              <a:t>J. Rouch, Jaguar, 1954 </a:t>
            </a:r>
            <a:endParaRPr lang="it-IT" dirty="0"/>
          </a:p>
        </p:txBody>
      </p:sp>
    </p:spTree>
    <p:extLst>
      <p:ext uri="{BB962C8B-B14F-4D97-AF65-F5344CB8AC3E}">
        <p14:creationId xmlns:p14="http://schemas.microsoft.com/office/powerpoint/2010/main" val="28299064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004060" y="639704"/>
            <a:ext cx="2474684" cy="5577840"/>
          </a:xfrm>
        </p:spPr>
        <p:txBody>
          <a:bodyPr anchor="ctr">
            <a:normAutofit/>
          </a:bodyPr>
          <a:lstStyle/>
          <a:p>
            <a:pPr algn="ctr"/>
            <a:r>
              <a:rPr lang="it-IT" sz="3400"/>
              <a:t>Come studiare antropologia</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886379996"/>
              </p:ext>
            </p:extLst>
          </p:nvPr>
        </p:nvGraphicFramePr>
        <p:xfrm>
          <a:off x="5200104" y="639705"/>
          <a:ext cx="4879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552700" y="685800"/>
            <a:ext cx="7200900" cy="1485900"/>
          </a:xfrm>
        </p:spPr>
        <p:txBody>
          <a:bodyPr>
            <a:normAutofit/>
          </a:bodyPr>
          <a:lstStyle/>
          <a:p>
            <a:r>
              <a:rPr lang="it-IT"/>
              <a:t>Step by step</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521515290"/>
              </p:ext>
            </p:extLst>
          </p:nvPr>
        </p:nvGraphicFramePr>
        <p:xfrm>
          <a:off x="2552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371600" y="685800"/>
            <a:ext cx="9601200" cy="1485900"/>
          </a:xfrm>
        </p:spPr>
        <p:txBody>
          <a:bodyPr>
            <a:normAutofit/>
          </a:bodyPr>
          <a:lstStyle/>
          <a:p>
            <a:r>
              <a:rPr lang="it-IT"/>
              <a:t>	Antropologia significa….</a:t>
            </a:r>
          </a:p>
        </p:txBody>
      </p:sp>
      <p:graphicFrame>
        <p:nvGraphicFramePr>
          <p:cNvPr id="17421" name="Rectangle 3">
            <a:extLst>
              <a:ext uri="{FF2B5EF4-FFF2-40B4-BE49-F238E27FC236}">
                <a16:creationId xmlns:a16="http://schemas.microsoft.com/office/drawing/2014/main" id="{D21F75B3-2761-4DD7-AA30-884EB7899561}"/>
              </a:ext>
            </a:extLst>
          </p:cNvPr>
          <p:cNvGraphicFramePr>
            <a:graphicFrameLocks noGrp="1"/>
          </p:cNvGraphicFramePr>
          <p:nvPr>
            <p:ph idx="1"/>
            <p:extLst>
              <p:ext uri="{D42A27DB-BD31-4B8C-83A1-F6EECF244321}">
                <p14:modId xmlns:p14="http://schemas.microsoft.com/office/powerpoint/2010/main" val="2797399251"/>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Ritaglio">
  <a:themeElements>
    <a:clrScheme name="Ritaglio">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Ritaglio">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itagli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Crop</Template>
  <TotalTime>9320</TotalTime>
  <Words>2394</Words>
  <Application>Microsoft Macintosh PowerPoint</Application>
  <PresentationFormat>Widescreen</PresentationFormat>
  <Paragraphs>346</Paragraphs>
  <Slides>61</Slides>
  <Notes>7</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61</vt:i4>
      </vt:variant>
    </vt:vector>
  </HeadingPairs>
  <TitlesOfParts>
    <vt:vector size="71" baseType="lpstr">
      <vt:lpstr>Aptos</vt:lpstr>
      <vt:lpstr>Arial</vt:lpstr>
      <vt:lpstr>Calibri</vt:lpstr>
      <vt:lpstr>Courier New</vt:lpstr>
      <vt:lpstr>Eurostile</vt:lpstr>
      <vt:lpstr>Franklin Gothic Book</vt:lpstr>
      <vt:lpstr>Symbol</vt:lpstr>
      <vt:lpstr>Tahoma</vt:lpstr>
      <vt:lpstr>Verdana</vt:lpstr>
      <vt:lpstr>Ritaglio</vt:lpstr>
      <vt:lpstr> Antropologia culturale (244LE) </vt:lpstr>
      <vt:lpstr>Presentazione standard di PowerPoint</vt:lpstr>
      <vt:lpstr>Per l’esame da 9 cfu il corso base di ANTROPOLOGIA CULTURALE verrà integrato dal  Laboratorio etnografico  Archivio di Frontiera   Workshop applicativo  con raccolta di materiale etnografico per costruire un archivio sperimentale di frontiera.    Durata: 15 ore   CFU: 3 in collaborazione con il   </vt:lpstr>
      <vt:lpstr>Presentazione standard di PowerPoint</vt:lpstr>
      <vt:lpstr>OBIETTIVI</vt:lpstr>
      <vt:lpstr>Laboratorio etnografico  per un archivio di frontiera   </vt:lpstr>
      <vt:lpstr>Come studiare antropologia</vt:lpstr>
      <vt:lpstr>Step by step</vt:lpstr>
      <vt:lpstr> Antropologia significa….</vt:lpstr>
      <vt:lpstr>Scienze antropologiche</vt:lpstr>
      <vt:lpstr>Origini</vt:lpstr>
      <vt:lpstr>Presentazione standard di PowerPoint</vt:lpstr>
      <vt:lpstr>Presentazione standard di PowerPoint</vt:lpstr>
      <vt:lpstr>Presentazione standard di PowerPoint</vt:lpstr>
      <vt:lpstr>Sviluppi</vt:lpstr>
      <vt:lpstr>Oggetto </vt:lpstr>
      <vt:lpstr>Natura / cultura </vt:lpstr>
      <vt:lpstr>Concetto antropologico  di cultura</vt:lpstr>
      <vt:lpstr>Presentazione standard di PowerPoint</vt:lpstr>
      <vt:lpstr>Thick description</vt:lpstr>
      <vt:lpstr>Clifford Geertz:  la cultura si basa su simboli </vt:lpstr>
      <vt:lpstr>Presentazione standard di PowerPoint</vt:lpstr>
      <vt:lpstr>Presentazione standard di PowerPoint</vt:lpstr>
      <vt:lpstr>Cultura </vt:lpstr>
      <vt:lpstr>Cultura come complesso di modelli culturali e comportamenti - INCULTURAZIONE Babies 2010</vt:lpstr>
      <vt:lpstr>Culture = Processi  (prassi + agency)  </vt:lpstr>
      <vt:lpstr>Presentazione standard di PowerPoint</vt:lpstr>
      <vt:lpstr>Presentazione standard di PowerPoint</vt:lpstr>
      <vt:lpstr>Presentazione standard di PowerPoint</vt:lpstr>
      <vt:lpstr>Dove sono i confini tra diverse culture?</vt:lpstr>
      <vt:lpstr>Presentazione standard di PowerPoint</vt:lpstr>
      <vt:lpstr>Presentazione standard di PowerPoint</vt:lpstr>
      <vt:lpstr>Metodo comparativo</vt:lpstr>
      <vt:lpstr>ETNOCENTRISMO considerare la propria cultura come superiore    RELATIVISMO CULTURALE  giudicare il comportamento in base al contesto culturale senza valutazioni morali (Metodologico e morale)    DIRITTI UMANI / CULTURALI  </vt:lpstr>
      <vt:lpstr>Presentazione standard di PowerPoint</vt:lpstr>
      <vt:lpstr>Presentazione standard di PowerPoint</vt:lpstr>
      <vt:lpstr>Interazioni culturali </vt:lpstr>
      <vt:lpstr>Micro_sub_culture</vt:lpstr>
      <vt:lpstr>Ricerca antropologica sul campo</vt:lpstr>
      <vt:lpstr>Presentazione standard di PowerPoint</vt:lpstr>
      <vt:lpstr>La ricerca antropologica </vt:lpstr>
      <vt:lpstr>Osservazione partecipante</vt:lpstr>
      <vt:lpstr>Presentazione standard di PowerPoint</vt:lpstr>
      <vt:lpstr>Presentazione standard di PowerPoint</vt:lpstr>
      <vt:lpstr>Le storie di vita sono un metodo di acquisizione di dati che ha una lunga tradizione in antropologia culturale.  Marjorie Shostak mentre intervista Nisa durante la sua ricerca sul campo tra i Ju/’hoansi nel 1975.</vt:lpstr>
      <vt:lpstr>ETNOSTORIA </vt:lpstr>
      <vt:lpstr>Tecniche di ricerca</vt:lpstr>
      <vt:lpstr>Antropologia: versante applicativo</vt:lpstr>
      <vt:lpstr>Antropologia Applicata Rivista Antropologia Pubblica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Assunti fondamentali della ricerca antropologica</vt:lpstr>
      <vt:lpstr>Key words</vt:lpstr>
      <vt:lpstr>Fonti</vt:lpstr>
    </vt:vector>
  </TitlesOfParts>
  <Company>università udine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roberta altin</dc:creator>
  <cp:lastModifiedBy>ALTIN ROBERTA</cp:lastModifiedBy>
  <cp:revision>290</cp:revision>
  <dcterms:created xsi:type="dcterms:W3CDTF">2014-10-06T14:26:40Z</dcterms:created>
  <dcterms:modified xsi:type="dcterms:W3CDTF">2025-03-10T08:15:00Z</dcterms:modified>
</cp:coreProperties>
</file>