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41" r:id="rId1"/>
  </p:sldMasterIdLst>
  <p:notesMasterIdLst>
    <p:notesMasterId r:id="rId27"/>
  </p:notesMasterIdLst>
  <p:sldIdLst>
    <p:sldId id="256" r:id="rId2"/>
    <p:sldId id="257" r:id="rId3"/>
    <p:sldId id="320" r:id="rId4"/>
    <p:sldId id="360" r:id="rId5"/>
    <p:sldId id="303" r:id="rId6"/>
    <p:sldId id="305" r:id="rId7"/>
    <p:sldId id="258" r:id="rId8"/>
    <p:sldId id="259" r:id="rId9"/>
    <p:sldId id="322" r:id="rId10"/>
    <p:sldId id="339" r:id="rId11"/>
    <p:sldId id="340" r:id="rId12"/>
    <p:sldId id="363" r:id="rId13"/>
    <p:sldId id="362" r:id="rId14"/>
    <p:sldId id="365" r:id="rId15"/>
    <p:sldId id="366" r:id="rId16"/>
    <p:sldId id="334" r:id="rId17"/>
    <p:sldId id="367" r:id="rId18"/>
    <p:sldId id="369" r:id="rId19"/>
    <p:sldId id="371" r:id="rId20"/>
    <p:sldId id="380" r:id="rId21"/>
    <p:sldId id="370" r:id="rId22"/>
    <p:sldId id="372" r:id="rId23"/>
    <p:sldId id="382" r:id="rId24"/>
    <p:sldId id="373" r:id="rId25"/>
    <p:sldId id="393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44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02F28-59FF-6142-9171-080ACFE0DF74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BD233FA-3E28-0244-992F-F751F701CF1A}">
      <dgm:prSet phldrT="[Testo]"/>
      <dgm:spPr/>
      <dgm:t>
        <a:bodyPr/>
        <a:lstStyle/>
        <a:p>
          <a:r>
            <a:rPr lang="it-IT"/>
            <a:t>folk</a:t>
          </a:r>
        </a:p>
      </dgm:t>
    </dgm:pt>
    <dgm:pt modelId="{B00F2811-E5A5-D742-89C8-B55E7F91FFFE}" type="parTrans" cxnId="{AF4948DA-08D6-B048-9CA8-B490B979C061}">
      <dgm:prSet/>
      <dgm:spPr/>
      <dgm:t>
        <a:bodyPr/>
        <a:lstStyle/>
        <a:p>
          <a:endParaRPr lang="it-IT"/>
        </a:p>
      </dgm:t>
    </dgm:pt>
    <dgm:pt modelId="{D1F4D0DA-B076-E948-BCBD-0A3BB79A2375}" type="sibTrans" cxnId="{AF4948DA-08D6-B048-9CA8-B490B979C061}">
      <dgm:prSet/>
      <dgm:spPr/>
      <dgm:t>
        <a:bodyPr/>
        <a:lstStyle/>
        <a:p>
          <a:endParaRPr lang="it-IT"/>
        </a:p>
      </dgm:t>
    </dgm:pt>
    <dgm:pt modelId="{C358562F-803C-9043-B769-EF0B78CDFA54}">
      <dgm:prSet phldrT="[Testo]"/>
      <dgm:spPr/>
      <dgm:t>
        <a:bodyPr/>
        <a:lstStyle/>
        <a:p>
          <a:r>
            <a:rPr lang="it-IT"/>
            <a:t>heritage</a:t>
          </a:r>
        </a:p>
      </dgm:t>
    </dgm:pt>
    <dgm:pt modelId="{0D7ED7DC-9573-834E-94A6-B75F830ECB7D}" type="parTrans" cxnId="{EFB8D374-0B92-B345-A9F0-59771C26785C}">
      <dgm:prSet/>
      <dgm:spPr/>
      <dgm:t>
        <a:bodyPr/>
        <a:lstStyle/>
        <a:p>
          <a:endParaRPr lang="it-IT"/>
        </a:p>
      </dgm:t>
    </dgm:pt>
    <dgm:pt modelId="{54724CF8-3150-624B-B1D0-0E1BD88C55DC}" type="sibTrans" cxnId="{EFB8D374-0B92-B345-A9F0-59771C26785C}">
      <dgm:prSet/>
      <dgm:spPr/>
      <dgm:t>
        <a:bodyPr/>
        <a:lstStyle/>
        <a:p>
          <a:endParaRPr lang="it-IT"/>
        </a:p>
      </dgm:t>
    </dgm:pt>
    <dgm:pt modelId="{8A028751-F8F1-BB41-B4C1-E8DC1EEE9589}">
      <dgm:prSet phldrT="[Testo]"/>
      <dgm:spPr/>
      <dgm:t>
        <a:bodyPr/>
        <a:lstStyle/>
        <a:p>
          <a:r>
            <a:rPr lang="it-IT"/>
            <a:t>people</a:t>
          </a:r>
        </a:p>
      </dgm:t>
    </dgm:pt>
    <dgm:pt modelId="{037039EB-97CA-0A45-9D7F-F547223F6876}" type="parTrans" cxnId="{0355D3DE-5E72-4845-A9F7-0EAD36DC365D}">
      <dgm:prSet/>
      <dgm:spPr/>
      <dgm:t>
        <a:bodyPr/>
        <a:lstStyle/>
        <a:p>
          <a:endParaRPr lang="it-IT"/>
        </a:p>
      </dgm:t>
    </dgm:pt>
    <dgm:pt modelId="{D012DBFD-59E3-4A46-95C4-A25A09BC7C7D}" type="sibTrans" cxnId="{0355D3DE-5E72-4845-A9F7-0EAD36DC365D}">
      <dgm:prSet/>
      <dgm:spPr/>
      <dgm:t>
        <a:bodyPr/>
        <a:lstStyle/>
        <a:p>
          <a:endParaRPr lang="it-IT"/>
        </a:p>
      </dgm:t>
    </dgm:pt>
    <dgm:pt modelId="{6C173926-342E-1C43-918B-CC6156C10D47}">
      <dgm:prSet phldrT="[Testo]"/>
      <dgm:spPr/>
      <dgm:t>
        <a:bodyPr/>
        <a:lstStyle/>
        <a:p>
          <a:r>
            <a:rPr lang="it-IT"/>
            <a:t>global</a:t>
          </a:r>
        </a:p>
      </dgm:t>
    </dgm:pt>
    <dgm:pt modelId="{BCBD8DF8-6877-7B42-8B1F-C1A51A023F35}" type="parTrans" cxnId="{77DE576B-3B7A-A347-B557-F04A21AAE6D6}">
      <dgm:prSet/>
      <dgm:spPr/>
      <dgm:t>
        <a:bodyPr/>
        <a:lstStyle/>
        <a:p>
          <a:endParaRPr lang="it-IT"/>
        </a:p>
      </dgm:t>
    </dgm:pt>
    <dgm:pt modelId="{DA568139-F2D3-5942-8F33-41712497844E}" type="sibTrans" cxnId="{77DE576B-3B7A-A347-B557-F04A21AAE6D6}">
      <dgm:prSet/>
      <dgm:spPr/>
      <dgm:t>
        <a:bodyPr/>
        <a:lstStyle/>
        <a:p>
          <a:endParaRPr lang="it-IT"/>
        </a:p>
      </dgm:t>
    </dgm:pt>
    <dgm:pt modelId="{262ACA65-4D79-C447-98F0-D8FE6A4BF016}" type="pres">
      <dgm:prSet presAssocID="{7C602F28-59FF-6142-9171-080ACFE0DF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7E1BED-9746-8840-ABFB-5372E4C32811}" type="pres">
      <dgm:prSet presAssocID="{EBD233FA-3E28-0244-992F-F751F701CF1A}" presName="root" presStyleCnt="0"/>
      <dgm:spPr/>
    </dgm:pt>
    <dgm:pt modelId="{611D9045-3897-E546-955D-EB95259C1717}" type="pres">
      <dgm:prSet presAssocID="{EBD233FA-3E28-0244-992F-F751F701CF1A}" presName="rootComposite" presStyleCnt="0"/>
      <dgm:spPr/>
    </dgm:pt>
    <dgm:pt modelId="{AD060456-162C-924C-B6E8-796EBDE339DB}" type="pres">
      <dgm:prSet presAssocID="{EBD233FA-3E28-0244-992F-F751F701CF1A}" presName="rootText" presStyleLbl="node1" presStyleIdx="0" presStyleCnt="4"/>
      <dgm:spPr/>
    </dgm:pt>
    <dgm:pt modelId="{67284367-9651-024A-B5AB-9B163F44D19A}" type="pres">
      <dgm:prSet presAssocID="{EBD233FA-3E28-0244-992F-F751F701CF1A}" presName="rootConnector" presStyleLbl="node1" presStyleIdx="0" presStyleCnt="4"/>
      <dgm:spPr/>
    </dgm:pt>
    <dgm:pt modelId="{F0EDEFEB-DF68-3D46-9FD3-667A3B10D246}" type="pres">
      <dgm:prSet presAssocID="{EBD233FA-3E28-0244-992F-F751F701CF1A}" presName="childShape" presStyleCnt="0"/>
      <dgm:spPr/>
    </dgm:pt>
    <dgm:pt modelId="{8BC67DA8-B8F8-E242-ABB6-698B4A3E9F14}" type="pres">
      <dgm:prSet presAssocID="{C358562F-803C-9043-B769-EF0B78CDFA54}" presName="root" presStyleCnt="0"/>
      <dgm:spPr/>
    </dgm:pt>
    <dgm:pt modelId="{532C8BD8-AC58-5941-97F4-F896D44C968B}" type="pres">
      <dgm:prSet presAssocID="{C358562F-803C-9043-B769-EF0B78CDFA54}" presName="rootComposite" presStyleCnt="0"/>
      <dgm:spPr/>
    </dgm:pt>
    <dgm:pt modelId="{402FBAB5-D104-A14F-A44C-C4B66DAC0FB8}" type="pres">
      <dgm:prSet presAssocID="{C358562F-803C-9043-B769-EF0B78CDFA54}" presName="rootText" presStyleLbl="node1" presStyleIdx="1" presStyleCnt="4"/>
      <dgm:spPr/>
    </dgm:pt>
    <dgm:pt modelId="{B9F0E57A-3947-364A-9C0A-356380CF7D75}" type="pres">
      <dgm:prSet presAssocID="{C358562F-803C-9043-B769-EF0B78CDFA54}" presName="rootConnector" presStyleLbl="node1" presStyleIdx="1" presStyleCnt="4"/>
      <dgm:spPr/>
    </dgm:pt>
    <dgm:pt modelId="{B518C1A5-E71F-A74C-AA6E-6328F587AE56}" type="pres">
      <dgm:prSet presAssocID="{C358562F-803C-9043-B769-EF0B78CDFA54}" presName="childShape" presStyleCnt="0"/>
      <dgm:spPr/>
    </dgm:pt>
    <dgm:pt modelId="{673E50C0-FDD8-144F-B4A0-C3E29990422D}" type="pres">
      <dgm:prSet presAssocID="{8A028751-F8F1-BB41-B4C1-E8DC1EEE9589}" presName="root" presStyleCnt="0"/>
      <dgm:spPr/>
    </dgm:pt>
    <dgm:pt modelId="{94415F94-4EA6-1343-A539-376CD3B44BC0}" type="pres">
      <dgm:prSet presAssocID="{8A028751-F8F1-BB41-B4C1-E8DC1EEE9589}" presName="rootComposite" presStyleCnt="0"/>
      <dgm:spPr/>
    </dgm:pt>
    <dgm:pt modelId="{2EBB2586-1094-DE41-A388-56303C065ED3}" type="pres">
      <dgm:prSet presAssocID="{8A028751-F8F1-BB41-B4C1-E8DC1EEE9589}" presName="rootText" presStyleLbl="node1" presStyleIdx="2" presStyleCnt="4"/>
      <dgm:spPr/>
    </dgm:pt>
    <dgm:pt modelId="{60B280E8-A124-A54E-8D44-9280D650F8BF}" type="pres">
      <dgm:prSet presAssocID="{8A028751-F8F1-BB41-B4C1-E8DC1EEE9589}" presName="rootConnector" presStyleLbl="node1" presStyleIdx="2" presStyleCnt="4"/>
      <dgm:spPr/>
    </dgm:pt>
    <dgm:pt modelId="{729ABC60-48D4-7646-9E42-E3C3C10280B7}" type="pres">
      <dgm:prSet presAssocID="{8A028751-F8F1-BB41-B4C1-E8DC1EEE9589}" presName="childShape" presStyleCnt="0"/>
      <dgm:spPr/>
    </dgm:pt>
    <dgm:pt modelId="{76ADBA8A-C159-B34C-88C2-EF712FB7AC1A}" type="pres">
      <dgm:prSet presAssocID="{6C173926-342E-1C43-918B-CC6156C10D47}" presName="root" presStyleCnt="0"/>
      <dgm:spPr/>
    </dgm:pt>
    <dgm:pt modelId="{3E160D92-F60A-C749-85CB-3714A880B644}" type="pres">
      <dgm:prSet presAssocID="{6C173926-342E-1C43-918B-CC6156C10D47}" presName="rootComposite" presStyleCnt="0"/>
      <dgm:spPr/>
    </dgm:pt>
    <dgm:pt modelId="{DA210E6D-9B97-064D-9D04-9C4D41ED696F}" type="pres">
      <dgm:prSet presAssocID="{6C173926-342E-1C43-918B-CC6156C10D47}" presName="rootText" presStyleLbl="node1" presStyleIdx="3" presStyleCnt="4"/>
      <dgm:spPr/>
    </dgm:pt>
    <dgm:pt modelId="{B895D06A-5B13-FC4F-810F-0BB70F9EC69D}" type="pres">
      <dgm:prSet presAssocID="{6C173926-342E-1C43-918B-CC6156C10D47}" presName="rootConnector" presStyleLbl="node1" presStyleIdx="3" presStyleCnt="4"/>
      <dgm:spPr/>
    </dgm:pt>
    <dgm:pt modelId="{C79A84E1-C430-924F-8E1F-1BE3465EF11D}" type="pres">
      <dgm:prSet presAssocID="{6C173926-342E-1C43-918B-CC6156C10D47}" presName="childShape" presStyleCnt="0"/>
      <dgm:spPr/>
    </dgm:pt>
  </dgm:ptLst>
  <dgm:cxnLst>
    <dgm:cxn modelId="{2E7C810C-EE54-4B46-B8DC-519C79F8DBA0}" type="presOf" srcId="{EBD233FA-3E28-0244-992F-F751F701CF1A}" destId="{AD060456-162C-924C-B6E8-796EBDE339DB}" srcOrd="0" destOrd="0" presId="urn:microsoft.com/office/officeart/2005/8/layout/hierarchy3"/>
    <dgm:cxn modelId="{352BBD16-B1E5-154B-9795-0E1896B5CDC5}" type="presOf" srcId="{8A028751-F8F1-BB41-B4C1-E8DC1EEE9589}" destId="{2EBB2586-1094-DE41-A388-56303C065ED3}" srcOrd="0" destOrd="0" presId="urn:microsoft.com/office/officeart/2005/8/layout/hierarchy3"/>
    <dgm:cxn modelId="{FE29E235-3D4B-5549-BAD5-7B604034985F}" type="presOf" srcId="{6C173926-342E-1C43-918B-CC6156C10D47}" destId="{B895D06A-5B13-FC4F-810F-0BB70F9EC69D}" srcOrd="1" destOrd="0" presId="urn:microsoft.com/office/officeart/2005/8/layout/hierarchy3"/>
    <dgm:cxn modelId="{AD21905E-52D8-1D41-8483-4E5B388657BE}" type="presOf" srcId="{6C173926-342E-1C43-918B-CC6156C10D47}" destId="{DA210E6D-9B97-064D-9D04-9C4D41ED696F}" srcOrd="0" destOrd="0" presId="urn:microsoft.com/office/officeart/2005/8/layout/hierarchy3"/>
    <dgm:cxn modelId="{77DE576B-3B7A-A347-B557-F04A21AAE6D6}" srcId="{7C602F28-59FF-6142-9171-080ACFE0DF74}" destId="{6C173926-342E-1C43-918B-CC6156C10D47}" srcOrd="3" destOrd="0" parTransId="{BCBD8DF8-6877-7B42-8B1F-C1A51A023F35}" sibTransId="{DA568139-F2D3-5942-8F33-41712497844E}"/>
    <dgm:cxn modelId="{EFB8D374-0B92-B345-A9F0-59771C26785C}" srcId="{7C602F28-59FF-6142-9171-080ACFE0DF74}" destId="{C358562F-803C-9043-B769-EF0B78CDFA54}" srcOrd="1" destOrd="0" parTransId="{0D7ED7DC-9573-834E-94A6-B75F830ECB7D}" sibTransId="{54724CF8-3150-624B-B1D0-0E1BD88C55DC}"/>
    <dgm:cxn modelId="{310E5D76-1E0A-A84D-AF9E-F2684649BC0A}" type="presOf" srcId="{7C602F28-59FF-6142-9171-080ACFE0DF74}" destId="{262ACA65-4D79-C447-98F0-D8FE6A4BF016}" srcOrd="0" destOrd="0" presId="urn:microsoft.com/office/officeart/2005/8/layout/hierarchy3"/>
    <dgm:cxn modelId="{674164B7-390D-664E-A267-F8CEEE703EFB}" type="presOf" srcId="{C358562F-803C-9043-B769-EF0B78CDFA54}" destId="{B9F0E57A-3947-364A-9C0A-356380CF7D75}" srcOrd="1" destOrd="0" presId="urn:microsoft.com/office/officeart/2005/8/layout/hierarchy3"/>
    <dgm:cxn modelId="{2AD9A3D3-DFE5-7046-A780-D826A7ABE892}" type="presOf" srcId="{EBD233FA-3E28-0244-992F-F751F701CF1A}" destId="{67284367-9651-024A-B5AB-9B163F44D19A}" srcOrd="1" destOrd="0" presId="urn:microsoft.com/office/officeart/2005/8/layout/hierarchy3"/>
    <dgm:cxn modelId="{AF4948DA-08D6-B048-9CA8-B490B979C061}" srcId="{7C602F28-59FF-6142-9171-080ACFE0DF74}" destId="{EBD233FA-3E28-0244-992F-F751F701CF1A}" srcOrd="0" destOrd="0" parTransId="{B00F2811-E5A5-D742-89C8-B55E7F91FFFE}" sibTransId="{D1F4D0DA-B076-E948-BCBD-0A3BB79A2375}"/>
    <dgm:cxn modelId="{0355D3DE-5E72-4845-A9F7-0EAD36DC365D}" srcId="{7C602F28-59FF-6142-9171-080ACFE0DF74}" destId="{8A028751-F8F1-BB41-B4C1-E8DC1EEE9589}" srcOrd="2" destOrd="0" parTransId="{037039EB-97CA-0A45-9D7F-F547223F6876}" sibTransId="{D012DBFD-59E3-4A46-95C4-A25A09BC7C7D}"/>
    <dgm:cxn modelId="{DA3E6FF8-E4C2-3E43-978E-8931B85BDF82}" type="presOf" srcId="{C358562F-803C-9043-B769-EF0B78CDFA54}" destId="{402FBAB5-D104-A14F-A44C-C4B66DAC0FB8}" srcOrd="0" destOrd="0" presId="urn:microsoft.com/office/officeart/2005/8/layout/hierarchy3"/>
    <dgm:cxn modelId="{F547E7F9-B7E4-BC4C-A423-22C1991D836C}" type="presOf" srcId="{8A028751-F8F1-BB41-B4C1-E8DC1EEE9589}" destId="{60B280E8-A124-A54E-8D44-9280D650F8BF}" srcOrd="1" destOrd="0" presId="urn:microsoft.com/office/officeart/2005/8/layout/hierarchy3"/>
    <dgm:cxn modelId="{FF668B55-FD81-D145-A6E6-7B1F6D8DCF6F}" type="presParOf" srcId="{262ACA65-4D79-C447-98F0-D8FE6A4BF016}" destId="{187E1BED-9746-8840-ABFB-5372E4C32811}" srcOrd="0" destOrd="0" presId="urn:microsoft.com/office/officeart/2005/8/layout/hierarchy3"/>
    <dgm:cxn modelId="{BF93501A-E7E3-3B46-BDF3-9B503A78A38B}" type="presParOf" srcId="{187E1BED-9746-8840-ABFB-5372E4C32811}" destId="{611D9045-3897-E546-955D-EB95259C1717}" srcOrd="0" destOrd="0" presId="urn:microsoft.com/office/officeart/2005/8/layout/hierarchy3"/>
    <dgm:cxn modelId="{5049C2DF-88F7-0B4A-AD12-6701C795AFC4}" type="presParOf" srcId="{611D9045-3897-E546-955D-EB95259C1717}" destId="{AD060456-162C-924C-B6E8-796EBDE339DB}" srcOrd="0" destOrd="0" presId="urn:microsoft.com/office/officeart/2005/8/layout/hierarchy3"/>
    <dgm:cxn modelId="{0A2C99B5-75A0-C044-9457-557B61BA0DA8}" type="presParOf" srcId="{611D9045-3897-E546-955D-EB95259C1717}" destId="{67284367-9651-024A-B5AB-9B163F44D19A}" srcOrd="1" destOrd="0" presId="urn:microsoft.com/office/officeart/2005/8/layout/hierarchy3"/>
    <dgm:cxn modelId="{311C63B3-7659-7944-82CC-11D1DB041813}" type="presParOf" srcId="{187E1BED-9746-8840-ABFB-5372E4C32811}" destId="{F0EDEFEB-DF68-3D46-9FD3-667A3B10D246}" srcOrd="1" destOrd="0" presId="urn:microsoft.com/office/officeart/2005/8/layout/hierarchy3"/>
    <dgm:cxn modelId="{C8AA344C-530A-F049-B46B-78F6D59A0C8C}" type="presParOf" srcId="{262ACA65-4D79-C447-98F0-D8FE6A4BF016}" destId="{8BC67DA8-B8F8-E242-ABB6-698B4A3E9F14}" srcOrd="1" destOrd="0" presId="urn:microsoft.com/office/officeart/2005/8/layout/hierarchy3"/>
    <dgm:cxn modelId="{7ADD8112-71D9-5F44-BFE3-73100DF73315}" type="presParOf" srcId="{8BC67DA8-B8F8-E242-ABB6-698B4A3E9F14}" destId="{532C8BD8-AC58-5941-97F4-F896D44C968B}" srcOrd="0" destOrd="0" presId="urn:microsoft.com/office/officeart/2005/8/layout/hierarchy3"/>
    <dgm:cxn modelId="{54ADD102-55F8-1D45-ABD8-028BDA757A80}" type="presParOf" srcId="{532C8BD8-AC58-5941-97F4-F896D44C968B}" destId="{402FBAB5-D104-A14F-A44C-C4B66DAC0FB8}" srcOrd="0" destOrd="0" presId="urn:microsoft.com/office/officeart/2005/8/layout/hierarchy3"/>
    <dgm:cxn modelId="{99F39D2A-E752-5443-B1C0-85CF9CD62167}" type="presParOf" srcId="{532C8BD8-AC58-5941-97F4-F896D44C968B}" destId="{B9F0E57A-3947-364A-9C0A-356380CF7D75}" srcOrd="1" destOrd="0" presId="urn:microsoft.com/office/officeart/2005/8/layout/hierarchy3"/>
    <dgm:cxn modelId="{C259B0B8-3704-044B-B059-899AE74F8164}" type="presParOf" srcId="{8BC67DA8-B8F8-E242-ABB6-698B4A3E9F14}" destId="{B518C1A5-E71F-A74C-AA6E-6328F587AE56}" srcOrd="1" destOrd="0" presId="urn:microsoft.com/office/officeart/2005/8/layout/hierarchy3"/>
    <dgm:cxn modelId="{130484C0-A76F-5041-86EB-748A28E29329}" type="presParOf" srcId="{262ACA65-4D79-C447-98F0-D8FE6A4BF016}" destId="{673E50C0-FDD8-144F-B4A0-C3E29990422D}" srcOrd="2" destOrd="0" presId="urn:microsoft.com/office/officeart/2005/8/layout/hierarchy3"/>
    <dgm:cxn modelId="{AF699264-737D-994D-9938-3B5E18F55D84}" type="presParOf" srcId="{673E50C0-FDD8-144F-B4A0-C3E29990422D}" destId="{94415F94-4EA6-1343-A539-376CD3B44BC0}" srcOrd="0" destOrd="0" presId="urn:microsoft.com/office/officeart/2005/8/layout/hierarchy3"/>
    <dgm:cxn modelId="{48754FCF-10CD-E548-AE70-09C09D0D51FB}" type="presParOf" srcId="{94415F94-4EA6-1343-A539-376CD3B44BC0}" destId="{2EBB2586-1094-DE41-A388-56303C065ED3}" srcOrd="0" destOrd="0" presId="urn:microsoft.com/office/officeart/2005/8/layout/hierarchy3"/>
    <dgm:cxn modelId="{690DB9B3-FD05-064D-847A-D1E0B5031221}" type="presParOf" srcId="{94415F94-4EA6-1343-A539-376CD3B44BC0}" destId="{60B280E8-A124-A54E-8D44-9280D650F8BF}" srcOrd="1" destOrd="0" presId="urn:microsoft.com/office/officeart/2005/8/layout/hierarchy3"/>
    <dgm:cxn modelId="{EB99DCCB-EA9C-D347-A567-D0B05AB624B2}" type="presParOf" srcId="{673E50C0-FDD8-144F-B4A0-C3E29990422D}" destId="{729ABC60-48D4-7646-9E42-E3C3C10280B7}" srcOrd="1" destOrd="0" presId="urn:microsoft.com/office/officeart/2005/8/layout/hierarchy3"/>
    <dgm:cxn modelId="{BEE1E803-5D61-7444-B8E9-F6EA711075E4}" type="presParOf" srcId="{262ACA65-4D79-C447-98F0-D8FE6A4BF016}" destId="{76ADBA8A-C159-B34C-88C2-EF712FB7AC1A}" srcOrd="3" destOrd="0" presId="urn:microsoft.com/office/officeart/2005/8/layout/hierarchy3"/>
    <dgm:cxn modelId="{7027CF10-1BB7-5D4B-8271-05FB061AE4BD}" type="presParOf" srcId="{76ADBA8A-C159-B34C-88C2-EF712FB7AC1A}" destId="{3E160D92-F60A-C749-85CB-3714A880B644}" srcOrd="0" destOrd="0" presId="urn:microsoft.com/office/officeart/2005/8/layout/hierarchy3"/>
    <dgm:cxn modelId="{3A4B31C8-4163-DD4E-8921-F9A0FA697F26}" type="presParOf" srcId="{3E160D92-F60A-C749-85CB-3714A880B644}" destId="{DA210E6D-9B97-064D-9D04-9C4D41ED696F}" srcOrd="0" destOrd="0" presId="urn:microsoft.com/office/officeart/2005/8/layout/hierarchy3"/>
    <dgm:cxn modelId="{EB25E6B0-558F-BA4E-AEDA-4D1237ED29FA}" type="presParOf" srcId="{3E160D92-F60A-C749-85CB-3714A880B644}" destId="{B895D06A-5B13-FC4F-810F-0BB70F9EC69D}" srcOrd="1" destOrd="0" presId="urn:microsoft.com/office/officeart/2005/8/layout/hierarchy3"/>
    <dgm:cxn modelId="{C18712EB-8858-2C4E-A8CA-91AAFFA51C03}" type="presParOf" srcId="{76ADBA8A-C159-B34C-88C2-EF712FB7AC1A}" destId="{C79A84E1-C430-924F-8E1F-1BE3465EF1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3533C-04C6-4D26-B034-EB51A4CCF0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734693-9CB7-437B-A0F5-BB2B659CBBD3}">
      <dgm:prSet/>
      <dgm:spPr/>
      <dgm:t>
        <a:bodyPr/>
        <a:lstStyle/>
        <a:p>
          <a:r>
            <a:rPr lang="it-IT"/>
            <a:t>Il corso prevede una prima serie di lezioni frontali in aula per introdurre i principali concetti e scuole di pensiero. Didattica in presenza e lezioni asincrone registrate (Ms Teams) e caricate con il  materiale didattico usato su Moodle2</a:t>
          </a:r>
          <a:endParaRPr lang="en-US"/>
        </a:p>
      </dgm:t>
    </dgm:pt>
    <dgm:pt modelId="{F09EF4B6-81CD-42A4-99B8-9B84EFFDEFAE}" type="parTrans" cxnId="{934C3A3B-6A13-4426-95E2-DECAA05239C1}">
      <dgm:prSet/>
      <dgm:spPr/>
      <dgm:t>
        <a:bodyPr/>
        <a:lstStyle/>
        <a:p>
          <a:endParaRPr lang="en-US"/>
        </a:p>
      </dgm:t>
    </dgm:pt>
    <dgm:pt modelId="{6BCC1235-D219-4831-81A5-C6D3D485C95F}" type="sibTrans" cxnId="{934C3A3B-6A13-4426-95E2-DECAA05239C1}">
      <dgm:prSet/>
      <dgm:spPr/>
      <dgm:t>
        <a:bodyPr/>
        <a:lstStyle/>
        <a:p>
          <a:endParaRPr lang="en-US"/>
        </a:p>
      </dgm:t>
    </dgm:pt>
    <dgm:pt modelId="{6CAF2277-F1ED-408B-AB42-169F51E86AD9}">
      <dgm:prSet/>
      <dgm:spPr/>
      <dgm:t>
        <a:bodyPr/>
        <a:lstStyle/>
        <a:p>
          <a:r>
            <a:rPr lang="it-IT"/>
            <a:t>Nella seconda parte del corso si utilizzeranno casi studio, workshop con esperti di museografia e uscite per analizzare funzioni, interpretazioni e forme di categorizzazione applicate agli oggetti etnografici, beni di cultura materiale/immateriale, pratiche e politiche di patrimonializzazione, in particolare nei contesti museali. </a:t>
          </a:r>
          <a:endParaRPr lang="en-US"/>
        </a:p>
      </dgm:t>
    </dgm:pt>
    <dgm:pt modelId="{55C439E1-5B23-445D-835F-EDEC119AD05B}" type="parTrans" cxnId="{CCCA1F70-81B4-4D47-868A-A4EBABE3AC4B}">
      <dgm:prSet/>
      <dgm:spPr/>
      <dgm:t>
        <a:bodyPr/>
        <a:lstStyle/>
        <a:p>
          <a:endParaRPr lang="en-US"/>
        </a:p>
      </dgm:t>
    </dgm:pt>
    <dgm:pt modelId="{68EB303C-46B6-40A3-AADA-2747B37764AD}" type="sibTrans" cxnId="{CCCA1F70-81B4-4D47-868A-A4EBABE3AC4B}">
      <dgm:prSet/>
      <dgm:spPr/>
      <dgm:t>
        <a:bodyPr/>
        <a:lstStyle/>
        <a:p>
          <a:endParaRPr lang="en-US"/>
        </a:p>
      </dgm:t>
    </dgm:pt>
    <dgm:pt modelId="{F6047361-272A-41E5-9047-82F6B52472D3}" type="pres">
      <dgm:prSet presAssocID="{2063533C-04C6-4D26-B034-EB51A4CCF0F1}" presName="root" presStyleCnt="0">
        <dgm:presLayoutVars>
          <dgm:dir/>
          <dgm:resizeHandles val="exact"/>
        </dgm:presLayoutVars>
      </dgm:prSet>
      <dgm:spPr/>
    </dgm:pt>
    <dgm:pt modelId="{1A82E7B9-CEF6-4C61-A401-22FCD4B1A64D}" type="pres">
      <dgm:prSet presAssocID="{42734693-9CB7-437B-A0F5-BB2B659CBBD3}" presName="compNode" presStyleCnt="0"/>
      <dgm:spPr/>
    </dgm:pt>
    <dgm:pt modelId="{5468D147-0D09-44F6-992F-41C177012964}" type="pres">
      <dgm:prSet presAssocID="{42734693-9CB7-437B-A0F5-BB2B659CBBD3}" presName="bgRect" presStyleLbl="bgShp" presStyleIdx="0" presStyleCnt="2"/>
      <dgm:spPr/>
    </dgm:pt>
    <dgm:pt modelId="{4EEF8E4F-4E46-404E-955B-916F879DD0F7}" type="pres">
      <dgm:prSet presAssocID="{42734693-9CB7-437B-A0F5-BB2B659CBB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AEB79003-7B49-452C-9276-007812AE5E87}" type="pres">
      <dgm:prSet presAssocID="{42734693-9CB7-437B-A0F5-BB2B659CBBD3}" presName="spaceRect" presStyleCnt="0"/>
      <dgm:spPr/>
    </dgm:pt>
    <dgm:pt modelId="{C6C675F4-E46A-4FDA-9320-51AF07D6F79F}" type="pres">
      <dgm:prSet presAssocID="{42734693-9CB7-437B-A0F5-BB2B659CBBD3}" presName="parTx" presStyleLbl="revTx" presStyleIdx="0" presStyleCnt="2">
        <dgm:presLayoutVars>
          <dgm:chMax val="0"/>
          <dgm:chPref val="0"/>
        </dgm:presLayoutVars>
      </dgm:prSet>
      <dgm:spPr/>
    </dgm:pt>
    <dgm:pt modelId="{82B623B9-22D7-4E07-9B84-9A543EE42076}" type="pres">
      <dgm:prSet presAssocID="{6BCC1235-D219-4831-81A5-C6D3D485C95F}" presName="sibTrans" presStyleCnt="0"/>
      <dgm:spPr/>
    </dgm:pt>
    <dgm:pt modelId="{0C2B2F98-62F6-4422-A9DA-A26E171BFCB5}" type="pres">
      <dgm:prSet presAssocID="{6CAF2277-F1ED-408B-AB42-169F51E86AD9}" presName="compNode" presStyleCnt="0"/>
      <dgm:spPr/>
    </dgm:pt>
    <dgm:pt modelId="{DB30C603-A1CB-4748-A7D3-AC33A6E31028}" type="pres">
      <dgm:prSet presAssocID="{6CAF2277-F1ED-408B-AB42-169F51E86AD9}" presName="bgRect" presStyleLbl="bgShp" presStyleIdx="1" presStyleCnt="2"/>
      <dgm:spPr/>
    </dgm:pt>
    <dgm:pt modelId="{ADD90D7C-E23D-4F42-A782-1332E69ED528}" type="pres">
      <dgm:prSet presAssocID="{6CAF2277-F1ED-408B-AB42-169F51E86A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28317B39-02C7-4E52-858C-9D2F5ADD347A}" type="pres">
      <dgm:prSet presAssocID="{6CAF2277-F1ED-408B-AB42-169F51E86AD9}" presName="spaceRect" presStyleCnt="0"/>
      <dgm:spPr/>
    </dgm:pt>
    <dgm:pt modelId="{A6932519-0241-4330-A5EB-5E6AC8086CA1}" type="pres">
      <dgm:prSet presAssocID="{6CAF2277-F1ED-408B-AB42-169F51E86AD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34C3A3B-6A13-4426-95E2-DECAA05239C1}" srcId="{2063533C-04C6-4D26-B034-EB51A4CCF0F1}" destId="{42734693-9CB7-437B-A0F5-BB2B659CBBD3}" srcOrd="0" destOrd="0" parTransId="{F09EF4B6-81CD-42A4-99B8-9B84EFFDEFAE}" sibTransId="{6BCC1235-D219-4831-81A5-C6D3D485C95F}"/>
    <dgm:cxn modelId="{CCCA1F70-81B4-4D47-868A-A4EBABE3AC4B}" srcId="{2063533C-04C6-4D26-B034-EB51A4CCF0F1}" destId="{6CAF2277-F1ED-408B-AB42-169F51E86AD9}" srcOrd="1" destOrd="0" parTransId="{55C439E1-5B23-445D-835F-EDEC119AD05B}" sibTransId="{68EB303C-46B6-40A3-AADA-2747B37764AD}"/>
    <dgm:cxn modelId="{BDC7B679-775E-43B0-8B97-7A3552875C0F}" type="presOf" srcId="{2063533C-04C6-4D26-B034-EB51A4CCF0F1}" destId="{F6047361-272A-41E5-9047-82F6B52472D3}" srcOrd="0" destOrd="0" presId="urn:microsoft.com/office/officeart/2018/2/layout/IconVerticalSolidList"/>
    <dgm:cxn modelId="{464AD4E4-890C-4CF8-AA06-6BCEB1932723}" type="presOf" srcId="{42734693-9CB7-437B-A0F5-BB2B659CBBD3}" destId="{C6C675F4-E46A-4FDA-9320-51AF07D6F79F}" srcOrd="0" destOrd="0" presId="urn:microsoft.com/office/officeart/2018/2/layout/IconVerticalSolidList"/>
    <dgm:cxn modelId="{F9DEEAFE-39E4-4174-A7A8-F967CF739CF1}" type="presOf" srcId="{6CAF2277-F1ED-408B-AB42-169F51E86AD9}" destId="{A6932519-0241-4330-A5EB-5E6AC8086CA1}" srcOrd="0" destOrd="0" presId="urn:microsoft.com/office/officeart/2018/2/layout/IconVerticalSolidList"/>
    <dgm:cxn modelId="{F7422F0A-600D-43BF-915A-223FE93F0226}" type="presParOf" srcId="{F6047361-272A-41E5-9047-82F6B52472D3}" destId="{1A82E7B9-CEF6-4C61-A401-22FCD4B1A64D}" srcOrd="0" destOrd="0" presId="urn:microsoft.com/office/officeart/2018/2/layout/IconVerticalSolidList"/>
    <dgm:cxn modelId="{7137D730-AA2A-4E2D-9EBA-5261511D6876}" type="presParOf" srcId="{1A82E7B9-CEF6-4C61-A401-22FCD4B1A64D}" destId="{5468D147-0D09-44F6-992F-41C177012964}" srcOrd="0" destOrd="0" presId="urn:microsoft.com/office/officeart/2018/2/layout/IconVerticalSolidList"/>
    <dgm:cxn modelId="{3D7586D4-5CDD-405A-B7AB-C6AB98F46700}" type="presParOf" srcId="{1A82E7B9-CEF6-4C61-A401-22FCD4B1A64D}" destId="{4EEF8E4F-4E46-404E-955B-916F879DD0F7}" srcOrd="1" destOrd="0" presId="urn:microsoft.com/office/officeart/2018/2/layout/IconVerticalSolidList"/>
    <dgm:cxn modelId="{2D1CB140-E9DB-401C-8ABF-B42A854940D2}" type="presParOf" srcId="{1A82E7B9-CEF6-4C61-A401-22FCD4B1A64D}" destId="{AEB79003-7B49-452C-9276-007812AE5E87}" srcOrd="2" destOrd="0" presId="urn:microsoft.com/office/officeart/2018/2/layout/IconVerticalSolidList"/>
    <dgm:cxn modelId="{7F884706-2760-4570-9E51-0C5B7BA3BC2D}" type="presParOf" srcId="{1A82E7B9-CEF6-4C61-A401-22FCD4B1A64D}" destId="{C6C675F4-E46A-4FDA-9320-51AF07D6F79F}" srcOrd="3" destOrd="0" presId="urn:microsoft.com/office/officeart/2018/2/layout/IconVerticalSolidList"/>
    <dgm:cxn modelId="{3F007423-DF89-4A5E-A29D-5C395F3E6C32}" type="presParOf" srcId="{F6047361-272A-41E5-9047-82F6B52472D3}" destId="{82B623B9-22D7-4E07-9B84-9A543EE42076}" srcOrd="1" destOrd="0" presId="urn:microsoft.com/office/officeart/2018/2/layout/IconVerticalSolidList"/>
    <dgm:cxn modelId="{876BCF54-B465-4314-B91F-50DF1110C493}" type="presParOf" srcId="{F6047361-272A-41E5-9047-82F6B52472D3}" destId="{0C2B2F98-62F6-4422-A9DA-A26E171BFCB5}" srcOrd="2" destOrd="0" presId="urn:microsoft.com/office/officeart/2018/2/layout/IconVerticalSolidList"/>
    <dgm:cxn modelId="{E7B63ADD-904E-4601-A39F-880DDCD34157}" type="presParOf" srcId="{0C2B2F98-62F6-4422-A9DA-A26E171BFCB5}" destId="{DB30C603-A1CB-4748-A7D3-AC33A6E31028}" srcOrd="0" destOrd="0" presId="urn:microsoft.com/office/officeart/2018/2/layout/IconVerticalSolidList"/>
    <dgm:cxn modelId="{ABF6FF15-9697-4FBA-A7FB-A2E50F4ACD24}" type="presParOf" srcId="{0C2B2F98-62F6-4422-A9DA-A26E171BFCB5}" destId="{ADD90D7C-E23D-4F42-A782-1332E69ED528}" srcOrd="1" destOrd="0" presId="urn:microsoft.com/office/officeart/2018/2/layout/IconVerticalSolidList"/>
    <dgm:cxn modelId="{243D4D7D-9E79-49AC-A3C5-FEB469574C49}" type="presParOf" srcId="{0C2B2F98-62F6-4422-A9DA-A26E171BFCB5}" destId="{28317B39-02C7-4E52-858C-9D2F5ADD347A}" srcOrd="2" destOrd="0" presId="urn:microsoft.com/office/officeart/2018/2/layout/IconVerticalSolidList"/>
    <dgm:cxn modelId="{3AB8B5B2-A925-435F-BC57-30C94F29350C}" type="presParOf" srcId="{0C2B2F98-62F6-4422-A9DA-A26E171BFCB5}" destId="{A6932519-0241-4330-A5EB-5E6AC8086C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E46FE4-18BA-4F08-8D99-8875CB1440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310E64-BCBC-41B0-8783-ED46EC16C703}">
      <dgm:prSet/>
      <dgm:spPr/>
      <dgm:t>
        <a:bodyPr/>
        <a:lstStyle/>
        <a:p>
          <a:r>
            <a:rPr lang="it-IT"/>
            <a:t>saper contestualizzare le più importanti </a:t>
          </a:r>
          <a:r>
            <a:rPr lang="it-IT" b="1"/>
            <a:t>scuole di pensiero antropologico in rapporto all’ interpretazione dell’</a:t>
          </a:r>
          <a:r>
            <a:rPr lang="it-IT" b="1" i="1"/>
            <a:t>heritage</a:t>
          </a:r>
          <a:r>
            <a:rPr lang="it-IT" b="1"/>
            <a:t> </a:t>
          </a:r>
          <a:r>
            <a:rPr lang="it-IT"/>
            <a:t>e dei patrimoni culturali materiali e immateriali</a:t>
          </a:r>
          <a:endParaRPr lang="en-US"/>
        </a:p>
      </dgm:t>
    </dgm:pt>
    <dgm:pt modelId="{DF18EF17-1DE5-4B0B-8C4E-7C0639A9F7BB}" type="parTrans" cxnId="{6E9B772F-AC5D-4C6E-95EC-B9087E9A15D6}">
      <dgm:prSet/>
      <dgm:spPr/>
      <dgm:t>
        <a:bodyPr/>
        <a:lstStyle/>
        <a:p>
          <a:endParaRPr lang="en-US"/>
        </a:p>
      </dgm:t>
    </dgm:pt>
    <dgm:pt modelId="{707CF140-A603-4636-B7AF-5B1198F15454}" type="sibTrans" cxnId="{6E9B772F-AC5D-4C6E-95EC-B9087E9A15D6}">
      <dgm:prSet/>
      <dgm:spPr/>
      <dgm:t>
        <a:bodyPr/>
        <a:lstStyle/>
        <a:p>
          <a:endParaRPr lang="en-US"/>
        </a:p>
      </dgm:t>
    </dgm:pt>
    <dgm:pt modelId="{B2373979-3327-4152-AE98-3872B6D52011}">
      <dgm:prSet/>
      <dgm:spPr/>
      <dgm:t>
        <a:bodyPr/>
        <a:lstStyle/>
        <a:p>
          <a:r>
            <a:rPr lang="it-IT"/>
            <a:t>individuare le forme narrative di </a:t>
          </a:r>
          <a:r>
            <a:rPr lang="it-IT" b="1"/>
            <a:t>rappresentazione dell’identità/alterità </a:t>
          </a:r>
          <a:r>
            <a:rPr lang="it-IT"/>
            <a:t>e il rapporto di </a:t>
          </a:r>
          <a:r>
            <a:rPr lang="it-IT" b="1"/>
            <a:t>potere</a:t>
          </a:r>
          <a:r>
            <a:rPr lang="it-IT"/>
            <a:t> che si esplica nelle collezioni etnografiche, nel traffico ed esibizione degli oggetti/reperti/beni;</a:t>
          </a:r>
          <a:endParaRPr lang="en-US"/>
        </a:p>
      </dgm:t>
    </dgm:pt>
    <dgm:pt modelId="{0D1F40D1-20C1-402A-9D04-87BFBF6980C4}" type="parTrans" cxnId="{25133104-FFC3-46EA-8A28-81EC31C70235}">
      <dgm:prSet/>
      <dgm:spPr/>
      <dgm:t>
        <a:bodyPr/>
        <a:lstStyle/>
        <a:p>
          <a:endParaRPr lang="en-US"/>
        </a:p>
      </dgm:t>
    </dgm:pt>
    <dgm:pt modelId="{C3AA1004-6422-4373-A27B-3C54010B79F8}" type="sibTrans" cxnId="{25133104-FFC3-46EA-8A28-81EC31C70235}">
      <dgm:prSet/>
      <dgm:spPr/>
      <dgm:t>
        <a:bodyPr/>
        <a:lstStyle/>
        <a:p>
          <a:endParaRPr lang="en-US"/>
        </a:p>
      </dgm:t>
    </dgm:pt>
    <dgm:pt modelId="{9073CFE2-E4B8-4B5E-A7A8-1369EA8077FE}">
      <dgm:prSet/>
      <dgm:spPr/>
      <dgm:t>
        <a:bodyPr/>
        <a:lstStyle/>
        <a:p>
          <a:r>
            <a:rPr lang="it-IT"/>
            <a:t>acquisire competenze teoriche e pratiche sulle </a:t>
          </a:r>
          <a:r>
            <a:rPr lang="it-IT" b="1"/>
            <a:t>metodologie</a:t>
          </a:r>
          <a:r>
            <a:rPr lang="it-IT"/>
            <a:t> di </a:t>
          </a:r>
          <a:r>
            <a:rPr lang="it-IT" b="1"/>
            <a:t>ricerca etno-antropologi</a:t>
          </a:r>
          <a:r>
            <a:rPr lang="it-IT"/>
            <a:t>ca nei contesti museografici, di archiviazione, tutela ed esposizione dell’heritage;</a:t>
          </a:r>
          <a:endParaRPr lang="en-US"/>
        </a:p>
      </dgm:t>
    </dgm:pt>
    <dgm:pt modelId="{A358D403-385F-4A5B-B5F8-8A48E414B187}" type="parTrans" cxnId="{23C4E067-8745-4CD1-BF70-243366D752C5}">
      <dgm:prSet/>
      <dgm:spPr/>
      <dgm:t>
        <a:bodyPr/>
        <a:lstStyle/>
        <a:p>
          <a:endParaRPr lang="en-US"/>
        </a:p>
      </dgm:t>
    </dgm:pt>
    <dgm:pt modelId="{237B42BA-6D8F-4DCE-BC7D-8D96A437FF51}" type="sibTrans" cxnId="{23C4E067-8745-4CD1-BF70-243366D752C5}">
      <dgm:prSet/>
      <dgm:spPr/>
      <dgm:t>
        <a:bodyPr/>
        <a:lstStyle/>
        <a:p>
          <a:endParaRPr lang="en-US"/>
        </a:p>
      </dgm:t>
    </dgm:pt>
    <dgm:pt modelId="{1BF1089D-8250-4D49-8463-A081B8073FE3}">
      <dgm:prSet/>
      <dgm:spPr/>
      <dgm:t>
        <a:bodyPr/>
        <a:lstStyle/>
        <a:p>
          <a:r>
            <a:rPr lang="it-IT"/>
            <a:t>saper utilizzare fonti, lessico e concetti chiave per un professionista dei patrimoni demo-etnoantropologici, con particolare riferimento ai processi riguardanti la cultura materiale/immateriale i contenuti/processi di </a:t>
          </a:r>
          <a:r>
            <a:rPr lang="it-IT" b="1"/>
            <a:t>heritage nei contesti museali.</a:t>
          </a:r>
          <a:endParaRPr lang="en-US"/>
        </a:p>
      </dgm:t>
    </dgm:pt>
    <dgm:pt modelId="{4655CA61-2C3A-4809-A39A-DB7490AB4E12}" type="parTrans" cxnId="{14911EDD-A2DA-462F-A2CF-F4EAB13BBE16}">
      <dgm:prSet/>
      <dgm:spPr/>
      <dgm:t>
        <a:bodyPr/>
        <a:lstStyle/>
        <a:p>
          <a:endParaRPr lang="en-US"/>
        </a:p>
      </dgm:t>
    </dgm:pt>
    <dgm:pt modelId="{97E7D24D-62C7-4367-B516-7F41EF69080D}" type="sibTrans" cxnId="{14911EDD-A2DA-462F-A2CF-F4EAB13BBE16}">
      <dgm:prSet/>
      <dgm:spPr/>
      <dgm:t>
        <a:bodyPr/>
        <a:lstStyle/>
        <a:p>
          <a:endParaRPr lang="en-US"/>
        </a:p>
      </dgm:t>
    </dgm:pt>
    <dgm:pt modelId="{8B2248B0-3BEF-4B20-BA8C-13E5F23B051F}" type="pres">
      <dgm:prSet presAssocID="{50E46FE4-18BA-4F08-8D99-8875CB144056}" presName="root" presStyleCnt="0">
        <dgm:presLayoutVars>
          <dgm:dir/>
          <dgm:resizeHandles val="exact"/>
        </dgm:presLayoutVars>
      </dgm:prSet>
      <dgm:spPr/>
    </dgm:pt>
    <dgm:pt modelId="{E68DDF2C-F8E8-4C43-BE0A-B24428F3B70E}" type="pres">
      <dgm:prSet presAssocID="{3C310E64-BCBC-41B0-8783-ED46EC16C703}" presName="compNode" presStyleCnt="0"/>
      <dgm:spPr/>
    </dgm:pt>
    <dgm:pt modelId="{0BB31689-BDBF-4714-964A-EFC211F69829}" type="pres">
      <dgm:prSet presAssocID="{3C310E64-BCBC-41B0-8783-ED46EC16C703}" presName="bgRect" presStyleLbl="bgShp" presStyleIdx="0" presStyleCnt="4"/>
      <dgm:spPr/>
    </dgm:pt>
    <dgm:pt modelId="{BE4BEB2E-D472-4795-AFA2-B1C7E99BD4A1}" type="pres">
      <dgm:prSet presAssocID="{3C310E64-BCBC-41B0-8783-ED46EC16C7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ande"/>
        </a:ext>
      </dgm:extLst>
    </dgm:pt>
    <dgm:pt modelId="{A78153CE-6D9D-41CE-A1DD-7194A6499F0C}" type="pres">
      <dgm:prSet presAssocID="{3C310E64-BCBC-41B0-8783-ED46EC16C703}" presName="spaceRect" presStyleCnt="0"/>
      <dgm:spPr/>
    </dgm:pt>
    <dgm:pt modelId="{D643D7A4-96E8-4F5F-8EEE-F6BA6EC72562}" type="pres">
      <dgm:prSet presAssocID="{3C310E64-BCBC-41B0-8783-ED46EC16C703}" presName="parTx" presStyleLbl="revTx" presStyleIdx="0" presStyleCnt="4">
        <dgm:presLayoutVars>
          <dgm:chMax val="0"/>
          <dgm:chPref val="0"/>
        </dgm:presLayoutVars>
      </dgm:prSet>
      <dgm:spPr/>
    </dgm:pt>
    <dgm:pt modelId="{1D34086C-9AEF-4B58-ACF0-7EDC26923D73}" type="pres">
      <dgm:prSet presAssocID="{707CF140-A603-4636-B7AF-5B1198F15454}" presName="sibTrans" presStyleCnt="0"/>
      <dgm:spPr/>
    </dgm:pt>
    <dgm:pt modelId="{CF4000EB-216A-4276-9AA7-50701EFB38A3}" type="pres">
      <dgm:prSet presAssocID="{B2373979-3327-4152-AE98-3872B6D52011}" presName="compNode" presStyleCnt="0"/>
      <dgm:spPr/>
    </dgm:pt>
    <dgm:pt modelId="{932D2C9D-3E43-4F7A-B634-13A68CC0F657}" type="pres">
      <dgm:prSet presAssocID="{B2373979-3327-4152-AE98-3872B6D52011}" presName="bgRect" presStyleLbl="bgShp" presStyleIdx="1" presStyleCnt="4"/>
      <dgm:spPr/>
    </dgm:pt>
    <dgm:pt modelId="{4079CF23-888C-41B7-978B-7E19F7F3723E}" type="pres">
      <dgm:prSet presAssocID="{B2373979-3327-4152-AE98-3872B6D520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68DEE56-0822-43E2-BC2A-8E60C847337E}" type="pres">
      <dgm:prSet presAssocID="{B2373979-3327-4152-AE98-3872B6D52011}" presName="spaceRect" presStyleCnt="0"/>
      <dgm:spPr/>
    </dgm:pt>
    <dgm:pt modelId="{CCEFE10D-E43C-4B5B-839C-F6002331B54E}" type="pres">
      <dgm:prSet presAssocID="{B2373979-3327-4152-AE98-3872B6D52011}" presName="parTx" presStyleLbl="revTx" presStyleIdx="1" presStyleCnt="4">
        <dgm:presLayoutVars>
          <dgm:chMax val="0"/>
          <dgm:chPref val="0"/>
        </dgm:presLayoutVars>
      </dgm:prSet>
      <dgm:spPr/>
    </dgm:pt>
    <dgm:pt modelId="{6E8BE455-E621-4240-A1D7-BCBAE7AF0E5A}" type="pres">
      <dgm:prSet presAssocID="{C3AA1004-6422-4373-A27B-3C54010B79F8}" presName="sibTrans" presStyleCnt="0"/>
      <dgm:spPr/>
    </dgm:pt>
    <dgm:pt modelId="{3CB8FE12-16BA-4B2B-AE1A-05D282D54EA9}" type="pres">
      <dgm:prSet presAssocID="{9073CFE2-E4B8-4B5E-A7A8-1369EA8077FE}" presName="compNode" presStyleCnt="0"/>
      <dgm:spPr/>
    </dgm:pt>
    <dgm:pt modelId="{4BD50A3D-CC76-49DF-8701-5F693BA4B155}" type="pres">
      <dgm:prSet presAssocID="{9073CFE2-E4B8-4B5E-A7A8-1369EA8077FE}" presName="bgRect" presStyleLbl="bgShp" presStyleIdx="2" presStyleCnt="4"/>
      <dgm:spPr/>
    </dgm:pt>
    <dgm:pt modelId="{FB684547-5743-4CC9-9BD8-19AD53E3324D}" type="pres">
      <dgm:prSet presAssocID="{9073CFE2-E4B8-4B5E-A7A8-1369EA8077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7FDDE8-DF49-4EAE-825F-223BF9025C2A}" type="pres">
      <dgm:prSet presAssocID="{9073CFE2-E4B8-4B5E-A7A8-1369EA8077FE}" presName="spaceRect" presStyleCnt="0"/>
      <dgm:spPr/>
    </dgm:pt>
    <dgm:pt modelId="{F6F6CF6A-6B9E-46DC-8027-6BDDEDAFEFB3}" type="pres">
      <dgm:prSet presAssocID="{9073CFE2-E4B8-4B5E-A7A8-1369EA8077FE}" presName="parTx" presStyleLbl="revTx" presStyleIdx="2" presStyleCnt="4">
        <dgm:presLayoutVars>
          <dgm:chMax val="0"/>
          <dgm:chPref val="0"/>
        </dgm:presLayoutVars>
      </dgm:prSet>
      <dgm:spPr/>
    </dgm:pt>
    <dgm:pt modelId="{FBDB1C76-E4B7-4048-9459-B319A94C78EA}" type="pres">
      <dgm:prSet presAssocID="{237B42BA-6D8F-4DCE-BC7D-8D96A437FF51}" presName="sibTrans" presStyleCnt="0"/>
      <dgm:spPr/>
    </dgm:pt>
    <dgm:pt modelId="{3F9CF102-579C-46D4-A9B7-4138AA4F74EA}" type="pres">
      <dgm:prSet presAssocID="{1BF1089D-8250-4D49-8463-A081B8073FE3}" presName="compNode" presStyleCnt="0"/>
      <dgm:spPr/>
    </dgm:pt>
    <dgm:pt modelId="{161646FF-4FD6-42F6-A391-BE70F26A0847}" type="pres">
      <dgm:prSet presAssocID="{1BF1089D-8250-4D49-8463-A081B8073FE3}" presName="bgRect" presStyleLbl="bgShp" presStyleIdx="3" presStyleCnt="4"/>
      <dgm:spPr/>
    </dgm:pt>
    <dgm:pt modelId="{35DCDD8E-058D-4F15-85AA-E7CA439B54FD}" type="pres">
      <dgm:prSet presAssocID="{1BF1089D-8250-4D49-8463-A081B8073FE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"/>
        </a:ext>
      </dgm:extLst>
    </dgm:pt>
    <dgm:pt modelId="{53FC703C-BB87-49E2-9743-D4357EADA060}" type="pres">
      <dgm:prSet presAssocID="{1BF1089D-8250-4D49-8463-A081B8073FE3}" presName="spaceRect" presStyleCnt="0"/>
      <dgm:spPr/>
    </dgm:pt>
    <dgm:pt modelId="{D02D144A-9D7F-4EDC-ABA5-045DEF20ECF5}" type="pres">
      <dgm:prSet presAssocID="{1BF1089D-8250-4D49-8463-A081B8073FE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5133104-FFC3-46EA-8A28-81EC31C70235}" srcId="{50E46FE4-18BA-4F08-8D99-8875CB144056}" destId="{B2373979-3327-4152-AE98-3872B6D52011}" srcOrd="1" destOrd="0" parTransId="{0D1F40D1-20C1-402A-9D04-87BFBF6980C4}" sibTransId="{C3AA1004-6422-4373-A27B-3C54010B79F8}"/>
    <dgm:cxn modelId="{86579F10-1D47-4E7C-B8D6-F0D1C54D4B07}" type="presOf" srcId="{1BF1089D-8250-4D49-8463-A081B8073FE3}" destId="{D02D144A-9D7F-4EDC-ABA5-045DEF20ECF5}" srcOrd="0" destOrd="0" presId="urn:microsoft.com/office/officeart/2018/2/layout/IconVerticalSolidList"/>
    <dgm:cxn modelId="{6E9B772F-AC5D-4C6E-95EC-B9087E9A15D6}" srcId="{50E46FE4-18BA-4F08-8D99-8875CB144056}" destId="{3C310E64-BCBC-41B0-8783-ED46EC16C703}" srcOrd="0" destOrd="0" parTransId="{DF18EF17-1DE5-4B0B-8C4E-7C0639A9F7BB}" sibTransId="{707CF140-A603-4636-B7AF-5B1198F15454}"/>
    <dgm:cxn modelId="{23C4E067-8745-4CD1-BF70-243366D752C5}" srcId="{50E46FE4-18BA-4F08-8D99-8875CB144056}" destId="{9073CFE2-E4B8-4B5E-A7A8-1369EA8077FE}" srcOrd="2" destOrd="0" parTransId="{A358D403-385F-4A5B-B5F8-8A48E414B187}" sibTransId="{237B42BA-6D8F-4DCE-BC7D-8D96A437FF51}"/>
    <dgm:cxn modelId="{CD0E3B6F-F2B6-49CC-9A9C-F7D1210D2B61}" type="presOf" srcId="{9073CFE2-E4B8-4B5E-A7A8-1369EA8077FE}" destId="{F6F6CF6A-6B9E-46DC-8027-6BDDEDAFEFB3}" srcOrd="0" destOrd="0" presId="urn:microsoft.com/office/officeart/2018/2/layout/IconVerticalSolidList"/>
    <dgm:cxn modelId="{5EA63172-FAB2-44F5-BACC-BAAA929BDD45}" type="presOf" srcId="{50E46FE4-18BA-4F08-8D99-8875CB144056}" destId="{8B2248B0-3BEF-4B20-BA8C-13E5F23B051F}" srcOrd="0" destOrd="0" presId="urn:microsoft.com/office/officeart/2018/2/layout/IconVerticalSolidList"/>
    <dgm:cxn modelId="{CC6FDEB1-0CDB-4F91-8DBB-755D24277EE8}" type="presOf" srcId="{3C310E64-BCBC-41B0-8783-ED46EC16C703}" destId="{D643D7A4-96E8-4F5F-8EEE-F6BA6EC72562}" srcOrd="0" destOrd="0" presId="urn:microsoft.com/office/officeart/2018/2/layout/IconVerticalSolidList"/>
    <dgm:cxn modelId="{0FB5D7D9-F1A7-4E5E-9AAA-B6020DF640C9}" type="presOf" srcId="{B2373979-3327-4152-AE98-3872B6D52011}" destId="{CCEFE10D-E43C-4B5B-839C-F6002331B54E}" srcOrd="0" destOrd="0" presId="urn:microsoft.com/office/officeart/2018/2/layout/IconVerticalSolidList"/>
    <dgm:cxn modelId="{14911EDD-A2DA-462F-A2CF-F4EAB13BBE16}" srcId="{50E46FE4-18BA-4F08-8D99-8875CB144056}" destId="{1BF1089D-8250-4D49-8463-A081B8073FE3}" srcOrd="3" destOrd="0" parTransId="{4655CA61-2C3A-4809-A39A-DB7490AB4E12}" sibTransId="{97E7D24D-62C7-4367-B516-7F41EF69080D}"/>
    <dgm:cxn modelId="{2832B931-8F1E-4D93-AB19-932C3930FE9E}" type="presParOf" srcId="{8B2248B0-3BEF-4B20-BA8C-13E5F23B051F}" destId="{E68DDF2C-F8E8-4C43-BE0A-B24428F3B70E}" srcOrd="0" destOrd="0" presId="urn:microsoft.com/office/officeart/2018/2/layout/IconVerticalSolidList"/>
    <dgm:cxn modelId="{7572C0A3-1C3D-4057-B6CA-78689F87EC94}" type="presParOf" srcId="{E68DDF2C-F8E8-4C43-BE0A-B24428F3B70E}" destId="{0BB31689-BDBF-4714-964A-EFC211F69829}" srcOrd="0" destOrd="0" presId="urn:microsoft.com/office/officeart/2018/2/layout/IconVerticalSolidList"/>
    <dgm:cxn modelId="{C3FBBA1A-613B-4D71-9807-A52F0331B450}" type="presParOf" srcId="{E68DDF2C-F8E8-4C43-BE0A-B24428F3B70E}" destId="{BE4BEB2E-D472-4795-AFA2-B1C7E99BD4A1}" srcOrd="1" destOrd="0" presId="urn:microsoft.com/office/officeart/2018/2/layout/IconVerticalSolidList"/>
    <dgm:cxn modelId="{8B30DE50-1949-4469-80B5-A2A57122E1AE}" type="presParOf" srcId="{E68DDF2C-F8E8-4C43-BE0A-B24428F3B70E}" destId="{A78153CE-6D9D-41CE-A1DD-7194A6499F0C}" srcOrd="2" destOrd="0" presId="urn:microsoft.com/office/officeart/2018/2/layout/IconVerticalSolidList"/>
    <dgm:cxn modelId="{E98D0894-E5B0-4893-AF5A-DD5E519F8E2F}" type="presParOf" srcId="{E68DDF2C-F8E8-4C43-BE0A-B24428F3B70E}" destId="{D643D7A4-96E8-4F5F-8EEE-F6BA6EC72562}" srcOrd="3" destOrd="0" presId="urn:microsoft.com/office/officeart/2018/2/layout/IconVerticalSolidList"/>
    <dgm:cxn modelId="{207C0EF1-58D0-4481-8BCC-B33BDAC2EC70}" type="presParOf" srcId="{8B2248B0-3BEF-4B20-BA8C-13E5F23B051F}" destId="{1D34086C-9AEF-4B58-ACF0-7EDC26923D73}" srcOrd="1" destOrd="0" presId="urn:microsoft.com/office/officeart/2018/2/layout/IconVerticalSolidList"/>
    <dgm:cxn modelId="{16A00CFF-A22A-4E33-98F6-D1F38C41CD29}" type="presParOf" srcId="{8B2248B0-3BEF-4B20-BA8C-13E5F23B051F}" destId="{CF4000EB-216A-4276-9AA7-50701EFB38A3}" srcOrd="2" destOrd="0" presId="urn:microsoft.com/office/officeart/2018/2/layout/IconVerticalSolidList"/>
    <dgm:cxn modelId="{AA24421B-E58D-4EE2-9627-9305B9E8F089}" type="presParOf" srcId="{CF4000EB-216A-4276-9AA7-50701EFB38A3}" destId="{932D2C9D-3E43-4F7A-B634-13A68CC0F657}" srcOrd="0" destOrd="0" presId="urn:microsoft.com/office/officeart/2018/2/layout/IconVerticalSolidList"/>
    <dgm:cxn modelId="{1C6EC3CA-7393-4294-99AD-C946A6400921}" type="presParOf" srcId="{CF4000EB-216A-4276-9AA7-50701EFB38A3}" destId="{4079CF23-888C-41B7-978B-7E19F7F3723E}" srcOrd="1" destOrd="0" presId="urn:microsoft.com/office/officeart/2018/2/layout/IconVerticalSolidList"/>
    <dgm:cxn modelId="{B27A3D1D-B342-4564-9D82-0B5E8B1A1DF1}" type="presParOf" srcId="{CF4000EB-216A-4276-9AA7-50701EFB38A3}" destId="{368DEE56-0822-43E2-BC2A-8E60C847337E}" srcOrd="2" destOrd="0" presId="urn:microsoft.com/office/officeart/2018/2/layout/IconVerticalSolidList"/>
    <dgm:cxn modelId="{81819A9A-CA93-4B9C-B78B-2E0AF6B110F1}" type="presParOf" srcId="{CF4000EB-216A-4276-9AA7-50701EFB38A3}" destId="{CCEFE10D-E43C-4B5B-839C-F6002331B54E}" srcOrd="3" destOrd="0" presId="urn:microsoft.com/office/officeart/2018/2/layout/IconVerticalSolidList"/>
    <dgm:cxn modelId="{C0274A75-2C3F-4A62-8AF5-EFB474262517}" type="presParOf" srcId="{8B2248B0-3BEF-4B20-BA8C-13E5F23B051F}" destId="{6E8BE455-E621-4240-A1D7-BCBAE7AF0E5A}" srcOrd="3" destOrd="0" presId="urn:microsoft.com/office/officeart/2018/2/layout/IconVerticalSolidList"/>
    <dgm:cxn modelId="{66DA6F0A-9013-43B0-A849-90BA1F363BA2}" type="presParOf" srcId="{8B2248B0-3BEF-4B20-BA8C-13E5F23B051F}" destId="{3CB8FE12-16BA-4B2B-AE1A-05D282D54EA9}" srcOrd="4" destOrd="0" presId="urn:microsoft.com/office/officeart/2018/2/layout/IconVerticalSolidList"/>
    <dgm:cxn modelId="{B0311655-866F-45D2-B6BD-F3CA88DB856B}" type="presParOf" srcId="{3CB8FE12-16BA-4B2B-AE1A-05D282D54EA9}" destId="{4BD50A3D-CC76-49DF-8701-5F693BA4B155}" srcOrd="0" destOrd="0" presId="urn:microsoft.com/office/officeart/2018/2/layout/IconVerticalSolidList"/>
    <dgm:cxn modelId="{8361276A-5050-4CE6-B8F3-5008FAE15AB6}" type="presParOf" srcId="{3CB8FE12-16BA-4B2B-AE1A-05D282D54EA9}" destId="{FB684547-5743-4CC9-9BD8-19AD53E3324D}" srcOrd="1" destOrd="0" presId="urn:microsoft.com/office/officeart/2018/2/layout/IconVerticalSolidList"/>
    <dgm:cxn modelId="{11709BE5-2010-4280-8D8F-370E6B59E4C5}" type="presParOf" srcId="{3CB8FE12-16BA-4B2B-AE1A-05D282D54EA9}" destId="{4F7FDDE8-DF49-4EAE-825F-223BF9025C2A}" srcOrd="2" destOrd="0" presId="urn:microsoft.com/office/officeart/2018/2/layout/IconVerticalSolidList"/>
    <dgm:cxn modelId="{B6CA6F9B-50B7-4B43-AD93-971329306F34}" type="presParOf" srcId="{3CB8FE12-16BA-4B2B-AE1A-05D282D54EA9}" destId="{F6F6CF6A-6B9E-46DC-8027-6BDDEDAFEFB3}" srcOrd="3" destOrd="0" presId="urn:microsoft.com/office/officeart/2018/2/layout/IconVerticalSolidList"/>
    <dgm:cxn modelId="{10358A5D-C6BF-405E-8136-E829A67A3970}" type="presParOf" srcId="{8B2248B0-3BEF-4B20-BA8C-13E5F23B051F}" destId="{FBDB1C76-E4B7-4048-9459-B319A94C78EA}" srcOrd="5" destOrd="0" presId="urn:microsoft.com/office/officeart/2018/2/layout/IconVerticalSolidList"/>
    <dgm:cxn modelId="{5F310150-1B2D-4AAE-8E79-0D194282D7B2}" type="presParOf" srcId="{8B2248B0-3BEF-4B20-BA8C-13E5F23B051F}" destId="{3F9CF102-579C-46D4-A9B7-4138AA4F74EA}" srcOrd="6" destOrd="0" presId="urn:microsoft.com/office/officeart/2018/2/layout/IconVerticalSolidList"/>
    <dgm:cxn modelId="{56614012-6DB8-47C2-9080-67604BFD6139}" type="presParOf" srcId="{3F9CF102-579C-46D4-A9B7-4138AA4F74EA}" destId="{161646FF-4FD6-42F6-A391-BE70F26A0847}" srcOrd="0" destOrd="0" presId="urn:microsoft.com/office/officeart/2018/2/layout/IconVerticalSolidList"/>
    <dgm:cxn modelId="{02A4B6CD-91FD-4200-B129-6F8711263925}" type="presParOf" srcId="{3F9CF102-579C-46D4-A9B7-4138AA4F74EA}" destId="{35DCDD8E-058D-4F15-85AA-E7CA439B54FD}" srcOrd="1" destOrd="0" presId="urn:microsoft.com/office/officeart/2018/2/layout/IconVerticalSolidList"/>
    <dgm:cxn modelId="{B5633A05-5459-453E-A0AD-C810A761578F}" type="presParOf" srcId="{3F9CF102-579C-46D4-A9B7-4138AA4F74EA}" destId="{53FC703C-BB87-49E2-9743-D4357EADA060}" srcOrd="2" destOrd="0" presId="urn:microsoft.com/office/officeart/2018/2/layout/IconVerticalSolidList"/>
    <dgm:cxn modelId="{114F22BC-BEF2-4E49-B515-73C48340B2D6}" type="presParOf" srcId="{3F9CF102-579C-46D4-A9B7-4138AA4F74EA}" destId="{D02D144A-9D7F-4EDC-ABA5-045DEF20EC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60913-7625-42C1-84B6-F0F907AE2E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CCF61C7-2CC1-4A5F-B67D-A22029EC1074}">
      <dgm:prSet/>
      <dgm:spPr/>
      <dgm:t>
        <a:bodyPr/>
        <a:lstStyle/>
        <a:p>
          <a:r>
            <a:rPr lang="it-IT"/>
            <a:t>Pratiche museali (casi studio): oggetti come artefatti didattici e performativi per costruire identità; collezioni etnografiche, esposizioni e narrazioni patrimoniali dalla cultura materiale e immateriale come processi storici e politici.</a:t>
          </a:r>
          <a:endParaRPr lang="en-US"/>
        </a:p>
      </dgm:t>
    </dgm:pt>
    <dgm:pt modelId="{7DD202F0-90F7-4DC6-AC25-AF1991DB976A}" type="parTrans" cxnId="{0AA5BE0B-66C4-496A-83BE-A680E367B004}">
      <dgm:prSet/>
      <dgm:spPr/>
      <dgm:t>
        <a:bodyPr/>
        <a:lstStyle/>
        <a:p>
          <a:endParaRPr lang="en-US"/>
        </a:p>
      </dgm:t>
    </dgm:pt>
    <dgm:pt modelId="{8B772705-2A18-4A57-B776-A4DAAB3B62C2}" type="sibTrans" cxnId="{0AA5BE0B-66C4-496A-83BE-A680E367B004}">
      <dgm:prSet/>
      <dgm:spPr/>
      <dgm:t>
        <a:bodyPr/>
        <a:lstStyle/>
        <a:p>
          <a:endParaRPr lang="en-US"/>
        </a:p>
      </dgm:t>
    </dgm:pt>
    <dgm:pt modelId="{5521CC5D-A347-4B49-8C8B-ECDA317D2D89}">
      <dgm:prSet/>
      <dgm:spPr/>
      <dgm:t>
        <a:bodyPr/>
        <a:lstStyle/>
        <a:p>
          <a:r>
            <a:rPr lang="it-IT"/>
            <a:t>Imparare dalle cose (casi studio): collezioni, esposizioni e narrazioni patrimoniali dalla cultura materiale all’immateriale, passando attraverso la svolta digitale. </a:t>
          </a:r>
          <a:endParaRPr lang="en-US"/>
        </a:p>
      </dgm:t>
    </dgm:pt>
    <dgm:pt modelId="{EDB47129-5371-4650-8CD4-02CC3B896FB6}" type="parTrans" cxnId="{E23578B9-C150-4C50-AFEB-153B040A0338}">
      <dgm:prSet/>
      <dgm:spPr/>
      <dgm:t>
        <a:bodyPr/>
        <a:lstStyle/>
        <a:p>
          <a:endParaRPr lang="en-US"/>
        </a:p>
      </dgm:t>
    </dgm:pt>
    <dgm:pt modelId="{E4253AFE-50C7-474A-A8A1-E0976561ED24}" type="sibTrans" cxnId="{E23578B9-C150-4C50-AFEB-153B040A0338}">
      <dgm:prSet/>
      <dgm:spPr/>
      <dgm:t>
        <a:bodyPr/>
        <a:lstStyle/>
        <a:p>
          <a:endParaRPr lang="en-US"/>
        </a:p>
      </dgm:t>
    </dgm:pt>
    <dgm:pt modelId="{CA4F7E4B-972C-43DB-A713-5F3833BCE3D2}">
      <dgm:prSet/>
      <dgm:spPr/>
      <dgm:t>
        <a:bodyPr/>
        <a:lstStyle/>
        <a:p>
          <a:r>
            <a:rPr lang="it-IT"/>
            <a:t>Traffico culturale di oggetti/contesti/sfere</a:t>
          </a:r>
          <a:r>
            <a:rPr lang="is-IS"/>
            <a:t>….</a:t>
          </a:r>
          <a:endParaRPr lang="en-US"/>
        </a:p>
      </dgm:t>
    </dgm:pt>
    <dgm:pt modelId="{078E146C-82BE-404B-9BCE-318518198147}" type="parTrans" cxnId="{92F08F9D-CB34-4A3A-A513-0EBD80D5D7F5}">
      <dgm:prSet/>
      <dgm:spPr/>
      <dgm:t>
        <a:bodyPr/>
        <a:lstStyle/>
        <a:p>
          <a:endParaRPr lang="en-US"/>
        </a:p>
      </dgm:t>
    </dgm:pt>
    <dgm:pt modelId="{ED9D623C-B1B6-48DD-B1A8-311F9E95CD49}" type="sibTrans" cxnId="{92F08F9D-CB34-4A3A-A513-0EBD80D5D7F5}">
      <dgm:prSet/>
      <dgm:spPr/>
      <dgm:t>
        <a:bodyPr/>
        <a:lstStyle/>
        <a:p>
          <a:endParaRPr lang="en-US"/>
        </a:p>
      </dgm:t>
    </dgm:pt>
    <dgm:pt modelId="{D03672F6-246E-4771-8969-F7B7DD77AFE3}" type="pres">
      <dgm:prSet presAssocID="{EB860913-7625-42C1-84B6-F0F907AE2E65}" presName="root" presStyleCnt="0">
        <dgm:presLayoutVars>
          <dgm:dir/>
          <dgm:resizeHandles val="exact"/>
        </dgm:presLayoutVars>
      </dgm:prSet>
      <dgm:spPr/>
    </dgm:pt>
    <dgm:pt modelId="{EFD1D7B5-0842-475F-904A-CB1CB2D501B0}" type="pres">
      <dgm:prSet presAssocID="{3CCF61C7-2CC1-4A5F-B67D-A22029EC1074}" presName="compNode" presStyleCnt="0"/>
      <dgm:spPr/>
    </dgm:pt>
    <dgm:pt modelId="{B771B61E-437E-4503-AD64-3E31D1601A1D}" type="pres">
      <dgm:prSet presAssocID="{3CCF61C7-2CC1-4A5F-B67D-A22029EC1074}" presName="bgRect" presStyleLbl="bgShp" presStyleIdx="0" presStyleCnt="3"/>
      <dgm:spPr/>
    </dgm:pt>
    <dgm:pt modelId="{54FA5E17-9D6C-47EB-A5D6-BFCCA003F7B0}" type="pres">
      <dgm:prSet presAssocID="{3CCF61C7-2CC1-4A5F-B67D-A22029EC10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ro"/>
        </a:ext>
      </dgm:extLst>
    </dgm:pt>
    <dgm:pt modelId="{A43903BD-8907-4083-8341-1946BCACF025}" type="pres">
      <dgm:prSet presAssocID="{3CCF61C7-2CC1-4A5F-B67D-A22029EC1074}" presName="spaceRect" presStyleCnt="0"/>
      <dgm:spPr/>
    </dgm:pt>
    <dgm:pt modelId="{F3ED6A43-665E-4FD4-868C-4B9D0F1B1285}" type="pres">
      <dgm:prSet presAssocID="{3CCF61C7-2CC1-4A5F-B67D-A22029EC1074}" presName="parTx" presStyleLbl="revTx" presStyleIdx="0" presStyleCnt="3">
        <dgm:presLayoutVars>
          <dgm:chMax val="0"/>
          <dgm:chPref val="0"/>
        </dgm:presLayoutVars>
      </dgm:prSet>
      <dgm:spPr/>
    </dgm:pt>
    <dgm:pt modelId="{A296BC5A-FF34-41D7-B4D5-4946D57D3F4B}" type="pres">
      <dgm:prSet presAssocID="{8B772705-2A18-4A57-B776-A4DAAB3B62C2}" presName="sibTrans" presStyleCnt="0"/>
      <dgm:spPr/>
    </dgm:pt>
    <dgm:pt modelId="{A9BF01FC-0ECA-473B-9564-B62431BA7354}" type="pres">
      <dgm:prSet presAssocID="{5521CC5D-A347-4B49-8C8B-ECDA317D2D89}" presName="compNode" presStyleCnt="0"/>
      <dgm:spPr/>
    </dgm:pt>
    <dgm:pt modelId="{E019C535-59A6-4D40-A857-0DBD9809FDAD}" type="pres">
      <dgm:prSet presAssocID="{5521CC5D-A347-4B49-8C8B-ECDA317D2D89}" presName="bgRect" presStyleLbl="bgShp" presStyleIdx="1" presStyleCnt="3"/>
      <dgm:spPr/>
    </dgm:pt>
    <dgm:pt modelId="{1F927A58-E981-466C-AA40-CB6911E164EA}" type="pres">
      <dgm:prSet presAssocID="{5521CC5D-A347-4B49-8C8B-ECDA317D2D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18AD28B-62D6-44CF-8E09-534800245151}" type="pres">
      <dgm:prSet presAssocID="{5521CC5D-A347-4B49-8C8B-ECDA317D2D89}" presName="spaceRect" presStyleCnt="0"/>
      <dgm:spPr/>
    </dgm:pt>
    <dgm:pt modelId="{C768F271-55A2-4394-98D9-BBB92325437E}" type="pres">
      <dgm:prSet presAssocID="{5521CC5D-A347-4B49-8C8B-ECDA317D2D89}" presName="parTx" presStyleLbl="revTx" presStyleIdx="1" presStyleCnt="3">
        <dgm:presLayoutVars>
          <dgm:chMax val="0"/>
          <dgm:chPref val="0"/>
        </dgm:presLayoutVars>
      </dgm:prSet>
      <dgm:spPr/>
    </dgm:pt>
    <dgm:pt modelId="{9CBDC485-10DA-4161-9F3B-3F1E8A5C56E7}" type="pres">
      <dgm:prSet presAssocID="{E4253AFE-50C7-474A-A8A1-E0976561ED24}" presName="sibTrans" presStyleCnt="0"/>
      <dgm:spPr/>
    </dgm:pt>
    <dgm:pt modelId="{DF8EE30C-530F-4DAC-B214-5E40E3D74B9E}" type="pres">
      <dgm:prSet presAssocID="{CA4F7E4B-972C-43DB-A713-5F3833BCE3D2}" presName="compNode" presStyleCnt="0"/>
      <dgm:spPr/>
    </dgm:pt>
    <dgm:pt modelId="{2F4AFB95-F053-4A99-A73C-D8311E63A740}" type="pres">
      <dgm:prSet presAssocID="{CA4F7E4B-972C-43DB-A713-5F3833BCE3D2}" presName="bgRect" presStyleLbl="bgShp" presStyleIdx="2" presStyleCnt="3"/>
      <dgm:spPr/>
    </dgm:pt>
    <dgm:pt modelId="{0EC29E5B-8CD8-442A-9621-51F82926D5A5}" type="pres">
      <dgm:prSet presAssocID="{CA4F7E4B-972C-43DB-A713-5F3833BCE3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pinatore"/>
        </a:ext>
      </dgm:extLst>
    </dgm:pt>
    <dgm:pt modelId="{AB9252B8-EF51-444B-9C12-5F89B799F0DD}" type="pres">
      <dgm:prSet presAssocID="{CA4F7E4B-972C-43DB-A713-5F3833BCE3D2}" presName="spaceRect" presStyleCnt="0"/>
      <dgm:spPr/>
    </dgm:pt>
    <dgm:pt modelId="{C38A573A-837C-4FEF-A73A-5089DD6B1EE4}" type="pres">
      <dgm:prSet presAssocID="{CA4F7E4B-972C-43DB-A713-5F3833BCE3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A5BE0B-66C4-496A-83BE-A680E367B004}" srcId="{EB860913-7625-42C1-84B6-F0F907AE2E65}" destId="{3CCF61C7-2CC1-4A5F-B67D-A22029EC1074}" srcOrd="0" destOrd="0" parTransId="{7DD202F0-90F7-4DC6-AC25-AF1991DB976A}" sibTransId="{8B772705-2A18-4A57-B776-A4DAAB3B62C2}"/>
    <dgm:cxn modelId="{1C371E10-437F-404F-9DD7-9A06E4878772}" type="presOf" srcId="{EB860913-7625-42C1-84B6-F0F907AE2E65}" destId="{D03672F6-246E-4771-8969-F7B7DD77AFE3}" srcOrd="0" destOrd="0" presId="urn:microsoft.com/office/officeart/2018/2/layout/IconVerticalSolidList"/>
    <dgm:cxn modelId="{501CCE13-7C86-440B-A919-0B7EB35FD4B5}" type="presOf" srcId="{5521CC5D-A347-4B49-8C8B-ECDA317D2D89}" destId="{C768F271-55A2-4394-98D9-BBB92325437E}" srcOrd="0" destOrd="0" presId="urn:microsoft.com/office/officeart/2018/2/layout/IconVerticalSolidList"/>
    <dgm:cxn modelId="{8EA17F3B-2FAC-43C5-B0DD-5F874157B21B}" type="presOf" srcId="{3CCF61C7-2CC1-4A5F-B67D-A22029EC1074}" destId="{F3ED6A43-665E-4FD4-868C-4B9D0F1B1285}" srcOrd="0" destOrd="0" presId="urn:microsoft.com/office/officeart/2018/2/layout/IconVerticalSolidList"/>
    <dgm:cxn modelId="{E76BA84B-A719-4E61-9347-A56BC152629B}" type="presOf" srcId="{CA4F7E4B-972C-43DB-A713-5F3833BCE3D2}" destId="{C38A573A-837C-4FEF-A73A-5089DD6B1EE4}" srcOrd="0" destOrd="0" presId="urn:microsoft.com/office/officeart/2018/2/layout/IconVerticalSolidList"/>
    <dgm:cxn modelId="{92F08F9D-CB34-4A3A-A513-0EBD80D5D7F5}" srcId="{EB860913-7625-42C1-84B6-F0F907AE2E65}" destId="{CA4F7E4B-972C-43DB-A713-5F3833BCE3D2}" srcOrd="2" destOrd="0" parTransId="{078E146C-82BE-404B-9BCE-318518198147}" sibTransId="{ED9D623C-B1B6-48DD-B1A8-311F9E95CD49}"/>
    <dgm:cxn modelId="{E23578B9-C150-4C50-AFEB-153B040A0338}" srcId="{EB860913-7625-42C1-84B6-F0F907AE2E65}" destId="{5521CC5D-A347-4B49-8C8B-ECDA317D2D89}" srcOrd="1" destOrd="0" parTransId="{EDB47129-5371-4650-8CD4-02CC3B896FB6}" sibTransId="{E4253AFE-50C7-474A-A8A1-E0976561ED24}"/>
    <dgm:cxn modelId="{5D3E3F31-A77C-443F-9D7B-F6CB988FFB30}" type="presParOf" srcId="{D03672F6-246E-4771-8969-F7B7DD77AFE3}" destId="{EFD1D7B5-0842-475F-904A-CB1CB2D501B0}" srcOrd="0" destOrd="0" presId="urn:microsoft.com/office/officeart/2018/2/layout/IconVerticalSolidList"/>
    <dgm:cxn modelId="{369DDDA2-90D9-4564-B3C8-3BEB45B88D89}" type="presParOf" srcId="{EFD1D7B5-0842-475F-904A-CB1CB2D501B0}" destId="{B771B61E-437E-4503-AD64-3E31D1601A1D}" srcOrd="0" destOrd="0" presId="urn:microsoft.com/office/officeart/2018/2/layout/IconVerticalSolidList"/>
    <dgm:cxn modelId="{52C63F98-D0B7-431F-BADC-F6493DC972D6}" type="presParOf" srcId="{EFD1D7B5-0842-475F-904A-CB1CB2D501B0}" destId="{54FA5E17-9D6C-47EB-A5D6-BFCCA003F7B0}" srcOrd="1" destOrd="0" presId="urn:microsoft.com/office/officeart/2018/2/layout/IconVerticalSolidList"/>
    <dgm:cxn modelId="{91E73452-C354-41AC-B5D7-1BF24E25BE82}" type="presParOf" srcId="{EFD1D7B5-0842-475F-904A-CB1CB2D501B0}" destId="{A43903BD-8907-4083-8341-1946BCACF025}" srcOrd="2" destOrd="0" presId="urn:microsoft.com/office/officeart/2018/2/layout/IconVerticalSolidList"/>
    <dgm:cxn modelId="{121CB857-9AA8-495D-A6FC-D6874418E353}" type="presParOf" srcId="{EFD1D7B5-0842-475F-904A-CB1CB2D501B0}" destId="{F3ED6A43-665E-4FD4-868C-4B9D0F1B1285}" srcOrd="3" destOrd="0" presId="urn:microsoft.com/office/officeart/2018/2/layout/IconVerticalSolidList"/>
    <dgm:cxn modelId="{ADAB12E1-9967-4608-8A22-7B1DA718C317}" type="presParOf" srcId="{D03672F6-246E-4771-8969-F7B7DD77AFE3}" destId="{A296BC5A-FF34-41D7-B4D5-4946D57D3F4B}" srcOrd="1" destOrd="0" presId="urn:microsoft.com/office/officeart/2018/2/layout/IconVerticalSolidList"/>
    <dgm:cxn modelId="{F58113E6-5B3D-41C7-8253-91852A7F7868}" type="presParOf" srcId="{D03672F6-246E-4771-8969-F7B7DD77AFE3}" destId="{A9BF01FC-0ECA-473B-9564-B62431BA7354}" srcOrd="2" destOrd="0" presId="urn:microsoft.com/office/officeart/2018/2/layout/IconVerticalSolidList"/>
    <dgm:cxn modelId="{5E659A37-5EDE-4221-A511-251487851833}" type="presParOf" srcId="{A9BF01FC-0ECA-473B-9564-B62431BA7354}" destId="{E019C535-59A6-4D40-A857-0DBD9809FDAD}" srcOrd="0" destOrd="0" presId="urn:microsoft.com/office/officeart/2018/2/layout/IconVerticalSolidList"/>
    <dgm:cxn modelId="{3E8BB1F1-25FB-4D7B-A5FA-E5697A8FD09C}" type="presParOf" srcId="{A9BF01FC-0ECA-473B-9564-B62431BA7354}" destId="{1F927A58-E981-466C-AA40-CB6911E164EA}" srcOrd="1" destOrd="0" presId="urn:microsoft.com/office/officeart/2018/2/layout/IconVerticalSolidList"/>
    <dgm:cxn modelId="{F934CB63-BE5A-4C9D-9BC6-B248E93793B2}" type="presParOf" srcId="{A9BF01FC-0ECA-473B-9564-B62431BA7354}" destId="{218AD28B-62D6-44CF-8E09-534800245151}" srcOrd="2" destOrd="0" presId="urn:microsoft.com/office/officeart/2018/2/layout/IconVerticalSolidList"/>
    <dgm:cxn modelId="{2AA02E57-97BC-4A34-B58D-2D297091094C}" type="presParOf" srcId="{A9BF01FC-0ECA-473B-9564-B62431BA7354}" destId="{C768F271-55A2-4394-98D9-BBB92325437E}" srcOrd="3" destOrd="0" presId="urn:microsoft.com/office/officeart/2018/2/layout/IconVerticalSolidList"/>
    <dgm:cxn modelId="{00873F4C-C691-4514-9B3D-39E0A3FA0073}" type="presParOf" srcId="{D03672F6-246E-4771-8969-F7B7DD77AFE3}" destId="{9CBDC485-10DA-4161-9F3B-3F1E8A5C56E7}" srcOrd="3" destOrd="0" presId="urn:microsoft.com/office/officeart/2018/2/layout/IconVerticalSolidList"/>
    <dgm:cxn modelId="{3A870333-E511-4662-BC6A-660855D7323F}" type="presParOf" srcId="{D03672F6-246E-4771-8969-F7B7DD77AFE3}" destId="{DF8EE30C-530F-4DAC-B214-5E40E3D74B9E}" srcOrd="4" destOrd="0" presId="urn:microsoft.com/office/officeart/2018/2/layout/IconVerticalSolidList"/>
    <dgm:cxn modelId="{01B936D9-16D4-4974-85EC-5797295199F5}" type="presParOf" srcId="{DF8EE30C-530F-4DAC-B214-5E40E3D74B9E}" destId="{2F4AFB95-F053-4A99-A73C-D8311E63A740}" srcOrd="0" destOrd="0" presId="urn:microsoft.com/office/officeart/2018/2/layout/IconVerticalSolidList"/>
    <dgm:cxn modelId="{FC823234-1AFA-4AB1-8425-F6A04E1AF81B}" type="presParOf" srcId="{DF8EE30C-530F-4DAC-B214-5E40E3D74B9E}" destId="{0EC29E5B-8CD8-442A-9621-51F82926D5A5}" srcOrd="1" destOrd="0" presId="urn:microsoft.com/office/officeart/2018/2/layout/IconVerticalSolidList"/>
    <dgm:cxn modelId="{E4E614AA-81A4-45AD-94FA-D3FFA1702D8A}" type="presParOf" srcId="{DF8EE30C-530F-4DAC-B214-5E40E3D74B9E}" destId="{AB9252B8-EF51-444B-9C12-5F89B799F0DD}" srcOrd="2" destOrd="0" presId="urn:microsoft.com/office/officeart/2018/2/layout/IconVerticalSolidList"/>
    <dgm:cxn modelId="{771DCCDC-C385-4F72-920B-53415910E56C}" type="presParOf" srcId="{DF8EE30C-530F-4DAC-B214-5E40E3D74B9E}" destId="{C38A573A-837C-4FEF-A73A-5089DD6B1E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D1D042-1F8B-CE42-81B0-43B0B0E64AF7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ABC1E0-40BA-6246-951E-267E89ECF98D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istituzioni</a:t>
          </a:r>
          <a:endParaRPr lang="it-IT" sz="1600" dirty="0">
            <a:solidFill>
              <a:schemeClr val="tx1"/>
            </a:solidFill>
          </a:endParaRPr>
        </a:p>
      </dgm:t>
    </dgm:pt>
    <dgm:pt modelId="{13E1A152-0675-D943-B3F3-5FB930DD2A48}" type="parTrans" cxnId="{B12273A6-7DDF-514D-8E6B-58F04A4C9BA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025D7EC-B0E3-E44E-A73F-91E138E29C80}" type="sibTrans" cxnId="{B12273A6-7DDF-514D-8E6B-58F04A4C9BA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E17FC4B-F6DF-0640-8C85-8245131A5B7F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Prodotto</a:t>
          </a:r>
          <a:endParaRPr lang="it-IT" sz="1600" dirty="0">
            <a:solidFill>
              <a:schemeClr val="tx1"/>
            </a:solidFill>
          </a:endParaRPr>
        </a:p>
      </dgm:t>
    </dgm:pt>
    <dgm:pt modelId="{ABA22BA5-4965-C145-89D0-8F46802F01E1}" type="parTrans" cxnId="{D13ABBEC-3856-8742-90FF-F83CF2B6505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4D0885B-3AC6-1541-829F-4A76B0206C1C}" type="sibTrans" cxnId="{D13ABBEC-3856-8742-90FF-F83CF2B6505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1F6C51D-E094-0648-AC19-E3BD7125B576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Processo (attori, Comunità?)</a:t>
          </a:r>
          <a:endParaRPr lang="it-IT" sz="1600" dirty="0">
            <a:solidFill>
              <a:schemeClr val="tx1"/>
            </a:solidFill>
          </a:endParaRPr>
        </a:p>
      </dgm:t>
    </dgm:pt>
    <dgm:pt modelId="{34731DB4-AF86-B94B-B669-54E437593E2A}" type="parTrans" cxnId="{BE1D037F-0F24-6F47-9695-D6DABAA6919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A504F36-958E-1C44-A590-C231760A5697}" type="sibTrans" cxnId="{BE1D037F-0F24-6F47-9695-D6DABAA6919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3F70289-198B-D047-8203-C7323C4976A5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Cultura materiale/</a:t>
          </a:r>
        </a:p>
        <a:p>
          <a:r>
            <a:rPr lang="it-IT" sz="1600">
              <a:solidFill>
                <a:schemeClr val="tx1"/>
              </a:solidFill>
            </a:rPr>
            <a:t>immateriale</a:t>
          </a:r>
          <a:endParaRPr lang="it-IT" sz="1600" dirty="0">
            <a:solidFill>
              <a:schemeClr val="tx1"/>
            </a:solidFill>
          </a:endParaRPr>
        </a:p>
      </dgm:t>
    </dgm:pt>
    <dgm:pt modelId="{84A9DB7E-5328-794B-A469-DF94E734B36C}" type="parTrans" cxnId="{D6CCF37E-C095-CF41-A391-AF684F2AB48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6D9461F-238C-A249-A8AE-4C2303F14F71}" type="sibTrans" cxnId="{D6CCF37E-C095-CF41-A391-AF684F2AB48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463AD38-C6D3-2144-89EB-6535AB516280}">
      <dgm:prSet phldrT="[Testo]"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Patrimonio/</a:t>
          </a:r>
        </a:p>
        <a:p>
          <a:r>
            <a:rPr lang="it-IT" sz="1600">
              <a:solidFill>
                <a:schemeClr val="tx1"/>
              </a:solidFill>
            </a:rPr>
            <a:t>heritage</a:t>
          </a:r>
          <a:endParaRPr lang="it-IT" sz="1600" dirty="0">
            <a:solidFill>
              <a:schemeClr val="tx1"/>
            </a:solidFill>
          </a:endParaRPr>
        </a:p>
      </dgm:t>
    </dgm:pt>
    <dgm:pt modelId="{19755CF2-6089-9047-BD86-36FC9C6AFB07}" type="sibTrans" cxnId="{82FC59A4-9F25-5343-A6ED-1151E4A7A0F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55D5904-EC48-EB45-9818-15B1F48BAAF1}" type="parTrans" cxnId="{82FC59A4-9F25-5343-A6ED-1151E4A7A0FD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D701F39-6642-EB48-92AD-AC02F4E45D2E}">
      <dgm:prSet custT="1"/>
      <dgm:spPr/>
      <dgm:t>
        <a:bodyPr/>
        <a:lstStyle/>
        <a:p>
          <a:r>
            <a:rPr lang="it-IT" sz="1600">
              <a:solidFill>
                <a:schemeClr val="tx1"/>
              </a:solidFill>
            </a:rPr>
            <a:t>tradizione/</a:t>
          </a:r>
        </a:p>
        <a:p>
          <a:r>
            <a:rPr lang="it-IT" sz="1600">
              <a:solidFill>
                <a:schemeClr val="tx1"/>
              </a:solidFill>
            </a:rPr>
            <a:t>folklore/</a:t>
          </a:r>
        </a:p>
        <a:p>
          <a:r>
            <a:rPr lang="it-IT" sz="1600">
              <a:solidFill>
                <a:schemeClr val="tx1"/>
              </a:solidFill>
            </a:rPr>
            <a:t>cultura popolare</a:t>
          </a:r>
          <a:endParaRPr lang="it-IT" sz="1600" dirty="0">
            <a:solidFill>
              <a:schemeClr val="tx1"/>
            </a:solidFill>
          </a:endParaRPr>
        </a:p>
      </dgm:t>
    </dgm:pt>
    <dgm:pt modelId="{747B1EB8-6C98-DC42-9A59-BF430BCFB9F2}" type="parTrans" cxnId="{EDCDCF92-271A-F348-B9C0-1A85DAFDF0B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66EFA35-6B4F-9E45-999E-BB0D66C88565}" type="sibTrans" cxnId="{EDCDCF92-271A-F348-B9C0-1A85DAFDF0B4}">
      <dgm:prSet/>
      <dgm:spPr/>
      <dgm:t>
        <a:bodyPr/>
        <a:lstStyle/>
        <a:p>
          <a:endParaRPr lang="it-IT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2EE180D-088B-3443-AC42-DE0CB4CDBE3A}" type="pres">
      <dgm:prSet presAssocID="{76D1D042-1F8B-CE42-81B0-43B0B0E64AF7}" presName="cycle" presStyleCnt="0">
        <dgm:presLayoutVars>
          <dgm:dir/>
          <dgm:resizeHandles val="exact"/>
        </dgm:presLayoutVars>
      </dgm:prSet>
      <dgm:spPr/>
    </dgm:pt>
    <dgm:pt modelId="{D15EAD54-0D26-6248-A42E-4B684EFB90D1}" type="pres">
      <dgm:prSet presAssocID="{0463AD38-C6D3-2144-89EB-6535AB516280}" presName="node" presStyleLbl="node1" presStyleIdx="0" presStyleCnt="6" custScaleX="116343">
        <dgm:presLayoutVars>
          <dgm:bulletEnabled val="1"/>
        </dgm:presLayoutVars>
      </dgm:prSet>
      <dgm:spPr/>
    </dgm:pt>
    <dgm:pt modelId="{ACDF5F37-AF00-1545-B952-A41FBCAF1C37}" type="pres">
      <dgm:prSet presAssocID="{19755CF2-6089-9047-BD86-36FC9C6AFB07}" presName="sibTrans" presStyleLbl="sibTrans2D1" presStyleIdx="0" presStyleCnt="6" custLinFactNeighborX="21929" custLinFactNeighborY="9372"/>
      <dgm:spPr/>
    </dgm:pt>
    <dgm:pt modelId="{0E94FBFA-CA05-2F4E-AF2A-8B1AFEB5A41E}" type="pres">
      <dgm:prSet presAssocID="{19755CF2-6089-9047-BD86-36FC9C6AFB07}" presName="connectorText" presStyleLbl="sibTrans2D1" presStyleIdx="0" presStyleCnt="6"/>
      <dgm:spPr/>
    </dgm:pt>
    <dgm:pt modelId="{D5E3F488-D4D1-1D42-9A38-C71207AE3B3F}" type="pres">
      <dgm:prSet presAssocID="{1D701F39-6642-EB48-92AD-AC02F4E45D2E}" presName="node" presStyleLbl="node1" presStyleIdx="1" presStyleCnt="6" custScaleX="134561" custScaleY="115128">
        <dgm:presLayoutVars>
          <dgm:bulletEnabled val="1"/>
        </dgm:presLayoutVars>
      </dgm:prSet>
      <dgm:spPr/>
    </dgm:pt>
    <dgm:pt modelId="{F6EA7711-656E-0C4A-99A8-65DF4D7346B4}" type="pres">
      <dgm:prSet presAssocID="{366EFA35-6B4F-9E45-999E-BB0D66C88565}" presName="sibTrans" presStyleLbl="sibTrans2D1" presStyleIdx="1" presStyleCnt="6"/>
      <dgm:spPr/>
    </dgm:pt>
    <dgm:pt modelId="{90136F33-4454-B44C-AC9C-4937E4165E87}" type="pres">
      <dgm:prSet presAssocID="{366EFA35-6B4F-9E45-999E-BB0D66C88565}" presName="connectorText" presStyleLbl="sibTrans2D1" presStyleIdx="1" presStyleCnt="6"/>
      <dgm:spPr/>
    </dgm:pt>
    <dgm:pt modelId="{E2D114BD-D4D6-2F48-95AD-710E5AF36133}" type="pres">
      <dgm:prSet presAssocID="{3BABC1E0-40BA-6246-951E-267E89ECF98D}" presName="node" presStyleLbl="node1" presStyleIdx="2" presStyleCnt="6" custScaleX="123409" custScaleY="113350">
        <dgm:presLayoutVars>
          <dgm:bulletEnabled val="1"/>
        </dgm:presLayoutVars>
      </dgm:prSet>
      <dgm:spPr/>
    </dgm:pt>
    <dgm:pt modelId="{FB33028D-936F-B044-B158-799C35562C82}" type="pres">
      <dgm:prSet presAssocID="{2025D7EC-B0E3-E44E-A73F-91E138E29C80}" presName="sibTrans" presStyleLbl="sibTrans2D1" presStyleIdx="2" presStyleCnt="6"/>
      <dgm:spPr/>
    </dgm:pt>
    <dgm:pt modelId="{D2F12EC2-4D2A-1A41-B36C-D8C146699024}" type="pres">
      <dgm:prSet presAssocID="{2025D7EC-B0E3-E44E-A73F-91E138E29C80}" presName="connectorText" presStyleLbl="sibTrans2D1" presStyleIdx="2" presStyleCnt="6"/>
      <dgm:spPr/>
    </dgm:pt>
    <dgm:pt modelId="{AF9FBD82-93ED-A345-9E25-272785FF18E3}" type="pres">
      <dgm:prSet presAssocID="{1E17FC4B-F6DF-0640-8C85-8245131A5B7F}" presName="node" presStyleLbl="node1" presStyleIdx="3" presStyleCnt="6" custScaleX="123902">
        <dgm:presLayoutVars>
          <dgm:bulletEnabled val="1"/>
        </dgm:presLayoutVars>
      </dgm:prSet>
      <dgm:spPr/>
    </dgm:pt>
    <dgm:pt modelId="{9E36914B-356C-7A4F-98FD-5C2D6D110856}" type="pres">
      <dgm:prSet presAssocID="{D4D0885B-3AC6-1541-829F-4A76B0206C1C}" presName="sibTrans" presStyleLbl="sibTrans2D1" presStyleIdx="3" presStyleCnt="6"/>
      <dgm:spPr/>
    </dgm:pt>
    <dgm:pt modelId="{D03B6C43-3F0A-2846-8FC3-083CAFEC3162}" type="pres">
      <dgm:prSet presAssocID="{D4D0885B-3AC6-1541-829F-4A76B0206C1C}" presName="connectorText" presStyleLbl="sibTrans2D1" presStyleIdx="3" presStyleCnt="6"/>
      <dgm:spPr/>
    </dgm:pt>
    <dgm:pt modelId="{00709107-B2DD-CC4B-ADF9-44B57DDB3792}" type="pres">
      <dgm:prSet presAssocID="{11F6C51D-E094-0648-AC19-E3BD7125B576}" presName="node" presStyleLbl="node1" presStyleIdx="4" presStyleCnt="6" custScaleX="125573" custRadScaleRad="99581" custRadScaleInc="6301">
        <dgm:presLayoutVars>
          <dgm:bulletEnabled val="1"/>
        </dgm:presLayoutVars>
      </dgm:prSet>
      <dgm:spPr/>
    </dgm:pt>
    <dgm:pt modelId="{5BE2E948-B896-194D-B7B6-DA2789390373}" type="pres">
      <dgm:prSet presAssocID="{5A504F36-958E-1C44-A590-C231760A5697}" presName="sibTrans" presStyleLbl="sibTrans2D1" presStyleIdx="4" presStyleCnt="6"/>
      <dgm:spPr/>
    </dgm:pt>
    <dgm:pt modelId="{E08147CC-E728-604C-B976-1810441E3457}" type="pres">
      <dgm:prSet presAssocID="{5A504F36-958E-1C44-A590-C231760A5697}" presName="connectorText" presStyleLbl="sibTrans2D1" presStyleIdx="4" presStyleCnt="6"/>
      <dgm:spPr/>
    </dgm:pt>
    <dgm:pt modelId="{9477F36C-96FB-F54E-8727-8E67CC272F5F}" type="pres">
      <dgm:prSet presAssocID="{13F70289-198B-D047-8203-C7323C4976A5}" presName="node" presStyleLbl="node1" presStyleIdx="5" presStyleCnt="6" custScaleX="120589">
        <dgm:presLayoutVars>
          <dgm:bulletEnabled val="1"/>
        </dgm:presLayoutVars>
      </dgm:prSet>
      <dgm:spPr/>
    </dgm:pt>
    <dgm:pt modelId="{D2107590-13D6-E747-AFFC-B56951FAB860}" type="pres">
      <dgm:prSet presAssocID="{D6D9461F-238C-A249-A8AE-4C2303F14F71}" presName="sibTrans" presStyleLbl="sibTrans2D1" presStyleIdx="5" presStyleCnt="6" custLinFactNeighborX="-5206" custLinFactNeighborY="5097"/>
      <dgm:spPr/>
    </dgm:pt>
    <dgm:pt modelId="{115150AB-177D-BE4B-83C7-E8875494092C}" type="pres">
      <dgm:prSet presAssocID="{D6D9461F-238C-A249-A8AE-4C2303F14F71}" presName="connectorText" presStyleLbl="sibTrans2D1" presStyleIdx="5" presStyleCnt="6"/>
      <dgm:spPr/>
    </dgm:pt>
  </dgm:ptLst>
  <dgm:cxnLst>
    <dgm:cxn modelId="{BA8F5808-3E73-D149-B15E-0EDC740C8F65}" type="presOf" srcId="{1D701F39-6642-EB48-92AD-AC02F4E45D2E}" destId="{D5E3F488-D4D1-1D42-9A38-C71207AE3B3F}" srcOrd="0" destOrd="0" presId="urn:microsoft.com/office/officeart/2005/8/layout/cycle2"/>
    <dgm:cxn modelId="{1DC4451E-3512-8D4A-9114-B8527CFA14E4}" type="presOf" srcId="{D6D9461F-238C-A249-A8AE-4C2303F14F71}" destId="{115150AB-177D-BE4B-83C7-E8875494092C}" srcOrd="1" destOrd="0" presId="urn:microsoft.com/office/officeart/2005/8/layout/cycle2"/>
    <dgm:cxn modelId="{32D31028-7429-D442-AAD1-3C84844811FA}" type="presOf" srcId="{366EFA35-6B4F-9E45-999E-BB0D66C88565}" destId="{F6EA7711-656E-0C4A-99A8-65DF4D7346B4}" srcOrd="0" destOrd="0" presId="urn:microsoft.com/office/officeart/2005/8/layout/cycle2"/>
    <dgm:cxn modelId="{277C5829-D5C0-C241-BEC7-8AAF8CD44FDC}" type="presOf" srcId="{13F70289-198B-D047-8203-C7323C4976A5}" destId="{9477F36C-96FB-F54E-8727-8E67CC272F5F}" srcOrd="0" destOrd="0" presId="urn:microsoft.com/office/officeart/2005/8/layout/cycle2"/>
    <dgm:cxn modelId="{62B7626D-068C-4442-A90E-6E2A5D00BD8B}" type="presOf" srcId="{5A504F36-958E-1C44-A590-C231760A5697}" destId="{5BE2E948-B896-194D-B7B6-DA2789390373}" srcOrd="0" destOrd="0" presId="urn:microsoft.com/office/officeart/2005/8/layout/cycle2"/>
    <dgm:cxn modelId="{5436D36E-14D6-404C-831C-180B91627A30}" type="presOf" srcId="{0463AD38-C6D3-2144-89EB-6535AB516280}" destId="{D15EAD54-0D26-6248-A42E-4B684EFB90D1}" srcOrd="0" destOrd="0" presId="urn:microsoft.com/office/officeart/2005/8/layout/cycle2"/>
    <dgm:cxn modelId="{D0922B70-C78F-9942-8FE8-64EAAFC21BA5}" type="presOf" srcId="{D4D0885B-3AC6-1541-829F-4A76B0206C1C}" destId="{9E36914B-356C-7A4F-98FD-5C2D6D110856}" srcOrd="0" destOrd="0" presId="urn:microsoft.com/office/officeart/2005/8/layout/cycle2"/>
    <dgm:cxn modelId="{D6CCF37E-C095-CF41-A391-AF684F2AB484}" srcId="{76D1D042-1F8B-CE42-81B0-43B0B0E64AF7}" destId="{13F70289-198B-D047-8203-C7323C4976A5}" srcOrd="5" destOrd="0" parTransId="{84A9DB7E-5328-794B-A469-DF94E734B36C}" sibTransId="{D6D9461F-238C-A249-A8AE-4C2303F14F71}"/>
    <dgm:cxn modelId="{BE1D037F-0F24-6F47-9695-D6DABAA6919D}" srcId="{76D1D042-1F8B-CE42-81B0-43B0B0E64AF7}" destId="{11F6C51D-E094-0648-AC19-E3BD7125B576}" srcOrd="4" destOrd="0" parTransId="{34731DB4-AF86-B94B-B669-54E437593E2A}" sibTransId="{5A504F36-958E-1C44-A590-C231760A5697}"/>
    <dgm:cxn modelId="{D7172684-E143-8741-A88F-F362CB9F0095}" type="presOf" srcId="{2025D7EC-B0E3-E44E-A73F-91E138E29C80}" destId="{D2F12EC2-4D2A-1A41-B36C-D8C146699024}" srcOrd="1" destOrd="0" presId="urn:microsoft.com/office/officeart/2005/8/layout/cycle2"/>
    <dgm:cxn modelId="{36941887-B7EA-4D46-91F8-5A31F0A14A11}" type="presOf" srcId="{76D1D042-1F8B-CE42-81B0-43B0B0E64AF7}" destId="{D2EE180D-088B-3443-AC42-DE0CB4CDBE3A}" srcOrd="0" destOrd="0" presId="urn:microsoft.com/office/officeart/2005/8/layout/cycle2"/>
    <dgm:cxn modelId="{EDCDCF92-271A-F348-B9C0-1A85DAFDF0B4}" srcId="{76D1D042-1F8B-CE42-81B0-43B0B0E64AF7}" destId="{1D701F39-6642-EB48-92AD-AC02F4E45D2E}" srcOrd="1" destOrd="0" parTransId="{747B1EB8-6C98-DC42-9A59-BF430BCFB9F2}" sibTransId="{366EFA35-6B4F-9E45-999E-BB0D66C88565}"/>
    <dgm:cxn modelId="{82FC59A4-9F25-5343-A6ED-1151E4A7A0FD}" srcId="{76D1D042-1F8B-CE42-81B0-43B0B0E64AF7}" destId="{0463AD38-C6D3-2144-89EB-6535AB516280}" srcOrd="0" destOrd="0" parTransId="{A55D5904-EC48-EB45-9818-15B1F48BAAF1}" sibTransId="{19755CF2-6089-9047-BD86-36FC9C6AFB07}"/>
    <dgm:cxn modelId="{F858C9A4-6EC9-6B4E-B167-451D6A00687A}" type="presOf" srcId="{D4D0885B-3AC6-1541-829F-4A76B0206C1C}" destId="{D03B6C43-3F0A-2846-8FC3-083CAFEC3162}" srcOrd="1" destOrd="0" presId="urn:microsoft.com/office/officeart/2005/8/layout/cycle2"/>
    <dgm:cxn modelId="{B12273A6-7DDF-514D-8E6B-58F04A4C9BA4}" srcId="{76D1D042-1F8B-CE42-81B0-43B0B0E64AF7}" destId="{3BABC1E0-40BA-6246-951E-267E89ECF98D}" srcOrd="2" destOrd="0" parTransId="{13E1A152-0675-D943-B3F3-5FB930DD2A48}" sibTransId="{2025D7EC-B0E3-E44E-A73F-91E138E29C80}"/>
    <dgm:cxn modelId="{14C7B4A7-236A-CF4A-86AA-AAB3B1818E14}" type="presOf" srcId="{1E17FC4B-F6DF-0640-8C85-8245131A5B7F}" destId="{AF9FBD82-93ED-A345-9E25-272785FF18E3}" srcOrd="0" destOrd="0" presId="urn:microsoft.com/office/officeart/2005/8/layout/cycle2"/>
    <dgm:cxn modelId="{025565C0-F1F3-E144-AAC5-3AB64D5CBE05}" type="presOf" srcId="{D6D9461F-238C-A249-A8AE-4C2303F14F71}" destId="{D2107590-13D6-E747-AFFC-B56951FAB860}" srcOrd="0" destOrd="0" presId="urn:microsoft.com/office/officeart/2005/8/layout/cycle2"/>
    <dgm:cxn modelId="{A85740C6-7D84-974B-B830-711031856276}" type="presOf" srcId="{19755CF2-6089-9047-BD86-36FC9C6AFB07}" destId="{0E94FBFA-CA05-2F4E-AF2A-8B1AFEB5A41E}" srcOrd="1" destOrd="0" presId="urn:microsoft.com/office/officeart/2005/8/layout/cycle2"/>
    <dgm:cxn modelId="{49BD25C9-6C7C-F245-96C7-0519A7CA3614}" type="presOf" srcId="{366EFA35-6B4F-9E45-999E-BB0D66C88565}" destId="{90136F33-4454-B44C-AC9C-4937E4165E87}" srcOrd="1" destOrd="0" presId="urn:microsoft.com/office/officeart/2005/8/layout/cycle2"/>
    <dgm:cxn modelId="{906D7AD9-CCBF-6E48-B5B9-F6EC3A1FEFB7}" type="presOf" srcId="{2025D7EC-B0E3-E44E-A73F-91E138E29C80}" destId="{FB33028D-936F-B044-B158-799C35562C82}" srcOrd="0" destOrd="0" presId="urn:microsoft.com/office/officeart/2005/8/layout/cycle2"/>
    <dgm:cxn modelId="{D13ABBEC-3856-8742-90FF-F83CF2B65054}" srcId="{76D1D042-1F8B-CE42-81B0-43B0B0E64AF7}" destId="{1E17FC4B-F6DF-0640-8C85-8245131A5B7F}" srcOrd="3" destOrd="0" parTransId="{ABA22BA5-4965-C145-89D0-8F46802F01E1}" sibTransId="{D4D0885B-3AC6-1541-829F-4A76B0206C1C}"/>
    <dgm:cxn modelId="{2C8622F4-CDD6-D24A-83BD-77F28A240635}" type="presOf" srcId="{3BABC1E0-40BA-6246-951E-267E89ECF98D}" destId="{E2D114BD-D4D6-2F48-95AD-710E5AF36133}" srcOrd="0" destOrd="0" presId="urn:microsoft.com/office/officeart/2005/8/layout/cycle2"/>
    <dgm:cxn modelId="{C922FFF4-45AF-4949-BDE4-663EB1166872}" type="presOf" srcId="{5A504F36-958E-1C44-A590-C231760A5697}" destId="{E08147CC-E728-604C-B976-1810441E3457}" srcOrd="1" destOrd="0" presId="urn:microsoft.com/office/officeart/2005/8/layout/cycle2"/>
    <dgm:cxn modelId="{C980D3F5-1368-054F-9024-FFF353A55C1A}" type="presOf" srcId="{11F6C51D-E094-0648-AC19-E3BD7125B576}" destId="{00709107-B2DD-CC4B-ADF9-44B57DDB3792}" srcOrd="0" destOrd="0" presId="urn:microsoft.com/office/officeart/2005/8/layout/cycle2"/>
    <dgm:cxn modelId="{60BC02FF-C180-F740-A1EB-0EA8580D9413}" type="presOf" srcId="{19755CF2-6089-9047-BD86-36FC9C6AFB07}" destId="{ACDF5F37-AF00-1545-B952-A41FBCAF1C37}" srcOrd="0" destOrd="0" presId="urn:microsoft.com/office/officeart/2005/8/layout/cycle2"/>
    <dgm:cxn modelId="{F0744B97-0132-CB43-9854-0ADC05DA868D}" type="presParOf" srcId="{D2EE180D-088B-3443-AC42-DE0CB4CDBE3A}" destId="{D15EAD54-0D26-6248-A42E-4B684EFB90D1}" srcOrd="0" destOrd="0" presId="urn:microsoft.com/office/officeart/2005/8/layout/cycle2"/>
    <dgm:cxn modelId="{92B1A4D1-D938-FE43-B6E3-97A9152CC229}" type="presParOf" srcId="{D2EE180D-088B-3443-AC42-DE0CB4CDBE3A}" destId="{ACDF5F37-AF00-1545-B952-A41FBCAF1C37}" srcOrd="1" destOrd="0" presId="urn:microsoft.com/office/officeart/2005/8/layout/cycle2"/>
    <dgm:cxn modelId="{A1B15576-15B5-CA4E-ADC7-9536012F3702}" type="presParOf" srcId="{ACDF5F37-AF00-1545-B952-A41FBCAF1C37}" destId="{0E94FBFA-CA05-2F4E-AF2A-8B1AFEB5A41E}" srcOrd="0" destOrd="0" presId="urn:microsoft.com/office/officeart/2005/8/layout/cycle2"/>
    <dgm:cxn modelId="{615606F3-135D-D04A-AC86-6DD60EB19B1E}" type="presParOf" srcId="{D2EE180D-088B-3443-AC42-DE0CB4CDBE3A}" destId="{D5E3F488-D4D1-1D42-9A38-C71207AE3B3F}" srcOrd="2" destOrd="0" presId="urn:microsoft.com/office/officeart/2005/8/layout/cycle2"/>
    <dgm:cxn modelId="{C952298B-77DD-2445-9E43-E7B1A4913A23}" type="presParOf" srcId="{D2EE180D-088B-3443-AC42-DE0CB4CDBE3A}" destId="{F6EA7711-656E-0C4A-99A8-65DF4D7346B4}" srcOrd="3" destOrd="0" presId="urn:microsoft.com/office/officeart/2005/8/layout/cycle2"/>
    <dgm:cxn modelId="{84370B07-7EE4-E149-9C77-AE95E1DC4013}" type="presParOf" srcId="{F6EA7711-656E-0C4A-99A8-65DF4D7346B4}" destId="{90136F33-4454-B44C-AC9C-4937E4165E87}" srcOrd="0" destOrd="0" presId="urn:microsoft.com/office/officeart/2005/8/layout/cycle2"/>
    <dgm:cxn modelId="{9EAE1D9B-9EBA-BC44-9030-D0542A8AD010}" type="presParOf" srcId="{D2EE180D-088B-3443-AC42-DE0CB4CDBE3A}" destId="{E2D114BD-D4D6-2F48-95AD-710E5AF36133}" srcOrd="4" destOrd="0" presId="urn:microsoft.com/office/officeart/2005/8/layout/cycle2"/>
    <dgm:cxn modelId="{4F4589E5-8661-3442-9AB1-A29218A28D09}" type="presParOf" srcId="{D2EE180D-088B-3443-AC42-DE0CB4CDBE3A}" destId="{FB33028D-936F-B044-B158-799C35562C82}" srcOrd="5" destOrd="0" presId="urn:microsoft.com/office/officeart/2005/8/layout/cycle2"/>
    <dgm:cxn modelId="{87773BAC-11CC-5C43-880E-2EDDD8BD4715}" type="presParOf" srcId="{FB33028D-936F-B044-B158-799C35562C82}" destId="{D2F12EC2-4D2A-1A41-B36C-D8C146699024}" srcOrd="0" destOrd="0" presId="urn:microsoft.com/office/officeart/2005/8/layout/cycle2"/>
    <dgm:cxn modelId="{20C2DC81-44D8-C546-BD2B-4BAB4E3A60AD}" type="presParOf" srcId="{D2EE180D-088B-3443-AC42-DE0CB4CDBE3A}" destId="{AF9FBD82-93ED-A345-9E25-272785FF18E3}" srcOrd="6" destOrd="0" presId="urn:microsoft.com/office/officeart/2005/8/layout/cycle2"/>
    <dgm:cxn modelId="{72765237-40D8-3246-BC22-83E973730ACB}" type="presParOf" srcId="{D2EE180D-088B-3443-AC42-DE0CB4CDBE3A}" destId="{9E36914B-356C-7A4F-98FD-5C2D6D110856}" srcOrd="7" destOrd="0" presId="urn:microsoft.com/office/officeart/2005/8/layout/cycle2"/>
    <dgm:cxn modelId="{8A23F0F4-C3A3-E541-ADAF-B7ECE7328593}" type="presParOf" srcId="{9E36914B-356C-7A4F-98FD-5C2D6D110856}" destId="{D03B6C43-3F0A-2846-8FC3-083CAFEC3162}" srcOrd="0" destOrd="0" presId="urn:microsoft.com/office/officeart/2005/8/layout/cycle2"/>
    <dgm:cxn modelId="{2654B43A-EDBA-5341-A3C3-D6EC3EC146CC}" type="presParOf" srcId="{D2EE180D-088B-3443-AC42-DE0CB4CDBE3A}" destId="{00709107-B2DD-CC4B-ADF9-44B57DDB3792}" srcOrd="8" destOrd="0" presId="urn:microsoft.com/office/officeart/2005/8/layout/cycle2"/>
    <dgm:cxn modelId="{B6EDEC82-3136-3045-996E-071968CD9C26}" type="presParOf" srcId="{D2EE180D-088B-3443-AC42-DE0CB4CDBE3A}" destId="{5BE2E948-B896-194D-B7B6-DA2789390373}" srcOrd="9" destOrd="0" presId="urn:microsoft.com/office/officeart/2005/8/layout/cycle2"/>
    <dgm:cxn modelId="{E945C34F-973F-E94D-8564-C330B909A568}" type="presParOf" srcId="{5BE2E948-B896-194D-B7B6-DA2789390373}" destId="{E08147CC-E728-604C-B976-1810441E3457}" srcOrd="0" destOrd="0" presId="urn:microsoft.com/office/officeart/2005/8/layout/cycle2"/>
    <dgm:cxn modelId="{DC3F287C-9E70-2447-8DAC-7527D1F7FB24}" type="presParOf" srcId="{D2EE180D-088B-3443-AC42-DE0CB4CDBE3A}" destId="{9477F36C-96FB-F54E-8727-8E67CC272F5F}" srcOrd="10" destOrd="0" presId="urn:microsoft.com/office/officeart/2005/8/layout/cycle2"/>
    <dgm:cxn modelId="{694E9EDA-0EB4-B240-9B90-D5CB796105D2}" type="presParOf" srcId="{D2EE180D-088B-3443-AC42-DE0CB4CDBE3A}" destId="{D2107590-13D6-E747-AFFC-B56951FAB860}" srcOrd="11" destOrd="0" presId="urn:microsoft.com/office/officeart/2005/8/layout/cycle2"/>
    <dgm:cxn modelId="{3A285FC7-2A82-A943-A5E6-330DA08181F4}" type="presParOf" srcId="{D2107590-13D6-E747-AFFC-B56951FAB860}" destId="{115150AB-177D-BE4B-83C7-E8875494092C}" srcOrd="0" destOrd="0" presId="urn:microsoft.com/office/officeart/2005/8/layout/cycle2"/>
  </dgm:cxnLst>
  <dgm:bg>
    <a:solidFill>
      <a:schemeClr val="tx2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4CD205-D850-466E-A90E-6345953D151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D40F53D-8D35-44DC-9B29-1E51D7EF157A}">
      <dgm:prSet/>
      <dgm:spPr/>
      <dgm:t>
        <a:bodyPr/>
        <a:lstStyle/>
        <a:p>
          <a:r>
            <a:rPr lang="it-IT" dirty="0"/>
            <a:t>Non è un processo passivo di conservazione di cose de passato ma un PROCESSO attivo  di </a:t>
          </a:r>
          <a:r>
            <a:rPr lang="it-IT" dirty="0">
              <a:solidFill>
                <a:schemeClr val="accent2"/>
              </a:solidFill>
            </a:rPr>
            <a:t>ASSEMBLAGGIO</a:t>
          </a:r>
          <a:r>
            <a:rPr lang="it-IT" dirty="0"/>
            <a:t> di una serie di oggetti, luoghi e pratiche che SCEGLIAMO di rappresentare come uno specchio del presente, associato ad un particolare insieme di VALORI che desideriamo portare con noi nel </a:t>
          </a:r>
          <a:r>
            <a:rPr lang="it-IT" dirty="0">
              <a:solidFill>
                <a:schemeClr val="accent2"/>
              </a:solidFill>
            </a:rPr>
            <a:t>FUTURO</a:t>
          </a:r>
          <a:r>
            <a:rPr lang="it-IT" dirty="0"/>
            <a:t>. </a:t>
          </a:r>
          <a:endParaRPr lang="en-US" dirty="0"/>
        </a:p>
      </dgm:t>
    </dgm:pt>
    <dgm:pt modelId="{1AC4B6D7-9370-46E9-ACE8-A84625F87C7D}" type="parTrans" cxnId="{18A65FE0-063E-4C78-90AB-65416A8AA3DE}">
      <dgm:prSet/>
      <dgm:spPr/>
      <dgm:t>
        <a:bodyPr/>
        <a:lstStyle/>
        <a:p>
          <a:endParaRPr lang="en-US"/>
        </a:p>
      </dgm:t>
    </dgm:pt>
    <dgm:pt modelId="{CDCFF55F-0FC5-4A03-9E76-4D931668EEBF}" type="sibTrans" cxnId="{18A65FE0-063E-4C78-90AB-65416A8AA3DE}">
      <dgm:prSet/>
      <dgm:spPr/>
      <dgm:t>
        <a:bodyPr/>
        <a:lstStyle/>
        <a:p>
          <a:endParaRPr lang="en-US"/>
        </a:p>
      </dgm:t>
    </dgm:pt>
    <dgm:pt modelId="{A968D1DE-8ABF-42E8-9D1D-011082641B67}">
      <dgm:prSet/>
      <dgm:spPr/>
      <dgm:t>
        <a:bodyPr/>
        <a:lstStyle/>
        <a:p>
          <a:r>
            <a:rPr lang="it-IT"/>
            <a:t>Impegno creativo con il PASSATO nel presente per una produzione attiva del nostro DOMANI.</a:t>
          </a:r>
          <a:endParaRPr lang="en-US"/>
        </a:p>
      </dgm:t>
    </dgm:pt>
    <dgm:pt modelId="{A2661C67-2B6A-44B5-ABC4-A959D6278BB0}" type="parTrans" cxnId="{6976438C-9949-4763-B64E-FB7152FDB256}">
      <dgm:prSet/>
      <dgm:spPr/>
      <dgm:t>
        <a:bodyPr/>
        <a:lstStyle/>
        <a:p>
          <a:endParaRPr lang="en-US"/>
        </a:p>
      </dgm:t>
    </dgm:pt>
    <dgm:pt modelId="{7F74FF00-9A70-416A-8021-97D2DFC874F8}" type="sibTrans" cxnId="{6976438C-9949-4763-B64E-FB7152FDB256}">
      <dgm:prSet/>
      <dgm:spPr/>
      <dgm:t>
        <a:bodyPr/>
        <a:lstStyle/>
        <a:p>
          <a:endParaRPr lang="en-US"/>
        </a:p>
      </dgm:t>
    </dgm:pt>
    <dgm:pt modelId="{44A4D900-5EB0-495C-8D24-E7D7D93E3341}" type="pres">
      <dgm:prSet presAssocID="{384CD205-D850-466E-A90E-6345953D1517}" presName="root" presStyleCnt="0">
        <dgm:presLayoutVars>
          <dgm:dir/>
          <dgm:resizeHandles val="exact"/>
        </dgm:presLayoutVars>
      </dgm:prSet>
      <dgm:spPr/>
    </dgm:pt>
    <dgm:pt modelId="{F0AAF032-5B27-4836-826D-908B4B1F2E59}" type="pres">
      <dgm:prSet presAssocID="{DD40F53D-8D35-44DC-9B29-1E51D7EF157A}" presName="compNode" presStyleCnt="0"/>
      <dgm:spPr/>
    </dgm:pt>
    <dgm:pt modelId="{3CB93A1A-DED3-486D-8839-EE0F0D3023C5}" type="pres">
      <dgm:prSet presAssocID="{DD40F53D-8D35-44DC-9B29-1E51D7EF15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203CB700-9DCA-4E62-93CA-7FF882D48CC2}" type="pres">
      <dgm:prSet presAssocID="{DD40F53D-8D35-44DC-9B29-1E51D7EF157A}" presName="spaceRect" presStyleCnt="0"/>
      <dgm:spPr/>
    </dgm:pt>
    <dgm:pt modelId="{334FC015-EA05-4654-BFA1-7DEE2C227CAA}" type="pres">
      <dgm:prSet presAssocID="{DD40F53D-8D35-44DC-9B29-1E51D7EF157A}" presName="textRect" presStyleLbl="revTx" presStyleIdx="0" presStyleCnt="2">
        <dgm:presLayoutVars>
          <dgm:chMax val="1"/>
          <dgm:chPref val="1"/>
        </dgm:presLayoutVars>
      </dgm:prSet>
      <dgm:spPr/>
    </dgm:pt>
    <dgm:pt modelId="{EB7F2F8B-808B-44D1-A1B3-E99847AA5D65}" type="pres">
      <dgm:prSet presAssocID="{CDCFF55F-0FC5-4A03-9E76-4D931668EEBF}" presName="sibTrans" presStyleCnt="0"/>
      <dgm:spPr/>
    </dgm:pt>
    <dgm:pt modelId="{C7D32997-6601-46EC-B908-EE728122C04F}" type="pres">
      <dgm:prSet presAssocID="{A968D1DE-8ABF-42E8-9D1D-011082641B67}" presName="compNode" presStyleCnt="0"/>
      <dgm:spPr/>
    </dgm:pt>
    <dgm:pt modelId="{BA33C4D1-9F0D-4659-B539-030AC6ABE621}" type="pres">
      <dgm:prSet presAssocID="{A968D1DE-8ABF-42E8-9D1D-011082641B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86EBB446-4B3E-4D5B-98AC-59AEB19638AB}" type="pres">
      <dgm:prSet presAssocID="{A968D1DE-8ABF-42E8-9D1D-011082641B67}" presName="spaceRect" presStyleCnt="0"/>
      <dgm:spPr/>
    </dgm:pt>
    <dgm:pt modelId="{C39B1FCF-5993-42B5-8C1F-72426E66238C}" type="pres">
      <dgm:prSet presAssocID="{A968D1DE-8ABF-42E8-9D1D-011082641B6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AEB5644-1E64-491B-9951-D72B4241BFBD}" type="presOf" srcId="{A968D1DE-8ABF-42E8-9D1D-011082641B67}" destId="{C39B1FCF-5993-42B5-8C1F-72426E66238C}" srcOrd="0" destOrd="0" presId="urn:microsoft.com/office/officeart/2018/2/layout/IconLabelList"/>
    <dgm:cxn modelId="{6976438C-9949-4763-B64E-FB7152FDB256}" srcId="{384CD205-D850-466E-A90E-6345953D1517}" destId="{A968D1DE-8ABF-42E8-9D1D-011082641B67}" srcOrd="1" destOrd="0" parTransId="{A2661C67-2B6A-44B5-ABC4-A959D6278BB0}" sibTransId="{7F74FF00-9A70-416A-8021-97D2DFC874F8}"/>
    <dgm:cxn modelId="{307A7499-9B01-415D-BB96-D6923F3157B2}" type="presOf" srcId="{DD40F53D-8D35-44DC-9B29-1E51D7EF157A}" destId="{334FC015-EA05-4654-BFA1-7DEE2C227CAA}" srcOrd="0" destOrd="0" presId="urn:microsoft.com/office/officeart/2018/2/layout/IconLabelList"/>
    <dgm:cxn modelId="{E28EBCA3-CD07-4107-B2C2-9E5CAAF9B238}" type="presOf" srcId="{384CD205-D850-466E-A90E-6345953D1517}" destId="{44A4D900-5EB0-495C-8D24-E7D7D93E3341}" srcOrd="0" destOrd="0" presId="urn:microsoft.com/office/officeart/2018/2/layout/IconLabelList"/>
    <dgm:cxn modelId="{18A65FE0-063E-4C78-90AB-65416A8AA3DE}" srcId="{384CD205-D850-466E-A90E-6345953D1517}" destId="{DD40F53D-8D35-44DC-9B29-1E51D7EF157A}" srcOrd="0" destOrd="0" parTransId="{1AC4B6D7-9370-46E9-ACE8-A84625F87C7D}" sibTransId="{CDCFF55F-0FC5-4A03-9E76-4D931668EEBF}"/>
    <dgm:cxn modelId="{01ED3A9F-008E-48FB-876A-36D1282A730C}" type="presParOf" srcId="{44A4D900-5EB0-495C-8D24-E7D7D93E3341}" destId="{F0AAF032-5B27-4836-826D-908B4B1F2E59}" srcOrd="0" destOrd="0" presId="urn:microsoft.com/office/officeart/2018/2/layout/IconLabelList"/>
    <dgm:cxn modelId="{F68EEC8D-71BA-437F-BEDF-B26F6E0628AE}" type="presParOf" srcId="{F0AAF032-5B27-4836-826D-908B4B1F2E59}" destId="{3CB93A1A-DED3-486D-8839-EE0F0D3023C5}" srcOrd="0" destOrd="0" presId="urn:microsoft.com/office/officeart/2018/2/layout/IconLabelList"/>
    <dgm:cxn modelId="{59765CCF-DEC7-419D-A2F4-B46BD56D3039}" type="presParOf" srcId="{F0AAF032-5B27-4836-826D-908B4B1F2E59}" destId="{203CB700-9DCA-4E62-93CA-7FF882D48CC2}" srcOrd="1" destOrd="0" presId="urn:microsoft.com/office/officeart/2018/2/layout/IconLabelList"/>
    <dgm:cxn modelId="{81A2E255-11CC-4DD9-A254-E03C402CE9C7}" type="presParOf" srcId="{F0AAF032-5B27-4836-826D-908B4B1F2E59}" destId="{334FC015-EA05-4654-BFA1-7DEE2C227CAA}" srcOrd="2" destOrd="0" presId="urn:microsoft.com/office/officeart/2018/2/layout/IconLabelList"/>
    <dgm:cxn modelId="{141764DD-46E5-46A0-988C-DF51F160456D}" type="presParOf" srcId="{44A4D900-5EB0-495C-8D24-E7D7D93E3341}" destId="{EB7F2F8B-808B-44D1-A1B3-E99847AA5D65}" srcOrd="1" destOrd="0" presId="urn:microsoft.com/office/officeart/2018/2/layout/IconLabelList"/>
    <dgm:cxn modelId="{2DAA0727-1FDF-4A76-BE8A-A525D7BDF9CE}" type="presParOf" srcId="{44A4D900-5EB0-495C-8D24-E7D7D93E3341}" destId="{C7D32997-6601-46EC-B908-EE728122C04F}" srcOrd="2" destOrd="0" presId="urn:microsoft.com/office/officeart/2018/2/layout/IconLabelList"/>
    <dgm:cxn modelId="{DA9514A2-C6F4-4A87-920C-710F862EFB28}" type="presParOf" srcId="{C7D32997-6601-46EC-B908-EE728122C04F}" destId="{BA33C4D1-9F0D-4659-B539-030AC6ABE621}" srcOrd="0" destOrd="0" presId="urn:microsoft.com/office/officeart/2018/2/layout/IconLabelList"/>
    <dgm:cxn modelId="{6909FBAA-2C54-434D-9D2E-923D407B62AC}" type="presParOf" srcId="{C7D32997-6601-46EC-B908-EE728122C04F}" destId="{86EBB446-4B3E-4D5B-98AC-59AEB19638AB}" srcOrd="1" destOrd="0" presId="urn:microsoft.com/office/officeart/2018/2/layout/IconLabelList"/>
    <dgm:cxn modelId="{49249598-65EC-4F54-B08F-79B095162C92}" type="presParOf" srcId="{C7D32997-6601-46EC-B908-EE728122C04F}" destId="{C39B1FCF-5993-42B5-8C1F-72426E6623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26CA85-C834-452E-909C-D1D4D030D8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79A1AA-2A68-49B4-A16B-C114C037F693}">
      <dgm:prSet/>
      <dgm:spPr/>
      <dgm:t>
        <a:bodyPr/>
        <a:lstStyle/>
        <a:p>
          <a:r>
            <a:rPr lang="it-IT"/>
            <a:t>Il </a:t>
          </a:r>
          <a:r>
            <a:rPr lang="it-IT" b="1"/>
            <a:t>patrimonio</a:t>
          </a:r>
          <a:r>
            <a:rPr lang="it-IT"/>
            <a:t>: come qualità positiva che assume una qualche relazione con il </a:t>
          </a:r>
          <a:r>
            <a:rPr lang="it-IT" b="1"/>
            <a:t>passato</a:t>
          </a:r>
          <a:r>
            <a:rPr lang="it-IT"/>
            <a:t> e che si riferisce ai modi di </a:t>
          </a:r>
          <a:r>
            <a:rPr lang="it-IT" b="1"/>
            <a:t>categorizzare e classificare le «cose» e le tradizioni</a:t>
          </a:r>
          <a:r>
            <a:rPr lang="it-IT"/>
            <a:t> nel mondo.</a:t>
          </a:r>
          <a:endParaRPr lang="en-US"/>
        </a:p>
      </dgm:t>
    </dgm:pt>
    <dgm:pt modelId="{FF0AB718-DB67-483C-B074-700BFD62DD17}" type="parTrans" cxnId="{DBE082E9-18E5-4741-BF04-FD18BB78E4EB}">
      <dgm:prSet/>
      <dgm:spPr/>
      <dgm:t>
        <a:bodyPr/>
        <a:lstStyle/>
        <a:p>
          <a:endParaRPr lang="en-US"/>
        </a:p>
      </dgm:t>
    </dgm:pt>
    <dgm:pt modelId="{71533D0E-41F3-433A-AD1C-B4A5A1068546}" type="sibTrans" cxnId="{DBE082E9-18E5-4741-BF04-FD18BB78E4EB}">
      <dgm:prSet/>
      <dgm:spPr/>
      <dgm:t>
        <a:bodyPr/>
        <a:lstStyle/>
        <a:p>
          <a:endParaRPr lang="en-US"/>
        </a:p>
      </dgm:t>
    </dgm:pt>
    <dgm:pt modelId="{60F9EC59-280E-4156-B8B1-4A4777258759}">
      <dgm:prSet/>
      <dgm:spPr/>
      <dgm:t>
        <a:bodyPr/>
        <a:lstStyle/>
        <a:p>
          <a:r>
            <a:rPr lang="it-IT"/>
            <a:t>Spesso implica un senso di </a:t>
          </a:r>
          <a:r>
            <a:rPr lang="it-IT" b="1"/>
            <a:t>minaccia</a:t>
          </a:r>
          <a:r>
            <a:rPr lang="it-IT"/>
            <a:t> o almeno una qualche </a:t>
          </a:r>
          <a:r>
            <a:rPr lang="it-IT" b="1"/>
            <a:t>vulnerabilità</a:t>
          </a:r>
          <a:endParaRPr lang="en-US"/>
        </a:p>
      </dgm:t>
    </dgm:pt>
    <dgm:pt modelId="{CCE2800A-3A0B-42E4-81AB-F0BF78C78B28}" type="parTrans" cxnId="{8E5B5A40-0D7C-4F2C-A384-278248F54DAC}">
      <dgm:prSet/>
      <dgm:spPr/>
      <dgm:t>
        <a:bodyPr/>
        <a:lstStyle/>
        <a:p>
          <a:endParaRPr lang="en-US"/>
        </a:p>
      </dgm:t>
    </dgm:pt>
    <dgm:pt modelId="{6C8F279E-47BF-452F-A87B-2DAE322CDC23}" type="sibTrans" cxnId="{8E5B5A40-0D7C-4F2C-A384-278248F54DAC}">
      <dgm:prSet/>
      <dgm:spPr/>
      <dgm:t>
        <a:bodyPr/>
        <a:lstStyle/>
        <a:p>
          <a:endParaRPr lang="en-US"/>
        </a:p>
      </dgm:t>
    </dgm:pt>
    <dgm:pt modelId="{2343E217-1A1E-4BFF-8A13-46584F2FC625}">
      <dgm:prSet/>
      <dgm:spPr/>
      <dgm:t>
        <a:bodyPr/>
        <a:lstStyle/>
        <a:p>
          <a:r>
            <a:rPr lang="it-IT"/>
            <a:t>Relazione tardo-moderna con il passato</a:t>
          </a:r>
          <a:endParaRPr lang="en-US"/>
        </a:p>
      </dgm:t>
    </dgm:pt>
    <dgm:pt modelId="{A053727A-F327-4235-A661-77726C2AA883}" type="parTrans" cxnId="{85B32F4E-8882-4DE6-AF37-F7DB3C62FBA0}">
      <dgm:prSet/>
      <dgm:spPr/>
      <dgm:t>
        <a:bodyPr/>
        <a:lstStyle/>
        <a:p>
          <a:endParaRPr lang="en-US"/>
        </a:p>
      </dgm:t>
    </dgm:pt>
    <dgm:pt modelId="{567ABD9F-3BD2-486F-8C2C-396F8F0C399B}" type="sibTrans" cxnId="{85B32F4E-8882-4DE6-AF37-F7DB3C62FBA0}">
      <dgm:prSet/>
      <dgm:spPr/>
      <dgm:t>
        <a:bodyPr/>
        <a:lstStyle/>
        <a:p>
          <a:endParaRPr lang="en-US"/>
        </a:p>
      </dgm:t>
    </dgm:pt>
    <dgm:pt modelId="{56B05336-645B-4E5A-9B5D-BDE345021E54}" type="pres">
      <dgm:prSet presAssocID="{5A26CA85-C834-452E-909C-D1D4D030D8F0}" presName="root" presStyleCnt="0">
        <dgm:presLayoutVars>
          <dgm:dir/>
          <dgm:resizeHandles val="exact"/>
        </dgm:presLayoutVars>
      </dgm:prSet>
      <dgm:spPr/>
    </dgm:pt>
    <dgm:pt modelId="{FA67F3A4-6252-41FE-9688-8D88B29CC611}" type="pres">
      <dgm:prSet presAssocID="{6279A1AA-2A68-49B4-A16B-C114C037F693}" presName="compNode" presStyleCnt="0"/>
      <dgm:spPr/>
    </dgm:pt>
    <dgm:pt modelId="{FE2C27FC-33D9-45F6-BA1D-C22B7BEF86E6}" type="pres">
      <dgm:prSet presAssocID="{6279A1AA-2A68-49B4-A16B-C114C037F693}" presName="bgRect" presStyleLbl="bgShp" presStyleIdx="0" presStyleCnt="3"/>
      <dgm:spPr/>
    </dgm:pt>
    <dgm:pt modelId="{2DEAF3E5-F49A-46B8-837F-E8106171A70A}" type="pres">
      <dgm:prSet presAssocID="{6279A1AA-2A68-49B4-A16B-C114C037F6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FD5757A-8FBA-41E6-A30A-BDC932F5229F}" type="pres">
      <dgm:prSet presAssocID="{6279A1AA-2A68-49B4-A16B-C114C037F693}" presName="spaceRect" presStyleCnt="0"/>
      <dgm:spPr/>
    </dgm:pt>
    <dgm:pt modelId="{74608933-D014-4B66-8C9A-0308A9565A7C}" type="pres">
      <dgm:prSet presAssocID="{6279A1AA-2A68-49B4-A16B-C114C037F693}" presName="parTx" presStyleLbl="revTx" presStyleIdx="0" presStyleCnt="3">
        <dgm:presLayoutVars>
          <dgm:chMax val="0"/>
          <dgm:chPref val="0"/>
        </dgm:presLayoutVars>
      </dgm:prSet>
      <dgm:spPr/>
    </dgm:pt>
    <dgm:pt modelId="{2D598B41-F4A2-4525-828A-03BFF37FB471}" type="pres">
      <dgm:prSet presAssocID="{71533D0E-41F3-433A-AD1C-B4A5A1068546}" presName="sibTrans" presStyleCnt="0"/>
      <dgm:spPr/>
    </dgm:pt>
    <dgm:pt modelId="{368740B9-E1B6-4356-A0E1-9BBCDA4D2602}" type="pres">
      <dgm:prSet presAssocID="{60F9EC59-280E-4156-B8B1-4A4777258759}" presName="compNode" presStyleCnt="0"/>
      <dgm:spPr/>
    </dgm:pt>
    <dgm:pt modelId="{F4528705-029D-4F49-8EAC-9243B4E68A7F}" type="pres">
      <dgm:prSet presAssocID="{60F9EC59-280E-4156-B8B1-4A4777258759}" presName="bgRect" presStyleLbl="bgShp" presStyleIdx="1" presStyleCnt="3"/>
      <dgm:spPr/>
    </dgm:pt>
    <dgm:pt modelId="{F29109AA-5F63-4304-9963-3B2FFB7F2BAC}" type="pres">
      <dgm:prSet presAssocID="{60F9EC59-280E-4156-B8B1-4A47772587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FB839D63-D671-4CA1-9A25-F042AF8D5197}" type="pres">
      <dgm:prSet presAssocID="{60F9EC59-280E-4156-B8B1-4A4777258759}" presName="spaceRect" presStyleCnt="0"/>
      <dgm:spPr/>
    </dgm:pt>
    <dgm:pt modelId="{A2DBA89C-8EFD-45D6-AF20-906B8854ACA3}" type="pres">
      <dgm:prSet presAssocID="{60F9EC59-280E-4156-B8B1-4A4777258759}" presName="parTx" presStyleLbl="revTx" presStyleIdx="1" presStyleCnt="3">
        <dgm:presLayoutVars>
          <dgm:chMax val="0"/>
          <dgm:chPref val="0"/>
        </dgm:presLayoutVars>
      </dgm:prSet>
      <dgm:spPr/>
    </dgm:pt>
    <dgm:pt modelId="{72995935-B4E7-434E-9B90-C63470DAFA89}" type="pres">
      <dgm:prSet presAssocID="{6C8F279E-47BF-452F-A87B-2DAE322CDC23}" presName="sibTrans" presStyleCnt="0"/>
      <dgm:spPr/>
    </dgm:pt>
    <dgm:pt modelId="{E6A5F8CA-679C-4ABC-B168-9D7FDA0BA903}" type="pres">
      <dgm:prSet presAssocID="{2343E217-1A1E-4BFF-8A13-46584F2FC625}" presName="compNode" presStyleCnt="0"/>
      <dgm:spPr/>
    </dgm:pt>
    <dgm:pt modelId="{E0D5DF3D-2405-4D68-BEC4-94223601938D}" type="pres">
      <dgm:prSet presAssocID="{2343E217-1A1E-4BFF-8A13-46584F2FC625}" presName="bgRect" presStyleLbl="bgShp" presStyleIdx="2" presStyleCnt="3"/>
      <dgm:spPr/>
    </dgm:pt>
    <dgm:pt modelId="{6A9792A0-FAEE-4C51-96A6-92F0BA8A2F59}" type="pres">
      <dgm:prSet presAssocID="{2343E217-1A1E-4BFF-8A13-46584F2FC6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A90A9493-6C95-4284-9466-2D72CC86FFB9}" type="pres">
      <dgm:prSet presAssocID="{2343E217-1A1E-4BFF-8A13-46584F2FC625}" presName="spaceRect" presStyleCnt="0"/>
      <dgm:spPr/>
    </dgm:pt>
    <dgm:pt modelId="{BACC6281-3E72-412F-9E18-A0002ABB8271}" type="pres">
      <dgm:prSet presAssocID="{2343E217-1A1E-4BFF-8A13-46584F2FC62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B11B61D-4F2E-459D-A6B2-4678C1BD522A}" type="presOf" srcId="{5A26CA85-C834-452E-909C-D1D4D030D8F0}" destId="{56B05336-645B-4E5A-9B5D-BDE345021E54}" srcOrd="0" destOrd="0" presId="urn:microsoft.com/office/officeart/2018/2/layout/IconVerticalSolidList"/>
    <dgm:cxn modelId="{6F3B9C27-B1DE-4ECB-9FE6-E46604BDE106}" type="presOf" srcId="{6279A1AA-2A68-49B4-A16B-C114C037F693}" destId="{74608933-D014-4B66-8C9A-0308A9565A7C}" srcOrd="0" destOrd="0" presId="urn:microsoft.com/office/officeart/2018/2/layout/IconVerticalSolidList"/>
    <dgm:cxn modelId="{8E5B5A40-0D7C-4F2C-A384-278248F54DAC}" srcId="{5A26CA85-C834-452E-909C-D1D4D030D8F0}" destId="{60F9EC59-280E-4156-B8B1-4A4777258759}" srcOrd="1" destOrd="0" parTransId="{CCE2800A-3A0B-42E4-81AB-F0BF78C78B28}" sibTransId="{6C8F279E-47BF-452F-A87B-2DAE322CDC23}"/>
    <dgm:cxn modelId="{85B32F4E-8882-4DE6-AF37-F7DB3C62FBA0}" srcId="{5A26CA85-C834-452E-909C-D1D4D030D8F0}" destId="{2343E217-1A1E-4BFF-8A13-46584F2FC625}" srcOrd="2" destOrd="0" parTransId="{A053727A-F327-4235-A661-77726C2AA883}" sibTransId="{567ABD9F-3BD2-486F-8C2C-396F8F0C399B}"/>
    <dgm:cxn modelId="{6BD8459E-2DB0-482A-8C86-72C90F5E244A}" type="presOf" srcId="{2343E217-1A1E-4BFF-8A13-46584F2FC625}" destId="{BACC6281-3E72-412F-9E18-A0002ABB8271}" srcOrd="0" destOrd="0" presId="urn:microsoft.com/office/officeart/2018/2/layout/IconVerticalSolidList"/>
    <dgm:cxn modelId="{858D8EB5-D123-40CC-8FD9-6711D9A94C06}" type="presOf" srcId="{60F9EC59-280E-4156-B8B1-4A4777258759}" destId="{A2DBA89C-8EFD-45D6-AF20-906B8854ACA3}" srcOrd="0" destOrd="0" presId="urn:microsoft.com/office/officeart/2018/2/layout/IconVerticalSolidList"/>
    <dgm:cxn modelId="{DBE082E9-18E5-4741-BF04-FD18BB78E4EB}" srcId="{5A26CA85-C834-452E-909C-D1D4D030D8F0}" destId="{6279A1AA-2A68-49B4-A16B-C114C037F693}" srcOrd="0" destOrd="0" parTransId="{FF0AB718-DB67-483C-B074-700BFD62DD17}" sibTransId="{71533D0E-41F3-433A-AD1C-B4A5A1068546}"/>
    <dgm:cxn modelId="{B144D536-7FF9-4E6E-B016-32D84A5EE607}" type="presParOf" srcId="{56B05336-645B-4E5A-9B5D-BDE345021E54}" destId="{FA67F3A4-6252-41FE-9688-8D88B29CC611}" srcOrd="0" destOrd="0" presId="urn:microsoft.com/office/officeart/2018/2/layout/IconVerticalSolidList"/>
    <dgm:cxn modelId="{3A0E9187-F5A3-49AD-848B-C7291DFC26B7}" type="presParOf" srcId="{FA67F3A4-6252-41FE-9688-8D88B29CC611}" destId="{FE2C27FC-33D9-45F6-BA1D-C22B7BEF86E6}" srcOrd="0" destOrd="0" presId="urn:microsoft.com/office/officeart/2018/2/layout/IconVerticalSolidList"/>
    <dgm:cxn modelId="{0C9684C2-EDE4-4412-9A45-15EF947068C7}" type="presParOf" srcId="{FA67F3A4-6252-41FE-9688-8D88B29CC611}" destId="{2DEAF3E5-F49A-46B8-837F-E8106171A70A}" srcOrd="1" destOrd="0" presId="urn:microsoft.com/office/officeart/2018/2/layout/IconVerticalSolidList"/>
    <dgm:cxn modelId="{06287591-9FB4-4596-8F5A-18D311C0A830}" type="presParOf" srcId="{FA67F3A4-6252-41FE-9688-8D88B29CC611}" destId="{7FD5757A-8FBA-41E6-A30A-BDC932F5229F}" srcOrd="2" destOrd="0" presId="urn:microsoft.com/office/officeart/2018/2/layout/IconVerticalSolidList"/>
    <dgm:cxn modelId="{31C2F6F2-98D1-4ABA-98E0-0742D6A32110}" type="presParOf" srcId="{FA67F3A4-6252-41FE-9688-8D88B29CC611}" destId="{74608933-D014-4B66-8C9A-0308A9565A7C}" srcOrd="3" destOrd="0" presId="urn:microsoft.com/office/officeart/2018/2/layout/IconVerticalSolidList"/>
    <dgm:cxn modelId="{520C594B-76DC-4599-9589-18DA200D219E}" type="presParOf" srcId="{56B05336-645B-4E5A-9B5D-BDE345021E54}" destId="{2D598B41-F4A2-4525-828A-03BFF37FB471}" srcOrd="1" destOrd="0" presId="urn:microsoft.com/office/officeart/2018/2/layout/IconVerticalSolidList"/>
    <dgm:cxn modelId="{A89B18EB-ED5F-4088-98DA-97438CDAB803}" type="presParOf" srcId="{56B05336-645B-4E5A-9B5D-BDE345021E54}" destId="{368740B9-E1B6-4356-A0E1-9BBCDA4D2602}" srcOrd="2" destOrd="0" presId="urn:microsoft.com/office/officeart/2018/2/layout/IconVerticalSolidList"/>
    <dgm:cxn modelId="{662B71B8-8807-45EF-BD15-ED721FD5C59A}" type="presParOf" srcId="{368740B9-E1B6-4356-A0E1-9BBCDA4D2602}" destId="{F4528705-029D-4F49-8EAC-9243B4E68A7F}" srcOrd="0" destOrd="0" presId="urn:microsoft.com/office/officeart/2018/2/layout/IconVerticalSolidList"/>
    <dgm:cxn modelId="{DA69246C-85F1-4F48-B52E-234ACEC827DA}" type="presParOf" srcId="{368740B9-E1B6-4356-A0E1-9BBCDA4D2602}" destId="{F29109AA-5F63-4304-9963-3B2FFB7F2BAC}" srcOrd="1" destOrd="0" presId="urn:microsoft.com/office/officeart/2018/2/layout/IconVerticalSolidList"/>
    <dgm:cxn modelId="{C38C2500-9C6F-4A65-8A55-0AADEE2C8CF0}" type="presParOf" srcId="{368740B9-E1B6-4356-A0E1-9BBCDA4D2602}" destId="{FB839D63-D671-4CA1-9A25-F042AF8D5197}" srcOrd="2" destOrd="0" presId="urn:microsoft.com/office/officeart/2018/2/layout/IconVerticalSolidList"/>
    <dgm:cxn modelId="{A2AE872D-0AEF-4A71-8C7F-7356BBFD26E6}" type="presParOf" srcId="{368740B9-E1B6-4356-A0E1-9BBCDA4D2602}" destId="{A2DBA89C-8EFD-45D6-AF20-906B8854ACA3}" srcOrd="3" destOrd="0" presId="urn:microsoft.com/office/officeart/2018/2/layout/IconVerticalSolidList"/>
    <dgm:cxn modelId="{8FB1A89D-1123-4C97-B95A-A623C7DE205A}" type="presParOf" srcId="{56B05336-645B-4E5A-9B5D-BDE345021E54}" destId="{72995935-B4E7-434E-9B90-C63470DAFA89}" srcOrd="3" destOrd="0" presId="urn:microsoft.com/office/officeart/2018/2/layout/IconVerticalSolidList"/>
    <dgm:cxn modelId="{325F7FDA-7AF7-4280-B312-10BB8753D8E3}" type="presParOf" srcId="{56B05336-645B-4E5A-9B5D-BDE345021E54}" destId="{E6A5F8CA-679C-4ABC-B168-9D7FDA0BA903}" srcOrd="4" destOrd="0" presId="urn:microsoft.com/office/officeart/2018/2/layout/IconVerticalSolidList"/>
    <dgm:cxn modelId="{0C4A560E-B9F8-4A95-9194-D7E1F028DBE1}" type="presParOf" srcId="{E6A5F8CA-679C-4ABC-B168-9D7FDA0BA903}" destId="{E0D5DF3D-2405-4D68-BEC4-94223601938D}" srcOrd="0" destOrd="0" presId="urn:microsoft.com/office/officeart/2018/2/layout/IconVerticalSolidList"/>
    <dgm:cxn modelId="{D60502E6-E6E6-4F48-B6D0-7209417E066F}" type="presParOf" srcId="{E6A5F8CA-679C-4ABC-B168-9D7FDA0BA903}" destId="{6A9792A0-FAEE-4C51-96A6-92F0BA8A2F59}" srcOrd="1" destOrd="0" presId="urn:microsoft.com/office/officeart/2018/2/layout/IconVerticalSolidList"/>
    <dgm:cxn modelId="{D57B2A9B-6CC0-436B-8339-3F25F81321CE}" type="presParOf" srcId="{E6A5F8CA-679C-4ABC-B168-9D7FDA0BA903}" destId="{A90A9493-6C95-4284-9466-2D72CC86FFB9}" srcOrd="2" destOrd="0" presId="urn:microsoft.com/office/officeart/2018/2/layout/IconVerticalSolidList"/>
    <dgm:cxn modelId="{1B817DF0-CE7D-4786-9630-2C39E5D55610}" type="presParOf" srcId="{E6A5F8CA-679C-4ABC-B168-9D7FDA0BA903}" destId="{BACC6281-3E72-412F-9E18-A0002ABB82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0456-162C-924C-B6E8-796EBDE339DB}">
      <dsp:nvSpPr>
        <dsp:cNvPr id="0" name=""/>
        <dsp:cNvSpPr/>
      </dsp:nvSpPr>
      <dsp:spPr>
        <a:xfrm>
          <a:off x="740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folk</a:t>
          </a:r>
        </a:p>
      </dsp:txBody>
      <dsp:txXfrm>
        <a:off x="13206" y="1975317"/>
        <a:ext cx="826339" cy="400703"/>
      </dsp:txXfrm>
    </dsp:sp>
    <dsp:sp modelId="{402FBAB5-D104-A14F-A44C-C4B66DAC0FB8}">
      <dsp:nvSpPr>
        <dsp:cNvPr id="0" name=""/>
        <dsp:cNvSpPr/>
      </dsp:nvSpPr>
      <dsp:spPr>
        <a:xfrm>
          <a:off x="1064829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heritage</a:t>
          </a:r>
        </a:p>
      </dsp:txBody>
      <dsp:txXfrm>
        <a:off x="1077295" y="1975317"/>
        <a:ext cx="826339" cy="400703"/>
      </dsp:txXfrm>
    </dsp:sp>
    <dsp:sp modelId="{2EBB2586-1094-DE41-A388-56303C065ED3}">
      <dsp:nvSpPr>
        <dsp:cNvPr id="0" name=""/>
        <dsp:cNvSpPr/>
      </dsp:nvSpPr>
      <dsp:spPr>
        <a:xfrm>
          <a:off x="2128918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people</a:t>
          </a:r>
        </a:p>
      </dsp:txBody>
      <dsp:txXfrm>
        <a:off x="2141384" y="1975317"/>
        <a:ext cx="826339" cy="400703"/>
      </dsp:txXfrm>
    </dsp:sp>
    <dsp:sp modelId="{DA210E6D-9B97-064D-9D04-9C4D41ED696F}">
      <dsp:nvSpPr>
        <dsp:cNvPr id="0" name=""/>
        <dsp:cNvSpPr/>
      </dsp:nvSpPr>
      <dsp:spPr>
        <a:xfrm>
          <a:off x="3193008" y="1962851"/>
          <a:ext cx="851271" cy="425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global</a:t>
          </a:r>
        </a:p>
      </dsp:txBody>
      <dsp:txXfrm>
        <a:off x="3205474" y="1975317"/>
        <a:ext cx="826339" cy="400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8D147-0D09-44F6-992F-41C177012964}">
      <dsp:nvSpPr>
        <dsp:cNvPr id="0" name=""/>
        <dsp:cNvSpPr/>
      </dsp:nvSpPr>
      <dsp:spPr>
        <a:xfrm>
          <a:off x="0" y="708097"/>
          <a:ext cx="78867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F8E4F-4E46-404E-955B-916F879DD0F7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675F4-E46A-4FDA-9320-51AF07D6F79F}">
      <dsp:nvSpPr>
        <dsp:cNvPr id="0" name=""/>
        <dsp:cNvSpPr/>
      </dsp:nvSpPr>
      <dsp:spPr>
        <a:xfrm>
          <a:off x="1509882" y="708097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Il corso prevede una prima serie di lezioni frontali in aula per introdurre i principali concetti e scuole di pensiero. Didattica in presenza e lezioni asincrone registrate (Ms Teams) e caricate con il  materiale didattico usato su Moodle2</a:t>
          </a:r>
          <a:endParaRPr lang="en-US" sz="1400" kern="1200"/>
        </a:p>
      </dsp:txBody>
      <dsp:txXfrm>
        <a:off x="1509882" y="708097"/>
        <a:ext cx="6376817" cy="1307257"/>
      </dsp:txXfrm>
    </dsp:sp>
    <dsp:sp modelId="{DB30C603-A1CB-4748-A7D3-AC33A6E31028}">
      <dsp:nvSpPr>
        <dsp:cNvPr id="0" name=""/>
        <dsp:cNvSpPr/>
      </dsp:nvSpPr>
      <dsp:spPr>
        <a:xfrm>
          <a:off x="0" y="2342169"/>
          <a:ext cx="78867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90D7C-E23D-4F42-A782-1332E69ED528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32519-0241-4330-A5EB-5E6AC8086CA1}">
      <dsp:nvSpPr>
        <dsp:cNvPr id="0" name=""/>
        <dsp:cNvSpPr/>
      </dsp:nvSpPr>
      <dsp:spPr>
        <a:xfrm>
          <a:off x="1509882" y="2342169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Nella seconda parte del corso si utilizzeranno casi studio, workshop con esperti di museografia e uscite per analizzare funzioni, interpretazioni e forme di categorizzazione applicate agli oggetti etnografici, beni di cultura materiale/immateriale, pratiche e politiche di patrimonializzazione, in particolare nei contesti museali. </a:t>
          </a:r>
          <a:endParaRPr lang="en-US" sz="1400" kern="1200"/>
        </a:p>
      </dsp:txBody>
      <dsp:txXfrm>
        <a:off x="1509882" y="2342169"/>
        <a:ext cx="6376817" cy="1307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31689-BDBF-4714-964A-EFC211F69829}">
      <dsp:nvSpPr>
        <dsp:cNvPr id="0" name=""/>
        <dsp:cNvSpPr/>
      </dsp:nvSpPr>
      <dsp:spPr>
        <a:xfrm>
          <a:off x="0" y="1808"/>
          <a:ext cx="78867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BEB2E-D472-4795-AFA2-B1C7E99BD4A1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3D7A4-96E8-4F5F-8EEE-F6BA6EC72562}">
      <dsp:nvSpPr>
        <dsp:cNvPr id="0" name=""/>
        <dsp:cNvSpPr/>
      </dsp:nvSpPr>
      <dsp:spPr>
        <a:xfrm>
          <a:off x="1058686" y="180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saper contestualizzare le più importanti </a:t>
          </a:r>
          <a:r>
            <a:rPr lang="it-IT" sz="1500" b="1" kern="1200"/>
            <a:t>scuole di pensiero antropologico in rapporto all’ interpretazione dell’</a:t>
          </a:r>
          <a:r>
            <a:rPr lang="it-IT" sz="1500" b="1" i="1" kern="1200"/>
            <a:t>heritage</a:t>
          </a:r>
          <a:r>
            <a:rPr lang="it-IT" sz="1500" b="1" kern="1200"/>
            <a:t> </a:t>
          </a:r>
          <a:r>
            <a:rPr lang="it-IT" sz="1500" kern="1200"/>
            <a:t>e dei patrimoni culturali materiali e immateriali</a:t>
          </a:r>
          <a:endParaRPr lang="en-US" sz="1500" kern="1200"/>
        </a:p>
      </dsp:txBody>
      <dsp:txXfrm>
        <a:off x="1058686" y="1808"/>
        <a:ext cx="6828013" cy="916611"/>
      </dsp:txXfrm>
    </dsp:sp>
    <dsp:sp modelId="{932D2C9D-3E43-4F7A-B634-13A68CC0F657}">
      <dsp:nvSpPr>
        <dsp:cNvPr id="0" name=""/>
        <dsp:cNvSpPr/>
      </dsp:nvSpPr>
      <dsp:spPr>
        <a:xfrm>
          <a:off x="0" y="1147573"/>
          <a:ext cx="78867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9CF23-888C-41B7-978B-7E19F7F3723E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FE10D-E43C-4B5B-839C-F6002331B54E}">
      <dsp:nvSpPr>
        <dsp:cNvPr id="0" name=""/>
        <dsp:cNvSpPr/>
      </dsp:nvSpPr>
      <dsp:spPr>
        <a:xfrm>
          <a:off x="1058686" y="114757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individuare le forme narrative di </a:t>
          </a:r>
          <a:r>
            <a:rPr lang="it-IT" sz="1500" b="1" kern="1200"/>
            <a:t>rappresentazione dell’identità/alterità </a:t>
          </a:r>
          <a:r>
            <a:rPr lang="it-IT" sz="1500" kern="1200"/>
            <a:t>e il rapporto di </a:t>
          </a:r>
          <a:r>
            <a:rPr lang="it-IT" sz="1500" b="1" kern="1200"/>
            <a:t>potere</a:t>
          </a:r>
          <a:r>
            <a:rPr lang="it-IT" sz="1500" kern="1200"/>
            <a:t> che si esplica nelle collezioni etnografiche, nel traffico ed esibizione degli oggetti/reperti/beni;</a:t>
          </a:r>
          <a:endParaRPr lang="en-US" sz="1500" kern="1200"/>
        </a:p>
      </dsp:txBody>
      <dsp:txXfrm>
        <a:off x="1058686" y="1147573"/>
        <a:ext cx="6828013" cy="916611"/>
      </dsp:txXfrm>
    </dsp:sp>
    <dsp:sp modelId="{4BD50A3D-CC76-49DF-8701-5F693BA4B155}">
      <dsp:nvSpPr>
        <dsp:cNvPr id="0" name=""/>
        <dsp:cNvSpPr/>
      </dsp:nvSpPr>
      <dsp:spPr>
        <a:xfrm>
          <a:off x="0" y="2293338"/>
          <a:ext cx="78867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84547-5743-4CC9-9BD8-19AD53E3324D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CF6A-6B9E-46DC-8027-6BDDEDAFEFB3}">
      <dsp:nvSpPr>
        <dsp:cNvPr id="0" name=""/>
        <dsp:cNvSpPr/>
      </dsp:nvSpPr>
      <dsp:spPr>
        <a:xfrm>
          <a:off x="1058686" y="2293338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acquisire competenze teoriche e pratiche sulle </a:t>
          </a:r>
          <a:r>
            <a:rPr lang="it-IT" sz="1500" b="1" kern="1200"/>
            <a:t>metodologie</a:t>
          </a:r>
          <a:r>
            <a:rPr lang="it-IT" sz="1500" kern="1200"/>
            <a:t> di </a:t>
          </a:r>
          <a:r>
            <a:rPr lang="it-IT" sz="1500" b="1" kern="1200"/>
            <a:t>ricerca etno-antropologi</a:t>
          </a:r>
          <a:r>
            <a:rPr lang="it-IT" sz="1500" kern="1200"/>
            <a:t>ca nei contesti museografici, di archiviazione, tutela ed esposizione dell’heritage;</a:t>
          </a:r>
          <a:endParaRPr lang="en-US" sz="1500" kern="1200"/>
        </a:p>
      </dsp:txBody>
      <dsp:txXfrm>
        <a:off x="1058686" y="2293338"/>
        <a:ext cx="6828013" cy="916611"/>
      </dsp:txXfrm>
    </dsp:sp>
    <dsp:sp modelId="{161646FF-4FD6-42F6-A391-BE70F26A0847}">
      <dsp:nvSpPr>
        <dsp:cNvPr id="0" name=""/>
        <dsp:cNvSpPr/>
      </dsp:nvSpPr>
      <dsp:spPr>
        <a:xfrm>
          <a:off x="0" y="3439103"/>
          <a:ext cx="78867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CDD8E-058D-4F15-85AA-E7CA439B54FD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D144A-9D7F-4EDC-ABA5-045DEF20ECF5}">
      <dsp:nvSpPr>
        <dsp:cNvPr id="0" name=""/>
        <dsp:cNvSpPr/>
      </dsp:nvSpPr>
      <dsp:spPr>
        <a:xfrm>
          <a:off x="1058686" y="3439103"/>
          <a:ext cx="68280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saper utilizzare fonti, lessico e concetti chiave per un professionista dei patrimoni demo-etnoantropologici, con particolare riferimento ai processi riguardanti la cultura materiale/immateriale i contenuti/processi di </a:t>
          </a:r>
          <a:r>
            <a:rPr lang="it-IT" sz="1500" b="1" kern="1200"/>
            <a:t>heritage nei contesti museali.</a:t>
          </a:r>
          <a:endParaRPr lang="en-US" sz="1500" kern="1200"/>
        </a:p>
      </dsp:txBody>
      <dsp:txXfrm>
        <a:off x="1058686" y="3439103"/>
        <a:ext cx="6828013" cy="916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B61E-437E-4503-AD64-3E31D1601A1D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A5E17-9D6C-47EB-A5D6-BFCCA003F7B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D6A43-665E-4FD4-868C-4B9D0F1B1285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Pratiche museali (casi studio): oggetti come artefatti didattici e performativi per costruire identità; collezioni etnografiche, esposizioni e narrazioni patrimoniali dalla cultura materiale e immateriale come processi storici e politici.</a:t>
          </a:r>
          <a:endParaRPr lang="en-US" sz="1700" kern="1200"/>
        </a:p>
      </dsp:txBody>
      <dsp:txXfrm>
        <a:off x="1435590" y="531"/>
        <a:ext cx="6451109" cy="1242935"/>
      </dsp:txXfrm>
    </dsp:sp>
    <dsp:sp modelId="{E019C535-59A6-4D40-A857-0DBD9809FDAD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7A58-E981-466C-AA40-CB6911E164E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8F271-55A2-4394-98D9-BBB92325437E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Imparare dalle cose (casi studio): collezioni, esposizioni e narrazioni patrimoniali dalla cultura materiale all’immateriale, passando attraverso la svolta digitale. </a:t>
          </a:r>
          <a:endParaRPr lang="en-US" sz="1700" kern="1200"/>
        </a:p>
      </dsp:txBody>
      <dsp:txXfrm>
        <a:off x="1435590" y="1554201"/>
        <a:ext cx="6451109" cy="1242935"/>
      </dsp:txXfrm>
    </dsp:sp>
    <dsp:sp modelId="{2F4AFB95-F053-4A99-A73C-D8311E63A740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29E5B-8CD8-442A-9621-51F82926D5A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73A-837C-4FEF-A73A-5089DD6B1EE4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Traffico culturale di oggetti/contesti/sfere</a:t>
          </a:r>
          <a:r>
            <a:rPr lang="is-IS" sz="1700" kern="1200"/>
            <a:t>….</a:t>
          </a:r>
          <a:endParaRPr lang="en-US" sz="1700" kern="1200"/>
        </a:p>
      </dsp:txBody>
      <dsp:txXfrm>
        <a:off x="1435590" y="3107870"/>
        <a:ext cx="64511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AD54-0D26-6248-A42E-4B684EFB90D1}">
      <dsp:nvSpPr>
        <dsp:cNvPr id="0" name=""/>
        <dsp:cNvSpPr/>
      </dsp:nvSpPr>
      <dsp:spPr>
        <a:xfrm>
          <a:off x="3431569" y="2354"/>
          <a:ext cx="2017976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Patrimonio/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heritage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3727095" y="256367"/>
        <a:ext cx="1426924" cy="1226480"/>
      </dsp:txXfrm>
    </dsp:sp>
    <dsp:sp modelId="{ACDF5F37-AF00-1545-B952-A41FBCAF1C37}">
      <dsp:nvSpPr>
        <dsp:cNvPr id="0" name=""/>
        <dsp:cNvSpPr/>
      </dsp:nvSpPr>
      <dsp:spPr>
        <a:xfrm rot="1800000">
          <a:off x="5418887" y="1241185"/>
          <a:ext cx="275026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424414" y="1337637"/>
        <a:ext cx="192518" cy="351237"/>
      </dsp:txXfrm>
    </dsp:sp>
    <dsp:sp modelId="{D5E3F488-D4D1-1D42-9A38-C71207AE3B3F}">
      <dsp:nvSpPr>
        <dsp:cNvPr id="0" name=""/>
        <dsp:cNvSpPr/>
      </dsp:nvSpPr>
      <dsp:spPr>
        <a:xfrm>
          <a:off x="5527886" y="1172685"/>
          <a:ext cx="2333969" cy="1996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tradizione/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folklore/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cultura popolare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869688" y="1465125"/>
        <a:ext cx="1650365" cy="1412022"/>
      </dsp:txXfrm>
    </dsp:sp>
    <dsp:sp modelId="{F6EA7711-656E-0C4A-99A8-65DF4D7346B4}">
      <dsp:nvSpPr>
        <dsp:cNvPr id="0" name=""/>
        <dsp:cNvSpPr/>
      </dsp:nvSpPr>
      <dsp:spPr>
        <a:xfrm rot="5400000">
          <a:off x="6530154" y="3178353"/>
          <a:ext cx="329434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579569" y="3246017"/>
        <a:ext cx="230604" cy="351237"/>
      </dsp:txXfrm>
    </dsp:sp>
    <dsp:sp modelId="{E2D114BD-D4D6-2F48-95AD-710E5AF36133}">
      <dsp:nvSpPr>
        <dsp:cNvPr id="0" name=""/>
        <dsp:cNvSpPr/>
      </dsp:nvSpPr>
      <dsp:spPr>
        <a:xfrm>
          <a:off x="5624602" y="3791162"/>
          <a:ext cx="2140536" cy="1966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istituzioni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938076" y="4079085"/>
        <a:ext cx="1513588" cy="1390216"/>
      </dsp:txXfrm>
    </dsp:sp>
    <dsp:sp modelId="{FB33028D-936F-B044-B158-799C35562C82}">
      <dsp:nvSpPr>
        <dsp:cNvPr id="0" name=""/>
        <dsp:cNvSpPr/>
      </dsp:nvSpPr>
      <dsp:spPr>
        <a:xfrm rot="9000000">
          <a:off x="5413628" y="5137439"/>
          <a:ext cx="290229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5494864" y="5232751"/>
        <a:ext cx="203160" cy="351237"/>
      </dsp:txXfrm>
    </dsp:sp>
    <dsp:sp modelId="{AF9FBD82-93ED-A345-9E25-272785FF18E3}">
      <dsp:nvSpPr>
        <dsp:cNvPr id="0" name=""/>
        <dsp:cNvSpPr/>
      </dsp:nvSpPr>
      <dsp:spPr>
        <a:xfrm>
          <a:off x="3366013" y="5208469"/>
          <a:ext cx="2149087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Prodotto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3680740" y="5462482"/>
        <a:ext cx="1519633" cy="1226480"/>
      </dsp:txXfrm>
    </dsp:sp>
    <dsp:sp modelId="{9E36914B-356C-7A4F-98FD-5C2D6D110856}">
      <dsp:nvSpPr>
        <dsp:cNvPr id="0" name=""/>
        <dsp:cNvSpPr/>
      </dsp:nvSpPr>
      <dsp:spPr>
        <a:xfrm rot="12668746">
          <a:off x="3136425" y="5099450"/>
          <a:ext cx="346006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10800000">
        <a:off x="3232746" y="5243373"/>
        <a:ext cx="242204" cy="351237"/>
      </dsp:txXfrm>
    </dsp:sp>
    <dsp:sp modelId="{00709107-B2DD-CC4B-ADF9-44B57DDB3792}">
      <dsp:nvSpPr>
        <dsp:cNvPr id="0" name=""/>
        <dsp:cNvSpPr/>
      </dsp:nvSpPr>
      <dsp:spPr>
        <a:xfrm>
          <a:off x="1065123" y="3826732"/>
          <a:ext cx="2178071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Processo (attori, Comunità?)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1384094" y="4080745"/>
        <a:ext cx="1540129" cy="1226480"/>
      </dsp:txXfrm>
    </dsp:sp>
    <dsp:sp modelId="{5BE2E948-B896-194D-B7B6-DA2789390373}">
      <dsp:nvSpPr>
        <dsp:cNvPr id="0" name=""/>
        <dsp:cNvSpPr/>
      </dsp:nvSpPr>
      <dsp:spPr>
        <a:xfrm rot="16243718">
          <a:off x="1961098" y="3151687"/>
          <a:ext cx="417904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022986" y="3331446"/>
        <a:ext cx="292533" cy="351237"/>
      </dsp:txXfrm>
    </dsp:sp>
    <dsp:sp modelId="{9477F36C-96FB-F54E-8727-8E67CC272F5F}">
      <dsp:nvSpPr>
        <dsp:cNvPr id="0" name=""/>
        <dsp:cNvSpPr/>
      </dsp:nvSpPr>
      <dsp:spPr>
        <a:xfrm>
          <a:off x="1140432" y="1303883"/>
          <a:ext cx="2091623" cy="1734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Cultura materiale/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tx1"/>
              </a:solidFill>
            </a:rPr>
            <a:t>immateriale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1446743" y="1557896"/>
        <a:ext cx="1479001" cy="1226480"/>
      </dsp:txXfrm>
    </dsp:sp>
    <dsp:sp modelId="{D2107590-13D6-E747-AFFC-B56951FAB860}">
      <dsp:nvSpPr>
        <dsp:cNvPr id="0" name=""/>
        <dsp:cNvSpPr/>
      </dsp:nvSpPr>
      <dsp:spPr>
        <a:xfrm rot="19800000">
          <a:off x="3126700" y="1256370"/>
          <a:ext cx="341769" cy="5853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33568" y="1399082"/>
        <a:ext cx="239238" cy="351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93A1A-DED3-486D-8839-EE0F0D3023C5}">
      <dsp:nvSpPr>
        <dsp:cNvPr id="0" name=""/>
        <dsp:cNvSpPr/>
      </dsp:nvSpPr>
      <dsp:spPr>
        <a:xfrm>
          <a:off x="555087" y="651531"/>
          <a:ext cx="880875" cy="880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FC015-EA05-4654-BFA1-7DEE2C227CAA}">
      <dsp:nvSpPr>
        <dsp:cNvPr id="0" name=""/>
        <dsp:cNvSpPr/>
      </dsp:nvSpPr>
      <dsp:spPr>
        <a:xfrm>
          <a:off x="16775" y="1989806"/>
          <a:ext cx="19575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Non è un processo passivo di conservazione di cose de passato ma un PROCESSO attivo  di </a:t>
          </a:r>
          <a:r>
            <a:rPr lang="it-IT" sz="1100" kern="1200" dirty="0">
              <a:solidFill>
                <a:schemeClr val="accent2"/>
              </a:solidFill>
            </a:rPr>
            <a:t>ASSEMBLAGGIO</a:t>
          </a:r>
          <a:r>
            <a:rPr lang="it-IT" sz="1100" kern="1200" dirty="0"/>
            <a:t> di una serie di oggetti, luoghi e pratiche che SCEGLIAMO di rappresentare come uno specchio del presente, associato ad un particolare insieme di VALORI che desideriamo portare con noi nel </a:t>
          </a:r>
          <a:r>
            <a:rPr lang="it-IT" sz="1100" kern="1200" dirty="0">
              <a:solidFill>
                <a:schemeClr val="accent2"/>
              </a:solidFill>
            </a:rPr>
            <a:t>FUTURO</a:t>
          </a:r>
          <a:r>
            <a:rPr lang="it-IT" sz="1100" kern="1200" dirty="0"/>
            <a:t>. </a:t>
          </a:r>
          <a:endParaRPr lang="en-US" sz="1100" kern="1200" dirty="0"/>
        </a:p>
      </dsp:txBody>
      <dsp:txXfrm>
        <a:off x="16775" y="1989806"/>
        <a:ext cx="1957500" cy="1710000"/>
      </dsp:txXfrm>
    </dsp:sp>
    <dsp:sp modelId="{BA33C4D1-9F0D-4659-B539-030AC6ABE621}">
      <dsp:nvSpPr>
        <dsp:cNvPr id="0" name=""/>
        <dsp:cNvSpPr/>
      </dsp:nvSpPr>
      <dsp:spPr>
        <a:xfrm>
          <a:off x="2855150" y="651531"/>
          <a:ext cx="880875" cy="880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B1FCF-5993-42B5-8C1F-72426E66238C}">
      <dsp:nvSpPr>
        <dsp:cNvPr id="0" name=""/>
        <dsp:cNvSpPr/>
      </dsp:nvSpPr>
      <dsp:spPr>
        <a:xfrm>
          <a:off x="2316837" y="1989806"/>
          <a:ext cx="19575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Impegno creativo con il PASSATO nel presente per una produzione attiva del nostro DOMANI.</a:t>
          </a:r>
          <a:endParaRPr lang="en-US" sz="1100" kern="1200"/>
        </a:p>
      </dsp:txBody>
      <dsp:txXfrm>
        <a:off x="2316837" y="1989806"/>
        <a:ext cx="1957500" cy="171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C27FC-33D9-45F6-BA1D-C22B7BEF86E6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AF3E5-F49A-46B8-837F-E8106171A70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08933-D014-4B66-8C9A-0308A9565A7C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Il </a:t>
          </a:r>
          <a:r>
            <a:rPr lang="it-IT" sz="1800" b="1" kern="1200"/>
            <a:t>patrimonio</a:t>
          </a:r>
          <a:r>
            <a:rPr lang="it-IT" sz="1800" kern="1200"/>
            <a:t>: come qualità positiva che assume una qualche relazione con il </a:t>
          </a:r>
          <a:r>
            <a:rPr lang="it-IT" sz="1800" b="1" kern="1200"/>
            <a:t>passato</a:t>
          </a:r>
          <a:r>
            <a:rPr lang="it-IT" sz="1800" kern="1200"/>
            <a:t> e che si riferisce ai modi di </a:t>
          </a:r>
          <a:r>
            <a:rPr lang="it-IT" sz="1800" b="1" kern="1200"/>
            <a:t>categorizzare e classificare le «cose» e le tradizioni</a:t>
          </a:r>
          <a:r>
            <a:rPr lang="it-IT" sz="1800" kern="1200"/>
            <a:t> nel mondo.</a:t>
          </a:r>
          <a:endParaRPr lang="en-US" sz="1800" kern="1200"/>
        </a:p>
      </dsp:txBody>
      <dsp:txXfrm>
        <a:off x="1435590" y="531"/>
        <a:ext cx="6451109" cy="1242935"/>
      </dsp:txXfrm>
    </dsp:sp>
    <dsp:sp modelId="{F4528705-029D-4F49-8EAC-9243B4E68A7F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09AA-5F63-4304-9963-3B2FFB7F2BA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A89C-8EFD-45D6-AF20-906B8854ACA3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Spesso implica un senso di </a:t>
          </a:r>
          <a:r>
            <a:rPr lang="it-IT" sz="1800" b="1" kern="1200"/>
            <a:t>minaccia</a:t>
          </a:r>
          <a:r>
            <a:rPr lang="it-IT" sz="1800" kern="1200"/>
            <a:t> o almeno una qualche </a:t>
          </a:r>
          <a:r>
            <a:rPr lang="it-IT" sz="1800" b="1" kern="1200"/>
            <a:t>vulnerabilità</a:t>
          </a:r>
          <a:endParaRPr lang="en-US" sz="1800" kern="1200"/>
        </a:p>
      </dsp:txBody>
      <dsp:txXfrm>
        <a:off x="1435590" y="1554201"/>
        <a:ext cx="6451109" cy="1242935"/>
      </dsp:txXfrm>
    </dsp:sp>
    <dsp:sp modelId="{E0D5DF3D-2405-4D68-BEC4-94223601938D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792A0-FAEE-4C51-96A6-92F0BA8A2F5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6281-3E72-412F-9E18-A0002ABB8271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Relazione tardo-moderna con il passato</a:t>
          </a:r>
          <a:endParaRPr lang="en-US" sz="1800" kern="1200"/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3110B-91FA-6A38-329B-749A69833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0C3D1F-14E2-4667-B8B1-90415891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B57F0-7512-B01F-BCD3-F7E9421C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3/14/25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6001A6-FFD8-34E6-CD55-89BB0EE2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322870-4813-E774-E941-C4DE9767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E80E0-E5F0-E042-6B75-5C76E00A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CDD010-B891-8EED-2481-C865BCC8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A5D8A-E930-E1D4-5032-BF67C83E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C0A33-1572-A0B7-BCC8-553C58AB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4CB3C-935C-9AA1-38AD-59B273F8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68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071179-F223-281C-E02E-D86707D34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B85062-98AD-6439-20F2-CE8B0DA08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96FCDD-264F-3216-306B-23FD5DC5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F79E1-899C-64A3-6CFE-98476975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47F6C8-7A3B-3B5F-7DBC-03EC40E7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97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37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0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9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27595-0633-349C-DD57-F07D68DD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CA9F83-648F-4B27-75EA-0B05BD45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D33AC-10F8-D84D-88A5-982DC119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6046FE-3825-834E-AC3F-9F44E202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0146C-D311-6CFB-7348-D04C7CB0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33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8CFE2-8BAB-570E-99F1-37F15EA4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1CE58B-A99C-69C6-3102-89C19D94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49219C-D0D1-D352-30CD-9423F54E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3/14/25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EC7A67-AF4A-8F35-E85A-DB8C26C5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93AF2-6469-340B-2D69-564817DF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9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82818-1539-7100-E9BF-EC04EEEA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265136-8D62-EA42-D044-FD4C8E35D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CEE2DF-1A24-2CA2-0A9E-3E0C343C9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1E3AD0-E44E-61B1-9154-A02BDDCD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3090E9-32CA-2765-42D9-3341E9B4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C5C8F-0E90-970F-D4BD-AA8D7DD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C737B-FC50-20FB-7C34-857ADBED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6A5FD5-D718-0A26-C208-77688EB9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545CB8-9F21-FD97-F94C-68153A051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4D6606-70EB-997A-DADB-B0FFC86CA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0E0EC2-8418-B2B6-49F2-55B4B50B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62AEFA-B93D-F982-12C1-8B39B21D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FB2FE4-C49B-FA7C-49F1-9D352B46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860F6C-FBCE-D087-6840-3672FE32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6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46B6B-B2EC-6B28-0404-47484BC0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47A604-A465-B0B7-C521-E46BD4BF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808563-62AB-1C11-771A-A3F1DD3D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538430-8089-A60D-F3A5-64B10F2F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1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7B3C49-CE56-2FE0-CE4D-FB1ED204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BE356-2DF3-3114-A51E-B7B02C02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0CEC61-FC2C-FB99-5416-80789D4E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1BB7E-EE3E-C5D0-8C84-B82B2FB4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2DCBA-CACD-4E5F-01FC-D904B6BC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7D92B7-F3F4-61A8-1364-F8A689B8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70AD98-AC47-10BF-C81C-05461F40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3DC627-9196-B4FD-A288-CCFE817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3A0BD-202B-D2ED-8C56-97575A8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DDF65-00D4-961A-3C61-F8F550EE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08AA1B-4EFD-1B23-C2D6-38146E389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74D944-FA78-F390-490E-D0FA9C829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CCB04B-33EB-C346-E0D9-7AF0513C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A8D964-4158-269D-1AED-4448BF8E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A3ECC0-DBE9-4139-94B8-4886AC74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3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CD78F3-549A-D6D8-6696-CADD2566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05865B-5C77-F7F3-979B-B54CB525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857440-A253-4333-199F-9C39FFB0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14/03/25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BB74-B3FF-5AF2-6570-9FD070CCA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0983F9-C2DB-6EE4-21EF-9FD335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7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  <p:sldLayoutId id="2147486053" r:id="rId12"/>
    <p:sldLayoutId id="2147486054" r:id="rId13"/>
    <p:sldLayoutId id="214748605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altin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list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istat.it/Index.aspx?DataSetCode=DCIS_MUSVIS" TargetMode="External"/><Relationship Id="rId2" Type="http://schemas.openxmlformats.org/officeDocument/2006/relationships/hyperlink" Target="https://www.hemoodle.it/mod/evoting/view.php?id=408148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riere.it/foto-gallery/esteri/14_luglio_25/afghanistan-statue-buddha-distrutte-talebani-4f7f0586-141a-11e4-9950-e546b7448c47.shtml" TargetMode="External"/><Relationship Id="rId7" Type="http://schemas.openxmlformats.org/officeDocument/2006/relationships/hyperlink" Target="https://www.dolomitiunesco.info/il-patrimonio-mondiale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rrakech.it/piazza-jamaa-el-fna" TargetMode="External"/><Relationship Id="rId5" Type="http://schemas.openxmlformats.org/officeDocument/2006/relationships/hyperlink" Target="https://whc.unesco.org/en/list/119/" TargetMode="External"/><Relationship Id="rId4" Type="http://schemas.openxmlformats.org/officeDocument/2006/relationships/hyperlink" Target="https://www.fondazioneslowfood.com/it/presidi-slow-food/pitin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57519" y="741391"/>
            <a:ext cx="410978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800"/>
              <a:t>ANTROPOLOGIA CULTURALE</a:t>
            </a:r>
          </a:p>
        </p:txBody>
      </p:sp>
      <p:sp>
        <p:nvSpPr>
          <p:cNvPr id="6" name="Sottotitolo 5"/>
          <p:cNvSpPr>
            <a:spLocks noGrp="1"/>
          </p:cNvSpPr>
          <p:nvPr>
            <p:ph idx="1"/>
          </p:nvPr>
        </p:nvSpPr>
        <p:spPr>
          <a:xfrm>
            <a:off x="657519" y="2533476"/>
            <a:ext cx="410978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buNone/>
            </a:pPr>
            <a:r>
              <a:rPr lang="en-US" sz="1100" dirty="0"/>
              <a:t>LM inter-</a:t>
            </a:r>
            <a:r>
              <a:rPr lang="en-US" sz="1100" dirty="0" err="1"/>
              <a:t>ateneo</a:t>
            </a:r>
            <a:r>
              <a:rPr lang="en-US" sz="1100" dirty="0"/>
              <a:t> in </a:t>
            </a:r>
            <a:r>
              <a:rPr lang="en-US" sz="1100" b="1" dirty="0" err="1"/>
              <a:t>Studi</a:t>
            </a:r>
            <a:r>
              <a:rPr lang="en-US" sz="1100" b="1" dirty="0"/>
              <a:t> </a:t>
            </a:r>
            <a:r>
              <a:rPr lang="en-US" sz="1100" b="1" dirty="0" err="1"/>
              <a:t>storici</a:t>
            </a:r>
            <a:r>
              <a:rPr lang="en-US" sz="1100" b="1" dirty="0"/>
              <a:t> dal </a:t>
            </a:r>
            <a:r>
              <a:rPr lang="en-US" sz="1100" b="1" dirty="0" err="1"/>
              <a:t>Medioevo</a:t>
            </a:r>
            <a:r>
              <a:rPr lang="en-US" sz="1100" b="1" dirty="0"/>
              <a:t> </a:t>
            </a:r>
            <a:r>
              <a:rPr lang="en-US" sz="1100" b="1" dirty="0" err="1"/>
              <a:t>all’età</a:t>
            </a:r>
            <a:r>
              <a:rPr lang="en-US" sz="1100" b="1" dirty="0"/>
              <a:t> </a:t>
            </a:r>
            <a:r>
              <a:rPr lang="en-US" sz="1100" b="1" dirty="0" err="1"/>
              <a:t>contemporanea</a:t>
            </a:r>
            <a:endParaRPr lang="en-US" sz="1100" b="1" dirty="0"/>
          </a:p>
          <a:p>
            <a:pPr marL="0" indent="0" defTabSz="914400">
              <a:buNone/>
            </a:pPr>
            <a:r>
              <a:rPr lang="en-US" sz="1100" dirty="0" err="1"/>
              <a:t>a.a.</a:t>
            </a:r>
            <a:r>
              <a:rPr lang="en-US" sz="1100" dirty="0"/>
              <a:t> 2024-25 – secondo </a:t>
            </a:r>
            <a:r>
              <a:rPr lang="en-US" sz="1100" dirty="0" err="1"/>
              <a:t>semestre</a:t>
            </a:r>
            <a:endParaRPr lang="en-US" sz="1100" dirty="0"/>
          </a:p>
          <a:p>
            <a:pPr marL="0" indent="0" defTabSz="914400">
              <a:buNone/>
            </a:pPr>
            <a:endParaRPr lang="en-US" sz="1100" b="1" dirty="0"/>
          </a:p>
          <a:p>
            <a:pPr marL="0" indent="0" defTabSz="914400">
              <a:buNone/>
            </a:pPr>
            <a:r>
              <a:rPr lang="en-US" sz="1100" dirty="0"/>
              <a:t>7 </a:t>
            </a:r>
            <a:r>
              <a:rPr lang="en-US" sz="1100" dirty="0" err="1"/>
              <a:t>marzo</a:t>
            </a:r>
            <a:r>
              <a:rPr lang="en-US" sz="1100" dirty="0"/>
              <a:t> – 23 Maggio 2025</a:t>
            </a:r>
          </a:p>
          <a:p>
            <a:pPr marL="0" indent="0" defTabSz="914400">
              <a:buNone/>
            </a:pPr>
            <a:r>
              <a:rPr lang="en-US" sz="1100" dirty="0" err="1"/>
              <a:t>Sede</a:t>
            </a:r>
            <a:r>
              <a:rPr lang="en-US" sz="1100" dirty="0"/>
              <a:t> di Trieste, DISU – UNITS </a:t>
            </a:r>
          </a:p>
          <a:p>
            <a:pPr marL="0" indent="0" defTabSz="914400">
              <a:buNone/>
            </a:pPr>
            <a:r>
              <a:rPr lang="en-US" sz="1100" dirty="0" err="1"/>
              <a:t>Venerdi</a:t>
            </a:r>
            <a:r>
              <a:rPr lang="en-US" sz="1100" dirty="0"/>
              <a:t> h. 9-12 - aula E, </a:t>
            </a:r>
            <a:r>
              <a:rPr lang="en-US" sz="1100" dirty="0" err="1"/>
              <a:t>Androna</a:t>
            </a:r>
            <a:r>
              <a:rPr lang="en-US" sz="1100" dirty="0"/>
              <a:t> Campo </a:t>
            </a:r>
            <a:r>
              <a:rPr lang="en-US" sz="1100" dirty="0" err="1"/>
              <a:t>Marzio</a:t>
            </a:r>
            <a:endParaRPr lang="en-US" sz="1100" dirty="0"/>
          </a:p>
          <a:p>
            <a:pPr marL="0" indent="0" defTabSz="914400">
              <a:buNone/>
            </a:pPr>
            <a:r>
              <a:rPr lang="en-US" sz="1100" b="1" dirty="0"/>
              <a:t>prof. Roberta Altin, DISU </a:t>
            </a:r>
            <a:r>
              <a:rPr lang="en-US" sz="1100" b="1" dirty="0" err="1"/>
              <a:t>UniTS</a:t>
            </a:r>
            <a:endParaRPr lang="en-US" sz="1100" b="1" dirty="0"/>
          </a:p>
          <a:p>
            <a:pPr marL="0" indent="0" defTabSz="914400">
              <a:buNone/>
            </a:pPr>
            <a:r>
              <a:rPr lang="en-US" sz="1100" dirty="0" err="1"/>
              <a:t>Ricevimento</a:t>
            </a:r>
            <a:r>
              <a:rPr lang="en-US" sz="1100" dirty="0"/>
              <a:t>:  </a:t>
            </a:r>
            <a:r>
              <a:rPr lang="en-US" sz="1100" dirty="0" err="1"/>
              <a:t>Martedi</a:t>
            </a:r>
            <a:r>
              <a:rPr lang="en-US" sz="1100" dirty="0"/>
              <a:t> 11-13</a:t>
            </a:r>
            <a:br>
              <a:rPr lang="en-US" sz="1100" dirty="0"/>
            </a:br>
            <a:r>
              <a:rPr lang="en-US" sz="1100" dirty="0"/>
              <a:t>via Lazzaretto Vecchio, 8 – 3° piano, stanza 308 o via Teams ; </a:t>
            </a:r>
            <a:r>
              <a:rPr lang="en-US" sz="1100" dirty="0" err="1"/>
              <a:t>concordare</a:t>
            </a:r>
            <a:r>
              <a:rPr lang="en-US" sz="1100" dirty="0"/>
              <a:t> via email </a:t>
            </a:r>
            <a:r>
              <a:rPr lang="en-US" sz="1100" dirty="0" err="1"/>
              <a:t>appuntamento</a:t>
            </a:r>
            <a:r>
              <a:rPr lang="en-US" sz="1100" dirty="0"/>
              <a:t>:</a:t>
            </a:r>
          </a:p>
          <a:p>
            <a:pPr marL="0" indent="0" defTabSz="914400">
              <a:buNone/>
            </a:pPr>
            <a:r>
              <a:rPr lang="en-US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raltin@units.it</a:t>
            </a:r>
            <a:endParaRPr lang="en-US" sz="1100" dirty="0"/>
          </a:p>
          <a:p>
            <a:pPr marL="0" indent="0" defTabSz="914400">
              <a:buNone/>
            </a:pPr>
            <a:r>
              <a:rPr lang="en-US" sz="1100" dirty="0"/>
              <a:t>		</a:t>
            </a: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73F37-1598-ECEC-EE74-C5D4F8406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6" r="9536"/>
          <a:stretch/>
        </p:blipFill>
        <p:spPr>
          <a:xfrm>
            <a:off x="5453109" y="10"/>
            <a:ext cx="3690890" cy="6857990"/>
          </a:xfrm>
          <a:prstGeom prst="rect">
            <a:avLst/>
          </a:prstGeom>
        </p:spPr>
      </p:pic>
      <p:grpSp>
        <p:nvGrpSpPr>
          <p:cNvPr id="43" name="Group 2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90600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22224"/>
              </p:ext>
            </p:extLst>
          </p:nvPr>
        </p:nvGraphicFramePr>
        <p:xfrm>
          <a:off x="-113015" y="71919"/>
          <a:ext cx="8959064" cy="694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4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30993CA-863B-0146-A57C-19F3BA2A07B0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Patrimonio culturale</a:t>
            </a:r>
            <a:b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heritage</a:t>
            </a:r>
            <a:b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Screenshot_2018-09-29 unesco world heritage - Cerca con Goog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766286"/>
            <a:ext cx="8178799" cy="421208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FE7F14-BAC2-94CC-B891-A7EE99048294}"/>
              </a:ext>
            </a:extLst>
          </p:cNvPr>
          <p:cNvSpPr txBox="1"/>
          <p:nvPr/>
        </p:nvSpPr>
        <p:spPr>
          <a:xfrm>
            <a:off x="2816772" y="126124"/>
            <a:ext cx="218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UNESCO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83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7EA009-AD8B-4142-9178-63C12CCC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Cos’è il patrimonio culturale? 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4AB36-722D-CA40-85FE-0BA80F205F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endParaRPr lang="it-IT" dirty="0">
              <a:hlinkClick r:id="rId2"/>
            </a:endParaRPr>
          </a:p>
          <a:p>
            <a:r>
              <a:rPr lang="it-IT" cap="none" dirty="0">
                <a:latin typeface="Calibri Light" panose="020F0302020204030204" pitchFamily="34" charset="0"/>
              </a:rPr>
              <a:t>Il patrimonio, l’esperienza formalmente messa in scena di </a:t>
            </a:r>
            <a:r>
              <a:rPr lang="it-IT" cap="none" dirty="0">
                <a:highlight>
                  <a:srgbClr val="FFFF00"/>
                </a:highlight>
                <a:latin typeface="Calibri Light" panose="020F0302020204030204" pitchFamily="34" charset="0"/>
              </a:rPr>
              <a:t>incontro con </a:t>
            </a:r>
            <a:r>
              <a:rPr lang="it-IT" b="1" cap="none" dirty="0">
                <a:highlight>
                  <a:srgbClr val="FFFF00"/>
                </a:highlight>
                <a:latin typeface="Calibri Light" panose="020F0302020204030204" pitchFamily="34" charset="0"/>
              </a:rPr>
              <a:t>le tracce fisiche del passato nel presente</a:t>
            </a:r>
            <a:r>
              <a:rPr lang="it-IT" cap="none" dirty="0">
                <a:highlight>
                  <a:srgbClr val="FFFF00"/>
                </a:highlight>
                <a:latin typeface="Calibri Light" panose="020F0302020204030204" pitchFamily="34" charset="0"/>
              </a:rPr>
              <a:t>, è diventato un </a:t>
            </a:r>
            <a:r>
              <a:rPr lang="it-IT" b="1" cap="none" dirty="0">
                <a:highlight>
                  <a:srgbClr val="FFFF00"/>
                </a:highlight>
                <a:latin typeface="Calibri Light" panose="020F0302020204030204" pitchFamily="34" charset="0"/>
              </a:rPr>
              <a:t>aspetto pervasivo della vita contemporanea</a:t>
            </a:r>
            <a:r>
              <a:rPr lang="it-IT" cap="none" dirty="0">
                <a:highlight>
                  <a:srgbClr val="FFFF00"/>
                </a:highlight>
                <a:latin typeface="Calibri Light" panose="020F0302020204030204" pitchFamily="34" charset="0"/>
              </a:rPr>
              <a:t> </a:t>
            </a:r>
            <a:r>
              <a:rPr lang="it-IT" cap="none" dirty="0">
                <a:latin typeface="Calibri Light" panose="020F0302020204030204" pitchFamily="34" charset="0"/>
              </a:rPr>
              <a:t>e si configura come una serie di componenti che fungono da elementi costitutivi del design degli spazi urbani e suburbani contemporanei</a:t>
            </a:r>
          </a:p>
          <a:p>
            <a:r>
              <a:rPr lang="it-IT" cap="none" dirty="0">
                <a:latin typeface="Calibri Light" panose="020F0302020204030204" pitchFamily="34" charset="0"/>
              </a:rPr>
              <a:t>«</a:t>
            </a:r>
            <a:r>
              <a:rPr lang="it-IT" b="1" cap="none" dirty="0">
                <a:latin typeface="Calibri Light" panose="020F0302020204030204" pitchFamily="34" charset="0"/>
              </a:rPr>
              <a:t>Abbondanza del patrimonio</a:t>
            </a:r>
            <a:r>
              <a:rPr lang="it-IT" cap="none" dirty="0">
                <a:latin typeface="Calibri Light" panose="020F0302020204030204" pitchFamily="34" charset="0"/>
              </a:rPr>
              <a:t>» Rodney Harrison 2020.</a:t>
            </a:r>
          </a:p>
          <a:p>
            <a:r>
              <a:rPr lang="it-IT" cap="none" dirty="0">
                <a:latin typeface="Calibri Light" panose="020F0302020204030204" pitchFamily="34" charset="0"/>
                <a:hlinkClick r:id="rId3"/>
              </a:rPr>
              <a:t>Istat Patrimonio Italiano</a:t>
            </a:r>
            <a:endParaRPr lang="it-IT" cap="none" dirty="0">
              <a:latin typeface="Calibri Light" panose="020F03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UMB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99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6400" y="6299200"/>
            <a:ext cx="271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Mumbai </a:t>
            </a:r>
            <a:r>
              <a:rPr lang="it-IT" dirty="0" err="1"/>
              <a:t>dissonance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73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1B7A1921-CDC1-C94C-92E0-183CEEAE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56" y="4583953"/>
            <a:ext cx="3514393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3200"/>
              <a:t>Crisi della memoria nella tarda modernità?</a:t>
            </a:r>
          </a:p>
        </p:txBody>
      </p:sp>
      <p:pic>
        <p:nvPicPr>
          <p:cNvPr id="21" name="Segnaposto immagine 20">
            <a:extLst>
              <a:ext uri="{FF2B5EF4-FFF2-40B4-BE49-F238E27FC236}">
                <a16:creationId xmlns:a16="http://schemas.microsoft.com/office/drawing/2014/main" id="{609148C9-2C91-AE42-91C1-E1C0DB8301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9143980" cy="4244759"/>
          </a:xfrm>
          <a:prstGeom prst="rect">
            <a:avLst/>
          </a:prstGeom>
        </p:spPr>
      </p:pic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2559CDCA-EE6B-0542-9285-5F8B1F8D0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4583953"/>
            <a:ext cx="4229100" cy="14659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700" cap="none"/>
              <a:t>Rapidità e peso dei cambiamenti tecnologici, sociali e climatici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700" cap="none"/>
              <a:t>Incertezza, ossessione per il passato, crescita della NOSTALGIA post-moderna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08CAB-00FD-D1C0-DD9F-FFB64C137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43713" y="1165109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8D884D7-6302-EB46-9803-CB58C160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444272"/>
            <a:ext cx="4291113" cy="1325563"/>
          </a:xfrm>
        </p:spPr>
        <p:txBody>
          <a:bodyPr>
            <a:normAutofit/>
          </a:bodyPr>
          <a:lstStyle/>
          <a:p>
            <a:r>
              <a:rPr lang="it-IT" dirty="0"/>
              <a:t>HERITAGE: NUOVI APPROCCI 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09F4A6DA-005B-4A2B-A24E-BA4C6CBAD8E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2852244"/>
              </p:ext>
            </p:extLst>
          </p:nvPr>
        </p:nvGraphicFramePr>
        <p:xfrm>
          <a:off x="4370286" y="1904772"/>
          <a:ext cx="42911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21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1" name="Rectangle 6964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3" name="Rectangle 6964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1000"/>
              </a:spcBef>
              <a:buClr>
                <a:schemeClr val="tx1"/>
              </a:buClr>
            </a:pPr>
            <a:r>
              <a:rPr lang="it-IT" sz="31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 pattumiera e la memoria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Pezze e rammendi, bricolage</a:t>
            </a:r>
          </a:p>
          <a:p>
            <a:pPr eaLnBrk="1" hangingPunct="1">
              <a:buFont typeface="Wingdings" charset="0"/>
              <a:buNone/>
            </a:pPr>
            <a:endParaRPr lang="it-IT" sz="1400">
              <a:solidFill>
                <a:schemeClr val="tx2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Nel momento in cui svuoto la pattumiera piccola nella grande e trasporto questa sollevandola per i due manici fuori dal nostro ingresso di casa…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già m’investo di un ruolo sociale.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 buttar via è complementare dell’appropriazione / inferno di un mondo in cui non fosse buttato mai via niente / 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 è quel che non si butta via..</a:t>
            </a:r>
          </a:p>
          <a:p>
            <a:pPr eaLnBrk="1" hangingPunct="1">
              <a:buFont typeface="Wingdings" charset="0"/>
              <a:buNone/>
            </a:pPr>
            <a:r>
              <a:rPr lang="it-IT" sz="1400" cap="none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			  (I.Calvino 1990)</a:t>
            </a:r>
          </a:p>
        </p:txBody>
      </p:sp>
      <p:grpSp>
        <p:nvGrpSpPr>
          <p:cNvPr id="69645" name="Group 6964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69646" name="Freeform: Shape 6964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7" name="Freeform: Shape 6964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8" name="Freeform: Shape 6964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9" name="Freeform: Shape 6964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636" name="Immagine 3" descr="pg-cal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1294" y="2100284"/>
            <a:ext cx="3106674" cy="35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3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EE056BA-65C1-5E4C-B32D-B4FAC94F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12489"/>
            <a:ext cx="2153321" cy="2156621"/>
          </a:xfrm>
        </p:spPr>
        <p:txBody>
          <a:bodyPr anchor="t">
            <a:norm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UNESCO </a:t>
            </a:r>
            <a:br>
              <a:rPr lang="it-IT" sz="2400">
                <a:solidFill>
                  <a:srgbClr val="FFFFFF"/>
                </a:solidFill>
              </a:rPr>
            </a:br>
            <a:r>
              <a:rPr lang="it-IT" sz="2400" cap="none">
                <a:solidFill>
                  <a:srgbClr val="FFFFFF"/>
                </a:solidFill>
              </a:rPr>
              <a:t>Processi globalizza_ti/nti internazionali</a:t>
            </a:r>
            <a:br>
              <a:rPr lang="it-IT" sz="2400" cap="none">
                <a:solidFill>
                  <a:srgbClr val="FFFFFF"/>
                </a:solidFill>
              </a:rPr>
            </a:br>
            <a:r>
              <a:rPr lang="it-IT" sz="2400" cap="none">
                <a:solidFill>
                  <a:srgbClr val="FFFFFF"/>
                </a:solidFill>
              </a:rPr>
              <a:t>Tipologie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DC735A4-3E8B-9A43-AD6A-BFE88B5C76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9244" y="1412489"/>
            <a:ext cx="2194560" cy="43638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Siti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Città storiche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Paesaggi cult.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Siti sacri naturali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Patrimonio cult. Sottomarino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Musei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Patrimonio cult. Mobile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Artigianato</a:t>
            </a:r>
          </a:p>
          <a:p>
            <a:pPr>
              <a:spcBef>
                <a:spcPts val="0"/>
              </a:spcBef>
            </a:pPr>
            <a:r>
              <a:rPr lang="it-IT" sz="1700" cap="none">
                <a:latin typeface="Eurostile" panose="020B0504020202050204" pitchFamily="34" charset="77"/>
              </a:rPr>
              <a:t>Patrimonio documentario e digitale</a:t>
            </a:r>
          </a:p>
          <a:p>
            <a:endParaRPr lang="it-IT" sz="1700"/>
          </a:p>
          <a:p>
            <a:pPr marL="0" indent="0">
              <a:buNone/>
            </a:pPr>
            <a:endParaRPr lang="it-IT" sz="170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1FC7C4-E499-DA40-B4AE-868C507CD1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8703" y="1412489"/>
            <a:ext cx="2194560" cy="43638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Patrimonio cinematografico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Tradizioni orali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Lingue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Eventi festivi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Riti e credenze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Musiche e canzoni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Arti perfomativa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Medicina tradizionale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Letterattura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Tradizioni culinarie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1700" cap="none">
                <a:latin typeface="Eurostile" panose="020B0504020202050204" pitchFamily="34" charset="77"/>
              </a:rPr>
              <a:t>Sport e giochi tradizionali</a:t>
            </a:r>
          </a:p>
        </p:txBody>
      </p:sp>
    </p:spTree>
    <p:extLst>
      <p:ext uri="{BB962C8B-B14F-4D97-AF65-F5344CB8AC3E}">
        <p14:creationId xmlns:p14="http://schemas.microsoft.com/office/powerpoint/2010/main" val="410406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2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288" y="0"/>
            <a:ext cx="2414186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5C56D6-014E-1948-9DB8-AD25FD6A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54" y="1608667"/>
            <a:ext cx="2117456" cy="4501127"/>
          </a:xfrm>
        </p:spPr>
        <p:txBody>
          <a:bodyPr anchor="t">
            <a:normAutofit/>
          </a:bodyPr>
          <a:lstStyle/>
          <a:p>
            <a:pPr algn="r"/>
            <a:r>
              <a:rPr lang="it-IT" sz="2800">
                <a:solidFill>
                  <a:srgbClr val="FFFFFF"/>
                </a:solidFill>
              </a:rPr>
              <a:t>Modernità: </a:t>
            </a:r>
            <a:br>
              <a:rPr lang="it-IT" sz="2800">
                <a:solidFill>
                  <a:srgbClr val="FFFFFF"/>
                </a:solidFill>
              </a:rPr>
            </a:br>
            <a:r>
              <a:rPr lang="it-IT" sz="2800" i="1">
                <a:solidFill>
                  <a:srgbClr val="FFFFFF"/>
                </a:solidFill>
              </a:rPr>
              <a:t>Listing &amp; </a:t>
            </a:r>
            <a:r>
              <a:rPr lang="it-IT" sz="2800">
                <a:solidFill>
                  <a:srgbClr val="FFFFFF"/>
                </a:solidFill>
              </a:rPr>
              <a:t>Rischio</a:t>
            </a:r>
            <a:br>
              <a:rPr lang="it-IT" sz="2800" i="1">
                <a:solidFill>
                  <a:srgbClr val="FFFFFF"/>
                </a:solidFill>
              </a:rPr>
            </a:br>
            <a:endParaRPr lang="it-IT" sz="2800" i="1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17E21E-E75F-FC4A-AC0C-C80B9B00E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0773" y="1608667"/>
            <a:ext cx="2566469" cy="4501127"/>
          </a:xfrm>
        </p:spPr>
        <p:txBody>
          <a:bodyPr>
            <a:normAutofit/>
          </a:bodyPr>
          <a:lstStyle/>
          <a:p>
            <a:r>
              <a:rPr lang="it-IT" sz="1700"/>
              <a:t>Categorizzazione</a:t>
            </a:r>
          </a:p>
          <a:p>
            <a:r>
              <a:rPr lang="it-IT" sz="1700"/>
              <a:t>Ordinamento </a:t>
            </a:r>
          </a:p>
          <a:p>
            <a:r>
              <a:rPr lang="it-IT" sz="1700"/>
              <a:t>Catalogazione</a:t>
            </a:r>
          </a:p>
          <a:p>
            <a:r>
              <a:rPr lang="it-IT" sz="1700"/>
              <a:t>Conservazione</a:t>
            </a:r>
          </a:p>
          <a:p>
            <a:r>
              <a:rPr lang="it-IT" sz="1700"/>
              <a:t>archiviazione</a:t>
            </a:r>
          </a:p>
          <a:p>
            <a:endParaRPr lang="it-IT" sz="170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D3C5A5-4FC3-5C4D-972A-FF4536D669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272" y="1608667"/>
            <a:ext cx="2566467" cy="4501127"/>
          </a:xfrm>
        </p:spPr>
        <p:txBody>
          <a:bodyPr>
            <a:normAutofit/>
          </a:bodyPr>
          <a:lstStyle/>
          <a:p>
            <a:r>
              <a:rPr lang="it-IT" sz="1700"/>
              <a:t>Rischio e minacci nel tempo</a:t>
            </a:r>
          </a:p>
          <a:p>
            <a:r>
              <a:rPr lang="it-IT" sz="1700"/>
              <a:t>Distruzione</a:t>
            </a:r>
          </a:p>
          <a:p>
            <a:r>
              <a:rPr lang="it-IT" sz="1700"/>
              <a:t>Perdita </a:t>
            </a:r>
          </a:p>
          <a:p>
            <a:r>
              <a:rPr lang="it-IT" sz="1700"/>
              <a:t>decadimento</a:t>
            </a:r>
          </a:p>
          <a:p>
            <a:r>
              <a:rPr lang="it-IT" sz="1700"/>
              <a:t>minaccia</a:t>
            </a:r>
          </a:p>
        </p:txBody>
      </p:sp>
    </p:spTree>
    <p:extLst>
      <p:ext uri="{BB962C8B-B14F-4D97-AF65-F5344CB8AC3E}">
        <p14:creationId xmlns:p14="http://schemas.microsoft.com/office/powerpoint/2010/main" val="162614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4C79A7-6F52-FE4C-A017-57C950E3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</a:rPr>
              <a:t>Protezione</a:t>
            </a: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0558EBF2-416C-AA9F-5B6E-9F340498231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6695808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54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Calendario sul tavolo">
            <a:extLst>
              <a:ext uri="{FF2B5EF4-FFF2-40B4-BE49-F238E27FC236}">
                <a16:creationId xmlns:a16="http://schemas.microsoft.com/office/drawing/2014/main" id="{D8BD3791-1F37-746C-3C2D-C5DA3F0FD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365125"/>
            <a:ext cx="914398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59257"/>
            <a:ext cx="7886700" cy="1325563"/>
          </a:xfrm>
        </p:spPr>
        <p:txBody>
          <a:bodyPr>
            <a:normAutofit/>
          </a:bodyPr>
          <a:lstStyle/>
          <a:p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br>
              <a:rPr lang="it-IT" sz="1300">
                <a:solidFill>
                  <a:srgbClr val="FFFFFF"/>
                </a:solidFill>
              </a:rPr>
            </a:br>
            <a:endParaRPr lang="it-IT" sz="130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2975" y="72203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Corso di 30 ore - 6 CFU (556LM)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FFFFF"/>
                </a:solidFill>
              </a:rPr>
              <a:t>Second</a:t>
            </a:r>
            <a:r>
              <a:rPr lang="it-IT" sz="1800" cap="none" dirty="0">
                <a:solidFill>
                  <a:srgbClr val="FFFFFF"/>
                </a:solidFill>
              </a:rPr>
              <a:t>o semestre - sede di TS </a:t>
            </a:r>
          </a:p>
          <a:p>
            <a:pPr marL="0" indent="0">
              <a:buNone/>
            </a:pP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b="1" cap="none" dirty="0">
                <a:solidFill>
                  <a:srgbClr val="FFFFFF"/>
                </a:solidFill>
              </a:rPr>
              <a:t>Testi e materiali di studio</a:t>
            </a: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Costituiscono programma d’esame obbligatorio:</a:t>
            </a:r>
          </a:p>
          <a:p>
            <a:pPr marL="0" indent="0">
              <a:buNone/>
            </a:pP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1) </a:t>
            </a:r>
            <a:r>
              <a:rPr lang="it-IT" sz="1800" cap="none" dirty="0" err="1">
                <a:solidFill>
                  <a:srgbClr val="FFFFFF"/>
                </a:solidFill>
              </a:rPr>
              <a:t>R</a:t>
            </a:r>
            <a:r>
              <a:rPr lang="it-IT" sz="1800" cap="none" dirty="0">
                <a:solidFill>
                  <a:srgbClr val="FFFFFF"/>
                </a:solidFill>
              </a:rPr>
              <a:t>. Harrison, (a cura di) </a:t>
            </a:r>
            <a:r>
              <a:rPr lang="it-IT" sz="1800" i="1" cap="none" dirty="0">
                <a:solidFill>
                  <a:srgbClr val="FFFFFF"/>
                </a:solidFill>
              </a:rPr>
              <a:t>Il patrimonio culturale. Un approccio critico</a:t>
            </a:r>
            <a:r>
              <a:rPr lang="it-IT" sz="1800" cap="none" dirty="0">
                <a:solidFill>
                  <a:srgbClr val="FFFFFF"/>
                </a:solidFill>
              </a:rPr>
              <a:t>, 	Pearson, Milano-Torino, 2020. </a:t>
            </a: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2) </a:t>
            </a:r>
            <a:r>
              <a:rPr lang="it-IT" sz="1800" cap="none" dirty="0" err="1">
                <a:solidFill>
                  <a:srgbClr val="FFFFFF"/>
                </a:solidFill>
              </a:rPr>
              <a:t>F</a:t>
            </a:r>
            <a:r>
              <a:rPr lang="it-IT" sz="1800" cap="none" dirty="0">
                <a:solidFill>
                  <a:srgbClr val="FFFFFF"/>
                </a:solidFill>
              </a:rPr>
              <a:t>. Dei, </a:t>
            </a:r>
            <a:r>
              <a:rPr lang="it-IT" sz="1800" i="1" cap="none" dirty="0">
                <a:solidFill>
                  <a:srgbClr val="FFFFFF"/>
                </a:solidFill>
              </a:rPr>
              <a:t>Cultura popolare in Italia. Da Gramsci all’Unesco,</a:t>
            </a:r>
            <a:r>
              <a:rPr lang="it-IT" sz="1800" cap="none" dirty="0">
                <a:solidFill>
                  <a:srgbClr val="FFFFFF"/>
                </a:solidFill>
              </a:rPr>
              <a:t> Il Mulino, Bologna 	2018.</a:t>
            </a:r>
          </a:p>
          <a:p>
            <a:pPr marL="0" indent="0">
              <a:buNone/>
            </a:pPr>
            <a:endParaRPr lang="it-IT" sz="1800" cap="non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3) Per i non frequentanti: </a:t>
            </a:r>
          </a:p>
          <a:p>
            <a:pPr marL="0" indent="0">
              <a:buNone/>
            </a:pPr>
            <a:r>
              <a:rPr lang="it-IT" sz="1800" cap="none" dirty="0">
                <a:solidFill>
                  <a:srgbClr val="FFFFFF"/>
                </a:solidFill>
              </a:rPr>
              <a:t>- slide e materiale distribuito a lezione (su Moodle2)</a:t>
            </a:r>
          </a:p>
          <a:p>
            <a:pPr marL="0" indent="0">
              <a:buNone/>
            </a:pPr>
            <a:endParaRPr lang="it-IT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rgbClr val="FFFFFF"/>
              </a:solidFill>
            </a:endParaRPr>
          </a:p>
          <a:p>
            <a:endParaRPr lang="it-IT" sz="1800" dirty="0">
              <a:solidFill>
                <a:srgbClr val="FFFFFF"/>
              </a:solidFill>
            </a:endParaRPr>
          </a:p>
          <a:p>
            <a:pPr marL="457200" indent="-457200">
              <a:buAutoNum type="arabicParenR"/>
            </a:pPr>
            <a:endParaRPr lang="it-IT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7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7C2DA4-20D0-E14A-B4B8-FDB2A4A6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56" y="4583953"/>
            <a:ext cx="3514393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/>
              <a:t>Da chi?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8E878A3-D9CD-D046-8B3C-AB99F00154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9143980" cy="4244759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729840-4CFF-CA41-8FC1-67C6DEB1E8A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0" y="4583953"/>
            <a:ext cx="4229100" cy="14659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1400">
                <a:hlinkClick r:id="rId3"/>
              </a:rPr>
              <a:t>Budda_afghanistan</a:t>
            </a:r>
            <a:endParaRPr lang="en-US" sz="1400"/>
          </a:p>
          <a:p>
            <a:pPr indent="-228600" defTabSz="914400"/>
            <a:r>
              <a:rPr lang="en-US" sz="1400">
                <a:hlinkClick r:id="rId4"/>
              </a:rPr>
              <a:t>Presidio slow Pitina</a:t>
            </a:r>
            <a:endParaRPr lang="en-US" sz="1400"/>
          </a:p>
          <a:p>
            <a:pPr indent="-228600" defTabSz="914400"/>
            <a:r>
              <a:rPr lang="en-US" sz="1400">
                <a:hlinkClick r:id="rId5"/>
              </a:rPr>
              <a:t>Unesco Timbuctu Mali</a:t>
            </a:r>
            <a:endParaRPr lang="en-US" sz="1400"/>
          </a:p>
          <a:p>
            <a:pPr indent="-228600" defTabSz="914400"/>
            <a:r>
              <a:rPr lang="en-US" sz="1400">
                <a:hlinkClick r:id="rId6"/>
              </a:rPr>
              <a:t>Marrakech piazza-jamaa-el-fna</a:t>
            </a:r>
            <a:endParaRPr lang="en-US" sz="1400"/>
          </a:p>
          <a:p>
            <a:pPr indent="-228600" defTabSz="914400"/>
            <a:r>
              <a:rPr lang="en-US" sz="1400">
                <a:hlinkClick r:id="rId7"/>
              </a:rPr>
              <a:t>Dolomiti Unesco</a:t>
            </a:r>
            <a:endParaRPr lang="en-US" sz="1400"/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1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52BF757-5AF7-2E46-8478-686C309A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Heritage studies 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3557531-2089-C941-B7B8-0298EA93C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b="1" cap="none">
                <a:latin typeface="Eurostile" panose="020B0504020202050204" pitchFamily="34" charset="77"/>
              </a:rPr>
              <a:t>Interdisciplinarietà</a:t>
            </a:r>
            <a:r>
              <a:rPr lang="it-IT" sz="1900" cap="none">
                <a:latin typeface="Eurostile" panose="020B0504020202050204" pitchFamily="34" charset="77"/>
              </a:rPr>
              <a:t> per studiare la nostra relazione post-moderna con il passato, inclusi: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Processi di deindustrializzazione &amp; tempo libero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Nuove tecnologie e media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Globalizzazione e consumi, neocapitalismo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Migrazioni di massa e transnazionalismo</a:t>
            </a:r>
          </a:p>
          <a:p>
            <a:r>
              <a:rPr lang="it-IT" sz="1900" cap="none">
                <a:latin typeface="Eurostile" panose="020B0504020202050204" pitchFamily="34" charset="77"/>
              </a:rPr>
              <a:t>Cambiamento esperienziale nei fattori spazio / tempo</a:t>
            </a:r>
          </a:p>
        </p:txBody>
      </p:sp>
    </p:spTree>
    <p:extLst>
      <p:ext uri="{BB962C8B-B14F-4D97-AF65-F5344CB8AC3E}">
        <p14:creationId xmlns:p14="http://schemas.microsoft.com/office/powerpoint/2010/main" val="41266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B19FCB-3E76-6C48-8E23-5B8208BF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it-IT"/>
              <a:t>Alcune definizioni di heritage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0794F4-2760-7247-B3F9-32405A78E1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713313"/>
            <a:ext cx="3943351" cy="5431376"/>
          </a:xfrm>
        </p:spPr>
        <p:txBody>
          <a:bodyPr anchor="ctr">
            <a:normAutofit/>
          </a:bodyPr>
          <a:lstStyle/>
          <a:p>
            <a:r>
              <a:rPr lang="it-IT" sz="1700" cap="none"/>
              <a:t>…concetto «convenientemente ambiguo» (Lowenthal 1998) per descrivere ogni cosa (vd tipologie) o processo locale/globale</a:t>
            </a:r>
          </a:p>
          <a:p>
            <a:r>
              <a:rPr lang="it-IT" sz="1700" cap="none"/>
              <a:t>Insieme di atteggiamenti e relazioni con il passato (Harvey 2001) caratterizzati da una reverenza o attaccamento verso qualche selezione del passato per riconnettersi o esemplificarlo.</a:t>
            </a:r>
          </a:p>
          <a:p>
            <a:pPr marL="0" indent="0">
              <a:buNone/>
            </a:pPr>
            <a:r>
              <a:rPr lang="it-IT" sz="1700" cap="none"/>
              <a:t>➡️ le persone devono ‘agire’ e produrre tale relazioni (co-prodotte)</a:t>
            </a:r>
          </a:p>
          <a:p>
            <a:pPr marL="0" indent="0">
              <a:buNone/>
            </a:pPr>
            <a:r>
              <a:rPr lang="it-IT" sz="1700" cap="none"/>
              <a:t>➡️ il patrimonio si forma nel presente e riflette le preoccupazioni attuali 	riguardo al passato</a:t>
            </a:r>
          </a:p>
          <a:p>
            <a:pPr marL="0" indent="0">
              <a:buNone/>
            </a:pPr>
            <a:r>
              <a:rPr lang="it-IT" sz="1700" cap="none"/>
              <a:t>	</a:t>
            </a:r>
          </a:p>
          <a:p>
            <a:pPr marL="0" indent="0">
              <a:buNone/>
            </a:pPr>
            <a:r>
              <a:rPr lang="it-IT" sz="1700" i="1" cap="none"/>
              <a:t>	The Past Is a Foreign Country</a:t>
            </a:r>
            <a:r>
              <a:rPr lang="it-IT" sz="1700" cap="none"/>
              <a:t> (D.Lowenthal 1985)</a:t>
            </a:r>
          </a:p>
          <a:p>
            <a:pPr marL="0" indent="0">
              <a:buNone/>
            </a:pPr>
            <a:endParaRPr lang="it-IT" sz="1700" cap="none"/>
          </a:p>
          <a:p>
            <a:endParaRPr lang="it-IT" sz="1700" cap="none"/>
          </a:p>
        </p:txBody>
      </p:sp>
    </p:spTree>
    <p:extLst>
      <p:ext uri="{BB962C8B-B14F-4D97-AF65-F5344CB8AC3E}">
        <p14:creationId xmlns:p14="http://schemas.microsoft.com/office/powerpoint/2010/main" val="130844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03441" y="-1"/>
            <a:ext cx="5737117" cy="5728133"/>
            <a:chOff x="329184" y="1"/>
            <a:chExt cx="524256" cy="572813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318045"/>
            <a:ext cx="8249304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3726386-3990-EC44-93E7-EC12D793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74" y="3941205"/>
            <a:ext cx="7553652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/>
              <a:t>progresso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75DDF8-3AA8-914A-95D5-5823A613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87" y="1284025"/>
            <a:ext cx="3802193" cy="177358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BE1F71-EC61-2E4A-B6AC-FE2DD6CBD9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299" y="671201"/>
            <a:ext cx="1979493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D3A297-FE7C-4842-BC20-F3D79AD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it-IT" sz="1700"/>
              <a:t>PATRIMONIO COME PRODOTTO DELL’ESPERIENZA DELLA MODERNITÀ</a:t>
            </a:r>
            <a:br>
              <a:rPr lang="it-IT" sz="1700"/>
            </a:br>
            <a:r>
              <a:rPr lang="it-IT" sz="1700"/>
              <a:t>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033B9-A199-4246-9604-EF95F24750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r>
              <a:rPr lang="it-IT" sz="1400" cap="none" dirty="0">
                <a:latin typeface="Eurostile" panose="020B0504020202050204" pitchFamily="34" charset="77"/>
              </a:rPr>
              <a:t>Mondo aperto come aperto alla trasformazione, attraverso intervento umano (Giddens &amp; </a:t>
            </a:r>
            <a:r>
              <a:rPr lang="it-IT" sz="1400" cap="none" dirty="0" err="1">
                <a:latin typeface="Eurostile" panose="020B0504020202050204" pitchFamily="34" charset="77"/>
              </a:rPr>
              <a:t>Pierson</a:t>
            </a:r>
            <a:r>
              <a:rPr lang="it-IT" sz="1400" cap="none" dirty="0">
                <a:latin typeface="Eurostile" panose="020B0504020202050204" pitchFamily="34" charset="77"/>
              </a:rPr>
              <a:t> 1998)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Produzione industriale, economia di mercato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Stato nazione e democrazia di massa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Enfasi su empirismo e ragione 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Radicamento delle «tradizioni inventate» (</a:t>
            </a:r>
            <a:r>
              <a:rPr lang="it-IT" sz="1400" cap="none" dirty="0" err="1">
                <a:latin typeface="Eurostile" panose="020B0504020202050204" pitchFamily="34" charset="77"/>
              </a:rPr>
              <a:t>Hobsbawm&amp;Ranger</a:t>
            </a:r>
            <a:r>
              <a:rPr lang="it-IT" sz="1400" cap="none" dirty="0">
                <a:latin typeface="Eurostile" panose="020B0504020202050204" pitchFamily="34" charset="77"/>
              </a:rPr>
              <a:t> 1983)</a:t>
            </a:r>
          </a:p>
          <a:p>
            <a:r>
              <a:rPr lang="it-IT" sz="1400" cap="none" dirty="0">
                <a:latin typeface="Eurostile" panose="020B0504020202050204" pitchFamily="34" charset="77"/>
              </a:rPr>
              <a:t>Esperienza ‘vitale’ di spazio/tempo nella modernità: progresso, velocità, rottura con il passato (p. 24 Manuale Harrison)</a:t>
            </a:r>
          </a:p>
          <a:p>
            <a:pPr marL="0" indent="0">
              <a:buNone/>
            </a:pPr>
            <a:r>
              <a:rPr lang="it-IT" sz="1400" cap="none" dirty="0">
                <a:latin typeface="Eurostile" panose="020B0504020202050204" pitchFamily="34" charset="77"/>
              </a:rPr>
              <a:t>«I moderni hanno la sensazione di una freccia irreversibile del TEMPO, di una capitalizzazione, di un PROGRESSO» (Latour 1991).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magine di una sfera di neve">
            <a:extLst>
              <a:ext uri="{FF2B5EF4-FFF2-40B4-BE49-F238E27FC236}">
                <a16:creationId xmlns:a16="http://schemas.microsoft.com/office/drawing/2014/main" id="{F36A4D94-462C-4D19-3827-68723D73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63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'idea di progresso alla fine del XIX secolo – FUTURI">
            <a:extLst>
              <a:ext uri="{FF2B5EF4-FFF2-40B4-BE49-F238E27FC236}">
                <a16:creationId xmlns:a16="http://schemas.microsoft.com/office/drawing/2014/main" id="{781F0FBE-29FB-35D2-67A4-BD584EDB5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r="-1"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6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iblioteca pubblica sfocata astratta con scaffali">
            <a:extLst>
              <a:ext uri="{FF2B5EF4-FFF2-40B4-BE49-F238E27FC236}">
                <a16:creationId xmlns:a16="http://schemas.microsoft.com/office/drawing/2014/main" id="{1A148D77-B7A0-FCE6-B826-5F8AA0928C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Programma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it-IT" sz="1500" cap="none">
                <a:solidFill>
                  <a:srgbClr val="FFFFFF"/>
                </a:solidFill>
              </a:rPr>
              <a:t>Partendo da un approccio critico al concetto di ‘patrimonio culturale’ il corso affronta il tema </a:t>
            </a:r>
            <a:r>
              <a:rPr lang="it-IT" sz="1500" b="1" cap="none">
                <a:solidFill>
                  <a:srgbClr val="FFFFFF"/>
                </a:solidFill>
              </a:rPr>
              <a:t>dell’</a:t>
            </a:r>
            <a:r>
              <a:rPr lang="it-IT" sz="1500" b="1" i="1" cap="none">
                <a:solidFill>
                  <a:srgbClr val="FFC000"/>
                </a:solidFill>
              </a:rPr>
              <a:t>heritage</a:t>
            </a:r>
            <a:r>
              <a:rPr lang="it-IT" sz="1500" b="1" cap="none">
                <a:solidFill>
                  <a:srgbClr val="FFFFFF"/>
                </a:solidFill>
              </a:rPr>
              <a:t>, le </a:t>
            </a:r>
            <a:r>
              <a:rPr lang="it-IT" sz="1500" b="1" cap="none">
                <a:solidFill>
                  <a:srgbClr val="FFC000"/>
                </a:solidFill>
              </a:rPr>
              <a:t>pratiche e politiche di patrimonializzazione</a:t>
            </a:r>
            <a:r>
              <a:rPr lang="it-IT" sz="1500" cap="none">
                <a:solidFill>
                  <a:srgbClr val="FFFFFF"/>
                </a:solidFill>
              </a:rPr>
              <a:t>, con particolare riferimento ai contesti di </a:t>
            </a:r>
            <a:r>
              <a:rPr lang="it-IT" sz="1500" b="1" cap="none">
                <a:solidFill>
                  <a:srgbClr val="FFFFFF"/>
                </a:solidFill>
              </a:rPr>
              <a:t>antropologia museale. </a:t>
            </a:r>
          </a:p>
          <a:p>
            <a:r>
              <a:rPr lang="it-IT" sz="1500" cap="none">
                <a:solidFill>
                  <a:srgbClr val="FFFFFF"/>
                </a:solidFill>
              </a:rPr>
              <a:t>Dopo aver analizzato alcune </a:t>
            </a:r>
            <a:r>
              <a:rPr lang="it-IT" sz="1500" cap="none">
                <a:solidFill>
                  <a:srgbClr val="FFC000"/>
                </a:solidFill>
              </a:rPr>
              <a:t>definizioni di </a:t>
            </a:r>
            <a:r>
              <a:rPr lang="it-IT" sz="1500" i="1" cap="none">
                <a:solidFill>
                  <a:srgbClr val="FFC000"/>
                </a:solidFill>
              </a:rPr>
              <a:t>heritage</a:t>
            </a:r>
            <a:r>
              <a:rPr lang="it-IT" sz="1500" cap="none">
                <a:solidFill>
                  <a:srgbClr val="FFFFFF"/>
                </a:solidFill>
              </a:rPr>
              <a:t>, verranno esaminati i vari approcci agli </a:t>
            </a:r>
            <a:r>
              <a:rPr lang="it-IT" sz="1500" b="1" i="1" cap="none">
                <a:solidFill>
                  <a:srgbClr val="FFC000"/>
                </a:solidFill>
              </a:rPr>
              <a:t>heritage studies</a:t>
            </a:r>
            <a:r>
              <a:rPr lang="it-IT" sz="1500" cap="none">
                <a:solidFill>
                  <a:srgbClr val="FFFFFF"/>
                </a:solidFill>
              </a:rPr>
              <a:t>, la nascita, le evoluzioni del concetto di Patrimonio Mondiale, le convenzioni UNESCO con l’ascesa dei patrimoni materiali e immateriali in uno scenario di scala globale.</a:t>
            </a:r>
          </a:p>
          <a:p>
            <a:r>
              <a:rPr lang="it-IT" sz="1500" cap="none">
                <a:solidFill>
                  <a:srgbClr val="FFFFFF"/>
                </a:solidFill>
              </a:rPr>
              <a:t>Sulla scia del dibattito critico accademico degli anni ’80 si affronteranno le reazioni scientifiche all’interpretazione del patrimonio come traduzione del passato, come destinazione culturale e turistica e, infine, come politica di rappresentanza in grado di gestire valori universali e diritti alla diversità culturale.  </a:t>
            </a:r>
          </a:p>
          <a:p>
            <a:r>
              <a:rPr lang="it-IT" sz="1500" cap="none">
                <a:solidFill>
                  <a:srgbClr val="FFFFFF"/>
                </a:solidFill>
              </a:rPr>
              <a:t>Una parte del corso si focalizzerà sul </a:t>
            </a:r>
            <a:r>
              <a:rPr lang="it-IT" sz="1500" b="1" cap="none">
                <a:solidFill>
                  <a:srgbClr val="FFFFFF"/>
                </a:solidFill>
              </a:rPr>
              <a:t>contesto italiano</a:t>
            </a:r>
            <a:r>
              <a:rPr lang="it-IT" sz="1500" cap="none">
                <a:solidFill>
                  <a:srgbClr val="FFFFFF"/>
                </a:solidFill>
              </a:rPr>
              <a:t>, per ricostruire la nascita del concetto di </a:t>
            </a:r>
            <a:r>
              <a:rPr lang="it-IT" sz="1500" b="1" cap="none">
                <a:solidFill>
                  <a:srgbClr val="FFC000"/>
                </a:solidFill>
              </a:rPr>
              <a:t>folclore</a:t>
            </a:r>
            <a:r>
              <a:rPr lang="it-IT" sz="1500" cap="none">
                <a:solidFill>
                  <a:srgbClr val="FFFFFF"/>
                </a:solidFill>
              </a:rPr>
              <a:t> nell’ambito degli studi demologici e delle tradizioni popolari, quello di </a:t>
            </a:r>
            <a:r>
              <a:rPr lang="it-IT" sz="1500" b="1" cap="none">
                <a:solidFill>
                  <a:srgbClr val="FFC000"/>
                </a:solidFill>
              </a:rPr>
              <a:t>cultura popolare </a:t>
            </a:r>
            <a:r>
              <a:rPr lang="it-IT" sz="1500" b="1" cap="none">
                <a:solidFill>
                  <a:srgbClr val="FFFFFF"/>
                </a:solidFill>
              </a:rPr>
              <a:t>in </a:t>
            </a:r>
            <a:r>
              <a:rPr lang="it-IT" sz="1500" b="1" cap="none">
                <a:solidFill>
                  <a:srgbClr val="FFC000"/>
                </a:solidFill>
              </a:rPr>
              <a:t>Gramsci</a:t>
            </a:r>
            <a:r>
              <a:rPr lang="it-IT" sz="1500" b="1" cap="none">
                <a:solidFill>
                  <a:srgbClr val="FFFFFF"/>
                </a:solidFill>
              </a:rPr>
              <a:t> </a:t>
            </a:r>
            <a:r>
              <a:rPr lang="it-IT" sz="1500" cap="none">
                <a:solidFill>
                  <a:srgbClr val="FFFFFF"/>
                </a:solidFill>
              </a:rPr>
              <a:t>e il passaggio </a:t>
            </a:r>
            <a:r>
              <a:rPr lang="it-IT" sz="1500" cap="none">
                <a:solidFill>
                  <a:srgbClr val="FFC000"/>
                </a:solidFill>
              </a:rPr>
              <a:t>dalla demologia all’</a:t>
            </a:r>
            <a:r>
              <a:rPr lang="it-IT" sz="1500" i="1" cap="none">
                <a:solidFill>
                  <a:srgbClr val="FFC000"/>
                </a:solidFill>
              </a:rPr>
              <a:t>heritage </a:t>
            </a:r>
            <a:r>
              <a:rPr lang="it-IT" sz="1500" cap="none">
                <a:solidFill>
                  <a:srgbClr val="FFFFFF"/>
                </a:solidFill>
              </a:rPr>
              <a:t>inteso come processo e prodotto culturale in uno scenario contemporaneo. Attraverso l’analisi di casi studio verrà quindi affrontata la </a:t>
            </a:r>
            <a:r>
              <a:rPr lang="it-IT" sz="1500" b="1" cap="none">
                <a:solidFill>
                  <a:srgbClr val="FFC000"/>
                </a:solidFill>
              </a:rPr>
              <a:t>svolta</a:t>
            </a:r>
            <a:r>
              <a:rPr lang="it-IT" sz="1500" b="1" cap="none">
                <a:solidFill>
                  <a:srgbClr val="FFFFFF"/>
                </a:solidFill>
              </a:rPr>
              <a:t> </a:t>
            </a:r>
            <a:r>
              <a:rPr lang="it-IT" sz="1500" b="1" cap="none">
                <a:solidFill>
                  <a:srgbClr val="FFC000"/>
                </a:solidFill>
              </a:rPr>
              <a:t>digitale e partecipativa nei contesti museali </a:t>
            </a:r>
            <a:r>
              <a:rPr lang="it-IT" sz="1500" cap="none">
                <a:solidFill>
                  <a:srgbClr val="FFFFFF"/>
                </a:solidFill>
              </a:rPr>
              <a:t>e l’impatto in termini di raccolta ed esposizione di oggetti etnografici per la gestione e valorizzazione dei patrimoni materiali e immateriali in funzione di una lettura critica e consapevole del ruolo della comunità patrimoniali coinvolte.</a:t>
            </a:r>
          </a:p>
          <a:p>
            <a:endParaRPr lang="it-IT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it-IT" dirty="0"/>
              <a:t>Cultura Popolare / musei / patrimoni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33D1F-F75D-C654-EC43-DC0381DCD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159"/>
              </p:ext>
            </p:extLst>
          </p:nvPr>
        </p:nvGraphicFramePr>
        <p:xfrm>
          <a:off x="628650" y="1825625"/>
          <a:ext cx="40450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921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it-IT" b="1"/>
              <a:t>Attività e metodi</a:t>
            </a:r>
            <a:br>
              <a:rPr lang="it-IT"/>
            </a:br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8" name="Segnaposto contenuto 2">
            <a:extLst>
              <a:ext uri="{FF2B5EF4-FFF2-40B4-BE49-F238E27FC236}">
                <a16:creationId xmlns:a16="http://schemas.microsoft.com/office/drawing/2014/main" id="{23BFFE5C-E664-BCE3-0D24-CDE451709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79389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11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it-IT"/>
              <a:t>OBIETTIVI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Segnaposto contenuto 2">
            <a:extLst>
              <a:ext uri="{FF2B5EF4-FFF2-40B4-BE49-F238E27FC236}">
                <a16:creationId xmlns:a16="http://schemas.microsoft.com/office/drawing/2014/main" id="{26CBCE08-B5F2-C2DF-1C6F-8E038A2C0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55762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96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Scalinata e colonne anteriori di un maestoso edificio della città">
            <a:extLst>
              <a:ext uri="{FF2B5EF4-FFF2-40B4-BE49-F238E27FC236}">
                <a16:creationId xmlns:a16="http://schemas.microsoft.com/office/drawing/2014/main" id="{D8900E3D-0035-AEBC-4FAC-F6E03994E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Contenuti 1. 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it-IT" sz="1800" cap="none">
                <a:solidFill>
                  <a:srgbClr val="FFFFFF"/>
                </a:solidFill>
              </a:rPr>
              <a:t>Definizioni, interpretazioni storiche e contestuali del patrimonio culturale.</a:t>
            </a:r>
          </a:p>
          <a:p>
            <a:r>
              <a:rPr lang="it-IT" sz="1800" b="1" i="1" cap="none">
                <a:solidFill>
                  <a:srgbClr val="FFFFFF"/>
                </a:solidFill>
              </a:rPr>
              <a:t>Heritage studies </a:t>
            </a:r>
            <a:r>
              <a:rPr lang="it-IT" sz="1800" cap="none">
                <a:solidFill>
                  <a:srgbClr val="FFFFFF"/>
                </a:solidFill>
              </a:rPr>
              <a:t>e teorie sul patrimonio nelle sue relazioni con la modernità.</a:t>
            </a:r>
          </a:p>
          <a:p>
            <a:r>
              <a:rPr lang="it-IT" sz="1800" cap="none">
                <a:solidFill>
                  <a:srgbClr val="FFFFFF"/>
                </a:solidFill>
              </a:rPr>
              <a:t>Excursus storico dalle </a:t>
            </a:r>
            <a:r>
              <a:rPr lang="it-IT" sz="1800" b="1" cap="none">
                <a:solidFill>
                  <a:srgbClr val="FFFFFF"/>
                </a:solidFill>
              </a:rPr>
              <a:t>tradizioni popolari </a:t>
            </a:r>
            <a:r>
              <a:rPr lang="it-IT" sz="1800" cap="none">
                <a:solidFill>
                  <a:srgbClr val="FFFFFF"/>
                </a:solidFill>
              </a:rPr>
              <a:t>(romanticismo, fascismo) al </a:t>
            </a:r>
            <a:r>
              <a:rPr lang="it-IT" sz="1800" b="1" cap="none">
                <a:solidFill>
                  <a:srgbClr val="FFFFFF"/>
                </a:solidFill>
              </a:rPr>
              <a:t>folklore</a:t>
            </a:r>
            <a:r>
              <a:rPr lang="it-IT" sz="1800" cap="none">
                <a:solidFill>
                  <a:srgbClr val="FFFFFF"/>
                </a:solidFill>
              </a:rPr>
              <a:t> (De Martino), </a:t>
            </a:r>
            <a:r>
              <a:rPr lang="it-IT" sz="1800" b="1" cap="none">
                <a:solidFill>
                  <a:srgbClr val="FFFFFF"/>
                </a:solidFill>
              </a:rPr>
              <a:t>cultura popolar</a:t>
            </a:r>
            <a:r>
              <a:rPr lang="it-IT" sz="1800" cap="none">
                <a:solidFill>
                  <a:srgbClr val="FFFFFF"/>
                </a:solidFill>
              </a:rPr>
              <a:t>e (Gramsci, Cirese) all’</a:t>
            </a:r>
            <a:r>
              <a:rPr lang="it-IT" sz="1800" i="1" cap="none">
                <a:solidFill>
                  <a:srgbClr val="FFFFFF"/>
                </a:solidFill>
              </a:rPr>
              <a:t>heritage</a:t>
            </a:r>
            <a:r>
              <a:rPr lang="it-IT" sz="1800" cap="none">
                <a:solidFill>
                  <a:srgbClr val="FFFFFF"/>
                </a:solidFill>
              </a:rPr>
              <a:t> contemporaneo.</a:t>
            </a:r>
          </a:p>
          <a:p>
            <a:r>
              <a:rPr lang="it-IT" sz="1800" b="1" cap="none">
                <a:solidFill>
                  <a:srgbClr val="FFFFFF"/>
                </a:solidFill>
              </a:rPr>
              <a:t>Processi di patrimonializzazione</a:t>
            </a:r>
            <a:r>
              <a:rPr lang="it-IT" sz="1800" cap="none">
                <a:solidFill>
                  <a:srgbClr val="FFFFFF"/>
                </a:solidFill>
              </a:rPr>
              <a:t>, rappresentazione, partecipazione e valorizzazione dei patrimoni materiali e immateriali (museografia, revival etnico, consumo turistico postcoloniale). Convenzioni Unesco, ruolo delle comunità locali nei processi di identificazione e valorizzazione del patrimonio.</a:t>
            </a:r>
          </a:p>
          <a:p>
            <a:r>
              <a:rPr lang="it-IT" sz="1800" b="1" cap="none">
                <a:solidFill>
                  <a:srgbClr val="FFFFFF"/>
                </a:solidFill>
              </a:rPr>
              <a:t>Dialogo e sostenibilità del </a:t>
            </a:r>
            <a:r>
              <a:rPr lang="it-IT" sz="1800" cap="none">
                <a:solidFill>
                  <a:srgbClr val="FFFFFF"/>
                </a:solidFill>
              </a:rPr>
              <a:t>patrimonio in un mondo transnazionale: verso una nuova definizione di museo partecipato e sostenibile che tuteli il diritto alle diversità culturali.  </a:t>
            </a:r>
          </a:p>
          <a:p>
            <a:pPr marL="0" indent="0"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EB59C9-6E72-5C6D-8735-582837D0E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Contenuti 2 : casi studio </a:t>
            </a:r>
          </a:p>
        </p:txBody>
      </p:sp>
      <p:graphicFrame>
        <p:nvGraphicFramePr>
          <p:cNvPr id="7" name="Segnaposto contenuto 4">
            <a:extLst>
              <a:ext uri="{FF2B5EF4-FFF2-40B4-BE49-F238E27FC236}">
                <a16:creationId xmlns:a16="http://schemas.microsoft.com/office/drawing/2014/main" id="{D7FFD561-909B-B6EB-CEF0-DBC6B6582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0604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Uomo che scrive sul foglio musicale">
            <a:extLst>
              <a:ext uri="{FF2B5EF4-FFF2-40B4-BE49-F238E27FC236}">
                <a16:creationId xmlns:a16="http://schemas.microsoft.com/office/drawing/2014/main" id="{3D4FBBA2-2A37-95E8-13BE-AA2DD39B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69" r="25751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it-IT" sz="2400" b="1"/>
              <a:t>Modalità della valutazione</a:t>
            </a:r>
            <a:br>
              <a:rPr lang="it-IT" sz="2400"/>
            </a:br>
            <a:endParaRPr lang="it-IT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6699D12-101A-8B49-9AEA-2B9116A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it-IT" sz="1500" cap="none">
                <a:latin typeface="Calibri" panose="020F0502020204030204" pitchFamily="34" charset="0"/>
                <a:cs typeface="Calibri" panose="020F0502020204030204" pitchFamily="34" charset="0"/>
              </a:rPr>
              <a:t>L’esame finale consiste in un </a:t>
            </a:r>
            <a:r>
              <a:rPr lang="it-IT" sz="1500" b="1" cap="none">
                <a:latin typeface="Calibri" panose="020F0502020204030204" pitchFamily="34" charset="0"/>
                <a:cs typeface="Calibri" panose="020F0502020204030204" pitchFamily="34" charset="0"/>
              </a:rPr>
              <a:t>elaborato scritto </a:t>
            </a:r>
            <a:r>
              <a:rPr lang="it-IT" sz="1500" cap="none">
                <a:latin typeface="Calibri" panose="020F0502020204030204" pitchFamily="34" charset="0"/>
                <a:cs typeface="Calibri" panose="020F0502020204030204" pitchFamily="34" charset="0"/>
              </a:rPr>
              <a:t>che presenti un caso studio di museo/sito/processo patrimoniale di cultura materiale o immateriale (da consegnare almeno due giorni prima della prova di esame) integrato da una </a:t>
            </a:r>
            <a:r>
              <a:rPr lang="it-IT" sz="1500" b="1" cap="none">
                <a:latin typeface="Calibri" panose="020F0502020204030204" pitchFamily="34" charset="0"/>
                <a:cs typeface="Calibri" panose="020F0502020204030204" pitchFamily="34" charset="0"/>
              </a:rPr>
              <a:t>PROVA ORALE</a:t>
            </a:r>
            <a:r>
              <a:rPr lang="it-IT" sz="1500" cap="none">
                <a:latin typeface="Calibri" panose="020F0502020204030204" pitchFamily="34" charset="0"/>
                <a:cs typeface="Calibri" panose="020F0502020204030204" pitchFamily="34" charset="0"/>
              </a:rPr>
              <a:t> che verificherà l’apprendimento dei testi in programma e la comprensione dei principali contenuti.</a:t>
            </a:r>
          </a:p>
          <a:p>
            <a:pPr marL="0" indent="0">
              <a:buNone/>
            </a:pPr>
            <a:endParaRPr lang="it-IT" sz="1500"/>
          </a:p>
        </p:txBody>
      </p:sp>
    </p:spTree>
    <p:extLst>
      <p:ext uri="{BB962C8B-B14F-4D97-AF65-F5344CB8AC3E}">
        <p14:creationId xmlns:p14="http://schemas.microsoft.com/office/powerpoint/2010/main" val="389734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11886</TotalTime>
  <Words>1552</Words>
  <Application>Microsoft Macintosh PowerPoint</Application>
  <PresentationFormat>Presentazione su schermo (4:3)</PresentationFormat>
  <Paragraphs>153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Eurostile</vt:lpstr>
      <vt:lpstr>Wingdings</vt:lpstr>
      <vt:lpstr>Tema di Office</vt:lpstr>
      <vt:lpstr>ANTROPOLOGIA CULTURALE</vt:lpstr>
      <vt:lpstr>     </vt:lpstr>
      <vt:lpstr>Programma</vt:lpstr>
      <vt:lpstr>Cultura Popolare / musei / patrimoni</vt:lpstr>
      <vt:lpstr>Attività e metodi </vt:lpstr>
      <vt:lpstr>OBIETTIVI</vt:lpstr>
      <vt:lpstr>Contenuti 1.  </vt:lpstr>
      <vt:lpstr>Contenuti 2 : casi studio </vt:lpstr>
      <vt:lpstr>Modalità della valutazione </vt:lpstr>
      <vt:lpstr> </vt:lpstr>
      <vt:lpstr>Presentazione standard di PowerPoint</vt:lpstr>
      <vt:lpstr>Cos’è il patrimonio culturale? </vt:lpstr>
      <vt:lpstr>Presentazione standard di PowerPoint</vt:lpstr>
      <vt:lpstr>Crisi della memoria nella tarda modernità?</vt:lpstr>
      <vt:lpstr>HERITAGE: NUOVI APPROCCI </vt:lpstr>
      <vt:lpstr>La pattumiera e la memoria </vt:lpstr>
      <vt:lpstr>UNESCO  Processi globalizza_ti/nti internazionali Tipologie</vt:lpstr>
      <vt:lpstr>Modernità:  Listing &amp; Rischio </vt:lpstr>
      <vt:lpstr>Protezione</vt:lpstr>
      <vt:lpstr>Da chi?</vt:lpstr>
      <vt:lpstr>Heritage studies </vt:lpstr>
      <vt:lpstr>Alcune definizioni di heritage</vt:lpstr>
      <vt:lpstr>progresso</vt:lpstr>
      <vt:lpstr>PATRIMONIO COME PRODOTTO DELL’ESPERIENZA DELLA MODERNITÀ  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283</cp:revision>
  <dcterms:created xsi:type="dcterms:W3CDTF">2014-10-01T09:55:29Z</dcterms:created>
  <dcterms:modified xsi:type="dcterms:W3CDTF">2025-03-14T15:33:46Z</dcterms:modified>
</cp:coreProperties>
</file>